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322A5-4E5F-424E-9801-5CA2268D253C}" type="datetimeFigureOut">
              <a:rPr lang="nl-NL" smtClean="0"/>
              <a:t>26-10-2017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8F46C-0EC3-43BE-B672-70848461D3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693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EC72E-9C32-428B-814B-6F4EF8CA4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42A4C93-F4FA-4526-BAEB-F13A2B2F6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ADBA7E-986F-4EAC-976E-6E960D3A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AA5D-1FAA-4CE9-BEE7-868DA3CFE1AC}" type="datetime1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5A9A27-8956-41A5-8D72-1A380C621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0510BA-352E-42A0-BC28-3C28F8FF3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800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A1CC5-37A0-4F93-A448-B11549768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F3DEFB-723A-4AC8-A987-68A551A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8E728D-8FB5-456C-B886-0E89752B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77AA-46C9-410C-8E71-D3366EF175FE}" type="datetime1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1B3BCB-A960-4D6F-B098-54CF31F58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EAB88B-073F-42A6-9812-8FAA657D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48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24E2BAA-27EF-46AD-BCC4-39281178D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0C86DD-6B75-442B-A0C3-0FEF028F8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F4E2F3-B448-4EF3-9D09-AF8EB4BD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17B9-D17D-4610-AAD6-CAADD1356064}" type="datetime1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A8DD3F-D597-4931-BBA8-67239F80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B4DC34-92DA-4DA6-A907-A7B78E55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53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F05BF-D66F-4498-9B99-4A91BA530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F2CBC4-443D-4899-9BB6-B6ED31C20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9CF90E-FDEE-4494-AEEE-D0579736F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E8AC-6F0C-41AB-8323-8ABD8CC79176}" type="datetime1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06BE18-AD58-481F-AE28-A7DFD98A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4F9474-A7F7-45A0-BD63-D0D50E4E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45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134214-C0EF-428C-A3B4-25E374F0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8B4DE1-3BF8-4576-9931-806D7059C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1A1B5D-F90B-440F-8EC1-AA7B8317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9032-27CB-4F97-BF78-377843F5DA53}" type="datetime1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EA12E6-B289-4E32-B41A-F07ED6F93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E949A5-D443-4A2A-BEF4-34B4D4020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66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D88F6D-BC31-4AEC-BC87-9B8015BD7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BA9A3B-FD11-4E20-8D77-6C7C9D354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515E639-3129-4377-8088-4C5B25CB9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4A5F78-AA7F-437F-90B2-E792AE85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95DB-38A8-4C19-9988-292AB865491D}" type="datetime1">
              <a:rPr lang="nl-NL" smtClean="0"/>
              <a:t>26-10-2017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E532D7-9E57-43B5-9138-5173775EF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83F9EBC-75A1-4105-86AB-A037F8E3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47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D1AB1-33C5-409B-8019-BEAE31D55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D5D738-3AD0-48C8-B6D4-00CA0A1EC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EFF49A-7C15-447C-9C64-D6BC91F67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5B0875-5981-4B91-9AB0-EDF86628D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B9CDD78-ED99-41C4-BD96-05EC107C6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BFE9019-EA1B-4D8C-8939-DA984226F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BE8B-6035-4423-BF01-F227CA7F0371}" type="datetime1">
              <a:rPr lang="nl-NL" smtClean="0"/>
              <a:t>26-10-2017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9B6E785-E942-4E66-9574-1FB495FA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3A9E3AA-6395-48CC-8A26-1EAE00AD4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97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94850-9E73-481D-8C07-2A0FDF73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89D52C3-61C2-464C-AA9D-36EB5219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09592-0B4D-4548-BA8D-4243CDB6889D}" type="datetime1">
              <a:rPr lang="nl-NL" smtClean="0"/>
              <a:t>26-10-2017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4261EBC-73A1-4328-93F4-DB31C4F2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F3A6531-DE83-4164-A85A-118E430D3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121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B39BB2F-B078-439C-ACFA-D64A85AAE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A1103-6BC0-42E1-AF8C-A4546D05FD09}" type="datetime1">
              <a:rPr lang="nl-NL" smtClean="0"/>
              <a:t>26-10-2017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41F529-3155-424C-81DF-836BF1FD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0B8F1F-D324-4504-9285-47C46D43E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02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75D7F-933D-4200-83A8-2066697E6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E22F58-46FC-4ADD-B30D-D969167C6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82DA5FC-55CA-4A79-A545-D1ACE6149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7516104-8768-458E-A9A5-7B7906A0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74799-6514-4F4C-8BA1-7344162017AA}" type="datetime1">
              <a:rPr lang="nl-NL" smtClean="0"/>
              <a:t>26-10-2017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F5967A-2E74-418E-A715-8FDEBFA0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25E767-751E-4377-888A-C18D4885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03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18C8E8-7987-4849-B80A-27E588BD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BF53328-E628-4EEC-8B51-3D94BCE6A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984E80E-9816-4351-A8FA-E64B53182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AE5F0A-1039-4019-A526-81336EF1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D551-6C6B-4036-8DCB-75F8B3EECD8A}" type="datetime1">
              <a:rPr lang="nl-NL" smtClean="0"/>
              <a:t>26-10-2017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BC37C9-02BC-42E3-BBA0-DB074761C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A5E601-AFC4-4F18-A15E-5C9C6569F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36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99D7C8E-1C62-438B-B39A-B02846958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30C946-F130-41F9-A173-A4E9B25EB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F15399-26D3-4A04-843D-192FC937C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77970-5A15-4F13-8C4C-A1B42F33B202}" type="datetime1">
              <a:rPr lang="nl-NL" smtClean="0"/>
              <a:t>26-10-2017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83BF4D-ACC6-4660-9148-3CA4E528E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FD0506-D5B8-4089-B06E-731F3D19E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75CF-F02D-408F-BC56-1CAB5E460D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10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78D92-DED2-4669-A367-4618085AAA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Groupmeeting</a:t>
            </a:r>
            <a:r>
              <a:rPr lang="nl-NL" dirty="0"/>
              <a:t> 26-10-2017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F8E6458-3C21-4969-A89B-90FA26A5F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E.L. de Waardt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182469-8BD6-4D5F-B4C3-342FD4E46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94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9D685E-B8C1-44B1-8339-1AE96F399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Corsika</a:t>
            </a:r>
            <a:r>
              <a:rPr lang="nl-NL" dirty="0"/>
              <a:t> </a:t>
            </a:r>
            <a:r>
              <a:rPr lang="nl-NL" dirty="0" err="1"/>
              <a:t>simulation</a:t>
            </a:r>
            <a:r>
              <a:rPr lang="nl-NL" dirty="0"/>
              <a:t> data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553F47-E569-4430-93B8-F05D3BF43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Muon tracks</a:t>
            </a:r>
          </a:p>
          <a:p>
            <a:r>
              <a:rPr lang="nl-NL" dirty="0"/>
              <a:t>Different </a:t>
            </a:r>
            <a:r>
              <a:rPr lang="nl-NL" dirty="0" err="1"/>
              <a:t>primary</a:t>
            </a:r>
            <a:r>
              <a:rPr lang="nl-NL" dirty="0"/>
              <a:t> species</a:t>
            </a:r>
          </a:p>
          <a:p>
            <a:r>
              <a:rPr lang="nl-NL" dirty="0" err="1"/>
              <a:t>Primary</a:t>
            </a:r>
            <a:r>
              <a:rPr lang="nl-NL" dirty="0"/>
              <a:t> </a:t>
            </a:r>
            <a:r>
              <a:rPr lang="nl-NL" dirty="0" err="1"/>
              <a:t>energies</a:t>
            </a:r>
            <a:r>
              <a:rPr lang="nl-NL" dirty="0"/>
              <a:t> </a:t>
            </a:r>
            <a:r>
              <a:rPr lang="nl-NL" dirty="0" err="1"/>
              <a:t>between</a:t>
            </a:r>
            <a:r>
              <a:rPr lang="nl-NL" dirty="0"/>
              <a:t> 1*10^4 – 1*10^9 </a:t>
            </a:r>
            <a:r>
              <a:rPr lang="nl-NL" dirty="0" err="1"/>
              <a:t>GeV</a:t>
            </a:r>
            <a:endParaRPr lang="nl-NL" dirty="0"/>
          </a:p>
          <a:p>
            <a:r>
              <a:rPr lang="nl-NL" dirty="0"/>
              <a:t>Different </a:t>
            </a:r>
            <a:r>
              <a:rPr lang="nl-NL" dirty="0" err="1"/>
              <a:t>zenith</a:t>
            </a:r>
            <a:r>
              <a:rPr lang="nl-NL" dirty="0"/>
              <a:t> </a:t>
            </a:r>
            <a:r>
              <a:rPr lang="nl-NL" dirty="0" err="1"/>
              <a:t>angles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5AE4668-BBF5-48ED-8773-4FF23EB2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30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E9DA5-BCE0-4F7D-AD78-7DE143A21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Angle</a:t>
            </a:r>
            <a:r>
              <a:rPr lang="nl-NL" dirty="0"/>
              <a:t>:</a:t>
            </a:r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F404A9E5-727F-41B0-98BD-63BAF7F52F3B}"/>
              </a:ext>
            </a:extLst>
          </p:cNvPr>
          <p:cNvCxnSpPr/>
          <p:nvPr/>
        </p:nvCxnSpPr>
        <p:spPr>
          <a:xfrm>
            <a:off x="5377343" y="2449585"/>
            <a:ext cx="0" cy="2457975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428721CD-FE76-4082-A8B9-6B666631FBD1}"/>
              </a:ext>
            </a:extLst>
          </p:cNvPr>
          <p:cNvCxnSpPr/>
          <p:nvPr/>
        </p:nvCxnSpPr>
        <p:spPr>
          <a:xfrm>
            <a:off x="5385732" y="2441196"/>
            <a:ext cx="1182848" cy="20972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0ADCE613-1DE2-4164-B47B-9B4964093001}"/>
              </a:ext>
            </a:extLst>
          </p:cNvPr>
          <p:cNvSpPr txBox="1"/>
          <p:nvPr/>
        </p:nvSpPr>
        <p:spPr>
          <a:xfrm>
            <a:off x="6493079" y="3716323"/>
            <a:ext cx="2714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Primary</a:t>
            </a:r>
            <a:r>
              <a:rPr lang="nl-NL" dirty="0"/>
              <a:t> track v2(dx, </a:t>
            </a:r>
            <a:r>
              <a:rPr lang="nl-NL" dirty="0" err="1"/>
              <a:t>dy</a:t>
            </a:r>
            <a:r>
              <a:rPr lang="nl-NL" dirty="0"/>
              <a:t>, </a:t>
            </a:r>
            <a:r>
              <a:rPr lang="nl-NL" dirty="0" err="1"/>
              <a:t>dz</a:t>
            </a:r>
            <a:r>
              <a:rPr lang="nl-NL" dirty="0"/>
              <a:t>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1FA8F3F-9649-4F4B-A283-A0F26CC00FBC}"/>
              </a:ext>
            </a:extLst>
          </p:cNvPr>
          <p:cNvSpPr txBox="1"/>
          <p:nvPr/>
        </p:nvSpPr>
        <p:spPr>
          <a:xfrm>
            <a:off x="3967993" y="4487894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V1(0,0,-1)</a:t>
            </a:r>
          </a:p>
        </p:txBody>
      </p:sp>
      <p:sp>
        <p:nvSpPr>
          <p:cNvPr id="11" name="Boog 10">
            <a:extLst>
              <a:ext uri="{FF2B5EF4-FFF2-40B4-BE49-F238E27FC236}">
                <a16:creationId xmlns:a16="http://schemas.microsoft.com/office/drawing/2014/main" id="{A3196C2E-664E-4757-96D1-5C98AA53ADD3}"/>
              </a:ext>
            </a:extLst>
          </p:cNvPr>
          <p:cNvSpPr/>
          <p:nvPr/>
        </p:nvSpPr>
        <p:spPr>
          <a:xfrm rot="6593236">
            <a:off x="5152846" y="2815823"/>
            <a:ext cx="771787" cy="906011"/>
          </a:xfrm>
          <a:prstGeom prst="arc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92641CB0-C65C-4707-839C-68D9056EEF0A}"/>
                  </a:ext>
                </a:extLst>
              </p:cNvPr>
              <p:cNvSpPr txBox="1"/>
              <p:nvPr/>
            </p:nvSpPr>
            <p:spPr>
              <a:xfrm>
                <a:off x="5518897" y="3212821"/>
                <a:ext cx="1894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92641CB0-C65C-4707-839C-68D9056EE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8897" y="3212821"/>
                <a:ext cx="189474" cy="276999"/>
              </a:xfrm>
              <a:prstGeom prst="rect">
                <a:avLst/>
              </a:prstGeom>
              <a:blipFill>
                <a:blip r:embed="rId2"/>
                <a:stretch>
                  <a:fillRect l="-29032" r="-25806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B49F71C-8F13-4F5F-BE3F-20F17D00039C}"/>
                  </a:ext>
                </a:extLst>
              </p:cNvPr>
              <p:cNvSpPr txBox="1"/>
              <p:nvPr/>
            </p:nvSpPr>
            <p:spPr>
              <a:xfrm>
                <a:off x="838200" y="2095738"/>
                <a:ext cx="2018117" cy="7076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acc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𝑑𝑜𝑡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⃑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acc>
                            </m:e>
                          </m:d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nl-NL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nl-NL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acc>
                            </m:e>
                          </m:d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4B49F71C-8F13-4F5F-BE3F-20F17D0003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95738"/>
                <a:ext cx="2018117" cy="7076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7EBC9623-04D3-442A-A8B6-1D88CA8A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37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677F26B9-0E01-445E-AC99-9218F1CD1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151"/>
            <a:ext cx="12192000" cy="6384031"/>
          </a:xfrm>
          <a:prstGeom prst="rect">
            <a:avLst/>
          </a:prstGeom>
        </p:spPr>
      </p:pic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2F11BCC3-FEB4-437E-97F3-ADC7D627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31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21E30ABE-CE43-470E-ACC8-1ABE0A9A3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90"/>
            <a:ext cx="12030007" cy="6858000"/>
          </a:xfrm>
          <a:prstGeom prst="rect">
            <a:avLst/>
          </a:prstGeom>
        </p:spPr>
      </p:pic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90B69479-E8B9-47A9-BE25-E42C2B1A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296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ABBBD64F-F1DA-4975-BB3F-856C77F13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840" y="0"/>
            <a:ext cx="7046320" cy="6858000"/>
          </a:xfrm>
          <a:prstGeom prst="rect">
            <a:avLst/>
          </a:prstGeom>
        </p:spPr>
      </p:pic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5AE50377-4E4A-4251-A6E5-D4DB5B38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996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09E0D2FE-CB8C-4949-8517-2A7E8BADDB4D}"/>
              </a:ext>
            </a:extLst>
          </p:cNvPr>
          <p:cNvSpPr/>
          <p:nvPr/>
        </p:nvSpPr>
        <p:spPr>
          <a:xfrm>
            <a:off x="4551752" y="2353835"/>
            <a:ext cx="2160000" cy="21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579704A8-66B1-425B-B4E5-DAE943CA9B1E}"/>
              </a:ext>
            </a:extLst>
          </p:cNvPr>
          <p:cNvSpPr/>
          <p:nvPr/>
        </p:nvSpPr>
        <p:spPr>
          <a:xfrm>
            <a:off x="4911752" y="2713835"/>
            <a:ext cx="1440000" cy="14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185F3980-899A-473C-AEF6-D00400A1E1BF}"/>
              </a:ext>
            </a:extLst>
          </p:cNvPr>
          <p:cNvSpPr/>
          <p:nvPr/>
        </p:nvSpPr>
        <p:spPr>
          <a:xfrm>
            <a:off x="5271752" y="3073835"/>
            <a:ext cx="720000" cy="72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0CEC136-BDEC-4911-A71C-9C1330AE419A}"/>
              </a:ext>
            </a:extLst>
          </p:cNvPr>
          <p:cNvSpPr/>
          <p:nvPr/>
        </p:nvSpPr>
        <p:spPr>
          <a:xfrm>
            <a:off x="4191752" y="1993835"/>
            <a:ext cx="2880000" cy="288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D8D96F39-84E8-4950-8308-AE26093E009D}"/>
              </a:ext>
            </a:extLst>
          </p:cNvPr>
          <p:cNvSpPr/>
          <p:nvPr/>
        </p:nvSpPr>
        <p:spPr>
          <a:xfrm>
            <a:off x="5597075" y="3397834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D1230A9B-3620-4212-80A7-12A1439F0DAC}"/>
              </a:ext>
            </a:extLst>
          </p:cNvPr>
          <p:cNvSpPr/>
          <p:nvPr/>
        </p:nvSpPr>
        <p:spPr>
          <a:xfrm>
            <a:off x="4713587" y="3005115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EFF5AA15-63AC-4F38-8F4C-F4B9269A9E67}"/>
              </a:ext>
            </a:extLst>
          </p:cNvPr>
          <p:cNvSpPr/>
          <p:nvPr/>
        </p:nvSpPr>
        <p:spPr>
          <a:xfrm>
            <a:off x="5991752" y="2281835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C8B9A453-7888-4068-8A7A-C2098913AA12}"/>
              </a:ext>
            </a:extLst>
          </p:cNvPr>
          <p:cNvSpPr/>
          <p:nvPr/>
        </p:nvSpPr>
        <p:spPr>
          <a:xfrm>
            <a:off x="5556917" y="3613834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3252C0CE-FFC0-45DE-9CC8-6E6FB1B19D36}"/>
              </a:ext>
            </a:extLst>
          </p:cNvPr>
          <p:cNvSpPr/>
          <p:nvPr/>
        </p:nvSpPr>
        <p:spPr>
          <a:xfrm>
            <a:off x="5199752" y="3865835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BBFCBC37-0407-4B39-A114-D4F9210B7138}"/>
              </a:ext>
            </a:extLst>
          </p:cNvPr>
          <p:cNvSpPr/>
          <p:nvPr/>
        </p:nvSpPr>
        <p:spPr>
          <a:xfrm>
            <a:off x="4483168" y="4065620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01B9C3DB-DF1E-48E7-893C-9D66C3A62BD1}"/>
              </a:ext>
            </a:extLst>
          </p:cNvPr>
          <p:cNvSpPr/>
          <p:nvPr/>
        </p:nvSpPr>
        <p:spPr>
          <a:xfrm>
            <a:off x="5018387" y="3309915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A57EDC96-9481-462A-A32B-6AD1841CDB92}"/>
              </a:ext>
            </a:extLst>
          </p:cNvPr>
          <p:cNvSpPr/>
          <p:nvPr/>
        </p:nvSpPr>
        <p:spPr>
          <a:xfrm>
            <a:off x="6452178" y="3222142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9A1D556C-97A8-455B-9BED-83608200FC17}"/>
              </a:ext>
            </a:extLst>
          </p:cNvPr>
          <p:cNvSpPr/>
          <p:nvPr/>
        </p:nvSpPr>
        <p:spPr>
          <a:xfrm>
            <a:off x="5560768" y="2868731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A59CB026-DA96-454C-AD88-108A1123CA46}"/>
              </a:ext>
            </a:extLst>
          </p:cNvPr>
          <p:cNvSpPr/>
          <p:nvPr/>
        </p:nvSpPr>
        <p:spPr>
          <a:xfrm>
            <a:off x="6351752" y="4435392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29D74E52-38B4-41DB-92B3-C0E06A32F4DF}"/>
              </a:ext>
            </a:extLst>
          </p:cNvPr>
          <p:cNvSpPr/>
          <p:nvPr/>
        </p:nvSpPr>
        <p:spPr>
          <a:xfrm>
            <a:off x="6819752" y="3721835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23124A30-A59E-4208-BF5E-C8E72C8013BC}"/>
              </a:ext>
            </a:extLst>
          </p:cNvPr>
          <p:cNvCxnSpPr>
            <a:cxnSpLocks/>
            <a:stCxn id="8" idx="6"/>
            <a:endCxn id="7" idx="6"/>
          </p:cNvCxnSpPr>
          <p:nvPr/>
        </p:nvCxnSpPr>
        <p:spPr>
          <a:xfrm>
            <a:off x="5669075" y="3433834"/>
            <a:ext cx="1402677" cy="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5" name="Tekstvak 24">
            <a:extLst>
              <a:ext uri="{FF2B5EF4-FFF2-40B4-BE49-F238E27FC236}">
                <a16:creationId xmlns:a16="http://schemas.microsoft.com/office/drawing/2014/main" id="{04520EA6-86BB-4442-AB5E-AB80809FA969}"/>
              </a:ext>
            </a:extLst>
          </p:cNvPr>
          <p:cNvSpPr txBox="1"/>
          <p:nvPr/>
        </p:nvSpPr>
        <p:spPr>
          <a:xfrm>
            <a:off x="7140336" y="3073835"/>
            <a:ext cx="3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</a:t>
            </a:r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FD3BD5BC-5046-49D4-8EDF-F72BC0368BE2}"/>
              </a:ext>
            </a:extLst>
          </p:cNvPr>
          <p:cNvSpPr/>
          <p:nvPr/>
        </p:nvSpPr>
        <p:spPr>
          <a:xfrm>
            <a:off x="1124283" y="3717169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E31CB3CF-6FDD-4CF8-A12A-D880D24156C7}"/>
              </a:ext>
            </a:extLst>
          </p:cNvPr>
          <p:cNvSpPr/>
          <p:nvPr/>
        </p:nvSpPr>
        <p:spPr>
          <a:xfrm>
            <a:off x="1124283" y="3097549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3EEA211-10A5-4786-B51C-EBDFD40BE988}"/>
              </a:ext>
            </a:extLst>
          </p:cNvPr>
          <p:cNvSpPr txBox="1"/>
          <p:nvPr/>
        </p:nvSpPr>
        <p:spPr>
          <a:xfrm>
            <a:off x="1415809" y="2948883"/>
            <a:ext cx="919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primary</a:t>
            </a:r>
            <a:endParaRPr lang="nl-NL" dirty="0"/>
          </a:p>
        </p:txBody>
      </p:sp>
      <p:sp>
        <p:nvSpPr>
          <p:cNvPr id="29" name="Rechthoek 28">
            <a:extLst>
              <a:ext uri="{FF2B5EF4-FFF2-40B4-BE49-F238E27FC236}">
                <a16:creationId xmlns:a16="http://schemas.microsoft.com/office/drawing/2014/main" id="{7EF297D9-0965-48BB-A37F-C06C4EAE342A}"/>
              </a:ext>
            </a:extLst>
          </p:cNvPr>
          <p:cNvSpPr/>
          <p:nvPr/>
        </p:nvSpPr>
        <p:spPr>
          <a:xfrm>
            <a:off x="1415809" y="3568503"/>
            <a:ext cx="1147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/>
              <a:t>secondary</a:t>
            </a:r>
            <a:endParaRPr lang="nl-NL" dirty="0"/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FEB2203-E5EE-4385-8933-D3A807EF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73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1E2F45F1-AE6A-43C4-B50D-BD7A87734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87" y="0"/>
            <a:ext cx="10795425" cy="6858000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301720-5447-4810-BFA4-B0D096141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49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4FBBD31-FC3C-40E6-A200-2A445D5644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18" y="0"/>
            <a:ext cx="11104563" cy="6858000"/>
          </a:xfrm>
          <a:prstGeom prst="rect">
            <a:avLst/>
          </a:prstGeom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3D8EDB0-772A-477D-95A9-98325039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75CF-F02D-408F-BC56-1CAB5E460D6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0716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58</Words>
  <Application>Microsoft Office PowerPoint</Application>
  <PresentationFormat>Breedbeeld</PresentationFormat>
  <Paragraphs>24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Kantoorthema</vt:lpstr>
      <vt:lpstr>Groupmeeting 26-10-2017</vt:lpstr>
      <vt:lpstr>Corsika simulation data</vt:lpstr>
      <vt:lpstr>Angle: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Lieselotte de Waardt</dc:creator>
  <cp:lastModifiedBy>Lieselotte de Waardt</cp:lastModifiedBy>
  <cp:revision>22</cp:revision>
  <dcterms:created xsi:type="dcterms:W3CDTF">2017-10-25T09:46:05Z</dcterms:created>
  <dcterms:modified xsi:type="dcterms:W3CDTF">2017-10-26T11:54:06Z</dcterms:modified>
</cp:coreProperties>
</file>