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96"/>
    <p:restoredTop sz="94629"/>
  </p:normalViewPr>
  <p:slideViewPr>
    <p:cSldViewPr snapToGrid="0" snapToObjects="1">
      <p:cViewPr varScale="1">
        <p:scale>
          <a:sx n="101" d="100"/>
          <a:sy n="10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05E4E-0727-B04B-B7C1-91FB9AC71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BF296-D660-AE49-BB88-3DAC28390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AB4B9-61B5-4049-8244-3CD9DB43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782B9-24FB-A049-89FA-39A1CEA3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B9DEF-A167-1547-9024-C0554EDD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3465A-B21F-C448-9066-165975D6F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69C6B2-3574-814E-9076-31A47CFEA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E40AF-5235-2E45-8CEA-B94CAEC6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75CFC-C6EE-1A46-9438-DDEFADD5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3C700-32AF-B04F-82F7-41F17D3B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615440-0482-5A4B-97AC-6213AA1AD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752B4-9439-BB48-8156-F7BBBE151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EDE27-B097-EF41-9618-C86197C6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64E37-7C42-BF40-A4F7-F6BE9224A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83B08-6BEF-7349-B588-4F61B6F9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1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B1F2E-B1C8-5540-877A-AE7453168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DDD0C-DB71-8844-B4F4-4B3A90BB5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C9F92-2D15-1C41-83BE-EDFA2EB7F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1421C-D197-6E44-8F46-699AE383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7C068-F8C3-2F41-A65F-8DF0AB12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1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AAA7-C6F1-E340-AD4D-815DFECF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57CDE-F719-5946-8C77-41F2B9E10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114B9-7676-2C48-A368-5878FE02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585F1-8839-AC4D-9A12-F5273C27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05B76-6902-214D-9383-56A3A465A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1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ABEA-3C82-DE40-8D9A-C509009F6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E1C3C-1FCF-004A-89CC-EB71BC241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0950D-1D94-2D4B-B64B-514778C8D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28DBC-95A0-6540-BBA9-5A792A80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61176-72AD-7A4A-A5E7-F64030F1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1B34A-2F53-AB40-A617-09DDE15F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6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DD82-7FE1-7A43-A99A-C0C59278C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2A487-02A3-3C4B-980F-D83ED9E72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427DB-C06F-EE46-81BB-167693698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3C4E98-C53D-DE41-8CA6-00A154B9B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E3D93-4F84-EC43-986D-53A08317A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398AB-0E6B-2449-98F4-C47589D94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A0355-5B54-EF43-9853-5F8EDD08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49EF12-D4D5-1946-AB31-FCDB4B22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7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9D913-8ADF-5142-B906-37B7DF495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27803E-1160-004C-8A8D-971DD322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9C445-79D0-FF41-8FA1-93639CB3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F7A45-287B-8F4A-A990-5AE5C91C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9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72692A-5C6F-6044-97E9-E2FDF35A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2536A5-7144-E948-9853-8D950658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BA2D2-9C63-D34E-B4CD-BC065DBD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1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47F0-43BB-164F-AABF-018C3246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DA736-88BC-FF45-8759-E73EC4D58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331FB-823C-8D49-95B0-AF78CE574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7A5F8-21C9-9F47-997D-568B0856F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5C951-E064-474A-A4BB-5DDE2516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B62C9-CD62-B44A-9AB1-1F53389D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9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4F568-091F-9740-85DF-77B58D583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280781-FEDA-EB42-B6E7-977C43278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5516E-D569-AA45-938E-E1EBBD7E8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40AF2-04AA-8A42-B03A-64021121F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991D9-C240-0A4C-B61E-72C29BF1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96A73-D56E-EC4F-9733-F4CB620E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0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38CF58-4304-3A47-B22E-D70E057CF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347A6-8249-1B44-B0FB-43A726434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C749A-5539-D343-81DD-CE615D022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BDA5-8A3D-3649-8CA2-3C521E99BC1F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D08F6-E6E9-9445-AC7D-2DF843DA1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7F076-D2C3-5A4D-8EA4-0C6097EED5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F802D-C60B-D84A-AD3E-F69CFA22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DAB55-6F4F-B34F-B807-CEAF5B3B54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GRAND Collaboration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EFFBC-F61F-474F-B5F3-DE5EAFF24F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0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D8C5-2C7E-C847-B58F-44C5608C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want to organize ourselves?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CDCE4B-860B-134C-A7B1-D863BA9B1FD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435" y="1253808"/>
            <a:ext cx="9105265" cy="543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9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0D9D4-7FBA-1D45-B8F0-4EA7D4F7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track of investments!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1C7A4-F08C-5D40-8F6E-BE09D3971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France/Paris LPHNE :</a:t>
            </a:r>
          </a:p>
          <a:p>
            <a:pPr lvl="1"/>
            <a:r>
              <a:rPr lang="en-US" dirty="0"/>
              <a:t>LNAs					(~20k)</a:t>
            </a:r>
          </a:p>
          <a:p>
            <a:pPr lvl="1"/>
            <a:r>
              <a:rPr lang="en-US" dirty="0"/>
              <a:t>Engineering for GP35			</a:t>
            </a:r>
          </a:p>
          <a:p>
            <a:pPr lvl="1"/>
            <a:r>
              <a:rPr lang="en-US" dirty="0"/>
              <a:t>??</a:t>
            </a:r>
          </a:p>
          <a:p>
            <a:r>
              <a:rPr lang="en-US" dirty="0"/>
              <a:t>France/Paris IAP:</a:t>
            </a:r>
          </a:p>
          <a:p>
            <a:pPr lvl="1"/>
            <a:r>
              <a:rPr lang="en-US" dirty="0"/>
              <a:t>Communication: 			(1.5K)</a:t>
            </a:r>
          </a:p>
          <a:p>
            <a:r>
              <a:rPr lang="en-US" dirty="0"/>
              <a:t>Netherlands/Nijmegen IMAPP</a:t>
            </a:r>
          </a:p>
          <a:p>
            <a:pPr lvl="1"/>
            <a:r>
              <a:rPr lang="en-US" dirty="0"/>
              <a:t>AERA digitizers				(~10k)</a:t>
            </a:r>
          </a:p>
          <a:p>
            <a:pPr lvl="1"/>
            <a:r>
              <a:rPr lang="en-US" dirty="0"/>
              <a:t>Engineering for GP300 (3 </a:t>
            </a:r>
            <a:r>
              <a:rPr lang="en-US" dirty="0" err="1"/>
              <a:t>manyears</a:t>
            </a:r>
            <a:r>
              <a:rPr lang="en-US" dirty="0"/>
              <a:t>)	(~200k)</a:t>
            </a:r>
          </a:p>
          <a:p>
            <a:pPr lvl="1"/>
            <a:r>
              <a:rPr lang="en-US" dirty="0"/>
              <a:t>Development boards			(~5k)</a:t>
            </a:r>
          </a:p>
          <a:p>
            <a:pPr lvl="1"/>
            <a:r>
              <a:rPr lang="en-US" dirty="0"/>
              <a:t>Miscellaneous				(~5k)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9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GRAND Collaboration</vt:lpstr>
      <vt:lpstr>How do we want to organize ourselves?</vt:lpstr>
      <vt:lpstr>Keep track of investments!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GRAND Collaboration</dc:title>
  <dc:creator>Charles Timmermans</dc:creator>
  <cp:lastModifiedBy>Charles Timmermans</cp:lastModifiedBy>
  <cp:revision>6</cp:revision>
  <dcterms:created xsi:type="dcterms:W3CDTF">2018-02-22T07:55:57Z</dcterms:created>
  <dcterms:modified xsi:type="dcterms:W3CDTF">2018-02-22T08:37:14Z</dcterms:modified>
</cp:coreProperties>
</file>