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75" r:id="rId4"/>
    <p:sldId id="265" r:id="rId5"/>
    <p:sldId id="273" r:id="rId6"/>
    <p:sldId id="261" r:id="rId7"/>
    <p:sldId id="266" r:id="rId8"/>
    <p:sldId id="267" r:id="rId9"/>
    <p:sldId id="260" r:id="rId10"/>
    <p:sldId id="263" r:id="rId11"/>
    <p:sldId id="276" r:id="rId12"/>
    <p:sldId id="269" r:id="rId13"/>
    <p:sldId id="270" r:id="rId14"/>
    <p:sldId id="268" r:id="rId15"/>
    <p:sldId id="262" r:id="rId16"/>
    <p:sldId id="271" r:id="rId17"/>
    <p:sldId id="272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>
      <p:cViewPr varScale="1">
        <p:scale>
          <a:sx n="99" d="100"/>
          <a:sy n="99" d="100"/>
        </p:scale>
        <p:origin x="6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03429-0267-4304-A601-C6BE05F5EE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74C77A-5755-4C48-A5E4-4C50B0376E52}">
      <dgm:prSet phldrT="[Text]"/>
      <dgm:spPr/>
      <dgm:t>
        <a:bodyPr/>
        <a:lstStyle/>
        <a:p>
          <a:r>
            <a:rPr lang="en-US" b="1" dirty="0" smtClean="0"/>
            <a:t>ca-policy-</a:t>
          </a:r>
          <a:r>
            <a:rPr lang="en-US" b="1" dirty="0" err="1" smtClean="0"/>
            <a:t>egi</a:t>
          </a:r>
          <a:r>
            <a:rPr lang="en-US" b="1" dirty="0" smtClean="0"/>
            <a:t>-core</a:t>
          </a:r>
          <a:endParaRPr lang="en-US" b="1" dirty="0"/>
        </a:p>
      </dgm:t>
    </dgm:pt>
    <dgm:pt modelId="{23A1E667-2622-4069-97A1-7BB8DF63C4FB}" type="parTrans" cxnId="{B2400909-35F2-478C-8A54-E584CF36F0CA}">
      <dgm:prSet/>
      <dgm:spPr/>
      <dgm:t>
        <a:bodyPr/>
        <a:lstStyle/>
        <a:p>
          <a:endParaRPr lang="en-US"/>
        </a:p>
      </dgm:t>
    </dgm:pt>
    <dgm:pt modelId="{721E9E71-32AF-4BE9-BE46-74E0D8724888}" type="sibTrans" cxnId="{B2400909-35F2-478C-8A54-E584CF36F0CA}">
      <dgm:prSet/>
      <dgm:spPr/>
      <dgm:t>
        <a:bodyPr/>
        <a:lstStyle/>
        <a:p>
          <a:endParaRPr lang="en-US"/>
        </a:p>
      </dgm:t>
    </dgm:pt>
    <dgm:pt modelId="{011FB8AF-124C-4CA2-8F16-A344C4B64B1F}">
      <dgm:prSet phldrT="[Text]"/>
      <dgm:spPr/>
      <dgm:t>
        <a:bodyPr/>
        <a:lstStyle/>
        <a:p>
          <a:r>
            <a:rPr lang="en-US" dirty="0" smtClean="0"/>
            <a:t>IGTF Classic</a:t>
          </a:r>
          <a:endParaRPr lang="en-US" dirty="0"/>
        </a:p>
      </dgm:t>
    </dgm:pt>
    <dgm:pt modelId="{7933990D-7C47-4BAD-97F1-EF98ACD2E91D}" type="parTrans" cxnId="{D7916E04-E417-4BFF-BA5D-210CA73FE567}">
      <dgm:prSet/>
      <dgm:spPr/>
      <dgm:t>
        <a:bodyPr/>
        <a:lstStyle/>
        <a:p>
          <a:endParaRPr lang="en-US"/>
        </a:p>
      </dgm:t>
    </dgm:pt>
    <dgm:pt modelId="{AF81D886-E7D7-4C3C-B459-65BEDE4114F8}" type="sibTrans" cxnId="{D7916E04-E417-4BFF-BA5D-210CA73FE567}">
      <dgm:prSet/>
      <dgm:spPr/>
      <dgm:t>
        <a:bodyPr/>
        <a:lstStyle/>
        <a:p>
          <a:endParaRPr lang="en-US"/>
        </a:p>
      </dgm:t>
    </dgm:pt>
    <dgm:pt modelId="{31E9EAAF-89AA-4987-8FDF-3919F2AFC13F}">
      <dgm:prSet phldrT="[Text]"/>
      <dgm:spPr/>
      <dgm:t>
        <a:bodyPr/>
        <a:lstStyle/>
        <a:p>
          <a:r>
            <a:rPr lang="en-US" dirty="0" smtClean="0"/>
            <a:t>ca-AEGIS</a:t>
          </a:r>
          <a:endParaRPr lang="en-US" dirty="0"/>
        </a:p>
      </dgm:t>
    </dgm:pt>
    <dgm:pt modelId="{9282F968-AE25-4E9B-B9FB-9E9F227E615B}" type="parTrans" cxnId="{FB907A15-1ED7-45B8-AC20-687F49DAB599}">
      <dgm:prSet/>
      <dgm:spPr/>
      <dgm:t>
        <a:bodyPr/>
        <a:lstStyle/>
        <a:p>
          <a:endParaRPr lang="en-US"/>
        </a:p>
      </dgm:t>
    </dgm:pt>
    <dgm:pt modelId="{92058EF3-190E-4A2F-A06A-039D57938A2C}" type="sibTrans" cxnId="{FB907A15-1ED7-45B8-AC20-687F49DAB599}">
      <dgm:prSet/>
      <dgm:spPr/>
      <dgm:t>
        <a:bodyPr/>
        <a:lstStyle/>
        <a:p>
          <a:endParaRPr lang="en-US"/>
        </a:p>
      </dgm:t>
    </dgm:pt>
    <dgm:pt modelId="{AE3BB331-B19A-497D-97A2-0CA6A032E290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27E53B26-233F-4550-B814-1E78ABCE00AE}" type="parTrans" cxnId="{3F713C2A-39F2-48DC-A31E-788D94856064}">
      <dgm:prSet/>
      <dgm:spPr/>
      <dgm:t>
        <a:bodyPr/>
        <a:lstStyle/>
        <a:p>
          <a:endParaRPr lang="en-US"/>
        </a:p>
      </dgm:t>
    </dgm:pt>
    <dgm:pt modelId="{EDFBEE4D-E67C-4EB8-AB3D-2BEAC8C47BB0}" type="sibTrans" cxnId="{3F713C2A-39F2-48DC-A31E-788D94856064}">
      <dgm:prSet/>
      <dgm:spPr/>
      <dgm:t>
        <a:bodyPr/>
        <a:lstStyle/>
        <a:p>
          <a:endParaRPr lang="en-US"/>
        </a:p>
      </dgm:t>
    </dgm:pt>
    <dgm:pt modelId="{DB717BDF-C173-4721-8F6E-DD5C8A111D4B}">
      <dgm:prSet phldrT="[Text]"/>
      <dgm:spPr/>
      <dgm:t>
        <a:bodyPr/>
        <a:lstStyle/>
        <a:p>
          <a:r>
            <a:rPr lang="en-US" dirty="0" smtClean="0"/>
            <a:t>IGTF MICS</a:t>
          </a:r>
          <a:endParaRPr lang="en-US" dirty="0"/>
        </a:p>
      </dgm:t>
    </dgm:pt>
    <dgm:pt modelId="{426AD863-9AA3-41FD-B5C4-54B6B2CE2AE1}" type="parTrans" cxnId="{D33500B7-65FB-4578-AE4D-1F1C734C812C}">
      <dgm:prSet/>
      <dgm:spPr/>
      <dgm:t>
        <a:bodyPr/>
        <a:lstStyle/>
        <a:p>
          <a:endParaRPr lang="en-US"/>
        </a:p>
      </dgm:t>
    </dgm:pt>
    <dgm:pt modelId="{EBDAAC1A-ECAA-478F-95E9-AD9EB17523F5}" type="sibTrans" cxnId="{D33500B7-65FB-4578-AE4D-1F1C734C812C}">
      <dgm:prSet/>
      <dgm:spPr/>
      <dgm:t>
        <a:bodyPr/>
        <a:lstStyle/>
        <a:p>
          <a:endParaRPr lang="en-US"/>
        </a:p>
      </dgm:t>
    </dgm:pt>
    <dgm:pt modelId="{C0F4546D-97F5-4AB6-817F-298825DD2A2B}">
      <dgm:prSet phldrT="[Text]"/>
      <dgm:spPr/>
      <dgm:t>
        <a:bodyPr/>
        <a:lstStyle/>
        <a:p>
          <a:r>
            <a:rPr lang="en-US" dirty="0" smtClean="0"/>
            <a:t>ca-TCS</a:t>
          </a:r>
          <a:endParaRPr lang="en-US" dirty="0"/>
        </a:p>
      </dgm:t>
    </dgm:pt>
    <dgm:pt modelId="{A9AB02C3-9D11-4DED-BC81-F38E9A29B838}" type="parTrans" cxnId="{B84A7374-250F-41EC-90A3-D2EC0C9BBE32}">
      <dgm:prSet/>
      <dgm:spPr/>
      <dgm:t>
        <a:bodyPr/>
        <a:lstStyle/>
        <a:p>
          <a:endParaRPr lang="en-US"/>
        </a:p>
      </dgm:t>
    </dgm:pt>
    <dgm:pt modelId="{3796A015-DD1E-4707-8B01-CE988BDCC1E5}" type="sibTrans" cxnId="{B84A7374-250F-41EC-90A3-D2EC0C9BBE32}">
      <dgm:prSet/>
      <dgm:spPr/>
      <dgm:t>
        <a:bodyPr/>
        <a:lstStyle/>
        <a:p>
          <a:endParaRPr lang="en-US"/>
        </a:p>
      </dgm:t>
    </dgm:pt>
    <dgm:pt modelId="{2BD3FA52-DB82-4731-9E4A-2C30B2BEC4E1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A80B0F93-DAA1-4EFD-8DBB-07CCD910C511}" type="parTrans" cxnId="{CFCDE903-FE42-4ADD-AFC8-34A5CEE67707}">
      <dgm:prSet/>
      <dgm:spPr/>
      <dgm:t>
        <a:bodyPr/>
        <a:lstStyle/>
        <a:p>
          <a:endParaRPr lang="en-US"/>
        </a:p>
      </dgm:t>
    </dgm:pt>
    <dgm:pt modelId="{8C2B7381-103F-43C9-8504-D72BFE546060}" type="sibTrans" cxnId="{CFCDE903-FE42-4ADD-AFC8-34A5CEE67707}">
      <dgm:prSet/>
      <dgm:spPr/>
      <dgm:t>
        <a:bodyPr/>
        <a:lstStyle/>
        <a:p>
          <a:endParaRPr lang="en-US"/>
        </a:p>
      </dgm:t>
    </dgm:pt>
    <dgm:pt modelId="{32B54793-4AC2-49DD-884C-7389B58F3542}">
      <dgm:prSet phldrT="[Text]"/>
      <dgm:spPr/>
      <dgm:t>
        <a:bodyPr/>
        <a:lstStyle/>
        <a:p>
          <a:r>
            <a:rPr lang="en-US" dirty="0" smtClean="0"/>
            <a:t>IGTF SLCS</a:t>
          </a:r>
          <a:endParaRPr lang="en-US" dirty="0"/>
        </a:p>
      </dgm:t>
    </dgm:pt>
    <dgm:pt modelId="{694188F5-D7C9-4155-9C3D-F93140C03758}" type="parTrans" cxnId="{9266D346-8D51-4CD9-98E0-CC81A7C89685}">
      <dgm:prSet/>
      <dgm:spPr/>
      <dgm:t>
        <a:bodyPr/>
        <a:lstStyle/>
        <a:p>
          <a:endParaRPr lang="en-US"/>
        </a:p>
      </dgm:t>
    </dgm:pt>
    <dgm:pt modelId="{B70BE379-6CE4-4230-BEC9-7374016F4698}" type="sibTrans" cxnId="{9266D346-8D51-4CD9-98E0-CC81A7C89685}">
      <dgm:prSet/>
      <dgm:spPr/>
      <dgm:t>
        <a:bodyPr/>
        <a:lstStyle/>
        <a:p>
          <a:endParaRPr lang="en-US"/>
        </a:p>
      </dgm:t>
    </dgm:pt>
    <dgm:pt modelId="{BD7DA83C-5377-4391-B6B1-6801E25C394B}">
      <dgm:prSet phldrT="[Text]"/>
      <dgm:spPr/>
      <dgm:t>
        <a:bodyPr/>
        <a:lstStyle/>
        <a:p>
          <a:r>
            <a:rPr lang="en-US" dirty="0" smtClean="0"/>
            <a:t>ca-DFN-AAI</a:t>
          </a:r>
          <a:endParaRPr lang="en-US" dirty="0"/>
        </a:p>
      </dgm:t>
    </dgm:pt>
    <dgm:pt modelId="{ED24B1DB-81BE-4713-8ADA-D44126B878C9}" type="parTrans" cxnId="{FBC74926-0FB2-4419-8030-7D4500B8760C}">
      <dgm:prSet/>
      <dgm:spPr/>
      <dgm:t>
        <a:bodyPr/>
        <a:lstStyle/>
        <a:p>
          <a:endParaRPr lang="en-US"/>
        </a:p>
      </dgm:t>
    </dgm:pt>
    <dgm:pt modelId="{CCBE8692-9DE4-4C2C-A39C-9B226651D015}" type="sibTrans" cxnId="{FBC74926-0FB2-4419-8030-7D4500B8760C}">
      <dgm:prSet/>
      <dgm:spPr/>
      <dgm:t>
        <a:bodyPr/>
        <a:lstStyle/>
        <a:p>
          <a:endParaRPr lang="en-US"/>
        </a:p>
      </dgm:t>
    </dgm:pt>
    <dgm:pt modelId="{8FA3EF03-2A51-4387-9F52-A9B0A3664EF7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05DE28E7-0D90-4D9C-BF88-B010B056596F}" type="parTrans" cxnId="{CC5BF2C2-3A27-4B33-B311-3F15C332B07D}">
      <dgm:prSet/>
      <dgm:spPr/>
      <dgm:t>
        <a:bodyPr/>
        <a:lstStyle/>
        <a:p>
          <a:endParaRPr lang="en-US"/>
        </a:p>
      </dgm:t>
    </dgm:pt>
    <dgm:pt modelId="{BFAD39BB-D250-456F-9437-0E518C53D7E2}" type="sibTrans" cxnId="{CC5BF2C2-3A27-4B33-B311-3F15C332B07D}">
      <dgm:prSet/>
      <dgm:spPr/>
      <dgm:t>
        <a:bodyPr/>
        <a:lstStyle/>
        <a:p>
          <a:endParaRPr lang="en-US"/>
        </a:p>
      </dgm:t>
    </dgm:pt>
    <dgm:pt modelId="{5F3F0D8A-FD20-4750-B0C9-69E3AB557922}" type="pres">
      <dgm:prSet presAssocID="{01003429-0267-4304-A601-C6BE05F5EE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B9D1B-5DFA-474E-B4DF-B83BDF5B0AD7}" type="pres">
      <dgm:prSet presAssocID="{B774C77A-5755-4C48-A5E4-4C50B0376E52}" presName="hierRoot1" presStyleCnt="0"/>
      <dgm:spPr/>
    </dgm:pt>
    <dgm:pt modelId="{7FAB586F-5100-40D1-826E-15F54017CC5C}" type="pres">
      <dgm:prSet presAssocID="{B774C77A-5755-4C48-A5E4-4C50B0376E52}" presName="composite" presStyleCnt="0"/>
      <dgm:spPr/>
    </dgm:pt>
    <dgm:pt modelId="{C423C282-70DA-449E-BF95-6FDBEE4A69A7}" type="pres">
      <dgm:prSet presAssocID="{B774C77A-5755-4C48-A5E4-4C50B0376E52}" presName="background" presStyleLbl="node0" presStyleIdx="0" presStyleCnt="1"/>
      <dgm:spPr/>
    </dgm:pt>
    <dgm:pt modelId="{B751CF18-55C3-4EF7-89D0-E86BF6369DEE}" type="pres">
      <dgm:prSet presAssocID="{B774C77A-5755-4C48-A5E4-4C50B0376E52}" presName="text" presStyleLbl="fgAcc0" presStyleIdx="0" presStyleCnt="1" custScaleX="172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8E0FAF-7BBD-4F23-8AA7-7A289108EB04}" type="pres">
      <dgm:prSet presAssocID="{B774C77A-5755-4C48-A5E4-4C50B0376E52}" presName="hierChild2" presStyleCnt="0"/>
      <dgm:spPr/>
    </dgm:pt>
    <dgm:pt modelId="{256C3F68-5122-4F40-BEDA-100D2BCAE166}" type="pres">
      <dgm:prSet presAssocID="{7933990D-7C47-4BAD-97F1-EF98ACD2E91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CB984F6-32DC-49BB-B42A-794EC4CAF843}" type="pres">
      <dgm:prSet presAssocID="{011FB8AF-124C-4CA2-8F16-A344C4B64B1F}" presName="hierRoot2" presStyleCnt="0"/>
      <dgm:spPr/>
    </dgm:pt>
    <dgm:pt modelId="{6C482343-6492-4260-92DF-EA3846E30497}" type="pres">
      <dgm:prSet presAssocID="{011FB8AF-124C-4CA2-8F16-A344C4B64B1F}" presName="composite2" presStyleCnt="0"/>
      <dgm:spPr/>
    </dgm:pt>
    <dgm:pt modelId="{0598004D-6743-418B-892C-6D4D2334D93F}" type="pres">
      <dgm:prSet presAssocID="{011FB8AF-124C-4CA2-8F16-A344C4B64B1F}" presName="background2" presStyleLbl="node2" presStyleIdx="0" presStyleCnt="3"/>
      <dgm:spPr/>
    </dgm:pt>
    <dgm:pt modelId="{D49E9399-07F1-46BF-801F-F6F6E33ACEE8}" type="pres">
      <dgm:prSet presAssocID="{011FB8AF-124C-4CA2-8F16-A344C4B64B1F}" presName="text2" presStyleLbl="fgAcc2" presStyleIdx="0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68EFD-811D-4BAF-8AC8-3ADC079D5FE6}" type="pres">
      <dgm:prSet presAssocID="{011FB8AF-124C-4CA2-8F16-A344C4B64B1F}" presName="hierChild3" presStyleCnt="0"/>
      <dgm:spPr/>
    </dgm:pt>
    <dgm:pt modelId="{6520307A-2CB1-4225-9FC4-44CFCEAC03BA}" type="pres">
      <dgm:prSet presAssocID="{9282F968-AE25-4E9B-B9FB-9E9F227E615B}" presName="Name17" presStyleLbl="parChTrans1D3" presStyleIdx="0" presStyleCnt="6"/>
      <dgm:spPr/>
      <dgm:t>
        <a:bodyPr/>
        <a:lstStyle/>
        <a:p>
          <a:endParaRPr lang="en-US"/>
        </a:p>
      </dgm:t>
    </dgm:pt>
    <dgm:pt modelId="{0BA68559-EFB9-4DEB-A965-2A496453F090}" type="pres">
      <dgm:prSet presAssocID="{31E9EAAF-89AA-4987-8FDF-3919F2AFC13F}" presName="hierRoot3" presStyleCnt="0"/>
      <dgm:spPr/>
    </dgm:pt>
    <dgm:pt modelId="{C18DB56D-F1ED-4809-AE73-516354AE8F42}" type="pres">
      <dgm:prSet presAssocID="{31E9EAAF-89AA-4987-8FDF-3919F2AFC13F}" presName="composite3" presStyleCnt="0"/>
      <dgm:spPr/>
    </dgm:pt>
    <dgm:pt modelId="{6DEBC992-A550-4A46-80DE-91FBA833DACE}" type="pres">
      <dgm:prSet presAssocID="{31E9EAAF-89AA-4987-8FDF-3919F2AFC13F}" presName="background3" presStyleLbl="node3" presStyleIdx="0" presStyleCnt="6"/>
      <dgm:spPr/>
    </dgm:pt>
    <dgm:pt modelId="{1BF29B37-FEA0-4B4E-926A-92431A2082C9}" type="pres">
      <dgm:prSet presAssocID="{31E9EAAF-89AA-4987-8FDF-3919F2AFC13F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6CA7D-CF3F-45DE-AED1-6043BAB2FBA8}" type="pres">
      <dgm:prSet presAssocID="{31E9EAAF-89AA-4987-8FDF-3919F2AFC13F}" presName="hierChild4" presStyleCnt="0"/>
      <dgm:spPr/>
    </dgm:pt>
    <dgm:pt modelId="{BCE2E285-A089-4839-8436-7FCC2F3497A8}" type="pres">
      <dgm:prSet presAssocID="{27E53B26-233F-4550-B814-1E78ABCE00AE}" presName="Name17" presStyleLbl="parChTrans1D3" presStyleIdx="1" presStyleCnt="6"/>
      <dgm:spPr/>
      <dgm:t>
        <a:bodyPr/>
        <a:lstStyle/>
        <a:p>
          <a:endParaRPr lang="en-US"/>
        </a:p>
      </dgm:t>
    </dgm:pt>
    <dgm:pt modelId="{8852D597-1115-42B8-962D-21CDD1B056FD}" type="pres">
      <dgm:prSet presAssocID="{AE3BB331-B19A-497D-97A2-0CA6A032E290}" presName="hierRoot3" presStyleCnt="0"/>
      <dgm:spPr/>
    </dgm:pt>
    <dgm:pt modelId="{E80DEDBB-3ECE-4DBF-A2A5-223CE2A18DB8}" type="pres">
      <dgm:prSet presAssocID="{AE3BB331-B19A-497D-97A2-0CA6A032E290}" presName="composite3" presStyleCnt="0"/>
      <dgm:spPr/>
    </dgm:pt>
    <dgm:pt modelId="{A6190071-14B2-4F5A-BE8B-9253AEB91054}" type="pres">
      <dgm:prSet presAssocID="{AE3BB331-B19A-497D-97A2-0CA6A032E290}" presName="background3" presStyleLbl="node3" presStyleIdx="1" presStyleCnt="6"/>
      <dgm:spPr/>
    </dgm:pt>
    <dgm:pt modelId="{D66932F6-BDCB-4B7D-8897-EE06A416B89C}" type="pres">
      <dgm:prSet presAssocID="{AE3BB331-B19A-497D-97A2-0CA6A032E29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C1C07-4DC0-4A21-A0EA-4048E487C795}" type="pres">
      <dgm:prSet presAssocID="{AE3BB331-B19A-497D-97A2-0CA6A032E290}" presName="hierChild4" presStyleCnt="0"/>
      <dgm:spPr/>
    </dgm:pt>
    <dgm:pt modelId="{59A3F1BE-C174-481D-89BC-8B35006D9028}" type="pres">
      <dgm:prSet presAssocID="{426AD863-9AA3-41FD-B5C4-54B6B2CE2AE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B3A995F-FA37-4F4A-97DA-A3FFC47788E2}" type="pres">
      <dgm:prSet presAssocID="{DB717BDF-C173-4721-8F6E-DD5C8A111D4B}" presName="hierRoot2" presStyleCnt="0"/>
      <dgm:spPr/>
    </dgm:pt>
    <dgm:pt modelId="{B9F93D0B-B66F-4922-AAB2-549B2D7CC54B}" type="pres">
      <dgm:prSet presAssocID="{DB717BDF-C173-4721-8F6E-DD5C8A111D4B}" presName="composite2" presStyleCnt="0"/>
      <dgm:spPr/>
    </dgm:pt>
    <dgm:pt modelId="{C7766D34-5CE7-4A14-BC2A-AA181BCF09DB}" type="pres">
      <dgm:prSet presAssocID="{DB717BDF-C173-4721-8F6E-DD5C8A111D4B}" presName="background2" presStyleLbl="node2" presStyleIdx="1" presStyleCnt="3"/>
      <dgm:spPr/>
    </dgm:pt>
    <dgm:pt modelId="{D2689834-5F29-40ED-8755-72E888178FD2}" type="pres">
      <dgm:prSet presAssocID="{DB717BDF-C173-4721-8F6E-DD5C8A111D4B}" presName="text2" presStyleLbl="fgAcc2" presStyleIdx="1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C6626-603D-4DC0-A5F5-52AD7E294689}" type="pres">
      <dgm:prSet presAssocID="{DB717BDF-C173-4721-8F6E-DD5C8A111D4B}" presName="hierChild3" presStyleCnt="0"/>
      <dgm:spPr/>
    </dgm:pt>
    <dgm:pt modelId="{7D55864F-C9E2-4285-9221-E1682340BD08}" type="pres">
      <dgm:prSet presAssocID="{A9AB02C3-9D11-4DED-BC81-F38E9A29B838}" presName="Name17" presStyleLbl="parChTrans1D3" presStyleIdx="2" presStyleCnt="6"/>
      <dgm:spPr/>
      <dgm:t>
        <a:bodyPr/>
        <a:lstStyle/>
        <a:p>
          <a:endParaRPr lang="en-US"/>
        </a:p>
      </dgm:t>
    </dgm:pt>
    <dgm:pt modelId="{C156F9AD-AF58-4080-9CFD-074A79D33045}" type="pres">
      <dgm:prSet presAssocID="{C0F4546D-97F5-4AB6-817F-298825DD2A2B}" presName="hierRoot3" presStyleCnt="0"/>
      <dgm:spPr/>
    </dgm:pt>
    <dgm:pt modelId="{595A5169-C81C-42DC-9F40-7E73BC889989}" type="pres">
      <dgm:prSet presAssocID="{C0F4546D-97F5-4AB6-817F-298825DD2A2B}" presName="composite3" presStyleCnt="0"/>
      <dgm:spPr/>
    </dgm:pt>
    <dgm:pt modelId="{C94C3FDB-FA1F-4C13-A742-6D6DB1EC2F65}" type="pres">
      <dgm:prSet presAssocID="{C0F4546D-97F5-4AB6-817F-298825DD2A2B}" presName="background3" presStyleLbl="node3" presStyleIdx="2" presStyleCnt="6"/>
      <dgm:spPr/>
    </dgm:pt>
    <dgm:pt modelId="{DA414E63-4DBC-4B57-BD26-0AE1842AE531}" type="pres">
      <dgm:prSet presAssocID="{C0F4546D-97F5-4AB6-817F-298825DD2A2B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D07E8-A8C7-40F3-9E0E-3C4A5AC9F627}" type="pres">
      <dgm:prSet presAssocID="{C0F4546D-97F5-4AB6-817F-298825DD2A2B}" presName="hierChild4" presStyleCnt="0"/>
      <dgm:spPr/>
    </dgm:pt>
    <dgm:pt modelId="{9689CEA2-B7F0-43D3-B2F1-E29B878B2C9A}" type="pres">
      <dgm:prSet presAssocID="{A80B0F93-DAA1-4EFD-8DBB-07CCD910C511}" presName="Name17" presStyleLbl="parChTrans1D3" presStyleIdx="3" presStyleCnt="6"/>
      <dgm:spPr/>
      <dgm:t>
        <a:bodyPr/>
        <a:lstStyle/>
        <a:p>
          <a:endParaRPr lang="en-US"/>
        </a:p>
      </dgm:t>
    </dgm:pt>
    <dgm:pt modelId="{656932F3-8B6D-4292-9C62-F6BFC8CE8EFC}" type="pres">
      <dgm:prSet presAssocID="{2BD3FA52-DB82-4731-9E4A-2C30B2BEC4E1}" presName="hierRoot3" presStyleCnt="0"/>
      <dgm:spPr/>
    </dgm:pt>
    <dgm:pt modelId="{47BC0C80-8A4E-406F-8C05-39B6022D6C15}" type="pres">
      <dgm:prSet presAssocID="{2BD3FA52-DB82-4731-9E4A-2C30B2BEC4E1}" presName="composite3" presStyleCnt="0"/>
      <dgm:spPr/>
    </dgm:pt>
    <dgm:pt modelId="{0DC08051-4BDE-4293-ADDF-E57024CEB816}" type="pres">
      <dgm:prSet presAssocID="{2BD3FA52-DB82-4731-9E4A-2C30B2BEC4E1}" presName="background3" presStyleLbl="node3" presStyleIdx="3" presStyleCnt="6"/>
      <dgm:spPr/>
    </dgm:pt>
    <dgm:pt modelId="{8F8ABD8A-DBDC-4094-B1B0-47819E142E51}" type="pres">
      <dgm:prSet presAssocID="{2BD3FA52-DB82-4731-9E4A-2C30B2BEC4E1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9B435-6288-40FC-AB49-4944AC73DCAA}" type="pres">
      <dgm:prSet presAssocID="{2BD3FA52-DB82-4731-9E4A-2C30B2BEC4E1}" presName="hierChild4" presStyleCnt="0"/>
      <dgm:spPr/>
    </dgm:pt>
    <dgm:pt modelId="{BE6EAE10-216B-46C9-B114-08FE68F50DEF}" type="pres">
      <dgm:prSet presAssocID="{694188F5-D7C9-4155-9C3D-F93140C0375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A367408-4C9D-4D3F-8BE4-B2FF271BBF38}" type="pres">
      <dgm:prSet presAssocID="{32B54793-4AC2-49DD-884C-7389B58F3542}" presName="hierRoot2" presStyleCnt="0"/>
      <dgm:spPr/>
    </dgm:pt>
    <dgm:pt modelId="{07E6F798-54B5-44FA-8D0A-F6AAFECDDC46}" type="pres">
      <dgm:prSet presAssocID="{32B54793-4AC2-49DD-884C-7389B58F3542}" presName="composite2" presStyleCnt="0"/>
      <dgm:spPr/>
    </dgm:pt>
    <dgm:pt modelId="{0BBF8C43-ED63-42A4-97B9-70D6ABB0F990}" type="pres">
      <dgm:prSet presAssocID="{32B54793-4AC2-49DD-884C-7389B58F3542}" presName="background2" presStyleLbl="node2" presStyleIdx="2" presStyleCnt="3"/>
      <dgm:spPr/>
    </dgm:pt>
    <dgm:pt modelId="{341C2B3B-CDAD-410F-911F-F3D89D45563B}" type="pres">
      <dgm:prSet presAssocID="{32B54793-4AC2-49DD-884C-7389B58F3542}" presName="text2" presStyleLbl="fgAcc2" presStyleIdx="2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375A7B-E33B-49A9-9165-CBC43397780F}" type="pres">
      <dgm:prSet presAssocID="{32B54793-4AC2-49DD-884C-7389B58F3542}" presName="hierChild3" presStyleCnt="0"/>
      <dgm:spPr/>
    </dgm:pt>
    <dgm:pt modelId="{209F17A1-2279-4C94-A89A-81193447E809}" type="pres">
      <dgm:prSet presAssocID="{ED24B1DB-81BE-4713-8ADA-D44126B878C9}" presName="Name17" presStyleLbl="parChTrans1D3" presStyleIdx="4" presStyleCnt="6"/>
      <dgm:spPr/>
      <dgm:t>
        <a:bodyPr/>
        <a:lstStyle/>
        <a:p>
          <a:endParaRPr lang="en-US"/>
        </a:p>
      </dgm:t>
    </dgm:pt>
    <dgm:pt modelId="{B1ECB87B-123C-4BA4-960F-4961B36EAABF}" type="pres">
      <dgm:prSet presAssocID="{BD7DA83C-5377-4391-B6B1-6801E25C394B}" presName="hierRoot3" presStyleCnt="0"/>
      <dgm:spPr/>
    </dgm:pt>
    <dgm:pt modelId="{455D13B2-0490-4668-BD28-20EE1B4872B7}" type="pres">
      <dgm:prSet presAssocID="{BD7DA83C-5377-4391-B6B1-6801E25C394B}" presName="composite3" presStyleCnt="0"/>
      <dgm:spPr/>
    </dgm:pt>
    <dgm:pt modelId="{808FF9CC-83EC-475B-BEB4-05A8648E0166}" type="pres">
      <dgm:prSet presAssocID="{BD7DA83C-5377-4391-B6B1-6801E25C394B}" presName="background3" presStyleLbl="node3" presStyleIdx="4" presStyleCnt="6"/>
      <dgm:spPr/>
    </dgm:pt>
    <dgm:pt modelId="{EE9CD2F4-A069-4AED-BE89-2D3E4B882E99}" type="pres">
      <dgm:prSet presAssocID="{BD7DA83C-5377-4391-B6B1-6801E25C394B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C38F60-4F39-44B1-9523-F38912F35155}" type="pres">
      <dgm:prSet presAssocID="{BD7DA83C-5377-4391-B6B1-6801E25C394B}" presName="hierChild4" presStyleCnt="0"/>
      <dgm:spPr/>
    </dgm:pt>
    <dgm:pt modelId="{252E94ED-6328-4159-80BA-1A93F3A79E93}" type="pres">
      <dgm:prSet presAssocID="{05DE28E7-0D90-4D9C-BF88-B010B056596F}" presName="Name17" presStyleLbl="parChTrans1D3" presStyleIdx="5" presStyleCnt="6"/>
      <dgm:spPr/>
      <dgm:t>
        <a:bodyPr/>
        <a:lstStyle/>
        <a:p>
          <a:endParaRPr lang="en-US"/>
        </a:p>
      </dgm:t>
    </dgm:pt>
    <dgm:pt modelId="{DBC94E6B-1B6C-43EE-9526-9777B716E26B}" type="pres">
      <dgm:prSet presAssocID="{8FA3EF03-2A51-4387-9F52-A9B0A3664EF7}" presName="hierRoot3" presStyleCnt="0"/>
      <dgm:spPr/>
    </dgm:pt>
    <dgm:pt modelId="{B45EBFD1-B95E-4010-A167-3B217008B962}" type="pres">
      <dgm:prSet presAssocID="{8FA3EF03-2A51-4387-9F52-A9B0A3664EF7}" presName="composite3" presStyleCnt="0"/>
      <dgm:spPr/>
    </dgm:pt>
    <dgm:pt modelId="{0E4B2EA0-F33B-4B7A-866A-6F65ACCC04CE}" type="pres">
      <dgm:prSet presAssocID="{8FA3EF03-2A51-4387-9F52-A9B0A3664EF7}" presName="background3" presStyleLbl="node3" presStyleIdx="5" presStyleCnt="6"/>
      <dgm:spPr/>
    </dgm:pt>
    <dgm:pt modelId="{8F5877E9-43ED-422E-B4BF-7749DB2D44ED}" type="pres">
      <dgm:prSet presAssocID="{8FA3EF03-2A51-4387-9F52-A9B0A3664EF7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0CC3C-3797-4E86-9949-E9B3EF3F2C31}" type="pres">
      <dgm:prSet presAssocID="{8FA3EF03-2A51-4387-9F52-A9B0A3664EF7}" presName="hierChild4" presStyleCnt="0"/>
      <dgm:spPr/>
    </dgm:pt>
  </dgm:ptLst>
  <dgm:cxnLst>
    <dgm:cxn modelId="{E44096F2-2BBC-4204-B881-8D1CB77738EC}" type="presOf" srcId="{B774C77A-5755-4C48-A5E4-4C50B0376E52}" destId="{B751CF18-55C3-4EF7-89D0-E86BF6369DEE}" srcOrd="0" destOrd="0" presId="urn:microsoft.com/office/officeart/2005/8/layout/hierarchy1"/>
    <dgm:cxn modelId="{A97B3A68-99D0-42F3-B08A-6D6592B70219}" type="presOf" srcId="{7933990D-7C47-4BAD-97F1-EF98ACD2E91D}" destId="{256C3F68-5122-4F40-BEDA-100D2BCAE166}" srcOrd="0" destOrd="0" presId="urn:microsoft.com/office/officeart/2005/8/layout/hierarchy1"/>
    <dgm:cxn modelId="{3ADA4C2A-E761-48A6-BB53-E93B01A0B19F}" type="presOf" srcId="{9282F968-AE25-4E9B-B9FB-9E9F227E615B}" destId="{6520307A-2CB1-4225-9FC4-44CFCEAC03BA}" srcOrd="0" destOrd="0" presId="urn:microsoft.com/office/officeart/2005/8/layout/hierarchy1"/>
    <dgm:cxn modelId="{1EF6F3BD-606E-484C-AF09-B1664FD91F5A}" type="presOf" srcId="{426AD863-9AA3-41FD-B5C4-54B6B2CE2AE1}" destId="{59A3F1BE-C174-481D-89BC-8B35006D9028}" srcOrd="0" destOrd="0" presId="urn:microsoft.com/office/officeart/2005/8/layout/hierarchy1"/>
    <dgm:cxn modelId="{68259D4B-6A2F-4202-BC73-1C718DFDA681}" type="presOf" srcId="{C0F4546D-97F5-4AB6-817F-298825DD2A2B}" destId="{DA414E63-4DBC-4B57-BD26-0AE1842AE531}" srcOrd="0" destOrd="0" presId="urn:microsoft.com/office/officeart/2005/8/layout/hierarchy1"/>
    <dgm:cxn modelId="{BEF604C3-33F3-4C80-906D-A0678273C3D0}" type="presOf" srcId="{AE3BB331-B19A-497D-97A2-0CA6A032E290}" destId="{D66932F6-BDCB-4B7D-8897-EE06A416B89C}" srcOrd="0" destOrd="0" presId="urn:microsoft.com/office/officeart/2005/8/layout/hierarchy1"/>
    <dgm:cxn modelId="{9266D346-8D51-4CD9-98E0-CC81A7C89685}" srcId="{B774C77A-5755-4C48-A5E4-4C50B0376E52}" destId="{32B54793-4AC2-49DD-884C-7389B58F3542}" srcOrd="2" destOrd="0" parTransId="{694188F5-D7C9-4155-9C3D-F93140C03758}" sibTransId="{B70BE379-6CE4-4230-BEC9-7374016F4698}"/>
    <dgm:cxn modelId="{A9ECF1F6-4624-4126-89C3-63187F5DD2CD}" type="presOf" srcId="{011FB8AF-124C-4CA2-8F16-A344C4B64B1F}" destId="{D49E9399-07F1-46BF-801F-F6F6E33ACEE8}" srcOrd="0" destOrd="0" presId="urn:microsoft.com/office/officeart/2005/8/layout/hierarchy1"/>
    <dgm:cxn modelId="{D7916E04-E417-4BFF-BA5D-210CA73FE567}" srcId="{B774C77A-5755-4C48-A5E4-4C50B0376E52}" destId="{011FB8AF-124C-4CA2-8F16-A344C4B64B1F}" srcOrd="0" destOrd="0" parTransId="{7933990D-7C47-4BAD-97F1-EF98ACD2E91D}" sibTransId="{AF81D886-E7D7-4C3C-B459-65BEDE4114F8}"/>
    <dgm:cxn modelId="{748638FA-E4A5-48B5-8C81-D0007671A394}" type="presOf" srcId="{2BD3FA52-DB82-4731-9E4A-2C30B2BEC4E1}" destId="{8F8ABD8A-DBDC-4094-B1B0-47819E142E51}" srcOrd="0" destOrd="0" presId="urn:microsoft.com/office/officeart/2005/8/layout/hierarchy1"/>
    <dgm:cxn modelId="{2BFC5685-C278-425D-839F-2E779CA50435}" type="presOf" srcId="{8FA3EF03-2A51-4387-9F52-A9B0A3664EF7}" destId="{8F5877E9-43ED-422E-B4BF-7749DB2D44ED}" srcOrd="0" destOrd="0" presId="urn:microsoft.com/office/officeart/2005/8/layout/hierarchy1"/>
    <dgm:cxn modelId="{D67410A3-0CCD-499C-ABC1-73CAF2B47C2E}" type="presOf" srcId="{ED24B1DB-81BE-4713-8ADA-D44126B878C9}" destId="{209F17A1-2279-4C94-A89A-81193447E809}" srcOrd="0" destOrd="0" presId="urn:microsoft.com/office/officeart/2005/8/layout/hierarchy1"/>
    <dgm:cxn modelId="{D33500B7-65FB-4578-AE4D-1F1C734C812C}" srcId="{B774C77A-5755-4C48-A5E4-4C50B0376E52}" destId="{DB717BDF-C173-4721-8F6E-DD5C8A111D4B}" srcOrd="1" destOrd="0" parTransId="{426AD863-9AA3-41FD-B5C4-54B6B2CE2AE1}" sibTransId="{EBDAAC1A-ECAA-478F-95E9-AD9EB17523F5}"/>
    <dgm:cxn modelId="{CFCDE903-FE42-4ADD-AFC8-34A5CEE67707}" srcId="{DB717BDF-C173-4721-8F6E-DD5C8A111D4B}" destId="{2BD3FA52-DB82-4731-9E4A-2C30B2BEC4E1}" srcOrd="1" destOrd="0" parTransId="{A80B0F93-DAA1-4EFD-8DBB-07CCD910C511}" sibTransId="{8C2B7381-103F-43C9-8504-D72BFE546060}"/>
    <dgm:cxn modelId="{31671844-7A2C-4F63-9745-D522F358DFE3}" type="presOf" srcId="{05DE28E7-0D90-4D9C-BF88-B010B056596F}" destId="{252E94ED-6328-4159-80BA-1A93F3A79E93}" srcOrd="0" destOrd="0" presId="urn:microsoft.com/office/officeart/2005/8/layout/hierarchy1"/>
    <dgm:cxn modelId="{FB907A15-1ED7-45B8-AC20-687F49DAB599}" srcId="{011FB8AF-124C-4CA2-8F16-A344C4B64B1F}" destId="{31E9EAAF-89AA-4987-8FDF-3919F2AFC13F}" srcOrd="0" destOrd="0" parTransId="{9282F968-AE25-4E9B-B9FB-9E9F227E615B}" sibTransId="{92058EF3-190E-4A2F-A06A-039D57938A2C}"/>
    <dgm:cxn modelId="{79672995-374B-4942-BAD9-5778CB2AE23B}" type="presOf" srcId="{A9AB02C3-9D11-4DED-BC81-F38E9A29B838}" destId="{7D55864F-C9E2-4285-9221-E1682340BD08}" srcOrd="0" destOrd="0" presId="urn:microsoft.com/office/officeart/2005/8/layout/hierarchy1"/>
    <dgm:cxn modelId="{217C7111-5A4D-4D42-995A-AA01E970699B}" type="presOf" srcId="{DB717BDF-C173-4721-8F6E-DD5C8A111D4B}" destId="{D2689834-5F29-40ED-8755-72E888178FD2}" srcOrd="0" destOrd="0" presId="urn:microsoft.com/office/officeart/2005/8/layout/hierarchy1"/>
    <dgm:cxn modelId="{D9A453D4-1F25-4D93-A62D-0C37C939430F}" type="presOf" srcId="{32B54793-4AC2-49DD-884C-7389B58F3542}" destId="{341C2B3B-CDAD-410F-911F-F3D89D45563B}" srcOrd="0" destOrd="0" presId="urn:microsoft.com/office/officeart/2005/8/layout/hierarchy1"/>
    <dgm:cxn modelId="{59BDAA8D-4B6A-406F-8D6E-92361C824D92}" type="presOf" srcId="{694188F5-D7C9-4155-9C3D-F93140C03758}" destId="{BE6EAE10-216B-46C9-B114-08FE68F50DEF}" srcOrd="0" destOrd="0" presId="urn:microsoft.com/office/officeart/2005/8/layout/hierarchy1"/>
    <dgm:cxn modelId="{AF42B032-8761-4DC7-A84F-289A1514EC52}" type="presOf" srcId="{27E53B26-233F-4550-B814-1E78ABCE00AE}" destId="{BCE2E285-A089-4839-8436-7FCC2F3497A8}" srcOrd="0" destOrd="0" presId="urn:microsoft.com/office/officeart/2005/8/layout/hierarchy1"/>
    <dgm:cxn modelId="{C0D0EEE6-3FE6-47A3-8406-5417C7CF4F64}" type="presOf" srcId="{BD7DA83C-5377-4391-B6B1-6801E25C394B}" destId="{EE9CD2F4-A069-4AED-BE89-2D3E4B882E99}" srcOrd="0" destOrd="0" presId="urn:microsoft.com/office/officeart/2005/8/layout/hierarchy1"/>
    <dgm:cxn modelId="{2D0E71D7-EEDF-4673-B5B9-3D8B83AD2BFE}" type="presOf" srcId="{01003429-0267-4304-A601-C6BE05F5EE0A}" destId="{5F3F0D8A-FD20-4750-B0C9-69E3AB557922}" srcOrd="0" destOrd="0" presId="urn:microsoft.com/office/officeart/2005/8/layout/hierarchy1"/>
    <dgm:cxn modelId="{01824217-F6FD-474E-A9F9-0318F573FB31}" type="presOf" srcId="{A80B0F93-DAA1-4EFD-8DBB-07CCD910C511}" destId="{9689CEA2-B7F0-43D3-B2F1-E29B878B2C9A}" srcOrd="0" destOrd="0" presId="urn:microsoft.com/office/officeart/2005/8/layout/hierarchy1"/>
    <dgm:cxn modelId="{3F713C2A-39F2-48DC-A31E-788D94856064}" srcId="{011FB8AF-124C-4CA2-8F16-A344C4B64B1F}" destId="{AE3BB331-B19A-497D-97A2-0CA6A032E290}" srcOrd="1" destOrd="0" parTransId="{27E53B26-233F-4550-B814-1E78ABCE00AE}" sibTransId="{EDFBEE4D-E67C-4EB8-AB3D-2BEAC8C47BB0}"/>
    <dgm:cxn modelId="{B84A7374-250F-41EC-90A3-D2EC0C9BBE32}" srcId="{DB717BDF-C173-4721-8F6E-DD5C8A111D4B}" destId="{C0F4546D-97F5-4AB6-817F-298825DD2A2B}" srcOrd="0" destOrd="0" parTransId="{A9AB02C3-9D11-4DED-BC81-F38E9A29B838}" sibTransId="{3796A015-DD1E-4707-8B01-CE988BDCC1E5}"/>
    <dgm:cxn modelId="{75FA1FE2-8635-4532-B90C-3F4F8691D8A8}" type="presOf" srcId="{31E9EAAF-89AA-4987-8FDF-3919F2AFC13F}" destId="{1BF29B37-FEA0-4B4E-926A-92431A2082C9}" srcOrd="0" destOrd="0" presId="urn:microsoft.com/office/officeart/2005/8/layout/hierarchy1"/>
    <dgm:cxn modelId="{B2400909-35F2-478C-8A54-E584CF36F0CA}" srcId="{01003429-0267-4304-A601-C6BE05F5EE0A}" destId="{B774C77A-5755-4C48-A5E4-4C50B0376E52}" srcOrd="0" destOrd="0" parTransId="{23A1E667-2622-4069-97A1-7BB8DF63C4FB}" sibTransId="{721E9E71-32AF-4BE9-BE46-74E0D8724888}"/>
    <dgm:cxn modelId="{CC5BF2C2-3A27-4B33-B311-3F15C332B07D}" srcId="{32B54793-4AC2-49DD-884C-7389B58F3542}" destId="{8FA3EF03-2A51-4387-9F52-A9B0A3664EF7}" srcOrd="1" destOrd="0" parTransId="{05DE28E7-0D90-4D9C-BF88-B010B056596F}" sibTransId="{BFAD39BB-D250-456F-9437-0E518C53D7E2}"/>
    <dgm:cxn modelId="{FBC74926-0FB2-4419-8030-7D4500B8760C}" srcId="{32B54793-4AC2-49DD-884C-7389B58F3542}" destId="{BD7DA83C-5377-4391-B6B1-6801E25C394B}" srcOrd="0" destOrd="0" parTransId="{ED24B1DB-81BE-4713-8ADA-D44126B878C9}" sibTransId="{CCBE8692-9DE4-4C2C-A39C-9B226651D015}"/>
    <dgm:cxn modelId="{EEDC9F65-6556-465D-B59D-6396A0E8F73E}" type="presParOf" srcId="{5F3F0D8A-FD20-4750-B0C9-69E3AB557922}" destId="{2A1B9D1B-5DFA-474E-B4DF-B83BDF5B0AD7}" srcOrd="0" destOrd="0" presId="urn:microsoft.com/office/officeart/2005/8/layout/hierarchy1"/>
    <dgm:cxn modelId="{67341E04-443A-4242-9CF7-7C07C70FD70B}" type="presParOf" srcId="{2A1B9D1B-5DFA-474E-B4DF-B83BDF5B0AD7}" destId="{7FAB586F-5100-40D1-826E-15F54017CC5C}" srcOrd="0" destOrd="0" presId="urn:microsoft.com/office/officeart/2005/8/layout/hierarchy1"/>
    <dgm:cxn modelId="{C62A7E2D-2E03-44A2-88B0-38A70204EC62}" type="presParOf" srcId="{7FAB586F-5100-40D1-826E-15F54017CC5C}" destId="{C423C282-70DA-449E-BF95-6FDBEE4A69A7}" srcOrd="0" destOrd="0" presId="urn:microsoft.com/office/officeart/2005/8/layout/hierarchy1"/>
    <dgm:cxn modelId="{6F7CD7FF-622E-4512-BA93-BB1F571CF66C}" type="presParOf" srcId="{7FAB586F-5100-40D1-826E-15F54017CC5C}" destId="{B751CF18-55C3-4EF7-89D0-E86BF6369DEE}" srcOrd="1" destOrd="0" presId="urn:microsoft.com/office/officeart/2005/8/layout/hierarchy1"/>
    <dgm:cxn modelId="{58C98F98-E9CA-464D-A1D1-CF9B1F899C36}" type="presParOf" srcId="{2A1B9D1B-5DFA-474E-B4DF-B83BDF5B0AD7}" destId="{F78E0FAF-7BBD-4F23-8AA7-7A289108EB04}" srcOrd="1" destOrd="0" presId="urn:microsoft.com/office/officeart/2005/8/layout/hierarchy1"/>
    <dgm:cxn modelId="{46A64F31-A600-4C34-8BB3-783C006B69AE}" type="presParOf" srcId="{F78E0FAF-7BBD-4F23-8AA7-7A289108EB04}" destId="{256C3F68-5122-4F40-BEDA-100D2BCAE166}" srcOrd="0" destOrd="0" presId="urn:microsoft.com/office/officeart/2005/8/layout/hierarchy1"/>
    <dgm:cxn modelId="{AE12661C-B9D8-4596-A9D8-204DFE1BB985}" type="presParOf" srcId="{F78E0FAF-7BBD-4F23-8AA7-7A289108EB04}" destId="{5CB984F6-32DC-49BB-B42A-794EC4CAF843}" srcOrd="1" destOrd="0" presId="urn:microsoft.com/office/officeart/2005/8/layout/hierarchy1"/>
    <dgm:cxn modelId="{ED02DB57-579F-4CDA-A0F4-7772440D12E8}" type="presParOf" srcId="{5CB984F6-32DC-49BB-B42A-794EC4CAF843}" destId="{6C482343-6492-4260-92DF-EA3846E30497}" srcOrd="0" destOrd="0" presId="urn:microsoft.com/office/officeart/2005/8/layout/hierarchy1"/>
    <dgm:cxn modelId="{2C4B0035-D758-4E53-BF1B-8E01513D28B4}" type="presParOf" srcId="{6C482343-6492-4260-92DF-EA3846E30497}" destId="{0598004D-6743-418B-892C-6D4D2334D93F}" srcOrd="0" destOrd="0" presId="urn:microsoft.com/office/officeart/2005/8/layout/hierarchy1"/>
    <dgm:cxn modelId="{6E6972D3-0CBD-4D7A-8D3B-B996D5E09DBA}" type="presParOf" srcId="{6C482343-6492-4260-92DF-EA3846E30497}" destId="{D49E9399-07F1-46BF-801F-F6F6E33ACEE8}" srcOrd="1" destOrd="0" presId="urn:microsoft.com/office/officeart/2005/8/layout/hierarchy1"/>
    <dgm:cxn modelId="{D4FDFEFD-AD7C-4263-A2AF-D0DCDF2F2BB3}" type="presParOf" srcId="{5CB984F6-32DC-49BB-B42A-794EC4CAF843}" destId="{7BD68EFD-811D-4BAF-8AC8-3ADC079D5FE6}" srcOrd="1" destOrd="0" presId="urn:microsoft.com/office/officeart/2005/8/layout/hierarchy1"/>
    <dgm:cxn modelId="{199BB65A-DB60-4AA7-B7D7-AB95DC7EA319}" type="presParOf" srcId="{7BD68EFD-811D-4BAF-8AC8-3ADC079D5FE6}" destId="{6520307A-2CB1-4225-9FC4-44CFCEAC03BA}" srcOrd="0" destOrd="0" presId="urn:microsoft.com/office/officeart/2005/8/layout/hierarchy1"/>
    <dgm:cxn modelId="{821075BD-C0CE-4C5A-B635-43A763075A5F}" type="presParOf" srcId="{7BD68EFD-811D-4BAF-8AC8-3ADC079D5FE6}" destId="{0BA68559-EFB9-4DEB-A965-2A496453F090}" srcOrd="1" destOrd="0" presId="urn:microsoft.com/office/officeart/2005/8/layout/hierarchy1"/>
    <dgm:cxn modelId="{7625A058-8799-4976-BB28-537E37DA6ACB}" type="presParOf" srcId="{0BA68559-EFB9-4DEB-A965-2A496453F090}" destId="{C18DB56D-F1ED-4809-AE73-516354AE8F42}" srcOrd="0" destOrd="0" presId="urn:microsoft.com/office/officeart/2005/8/layout/hierarchy1"/>
    <dgm:cxn modelId="{078C102F-40DF-4541-A278-A54BA5770DBF}" type="presParOf" srcId="{C18DB56D-F1ED-4809-AE73-516354AE8F42}" destId="{6DEBC992-A550-4A46-80DE-91FBA833DACE}" srcOrd="0" destOrd="0" presId="urn:microsoft.com/office/officeart/2005/8/layout/hierarchy1"/>
    <dgm:cxn modelId="{F71DF799-34A6-4271-BCF7-28C82B57C4C8}" type="presParOf" srcId="{C18DB56D-F1ED-4809-AE73-516354AE8F42}" destId="{1BF29B37-FEA0-4B4E-926A-92431A2082C9}" srcOrd="1" destOrd="0" presId="urn:microsoft.com/office/officeart/2005/8/layout/hierarchy1"/>
    <dgm:cxn modelId="{0E37A6A5-14CC-4E35-A13A-DBDA771B1A5D}" type="presParOf" srcId="{0BA68559-EFB9-4DEB-A965-2A496453F090}" destId="{7306CA7D-CF3F-45DE-AED1-6043BAB2FBA8}" srcOrd="1" destOrd="0" presId="urn:microsoft.com/office/officeart/2005/8/layout/hierarchy1"/>
    <dgm:cxn modelId="{7A81FB20-74B3-44CD-91BD-34B0BEA2F3FE}" type="presParOf" srcId="{7BD68EFD-811D-4BAF-8AC8-3ADC079D5FE6}" destId="{BCE2E285-A089-4839-8436-7FCC2F3497A8}" srcOrd="2" destOrd="0" presId="urn:microsoft.com/office/officeart/2005/8/layout/hierarchy1"/>
    <dgm:cxn modelId="{FFAA91F4-AB92-41C7-BA9B-367878637551}" type="presParOf" srcId="{7BD68EFD-811D-4BAF-8AC8-3ADC079D5FE6}" destId="{8852D597-1115-42B8-962D-21CDD1B056FD}" srcOrd="3" destOrd="0" presId="urn:microsoft.com/office/officeart/2005/8/layout/hierarchy1"/>
    <dgm:cxn modelId="{F131A7FF-F9D7-4AB4-817A-4940D74A4EEE}" type="presParOf" srcId="{8852D597-1115-42B8-962D-21CDD1B056FD}" destId="{E80DEDBB-3ECE-4DBF-A2A5-223CE2A18DB8}" srcOrd="0" destOrd="0" presId="urn:microsoft.com/office/officeart/2005/8/layout/hierarchy1"/>
    <dgm:cxn modelId="{D4C5BDB5-8189-4B2E-906E-867E207BCB73}" type="presParOf" srcId="{E80DEDBB-3ECE-4DBF-A2A5-223CE2A18DB8}" destId="{A6190071-14B2-4F5A-BE8B-9253AEB91054}" srcOrd="0" destOrd="0" presId="urn:microsoft.com/office/officeart/2005/8/layout/hierarchy1"/>
    <dgm:cxn modelId="{F4617FCD-2DA4-44C6-AEE5-5C9451E8C431}" type="presParOf" srcId="{E80DEDBB-3ECE-4DBF-A2A5-223CE2A18DB8}" destId="{D66932F6-BDCB-4B7D-8897-EE06A416B89C}" srcOrd="1" destOrd="0" presId="urn:microsoft.com/office/officeart/2005/8/layout/hierarchy1"/>
    <dgm:cxn modelId="{60D7C3CA-ECE8-43AF-A734-50BBD76F28A4}" type="presParOf" srcId="{8852D597-1115-42B8-962D-21CDD1B056FD}" destId="{6A8C1C07-4DC0-4A21-A0EA-4048E487C795}" srcOrd="1" destOrd="0" presId="urn:microsoft.com/office/officeart/2005/8/layout/hierarchy1"/>
    <dgm:cxn modelId="{3560FC1F-FCB4-47F8-8BE2-332F0A425A2B}" type="presParOf" srcId="{F78E0FAF-7BBD-4F23-8AA7-7A289108EB04}" destId="{59A3F1BE-C174-481D-89BC-8B35006D9028}" srcOrd="2" destOrd="0" presId="urn:microsoft.com/office/officeart/2005/8/layout/hierarchy1"/>
    <dgm:cxn modelId="{9C68E67C-6046-4AD5-9167-617BBA282B94}" type="presParOf" srcId="{F78E0FAF-7BBD-4F23-8AA7-7A289108EB04}" destId="{FB3A995F-FA37-4F4A-97DA-A3FFC47788E2}" srcOrd="3" destOrd="0" presId="urn:microsoft.com/office/officeart/2005/8/layout/hierarchy1"/>
    <dgm:cxn modelId="{36AB927C-9FE7-42D2-ACE8-E36ECD7634DC}" type="presParOf" srcId="{FB3A995F-FA37-4F4A-97DA-A3FFC47788E2}" destId="{B9F93D0B-B66F-4922-AAB2-549B2D7CC54B}" srcOrd="0" destOrd="0" presId="urn:microsoft.com/office/officeart/2005/8/layout/hierarchy1"/>
    <dgm:cxn modelId="{A0B4B777-5B81-47A1-BF88-CD4E3AE4C5E3}" type="presParOf" srcId="{B9F93D0B-B66F-4922-AAB2-549B2D7CC54B}" destId="{C7766D34-5CE7-4A14-BC2A-AA181BCF09DB}" srcOrd="0" destOrd="0" presId="urn:microsoft.com/office/officeart/2005/8/layout/hierarchy1"/>
    <dgm:cxn modelId="{6604EBCF-F14B-48B9-9C4A-AA0424185607}" type="presParOf" srcId="{B9F93D0B-B66F-4922-AAB2-549B2D7CC54B}" destId="{D2689834-5F29-40ED-8755-72E888178FD2}" srcOrd="1" destOrd="0" presId="urn:microsoft.com/office/officeart/2005/8/layout/hierarchy1"/>
    <dgm:cxn modelId="{E8114515-B3EA-49E4-90C9-0466C00D0BBD}" type="presParOf" srcId="{FB3A995F-FA37-4F4A-97DA-A3FFC47788E2}" destId="{F89C6626-603D-4DC0-A5F5-52AD7E294689}" srcOrd="1" destOrd="0" presId="urn:microsoft.com/office/officeart/2005/8/layout/hierarchy1"/>
    <dgm:cxn modelId="{429F32C8-BEC0-4FEF-B802-5A027AAADCD2}" type="presParOf" srcId="{F89C6626-603D-4DC0-A5F5-52AD7E294689}" destId="{7D55864F-C9E2-4285-9221-E1682340BD08}" srcOrd="0" destOrd="0" presId="urn:microsoft.com/office/officeart/2005/8/layout/hierarchy1"/>
    <dgm:cxn modelId="{C09C00FD-B56A-4779-9539-7500F2EAE941}" type="presParOf" srcId="{F89C6626-603D-4DC0-A5F5-52AD7E294689}" destId="{C156F9AD-AF58-4080-9CFD-074A79D33045}" srcOrd="1" destOrd="0" presId="urn:microsoft.com/office/officeart/2005/8/layout/hierarchy1"/>
    <dgm:cxn modelId="{994B321D-ABAF-4763-BC7F-AE60DAD8C772}" type="presParOf" srcId="{C156F9AD-AF58-4080-9CFD-074A79D33045}" destId="{595A5169-C81C-42DC-9F40-7E73BC889989}" srcOrd="0" destOrd="0" presId="urn:microsoft.com/office/officeart/2005/8/layout/hierarchy1"/>
    <dgm:cxn modelId="{5F8FEA76-7FEC-4D95-AB6E-F0A009B4CF71}" type="presParOf" srcId="{595A5169-C81C-42DC-9F40-7E73BC889989}" destId="{C94C3FDB-FA1F-4C13-A742-6D6DB1EC2F65}" srcOrd="0" destOrd="0" presId="urn:microsoft.com/office/officeart/2005/8/layout/hierarchy1"/>
    <dgm:cxn modelId="{9BC72B5A-DF14-42BC-83D9-DE55218300F2}" type="presParOf" srcId="{595A5169-C81C-42DC-9F40-7E73BC889989}" destId="{DA414E63-4DBC-4B57-BD26-0AE1842AE531}" srcOrd="1" destOrd="0" presId="urn:microsoft.com/office/officeart/2005/8/layout/hierarchy1"/>
    <dgm:cxn modelId="{1C2A9BBF-188E-4D1A-AA99-E54B93C7F222}" type="presParOf" srcId="{C156F9AD-AF58-4080-9CFD-074A79D33045}" destId="{4ADD07E8-A8C7-40F3-9E0E-3C4A5AC9F627}" srcOrd="1" destOrd="0" presId="urn:microsoft.com/office/officeart/2005/8/layout/hierarchy1"/>
    <dgm:cxn modelId="{BF41F678-027A-4886-92F9-8743D18668A2}" type="presParOf" srcId="{F89C6626-603D-4DC0-A5F5-52AD7E294689}" destId="{9689CEA2-B7F0-43D3-B2F1-E29B878B2C9A}" srcOrd="2" destOrd="0" presId="urn:microsoft.com/office/officeart/2005/8/layout/hierarchy1"/>
    <dgm:cxn modelId="{0204DDFC-A3E7-4806-AF65-EF0D9183FEA4}" type="presParOf" srcId="{F89C6626-603D-4DC0-A5F5-52AD7E294689}" destId="{656932F3-8B6D-4292-9C62-F6BFC8CE8EFC}" srcOrd="3" destOrd="0" presId="urn:microsoft.com/office/officeart/2005/8/layout/hierarchy1"/>
    <dgm:cxn modelId="{5C4CBEEF-A927-4B5C-8079-B535500C371C}" type="presParOf" srcId="{656932F3-8B6D-4292-9C62-F6BFC8CE8EFC}" destId="{47BC0C80-8A4E-406F-8C05-39B6022D6C15}" srcOrd="0" destOrd="0" presId="urn:microsoft.com/office/officeart/2005/8/layout/hierarchy1"/>
    <dgm:cxn modelId="{2BAA9612-A8F5-4ED6-908D-0C8AC768A262}" type="presParOf" srcId="{47BC0C80-8A4E-406F-8C05-39B6022D6C15}" destId="{0DC08051-4BDE-4293-ADDF-E57024CEB816}" srcOrd="0" destOrd="0" presId="urn:microsoft.com/office/officeart/2005/8/layout/hierarchy1"/>
    <dgm:cxn modelId="{0A8C2683-822B-4B3D-B793-3436A3CE6257}" type="presParOf" srcId="{47BC0C80-8A4E-406F-8C05-39B6022D6C15}" destId="{8F8ABD8A-DBDC-4094-B1B0-47819E142E51}" srcOrd="1" destOrd="0" presId="urn:microsoft.com/office/officeart/2005/8/layout/hierarchy1"/>
    <dgm:cxn modelId="{EDC4FFB5-7433-4CB9-B5F2-14C2FF2F7C58}" type="presParOf" srcId="{656932F3-8B6D-4292-9C62-F6BFC8CE8EFC}" destId="{5579B435-6288-40FC-AB49-4944AC73DCAA}" srcOrd="1" destOrd="0" presId="urn:microsoft.com/office/officeart/2005/8/layout/hierarchy1"/>
    <dgm:cxn modelId="{DC843A8B-8267-421C-AE61-85D82DA9F0AD}" type="presParOf" srcId="{F78E0FAF-7BBD-4F23-8AA7-7A289108EB04}" destId="{BE6EAE10-216B-46C9-B114-08FE68F50DEF}" srcOrd="4" destOrd="0" presId="urn:microsoft.com/office/officeart/2005/8/layout/hierarchy1"/>
    <dgm:cxn modelId="{E81494C9-B43F-4EC4-88BB-649FB8A20D76}" type="presParOf" srcId="{F78E0FAF-7BBD-4F23-8AA7-7A289108EB04}" destId="{8A367408-4C9D-4D3F-8BE4-B2FF271BBF38}" srcOrd="5" destOrd="0" presId="urn:microsoft.com/office/officeart/2005/8/layout/hierarchy1"/>
    <dgm:cxn modelId="{FA1F7FA3-5F87-4EB3-BA50-4B5318297D14}" type="presParOf" srcId="{8A367408-4C9D-4D3F-8BE4-B2FF271BBF38}" destId="{07E6F798-54B5-44FA-8D0A-F6AAFECDDC46}" srcOrd="0" destOrd="0" presId="urn:microsoft.com/office/officeart/2005/8/layout/hierarchy1"/>
    <dgm:cxn modelId="{B972E96C-984A-4444-B5BF-352243E9293F}" type="presParOf" srcId="{07E6F798-54B5-44FA-8D0A-F6AAFECDDC46}" destId="{0BBF8C43-ED63-42A4-97B9-70D6ABB0F990}" srcOrd="0" destOrd="0" presId="urn:microsoft.com/office/officeart/2005/8/layout/hierarchy1"/>
    <dgm:cxn modelId="{761EE1AD-E5E3-4A39-BB55-A52D2E363067}" type="presParOf" srcId="{07E6F798-54B5-44FA-8D0A-F6AAFECDDC46}" destId="{341C2B3B-CDAD-410F-911F-F3D89D45563B}" srcOrd="1" destOrd="0" presId="urn:microsoft.com/office/officeart/2005/8/layout/hierarchy1"/>
    <dgm:cxn modelId="{27741276-467A-427C-9903-9AA65DBB78B8}" type="presParOf" srcId="{8A367408-4C9D-4D3F-8BE4-B2FF271BBF38}" destId="{57375A7B-E33B-49A9-9165-CBC43397780F}" srcOrd="1" destOrd="0" presId="urn:microsoft.com/office/officeart/2005/8/layout/hierarchy1"/>
    <dgm:cxn modelId="{3371BB96-903E-4B44-9F43-EF8F71D9FE7D}" type="presParOf" srcId="{57375A7B-E33B-49A9-9165-CBC43397780F}" destId="{209F17A1-2279-4C94-A89A-81193447E809}" srcOrd="0" destOrd="0" presId="urn:microsoft.com/office/officeart/2005/8/layout/hierarchy1"/>
    <dgm:cxn modelId="{80EC33FC-A177-412D-92DE-F448CF808130}" type="presParOf" srcId="{57375A7B-E33B-49A9-9165-CBC43397780F}" destId="{B1ECB87B-123C-4BA4-960F-4961B36EAABF}" srcOrd="1" destOrd="0" presId="urn:microsoft.com/office/officeart/2005/8/layout/hierarchy1"/>
    <dgm:cxn modelId="{C3BC4B1F-8C3F-4083-B1BC-0FB8E998FB1B}" type="presParOf" srcId="{B1ECB87B-123C-4BA4-960F-4961B36EAABF}" destId="{455D13B2-0490-4668-BD28-20EE1B4872B7}" srcOrd="0" destOrd="0" presId="urn:microsoft.com/office/officeart/2005/8/layout/hierarchy1"/>
    <dgm:cxn modelId="{0AAC2F06-3F70-4E41-8523-7E05D6089146}" type="presParOf" srcId="{455D13B2-0490-4668-BD28-20EE1B4872B7}" destId="{808FF9CC-83EC-475B-BEB4-05A8648E0166}" srcOrd="0" destOrd="0" presId="urn:microsoft.com/office/officeart/2005/8/layout/hierarchy1"/>
    <dgm:cxn modelId="{1F4D2683-F96C-44FB-99F6-B0BBC28E7554}" type="presParOf" srcId="{455D13B2-0490-4668-BD28-20EE1B4872B7}" destId="{EE9CD2F4-A069-4AED-BE89-2D3E4B882E99}" srcOrd="1" destOrd="0" presId="urn:microsoft.com/office/officeart/2005/8/layout/hierarchy1"/>
    <dgm:cxn modelId="{2EAD76F0-1055-4CBC-B747-1B782700D0E3}" type="presParOf" srcId="{B1ECB87B-123C-4BA4-960F-4961B36EAABF}" destId="{EDC38F60-4F39-44B1-9523-F38912F35155}" srcOrd="1" destOrd="0" presId="urn:microsoft.com/office/officeart/2005/8/layout/hierarchy1"/>
    <dgm:cxn modelId="{F28A466F-1EFB-47A7-AE61-898172BF7986}" type="presParOf" srcId="{57375A7B-E33B-49A9-9165-CBC43397780F}" destId="{252E94ED-6328-4159-80BA-1A93F3A79E93}" srcOrd="2" destOrd="0" presId="urn:microsoft.com/office/officeart/2005/8/layout/hierarchy1"/>
    <dgm:cxn modelId="{21C40C17-F0E5-4AC8-95A1-8D0171274121}" type="presParOf" srcId="{57375A7B-E33B-49A9-9165-CBC43397780F}" destId="{DBC94E6B-1B6C-43EE-9526-9777B716E26B}" srcOrd="3" destOrd="0" presId="urn:microsoft.com/office/officeart/2005/8/layout/hierarchy1"/>
    <dgm:cxn modelId="{B8BA1E62-3C85-4814-B8F2-3098BBA8720E}" type="presParOf" srcId="{DBC94E6B-1B6C-43EE-9526-9777B716E26B}" destId="{B45EBFD1-B95E-4010-A167-3B217008B962}" srcOrd="0" destOrd="0" presId="urn:microsoft.com/office/officeart/2005/8/layout/hierarchy1"/>
    <dgm:cxn modelId="{13FA2B50-AA2B-4C03-ACA6-1CD6EA9621FC}" type="presParOf" srcId="{B45EBFD1-B95E-4010-A167-3B217008B962}" destId="{0E4B2EA0-F33B-4B7A-866A-6F65ACCC04CE}" srcOrd="0" destOrd="0" presId="urn:microsoft.com/office/officeart/2005/8/layout/hierarchy1"/>
    <dgm:cxn modelId="{5693AA00-C794-4B1F-9D26-08BC1F8E95F9}" type="presParOf" srcId="{B45EBFD1-B95E-4010-A167-3B217008B962}" destId="{8F5877E9-43ED-422E-B4BF-7749DB2D44ED}" srcOrd="1" destOrd="0" presId="urn:microsoft.com/office/officeart/2005/8/layout/hierarchy1"/>
    <dgm:cxn modelId="{71D4317C-1580-4C8B-8B9B-DC79334DF266}" type="presParOf" srcId="{DBC94E6B-1B6C-43EE-9526-9777B716E26B}" destId="{65E0CC3C-3797-4E86-9949-E9B3EF3F2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03429-0267-4304-A601-C6BE05F5EE0A}" type="doc">
      <dgm:prSet loTypeId="urn:microsoft.com/office/officeart/2005/8/layout/hierarchy1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B774C77A-5755-4C48-A5E4-4C50B0376E52}">
      <dgm:prSet phldrT="[Text]"/>
      <dgm:spPr/>
      <dgm:t>
        <a:bodyPr/>
        <a:lstStyle/>
        <a:p>
          <a:r>
            <a:rPr lang="en-US" b="1" dirty="0" smtClean="0"/>
            <a:t>ca-policy-</a:t>
          </a:r>
          <a:r>
            <a:rPr lang="en-US" b="1" dirty="0" err="1" smtClean="0"/>
            <a:t>lcg</a:t>
          </a:r>
          <a:endParaRPr lang="en-US" b="1" dirty="0"/>
        </a:p>
      </dgm:t>
    </dgm:pt>
    <dgm:pt modelId="{23A1E667-2622-4069-97A1-7BB8DF63C4FB}" type="parTrans" cxnId="{B2400909-35F2-478C-8A54-E584CF36F0CA}">
      <dgm:prSet/>
      <dgm:spPr/>
      <dgm:t>
        <a:bodyPr/>
        <a:lstStyle/>
        <a:p>
          <a:endParaRPr lang="en-US"/>
        </a:p>
      </dgm:t>
    </dgm:pt>
    <dgm:pt modelId="{721E9E71-32AF-4BE9-BE46-74E0D8724888}" type="sibTrans" cxnId="{B2400909-35F2-478C-8A54-E584CF36F0CA}">
      <dgm:prSet/>
      <dgm:spPr/>
      <dgm:t>
        <a:bodyPr/>
        <a:lstStyle/>
        <a:p>
          <a:endParaRPr lang="en-US"/>
        </a:p>
      </dgm:t>
    </dgm:pt>
    <dgm:pt modelId="{011FB8AF-124C-4CA2-8F16-A344C4B64B1F}">
      <dgm:prSet phldrT="[Text]"/>
      <dgm:spPr/>
      <dgm:t>
        <a:bodyPr/>
        <a:lstStyle/>
        <a:p>
          <a:r>
            <a:rPr lang="en-US" dirty="0" smtClean="0"/>
            <a:t>IGTF Classic</a:t>
          </a:r>
          <a:endParaRPr lang="en-US" dirty="0"/>
        </a:p>
      </dgm:t>
    </dgm:pt>
    <dgm:pt modelId="{7933990D-7C47-4BAD-97F1-EF98ACD2E91D}" type="parTrans" cxnId="{D7916E04-E417-4BFF-BA5D-210CA73FE567}">
      <dgm:prSet/>
      <dgm:spPr/>
      <dgm:t>
        <a:bodyPr/>
        <a:lstStyle/>
        <a:p>
          <a:endParaRPr lang="en-US"/>
        </a:p>
      </dgm:t>
    </dgm:pt>
    <dgm:pt modelId="{AF81D886-E7D7-4C3C-B459-65BEDE4114F8}" type="sibTrans" cxnId="{D7916E04-E417-4BFF-BA5D-210CA73FE567}">
      <dgm:prSet/>
      <dgm:spPr/>
      <dgm:t>
        <a:bodyPr/>
        <a:lstStyle/>
        <a:p>
          <a:endParaRPr lang="en-US"/>
        </a:p>
      </dgm:t>
    </dgm:pt>
    <dgm:pt modelId="{31E9EAAF-89AA-4987-8FDF-3919F2AFC13F}">
      <dgm:prSet phldrT="[Text]"/>
      <dgm:spPr/>
      <dgm:t>
        <a:bodyPr/>
        <a:lstStyle/>
        <a:p>
          <a:r>
            <a:rPr lang="en-US" dirty="0" smtClean="0"/>
            <a:t>ca-AEGIS</a:t>
          </a:r>
          <a:endParaRPr lang="en-US" dirty="0"/>
        </a:p>
      </dgm:t>
    </dgm:pt>
    <dgm:pt modelId="{9282F968-AE25-4E9B-B9FB-9E9F227E615B}" type="parTrans" cxnId="{FB907A15-1ED7-45B8-AC20-687F49DAB599}">
      <dgm:prSet/>
      <dgm:spPr/>
      <dgm:t>
        <a:bodyPr/>
        <a:lstStyle/>
        <a:p>
          <a:endParaRPr lang="en-US"/>
        </a:p>
      </dgm:t>
    </dgm:pt>
    <dgm:pt modelId="{92058EF3-190E-4A2F-A06A-039D57938A2C}" type="sibTrans" cxnId="{FB907A15-1ED7-45B8-AC20-687F49DAB599}">
      <dgm:prSet/>
      <dgm:spPr/>
      <dgm:t>
        <a:bodyPr/>
        <a:lstStyle/>
        <a:p>
          <a:endParaRPr lang="en-US"/>
        </a:p>
      </dgm:t>
    </dgm:pt>
    <dgm:pt modelId="{AE3BB331-B19A-497D-97A2-0CA6A032E290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27E53B26-233F-4550-B814-1E78ABCE00AE}" type="parTrans" cxnId="{3F713C2A-39F2-48DC-A31E-788D94856064}">
      <dgm:prSet/>
      <dgm:spPr/>
      <dgm:t>
        <a:bodyPr/>
        <a:lstStyle/>
        <a:p>
          <a:endParaRPr lang="en-US"/>
        </a:p>
      </dgm:t>
    </dgm:pt>
    <dgm:pt modelId="{EDFBEE4D-E67C-4EB8-AB3D-2BEAC8C47BB0}" type="sibTrans" cxnId="{3F713C2A-39F2-48DC-A31E-788D94856064}">
      <dgm:prSet/>
      <dgm:spPr/>
      <dgm:t>
        <a:bodyPr/>
        <a:lstStyle/>
        <a:p>
          <a:endParaRPr lang="en-US"/>
        </a:p>
      </dgm:t>
    </dgm:pt>
    <dgm:pt modelId="{DB717BDF-C173-4721-8F6E-DD5C8A111D4B}">
      <dgm:prSet phldrT="[Text]"/>
      <dgm:spPr/>
      <dgm:t>
        <a:bodyPr/>
        <a:lstStyle/>
        <a:p>
          <a:r>
            <a:rPr lang="en-US" dirty="0" smtClean="0"/>
            <a:t>IGTF MICS</a:t>
          </a:r>
          <a:endParaRPr lang="en-US" dirty="0"/>
        </a:p>
      </dgm:t>
    </dgm:pt>
    <dgm:pt modelId="{426AD863-9AA3-41FD-B5C4-54B6B2CE2AE1}" type="parTrans" cxnId="{D33500B7-65FB-4578-AE4D-1F1C734C812C}">
      <dgm:prSet/>
      <dgm:spPr/>
      <dgm:t>
        <a:bodyPr/>
        <a:lstStyle/>
        <a:p>
          <a:endParaRPr lang="en-US"/>
        </a:p>
      </dgm:t>
    </dgm:pt>
    <dgm:pt modelId="{EBDAAC1A-ECAA-478F-95E9-AD9EB17523F5}" type="sibTrans" cxnId="{D33500B7-65FB-4578-AE4D-1F1C734C812C}">
      <dgm:prSet/>
      <dgm:spPr/>
      <dgm:t>
        <a:bodyPr/>
        <a:lstStyle/>
        <a:p>
          <a:endParaRPr lang="en-US"/>
        </a:p>
      </dgm:t>
    </dgm:pt>
    <dgm:pt modelId="{C0F4546D-97F5-4AB6-817F-298825DD2A2B}">
      <dgm:prSet phldrT="[Text]"/>
      <dgm:spPr/>
      <dgm:t>
        <a:bodyPr/>
        <a:lstStyle/>
        <a:p>
          <a:r>
            <a:rPr lang="en-US" dirty="0" smtClean="0"/>
            <a:t>ca-TCS</a:t>
          </a:r>
          <a:endParaRPr lang="en-US" dirty="0"/>
        </a:p>
      </dgm:t>
    </dgm:pt>
    <dgm:pt modelId="{A9AB02C3-9D11-4DED-BC81-F38E9A29B838}" type="parTrans" cxnId="{B84A7374-250F-41EC-90A3-D2EC0C9BBE32}">
      <dgm:prSet/>
      <dgm:spPr/>
      <dgm:t>
        <a:bodyPr/>
        <a:lstStyle/>
        <a:p>
          <a:endParaRPr lang="en-US"/>
        </a:p>
      </dgm:t>
    </dgm:pt>
    <dgm:pt modelId="{3796A015-DD1E-4707-8B01-CE988BDCC1E5}" type="sibTrans" cxnId="{B84A7374-250F-41EC-90A3-D2EC0C9BBE32}">
      <dgm:prSet/>
      <dgm:spPr/>
      <dgm:t>
        <a:bodyPr/>
        <a:lstStyle/>
        <a:p>
          <a:endParaRPr lang="en-US"/>
        </a:p>
      </dgm:t>
    </dgm:pt>
    <dgm:pt modelId="{2BD3FA52-DB82-4731-9E4A-2C30B2BEC4E1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A80B0F93-DAA1-4EFD-8DBB-07CCD910C511}" type="parTrans" cxnId="{CFCDE903-FE42-4ADD-AFC8-34A5CEE67707}">
      <dgm:prSet/>
      <dgm:spPr/>
      <dgm:t>
        <a:bodyPr/>
        <a:lstStyle/>
        <a:p>
          <a:endParaRPr lang="en-US"/>
        </a:p>
      </dgm:t>
    </dgm:pt>
    <dgm:pt modelId="{8C2B7381-103F-43C9-8504-D72BFE546060}" type="sibTrans" cxnId="{CFCDE903-FE42-4ADD-AFC8-34A5CEE67707}">
      <dgm:prSet/>
      <dgm:spPr/>
      <dgm:t>
        <a:bodyPr/>
        <a:lstStyle/>
        <a:p>
          <a:endParaRPr lang="en-US"/>
        </a:p>
      </dgm:t>
    </dgm:pt>
    <dgm:pt modelId="{32B54793-4AC2-49DD-884C-7389B58F3542}">
      <dgm:prSet phldrT="[Text]"/>
      <dgm:spPr/>
      <dgm:t>
        <a:bodyPr/>
        <a:lstStyle/>
        <a:p>
          <a:r>
            <a:rPr lang="en-US" dirty="0" smtClean="0"/>
            <a:t>IGTF SLCS</a:t>
          </a:r>
          <a:endParaRPr lang="en-US" dirty="0"/>
        </a:p>
      </dgm:t>
    </dgm:pt>
    <dgm:pt modelId="{694188F5-D7C9-4155-9C3D-F93140C03758}" type="parTrans" cxnId="{9266D346-8D51-4CD9-98E0-CC81A7C89685}">
      <dgm:prSet/>
      <dgm:spPr/>
      <dgm:t>
        <a:bodyPr/>
        <a:lstStyle/>
        <a:p>
          <a:endParaRPr lang="en-US"/>
        </a:p>
      </dgm:t>
    </dgm:pt>
    <dgm:pt modelId="{B70BE379-6CE4-4230-BEC9-7374016F4698}" type="sibTrans" cxnId="{9266D346-8D51-4CD9-98E0-CC81A7C89685}">
      <dgm:prSet/>
      <dgm:spPr/>
      <dgm:t>
        <a:bodyPr/>
        <a:lstStyle/>
        <a:p>
          <a:endParaRPr lang="en-US"/>
        </a:p>
      </dgm:t>
    </dgm:pt>
    <dgm:pt modelId="{BD7DA83C-5377-4391-B6B1-6801E25C394B}">
      <dgm:prSet phldrT="[Text]"/>
      <dgm:spPr/>
      <dgm:t>
        <a:bodyPr/>
        <a:lstStyle/>
        <a:p>
          <a:r>
            <a:rPr lang="en-US" dirty="0" smtClean="0"/>
            <a:t>ca-DFN-AAI</a:t>
          </a:r>
          <a:endParaRPr lang="en-US" dirty="0"/>
        </a:p>
      </dgm:t>
    </dgm:pt>
    <dgm:pt modelId="{ED24B1DB-81BE-4713-8ADA-D44126B878C9}" type="parTrans" cxnId="{FBC74926-0FB2-4419-8030-7D4500B8760C}">
      <dgm:prSet/>
      <dgm:spPr/>
      <dgm:t>
        <a:bodyPr/>
        <a:lstStyle/>
        <a:p>
          <a:endParaRPr lang="en-US"/>
        </a:p>
      </dgm:t>
    </dgm:pt>
    <dgm:pt modelId="{CCBE8692-9DE4-4C2C-A39C-9B226651D015}" type="sibTrans" cxnId="{FBC74926-0FB2-4419-8030-7D4500B8760C}">
      <dgm:prSet/>
      <dgm:spPr/>
      <dgm:t>
        <a:bodyPr/>
        <a:lstStyle/>
        <a:p>
          <a:endParaRPr lang="en-US"/>
        </a:p>
      </dgm:t>
    </dgm:pt>
    <dgm:pt modelId="{8FA3EF03-2A51-4387-9F52-A9B0A3664EF7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05DE28E7-0D90-4D9C-BF88-B010B056596F}" type="parTrans" cxnId="{CC5BF2C2-3A27-4B33-B311-3F15C332B07D}">
      <dgm:prSet/>
      <dgm:spPr/>
      <dgm:t>
        <a:bodyPr/>
        <a:lstStyle/>
        <a:p>
          <a:endParaRPr lang="en-US"/>
        </a:p>
      </dgm:t>
    </dgm:pt>
    <dgm:pt modelId="{BFAD39BB-D250-456F-9437-0E518C53D7E2}" type="sibTrans" cxnId="{CC5BF2C2-3A27-4B33-B311-3F15C332B07D}">
      <dgm:prSet/>
      <dgm:spPr/>
      <dgm:t>
        <a:bodyPr/>
        <a:lstStyle/>
        <a:p>
          <a:endParaRPr lang="en-US"/>
        </a:p>
      </dgm:t>
    </dgm:pt>
    <dgm:pt modelId="{5F3F0D8A-FD20-4750-B0C9-69E3AB557922}" type="pres">
      <dgm:prSet presAssocID="{01003429-0267-4304-A601-C6BE05F5EE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B9D1B-5DFA-474E-B4DF-B83BDF5B0AD7}" type="pres">
      <dgm:prSet presAssocID="{B774C77A-5755-4C48-A5E4-4C50B0376E52}" presName="hierRoot1" presStyleCnt="0"/>
      <dgm:spPr/>
    </dgm:pt>
    <dgm:pt modelId="{7FAB586F-5100-40D1-826E-15F54017CC5C}" type="pres">
      <dgm:prSet presAssocID="{B774C77A-5755-4C48-A5E4-4C50B0376E52}" presName="composite" presStyleCnt="0"/>
      <dgm:spPr/>
    </dgm:pt>
    <dgm:pt modelId="{C423C282-70DA-449E-BF95-6FDBEE4A69A7}" type="pres">
      <dgm:prSet presAssocID="{B774C77A-5755-4C48-A5E4-4C50B0376E52}" presName="background" presStyleLbl="node0" presStyleIdx="0" presStyleCnt="1"/>
      <dgm:spPr/>
    </dgm:pt>
    <dgm:pt modelId="{B751CF18-55C3-4EF7-89D0-E86BF6369DEE}" type="pres">
      <dgm:prSet presAssocID="{B774C77A-5755-4C48-A5E4-4C50B0376E52}" presName="text" presStyleLbl="fgAcc0" presStyleIdx="0" presStyleCnt="1" custScaleX="172398" custLinFactNeighborX="-6550" custLinFactNeighborY="-36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8E0FAF-7BBD-4F23-8AA7-7A289108EB04}" type="pres">
      <dgm:prSet presAssocID="{B774C77A-5755-4C48-A5E4-4C50B0376E52}" presName="hierChild2" presStyleCnt="0"/>
      <dgm:spPr/>
    </dgm:pt>
    <dgm:pt modelId="{256C3F68-5122-4F40-BEDA-100D2BCAE166}" type="pres">
      <dgm:prSet presAssocID="{7933990D-7C47-4BAD-97F1-EF98ACD2E91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CB984F6-32DC-49BB-B42A-794EC4CAF843}" type="pres">
      <dgm:prSet presAssocID="{011FB8AF-124C-4CA2-8F16-A344C4B64B1F}" presName="hierRoot2" presStyleCnt="0"/>
      <dgm:spPr/>
    </dgm:pt>
    <dgm:pt modelId="{6C482343-6492-4260-92DF-EA3846E30497}" type="pres">
      <dgm:prSet presAssocID="{011FB8AF-124C-4CA2-8F16-A344C4B64B1F}" presName="composite2" presStyleCnt="0"/>
      <dgm:spPr/>
    </dgm:pt>
    <dgm:pt modelId="{0598004D-6743-418B-892C-6D4D2334D93F}" type="pres">
      <dgm:prSet presAssocID="{011FB8AF-124C-4CA2-8F16-A344C4B64B1F}" presName="background2" presStyleLbl="node2" presStyleIdx="0" presStyleCnt="3"/>
      <dgm:spPr/>
    </dgm:pt>
    <dgm:pt modelId="{D49E9399-07F1-46BF-801F-F6F6E33ACEE8}" type="pres">
      <dgm:prSet presAssocID="{011FB8AF-124C-4CA2-8F16-A344C4B64B1F}" presName="text2" presStyleLbl="fgAcc2" presStyleIdx="0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68EFD-811D-4BAF-8AC8-3ADC079D5FE6}" type="pres">
      <dgm:prSet presAssocID="{011FB8AF-124C-4CA2-8F16-A344C4B64B1F}" presName="hierChild3" presStyleCnt="0"/>
      <dgm:spPr/>
    </dgm:pt>
    <dgm:pt modelId="{6520307A-2CB1-4225-9FC4-44CFCEAC03BA}" type="pres">
      <dgm:prSet presAssocID="{9282F968-AE25-4E9B-B9FB-9E9F227E615B}" presName="Name17" presStyleLbl="parChTrans1D3" presStyleIdx="0" presStyleCnt="6"/>
      <dgm:spPr/>
      <dgm:t>
        <a:bodyPr/>
        <a:lstStyle/>
        <a:p>
          <a:endParaRPr lang="en-US"/>
        </a:p>
      </dgm:t>
    </dgm:pt>
    <dgm:pt modelId="{0BA68559-EFB9-4DEB-A965-2A496453F090}" type="pres">
      <dgm:prSet presAssocID="{31E9EAAF-89AA-4987-8FDF-3919F2AFC13F}" presName="hierRoot3" presStyleCnt="0"/>
      <dgm:spPr/>
    </dgm:pt>
    <dgm:pt modelId="{C18DB56D-F1ED-4809-AE73-516354AE8F42}" type="pres">
      <dgm:prSet presAssocID="{31E9EAAF-89AA-4987-8FDF-3919F2AFC13F}" presName="composite3" presStyleCnt="0"/>
      <dgm:spPr/>
    </dgm:pt>
    <dgm:pt modelId="{6DEBC992-A550-4A46-80DE-91FBA833DACE}" type="pres">
      <dgm:prSet presAssocID="{31E9EAAF-89AA-4987-8FDF-3919F2AFC13F}" presName="background3" presStyleLbl="node3" presStyleIdx="0" presStyleCnt="6"/>
      <dgm:spPr/>
    </dgm:pt>
    <dgm:pt modelId="{1BF29B37-FEA0-4B4E-926A-92431A2082C9}" type="pres">
      <dgm:prSet presAssocID="{31E9EAAF-89AA-4987-8FDF-3919F2AFC13F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6CA7D-CF3F-45DE-AED1-6043BAB2FBA8}" type="pres">
      <dgm:prSet presAssocID="{31E9EAAF-89AA-4987-8FDF-3919F2AFC13F}" presName="hierChild4" presStyleCnt="0"/>
      <dgm:spPr/>
    </dgm:pt>
    <dgm:pt modelId="{BCE2E285-A089-4839-8436-7FCC2F3497A8}" type="pres">
      <dgm:prSet presAssocID="{27E53B26-233F-4550-B814-1E78ABCE00AE}" presName="Name17" presStyleLbl="parChTrans1D3" presStyleIdx="1" presStyleCnt="6"/>
      <dgm:spPr/>
      <dgm:t>
        <a:bodyPr/>
        <a:lstStyle/>
        <a:p>
          <a:endParaRPr lang="en-US"/>
        </a:p>
      </dgm:t>
    </dgm:pt>
    <dgm:pt modelId="{8852D597-1115-42B8-962D-21CDD1B056FD}" type="pres">
      <dgm:prSet presAssocID="{AE3BB331-B19A-497D-97A2-0CA6A032E290}" presName="hierRoot3" presStyleCnt="0"/>
      <dgm:spPr/>
    </dgm:pt>
    <dgm:pt modelId="{E80DEDBB-3ECE-4DBF-A2A5-223CE2A18DB8}" type="pres">
      <dgm:prSet presAssocID="{AE3BB331-B19A-497D-97A2-0CA6A032E290}" presName="composite3" presStyleCnt="0"/>
      <dgm:spPr/>
    </dgm:pt>
    <dgm:pt modelId="{A6190071-14B2-4F5A-BE8B-9253AEB91054}" type="pres">
      <dgm:prSet presAssocID="{AE3BB331-B19A-497D-97A2-0CA6A032E290}" presName="background3" presStyleLbl="node3" presStyleIdx="1" presStyleCnt="6"/>
      <dgm:spPr/>
    </dgm:pt>
    <dgm:pt modelId="{D66932F6-BDCB-4B7D-8897-EE06A416B89C}" type="pres">
      <dgm:prSet presAssocID="{AE3BB331-B19A-497D-97A2-0CA6A032E29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C1C07-4DC0-4A21-A0EA-4048E487C795}" type="pres">
      <dgm:prSet presAssocID="{AE3BB331-B19A-497D-97A2-0CA6A032E290}" presName="hierChild4" presStyleCnt="0"/>
      <dgm:spPr/>
    </dgm:pt>
    <dgm:pt modelId="{59A3F1BE-C174-481D-89BC-8B35006D9028}" type="pres">
      <dgm:prSet presAssocID="{426AD863-9AA3-41FD-B5C4-54B6B2CE2AE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B3A995F-FA37-4F4A-97DA-A3FFC47788E2}" type="pres">
      <dgm:prSet presAssocID="{DB717BDF-C173-4721-8F6E-DD5C8A111D4B}" presName="hierRoot2" presStyleCnt="0"/>
      <dgm:spPr/>
    </dgm:pt>
    <dgm:pt modelId="{B9F93D0B-B66F-4922-AAB2-549B2D7CC54B}" type="pres">
      <dgm:prSet presAssocID="{DB717BDF-C173-4721-8F6E-DD5C8A111D4B}" presName="composite2" presStyleCnt="0"/>
      <dgm:spPr/>
    </dgm:pt>
    <dgm:pt modelId="{C7766D34-5CE7-4A14-BC2A-AA181BCF09DB}" type="pres">
      <dgm:prSet presAssocID="{DB717BDF-C173-4721-8F6E-DD5C8A111D4B}" presName="background2" presStyleLbl="node2" presStyleIdx="1" presStyleCnt="3"/>
      <dgm:spPr/>
    </dgm:pt>
    <dgm:pt modelId="{D2689834-5F29-40ED-8755-72E888178FD2}" type="pres">
      <dgm:prSet presAssocID="{DB717BDF-C173-4721-8F6E-DD5C8A111D4B}" presName="text2" presStyleLbl="fgAcc2" presStyleIdx="1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C6626-603D-4DC0-A5F5-52AD7E294689}" type="pres">
      <dgm:prSet presAssocID="{DB717BDF-C173-4721-8F6E-DD5C8A111D4B}" presName="hierChild3" presStyleCnt="0"/>
      <dgm:spPr/>
    </dgm:pt>
    <dgm:pt modelId="{7D55864F-C9E2-4285-9221-E1682340BD08}" type="pres">
      <dgm:prSet presAssocID="{A9AB02C3-9D11-4DED-BC81-F38E9A29B838}" presName="Name17" presStyleLbl="parChTrans1D3" presStyleIdx="2" presStyleCnt="6"/>
      <dgm:spPr/>
      <dgm:t>
        <a:bodyPr/>
        <a:lstStyle/>
        <a:p>
          <a:endParaRPr lang="en-US"/>
        </a:p>
      </dgm:t>
    </dgm:pt>
    <dgm:pt modelId="{C156F9AD-AF58-4080-9CFD-074A79D33045}" type="pres">
      <dgm:prSet presAssocID="{C0F4546D-97F5-4AB6-817F-298825DD2A2B}" presName="hierRoot3" presStyleCnt="0"/>
      <dgm:spPr/>
    </dgm:pt>
    <dgm:pt modelId="{595A5169-C81C-42DC-9F40-7E73BC889989}" type="pres">
      <dgm:prSet presAssocID="{C0F4546D-97F5-4AB6-817F-298825DD2A2B}" presName="composite3" presStyleCnt="0"/>
      <dgm:spPr/>
    </dgm:pt>
    <dgm:pt modelId="{C94C3FDB-FA1F-4C13-A742-6D6DB1EC2F65}" type="pres">
      <dgm:prSet presAssocID="{C0F4546D-97F5-4AB6-817F-298825DD2A2B}" presName="background3" presStyleLbl="node3" presStyleIdx="2" presStyleCnt="6"/>
      <dgm:spPr/>
    </dgm:pt>
    <dgm:pt modelId="{DA414E63-4DBC-4B57-BD26-0AE1842AE531}" type="pres">
      <dgm:prSet presAssocID="{C0F4546D-97F5-4AB6-817F-298825DD2A2B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D07E8-A8C7-40F3-9E0E-3C4A5AC9F627}" type="pres">
      <dgm:prSet presAssocID="{C0F4546D-97F5-4AB6-817F-298825DD2A2B}" presName="hierChild4" presStyleCnt="0"/>
      <dgm:spPr/>
    </dgm:pt>
    <dgm:pt modelId="{9689CEA2-B7F0-43D3-B2F1-E29B878B2C9A}" type="pres">
      <dgm:prSet presAssocID="{A80B0F93-DAA1-4EFD-8DBB-07CCD910C511}" presName="Name17" presStyleLbl="parChTrans1D3" presStyleIdx="3" presStyleCnt="6"/>
      <dgm:spPr/>
      <dgm:t>
        <a:bodyPr/>
        <a:lstStyle/>
        <a:p>
          <a:endParaRPr lang="en-US"/>
        </a:p>
      </dgm:t>
    </dgm:pt>
    <dgm:pt modelId="{656932F3-8B6D-4292-9C62-F6BFC8CE8EFC}" type="pres">
      <dgm:prSet presAssocID="{2BD3FA52-DB82-4731-9E4A-2C30B2BEC4E1}" presName="hierRoot3" presStyleCnt="0"/>
      <dgm:spPr/>
    </dgm:pt>
    <dgm:pt modelId="{47BC0C80-8A4E-406F-8C05-39B6022D6C15}" type="pres">
      <dgm:prSet presAssocID="{2BD3FA52-DB82-4731-9E4A-2C30B2BEC4E1}" presName="composite3" presStyleCnt="0"/>
      <dgm:spPr/>
    </dgm:pt>
    <dgm:pt modelId="{0DC08051-4BDE-4293-ADDF-E57024CEB816}" type="pres">
      <dgm:prSet presAssocID="{2BD3FA52-DB82-4731-9E4A-2C30B2BEC4E1}" presName="background3" presStyleLbl="node3" presStyleIdx="3" presStyleCnt="6"/>
      <dgm:spPr/>
    </dgm:pt>
    <dgm:pt modelId="{8F8ABD8A-DBDC-4094-B1B0-47819E142E51}" type="pres">
      <dgm:prSet presAssocID="{2BD3FA52-DB82-4731-9E4A-2C30B2BEC4E1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9B435-6288-40FC-AB49-4944AC73DCAA}" type="pres">
      <dgm:prSet presAssocID="{2BD3FA52-DB82-4731-9E4A-2C30B2BEC4E1}" presName="hierChild4" presStyleCnt="0"/>
      <dgm:spPr/>
    </dgm:pt>
    <dgm:pt modelId="{BE6EAE10-216B-46C9-B114-08FE68F50DEF}" type="pres">
      <dgm:prSet presAssocID="{694188F5-D7C9-4155-9C3D-F93140C0375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A367408-4C9D-4D3F-8BE4-B2FF271BBF38}" type="pres">
      <dgm:prSet presAssocID="{32B54793-4AC2-49DD-884C-7389B58F3542}" presName="hierRoot2" presStyleCnt="0"/>
      <dgm:spPr/>
    </dgm:pt>
    <dgm:pt modelId="{07E6F798-54B5-44FA-8D0A-F6AAFECDDC46}" type="pres">
      <dgm:prSet presAssocID="{32B54793-4AC2-49DD-884C-7389B58F3542}" presName="composite2" presStyleCnt="0"/>
      <dgm:spPr/>
    </dgm:pt>
    <dgm:pt modelId="{0BBF8C43-ED63-42A4-97B9-70D6ABB0F990}" type="pres">
      <dgm:prSet presAssocID="{32B54793-4AC2-49DD-884C-7389B58F3542}" presName="background2" presStyleLbl="node2" presStyleIdx="2" presStyleCnt="3"/>
      <dgm:spPr/>
    </dgm:pt>
    <dgm:pt modelId="{341C2B3B-CDAD-410F-911F-F3D89D45563B}" type="pres">
      <dgm:prSet presAssocID="{32B54793-4AC2-49DD-884C-7389B58F3542}" presName="text2" presStyleLbl="fgAcc2" presStyleIdx="2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375A7B-E33B-49A9-9165-CBC43397780F}" type="pres">
      <dgm:prSet presAssocID="{32B54793-4AC2-49DD-884C-7389B58F3542}" presName="hierChild3" presStyleCnt="0"/>
      <dgm:spPr/>
    </dgm:pt>
    <dgm:pt modelId="{209F17A1-2279-4C94-A89A-81193447E809}" type="pres">
      <dgm:prSet presAssocID="{ED24B1DB-81BE-4713-8ADA-D44126B878C9}" presName="Name17" presStyleLbl="parChTrans1D3" presStyleIdx="4" presStyleCnt="6"/>
      <dgm:spPr/>
      <dgm:t>
        <a:bodyPr/>
        <a:lstStyle/>
        <a:p>
          <a:endParaRPr lang="en-US"/>
        </a:p>
      </dgm:t>
    </dgm:pt>
    <dgm:pt modelId="{B1ECB87B-123C-4BA4-960F-4961B36EAABF}" type="pres">
      <dgm:prSet presAssocID="{BD7DA83C-5377-4391-B6B1-6801E25C394B}" presName="hierRoot3" presStyleCnt="0"/>
      <dgm:spPr/>
    </dgm:pt>
    <dgm:pt modelId="{455D13B2-0490-4668-BD28-20EE1B4872B7}" type="pres">
      <dgm:prSet presAssocID="{BD7DA83C-5377-4391-B6B1-6801E25C394B}" presName="composite3" presStyleCnt="0"/>
      <dgm:spPr/>
    </dgm:pt>
    <dgm:pt modelId="{808FF9CC-83EC-475B-BEB4-05A8648E0166}" type="pres">
      <dgm:prSet presAssocID="{BD7DA83C-5377-4391-B6B1-6801E25C394B}" presName="background3" presStyleLbl="node3" presStyleIdx="4" presStyleCnt="6"/>
      <dgm:spPr/>
    </dgm:pt>
    <dgm:pt modelId="{EE9CD2F4-A069-4AED-BE89-2D3E4B882E99}" type="pres">
      <dgm:prSet presAssocID="{BD7DA83C-5377-4391-B6B1-6801E25C394B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C38F60-4F39-44B1-9523-F38912F35155}" type="pres">
      <dgm:prSet presAssocID="{BD7DA83C-5377-4391-B6B1-6801E25C394B}" presName="hierChild4" presStyleCnt="0"/>
      <dgm:spPr/>
    </dgm:pt>
    <dgm:pt modelId="{252E94ED-6328-4159-80BA-1A93F3A79E93}" type="pres">
      <dgm:prSet presAssocID="{05DE28E7-0D90-4D9C-BF88-B010B056596F}" presName="Name17" presStyleLbl="parChTrans1D3" presStyleIdx="5" presStyleCnt="6"/>
      <dgm:spPr/>
      <dgm:t>
        <a:bodyPr/>
        <a:lstStyle/>
        <a:p>
          <a:endParaRPr lang="en-US"/>
        </a:p>
      </dgm:t>
    </dgm:pt>
    <dgm:pt modelId="{DBC94E6B-1B6C-43EE-9526-9777B716E26B}" type="pres">
      <dgm:prSet presAssocID="{8FA3EF03-2A51-4387-9F52-A9B0A3664EF7}" presName="hierRoot3" presStyleCnt="0"/>
      <dgm:spPr/>
    </dgm:pt>
    <dgm:pt modelId="{B45EBFD1-B95E-4010-A167-3B217008B962}" type="pres">
      <dgm:prSet presAssocID="{8FA3EF03-2A51-4387-9F52-A9B0A3664EF7}" presName="composite3" presStyleCnt="0"/>
      <dgm:spPr/>
    </dgm:pt>
    <dgm:pt modelId="{0E4B2EA0-F33B-4B7A-866A-6F65ACCC04CE}" type="pres">
      <dgm:prSet presAssocID="{8FA3EF03-2A51-4387-9F52-A9B0A3664EF7}" presName="background3" presStyleLbl="node3" presStyleIdx="5" presStyleCnt="6"/>
      <dgm:spPr/>
    </dgm:pt>
    <dgm:pt modelId="{8F5877E9-43ED-422E-B4BF-7749DB2D44ED}" type="pres">
      <dgm:prSet presAssocID="{8FA3EF03-2A51-4387-9F52-A9B0A3664EF7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0CC3C-3797-4E86-9949-E9B3EF3F2C31}" type="pres">
      <dgm:prSet presAssocID="{8FA3EF03-2A51-4387-9F52-A9B0A3664EF7}" presName="hierChild4" presStyleCnt="0"/>
      <dgm:spPr/>
    </dgm:pt>
  </dgm:ptLst>
  <dgm:cxnLst>
    <dgm:cxn modelId="{8DD63737-4800-4085-97CC-E0D62B30007B}" type="presOf" srcId="{C0F4546D-97F5-4AB6-817F-298825DD2A2B}" destId="{DA414E63-4DBC-4B57-BD26-0AE1842AE531}" srcOrd="0" destOrd="0" presId="urn:microsoft.com/office/officeart/2005/8/layout/hierarchy1"/>
    <dgm:cxn modelId="{A6E678D0-E56C-41C8-95D0-4AA755C473FC}" type="presOf" srcId="{31E9EAAF-89AA-4987-8FDF-3919F2AFC13F}" destId="{1BF29B37-FEA0-4B4E-926A-92431A2082C9}" srcOrd="0" destOrd="0" presId="urn:microsoft.com/office/officeart/2005/8/layout/hierarchy1"/>
    <dgm:cxn modelId="{9266D346-8D51-4CD9-98E0-CC81A7C89685}" srcId="{B774C77A-5755-4C48-A5E4-4C50B0376E52}" destId="{32B54793-4AC2-49DD-884C-7389B58F3542}" srcOrd="2" destOrd="0" parTransId="{694188F5-D7C9-4155-9C3D-F93140C03758}" sibTransId="{B70BE379-6CE4-4230-BEC9-7374016F4698}"/>
    <dgm:cxn modelId="{D7916E04-E417-4BFF-BA5D-210CA73FE567}" srcId="{B774C77A-5755-4C48-A5E4-4C50B0376E52}" destId="{011FB8AF-124C-4CA2-8F16-A344C4B64B1F}" srcOrd="0" destOrd="0" parTransId="{7933990D-7C47-4BAD-97F1-EF98ACD2E91D}" sibTransId="{AF81D886-E7D7-4C3C-B459-65BEDE4114F8}"/>
    <dgm:cxn modelId="{E6D758A5-40A9-46FD-88E1-9B077B31FB50}" type="presOf" srcId="{01003429-0267-4304-A601-C6BE05F5EE0A}" destId="{5F3F0D8A-FD20-4750-B0C9-69E3AB557922}" srcOrd="0" destOrd="0" presId="urn:microsoft.com/office/officeart/2005/8/layout/hierarchy1"/>
    <dgm:cxn modelId="{81002D9E-7F5B-481C-A76E-0EE22D36C292}" type="presOf" srcId="{32B54793-4AC2-49DD-884C-7389B58F3542}" destId="{341C2B3B-CDAD-410F-911F-F3D89D45563B}" srcOrd="0" destOrd="0" presId="urn:microsoft.com/office/officeart/2005/8/layout/hierarchy1"/>
    <dgm:cxn modelId="{D33500B7-65FB-4578-AE4D-1F1C734C812C}" srcId="{B774C77A-5755-4C48-A5E4-4C50B0376E52}" destId="{DB717BDF-C173-4721-8F6E-DD5C8A111D4B}" srcOrd="1" destOrd="0" parTransId="{426AD863-9AA3-41FD-B5C4-54B6B2CE2AE1}" sibTransId="{EBDAAC1A-ECAA-478F-95E9-AD9EB17523F5}"/>
    <dgm:cxn modelId="{CFCDE903-FE42-4ADD-AFC8-34A5CEE67707}" srcId="{DB717BDF-C173-4721-8F6E-DD5C8A111D4B}" destId="{2BD3FA52-DB82-4731-9E4A-2C30B2BEC4E1}" srcOrd="1" destOrd="0" parTransId="{A80B0F93-DAA1-4EFD-8DBB-07CCD910C511}" sibTransId="{8C2B7381-103F-43C9-8504-D72BFE546060}"/>
    <dgm:cxn modelId="{6166846B-BFC1-45F9-A15E-96A964E37426}" type="presOf" srcId="{B774C77A-5755-4C48-A5E4-4C50B0376E52}" destId="{B751CF18-55C3-4EF7-89D0-E86BF6369DEE}" srcOrd="0" destOrd="0" presId="urn:microsoft.com/office/officeart/2005/8/layout/hierarchy1"/>
    <dgm:cxn modelId="{FA295DDA-47CC-4BEC-B55E-3EB31FA7AE7B}" type="presOf" srcId="{A9AB02C3-9D11-4DED-BC81-F38E9A29B838}" destId="{7D55864F-C9E2-4285-9221-E1682340BD08}" srcOrd="0" destOrd="0" presId="urn:microsoft.com/office/officeart/2005/8/layout/hierarchy1"/>
    <dgm:cxn modelId="{FB907A15-1ED7-45B8-AC20-687F49DAB599}" srcId="{011FB8AF-124C-4CA2-8F16-A344C4B64B1F}" destId="{31E9EAAF-89AA-4987-8FDF-3919F2AFC13F}" srcOrd="0" destOrd="0" parTransId="{9282F968-AE25-4E9B-B9FB-9E9F227E615B}" sibTransId="{92058EF3-190E-4A2F-A06A-039D57938A2C}"/>
    <dgm:cxn modelId="{9BD7F6A6-A9F0-4B37-8ABD-B43C5992115A}" type="presOf" srcId="{7933990D-7C47-4BAD-97F1-EF98ACD2E91D}" destId="{256C3F68-5122-4F40-BEDA-100D2BCAE166}" srcOrd="0" destOrd="0" presId="urn:microsoft.com/office/officeart/2005/8/layout/hierarchy1"/>
    <dgm:cxn modelId="{250BA2EB-30B8-4258-98E6-1FD3B215D209}" type="presOf" srcId="{694188F5-D7C9-4155-9C3D-F93140C03758}" destId="{BE6EAE10-216B-46C9-B114-08FE68F50DEF}" srcOrd="0" destOrd="0" presId="urn:microsoft.com/office/officeart/2005/8/layout/hierarchy1"/>
    <dgm:cxn modelId="{935ED689-8290-49B0-9EF5-B320FB281C7A}" type="presOf" srcId="{8FA3EF03-2A51-4387-9F52-A9B0A3664EF7}" destId="{8F5877E9-43ED-422E-B4BF-7749DB2D44ED}" srcOrd="0" destOrd="0" presId="urn:microsoft.com/office/officeart/2005/8/layout/hierarchy1"/>
    <dgm:cxn modelId="{52AF82C6-C3D0-4BB9-9BB0-664008E75977}" type="presOf" srcId="{2BD3FA52-DB82-4731-9E4A-2C30B2BEC4E1}" destId="{8F8ABD8A-DBDC-4094-B1B0-47819E142E51}" srcOrd="0" destOrd="0" presId="urn:microsoft.com/office/officeart/2005/8/layout/hierarchy1"/>
    <dgm:cxn modelId="{C38690C3-34D7-4168-A6E2-195644835168}" type="presOf" srcId="{BD7DA83C-5377-4391-B6B1-6801E25C394B}" destId="{EE9CD2F4-A069-4AED-BE89-2D3E4B882E99}" srcOrd="0" destOrd="0" presId="urn:microsoft.com/office/officeart/2005/8/layout/hierarchy1"/>
    <dgm:cxn modelId="{CB7FB102-30E6-448D-A013-FCABCA158097}" type="presOf" srcId="{A80B0F93-DAA1-4EFD-8DBB-07CCD910C511}" destId="{9689CEA2-B7F0-43D3-B2F1-E29B878B2C9A}" srcOrd="0" destOrd="0" presId="urn:microsoft.com/office/officeart/2005/8/layout/hierarchy1"/>
    <dgm:cxn modelId="{84188ED8-0193-4831-A1B6-A7B4B111683D}" type="presOf" srcId="{ED24B1DB-81BE-4713-8ADA-D44126B878C9}" destId="{209F17A1-2279-4C94-A89A-81193447E809}" srcOrd="0" destOrd="0" presId="urn:microsoft.com/office/officeart/2005/8/layout/hierarchy1"/>
    <dgm:cxn modelId="{C7EFF893-9C06-4266-8302-95346A4382FF}" type="presOf" srcId="{DB717BDF-C173-4721-8F6E-DD5C8A111D4B}" destId="{D2689834-5F29-40ED-8755-72E888178FD2}" srcOrd="0" destOrd="0" presId="urn:microsoft.com/office/officeart/2005/8/layout/hierarchy1"/>
    <dgm:cxn modelId="{68476558-FA04-42B0-9728-3040AB687150}" type="presOf" srcId="{AE3BB331-B19A-497D-97A2-0CA6A032E290}" destId="{D66932F6-BDCB-4B7D-8897-EE06A416B89C}" srcOrd="0" destOrd="0" presId="urn:microsoft.com/office/officeart/2005/8/layout/hierarchy1"/>
    <dgm:cxn modelId="{D0B7D5B4-E9D2-42D3-9F08-49EC8F817FAD}" type="presOf" srcId="{426AD863-9AA3-41FD-B5C4-54B6B2CE2AE1}" destId="{59A3F1BE-C174-481D-89BC-8B35006D9028}" srcOrd="0" destOrd="0" presId="urn:microsoft.com/office/officeart/2005/8/layout/hierarchy1"/>
    <dgm:cxn modelId="{BD268592-49F2-4FC4-A13A-1D534A5AFE83}" type="presOf" srcId="{011FB8AF-124C-4CA2-8F16-A344C4B64B1F}" destId="{D49E9399-07F1-46BF-801F-F6F6E33ACEE8}" srcOrd="0" destOrd="0" presId="urn:microsoft.com/office/officeart/2005/8/layout/hierarchy1"/>
    <dgm:cxn modelId="{3F713C2A-39F2-48DC-A31E-788D94856064}" srcId="{011FB8AF-124C-4CA2-8F16-A344C4B64B1F}" destId="{AE3BB331-B19A-497D-97A2-0CA6A032E290}" srcOrd="1" destOrd="0" parTransId="{27E53B26-233F-4550-B814-1E78ABCE00AE}" sibTransId="{EDFBEE4D-E67C-4EB8-AB3D-2BEAC8C47BB0}"/>
    <dgm:cxn modelId="{57D9A9EC-C346-4D71-B921-B58332C13D30}" type="presOf" srcId="{05DE28E7-0D90-4D9C-BF88-B010B056596F}" destId="{252E94ED-6328-4159-80BA-1A93F3A79E93}" srcOrd="0" destOrd="0" presId="urn:microsoft.com/office/officeart/2005/8/layout/hierarchy1"/>
    <dgm:cxn modelId="{9618BA31-7D84-4111-A3E7-1D2DCCA3E2AC}" type="presOf" srcId="{9282F968-AE25-4E9B-B9FB-9E9F227E615B}" destId="{6520307A-2CB1-4225-9FC4-44CFCEAC03BA}" srcOrd="0" destOrd="0" presId="urn:microsoft.com/office/officeart/2005/8/layout/hierarchy1"/>
    <dgm:cxn modelId="{B84A7374-250F-41EC-90A3-D2EC0C9BBE32}" srcId="{DB717BDF-C173-4721-8F6E-DD5C8A111D4B}" destId="{C0F4546D-97F5-4AB6-817F-298825DD2A2B}" srcOrd="0" destOrd="0" parTransId="{A9AB02C3-9D11-4DED-BC81-F38E9A29B838}" sibTransId="{3796A015-DD1E-4707-8B01-CE988BDCC1E5}"/>
    <dgm:cxn modelId="{B2400909-35F2-478C-8A54-E584CF36F0CA}" srcId="{01003429-0267-4304-A601-C6BE05F5EE0A}" destId="{B774C77A-5755-4C48-A5E4-4C50B0376E52}" srcOrd="0" destOrd="0" parTransId="{23A1E667-2622-4069-97A1-7BB8DF63C4FB}" sibTransId="{721E9E71-32AF-4BE9-BE46-74E0D8724888}"/>
    <dgm:cxn modelId="{CC5BF2C2-3A27-4B33-B311-3F15C332B07D}" srcId="{32B54793-4AC2-49DD-884C-7389B58F3542}" destId="{8FA3EF03-2A51-4387-9F52-A9B0A3664EF7}" srcOrd="1" destOrd="0" parTransId="{05DE28E7-0D90-4D9C-BF88-B010B056596F}" sibTransId="{BFAD39BB-D250-456F-9437-0E518C53D7E2}"/>
    <dgm:cxn modelId="{FBC74926-0FB2-4419-8030-7D4500B8760C}" srcId="{32B54793-4AC2-49DD-884C-7389B58F3542}" destId="{BD7DA83C-5377-4391-B6B1-6801E25C394B}" srcOrd="0" destOrd="0" parTransId="{ED24B1DB-81BE-4713-8ADA-D44126B878C9}" sibTransId="{CCBE8692-9DE4-4C2C-A39C-9B226651D015}"/>
    <dgm:cxn modelId="{A09C269D-32F4-49FA-942B-CAB33AF656EE}" type="presOf" srcId="{27E53B26-233F-4550-B814-1E78ABCE00AE}" destId="{BCE2E285-A089-4839-8436-7FCC2F3497A8}" srcOrd="0" destOrd="0" presId="urn:microsoft.com/office/officeart/2005/8/layout/hierarchy1"/>
    <dgm:cxn modelId="{EEC5D24A-C50D-42F4-8FA2-FFEDD52B753A}" type="presParOf" srcId="{5F3F0D8A-FD20-4750-B0C9-69E3AB557922}" destId="{2A1B9D1B-5DFA-474E-B4DF-B83BDF5B0AD7}" srcOrd="0" destOrd="0" presId="urn:microsoft.com/office/officeart/2005/8/layout/hierarchy1"/>
    <dgm:cxn modelId="{7D07476A-CE9E-4DB1-B17C-0B1A54037186}" type="presParOf" srcId="{2A1B9D1B-5DFA-474E-B4DF-B83BDF5B0AD7}" destId="{7FAB586F-5100-40D1-826E-15F54017CC5C}" srcOrd="0" destOrd="0" presId="urn:microsoft.com/office/officeart/2005/8/layout/hierarchy1"/>
    <dgm:cxn modelId="{5A6B3B8A-704F-49DE-884B-137C7BF3DE7B}" type="presParOf" srcId="{7FAB586F-5100-40D1-826E-15F54017CC5C}" destId="{C423C282-70DA-449E-BF95-6FDBEE4A69A7}" srcOrd="0" destOrd="0" presId="urn:microsoft.com/office/officeart/2005/8/layout/hierarchy1"/>
    <dgm:cxn modelId="{76D75C87-DC29-414A-97F8-BF17C14F22DE}" type="presParOf" srcId="{7FAB586F-5100-40D1-826E-15F54017CC5C}" destId="{B751CF18-55C3-4EF7-89D0-E86BF6369DEE}" srcOrd="1" destOrd="0" presId="urn:microsoft.com/office/officeart/2005/8/layout/hierarchy1"/>
    <dgm:cxn modelId="{138CC4AE-FEDA-40B2-9CBE-A509D6BDED72}" type="presParOf" srcId="{2A1B9D1B-5DFA-474E-B4DF-B83BDF5B0AD7}" destId="{F78E0FAF-7BBD-4F23-8AA7-7A289108EB04}" srcOrd="1" destOrd="0" presId="urn:microsoft.com/office/officeart/2005/8/layout/hierarchy1"/>
    <dgm:cxn modelId="{D2662C85-FA8E-40B9-8F71-4DEC5C7BE90E}" type="presParOf" srcId="{F78E0FAF-7BBD-4F23-8AA7-7A289108EB04}" destId="{256C3F68-5122-4F40-BEDA-100D2BCAE166}" srcOrd="0" destOrd="0" presId="urn:microsoft.com/office/officeart/2005/8/layout/hierarchy1"/>
    <dgm:cxn modelId="{EBA94F64-95EA-4F20-92D2-23052C76F9B9}" type="presParOf" srcId="{F78E0FAF-7BBD-4F23-8AA7-7A289108EB04}" destId="{5CB984F6-32DC-49BB-B42A-794EC4CAF843}" srcOrd="1" destOrd="0" presId="urn:microsoft.com/office/officeart/2005/8/layout/hierarchy1"/>
    <dgm:cxn modelId="{F0A9C087-AA11-4CB9-B9BB-63B5BD919D88}" type="presParOf" srcId="{5CB984F6-32DC-49BB-B42A-794EC4CAF843}" destId="{6C482343-6492-4260-92DF-EA3846E30497}" srcOrd="0" destOrd="0" presId="urn:microsoft.com/office/officeart/2005/8/layout/hierarchy1"/>
    <dgm:cxn modelId="{2E70CFBD-36FA-413F-B30C-406D532F0252}" type="presParOf" srcId="{6C482343-6492-4260-92DF-EA3846E30497}" destId="{0598004D-6743-418B-892C-6D4D2334D93F}" srcOrd="0" destOrd="0" presId="urn:microsoft.com/office/officeart/2005/8/layout/hierarchy1"/>
    <dgm:cxn modelId="{8A9CB56A-4063-4BDA-AB04-A02EFA460054}" type="presParOf" srcId="{6C482343-6492-4260-92DF-EA3846E30497}" destId="{D49E9399-07F1-46BF-801F-F6F6E33ACEE8}" srcOrd="1" destOrd="0" presId="urn:microsoft.com/office/officeart/2005/8/layout/hierarchy1"/>
    <dgm:cxn modelId="{CF30E3A7-6B60-4FE9-ABA5-2691BD1EC89F}" type="presParOf" srcId="{5CB984F6-32DC-49BB-B42A-794EC4CAF843}" destId="{7BD68EFD-811D-4BAF-8AC8-3ADC079D5FE6}" srcOrd="1" destOrd="0" presId="urn:microsoft.com/office/officeart/2005/8/layout/hierarchy1"/>
    <dgm:cxn modelId="{17F416A8-7A69-4476-9FD5-D9AFCDA690A0}" type="presParOf" srcId="{7BD68EFD-811D-4BAF-8AC8-3ADC079D5FE6}" destId="{6520307A-2CB1-4225-9FC4-44CFCEAC03BA}" srcOrd="0" destOrd="0" presId="urn:microsoft.com/office/officeart/2005/8/layout/hierarchy1"/>
    <dgm:cxn modelId="{7F331A72-54E9-48B4-B067-DCFF94943065}" type="presParOf" srcId="{7BD68EFD-811D-4BAF-8AC8-3ADC079D5FE6}" destId="{0BA68559-EFB9-4DEB-A965-2A496453F090}" srcOrd="1" destOrd="0" presId="urn:microsoft.com/office/officeart/2005/8/layout/hierarchy1"/>
    <dgm:cxn modelId="{51100836-FA8A-498B-ADAC-5D394D932AD9}" type="presParOf" srcId="{0BA68559-EFB9-4DEB-A965-2A496453F090}" destId="{C18DB56D-F1ED-4809-AE73-516354AE8F42}" srcOrd="0" destOrd="0" presId="urn:microsoft.com/office/officeart/2005/8/layout/hierarchy1"/>
    <dgm:cxn modelId="{E3BA88B6-8ACE-4AF5-B487-8BCA2081AB8D}" type="presParOf" srcId="{C18DB56D-F1ED-4809-AE73-516354AE8F42}" destId="{6DEBC992-A550-4A46-80DE-91FBA833DACE}" srcOrd="0" destOrd="0" presId="urn:microsoft.com/office/officeart/2005/8/layout/hierarchy1"/>
    <dgm:cxn modelId="{DBEEBA49-A1EA-4FF0-AE2C-36560FE20626}" type="presParOf" srcId="{C18DB56D-F1ED-4809-AE73-516354AE8F42}" destId="{1BF29B37-FEA0-4B4E-926A-92431A2082C9}" srcOrd="1" destOrd="0" presId="urn:microsoft.com/office/officeart/2005/8/layout/hierarchy1"/>
    <dgm:cxn modelId="{06942869-A678-4B3D-AA57-61E20CB07A11}" type="presParOf" srcId="{0BA68559-EFB9-4DEB-A965-2A496453F090}" destId="{7306CA7D-CF3F-45DE-AED1-6043BAB2FBA8}" srcOrd="1" destOrd="0" presId="urn:microsoft.com/office/officeart/2005/8/layout/hierarchy1"/>
    <dgm:cxn modelId="{FE834DA8-A09D-49FA-8A60-728C98F52071}" type="presParOf" srcId="{7BD68EFD-811D-4BAF-8AC8-3ADC079D5FE6}" destId="{BCE2E285-A089-4839-8436-7FCC2F3497A8}" srcOrd="2" destOrd="0" presId="urn:microsoft.com/office/officeart/2005/8/layout/hierarchy1"/>
    <dgm:cxn modelId="{6576C122-8176-4BD1-8232-30FE4423FBF2}" type="presParOf" srcId="{7BD68EFD-811D-4BAF-8AC8-3ADC079D5FE6}" destId="{8852D597-1115-42B8-962D-21CDD1B056FD}" srcOrd="3" destOrd="0" presId="urn:microsoft.com/office/officeart/2005/8/layout/hierarchy1"/>
    <dgm:cxn modelId="{12DF62AB-EC05-48B4-A1E5-04A7DC2EB1F7}" type="presParOf" srcId="{8852D597-1115-42B8-962D-21CDD1B056FD}" destId="{E80DEDBB-3ECE-4DBF-A2A5-223CE2A18DB8}" srcOrd="0" destOrd="0" presId="urn:microsoft.com/office/officeart/2005/8/layout/hierarchy1"/>
    <dgm:cxn modelId="{930F1A70-6B68-49AD-9BF1-CC6C64CC55D0}" type="presParOf" srcId="{E80DEDBB-3ECE-4DBF-A2A5-223CE2A18DB8}" destId="{A6190071-14B2-4F5A-BE8B-9253AEB91054}" srcOrd="0" destOrd="0" presId="urn:microsoft.com/office/officeart/2005/8/layout/hierarchy1"/>
    <dgm:cxn modelId="{5DB6821A-435F-4A9F-A000-DD58FF89D909}" type="presParOf" srcId="{E80DEDBB-3ECE-4DBF-A2A5-223CE2A18DB8}" destId="{D66932F6-BDCB-4B7D-8897-EE06A416B89C}" srcOrd="1" destOrd="0" presId="urn:microsoft.com/office/officeart/2005/8/layout/hierarchy1"/>
    <dgm:cxn modelId="{8896B913-C8F2-4546-9825-A372534CA2C2}" type="presParOf" srcId="{8852D597-1115-42B8-962D-21CDD1B056FD}" destId="{6A8C1C07-4DC0-4A21-A0EA-4048E487C795}" srcOrd="1" destOrd="0" presId="urn:microsoft.com/office/officeart/2005/8/layout/hierarchy1"/>
    <dgm:cxn modelId="{83C0540F-9F53-4975-9623-AA65023C3638}" type="presParOf" srcId="{F78E0FAF-7BBD-4F23-8AA7-7A289108EB04}" destId="{59A3F1BE-C174-481D-89BC-8B35006D9028}" srcOrd="2" destOrd="0" presId="urn:microsoft.com/office/officeart/2005/8/layout/hierarchy1"/>
    <dgm:cxn modelId="{9E55FA13-2F05-4D5D-AC58-A1CD6BDA6385}" type="presParOf" srcId="{F78E0FAF-7BBD-4F23-8AA7-7A289108EB04}" destId="{FB3A995F-FA37-4F4A-97DA-A3FFC47788E2}" srcOrd="3" destOrd="0" presId="urn:microsoft.com/office/officeart/2005/8/layout/hierarchy1"/>
    <dgm:cxn modelId="{EE0FBAD2-0A47-4BD7-8A01-CC024DBD1B48}" type="presParOf" srcId="{FB3A995F-FA37-4F4A-97DA-A3FFC47788E2}" destId="{B9F93D0B-B66F-4922-AAB2-549B2D7CC54B}" srcOrd="0" destOrd="0" presId="urn:microsoft.com/office/officeart/2005/8/layout/hierarchy1"/>
    <dgm:cxn modelId="{31BBE3A7-7B90-4BB4-8655-B1AE0583D049}" type="presParOf" srcId="{B9F93D0B-B66F-4922-AAB2-549B2D7CC54B}" destId="{C7766D34-5CE7-4A14-BC2A-AA181BCF09DB}" srcOrd="0" destOrd="0" presId="urn:microsoft.com/office/officeart/2005/8/layout/hierarchy1"/>
    <dgm:cxn modelId="{5E7AD23C-1F0A-4143-97A8-415B7B129C61}" type="presParOf" srcId="{B9F93D0B-B66F-4922-AAB2-549B2D7CC54B}" destId="{D2689834-5F29-40ED-8755-72E888178FD2}" srcOrd="1" destOrd="0" presId="urn:microsoft.com/office/officeart/2005/8/layout/hierarchy1"/>
    <dgm:cxn modelId="{DD8DC5D1-E3FC-48E1-AEFF-95BAA2231623}" type="presParOf" srcId="{FB3A995F-FA37-4F4A-97DA-A3FFC47788E2}" destId="{F89C6626-603D-4DC0-A5F5-52AD7E294689}" srcOrd="1" destOrd="0" presId="urn:microsoft.com/office/officeart/2005/8/layout/hierarchy1"/>
    <dgm:cxn modelId="{81CED823-CE1E-4A16-BE92-B69E65764840}" type="presParOf" srcId="{F89C6626-603D-4DC0-A5F5-52AD7E294689}" destId="{7D55864F-C9E2-4285-9221-E1682340BD08}" srcOrd="0" destOrd="0" presId="urn:microsoft.com/office/officeart/2005/8/layout/hierarchy1"/>
    <dgm:cxn modelId="{13DA39E5-B10C-49DE-8F71-954274E99024}" type="presParOf" srcId="{F89C6626-603D-4DC0-A5F5-52AD7E294689}" destId="{C156F9AD-AF58-4080-9CFD-074A79D33045}" srcOrd="1" destOrd="0" presId="urn:microsoft.com/office/officeart/2005/8/layout/hierarchy1"/>
    <dgm:cxn modelId="{7A166EBB-5911-4DF5-873F-CBA7D6F61CDE}" type="presParOf" srcId="{C156F9AD-AF58-4080-9CFD-074A79D33045}" destId="{595A5169-C81C-42DC-9F40-7E73BC889989}" srcOrd="0" destOrd="0" presId="urn:microsoft.com/office/officeart/2005/8/layout/hierarchy1"/>
    <dgm:cxn modelId="{1A1711F1-2154-4E9A-8E36-2945DBD328E7}" type="presParOf" srcId="{595A5169-C81C-42DC-9F40-7E73BC889989}" destId="{C94C3FDB-FA1F-4C13-A742-6D6DB1EC2F65}" srcOrd="0" destOrd="0" presId="urn:microsoft.com/office/officeart/2005/8/layout/hierarchy1"/>
    <dgm:cxn modelId="{8ACC8635-5D45-41D9-8759-9682EE533389}" type="presParOf" srcId="{595A5169-C81C-42DC-9F40-7E73BC889989}" destId="{DA414E63-4DBC-4B57-BD26-0AE1842AE531}" srcOrd="1" destOrd="0" presId="urn:microsoft.com/office/officeart/2005/8/layout/hierarchy1"/>
    <dgm:cxn modelId="{1EC92A09-8AAC-464D-99AA-1C299FFE8CB4}" type="presParOf" srcId="{C156F9AD-AF58-4080-9CFD-074A79D33045}" destId="{4ADD07E8-A8C7-40F3-9E0E-3C4A5AC9F627}" srcOrd="1" destOrd="0" presId="urn:microsoft.com/office/officeart/2005/8/layout/hierarchy1"/>
    <dgm:cxn modelId="{3BB90E23-A7C1-4752-AEDA-2A7DC0DFCDB8}" type="presParOf" srcId="{F89C6626-603D-4DC0-A5F5-52AD7E294689}" destId="{9689CEA2-B7F0-43D3-B2F1-E29B878B2C9A}" srcOrd="2" destOrd="0" presId="urn:microsoft.com/office/officeart/2005/8/layout/hierarchy1"/>
    <dgm:cxn modelId="{95E4C3FA-8167-4B5D-A768-5CD62EAF34FA}" type="presParOf" srcId="{F89C6626-603D-4DC0-A5F5-52AD7E294689}" destId="{656932F3-8B6D-4292-9C62-F6BFC8CE8EFC}" srcOrd="3" destOrd="0" presId="urn:microsoft.com/office/officeart/2005/8/layout/hierarchy1"/>
    <dgm:cxn modelId="{BABC0657-7D96-4FEC-AC42-1DD005237612}" type="presParOf" srcId="{656932F3-8B6D-4292-9C62-F6BFC8CE8EFC}" destId="{47BC0C80-8A4E-406F-8C05-39B6022D6C15}" srcOrd="0" destOrd="0" presId="urn:microsoft.com/office/officeart/2005/8/layout/hierarchy1"/>
    <dgm:cxn modelId="{762217A7-44AC-4946-847A-03280E49782F}" type="presParOf" srcId="{47BC0C80-8A4E-406F-8C05-39B6022D6C15}" destId="{0DC08051-4BDE-4293-ADDF-E57024CEB816}" srcOrd="0" destOrd="0" presId="urn:microsoft.com/office/officeart/2005/8/layout/hierarchy1"/>
    <dgm:cxn modelId="{16263053-F635-47E9-BF69-6870B789C7B9}" type="presParOf" srcId="{47BC0C80-8A4E-406F-8C05-39B6022D6C15}" destId="{8F8ABD8A-DBDC-4094-B1B0-47819E142E51}" srcOrd="1" destOrd="0" presId="urn:microsoft.com/office/officeart/2005/8/layout/hierarchy1"/>
    <dgm:cxn modelId="{3F710506-BC00-48F2-8CCE-140F1851D4C2}" type="presParOf" srcId="{656932F3-8B6D-4292-9C62-F6BFC8CE8EFC}" destId="{5579B435-6288-40FC-AB49-4944AC73DCAA}" srcOrd="1" destOrd="0" presId="urn:microsoft.com/office/officeart/2005/8/layout/hierarchy1"/>
    <dgm:cxn modelId="{E586F885-AB2F-4EC9-8137-6E6937E5A5B2}" type="presParOf" srcId="{F78E0FAF-7BBD-4F23-8AA7-7A289108EB04}" destId="{BE6EAE10-216B-46C9-B114-08FE68F50DEF}" srcOrd="4" destOrd="0" presId="urn:microsoft.com/office/officeart/2005/8/layout/hierarchy1"/>
    <dgm:cxn modelId="{83B5C811-9C6F-48DB-8235-E1FC995FF3F9}" type="presParOf" srcId="{F78E0FAF-7BBD-4F23-8AA7-7A289108EB04}" destId="{8A367408-4C9D-4D3F-8BE4-B2FF271BBF38}" srcOrd="5" destOrd="0" presId="urn:microsoft.com/office/officeart/2005/8/layout/hierarchy1"/>
    <dgm:cxn modelId="{EF399DA6-5C77-402B-A367-00BB1040EB36}" type="presParOf" srcId="{8A367408-4C9D-4D3F-8BE4-B2FF271BBF38}" destId="{07E6F798-54B5-44FA-8D0A-F6AAFECDDC46}" srcOrd="0" destOrd="0" presId="urn:microsoft.com/office/officeart/2005/8/layout/hierarchy1"/>
    <dgm:cxn modelId="{06B32B66-B3CE-41A6-B169-303FC5532849}" type="presParOf" srcId="{07E6F798-54B5-44FA-8D0A-F6AAFECDDC46}" destId="{0BBF8C43-ED63-42A4-97B9-70D6ABB0F990}" srcOrd="0" destOrd="0" presId="urn:microsoft.com/office/officeart/2005/8/layout/hierarchy1"/>
    <dgm:cxn modelId="{D670D35D-4A18-45CA-9F62-9CECFE453F93}" type="presParOf" srcId="{07E6F798-54B5-44FA-8D0A-F6AAFECDDC46}" destId="{341C2B3B-CDAD-410F-911F-F3D89D45563B}" srcOrd="1" destOrd="0" presId="urn:microsoft.com/office/officeart/2005/8/layout/hierarchy1"/>
    <dgm:cxn modelId="{49A1EFC6-F372-4B14-B32F-620E3DD0EAB1}" type="presParOf" srcId="{8A367408-4C9D-4D3F-8BE4-B2FF271BBF38}" destId="{57375A7B-E33B-49A9-9165-CBC43397780F}" srcOrd="1" destOrd="0" presId="urn:microsoft.com/office/officeart/2005/8/layout/hierarchy1"/>
    <dgm:cxn modelId="{AC10D03A-FE45-40B8-B53A-61F314D42D09}" type="presParOf" srcId="{57375A7B-E33B-49A9-9165-CBC43397780F}" destId="{209F17A1-2279-4C94-A89A-81193447E809}" srcOrd="0" destOrd="0" presId="urn:microsoft.com/office/officeart/2005/8/layout/hierarchy1"/>
    <dgm:cxn modelId="{AA7B5B13-93C9-4622-A308-E3E27BFDC6DD}" type="presParOf" srcId="{57375A7B-E33B-49A9-9165-CBC43397780F}" destId="{B1ECB87B-123C-4BA4-960F-4961B36EAABF}" srcOrd="1" destOrd="0" presId="urn:microsoft.com/office/officeart/2005/8/layout/hierarchy1"/>
    <dgm:cxn modelId="{9DF803B8-B809-45AF-9D9F-97CFDE9D931C}" type="presParOf" srcId="{B1ECB87B-123C-4BA4-960F-4961B36EAABF}" destId="{455D13B2-0490-4668-BD28-20EE1B4872B7}" srcOrd="0" destOrd="0" presId="urn:microsoft.com/office/officeart/2005/8/layout/hierarchy1"/>
    <dgm:cxn modelId="{F7172083-690D-4A88-AC97-C007E8ED89BB}" type="presParOf" srcId="{455D13B2-0490-4668-BD28-20EE1B4872B7}" destId="{808FF9CC-83EC-475B-BEB4-05A8648E0166}" srcOrd="0" destOrd="0" presId="urn:microsoft.com/office/officeart/2005/8/layout/hierarchy1"/>
    <dgm:cxn modelId="{266B01CB-ECBF-4E1A-A803-28E5CAE4A3E9}" type="presParOf" srcId="{455D13B2-0490-4668-BD28-20EE1B4872B7}" destId="{EE9CD2F4-A069-4AED-BE89-2D3E4B882E99}" srcOrd="1" destOrd="0" presId="urn:microsoft.com/office/officeart/2005/8/layout/hierarchy1"/>
    <dgm:cxn modelId="{A474E3AB-5997-4081-9077-0A60E2969A7F}" type="presParOf" srcId="{B1ECB87B-123C-4BA4-960F-4961B36EAABF}" destId="{EDC38F60-4F39-44B1-9523-F38912F35155}" srcOrd="1" destOrd="0" presId="urn:microsoft.com/office/officeart/2005/8/layout/hierarchy1"/>
    <dgm:cxn modelId="{FAEE4065-4852-4E50-B4FE-96F9EB48DCA1}" type="presParOf" srcId="{57375A7B-E33B-49A9-9165-CBC43397780F}" destId="{252E94ED-6328-4159-80BA-1A93F3A79E93}" srcOrd="2" destOrd="0" presId="urn:microsoft.com/office/officeart/2005/8/layout/hierarchy1"/>
    <dgm:cxn modelId="{4F6CB012-EDFB-4D47-A3D6-92970D61CD25}" type="presParOf" srcId="{57375A7B-E33B-49A9-9165-CBC43397780F}" destId="{DBC94E6B-1B6C-43EE-9526-9777B716E26B}" srcOrd="3" destOrd="0" presId="urn:microsoft.com/office/officeart/2005/8/layout/hierarchy1"/>
    <dgm:cxn modelId="{063E0A4F-5FBB-4F98-98EF-FD24A8531F00}" type="presParOf" srcId="{DBC94E6B-1B6C-43EE-9526-9777B716E26B}" destId="{B45EBFD1-B95E-4010-A167-3B217008B962}" srcOrd="0" destOrd="0" presId="urn:microsoft.com/office/officeart/2005/8/layout/hierarchy1"/>
    <dgm:cxn modelId="{8594CEF0-65D5-488C-B846-F2D7CD34286E}" type="presParOf" srcId="{B45EBFD1-B95E-4010-A167-3B217008B962}" destId="{0E4B2EA0-F33B-4B7A-866A-6F65ACCC04CE}" srcOrd="0" destOrd="0" presId="urn:microsoft.com/office/officeart/2005/8/layout/hierarchy1"/>
    <dgm:cxn modelId="{2DD59286-4129-47FF-8D75-E70EFBBCAC1A}" type="presParOf" srcId="{B45EBFD1-B95E-4010-A167-3B217008B962}" destId="{8F5877E9-43ED-422E-B4BF-7749DB2D44ED}" srcOrd="1" destOrd="0" presId="urn:microsoft.com/office/officeart/2005/8/layout/hierarchy1"/>
    <dgm:cxn modelId="{5CE8122C-55FE-4C2F-AF09-A5C085FBB5C2}" type="presParOf" srcId="{DBC94E6B-1B6C-43EE-9526-9777B716E26B}" destId="{65E0CC3C-3797-4E86-9949-E9B3EF3F2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E94ED-6328-4159-80BA-1A93F3A79E93}">
      <dsp:nvSpPr>
        <dsp:cNvPr id="0" name=""/>
        <dsp:cNvSpPr/>
      </dsp:nvSpPr>
      <dsp:spPr>
        <a:xfrm>
          <a:off x="6127797" y="1052078"/>
          <a:ext cx="514952" cy="245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08"/>
              </a:lnTo>
              <a:lnTo>
                <a:pt x="514952" y="167008"/>
              </a:lnTo>
              <a:lnTo>
                <a:pt x="514952" y="245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17A1-2279-4C94-A89A-81193447E809}">
      <dsp:nvSpPr>
        <dsp:cNvPr id="0" name=""/>
        <dsp:cNvSpPr/>
      </dsp:nvSpPr>
      <dsp:spPr>
        <a:xfrm>
          <a:off x="5612844" y="1052078"/>
          <a:ext cx="514952" cy="245070"/>
        </a:xfrm>
        <a:custGeom>
          <a:avLst/>
          <a:gdLst/>
          <a:ahLst/>
          <a:cxnLst/>
          <a:rect l="0" t="0" r="0" b="0"/>
          <a:pathLst>
            <a:path>
              <a:moveTo>
                <a:pt x="514952" y="0"/>
              </a:moveTo>
              <a:lnTo>
                <a:pt x="514952" y="167008"/>
              </a:lnTo>
              <a:lnTo>
                <a:pt x="0" y="167008"/>
              </a:lnTo>
              <a:lnTo>
                <a:pt x="0" y="245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EAE10-216B-46C9-B114-08FE68F50DEF}">
      <dsp:nvSpPr>
        <dsp:cNvPr id="0" name=""/>
        <dsp:cNvSpPr/>
      </dsp:nvSpPr>
      <dsp:spPr>
        <a:xfrm>
          <a:off x="4067986" y="535212"/>
          <a:ext cx="2059811" cy="245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08"/>
              </a:lnTo>
              <a:lnTo>
                <a:pt x="2059811" y="167008"/>
              </a:lnTo>
              <a:lnTo>
                <a:pt x="2059811" y="245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9CEA2-B7F0-43D3-B2F1-E29B878B2C9A}">
      <dsp:nvSpPr>
        <dsp:cNvPr id="0" name=""/>
        <dsp:cNvSpPr/>
      </dsp:nvSpPr>
      <dsp:spPr>
        <a:xfrm>
          <a:off x="4067986" y="1052078"/>
          <a:ext cx="514952" cy="245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08"/>
              </a:lnTo>
              <a:lnTo>
                <a:pt x="514952" y="167008"/>
              </a:lnTo>
              <a:lnTo>
                <a:pt x="514952" y="245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5864F-C9E2-4285-9221-E1682340BD08}">
      <dsp:nvSpPr>
        <dsp:cNvPr id="0" name=""/>
        <dsp:cNvSpPr/>
      </dsp:nvSpPr>
      <dsp:spPr>
        <a:xfrm>
          <a:off x="3553033" y="1052078"/>
          <a:ext cx="514952" cy="245070"/>
        </a:xfrm>
        <a:custGeom>
          <a:avLst/>
          <a:gdLst/>
          <a:ahLst/>
          <a:cxnLst/>
          <a:rect l="0" t="0" r="0" b="0"/>
          <a:pathLst>
            <a:path>
              <a:moveTo>
                <a:pt x="514952" y="0"/>
              </a:moveTo>
              <a:lnTo>
                <a:pt x="514952" y="167008"/>
              </a:lnTo>
              <a:lnTo>
                <a:pt x="0" y="167008"/>
              </a:lnTo>
              <a:lnTo>
                <a:pt x="0" y="245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3F1BE-C174-481D-89BC-8B35006D9028}">
      <dsp:nvSpPr>
        <dsp:cNvPr id="0" name=""/>
        <dsp:cNvSpPr/>
      </dsp:nvSpPr>
      <dsp:spPr>
        <a:xfrm>
          <a:off x="4022266" y="535212"/>
          <a:ext cx="91440" cy="245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2E285-A089-4839-8436-7FCC2F3497A8}">
      <dsp:nvSpPr>
        <dsp:cNvPr id="0" name=""/>
        <dsp:cNvSpPr/>
      </dsp:nvSpPr>
      <dsp:spPr>
        <a:xfrm>
          <a:off x="2008175" y="1052078"/>
          <a:ext cx="514952" cy="245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08"/>
              </a:lnTo>
              <a:lnTo>
                <a:pt x="514952" y="167008"/>
              </a:lnTo>
              <a:lnTo>
                <a:pt x="514952" y="245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0307A-2CB1-4225-9FC4-44CFCEAC03BA}">
      <dsp:nvSpPr>
        <dsp:cNvPr id="0" name=""/>
        <dsp:cNvSpPr/>
      </dsp:nvSpPr>
      <dsp:spPr>
        <a:xfrm>
          <a:off x="1493222" y="1052078"/>
          <a:ext cx="514952" cy="245070"/>
        </a:xfrm>
        <a:custGeom>
          <a:avLst/>
          <a:gdLst/>
          <a:ahLst/>
          <a:cxnLst/>
          <a:rect l="0" t="0" r="0" b="0"/>
          <a:pathLst>
            <a:path>
              <a:moveTo>
                <a:pt x="514952" y="0"/>
              </a:moveTo>
              <a:lnTo>
                <a:pt x="514952" y="167008"/>
              </a:lnTo>
              <a:lnTo>
                <a:pt x="0" y="167008"/>
              </a:lnTo>
              <a:lnTo>
                <a:pt x="0" y="245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C3F68-5122-4F40-BEDA-100D2BCAE166}">
      <dsp:nvSpPr>
        <dsp:cNvPr id="0" name=""/>
        <dsp:cNvSpPr/>
      </dsp:nvSpPr>
      <dsp:spPr>
        <a:xfrm>
          <a:off x="2008175" y="535212"/>
          <a:ext cx="2059811" cy="245070"/>
        </a:xfrm>
        <a:custGeom>
          <a:avLst/>
          <a:gdLst/>
          <a:ahLst/>
          <a:cxnLst/>
          <a:rect l="0" t="0" r="0" b="0"/>
          <a:pathLst>
            <a:path>
              <a:moveTo>
                <a:pt x="2059811" y="0"/>
              </a:moveTo>
              <a:lnTo>
                <a:pt x="2059811" y="167008"/>
              </a:lnTo>
              <a:lnTo>
                <a:pt x="0" y="167008"/>
              </a:lnTo>
              <a:lnTo>
                <a:pt x="0" y="245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3C282-70DA-449E-BF95-6FDBEE4A69A7}">
      <dsp:nvSpPr>
        <dsp:cNvPr id="0" name=""/>
        <dsp:cNvSpPr/>
      </dsp:nvSpPr>
      <dsp:spPr>
        <a:xfrm>
          <a:off x="3341630" y="130"/>
          <a:ext cx="1452711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1CF18-55C3-4EF7-89D0-E86BF6369DEE}">
      <dsp:nvSpPr>
        <dsp:cNvPr id="0" name=""/>
        <dsp:cNvSpPr/>
      </dsp:nvSpPr>
      <dsp:spPr>
        <a:xfrm>
          <a:off x="3435258" y="89076"/>
          <a:ext cx="1452711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ca-policy-</a:t>
          </a:r>
          <a:r>
            <a:rPr lang="en-US" sz="1100" b="1" kern="1200" dirty="0" err="1" smtClean="0"/>
            <a:t>egi</a:t>
          </a:r>
          <a:r>
            <a:rPr lang="en-US" sz="1100" b="1" kern="1200" dirty="0" smtClean="0"/>
            <a:t>-core</a:t>
          </a:r>
          <a:endParaRPr lang="en-US" sz="1100" b="1" kern="1200" dirty="0"/>
        </a:p>
      </dsp:txBody>
      <dsp:txXfrm>
        <a:off x="3450930" y="104748"/>
        <a:ext cx="1421367" cy="503738"/>
      </dsp:txXfrm>
    </dsp:sp>
    <dsp:sp modelId="{0598004D-6743-418B-892C-6D4D2334D93F}">
      <dsp:nvSpPr>
        <dsp:cNvPr id="0" name=""/>
        <dsp:cNvSpPr/>
      </dsp:nvSpPr>
      <dsp:spPr>
        <a:xfrm>
          <a:off x="1586850" y="780283"/>
          <a:ext cx="842649" cy="271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E9399-07F1-46BF-801F-F6F6E33ACEE8}">
      <dsp:nvSpPr>
        <dsp:cNvPr id="0" name=""/>
        <dsp:cNvSpPr/>
      </dsp:nvSpPr>
      <dsp:spPr>
        <a:xfrm>
          <a:off x="1680477" y="869230"/>
          <a:ext cx="842649" cy="271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IGTF Classic</a:t>
          </a:r>
          <a:endParaRPr lang="en-US" sz="1100" kern="1200" dirty="0"/>
        </a:p>
      </dsp:txBody>
      <dsp:txXfrm>
        <a:off x="1688438" y="877191"/>
        <a:ext cx="826727" cy="255873"/>
      </dsp:txXfrm>
    </dsp:sp>
    <dsp:sp modelId="{6DEBC992-A550-4A46-80DE-91FBA833DACE}">
      <dsp:nvSpPr>
        <dsp:cNvPr id="0" name=""/>
        <dsp:cNvSpPr/>
      </dsp:nvSpPr>
      <dsp:spPr>
        <a:xfrm>
          <a:off x="1071897" y="1297149"/>
          <a:ext cx="842649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29B37-FEA0-4B4E-926A-92431A2082C9}">
      <dsp:nvSpPr>
        <dsp:cNvPr id="0" name=""/>
        <dsp:cNvSpPr/>
      </dsp:nvSpPr>
      <dsp:spPr>
        <a:xfrm>
          <a:off x="1165525" y="1386096"/>
          <a:ext cx="842649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ca-AEGIS</a:t>
          </a:r>
          <a:endParaRPr lang="en-US" sz="1100" kern="1200" dirty="0"/>
        </a:p>
      </dsp:txBody>
      <dsp:txXfrm>
        <a:off x="1181197" y="1401768"/>
        <a:ext cx="811305" cy="503738"/>
      </dsp:txXfrm>
    </dsp:sp>
    <dsp:sp modelId="{A6190071-14B2-4F5A-BE8B-9253AEB91054}">
      <dsp:nvSpPr>
        <dsp:cNvPr id="0" name=""/>
        <dsp:cNvSpPr/>
      </dsp:nvSpPr>
      <dsp:spPr>
        <a:xfrm>
          <a:off x="2101802" y="1297149"/>
          <a:ext cx="842649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932F6-BDCB-4B7D-8897-EE06A416B89C}">
      <dsp:nvSpPr>
        <dsp:cNvPr id="0" name=""/>
        <dsp:cNvSpPr/>
      </dsp:nvSpPr>
      <dsp:spPr>
        <a:xfrm>
          <a:off x="2195430" y="1386096"/>
          <a:ext cx="842649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…</a:t>
          </a:r>
          <a:endParaRPr lang="en-US" sz="1100" kern="1200" dirty="0"/>
        </a:p>
      </dsp:txBody>
      <dsp:txXfrm>
        <a:off x="2211102" y="1401768"/>
        <a:ext cx="811305" cy="503738"/>
      </dsp:txXfrm>
    </dsp:sp>
    <dsp:sp modelId="{C7766D34-5CE7-4A14-BC2A-AA181BCF09DB}">
      <dsp:nvSpPr>
        <dsp:cNvPr id="0" name=""/>
        <dsp:cNvSpPr/>
      </dsp:nvSpPr>
      <dsp:spPr>
        <a:xfrm>
          <a:off x="3646661" y="780283"/>
          <a:ext cx="842649" cy="271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89834-5F29-40ED-8755-72E888178FD2}">
      <dsp:nvSpPr>
        <dsp:cNvPr id="0" name=""/>
        <dsp:cNvSpPr/>
      </dsp:nvSpPr>
      <dsp:spPr>
        <a:xfrm>
          <a:off x="3740288" y="869230"/>
          <a:ext cx="842649" cy="271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IGTF MICS</a:t>
          </a:r>
          <a:endParaRPr lang="en-US" sz="1100" kern="1200" dirty="0"/>
        </a:p>
      </dsp:txBody>
      <dsp:txXfrm>
        <a:off x="3748249" y="877191"/>
        <a:ext cx="826727" cy="255873"/>
      </dsp:txXfrm>
    </dsp:sp>
    <dsp:sp modelId="{C94C3FDB-FA1F-4C13-A742-6D6DB1EC2F65}">
      <dsp:nvSpPr>
        <dsp:cNvPr id="0" name=""/>
        <dsp:cNvSpPr/>
      </dsp:nvSpPr>
      <dsp:spPr>
        <a:xfrm>
          <a:off x="3131708" y="1297149"/>
          <a:ext cx="842649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14E63-4DBC-4B57-BD26-0AE1842AE531}">
      <dsp:nvSpPr>
        <dsp:cNvPr id="0" name=""/>
        <dsp:cNvSpPr/>
      </dsp:nvSpPr>
      <dsp:spPr>
        <a:xfrm>
          <a:off x="3225336" y="1386096"/>
          <a:ext cx="842649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ca-TCS</a:t>
          </a:r>
          <a:endParaRPr lang="en-US" sz="1100" kern="1200" dirty="0"/>
        </a:p>
      </dsp:txBody>
      <dsp:txXfrm>
        <a:off x="3241008" y="1401768"/>
        <a:ext cx="811305" cy="503738"/>
      </dsp:txXfrm>
    </dsp:sp>
    <dsp:sp modelId="{0DC08051-4BDE-4293-ADDF-E57024CEB816}">
      <dsp:nvSpPr>
        <dsp:cNvPr id="0" name=""/>
        <dsp:cNvSpPr/>
      </dsp:nvSpPr>
      <dsp:spPr>
        <a:xfrm>
          <a:off x="4161613" y="1297149"/>
          <a:ext cx="842649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ABD8A-DBDC-4094-B1B0-47819E142E51}">
      <dsp:nvSpPr>
        <dsp:cNvPr id="0" name=""/>
        <dsp:cNvSpPr/>
      </dsp:nvSpPr>
      <dsp:spPr>
        <a:xfrm>
          <a:off x="4255241" y="1386096"/>
          <a:ext cx="842649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…</a:t>
          </a:r>
          <a:endParaRPr lang="en-US" sz="1100" kern="1200" dirty="0"/>
        </a:p>
      </dsp:txBody>
      <dsp:txXfrm>
        <a:off x="4270913" y="1401768"/>
        <a:ext cx="811305" cy="503738"/>
      </dsp:txXfrm>
    </dsp:sp>
    <dsp:sp modelId="{0BBF8C43-ED63-42A4-97B9-70D6ABB0F990}">
      <dsp:nvSpPr>
        <dsp:cNvPr id="0" name=""/>
        <dsp:cNvSpPr/>
      </dsp:nvSpPr>
      <dsp:spPr>
        <a:xfrm>
          <a:off x="5706472" y="780283"/>
          <a:ext cx="842649" cy="271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2B3B-CDAD-410F-911F-F3D89D45563B}">
      <dsp:nvSpPr>
        <dsp:cNvPr id="0" name=""/>
        <dsp:cNvSpPr/>
      </dsp:nvSpPr>
      <dsp:spPr>
        <a:xfrm>
          <a:off x="5800099" y="869230"/>
          <a:ext cx="842649" cy="271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IGTF SLCS</a:t>
          </a:r>
          <a:endParaRPr lang="en-US" sz="1100" kern="1200" dirty="0"/>
        </a:p>
      </dsp:txBody>
      <dsp:txXfrm>
        <a:off x="5808060" y="877191"/>
        <a:ext cx="826727" cy="255873"/>
      </dsp:txXfrm>
    </dsp:sp>
    <dsp:sp modelId="{808FF9CC-83EC-475B-BEB4-05A8648E0166}">
      <dsp:nvSpPr>
        <dsp:cNvPr id="0" name=""/>
        <dsp:cNvSpPr/>
      </dsp:nvSpPr>
      <dsp:spPr>
        <a:xfrm>
          <a:off x="5191519" y="1297149"/>
          <a:ext cx="842649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CD2F4-A069-4AED-BE89-2D3E4B882E99}">
      <dsp:nvSpPr>
        <dsp:cNvPr id="0" name=""/>
        <dsp:cNvSpPr/>
      </dsp:nvSpPr>
      <dsp:spPr>
        <a:xfrm>
          <a:off x="5285147" y="1386096"/>
          <a:ext cx="842649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ca-DFN-AAI</a:t>
          </a:r>
          <a:endParaRPr lang="en-US" sz="1100" kern="1200" dirty="0"/>
        </a:p>
      </dsp:txBody>
      <dsp:txXfrm>
        <a:off x="5300819" y="1401768"/>
        <a:ext cx="811305" cy="503738"/>
      </dsp:txXfrm>
    </dsp:sp>
    <dsp:sp modelId="{0E4B2EA0-F33B-4B7A-866A-6F65ACCC04CE}">
      <dsp:nvSpPr>
        <dsp:cNvPr id="0" name=""/>
        <dsp:cNvSpPr/>
      </dsp:nvSpPr>
      <dsp:spPr>
        <a:xfrm>
          <a:off x="6221424" y="1297149"/>
          <a:ext cx="842649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7E9-43ED-422E-B4BF-7749DB2D44ED}">
      <dsp:nvSpPr>
        <dsp:cNvPr id="0" name=""/>
        <dsp:cNvSpPr/>
      </dsp:nvSpPr>
      <dsp:spPr>
        <a:xfrm>
          <a:off x="6315052" y="1386096"/>
          <a:ext cx="842649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…</a:t>
          </a:r>
          <a:endParaRPr lang="en-US" sz="1100" kern="1200" dirty="0"/>
        </a:p>
      </dsp:txBody>
      <dsp:txXfrm>
        <a:off x="6330724" y="1401768"/>
        <a:ext cx="811305" cy="503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E94ED-6328-4159-80BA-1A93F3A79E93}">
      <dsp:nvSpPr>
        <dsp:cNvPr id="0" name=""/>
        <dsp:cNvSpPr/>
      </dsp:nvSpPr>
      <dsp:spPr>
        <a:xfrm>
          <a:off x="5642666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55"/>
              </a:lnTo>
              <a:lnTo>
                <a:pt x="529588" y="171755"/>
              </a:lnTo>
              <a:lnTo>
                <a:pt x="529588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17A1-2279-4C94-A89A-81193447E809}">
      <dsp:nvSpPr>
        <dsp:cNvPr id="0" name=""/>
        <dsp:cNvSpPr/>
      </dsp:nvSpPr>
      <dsp:spPr>
        <a:xfrm>
          <a:off x="5113077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529588" y="0"/>
              </a:moveTo>
              <a:lnTo>
                <a:pt x="529588" y="171755"/>
              </a:lnTo>
              <a:lnTo>
                <a:pt x="0" y="171755"/>
              </a:lnTo>
              <a:lnTo>
                <a:pt x="0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EAE10-216B-46C9-B114-08FE68F50DEF}">
      <dsp:nvSpPr>
        <dsp:cNvPr id="0" name=""/>
        <dsp:cNvSpPr/>
      </dsp:nvSpPr>
      <dsp:spPr>
        <a:xfrm>
          <a:off x="3467549" y="531383"/>
          <a:ext cx="2175117" cy="271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14"/>
              </a:lnTo>
              <a:lnTo>
                <a:pt x="2175117" y="191714"/>
              </a:lnTo>
              <a:lnTo>
                <a:pt x="2175117" y="27199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9CEA2-B7F0-43D3-B2F1-E29B878B2C9A}">
      <dsp:nvSpPr>
        <dsp:cNvPr id="0" name=""/>
        <dsp:cNvSpPr/>
      </dsp:nvSpPr>
      <dsp:spPr>
        <a:xfrm>
          <a:off x="3524311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55"/>
              </a:lnTo>
              <a:lnTo>
                <a:pt x="529588" y="171755"/>
              </a:lnTo>
              <a:lnTo>
                <a:pt x="529588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5864F-C9E2-4285-9221-E1682340BD08}">
      <dsp:nvSpPr>
        <dsp:cNvPr id="0" name=""/>
        <dsp:cNvSpPr/>
      </dsp:nvSpPr>
      <dsp:spPr>
        <a:xfrm>
          <a:off x="2994722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529588" y="0"/>
              </a:moveTo>
              <a:lnTo>
                <a:pt x="529588" y="171755"/>
              </a:lnTo>
              <a:lnTo>
                <a:pt x="0" y="171755"/>
              </a:lnTo>
              <a:lnTo>
                <a:pt x="0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3F1BE-C174-481D-89BC-8B35006D9028}">
      <dsp:nvSpPr>
        <dsp:cNvPr id="0" name=""/>
        <dsp:cNvSpPr/>
      </dsp:nvSpPr>
      <dsp:spPr>
        <a:xfrm>
          <a:off x="3421829" y="531383"/>
          <a:ext cx="91440" cy="271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714"/>
              </a:lnTo>
              <a:lnTo>
                <a:pt x="102482" y="191714"/>
              </a:lnTo>
              <a:lnTo>
                <a:pt x="102482" y="27199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2E285-A089-4839-8436-7FCC2F3497A8}">
      <dsp:nvSpPr>
        <dsp:cNvPr id="0" name=""/>
        <dsp:cNvSpPr/>
      </dsp:nvSpPr>
      <dsp:spPr>
        <a:xfrm>
          <a:off x="1405956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55"/>
              </a:lnTo>
              <a:lnTo>
                <a:pt x="529588" y="171755"/>
              </a:lnTo>
              <a:lnTo>
                <a:pt x="529588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0307A-2CB1-4225-9FC4-44CFCEAC03BA}">
      <dsp:nvSpPr>
        <dsp:cNvPr id="0" name=""/>
        <dsp:cNvSpPr/>
      </dsp:nvSpPr>
      <dsp:spPr>
        <a:xfrm>
          <a:off x="876368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529588" y="0"/>
              </a:moveTo>
              <a:lnTo>
                <a:pt x="529588" y="171755"/>
              </a:lnTo>
              <a:lnTo>
                <a:pt x="0" y="171755"/>
              </a:lnTo>
              <a:lnTo>
                <a:pt x="0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C3F68-5122-4F40-BEDA-100D2BCAE166}">
      <dsp:nvSpPr>
        <dsp:cNvPr id="0" name=""/>
        <dsp:cNvSpPr/>
      </dsp:nvSpPr>
      <dsp:spPr>
        <a:xfrm>
          <a:off x="1405956" y="531383"/>
          <a:ext cx="2061592" cy="271995"/>
        </a:xfrm>
        <a:custGeom>
          <a:avLst/>
          <a:gdLst/>
          <a:ahLst/>
          <a:cxnLst/>
          <a:rect l="0" t="0" r="0" b="0"/>
          <a:pathLst>
            <a:path>
              <a:moveTo>
                <a:pt x="2061592" y="0"/>
              </a:moveTo>
              <a:lnTo>
                <a:pt x="2061592" y="191714"/>
              </a:lnTo>
              <a:lnTo>
                <a:pt x="0" y="191714"/>
              </a:lnTo>
              <a:lnTo>
                <a:pt x="0" y="27199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3C282-70DA-449E-BF95-6FDBEE4A69A7}">
      <dsp:nvSpPr>
        <dsp:cNvPr id="0" name=""/>
        <dsp:cNvSpPr/>
      </dsp:nvSpPr>
      <dsp:spPr>
        <a:xfrm>
          <a:off x="2720549" y="-18907"/>
          <a:ext cx="1494000" cy="55029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1CF18-55C3-4EF7-89D0-E86BF6369DEE}">
      <dsp:nvSpPr>
        <dsp:cNvPr id="0" name=""/>
        <dsp:cNvSpPr/>
      </dsp:nvSpPr>
      <dsp:spPr>
        <a:xfrm>
          <a:off x="2816837" y="72567"/>
          <a:ext cx="1494000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ca-policy-</a:t>
          </a:r>
          <a:r>
            <a:rPr lang="en-US" sz="1200" b="1" kern="1200" dirty="0" err="1" smtClean="0"/>
            <a:t>lcg</a:t>
          </a:r>
          <a:endParaRPr lang="en-US" sz="1200" b="1" kern="1200" dirty="0"/>
        </a:p>
      </dsp:txBody>
      <dsp:txXfrm>
        <a:off x="2832954" y="88684"/>
        <a:ext cx="1461766" cy="518056"/>
      </dsp:txXfrm>
    </dsp:sp>
    <dsp:sp modelId="{0598004D-6743-418B-892C-6D4D2334D93F}">
      <dsp:nvSpPr>
        <dsp:cNvPr id="0" name=""/>
        <dsp:cNvSpPr/>
      </dsp:nvSpPr>
      <dsp:spPr>
        <a:xfrm>
          <a:off x="972656" y="803378"/>
          <a:ext cx="866599" cy="27952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E9399-07F1-46BF-801F-F6F6E33ACEE8}">
      <dsp:nvSpPr>
        <dsp:cNvPr id="0" name=""/>
        <dsp:cNvSpPr/>
      </dsp:nvSpPr>
      <dsp:spPr>
        <a:xfrm>
          <a:off x="1068945" y="894853"/>
          <a:ext cx="866599" cy="279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IGTF Classic</a:t>
          </a:r>
          <a:endParaRPr lang="en-US" sz="1200" kern="1200" dirty="0"/>
        </a:p>
      </dsp:txBody>
      <dsp:txXfrm>
        <a:off x="1077132" y="903040"/>
        <a:ext cx="850225" cy="263146"/>
      </dsp:txXfrm>
    </dsp:sp>
    <dsp:sp modelId="{6DEBC992-A550-4A46-80DE-91FBA833DACE}">
      <dsp:nvSpPr>
        <dsp:cNvPr id="0" name=""/>
        <dsp:cNvSpPr/>
      </dsp:nvSpPr>
      <dsp:spPr>
        <a:xfrm>
          <a:off x="443068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29B37-FEA0-4B4E-926A-92431A2082C9}">
      <dsp:nvSpPr>
        <dsp:cNvPr id="0" name=""/>
        <dsp:cNvSpPr/>
      </dsp:nvSpPr>
      <dsp:spPr>
        <a:xfrm>
          <a:off x="539357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ca-AEGIS</a:t>
          </a:r>
          <a:endParaRPr lang="en-US" sz="1200" kern="1200" dirty="0"/>
        </a:p>
      </dsp:txBody>
      <dsp:txXfrm>
        <a:off x="555474" y="1442526"/>
        <a:ext cx="834365" cy="518056"/>
      </dsp:txXfrm>
    </dsp:sp>
    <dsp:sp modelId="{A6190071-14B2-4F5A-BE8B-9253AEB91054}">
      <dsp:nvSpPr>
        <dsp:cNvPr id="0" name=""/>
        <dsp:cNvSpPr/>
      </dsp:nvSpPr>
      <dsp:spPr>
        <a:xfrm>
          <a:off x="1502245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932F6-BDCB-4B7D-8897-EE06A416B89C}">
      <dsp:nvSpPr>
        <dsp:cNvPr id="0" name=""/>
        <dsp:cNvSpPr/>
      </dsp:nvSpPr>
      <dsp:spPr>
        <a:xfrm>
          <a:off x="1598534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1614651" y="1442526"/>
        <a:ext cx="834365" cy="518056"/>
      </dsp:txXfrm>
    </dsp:sp>
    <dsp:sp modelId="{C7766D34-5CE7-4A14-BC2A-AA181BCF09DB}">
      <dsp:nvSpPr>
        <dsp:cNvPr id="0" name=""/>
        <dsp:cNvSpPr/>
      </dsp:nvSpPr>
      <dsp:spPr>
        <a:xfrm>
          <a:off x="3091011" y="803378"/>
          <a:ext cx="866599" cy="27952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89834-5F29-40ED-8755-72E888178FD2}">
      <dsp:nvSpPr>
        <dsp:cNvPr id="0" name=""/>
        <dsp:cNvSpPr/>
      </dsp:nvSpPr>
      <dsp:spPr>
        <a:xfrm>
          <a:off x="3187300" y="894853"/>
          <a:ext cx="866599" cy="279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IGTF MICS</a:t>
          </a:r>
          <a:endParaRPr lang="en-US" sz="1200" kern="1200" dirty="0"/>
        </a:p>
      </dsp:txBody>
      <dsp:txXfrm>
        <a:off x="3195487" y="903040"/>
        <a:ext cx="850225" cy="263146"/>
      </dsp:txXfrm>
    </dsp:sp>
    <dsp:sp modelId="{C94C3FDB-FA1F-4C13-A742-6D6DB1EC2F65}">
      <dsp:nvSpPr>
        <dsp:cNvPr id="0" name=""/>
        <dsp:cNvSpPr/>
      </dsp:nvSpPr>
      <dsp:spPr>
        <a:xfrm>
          <a:off x="2561423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14E63-4DBC-4B57-BD26-0AE1842AE531}">
      <dsp:nvSpPr>
        <dsp:cNvPr id="0" name=""/>
        <dsp:cNvSpPr/>
      </dsp:nvSpPr>
      <dsp:spPr>
        <a:xfrm>
          <a:off x="2657711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ca-TCS</a:t>
          </a:r>
          <a:endParaRPr lang="en-US" sz="1200" kern="1200" dirty="0"/>
        </a:p>
      </dsp:txBody>
      <dsp:txXfrm>
        <a:off x="2673828" y="1442526"/>
        <a:ext cx="834365" cy="518056"/>
      </dsp:txXfrm>
    </dsp:sp>
    <dsp:sp modelId="{0DC08051-4BDE-4293-ADDF-E57024CEB816}">
      <dsp:nvSpPr>
        <dsp:cNvPr id="0" name=""/>
        <dsp:cNvSpPr/>
      </dsp:nvSpPr>
      <dsp:spPr>
        <a:xfrm>
          <a:off x="3620600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ABD8A-DBDC-4094-B1B0-47819E142E51}">
      <dsp:nvSpPr>
        <dsp:cNvPr id="0" name=""/>
        <dsp:cNvSpPr/>
      </dsp:nvSpPr>
      <dsp:spPr>
        <a:xfrm>
          <a:off x="3716889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3733006" y="1442526"/>
        <a:ext cx="834365" cy="518056"/>
      </dsp:txXfrm>
    </dsp:sp>
    <dsp:sp modelId="{0BBF8C43-ED63-42A4-97B9-70D6ABB0F990}">
      <dsp:nvSpPr>
        <dsp:cNvPr id="0" name=""/>
        <dsp:cNvSpPr/>
      </dsp:nvSpPr>
      <dsp:spPr>
        <a:xfrm>
          <a:off x="5209366" y="803378"/>
          <a:ext cx="866599" cy="27952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2B3B-CDAD-410F-911F-F3D89D45563B}">
      <dsp:nvSpPr>
        <dsp:cNvPr id="0" name=""/>
        <dsp:cNvSpPr/>
      </dsp:nvSpPr>
      <dsp:spPr>
        <a:xfrm>
          <a:off x="5305655" y="894853"/>
          <a:ext cx="866599" cy="279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IGTF SLCS</a:t>
          </a:r>
          <a:endParaRPr lang="en-US" sz="1200" kern="1200" dirty="0"/>
        </a:p>
      </dsp:txBody>
      <dsp:txXfrm>
        <a:off x="5313842" y="903040"/>
        <a:ext cx="850225" cy="263146"/>
      </dsp:txXfrm>
    </dsp:sp>
    <dsp:sp modelId="{808FF9CC-83EC-475B-BEB4-05A8648E0166}">
      <dsp:nvSpPr>
        <dsp:cNvPr id="0" name=""/>
        <dsp:cNvSpPr/>
      </dsp:nvSpPr>
      <dsp:spPr>
        <a:xfrm>
          <a:off x="4679777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CD2F4-A069-4AED-BE89-2D3E4B882E99}">
      <dsp:nvSpPr>
        <dsp:cNvPr id="0" name=""/>
        <dsp:cNvSpPr/>
      </dsp:nvSpPr>
      <dsp:spPr>
        <a:xfrm>
          <a:off x="4776066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ca-DFN-AAI</a:t>
          </a:r>
          <a:endParaRPr lang="en-US" sz="1200" kern="1200" dirty="0"/>
        </a:p>
      </dsp:txBody>
      <dsp:txXfrm>
        <a:off x="4792183" y="1442526"/>
        <a:ext cx="834365" cy="518056"/>
      </dsp:txXfrm>
    </dsp:sp>
    <dsp:sp modelId="{0E4B2EA0-F33B-4B7A-866A-6F65ACCC04CE}">
      <dsp:nvSpPr>
        <dsp:cNvPr id="0" name=""/>
        <dsp:cNvSpPr/>
      </dsp:nvSpPr>
      <dsp:spPr>
        <a:xfrm>
          <a:off x="5738955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7E9-43ED-422E-B4BF-7749DB2D44ED}">
      <dsp:nvSpPr>
        <dsp:cNvPr id="0" name=""/>
        <dsp:cNvSpPr/>
      </dsp:nvSpPr>
      <dsp:spPr>
        <a:xfrm>
          <a:off x="5835244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5851361" y="1442526"/>
        <a:ext cx="834365" cy="518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201F-1A73-4492-BF25-A91C82CADB2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1412777"/>
            <a:ext cx="5400600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886200"/>
            <a:ext cx="54006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6324068"/>
            <a:ext cx="1757536" cy="365125"/>
          </a:xfrm>
        </p:spPr>
        <p:txBody>
          <a:bodyPr/>
          <a:lstStyle/>
          <a:p>
            <a:fld id="{D5D3F616-4685-414E-A29D-4534EEEB3886}" type="datetime4">
              <a:rPr lang="en-GB" smtClean="0"/>
              <a:t>25 September 2017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43058" y="3438220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9" y="175548"/>
            <a:ext cx="2983841" cy="13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28302" y="5105400"/>
            <a:ext cx="2903538" cy="533400"/>
          </a:xfrm>
        </p:spPr>
        <p:txBody>
          <a:bodyPr lIns="0" tIns="0" rIns="0" bIns="0" anchor="b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0BB3-466C-4225-994B-4F2D8326C974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93A-DCFA-4A29-B5E4-5B0933F874F0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43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85000" contrast="-82000"/>
          </a:blip>
          <a:srcRect/>
          <a:stretch>
            <a:fillRect/>
          </a:stretch>
        </p:blipFill>
        <p:spPr bwMode="auto">
          <a:xfrm>
            <a:off x="0" y="0"/>
            <a:ext cx="650526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lIns="0" rIns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904" y="6356350"/>
            <a:ext cx="730424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080" y="1859288"/>
            <a:ext cx="1800200" cy="9505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650526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E914-C1EC-48E8-9252-F5C4E445C534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7264-AD23-46D6-99B5-D2B1414B2C67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AF58-5ACE-4EF5-B16C-1FA8FBC2AC00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F54F-4320-424F-997C-663DDFB1B56B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1E2B-AA41-4988-B49D-42E0F036FBE0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7C5F-533E-4FA0-B942-C595DB093E2F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624D-F095-42E0-94F1-E9001561FB38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5831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/>
              <a:t>Assessing Combined Assurance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Introducing composites of DOGWOOD and BIRCH/CEDAR in EGI and beyond</a:t>
            </a:r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302" y="5257800"/>
            <a:ext cx="2972098" cy="533400"/>
          </a:xfrm>
        </p:spPr>
        <p:txBody>
          <a:bodyPr>
            <a:noAutofit/>
          </a:bodyPr>
          <a:lstStyle/>
          <a:p>
            <a:r>
              <a:rPr lang="en-US" b="1" dirty="0" smtClean="0"/>
              <a:t>David </a:t>
            </a:r>
            <a:r>
              <a:rPr lang="en-US" b="1" dirty="0" err="1" smtClean="0"/>
              <a:t>Groep</a:t>
            </a:r>
            <a:endParaRPr lang="en-US" b="1" dirty="0" smtClean="0"/>
          </a:p>
          <a:p>
            <a:r>
              <a:rPr lang="en-US" b="1" dirty="0" smtClean="0"/>
              <a:t>Nikhef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2" y="6324600"/>
            <a:ext cx="313184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co-supported by the Dutch National e-Infrastructure coordinated by SURF,</a:t>
            </a:r>
            <a:r>
              <a:rPr lang="en-GB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by EGI Core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2" y="5859665"/>
            <a:ext cx="1143000" cy="44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DOGWOOD </a:t>
            </a:r>
            <a:br>
              <a:rPr lang="en-US" dirty="0" smtClean="0"/>
            </a:br>
            <a:r>
              <a:rPr lang="en-US" dirty="0" smtClean="0"/>
              <a:t>(CERN IOTA, </a:t>
            </a:r>
            <a:r>
              <a:rPr lang="en-US" dirty="0" err="1" smtClean="0"/>
              <a:t>RCauth</a:t>
            </a:r>
            <a:r>
              <a:rPr lang="en-US" dirty="0" smtClean="0"/>
              <a:t>, </a:t>
            </a:r>
            <a:r>
              <a:rPr lang="en-US" dirty="0" err="1" smtClean="0"/>
              <a:t>CILogon</a:t>
            </a:r>
            <a:r>
              <a:rPr lang="en-US" dirty="0" smtClean="0"/>
              <a:t> Basic)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model: CERN STS tight VO binding model</a:t>
            </a:r>
          </a:p>
          <a:p>
            <a:pPr lvl="1"/>
            <a:r>
              <a:rPr lang="en-US" dirty="0" smtClean="0"/>
              <a:t>With the EGI and WLCG specific exception</a:t>
            </a:r>
          </a:p>
          <a:p>
            <a:r>
              <a:rPr lang="en-US" dirty="0" smtClean="0"/>
              <a:t>EGI combined assurance model</a:t>
            </a:r>
          </a:p>
          <a:p>
            <a:pPr lvl="1"/>
            <a:r>
              <a:rPr lang="en-US" dirty="0" smtClean="0"/>
              <a:t>Make assurance combination part of service </a:t>
            </a:r>
            <a:r>
              <a:rPr lang="en-US" dirty="0" err="1" smtClean="0"/>
              <a:t>AuthZ</a:t>
            </a:r>
            <a:endParaRPr lang="en-US" dirty="0" smtClean="0"/>
          </a:p>
          <a:p>
            <a:pPr lvl="1"/>
            <a:r>
              <a:rPr lang="en-US" dirty="0" smtClean="0"/>
              <a:t>Implemented by major </a:t>
            </a:r>
            <a:r>
              <a:rPr lang="en-US" dirty="0" err="1" smtClean="0"/>
              <a:t>AuthZ</a:t>
            </a:r>
            <a:r>
              <a:rPr lang="en-US" dirty="0" smtClean="0"/>
              <a:t> frameworks: Argus (1.7.1+), LCMAPS, </a:t>
            </a:r>
            <a:r>
              <a:rPr lang="en-US" dirty="0" err="1" smtClean="0"/>
              <a:t>dCache</a:t>
            </a:r>
            <a:r>
              <a:rPr lang="en-US" dirty="0" smtClean="0"/>
              <a:t> (3.1+)</a:t>
            </a:r>
          </a:p>
          <a:p>
            <a:pPr lvl="1"/>
            <a:r>
              <a:rPr lang="en-US" dirty="0" smtClean="0"/>
              <a:t>Configuration shipped via EGI and WLCG</a:t>
            </a:r>
          </a:p>
          <a:p>
            <a:pPr lvl="1"/>
            <a:endParaRPr lang="el-GR" dirty="0"/>
          </a:p>
          <a:p>
            <a:r>
              <a:rPr lang="en-US" dirty="0" smtClean="0"/>
              <a:t>But: which ‘other’ assurance providers qualify?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52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48" y="2945830"/>
            <a:ext cx="5131148" cy="2806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Delegated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Need for proper traceability does not go away, so …</a:t>
            </a:r>
          </a:p>
          <a:p>
            <a:r>
              <a:rPr lang="en-US" dirty="0" smtClean="0"/>
              <a:t>who holds that information need not only be a traditional CA</a:t>
            </a:r>
          </a:p>
          <a:p>
            <a:r>
              <a:rPr lang="en-US" dirty="0" smtClean="0"/>
              <a:t>but can be another entity with similarly </a:t>
            </a:r>
            <a:r>
              <a:rPr lang="en-US" b="1" dirty="0" smtClean="0"/>
              <a:t>rigorous processes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communities have an</a:t>
            </a:r>
            <a:br>
              <a:rPr lang="en-US" dirty="0" smtClean="0"/>
            </a:br>
            <a:r>
              <a:rPr lang="en-US" dirty="0" smtClean="0"/>
              <a:t>existing registration system </a:t>
            </a:r>
            <a:br>
              <a:rPr lang="en-US" dirty="0" smtClean="0"/>
            </a:br>
            <a:r>
              <a:rPr lang="en-US" dirty="0" smtClean="0"/>
              <a:t>that is very robust</a:t>
            </a:r>
          </a:p>
          <a:p>
            <a:r>
              <a:rPr lang="en-US" dirty="0" smtClean="0"/>
              <a:t>PRACE – in-person links </a:t>
            </a:r>
            <a:br>
              <a:rPr lang="en-US" dirty="0" smtClean="0"/>
            </a:br>
            <a:r>
              <a:rPr lang="en-US" dirty="0" smtClean="0"/>
              <a:t>	at the home sites</a:t>
            </a:r>
          </a:p>
          <a:p>
            <a:r>
              <a:rPr lang="en-US" dirty="0" smtClean="0"/>
              <a:t>XSEDE – NSF grant </a:t>
            </a:r>
            <a:br>
              <a:rPr lang="en-US" dirty="0" smtClean="0"/>
            </a:br>
            <a:r>
              <a:rPr lang="en-US" dirty="0" smtClean="0"/>
              <a:t>	approval process</a:t>
            </a:r>
          </a:p>
          <a:p>
            <a:r>
              <a:rPr lang="en-US" dirty="0" smtClean="0"/>
              <a:t>wLCG – CERN Users Office </a:t>
            </a:r>
            <a:br>
              <a:rPr lang="en-US" dirty="0" smtClean="0"/>
            </a:br>
            <a:r>
              <a:rPr lang="en-US" dirty="0" smtClean="0"/>
              <a:t>	and HR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30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Distributed Responsibilities I: </a:t>
            </a:r>
            <a:br>
              <a:rPr lang="en-GB" dirty="0" smtClean="0"/>
            </a:br>
            <a:r>
              <a:rPr lang="en-GB" dirty="0" smtClean="0"/>
              <a:t>Trusted Third Party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7" y="1600200"/>
            <a:ext cx="84248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35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Distributed Responsibilities </a:t>
            </a:r>
            <a:r>
              <a:rPr lang="en-GB" dirty="0" smtClean="0"/>
              <a:t>II: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Collaborative Assurance &amp; Traceability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424863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30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in the EGI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EGI – by design - supports loose and flexible user collaboration</a:t>
            </a:r>
          </a:p>
          <a:p>
            <a:r>
              <a:rPr lang="en-US" dirty="0"/>
              <a:t>300+ communities</a:t>
            </a:r>
          </a:p>
          <a:p>
            <a:r>
              <a:rPr lang="en-US" dirty="0"/>
              <a:t>Many established ‘bottom-up’ with fairly light-weight processes</a:t>
            </a:r>
          </a:p>
          <a:p>
            <a:r>
              <a:rPr lang="en-US" dirty="0"/>
              <a:t>Membership management policy* is deliberately light-weight</a:t>
            </a:r>
          </a:p>
          <a:p>
            <a:r>
              <a:rPr lang="en-US" dirty="0"/>
              <a:t>Most VO managers rely on naming in credentials to enroll colleagues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Only a few VOs are ‘special’</a:t>
            </a:r>
          </a:p>
          <a:p>
            <a:r>
              <a:rPr lang="en-US" dirty="0"/>
              <a:t>LHC VOs: enrolment is based on the users’ entry in a special (CERN-managed) HR database, based on a separate face-to-face vetting process and eligibility checks, including government photo ID + institutional attestations</a:t>
            </a:r>
          </a:p>
          <a:p>
            <a:r>
              <a:rPr lang="en-US" dirty="0"/>
              <a:t>Only properly registered and active people can be listed in VOMS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66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an assessment framework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4525"/>
            <a:ext cx="8534400" cy="45353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2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guidance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408" y="1600200"/>
            <a:ext cx="65631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6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Matrix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Mapping for PKIX/RFC3647 is trivial</a:t>
            </a:r>
          </a:p>
          <a:p>
            <a:r>
              <a:rPr lang="en-US" dirty="0" smtClean="0"/>
              <a:t>How to apply out BIRCH/CEDAR guidance to community registries?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Relevant for </a:t>
            </a:r>
            <a:r>
              <a:rPr lang="en-US" dirty="0" err="1" smtClean="0"/>
              <a:t>COmanage</a:t>
            </a:r>
            <a:r>
              <a:rPr lang="en-US" dirty="0"/>
              <a:t> </a:t>
            </a:r>
            <a:r>
              <a:rPr lang="en-US" dirty="0" smtClean="0"/>
              <a:t>&amp; VOMS communities, </a:t>
            </a:r>
            <a:br>
              <a:rPr lang="en-US" dirty="0" smtClean="0"/>
            </a:br>
            <a:r>
              <a:rPr lang="en-US" dirty="0" smtClean="0"/>
              <a:t>but maybe wider?</a:t>
            </a:r>
            <a:endParaRPr lang="en-GB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11368"/>
            <a:ext cx="8229600" cy="2775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32327" y="4495800"/>
            <a:ext cx="5562600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/>
              <a:t>https://wiki.eugridpma.org/Main/AssuranceAssessment</a:t>
            </a:r>
          </a:p>
        </p:txBody>
      </p:sp>
    </p:spTree>
    <p:extLst>
      <p:ext uri="{BB962C8B-B14F-4D97-AF65-F5344CB8AC3E}">
        <p14:creationId xmlns:p14="http://schemas.microsoft.com/office/powerpoint/2010/main" val="2843683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 smtClean="0">
                <a:latin typeface="Arial" charset="0"/>
                <a:cs typeface="Arial" charset="0"/>
              </a:rPr>
              <a:t>EGI Combined Assurance use case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546375"/>
            <a:ext cx="8599488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IOTA AP assurance level ‘DOGWOOD’ </a:t>
            </a:r>
            <a:r>
              <a:rPr lang="en-GB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is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different, </a:t>
            </a:r>
            <a:b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but remainder of the assurance can be taken up somebody else </a:t>
            </a:r>
            <a:b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– the user community or the registrar for the Access Platform</a:t>
            </a:r>
          </a:p>
          <a:p>
            <a:pPr eaLnBrk="1" hangingPunct="1">
              <a:defRPr/>
            </a:pPr>
            <a:endParaRPr lang="en-GB" sz="2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Only thing you get is an opaque ID</a:t>
            </a:r>
          </a:p>
          <a:p>
            <a:pPr eaLnBrk="1" hangingPunct="1">
              <a:defRPr/>
            </a:pPr>
            <a:endParaRPr lang="en-GB" sz="2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Stepping up to adequate assurance:</a:t>
            </a: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Real names from pseudonyms</a:t>
            </a: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Enrolling users in a community</a:t>
            </a: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Keeping audit records </a:t>
            </a: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Auditability and tracing</a:t>
            </a: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Incident response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bg1"/>
                </a:solidFill>
              </a:rPr>
              <a:t>Evolving the EGI Trust Fabric - Bari 2015</a:t>
            </a:r>
            <a:endParaRPr lang="en-GB" altLang="en-US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64088" y="2636912"/>
            <a:ext cx="3414713" cy="3446462"/>
            <a:chOff x="5651500" y="2173288"/>
            <a:chExt cx="3414713" cy="3446462"/>
          </a:xfrm>
        </p:grpSpPr>
        <p:sp>
          <p:nvSpPr>
            <p:cNvPr id="6" name="TextBox 5"/>
            <p:cNvSpPr txBox="1"/>
            <p:nvPr/>
          </p:nvSpPr>
          <p:spPr>
            <a:xfrm>
              <a:off x="5651500" y="2173288"/>
              <a:ext cx="3313113" cy="3446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002060"/>
                  </a:solidFill>
                  <a:cs typeface="+mn-cs"/>
                </a:rPr>
                <a:t>Identity elements</a:t>
              </a:r>
            </a:p>
            <a:p>
              <a:pPr>
                <a:defRPr/>
              </a:pPr>
              <a:endParaRPr lang="en-GB" dirty="0">
                <a:cs typeface="+mn-cs"/>
              </a:endParaRP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identifier management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re-binding and revocation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binding to entities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traceability of entities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emergency communications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endParaRPr lang="en-GB" dirty="0">
                <a:cs typeface="+mn-cs"/>
              </a:endParaRP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regular communications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‘rich’ attribute assertions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correlating identifiers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access control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930900" y="3355975"/>
              <a:ext cx="2919413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urved Right Arrow 3"/>
            <p:cNvSpPr/>
            <p:nvPr/>
          </p:nvSpPr>
          <p:spPr>
            <a:xfrm flipH="1" flipV="1">
              <a:off x="8850313" y="3289300"/>
              <a:ext cx="215900" cy="115411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54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</a:t>
            </a:r>
            <a:r>
              <a:rPr lang="en-US" dirty="0" err="1" smtClean="0"/>
              <a:t>wLCG</a:t>
            </a:r>
            <a:r>
              <a:rPr lang="en-US" dirty="0" smtClean="0"/>
              <a:t> IOTA CA by-pass</a:t>
            </a:r>
            <a:endParaRPr lang="en-US" dirty="0"/>
          </a:p>
        </p:txBody>
      </p:sp>
      <p:graphicFrame>
        <p:nvGraphicFramePr>
          <p:cNvPr id="81" name="Content Placeholder 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855277"/>
              </p:ext>
            </p:extLst>
          </p:nvPr>
        </p:nvGraphicFramePr>
        <p:xfrm>
          <a:off x="457200" y="2146349"/>
          <a:ext cx="8229600" cy="192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grpSp>
        <p:nvGrpSpPr>
          <p:cNvPr id="76" name="Group 8"/>
          <p:cNvGrpSpPr/>
          <p:nvPr/>
        </p:nvGrpSpPr>
        <p:grpSpPr>
          <a:xfrm>
            <a:off x="179512" y="908720"/>
            <a:ext cx="1728192" cy="864096"/>
            <a:chOff x="3563888" y="1916832"/>
            <a:chExt cx="2955230" cy="794990"/>
          </a:xfrm>
          <a:solidFill>
            <a:srgbClr val="92D050"/>
          </a:solidFill>
        </p:grpSpPr>
        <p:sp>
          <p:nvSpPr>
            <p:cNvPr id="77" name="Rounded Rectangle 76"/>
            <p:cNvSpPr/>
            <p:nvPr/>
          </p:nvSpPr>
          <p:spPr>
            <a:xfrm>
              <a:off x="3563888" y="1916832"/>
              <a:ext cx="2880320" cy="720080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638798" y="1991741"/>
              <a:ext cx="2880320" cy="720081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</a:rPr>
                <a:t>‘</a:t>
              </a:r>
              <a:r>
                <a:rPr lang="en-US" b="1" dirty="0" err="1" smtClean="0">
                  <a:solidFill>
                    <a:sysClr val="windowText" lastClr="000000"/>
                  </a:solidFill>
                </a:rPr>
                <a:t>lcg</a:t>
              </a:r>
              <a:r>
                <a:rPr lang="en-US" b="1" dirty="0" smtClean="0">
                  <a:solidFill>
                    <a:sysClr val="windowText" lastClr="000000"/>
                  </a:solidFill>
                </a:rPr>
                <a:t>-CA’</a:t>
              </a:r>
              <a:br>
                <a:rPr lang="en-US" b="1" dirty="0" smtClean="0">
                  <a:solidFill>
                    <a:sysClr val="windowText" lastClr="000000"/>
                  </a:solidFill>
                </a:rPr>
              </a:br>
              <a:r>
                <a:rPr lang="en-US" i="1" dirty="0" smtClean="0">
                  <a:solidFill>
                    <a:sysClr val="windowText" lastClr="000000"/>
                  </a:solidFill>
                </a:rPr>
                <a:t>or explicit</a:t>
              </a:r>
              <a:br>
                <a:rPr lang="en-US" i="1" dirty="0" smtClean="0">
                  <a:solidFill>
                    <a:sysClr val="windowText" lastClr="000000"/>
                  </a:solidFill>
                </a:rPr>
              </a:br>
              <a:r>
                <a:rPr lang="en-US" i="1" dirty="0" smtClean="0">
                  <a:solidFill>
                    <a:sysClr val="windowText" lastClr="000000"/>
                  </a:solidFill>
                </a:rPr>
                <a:t>configuration</a:t>
              </a:r>
              <a:endParaRPr lang="en-US" i="1" dirty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83" name="Content Placeholder 80"/>
          <p:cNvGraphicFramePr>
            <a:graphicFrameLocks/>
          </p:cNvGraphicFramePr>
          <p:nvPr>
            <p:extLst/>
          </p:nvPr>
        </p:nvGraphicFramePr>
        <p:xfrm>
          <a:off x="827584" y="4293096"/>
          <a:ext cx="7144912" cy="197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7740352" y="5733256"/>
            <a:ext cx="866733" cy="550375"/>
            <a:chOff x="6768757" y="576063"/>
            <a:chExt cx="866733" cy="550375"/>
          </a:xfrm>
        </p:grpSpPr>
        <p:sp>
          <p:nvSpPr>
            <p:cNvPr id="91" name="Rounded Rectangle 90"/>
            <p:cNvSpPr/>
            <p:nvPr/>
          </p:nvSpPr>
          <p:spPr>
            <a:xfrm>
              <a:off x="6768757" y="576063"/>
              <a:ext cx="866733" cy="550375"/>
            </a:xfrm>
            <a:prstGeom prst="roundRect">
              <a:avLst>
                <a:gd name="adj" fmla="val 100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Rounded Rectangle 4"/>
            <p:cNvSpPr/>
            <p:nvPr/>
          </p:nvSpPr>
          <p:spPr>
            <a:xfrm>
              <a:off x="6784877" y="592183"/>
              <a:ext cx="834493" cy="518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ca-CERN-LCG-IOTA</a:t>
              </a:r>
              <a:endParaRPr lang="en-US" sz="1200" kern="1200" dirty="0"/>
            </a:p>
          </p:txBody>
        </p:sp>
      </p:grpSp>
      <p:cxnSp>
        <p:nvCxnSpPr>
          <p:cNvPr id="94" name="Elbow Connector 93"/>
          <p:cNvCxnSpPr>
            <a:endCxn id="91" idx="0"/>
          </p:cNvCxnSpPr>
          <p:nvPr/>
        </p:nvCxnSpPr>
        <p:spPr>
          <a:xfrm>
            <a:off x="4283968" y="4941168"/>
            <a:ext cx="3889751" cy="792088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78" idx="2"/>
            <a:endCxn id="81" idx="0"/>
          </p:cNvCxnSpPr>
          <p:nvPr/>
        </p:nvCxnSpPr>
        <p:spPr>
          <a:xfrm rot="16200000" flipH="1">
            <a:off x="2602660" y="235667"/>
            <a:ext cx="288032" cy="3362329"/>
          </a:xfrm>
          <a:prstGeom prst="bentConnector3">
            <a:avLst>
              <a:gd name="adj1" fmla="val 50000"/>
            </a:avLst>
          </a:prstGeom>
          <a:ln w="28575">
            <a:solidFill>
              <a:srgbClr val="0066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78" idx="2"/>
            <a:endCxn id="83" idx="0"/>
          </p:cNvCxnSpPr>
          <p:nvPr/>
        </p:nvCxnSpPr>
        <p:spPr>
          <a:xfrm rot="16200000" flipH="1">
            <a:off x="1472636" y="1365692"/>
            <a:ext cx="2520280" cy="3334528"/>
          </a:xfrm>
          <a:prstGeom prst="bentConnector3">
            <a:avLst>
              <a:gd name="adj1" fmla="val 92431"/>
            </a:avLst>
          </a:prstGeom>
          <a:ln w="28575">
            <a:solidFill>
              <a:srgbClr val="0066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399316" y="1124743"/>
            <a:ext cx="5257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 smtClean="0"/>
              <a:t>For EGI-only sites nothing changed</a:t>
            </a:r>
          </a:p>
          <a:p>
            <a:pPr algn="r"/>
            <a:r>
              <a:rPr lang="en-US" sz="1600" i="1" dirty="0" smtClean="0"/>
              <a:t>For EGI sites also under wLCG policy and installed post-EGEE: </a:t>
            </a:r>
            <a:br>
              <a:rPr lang="en-US" sz="1600" i="1" dirty="0" smtClean="0"/>
            </a:br>
            <a:r>
              <a:rPr lang="en-US" sz="1600" i="1" dirty="0" smtClean="0"/>
              <a:t>just install both policy packages “</a:t>
            </a:r>
            <a:r>
              <a:rPr lang="en-US" sz="1600" i="1" dirty="0" err="1" smtClean="0"/>
              <a:t>egi</a:t>
            </a:r>
            <a:r>
              <a:rPr lang="en-US" sz="1600" i="1" dirty="0" smtClean="0"/>
              <a:t>-core” and “</a:t>
            </a:r>
            <a:r>
              <a:rPr lang="en-US" sz="1600" i="1" dirty="0" err="1" smtClean="0"/>
              <a:t>lcg</a:t>
            </a:r>
            <a:r>
              <a:rPr lang="en-US" sz="1600" i="1" dirty="0" smtClean="0"/>
              <a:t>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3727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err="1" smtClean="0"/>
              <a:t>MinE</a:t>
            </a:r>
            <a:r>
              <a:rPr lang="en-US" dirty="0" smtClean="0"/>
              <a:t> (ALS) use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traditional global grid resources from the CLI</a:t>
            </a:r>
          </a:p>
          <a:p>
            <a:r>
              <a:rPr lang="en-US" dirty="0" smtClean="0"/>
              <a:t>By users that have no PKIX experience</a:t>
            </a:r>
            <a:br>
              <a:rPr lang="en-US" dirty="0" smtClean="0"/>
            </a:br>
            <a:r>
              <a:rPr lang="en-US" dirty="0" smtClean="0"/>
              <a:t>but are all properly vetted and registered </a:t>
            </a:r>
            <a:br>
              <a:rPr lang="en-US" dirty="0" smtClean="0"/>
            </a:br>
            <a:r>
              <a:rPr lang="en-US" dirty="0" smtClean="0"/>
              <a:t>(in the </a:t>
            </a:r>
            <a:r>
              <a:rPr lang="en-US" dirty="0" err="1" smtClean="0"/>
              <a:t>SURFsara</a:t>
            </a:r>
            <a:r>
              <a:rPr lang="en-US" dirty="0" smtClean="0"/>
              <a:t> CUA)</a:t>
            </a:r>
          </a:p>
          <a:p>
            <a:endParaRPr lang="en-US" dirty="0"/>
          </a:p>
          <a:p>
            <a:r>
              <a:rPr lang="en-US" dirty="0" smtClean="0"/>
              <a:t>Case comparable to LHC VOs (and to ELIXIR)</a:t>
            </a:r>
          </a:p>
          <a:p>
            <a:endParaRPr lang="en-US" dirty="0" smtClean="0"/>
          </a:p>
          <a:p>
            <a:r>
              <a:rPr lang="en-US" dirty="0" smtClean="0"/>
              <a:t>Give access based on DOGWOOD CUA ID – and prepopulate a VOMS server based on CUA details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49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Thanks to Mischa </a:t>
            </a:r>
            <a:r>
              <a:rPr lang="en-US" i="1" dirty="0" err="1" smtClean="0"/>
              <a:t>Sall</a:t>
            </a:r>
            <a:r>
              <a:rPr lang="nl-NL" i="1" dirty="0" smtClean="0"/>
              <a:t>é</a:t>
            </a:r>
            <a:endParaRPr lang="en-GB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447800" cy="365125"/>
          </a:xfrm>
        </p:spPr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7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proxy from the TTS: the ad-hoc way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7689151" cy="45259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09" y="4800600"/>
            <a:ext cx="4714875" cy="1653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681137" y="4915352"/>
            <a:ext cx="3577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a</a:t>
            </a:r>
            <a:r>
              <a:rPr lang="en-US" sz="1400" dirty="0" smtClean="0">
                <a:solidFill>
                  <a:srgbClr val="002060"/>
                </a:solidFill>
              </a:rPr>
              <a:t>dditional info: Mischa </a:t>
            </a:r>
            <a:r>
              <a:rPr lang="en-US" sz="1400" dirty="0" err="1" smtClean="0">
                <a:solidFill>
                  <a:srgbClr val="002060"/>
                </a:solidFill>
              </a:rPr>
              <a:t>Sall</a:t>
            </a:r>
            <a:r>
              <a:rPr lang="nl-NL" sz="1400" dirty="0" smtClean="0">
                <a:solidFill>
                  <a:srgbClr val="002060"/>
                </a:solidFill>
              </a:rPr>
              <a:t>é, </a:t>
            </a:r>
            <a:r>
              <a:rPr lang="en-US" sz="1400" dirty="0" smtClean="0">
                <a:solidFill>
                  <a:srgbClr val="002060"/>
                </a:solidFill>
              </a:rPr>
              <a:t>msalle@nikhef.nl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3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one-time URL giving a shell script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669" y="1600200"/>
            <a:ext cx="8229600" cy="193349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276600"/>
            <a:ext cx="7315200" cy="2349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5103282"/>
            <a:ext cx="4714875" cy="12683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681137" y="4915352"/>
            <a:ext cx="3577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a</a:t>
            </a:r>
            <a:r>
              <a:rPr lang="en-US" sz="1400" dirty="0" smtClean="0">
                <a:solidFill>
                  <a:srgbClr val="002060"/>
                </a:solidFill>
              </a:rPr>
              <a:t>dditional info: Mischa </a:t>
            </a:r>
            <a:r>
              <a:rPr lang="en-US" sz="1400" dirty="0" err="1" smtClean="0">
                <a:solidFill>
                  <a:srgbClr val="002060"/>
                </a:solidFill>
              </a:rPr>
              <a:t>Sall</a:t>
            </a:r>
            <a:r>
              <a:rPr lang="nl-NL" sz="1400" dirty="0" smtClean="0">
                <a:solidFill>
                  <a:srgbClr val="002060"/>
                </a:solidFill>
              </a:rPr>
              <a:t>é, </a:t>
            </a:r>
            <a:r>
              <a:rPr lang="en-US" sz="1400" dirty="0" smtClean="0">
                <a:solidFill>
                  <a:srgbClr val="002060"/>
                </a:solidFill>
              </a:rPr>
              <a:t>msalle@nikhef.nl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3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Register your </a:t>
            </a:r>
            <a:r>
              <a:rPr lang="en-US" sz="3600" dirty="0" err="1" smtClean="0"/>
              <a:t>ssh</a:t>
            </a:r>
            <a:r>
              <a:rPr lang="en-US" sz="3600" dirty="0" smtClean="0"/>
              <a:t> public key </a:t>
            </a:r>
            <a:br>
              <a:rPr lang="en-US" sz="3600" dirty="0" smtClean="0"/>
            </a:br>
            <a:r>
              <a:rPr lang="en-US" sz="3600" dirty="0" smtClean="0"/>
              <a:t>– like in </a:t>
            </a:r>
            <a:r>
              <a:rPr lang="en-US" sz="3600" dirty="0" err="1" smtClean="0"/>
              <a:t>gitlab</a:t>
            </a:r>
            <a:r>
              <a:rPr lang="en-US" sz="3600" dirty="0" smtClean="0"/>
              <a:t>, </a:t>
            </a:r>
            <a:r>
              <a:rPr lang="en-US" sz="3600" dirty="0" err="1" smtClean="0"/>
              <a:t>sourceforge</a:t>
            </a:r>
            <a:r>
              <a:rPr lang="en-US" sz="3600" dirty="0" smtClean="0"/>
              <a:t>, &amp;c</a:t>
            </a:r>
            <a:endParaRPr lang="en-GB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724400" cy="16885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33600"/>
            <a:ext cx="5890564" cy="4337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681137" y="4915352"/>
            <a:ext cx="3577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a</a:t>
            </a:r>
            <a:r>
              <a:rPr lang="en-US" sz="1400" dirty="0" smtClean="0">
                <a:solidFill>
                  <a:srgbClr val="002060"/>
                </a:solidFill>
              </a:rPr>
              <a:t>dditional info: Mischa </a:t>
            </a:r>
            <a:r>
              <a:rPr lang="en-US" sz="1400" dirty="0" err="1" smtClean="0">
                <a:solidFill>
                  <a:srgbClr val="002060"/>
                </a:solidFill>
              </a:rPr>
              <a:t>Sall</a:t>
            </a:r>
            <a:r>
              <a:rPr lang="nl-NL" sz="1400" dirty="0" smtClean="0">
                <a:solidFill>
                  <a:srgbClr val="002060"/>
                </a:solidFill>
              </a:rPr>
              <a:t>é, </a:t>
            </a:r>
            <a:r>
              <a:rPr lang="en-US" sz="1400" dirty="0" smtClean="0">
                <a:solidFill>
                  <a:srgbClr val="002060"/>
                </a:solidFill>
              </a:rPr>
              <a:t>msalle@nikhef.nl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5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-1681137" y="4915352"/>
            <a:ext cx="3577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a</a:t>
            </a:r>
            <a:r>
              <a:rPr lang="en-US" sz="1400" dirty="0" smtClean="0">
                <a:solidFill>
                  <a:srgbClr val="002060"/>
                </a:solidFill>
              </a:rPr>
              <a:t>dditional info: Mischa </a:t>
            </a:r>
            <a:r>
              <a:rPr lang="en-US" sz="1400" dirty="0" err="1" smtClean="0">
                <a:solidFill>
                  <a:srgbClr val="002060"/>
                </a:solidFill>
              </a:rPr>
              <a:t>Sall</a:t>
            </a:r>
            <a:r>
              <a:rPr lang="nl-NL" sz="1400" dirty="0" smtClean="0">
                <a:solidFill>
                  <a:srgbClr val="002060"/>
                </a:solidFill>
              </a:rPr>
              <a:t>é, </a:t>
            </a:r>
            <a:r>
              <a:rPr lang="en-US" sz="1400" dirty="0" smtClean="0">
                <a:solidFill>
                  <a:srgbClr val="002060"/>
                </a:solidFill>
              </a:rPr>
              <a:t>msalle@nikhef.nl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PKIX – just like KRB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Implicit retrieval of proxies using </a:t>
            </a:r>
            <a:r>
              <a:rPr lang="en-US" dirty="0" err="1" smtClean="0"/>
              <a:t>ssh</a:t>
            </a:r>
            <a:r>
              <a:rPr lang="en-US" dirty="0" smtClean="0"/>
              <a:t>-agent</a:t>
            </a:r>
          </a:p>
          <a:p>
            <a:r>
              <a:rPr lang="en-US" dirty="0" smtClean="0"/>
              <a:t>Resulting proxies can decorated with VOMS without need for passphrases or other credentials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Predictable </a:t>
            </a:r>
            <a:r>
              <a:rPr lang="en-US" dirty="0" err="1" smtClean="0"/>
              <a:t>RCauth</a:t>
            </a:r>
            <a:r>
              <a:rPr lang="en-US" dirty="0" smtClean="0"/>
              <a:t> subject naming (USR) allows </a:t>
            </a:r>
            <a:br>
              <a:rPr lang="en-US" dirty="0" smtClean="0"/>
            </a:br>
            <a:r>
              <a:rPr lang="en-US" dirty="0" smtClean="0"/>
              <a:t>pre-registering in VOMS, </a:t>
            </a:r>
            <a:r>
              <a:rPr lang="en-US" dirty="0" err="1" smtClean="0"/>
              <a:t>COmanage</a:t>
            </a:r>
            <a:r>
              <a:rPr lang="en-US" dirty="0" smtClean="0"/>
              <a:t>, &amp;c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25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9" y="3124200"/>
            <a:ext cx="8953065" cy="22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3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6713167-D75F-478E-A77E-AAF9D1F417D4}" vid="{5763A8E1-F535-4515-992E-894B139FA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IGTF-template-davidg-nw</Template>
  <TotalTime>2889</TotalTime>
  <Words>624</Words>
  <Application>Microsoft Office PowerPoint</Application>
  <PresentationFormat>On-screen Show (4:3)</PresentationFormat>
  <Paragraphs>152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Assessing Combined Assurance</vt:lpstr>
      <vt:lpstr>EGI Combined Assurance use case</vt:lpstr>
      <vt:lpstr>The wLCG IOTA CA by-pass</vt:lpstr>
      <vt:lpstr>Project MinE (ALS) use case</vt:lpstr>
      <vt:lpstr>Interlude</vt:lpstr>
      <vt:lpstr>A proxy from the TTS: the ad-hoc way</vt:lpstr>
      <vt:lpstr>A one-time URL giving a shell script</vt:lpstr>
      <vt:lpstr>Register your ssh public key  – like in gitlab, sourceforge, &amp;c</vt:lpstr>
      <vt:lpstr>Hiding PKIX – just like KRB</vt:lpstr>
      <vt:lpstr>Beyond DOGWOOD  (CERN IOTA, RCauth, CILogon Basic)</vt:lpstr>
      <vt:lpstr>Specific Delegated Responsibilities</vt:lpstr>
      <vt:lpstr>Distributed Responsibilities I:  Trusted Third Party</vt:lpstr>
      <vt:lpstr>Distributed Responsibilities II:  Collaborative Assurance &amp; Traceability</vt:lpstr>
      <vt:lpstr>IOTA in the EGI context</vt:lpstr>
      <vt:lpstr>Developing an assessment framework</vt:lpstr>
      <vt:lpstr>The need for guidance</vt:lpstr>
      <vt:lpstr>Assessment Matrix</vt:lpstr>
      <vt:lpstr>Building a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IGTF</dc:title>
  <dc:creator>davidg</dc:creator>
  <cp:lastModifiedBy>davidg</cp:lastModifiedBy>
  <cp:revision>70</cp:revision>
  <dcterms:created xsi:type="dcterms:W3CDTF">2017-09-17T15:02:05Z</dcterms:created>
  <dcterms:modified xsi:type="dcterms:W3CDTF">2017-09-26T08:00:34Z</dcterms:modified>
</cp:coreProperties>
</file>