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ja-JP" sz="600"/>
              <a:t>© 2006 Open Grid Forum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127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7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22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6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094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5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93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9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7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3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6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smtClean="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accent2"/>
              </a:buClr>
              <a:buFont typeface="Times" pitchFamily="1" charset="0"/>
              <a:buNone/>
              <a:defRPr/>
            </a:pP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Titelmasterformat durch Klicken bearbeiten</a:t>
            </a:r>
          </a:p>
        </p:txBody>
      </p:sp>
      <p:sp>
        <p:nvSpPr>
          <p:cNvPr id="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Textmasterformate durch Klicken bearbeiten</a:t>
            </a:r>
          </a:p>
          <a:p>
            <a:pPr lvl="1"/>
            <a:r>
              <a:rPr lang="en-US" altLang="ja-JP" smtClean="0"/>
              <a:t>Zweite Ebene</a:t>
            </a:r>
          </a:p>
          <a:p>
            <a:pPr lvl="2"/>
            <a:r>
              <a:rPr lang="en-US" altLang="ja-JP" smtClean="0"/>
              <a:t>Dritte Ebene</a:t>
            </a:r>
          </a:p>
          <a:p>
            <a:pPr lvl="3"/>
            <a:r>
              <a:rPr lang="en-US" altLang="ja-JP" smtClean="0"/>
              <a:t>Vierte Ebene</a:t>
            </a:r>
          </a:p>
          <a:p>
            <a:pPr lvl="4"/>
            <a:r>
              <a:rPr lang="en-US" altLang="ja-JP" smtClean="0"/>
              <a:t>Fünfte Ebene</a:t>
            </a:r>
          </a:p>
        </p:txBody>
      </p:sp>
      <p:sp>
        <p:nvSpPr>
          <p:cNvPr id="1045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altLang="ja-JP" sz="600"/>
              <a:t>© 2006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pitchFamily="1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OGF/CAOPS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err="1" smtClean="0"/>
              <a:t>EUGridPMA</a:t>
            </a:r>
            <a:r>
              <a:rPr lang="en-GB" dirty="0" smtClean="0"/>
              <a:t>, </a:t>
            </a:r>
            <a:r>
              <a:rPr lang="en-GB" dirty="0" smtClean="0"/>
              <a:t>Manchester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5445224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Jens Jensen</a:t>
            </a:r>
          </a:p>
          <a:p>
            <a:r>
              <a:rPr lang="en-GB" dirty="0" smtClean="0"/>
              <a:t>STFC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52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OGF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groups (very) active</a:t>
            </a:r>
          </a:p>
          <a:p>
            <a:pPr lvl="1"/>
            <a:r>
              <a:rPr lang="en-GB" dirty="0" smtClean="0"/>
              <a:t>E.g. NSI, DFDL</a:t>
            </a:r>
          </a:p>
          <a:p>
            <a:r>
              <a:rPr lang="en-GB" dirty="0" smtClean="0"/>
              <a:t>Some groups somewhat active</a:t>
            </a:r>
          </a:p>
          <a:p>
            <a:pPr lvl="1"/>
            <a:r>
              <a:rPr lang="en-GB" dirty="0" smtClean="0"/>
              <a:t>E.g. GLUE</a:t>
            </a:r>
          </a:p>
          <a:p>
            <a:r>
              <a:rPr lang="en-GB" dirty="0" smtClean="0"/>
              <a:t>Some groups needed</a:t>
            </a:r>
          </a:p>
          <a:p>
            <a:pPr lvl="1"/>
            <a:r>
              <a:rPr lang="en-GB" dirty="0" smtClean="0"/>
              <a:t>Data Transfer Endpoint</a:t>
            </a:r>
          </a:p>
          <a:p>
            <a:r>
              <a:rPr lang="en-GB" dirty="0" smtClean="0"/>
              <a:t>No more grand conferences</a:t>
            </a:r>
          </a:p>
          <a:p>
            <a:pPr lvl="1"/>
            <a:r>
              <a:rPr lang="en-GB" dirty="0" smtClean="0"/>
              <a:t>Co-location, possibly targeted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2842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MoUs &amp; other liaisons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DMTF</a:t>
            </a:r>
          </a:p>
          <a:p>
            <a:r>
              <a:rPr lang="en-GB" dirty="0" smtClean="0"/>
              <a:t>ETSI</a:t>
            </a:r>
          </a:p>
          <a:p>
            <a:r>
              <a:rPr lang="en-GB" dirty="0" smtClean="0"/>
              <a:t>CSA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ISO/IEC</a:t>
            </a:r>
          </a:p>
          <a:p>
            <a:pPr lvl="1"/>
            <a:r>
              <a:rPr lang="en-GB" dirty="0" smtClean="0"/>
              <a:t>JTC1 SC38</a:t>
            </a:r>
          </a:p>
          <a:p>
            <a:pPr lvl="2"/>
            <a:r>
              <a:rPr lang="en-GB" dirty="0" smtClean="0"/>
              <a:t>WG3</a:t>
            </a:r>
          </a:p>
          <a:p>
            <a:pPr lvl="2"/>
            <a:r>
              <a:rPr lang="en-GB" dirty="0" smtClean="0"/>
              <a:t>WG4</a:t>
            </a:r>
          </a:p>
          <a:p>
            <a:pPr lvl="2"/>
            <a:r>
              <a:rPr lang="en-GB" dirty="0" smtClean="0"/>
              <a:t>WG5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80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Open Access Publishing!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Docs process</a:t>
            </a:r>
          </a:p>
          <a:p>
            <a:pPr lvl="1"/>
            <a:r>
              <a:rPr lang="en-GB" dirty="0" smtClean="0"/>
              <a:t>Public comments</a:t>
            </a:r>
          </a:p>
          <a:p>
            <a:pPr lvl="1"/>
            <a:r>
              <a:rPr lang="en-GB" dirty="0" smtClean="0"/>
              <a:t>GFD.225 !</a:t>
            </a:r>
          </a:p>
          <a:p>
            <a:pPr lvl="1"/>
            <a:r>
              <a:rPr lang="en-GB" dirty="0" smtClean="0"/>
              <a:t>Still publishing: a slew of NSI docs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36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Operations of CAs:</a:t>
            </a:r>
          </a:p>
          <a:p>
            <a:pPr lvl="1"/>
            <a:r>
              <a:rPr lang="en-GB" dirty="0" smtClean="0"/>
              <a:t>sharing best practice</a:t>
            </a:r>
          </a:p>
          <a:p>
            <a:pPr lvl="1"/>
            <a:r>
              <a:rPr lang="en-GB" dirty="0" smtClean="0"/>
              <a:t>software</a:t>
            </a:r>
          </a:p>
          <a:p>
            <a:pPr lvl="1"/>
            <a:r>
              <a:rPr lang="en-GB" dirty="0" smtClean="0"/>
              <a:t>innovations</a:t>
            </a:r>
          </a:p>
          <a:p>
            <a:pPr lvl="1"/>
            <a:r>
              <a:rPr lang="en-GB" dirty="0" smtClean="0"/>
              <a:t>etc.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6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for CAOPS docs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Stuff from our wiki</a:t>
            </a:r>
          </a:p>
          <a:p>
            <a:r>
              <a:rPr lang="en-GB" dirty="0" smtClean="0"/>
              <a:t>How to back up a private key!?</a:t>
            </a:r>
          </a:p>
          <a:p>
            <a:r>
              <a:rPr lang="en-GB" smtClean="0"/>
              <a:t>OIDC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GF PowerPoint Template v1.5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4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GF PowerPoint Template v1.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OGF-template</Template>
  <TotalTime>49</TotalTime>
  <Words>101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OGF PowerPoint Template v1.5</vt:lpstr>
      <vt:lpstr>OGF/CAOPS</vt:lpstr>
      <vt:lpstr>OGF</vt:lpstr>
      <vt:lpstr>MoUs &amp; other liaisons</vt:lpstr>
      <vt:lpstr>Free Open Access Publishing!</vt:lpstr>
      <vt:lpstr>CAOPS</vt:lpstr>
      <vt:lpstr>Potential for CAOPS docs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CAOPS</dc:title>
  <dc:creator>Jensen, Jens (STFC,RAL,SC)</dc:creator>
  <cp:lastModifiedBy>Jensen, Jens (STFC,RAL,SC)</cp:lastModifiedBy>
  <cp:revision>7</cp:revision>
  <dcterms:created xsi:type="dcterms:W3CDTF">2017-09-27T08:17:09Z</dcterms:created>
  <dcterms:modified xsi:type="dcterms:W3CDTF">2017-09-27T09:19:57Z</dcterms:modified>
</cp:coreProperties>
</file>