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2" r:id="rId5"/>
  </p:sldMasterIdLst>
  <p:notesMasterIdLst>
    <p:notesMasterId r:id="rId23"/>
  </p:notesMasterIdLst>
  <p:handoutMasterIdLst>
    <p:handoutMasterId r:id="rId24"/>
  </p:handoutMasterIdLst>
  <p:sldIdLst>
    <p:sldId id="256" r:id="rId6"/>
    <p:sldId id="265" r:id="rId7"/>
    <p:sldId id="257" r:id="rId8"/>
    <p:sldId id="263" r:id="rId9"/>
    <p:sldId id="266" r:id="rId10"/>
    <p:sldId id="258" r:id="rId11"/>
    <p:sldId id="267" r:id="rId12"/>
    <p:sldId id="268" r:id="rId13"/>
    <p:sldId id="275" r:id="rId14"/>
    <p:sldId id="276" r:id="rId15"/>
    <p:sldId id="274" r:id="rId16"/>
    <p:sldId id="269" r:id="rId17"/>
    <p:sldId id="270" r:id="rId18"/>
    <p:sldId id="277" r:id="rId19"/>
    <p:sldId id="271" r:id="rId20"/>
    <p:sldId id="262" r:id="rId21"/>
    <p:sldId id="272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868">
          <p15:clr>
            <a:srgbClr val="A4A3A4"/>
          </p15:clr>
        </p15:guide>
        <p15:guide id="4" orient="horz" pos="366">
          <p15:clr>
            <a:srgbClr val="A4A3A4"/>
          </p15:clr>
        </p15:guide>
        <p15:guide id="5" orient="horz" pos="1108">
          <p15:clr>
            <a:srgbClr val="A4A3A4"/>
          </p15:clr>
        </p15:guide>
        <p15:guide id="6" orient="horz" pos="212">
          <p15:clr>
            <a:srgbClr val="A4A3A4"/>
          </p15:clr>
        </p15:guide>
        <p15:guide id="7" pos="2114">
          <p15:clr>
            <a:srgbClr val="A4A3A4"/>
          </p15:clr>
        </p15:guide>
        <p15:guide id="8" pos="5546">
          <p15:clr>
            <a:srgbClr val="A4A3A4"/>
          </p15:clr>
        </p15:guide>
        <p15:guide id="9" pos="4728">
          <p15:clr>
            <a:srgbClr val="A4A3A4"/>
          </p15:clr>
        </p15:guide>
        <p15:guide id="10" pos="2826">
          <p15:clr>
            <a:srgbClr val="A4A3A4"/>
          </p15:clr>
        </p15:guide>
        <p15:guide id="11" pos="180">
          <p15:clr>
            <a:srgbClr val="A4A3A4"/>
          </p15:clr>
        </p15:guide>
        <p15:guide id="12" pos="1034">
          <p15:clr>
            <a:srgbClr val="A4A3A4"/>
          </p15:clr>
        </p15:guide>
        <p15:guide id="13" pos="1118">
          <p15:clr>
            <a:srgbClr val="A4A3A4"/>
          </p15:clr>
        </p15:guide>
        <p15:guide id="14" pos="2020">
          <p15:clr>
            <a:srgbClr val="A4A3A4"/>
          </p15:clr>
        </p15:guide>
        <p15:guide id="15" pos="4643">
          <p15:clr>
            <a:srgbClr val="A4A3A4"/>
          </p15:clr>
        </p15:guide>
        <p15:guide id="16" pos="2919">
          <p15:clr>
            <a:srgbClr val="A4A3A4"/>
          </p15:clr>
        </p15:guide>
        <p15:guide id="17" pos="3724">
          <p15:clr>
            <a:srgbClr val="A4A3A4"/>
          </p15:clr>
        </p15:guide>
        <p15:guide id="18" pos="3809">
          <p15:clr>
            <a:srgbClr val="A4A3A4"/>
          </p15:clr>
        </p15:guide>
        <p15:guide id="19" orient="horz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007FA3"/>
    <a:srgbClr val="78BE20"/>
    <a:srgbClr val="FF8200"/>
    <a:srgbClr val="E04E39"/>
    <a:srgbClr val="BB29BB"/>
    <a:srgbClr val="8A8D8F"/>
    <a:srgbClr val="1E2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1" autoAdjust="0"/>
    <p:restoredTop sz="99431" autoAdjust="0"/>
  </p:normalViewPr>
  <p:slideViewPr>
    <p:cSldViewPr snapToGrid="0" snapToObjects="1">
      <p:cViewPr varScale="1">
        <p:scale>
          <a:sx n="151" d="100"/>
          <a:sy n="151" d="100"/>
        </p:scale>
        <p:origin x="1494" y="126"/>
      </p:cViewPr>
      <p:guideLst>
        <p:guide orient="horz" pos="810"/>
        <p:guide orient="horz" pos="3164"/>
        <p:guide orient="horz" pos="2868"/>
        <p:guide orient="horz" pos="366"/>
        <p:guide orient="horz" pos="1108"/>
        <p:guide orient="horz" pos="212"/>
        <p:guide pos="2114"/>
        <p:guide pos="5546"/>
        <p:guide pos="4728"/>
        <p:guide pos="2826"/>
        <p:guide pos="180"/>
        <p:guide pos="1034"/>
        <p:guide pos="1118"/>
        <p:guide pos="2020"/>
        <p:guide pos="4643"/>
        <p:guide pos="2919"/>
        <p:guide pos="3724"/>
        <p:guide pos="3809"/>
        <p:guide orient="horz" pos="3168"/>
      </p:guideLst>
    </p:cSldViewPr>
  </p:slideViewPr>
  <p:outlineViewPr>
    <p:cViewPr>
      <p:scale>
        <a:sx n="33" d="100"/>
        <a:sy n="33" d="100"/>
      </p:scale>
      <p:origin x="0" y="34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duartepinto\Serge\Photonis\neutrons\histogram_cylind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111111111111112E-2"/>
          <c:y val="0"/>
          <c:w val="0.94133333333333336"/>
          <c:h val="0.72595591104174795"/>
        </c:manualLayout>
      </c:layout>
      <c:scatterChart>
        <c:scatterStyle val="smoothMarker"/>
        <c:varyColors val="0"/>
        <c:ser>
          <c:idx val="0"/>
          <c:order val="0"/>
          <c:spPr>
            <a:ln w="12700"/>
          </c:spPr>
          <c:marker>
            <c:symbol val="none"/>
          </c:marker>
          <c:xVal>
            <c:numRef>
              <c:f>Linegrid!$B$5:$B$1030</c:f>
              <c:numCache>
                <c:formatCode>General</c:formatCode>
                <c:ptCount val="1026"/>
                <c:pt idx="0">
                  <c:v>0</c:v>
                </c:pt>
                <c:pt idx="1">
                  <c:v>4.0160642570281124E-2</c:v>
                </c:pt>
                <c:pt idx="2">
                  <c:v>8.0321285140562249E-2</c:v>
                </c:pt>
                <c:pt idx="3">
                  <c:v>0.12048192771084337</c:v>
                </c:pt>
                <c:pt idx="4">
                  <c:v>0.1606425702811245</c:v>
                </c:pt>
                <c:pt idx="5">
                  <c:v>0.20080321285140562</c:v>
                </c:pt>
                <c:pt idx="6">
                  <c:v>0.24096385542168675</c:v>
                </c:pt>
                <c:pt idx="7">
                  <c:v>0.28112449799196787</c:v>
                </c:pt>
                <c:pt idx="8">
                  <c:v>0.32128514056224899</c:v>
                </c:pt>
                <c:pt idx="9">
                  <c:v>0.36144578313253012</c:v>
                </c:pt>
                <c:pt idx="10">
                  <c:v>0.40160642570281124</c:v>
                </c:pt>
                <c:pt idx="11">
                  <c:v>0.44176706827309237</c:v>
                </c:pt>
                <c:pt idx="12">
                  <c:v>0.48192771084337349</c:v>
                </c:pt>
                <c:pt idx="13">
                  <c:v>0.52208835341365456</c:v>
                </c:pt>
                <c:pt idx="14">
                  <c:v>0.56224899598393574</c:v>
                </c:pt>
                <c:pt idx="15">
                  <c:v>0.60240963855421681</c:v>
                </c:pt>
                <c:pt idx="16">
                  <c:v>0.64257028112449799</c:v>
                </c:pt>
                <c:pt idx="17">
                  <c:v>0.68273092369477917</c:v>
                </c:pt>
                <c:pt idx="18">
                  <c:v>0.72289156626506024</c:v>
                </c:pt>
                <c:pt idx="19">
                  <c:v>0.76305220883534142</c:v>
                </c:pt>
                <c:pt idx="20">
                  <c:v>0.80321285140562249</c:v>
                </c:pt>
                <c:pt idx="21">
                  <c:v>0.84337349397590355</c:v>
                </c:pt>
                <c:pt idx="22">
                  <c:v>0.88353413654618473</c:v>
                </c:pt>
                <c:pt idx="23">
                  <c:v>0.9236947791164658</c:v>
                </c:pt>
                <c:pt idx="24">
                  <c:v>0.96385542168674698</c:v>
                </c:pt>
                <c:pt idx="25">
                  <c:v>1.0040160642570282</c:v>
                </c:pt>
                <c:pt idx="26">
                  <c:v>1.0441767068273091</c:v>
                </c:pt>
                <c:pt idx="27">
                  <c:v>1.0843373493975903</c:v>
                </c:pt>
                <c:pt idx="28">
                  <c:v>1.1244979919678715</c:v>
                </c:pt>
                <c:pt idx="29">
                  <c:v>1.1646586345381527</c:v>
                </c:pt>
                <c:pt idx="30">
                  <c:v>1.2048192771084336</c:v>
                </c:pt>
                <c:pt idx="31">
                  <c:v>1.2449799196787148</c:v>
                </c:pt>
                <c:pt idx="32">
                  <c:v>1.285140562248996</c:v>
                </c:pt>
                <c:pt idx="33">
                  <c:v>1.3253012048192772</c:v>
                </c:pt>
                <c:pt idx="34">
                  <c:v>1.3654618473895583</c:v>
                </c:pt>
                <c:pt idx="35">
                  <c:v>1.4056224899598393</c:v>
                </c:pt>
                <c:pt idx="36">
                  <c:v>1.4457831325301205</c:v>
                </c:pt>
                <c:pt idx="37">
                  <c:v>1.4859437751004014</c:v>
                </c:pt>
                <c:pt idx="38">
                  <c:v>1.5261044176706828</c:v>
                </c:pt>
                <c:pt idx="39">
                  <c:v>1.5662650602409638</c:v>
                </c:pt>
                <c:pt idx="40">
                  <c:v>1.606425702811245</c:v>
                </c:pt>
                <c:pt idx="41">
                  <c:v>1.6465863453815262</c:v>
                </c:pt>
                <c:pt idx="42">
                  <c:v>1.6867469879518071</c:v>
                </c:pt>
                <c:pt idx="43">
                  <c:v>1.7269076305220885</c:v>
                </c:pt>
                <c:pt idx="44">
                  <c:v>1.7670682730923695</c:v>
                </c:pt>
                <c:pt idx="45">
                  <c:v>1.8072289156626506</c:v>
                </c:pt>
                <c:pt idx="46">
                  <c:v>1.8473895582329316</c:v>
                </c:pt>
                <c:pt idx="47">
                  <c:v>1.8875502008032128</c:v>
                </c:pt>
                <c:pt idx="48">
                  <c:v>1.927710843373494</c:v>
                </c:pt>
                <c:pt idx="49">
                  <c:v>1.9678714859437751</c:v>
                </c:pt>
                <c:pt idx="50">
                  <c:v>2.0080321285140563</c:v>
                </c:pt>
                <c:pt idx="51">
                  <c:v>2.0481927710843371</c:v>
                </c:pt>
                <c:pt idx="52">
                  <c:v>2.0883534136546182</c:v>
                </c:pt>
                <c:pt idx="53">
                  <c:v>2.1285140562248999</c:v>
                </c:pt>
                <c:pt idx="54">
                  <c:v>2.1686746987951806</c:v>
                </c:pt>
                <c:pt idx="55">
                  <c:v>2.2088353413654618</c:v>
                </c:pt>
                <c:pt idx="56">
                  <c:v>2.248995983935743</c:v>
                </c:pt>
                <c:pt idx="57">
                  <c:v>2.2891566265060241</c:v>
                </c:pt>
                <c:pt idx="58">
                  <c:v>2.3293172690763053</c:v>
                </c:pt>
                <c:pt idx="59">
                  <c:v>2.3694779116465865</c:v>
                </c:pt>
                <c:pt idx="60">
                  <c:v>2.4096385542168672</c:v>
                </c:pt>
                <c:pt idx="61">
                  <c:v>2.4497991967871484</c:v>
                </c:pt>
                <c:pt idx="62">
                  <c:v>2.4899598393574296</c:v>
                </c:pt>
                <c:pt idx="63">
                  <c:v>2.5301204819277108</c:v>
                </c:pt>
                <c:pt idx="64">
                  <c:v>2.570281124497992</c:v>
                </c:pt>
                <c:pt idx="65">
                  <c:v>2.6104417670682736</c:v>
                </c:pt>
                <c:pt idx="66">
                  <c:v>2.6506024096385543</c:v>
                </c:pt>
                <c:pt idx="67">
                  <c:v>2.6907630522088355</c:v>
                </c:pt>
                <c:pt idx="68">
                  <c:v>2.7309236947791167</c:v>
                </c:pt>
                <c:pt idx="69">
                  <c:v>2.7710843373493974</c:v>
                </c:pt>
                <c:pt idx="70">
                  <c:v>2.8112449799196786</c:v>
                </c:pt>
                <c:pt idx="71">
                  <c:v>2.8514056224899598</c:v>
                </c:pt>
                <c:pt idx="72">
                  <c:v>2.8915662650602409</c:v>
                </c:pt>
                <c:pt idx="73">
                  <c:v>2.9317269076305221</c:v>
                </c:pt>
                <c:pt idx="74">
                  <c:v>2.9718875502008029</c:v>
                </c:pt>
                <c:pt idx="75">
                  <c:v>3.0120481927710845</c:v>
                </c:pt>
                <c:pt idx="76">
                  <c:v>3.0522088353413657</c:v>
                </c:pt>
                <c:pt idx="77">
                  <c:v>3.0923694779116468</c:v>
                </c:pt>
                <c:pt idx="78">
                  <c:v>3.1325301204819276</c:v>
                </c:pt>
                <c:pt idx="79">
                  <c:v>3.1726907630522088</c:v>
                </c:pt>
                <c:pt idx="80">
                  <c:v>3.2128514056224899</c:v>
                </c:pt>
                <c:pt idx="81">
                  <c:v>3.2530120481927711</c:v>
                </c:pt>
                <c:pt idx="82">
                  <c:v>3.2931726907630523</c:v>
                </c:pt>
                <c:pt idx="83">
                  <c:v>3.333333333333333</c:v>
                </c:pt>
                <c:pt idx="84">
                  <c:v>3.3734939759036142</c:v>
                </c:pt>
                <c:pt idx="85">
                  <c:v>3.4136546184738958</c:v>
                </c:pt>
                <c:pt idx="86">
                  <c:v>3.453815261044177</c:v>
                </c:pt>
                <c:pt idx="87">
                  <c:v>3.4939759036144578</c:v>
                </c:pt>
                <c:pt idx="88">
                  <c:v>3.5341365461847389</c:v>
                </c:pt>
                <c:pt idx="89">
                  <c:v>3.5742971887550201</c:v>
                </c:pt>
                <c:pt idx="90">
                  <c:v>3.6144578313253013</c:v>
                </c:pt>
                <c:pt idx="91">
                  <c:v>3.6546184738955825</c:v>
                </c:pt>
                <c:pt idx="92">
                  <c:v>3.6947791164658632</c:v>
                </c:pt>
                <c:pt idx="93">
                  <c:v>3.7349397590361444</c:v>
                </c:pt>
                <c:pt idx="94">
                  <c:v>3.7751004016064256</c:v>
                </c:pt>
                <c:pt idx="95">
                  <c:v>3.8152610441767072</c:v>
                </c:pt>
                <c:pt idx="96">
                  <c:v>3.8554216867469879</c:v>
                </c:pt>
                <c:pt idx="97">
                  <c:v>3.8955823293172691</c:v>
                </c:pt>
                <c:pt idx="98">
                  <c:v>3.9357429718875503</c:v>
                </c:pt>
                <c:pt idx="99">
                  <c:v>3.9759036144578315</c:v>
                </c:pt>
                <c:pt idx="100">
                  <c:v>4.0160642570281126</c:v>
                </c:pt>
                <c:pt idx="101">
                  <c:v>4.0562248995983934</c:v>
                </c:pt>
                <c:pt idx="102">
                  <c:v>4.0963855421686741</c:v>
                </c:pt>
                <c:pt idx="103">
                  <c:v>4.1365461847389557</c:v>
                </c:pt>
                <c:pt idx="104">
                  <c:v>4.1767068273092365</c:v>
                </c:pt>
                <c:pt idx="105">
                  <c:v>4.2168674698795181</c:v>
                </c:pt>
                <c:pt idx="106">
                  <c:v>4.2570281124497997</c:v>
                </c:pt>
                <c:pt idx="107">
                  <c:v>4.2971887550200805</c:v>
                </c:pt>
                <c:pt idx="108">
                  <c:v>4.3373493975903612</c:v>
                </c:pt>
                <c:pt idx="109">
                  <c:v>4.3775100401606428</c:v>
                </c:pt>
                <c:pt idx="110">
                  <c:v>4.4176706827309236</c:v>
                </c:pt>
                <c:pt idx="111">
                  <c:v>4.4578313253012052</c:v>
                </c:pt>
                <c:pt idx="112">
                  <c:v>4.4979919678714859</c:v>
                </c:pt>
                <c:pt idx="113">
                  <c:v>4.5381526104417667</c:v>
                </c:pt>
                <c:pt idx="114">
                  <c:v>4.5783132530120483</c:v>
                </c:pt>
                <c:pt idx="115">
                  <c:v>4.6184738955823299</c:v>
                </c:pt>
                <c:pt idx="116">
                  <c:v>4.6586345381526106</c:v>
                </c:pt>
                <c:pt idx="117">
                  <c:v>4.6987951807228914</c:v>
                </c:pt>
                <c:pt idx="118">
                  <c:v>4.738955823293173</c:v>
                </c:pt>
                <c:pt idx="119">
                  <c:v>4.7791164658634537</c:v>
                </c:pt>
                <c:pt idx="120">
                  <c:v>4.8192771084337345</c:v>
                </c:pt>
                <c:pt idx="121">
                  <c:v>4.8594377510040161</c:v>
                </c:pt>
                <c:pt idx="122">
                  <c:v>4.8995983935742968</c:v>
                </c:pt>
                <c:pt idx="123">
                  <c:v>4.9397590361445785</c:v>
                </c:pt>
                <c:pt idx="124">
                  <c:v>4.9799196787148592</c:v>
                </c:pt>
                <c:pt idx="125">
                  <c:v>5.0200803212851408</c:v>
                </c:pt>
                <c:pt idx="126">
                  <c:v>5.0602409638554215</c:v>
                </c:pt>
                <c:pt idx="127">
                  <c:v>5.1004016064257032</c:v>
                </c:pt>
                <c:pt idx="128">
                  <c:v>5.1405622489959839</c:v>
                </c:pt>
                <c:pt idx="129">
                  <c:v>5.1807228915662655</c:v>
                </c:pt>
                <c:pt idx="130">
                  <c:v>5.2208835341365472</c:v>
                </c:pt>
                <c:pt idx="131">
                  <c:v>5.261044176706827</c:v>
                </c:pt>
                <c:pt idx="132">
                  <c:v>5.3012048192771086</c:v>
                </c:pt>
                <c:pt idx="133">
                  <c:v>5.3413654618473894</c:v>
                </c:pt>
                <c:pt idx="134">
                  <c:v>5.381526104417671</c:v>
                </c:pt>
                <c:pt idx="135">
                  <c:v>5.4216867469879517</c:v>
                </c:pt>
                <c:pt idx="136">
                  <c:v>5.4618473895582333</c:v>
                </c:pt>
                <c:pt idx="137">
                  <c:v>5.5020080321285132</c:v>
                </c:pt>
                <c:pt idx="138">
                  <c:v>5.5421686746987948</c:v>
                </c:pt>
                <c:pt idx="139">
                  <c:v>5.5823293172690756</c:v>
                </c:pt>
                <c:pt idx="140">
                  <c:v>5.6224899598393572</c:v>
                </c:pt>
                <c:pt idx="141">
                  <c:v>5.6626506024096388</c:v>
                </c:pt>
                <c:pt idx="142">
                  <c:v>5.7028112449799195</c:v>
                </c:pt>
                <c:pt idx="143">
                  <c:v>5.7429718875502012</c:v>
                </c:pt>
                <c:pt idx="144">
                  <c:v>5.7831325301204819</c:v>
                </c:pt>
                <c:pt idx="145">
                  <c:v>5.8232931726907635</c:v>
                </c:pt>
                <c:pt idx="146">
                  <c:v>5.8634538152610443</c:v>
                </c:pt>
                <c:pt idx="147">
                  <c:v>5.9036144578313259</c:v>
                </c:pt>
                <c:pt idx="148">
                  <c:v>5.9437751004016057</c:v>
                </c:pt>
                <c:pt idx="149">
                  <c:v>5.9839357429718874</c:v>
                </c:pt>
                <c:pt idx="150">
                  <c:v>6.024096385542169</c:v>
                </c:pt>
                <c:pt idx="151">
                  <c:v>6.0642570281124497</c:v>
                </c:pt>
                <c:pt idx="152">
                  <c:v>6.1044176706827313</c:v>
                </c:pt>
                <c:pt idx="153">
                  <c:v>6.1445783132530121</c:v>
                </c:pt>
                <c:pt idx="154">
                  <c:v>6.1847389558232937</c:v>
                </c:pt>
                <c:pt idx="155">
                  <c:v>6.2248995983935735</c:v>
                </c:pt>
                <c:pt idx="156">
                  <c:v>6.2650602409638552</c:v>
                </c:pt>
                <c:pt idx="157">
                  <c:v>6.3052208835341359</c:v>
                </c:pt>
                <c:pt idx="158">
                  <c:v>6.3453815261044175</c:v>
                </c:pt>
                <c:pt idx="159">
                  <c:v>6.3855421686746983</c:v>
                </c:pt>
                <c:pt idx="160">
                  <c:v>6.4257028112449799</c:v>
                </c:pt>
                <c:pt idx="161">
                  <c:v>6.4658634538152615</c:v>
                </c:pt>
                <c:pt idx="162">
                  <c:v>6.5060240963855422</c:v>
                </c:pt>
                <c:pt idx="163">
                  <c:v>6.5461847389558239</c:v>
                </c:pt>
                <c:pt idx="164">
                  <c:v>6.5863453815261046</c:v>
                </c:pt>
                <c:pt idx="165">
                  <c:v>6.6265060240963862</c:v>
                </c:pt>
                <c:pt idx="166">
                  <c:v>6.6666666666666661</c:v>
                </c:pt>
                <c:pt idx="167">
                  <c:v>6.7068273092369477</c:v>
                </c:pt>
                <c:pt idx="168">
                  <c:v>6.7469879518072284</c:v>
                </c:pt>
                <c:pt idx="169">
                  <c:v>6.7871485943775101</c:v>
                </c:pt>
                <c:pt idx="170">
                  <c:v>6.8273092369477917</c:v>
                </c:pt>
                <c:pt idx="171">
                  <c:v>6.8674698795180724</c:v>
                </c:pt>
                <c:pt idx="172">
                  <c:v>6.907630522088354</c:v>
                </c:pt>
                <c:pt idx="173">
                  <c:v>6.9477911646586339</c:v>
                </c:pt>
                <c:pt idx="174">
                  <c:v>6.9879518072289155</c:v>
                </c:pt>
                <c:pt idx="175">
                  <c:v>7.0281124497991962</c:v>
                </c:pt>
                <c:pt idx="176">
                  <c:v>7.0682730923694779</c:v>
                </c:pt>
                <c:pt idx="177">
                  <c:v>7.1084337349397586</c:v>
                </c:pt>
                <c:pt idx="178">
                  <c:v>7.1485943775100402</c:v>
                </c:pt>
                <c:pt idx="179">
                  <c:v>7.188755020080321</c:v>
                </c:pt>
                <c:pt idx="180">
                  <c:v>7.2289156626506026</c:v>
                </c:pt>
                <c:pt idx="181">
                  <c:v>7.2690763052208842</c:v>
                </c:pt>
                <c:pt idx="182">
                  <c:v>7.309236947791165</c:v>
                </c:pt>
                <c:pt idx="183">
                  <c:v>7.3493975903614466</c:v>
                </c:pt>
                <c:pt idx="184">
                  <c:v>7.3895582329317264</c:v>
                </c:pt>
                <c:pt idx="185">
                  <c:v>7.429718875502008</c:v>
                </c:pt>
                <c:pt idx="186">
                  <c:v>7.4698795180722888</c:v>
                </c:pt>
                <c:pt idx="187">
                  <c:v>7.5100401606425704</c:v>
                </c:pt>
                <c:pt idx="188">
                  <c:v>7.5502008032128511</c:v>
                </c:pt>
                <c:pt idx="189">
                  <c:v>7.5903614457831328</c:v>
                </c:pt>
                <c:pt idx="190">
                  <c:v>7.6305220883534144</c:v>
                </c:pt>
                <c:pt idx="191">
                  <c:v>7.6706827309236942</c:v>
                </c:pt>
                <c:pt idx="192">
                  <c:v>7.7108433734939759</c:v>
                </c:pt>
                <c:pt idx="193">
                  <c:v>7.7510040160642566</c:v>
                </c:pt>
                <c:pt idx="194">
                  <c:v>7.7911646586345382</c:v>
                </c:pt>
                <c:pt idx="195">
                  <c:v>7.831325301204819</c:v>
                </c:pt>
                <c:pt idx="196">
                  <c:v>7.8714859437751006</c:v>
                </c:pt>
                <c:pt idx="197">
                  <c:v>7.9116465863453813</c:v>
                </c:pt>
                <c:pt idx="198">
                  <c:v>7.9518072289156629</c:v>
                </c:pt>
                <c:pt idx="199">
                  <c:v>7.9919678714859437</c:v>
                </c:pt>
                <c:pt idx="200">
                  <c:v>8.0321285140562253</c:v>
                </c:pt>
                <c:pt idx="201">
                  <c:v>8.0722891566265069</c:v>
                </c:pt>
                <c:pt idx="202">
                  <c:v>8.1124497991967868</c:v>
                </c:pt>
                <c:pt idx="203">
                  <c:v>8.1526104417670684</c:v>
                </c:pt>
                <c:pt idx="204">
                  <c:v>8.1927710843373482</c:v>
                </c:pt>
                <c:pt idx="205">
                  <c:v>8.2329317269076299</c:v>
                </c:pt>
                <c:pt idx="206">
                  <c:v>8.2730923694779115</c:v>
                </c:pt>
                <c:pt idx="207">
                  <c:v>8.3132530120481931</c:v>
                </c:pt>
                <c:pt idx="208">
                  <c:v>8.353413654618473</c:v>
                </c:pt>
                <c:pt idx="209">
                  <c:v>8.3935742971887546</c:v>
                </c:pt>
                <c:pt idx="210">
                  <c:v>8.4337349397590362</c:v>
                </c:pt>
                <c:pt idx="211">
                  <c:v>8.4738955823293178</c:v>
                </c:pt>
                <c:pt idx="212">
                  <c:v>8.5140562248995995</c:v>
                </c:pt>
                <c:pt idx="213">
                  <c:v>8.5542168674698793</c:v>
                </c:pt>
                <c:pt idx="214">
                  <c:v>8.5943775100401609</c:v>
                </c:pt>
                <c:pt idx="215">
                  <c:v>8.6345381526104408</c:v>
                </c:pt>
                <c:pt idx="216">
                  <c:v>8.6746987951807224</c:v>
                </c:pt>
                <c:pt idx="217">
                  <c:v>8.714859437751004</c:v>
                </c:pt>
                <c:pt idx="218">
                  <c:v>8.7550200803212856</c:v>
                </c:pt>
                <c:pt idx="219">
                  <c:v>8.7951807228915655</c:v>
                </c:pt>
                <c:pt idx="220">
                  <c:v>8.8353413654618471</c:v>
                </c:pt>
                <c:pt idx="221">
                  <c:v>8.8755020080321287</c:v>
                </c:pt>
                <c:pt idx="222">
                  <c:v>8.9156626506024104</c:v>
                </c:pt>
                <c:pt idx="223">
                  <c:v>8.955823293172692</c:v>
                </c:pt>
                <c:pt idx="224">
                  <c:v>8.9959839357429718</c:v>
                </c:pt>
                <c:pt idx="225">
                  <c:v>9.0361445783132535</c:v>
                </c:pt>
                <c:pt idx="226">
                  <c:v>9.0763052208835333</c:v>
                </c:pt>
                <c:pt idx="227">
                  <c:v>9.1164658634538149</c:v>
                </c:pt>
                <c:pt idx="228">
                  <c:v>9.1566265060240966</c:v>
                </c:pt>
                <c:pt idx="229">
                  <c:v>9.1967871485943782</c:v>
                </c:pt>
                <c:pt idx="230">
                  <c:v>9.2369477911646598</c:v>
                </c:pt>
                <c:pt idx="231">
                  <c:v>9.2771084337349397</c:v>
                </c:pt>
                <c:pt idx="232">
                  <c:v>9.3172690763052213</c:v>
                </c:pt>
                <c:pt idx="233">
                  <c:v>9.3574297188755011</c:v>
                </c:pt>
                <c:pt idx="234">
                  <c:v>9.3975903614457827</c:v>
                </c:pt>
                <c:pt idx="235">
                  <c:v>9.4377510040160644</c:v>
                </c:pt>
                <c:pt idx="236">
                  <c:v>9.477911646586346</c:v>
                </c:pt>
                <c:pt idx="237">
                  <c:v>9.5180722891566258</c:v>
                </c:pt>
                <c:pt idx="238">
                  <c:v>9.5582329317269075</c:v>
                </c:pt>
                <c:pt idx="239">
                  <c:v>9.5983935742971873</c:v>
                </c:pt>
                <c:pt idx="240">
                  <c:v>9.6385542168674689</c:v>
                </c:pt>
                <c:pt idx="241">
                  <c:v>9.6787148594377506</c:v>
                </c:pt>
                <c:pt idx="242">
                  <c:v>9.7188755020080322</c:v>
                </c:pt>
                <c:pt idx="243">
                  <c:v>9.7590361445783138</c:v>
                </c:pt>
                <c:pt idx="244">
                  <c:v>9.7991967871485937</c:v>
                </c:pt>
                <c:pt idx="245">
                  <c:v>9.8393574297188753</c:v>
                </c:pt>
                <c:pt idx="246">
                  <c:v>9.8795180722891569</c:v>
                </c:pt>
                <c:pt idx="247">
                  <c:v>9.9196787148594385</c:v>
                </c:pt>
                <c:pt idx="248">
                  <c:v>9.9598393574297184</c:v>
                </c:pt>
                <c:pt idx="249">
                  <c:v>10</c:v>
                </c:pt>
                <c:pt idx="250">
                  <c:v>10.040160642570282</c:v>
                </c:pt>
                <c:pt idx="251">
                  <c:v>10.080321285140563</c:v>
                </c:pt>
                <c:pt idx="252">
                  <c:v>10.120481927710843</c:v>
                </c:pt>
                <c:pt idx="253">
                  <c:v>10.160642570281125</c:v>
                </c:pt>
                <c:pt idx="254">
                  <c:v>10.200803212851406</c:v>
                </c:pt>
                <c:pt idx="255">
                  <c:v>10.240963855421688</c:v>
                </c:pt>
                <c:pt idx="256">
                  <c:v>10.281124497991968</c:v>
                </c:pt>
                <c:pt idx="257">
                  <c:v>10.321285140562249</c:v>
                </c:pt>
                <c:pt idx="258">
                  <c:v>10.361445783132531</c:v>
                </c:pt>
                <c:pt idx="259">
                  <c:v>10.401606425702813</c:v>
                </c:pt>
                <c:pt idx="260">
                  <c:v>10.441767068273094</c:v>
                </c:pt>
                <c:pt idx="261">
                  <c:v>10.481927710843372</c:v>
                </c:pt>
                <c:pt idx="262">
                  <c:v>10.522088353413654</c:v>
                </c:pt>
                <c:pt idx="263">
                  <c:v>10.562248995983936</c:v>
                </c:pt>
                <c:pt idx="264">
                  <c:v>10.602409638554217</c:v>
                </c:pt>
                <c:pt idx="265">
                  <c:v>10.642570281124497</c:v>
                </c:pt>
                <c:pt idx="266">
                  <c:v>10.682730923694779</c:v>
                </c:pt>
                <c:pt idx="267">
                  <c:v>10.72289156626506</c:v>
                </c:pt>
                <c:pt idx="268">
                  <c:v>10.763052208835342</c:v>
                </c:pt>
                <c:pt idx="269">
                  <c:v>10.803212851405624</c:v>
                </c:pt>
                <c:pt idx="270">
                  <c:v>10.843373493975903</c:v>
                </c:pt>
                <c:pt idx="271">
                  <c:v>10.883534136546185</c:v>
                </c:pt>
                <c:pt idx="272">
                  <c:v>10.923694779116467</c:v>
                </c:pt>
                <c:pt idx="273">
                  <c:v>10.963855421686748</c:v>
                </c:pt>
                <c:pt idx="274">
                  <c:v>11.004016064257026</c:v>
                </c:pt>
                <c:pt idx="275">
                  <c:v>11.044176706827308</c:v>
                </c:pt>
                <c:pt idx="276">
                  <c:v>11.08433734939759</c:v>
                </c:pt>
                <c:pt idx="277">
                  <c:v>11.124497991967871</c:v>
                </c:pt>
                <c:pt idx="278">
                  <c:v>11.164658634538151</c:v>
                </c:pt>
                <c:pt idx="279">
                  <c:v>11.204819277108433</c:v>
                </c:pt>
                <c:pt idx="280">
                  <c:v>11.244979919678714</c:v>
                </c:pt>
                <c:pt idx="281">
                  <c:v>11.285140562248996</c:v>
                </c:pt>
                <c:pt idx="282">
                  <c:v>11.325301204819278</c:v>
                </c:pt>
                <c:pt idx="283">
                  <c:v>11.365461847389557</c:v>
                </c:pt>
                <c:pt idx="284">
                  <c:v>11.405622489959839</c:v>
                </c:pt>
                <c:pt idx="285">
                  <c:v>11.445783132530121</c:v>
                </c:pt>
                <c:pt idx="286">
                  <c:v>11.485943775100402</c:v>
                </c:pt>
                <c:pt idx="287">
                  <c:v>11.526104417670682</c:v>
                </c:pt>
                <c:pt idx="288">
                  <c:v>11.566265060240964</c:v>
                </c:pt>
                <c:pt idx="289">
                  <c:v>11.606425702811245</c:v>
                </c:pt>
                <c:pt idx="290">
                  <c:v>11.646586345381527</c:v>
                </c:pt>
                <c:pt idx="291">
                  <c:v>11.686746987951809</c:v>
                </c:pt>
                <c:pt idx="292">
                  <c:v>11.726907630522089</c:v>
                </c:pt>
                <c:pt idx="293">
                  <c:v>11.76706827309237</c:v>
                </c:pt>
                <c:pt idx="294">
                  <c:v>11.807228915662652</c:v>
                </c:pt>
                <c:pt idx="295">
                  <c:v>11.847389558232933</c:v>
                </c:pt>
                <c:pt idx="296">
                  <c:v>11.887550200803211</c:v>
                </c:pt>
                <c:pt idx="297">
                  <c:v>11.927710843373493</c:v>
                </c:pt>
                <c:pt idx="298">
                  <c:v>11.967871485943775</c:v>
                </c:pt>
                <c:pt idx="299">
                  <c:v>12.008032128514056</c:v>
                </c:pt>
                <c:pt idx="300">
                  <c:v>12.048192771084338</c:v>
                </c:pt>
                <c:pt idx="301">
                  <c:v>12.088353413654618</c:v>
                </c:pt>
                <c:pt idx="302">
                  <c:v>12.128514056224899</c:v>
                </c:pt>
                <c:pt idx="303">
                  <c:v>12.168674698795181</c:v>
                </c:pt>
                <c:pt idx="304">
                  <c:v>12.208835341365463</c:v>
                </c:pt>
                <c:pt idx="305">
                  <c:v>12.248995983935743</c:v>
                </c:pt>
                <c:pt idx="306">
                  <c:v>12.289156626506024</c:v>
                </c:pt>
                <c:pt idx="307">
                  <c:v>12.329317269076306</c:v>
                </c:pt>
                <c:pt idx="308">
                  <c:v>12.369477911646587</c:v>
                </c:pt>
                <c:pt idx="309">
                  <c:v>12.409638554216869</c:v>
                </c:pt>
                <c:pt idx="310">
                  <c:v>12.449799196787147</c:v>
                </c:pt>
                <c:pt idx="311">
                  <c:v>12.489959839357429</c:v>
                </c:pt>
                <c:pt idx="312">
                  <c:v>12.53012048192771</c:v>
                </c:pt>
                <c:pt idx="313">
                  <c:v>12.570281124497992</c:v>
                </c:pt>
                <c:pt idx="314">
                  <c:v>12.610441767068272</c:v>
                </c:pt>
                <c:pt idx="315">
                  <c:v>12.650602409638553</c:v>
                </c:pt>
                <c:pt idx="316">
                  <c:v>12.690763052208835</c:v>
                </c:pt>
                <c:pt idx="317">
                  <c:v>12.730923694779117</c:v>
                </c:pt>
                <c:pt idx="318">
                  <c:v>12.771084337349397</c:v>
                </c:pt>
                <c:pt idx="319">
                  <c:v>12.811244979919678</c:v>
                </c:pt>
                <c:pt idx="320">
                  <c:v>12.85140562248996</c:v>
                </c:pt>
                <c:pt idx="321">
                  <c:v>12.891566265060241</c:v>
                </c:pt>
                <c:pt idx="322">
                  <c:v>12.931726907630523</c:v>
                </c:pt>
                <c:pt idx="323">
                  <c:v>12.971887550200803</c:v>
                </c:pt>
                <c:pt idx="324">
                  <c:v>13.012048192771084</c:v>
                </c:pt>
                <c:pt idx="325">
                  <c:v>13.052208835341366</c:v>
                </c:pt>
                <c:pt idx="326">
                  <c:v>13.092369477911648</c:v>
                </c:pt>
                <c:pt idx="327">
                  <c:v>13.132530120481928</c:v>
                </c:pt>
                <c:pt idx="328">
                  <c:v>13.172690763052209</c:v>
                </c:pt>
                <c:pt idx="329">
                  <c:v>13.212851405622491</c:v>
                </c:pt>
                <c:pt idx="330">
                  <c:v>13.253012048192772</c:v>
                </c:pt>
                <c:pt idx="331">
                  <c:v>13.293172690763054</c:v>
                </c:pt>
                <c:pt idx="332">
                  <c:v>13.333333333333332</c:v>
                </c:pt>
                <c:pt idx="333">
                  <c:v>13.373493975903614</c:v>
                </c:pt>
                <c:pt idx="334">
                  <c:v>13.413654618473895</c:v>
                </c:pt>
                <c:pt idx="335">
                  <c:v>13.453815261044177</c:v>
                </c:pt>
                <c:pt idx="336">
                  <c:v>13.493975903614457</c:v>
                </c:pt>
                <c:pt idx="337">
                  <c:v>13.534136546184738</c:v>
                </c:pt>
                <c:pt idx="338">
                  <c:v>13.57429718875502</c:v>
                </c:pt>
                <c:pt idx="339">
                  <c:v>13.614457831325302</c:v>
                </c:pt>
                <c:pt idx="340">
                  <c:v>13.654618473895583</c:v>
                </c:pt>
                <c:pt idx="341">
                  <c:v>13.694779116465863</c:v>
                </c:pt>
                <c:pt idx="342">
                  <c:v>13.734939759036145</c:v>
                </c:pt>
                <c:pt idx="343">
                  <c:v>13.775100401606426</c:v>
                </c:pt>
                <c:pt idx="344">
                  <c:v>13.815261044176708</c:v>
                </c:pt>
                <c:pt idx="345">
                  <c:v>13.855421686746986</c:v>
                </c:pt>
                <c:pt idx="346">
                  <c:v>13.895582329317268</c:v>
                </c:pt>
                <c:pt idx="347">
                  <c:v>13.935742971887549</c:v>
                </c:pt>
                <c:pt idx="348">
                  <c:v>13.975903614457831</c:v>
                </c:pt>
                <c:pt idx="349">
                  <c:v>14.016064257028113</c:v>
                </c:pt>
                <c:pt idx="350">
                  <c:v>14.056224899598392</c:v>
                </c:pt>
                <c:pt idx="351">
                  <c:v>14.096385542168674</c:v>
                </c:pt>
                <c:pt idx="352">
                  <c:v>14.136546184738956</c:v>
                </c:pt>
                <c:pt idx="353">
                  <c:v>14.176706827309237</c:v>
                </c:pt>
                <c:pt idx="354">
                  <c:v>14.216867469879517</c:v>
                </c:pt>
                <c:pt idx="355">
                  <c:v>14.257028112449799</c:v>
                </c:pt>
                <c:pt idx="356">
                  <c:v>14.29718875502008</c:v>
                </c:pt>
                <c:pt idx="357">
                  <c:v>14.337349397590362</c:v>
                </c:pt>
                <c:pt idx="358">
                  <c:v>14.377510040160642</c:v>
                </c:pt>
                <c:pt idx="359">
                  <c:v>14.417670682730924</c:v>
                </c:pt>
                <c:pt idx="360">
                  <c:v>14.457831325301205</c:v>
                </c:pt>
                <c:pt idx="361">
                  <c:v>14.497991967871487</c:v>
                </c:pt>
                <c:pt idx="362">
                  <c:v>14.538152610441768</c:v>
                </c:pt>
                <c:pt idx="363">
                  <c:v>14.578313253012048</c:v>
                </c:pt>
                <c:pt idx="364">
                  <c:v>14.61847389558233</c:v>
                </c:pt>
                <c:pt idx="365">
                  <c:v>14.658634538152612</c:v>
                </c:pt>
                <c:pt idx="366">
                  <c:v>14.698795180722893</c:v>
                </c:pt>
                <c:pt idx="367">
                  <c:v>14.738955823293171</c:v>
                </c:pt>
                <c:pt idx="368">
                  <c:v>14.779116465863453</c:v>
                </c:pt>
                <c:pt idx="369">
                  <c:v>14.819277108433734</c:v>
                </c:pt>
                <c:pt idx="370">
                  <c:v>14.859437751004016</c:v>
                </c:pt>
                <c:pt idx="371">
                  <c:v>14.899598393574298</c:v>
                </c:pt>
                <c:pt idx="372">
                  <c:v>14.939759036144578</c:v>
                </c:pt>
                <c:pt idx="373">
                  <c:v>14.979919678714859</c:v>
                </c:pt>
                <c:pt idx="374">
                  <c:v>15.020080321285141</c:v>
                </c:pt>
                <c:pt idx="375">
                  <c:v>15.060240963855422</c:v>
                </c:pt>
                <c:pt idx="376">
                  <c:v>15.100401606425702</c:v>
                </c:pt>
                <c:pt idx="377">
                  <c:v>15.140562248995984</c:v>
                </c:pt>
                <c:pt idx="378">
                  <c:v>15.180722891566266</c:v>
                </c:pt>
                <c:pt idx="379">
                  <c:v>15.220883534136547</c:v>
                </c:pt>
                <c:pt idx="380">
                  <c:v>15.261044176706829</c:v>
                </c:pt>
                <c:pt idx="381">
                  <c:v>15.301204819277107</c:v>
                </c:pt>
                <c:pt idx="382">
                  <c:v>15.341365461847388</c:v>
                </c:pt>
                <c:pt idx="383">
                  <c:v>15.38152610441767</c:v>
                </c:pt>
                <c:pt idx="384">
                  <c:v>15.421686746987952</c:v>
                </c:pt>
                <c:pt idx="385">
                  <c:v>15.461847389558232</c:v>
                </c:pt>
                <c:pt idx="386">
                  <c:v>15.502008032128513</c:v>
                </c:pt>
                <c:pt idx="387">
                  <c:v>15.542168674698795</c:v>
                </c:pt>
                <c:pt idx="388">
                  <c:v>15.582329317269076</c:v>
                </c:pt>
                <c:pt idx="389">
                  <c:v>15.622489959839358</c:v>
                </c:pt>
                <c:pt idx="390">
                  <c:v>15.662650602409638</c:v>
                </c:pt>
                <c:pt idx="391">
                  <c:v>15.70281124497992</c:v>
                </c:pt>
                <c:pt idx="392">
                  <c:v>15.742971887550201</c:v>
                </c:pt>
                <c:pt idx="393">
                  <c:v>15.783132530120483</c:v>
                </c:pt>
                <c:pt idx="394">
                  <c:v>15.823293172690763</c:v>
                </c:pt>
                <c:pt idx="395">
                  <c:v>15.863453815261044</c:v>
                </c:pt>
                <c:pt idx="396">
                  <c:v>15.903614457831326</c:v>
                </c:pt>
                <c:pt idx="397">
                  <c:v>15.943775100401608</c:v>
                </c:pt>
                <c:pt idx="398">
                  <c:v>15.983935742971887</c:v>
                </c:pt>
                <c:pt idx="399">
                  <c:v>16.024096385542169</c:v>
                </c:pt>
                <c:pt idx="400">
                  <c:v>16.064257028112451</c:v>
                </c:pt>
                <c:pt idx="401">
                  <c:v>16.104417670682732</c:v>
                </c:pt>
                <c:pt idx="402">
                  <c:v>16.144578313253014</c:v>
                </c:pt>
                <c:pt idx="403">
                  <c:v>16.184738955823292</c:v>
                </c:pt>
                <c:pt idx="404">
                  <c:v>16.224899598393574</c:v>
                </c:pt>
                <c:pt idx="405">
                  <c:v>16.265060240963855</c:v>
                </c:pt>
                <c:pt idx="406">
                  <c:v>16.305220883534137</c:v>
                </c:pt>
                <c:pt idx="407">
                  <c:v>16.345381526104418</c:v>
                </c:pt>
                <c:pt idx="408">
                  <c:v>16.385542168674696</c:v>
                </c:pt>
                <c:pt idx="409">
                  <c:v>16.425702811244982</c:v>
                </c:pt>
                <c:pt idx="410">
                  <c:v>16.46586345381526</c:v>
                </c:pt>
                <c:pt idx="411">
                  <c:v>16.506024096385545</c:v>
                </c:pt>
                <c:pt idx="412">
                  <c:v>16.546184738955823</c:v>
                </c:pt>
                <c:pt idx="413">
                  <c:v>16.586345381526105</c:v>
                </c:pt>
                <c:pt idx="414">
                  <c:v>16.626506024096386</c:v>
                </c:pt>
                <c:pt idx="415">
                  <c:v>16.666666666666668</c:v>
                </c:pt>
                <c:pt idx="416">
                  <c:v>16.706827309236946</c:v>
                </c:pt>
                <c:pt idx="417">
                  <c:v>16.746987951807228</c:v>
                </c:pt>
                <c:pt idx="418">
                  <c:v>16.787148594377509</c:v>
                </c:pt>
                <c:pt idx="419">
                  <c:v>16.827309236947791</c:v>
                </c:pt>
                <c:pt idx="420">
                  <c:v>16.867469879518072</c:v>
                </c:pt>
                <c:pt idx="421">
                  <c:v>16.907630522088354</c:v>
                </c:pt>
                <c:pt idx="422">
                  <c:v>16.947791164658636</c:v>
                </c:pt>
                <c:pt idx="423">
                  <c:v>16.987951807228917</c:v>
                </c:pt>
                <c:pt idx="424">
                  <c:v>17.028112449799199</c:v>
                </c:pt>
                <c:pt idx="425">
                  <c:v>17.068273092369477</c:v>
                </c:pt>
                <c:pt idx="426">
                  <c:v>17.108433734939759</c:v>
                </c:pt>
                <c:pt idx="427">
                  <c:v>17.14859437751004</c:v>
                </c:pt>
                <c:pt idx="428">
                  <c:v>17.188755020080322</c:v>
                </c:pt>
                <c:pt idx="429">
                  <c:v>17.228915662650603</c:v>
                </c:pt>
                <c:pt idx="430">
                  <c:v>17.269076305220882</c:v>
                </c:pt>
                <c:pt idx="431">
                  <c:v>17.309236947791163</c:v>
                </c:pt>
                <c:pt idx="432">
                  <c:v>17.349397590361445</c:v>
                </c:pt>
                <c:pt idx="433">
                  <c:v>17.389558232931726</c:v>
                </c:pt>
                <c:pt idx="434">
                  <c:v>17.429718875502008</c:v>
                </c:pt>
                <c:pt idx="435">
                  <c:v>17.46987951807229</c:v>
                </c:pt>
                <c:pt idx="436">
                  <c:v>17.510040160642571</c:v>
                </c:pt>
                <c:pt idx="437">
                  <c:v>17.550200803212853</c:v>
                </c:pt>
                <c:pt idx="438">
                  <c:v>17.590361445783131</c:v>
                </c:pt>
                <c:pt idx="439">
                  <c:v>17.630522088353413</c:v>
                </c:pt>
                <c:pt idx="440">
                  <c:v>17.670682730923694</c:v>
                </c:pt>
                <c:pt idx="441">
                  <c:v>17.710843373493976</c:v>
                </c:pt>
                <c:pt idx="442">
                  <c:v>17.751004016064257</c:v>
                </c:pt>
                <c:pt idx="443">
                  <c:v>17.791164658634536</c:v>
                </c:pt>
                <c:pt idx="444">
                  <c:v>17.831325301204821</c:v>
                </c:pt>
                <c:pt idx="445">
                  <c:v>17.871485943775099</c:v>
                </c:pt>
                <c:pt idx="446">
                  <c:v>17.911646586345384</c:v>
                </c:pt>
                <c:pt idx="447">
                  <c:v>17.951807228915662</c:v>
                </c:pt>
                <c:pt idx="448">
                  <c:v>17.991967871485944</c:v>
                </c:pt>
                <c:pt idx="449">
                  <c:v>18.032128514056225</c:v>
                </c:pt>
                <c:pt idx="450">
                  <c:v>18.072289156626507</c:v>
                </c:pt>
                <c:pt idx="451">
                  <c:v>18.112449799196789</c:v>
                </c:pt>
                <c:pt idx="452">
                  <c:v>18.152610441767067</c:v>
                </c:pt>
                <c:pt idx="453">
                  <c:v>18.192771084337348</c:v>
                </c:pt>
                <c:pt idx="454">
                  <c:v>18.23293172690763</c:v>
                </c:pt>
                <c:pt idx="455">
                  <c:v>18.273092369477911</c:v>
                </c:pt>
                <c:pt idx="456">
                  <c:v>18.313253012048193</c:v>
                </c:pt>
                <c:pt idx="457">
                  <c:v>18.353413654618475</c:v>
                </c:pt>
                <c:pt idx="458">
                  <c:v>18.393574297188756</c:v>
                </c:pt>
                <c:pt idx="459">
                  <c:v>18.433734939759038</c:v>
                </c:pt>
                <c:pt idx="460">
                  <c:v>18.47389558232932</c:v>
                </c:pt>
                <c:pt idx="461">
                  <c:v>18.514056224899598</c:v>
                </c:pt>
                <c:pt idx="462">
                  <c:v>18.554216867469879</c:v>
                </c:pt>
                <c:pt idx="463">
                  <c:v>18.594377510040161</c:v>
                </c:pt>
                <c:pt idx="464">
                  <c:v>18.634538152610443</c:v>
                </c:pt>
                <c:pt idx="465">
                  <c:v>18.674698795180721</c:v>
                </c:pt>
                <c:pt idx="466">
                  <c:v>18.714859437751002</c:v>
                </c:pt>
                <c:pt idx="467">
                  <c:v>18.755020080321284</c:v>
                </c:pt>
                <c:pt idx="468">
                  <c:v>18.795180722891565</c:v>
                </c:pt>
                <c:pt idx="469">
                  <c:v>18.835341365461847</c:v>
                </c:pt>
                <c:pt idx="470">
                  <c:v>18.875502008032129</c:v>
                </c:pt>
                <c:pt idx="471">
                  <c:v>18.91566265060241</c:v>
                </c:pt>
                <c:pt idx="472">
                  <c:v>18.955823293172692</c:v>
                </c:pt>
                <c:pt idx="473">
                  <c:v>18.995983935742974</c:v>
                </c:pt>
                <c:pt idx="474">
                  <c:v>19.036144578313252</c:v>
                </c:pt>
                <c:pt idx="475">
                  <c:v>19.076305220883533</c:v>
                </c:pt>
                <c:pt idx="476">
                  <c:v>19.116465863453815</c:v>
                </c:pt>
                <c:pt idx="477">
                  <c:v>19.156626506024097</c:v>
                </c:pt>
                <c:pt idx="478">
                  <c:v>19.196787148594375</c:v>
                </c:pt>
                <c:pt idx="479">
                  <c:v>19.23694779116466</c:v>
                </c:pt>
                <c:pt idx="480">
                  <c:v>19.277108433734938</c:v>
                </c:pt>
                <c:pt idx="481">
                  <c:v>19.317269076305223</c:v>
                </c:pt>
                <c:pt idx="482">
                  <c:v>19.357429718875501</c:v>
                </c:pt>
                <c:pt idx="483">
                  <c:v>19.397590361445783</c:v>
                </c:pt>
                <c:pt idx="484">
                  <c:v>19.437751004016064</c:v>
                </c:pt>
                <c:pt idx="485">
                  <c:v>19.477911646586346</c:v>
                </c:pt>
                <c:pt idx="486">
                  <c:v>19.518072289156628</c:v>
                </c:pt>
                <c:pt idx="487">
                  <c:v>19.558232931726906</c:v>
                </c:pt>
                <c:pt idx="488">
                  <c:v>19.598393574297187</c:v>
                </c:pt>
                <c:pt idx="489">
                  <c:v>19.638554216867469</c:v>
                </c:pt>
                <c:pt idx="490">
                  <c:v>19.678714859437751</c:v>
                </c:pt>
                <c:pt idx="491">
                  <c:v>19.718875502008032</c:v>
                </c:pt>
                <c:pt idx="492">
                  <c:v>19.759036144578314</c:v>
                </c:pt>
                <c:pt idx="493">
                  <c:v>19.799196787148595</c:v>
                </c:pt>
                <c:pt idx="494">
                  <c:v>19.839357429718877</c:v>
                </c:pt>
                <c:pt idx="495">
                  <c:v>19.879518072289159</c:v>
                </c:pt>
                <c:pt idx="496">
                  <c:v>19.919678714859437</c:v>
                </c:pt>
                <c:pt idx="497">
                  <c:v>19.959839357429718</c:v>
                </c:pt>
                <c:pt idx="498">
                  <c:v>20</c:v>
                </c:pt>
                <c:pt idx="499">
                  <c:v>20.040160642570282</c:v>
                </c:pt>
                <c:pt idx="500">
                  <c:v>20.080321285140563</c:v>
                </c:pt>
                <c:pt idx="501">
                  <c:v>20.120481927710845</c:v>
                </c:pt>
                <c:pt idx="502">
                  <c:v>20.160642570281126</c:v>
                </c:pt>
                <c:pt idx="503">
                  <c:v>20.200803212851405</c:v>
                </c:pt>
                <c:pt idx="504">
                  <c:v>20.240963855421686</c:v>
                </c:pt>
                <c:pt idx="505">
                  <c:v>20.281124497991968</c:v>
                </c:pt>
                <c:pt idx="506">
                  <c:v>20.321285140562249</c:v>
                </c:pt>
                <c:pt idx="507">
                  <c:v>20.361445783132531</c:v>
                </c:pt>
                <c:pt idx="508">
                  <c:v>20.401606425702813</c:v>
                </c:pt>
                <c:pt idx="509">
                  <c:v>20.441767068273094</c:v>
                </c:pt>
                <c:pt idx="510">
                  <c:v>20.481927710843376</c:v>
                </c:pt>
                <c:pt idx="511">
                  <c:v>20.522088353413658</c:v>
                </c:pt>
                <c:pt idx="512">
                  <c:v>20.562248995983936</c:v>
                </c:pt>
                <c:pt idx="513">
                  <c:v>20.602409638554214</c:v>
                </c:pt>
                <c:pt idx="514">
                  <c:v>20.642570281124499</c:v>
                </c:pt>
                <c:pt idx="515">
                  <c:v>20.682730923694777</c:v>
                </c:pt>
                <c:pt idx="516">
                  <c:v>20.722891566265062</c:v>
                </c:pt>
                <c:pt idx="517">
                  <c:v>20.76305220883534</c:v>
                </c:pt>
                <c:pt idx="518">
                  <c:v>20.803212851405625</c:v>
                </c:pt>
                <c:pt idx="519">
                  <c:v>20.843373493975903</c:v>
                </c:pt>
                <c:pt idx="520">
                  <c:v>20.883534136546189</c:v>
                </c:pt>
                <c:pt idx="521">
                  <c:v>20.923694779116463</c:v>
                </c:pt>
                <c:pt idx="522">
                  <c:v>20.963855421686745</c:v>
                </c:pt>
                <c:pt idx="523">
                  <c:v>21.004016064257026</c:v>
                </c:pt>
                <c:pt idx="524">
                  <c:v>21.044176706827308</c:v>
                </c:pt>
                <c:pt idx="525">
                  <c:v>21.08433734939759</c:v>
                </c:pt>
                <c:pt idx="526">
                  <c:v>21.124497991967871</c:v>
                </c:pt>
                <c:pt idx="527">
                  <c:v>21.164658634538153</c:v>
                </c:pt>
                <c:pt idx="528">
                  <c:v>21.204819277108435</c:v>
                </c:pt>
                <c:pt idx="529">
                  <c:v>21.244979919678716</c:v>
                </c:pt>
                <c:pt idx="530">
                  <c:v>21.285140562248994</c:v>
                </c:pt>
                <c:pt idx="531">
                  <c:v>21.325301204819276</c:v>
                </c:pt>
                <c:pt idx="532">
                  <c:v>21.365461847389557</c:v>
                </c:pt>
                <c:pt idx="533">
                  <c:v>21.405622489959839</c:v>
                </c:pt>
                <c:pt idx="534">
                  <c:v>21.445783132530121</c:v>
                </c:pt>
                <c:pt idx="535">
                  <c:v>21.485943775100402</c:v>
                </c:pt>
                <c:pt idx="536">
                  <c:v>21.526104417670684</c:v>
                </c:pt>
                <c:pt idx="537">
                  <c:v>21.566265060240966</c:v>
                </c:pt>
                <c:pt idx="538">
                  <c:v>21.606425702811247</c:v>
                </c:pt>
                <c:pt idx="539">
                  <c:v>21.646586345381525</c:v>
                </c:pt>
                <c:pt idx="540">
                  <c:v>21.686746987951807</c:v>
                </c:pt>
                <c:pt idx="541">
                  <c:v>21.726907630522089</c:v>
                </c:pt>
                <c:pt idx="542">
                  <c:v>21.76706827309237</c:v>
                </c:pt>
                <c:pt idx="543">
                  <c:v>21.807228915662652</c:v>
                </c:pt>
                <c:pt idx="544">
                  <c:v>21.847389558232933</c:v>
                </c:pt>
                <c:pt idx="545">
                  <c:v>21.887550200803215</c:v>
                </c:pt>
                <c:pt idx="546">
                  <c:v>21.927710843373497</c:v>
                </c:pt>
                <c:pt idx="547">
                  <c:v>21.967871485943775</c:v>
                </c:pt>
                <c:pt idx="548">
                  <c:v>22.008032128514053</c:v>
                </c:pt>
                <c:pt idx="549">
                  <c:v>22.048192771084338</c:v>
                </c:pt>
                <c:pt idx="550">
                  <c:v>22.088353413654616</c:v>
                </c:pt>
                <c:pt idx="551">
                  <c:v>22.128514056224901</c:v>
                </c:pt>
                <c:pt idx="552">
                  <c:v>22.168674698795179</c:v>
                </c:pt>
                <c:pt idx="553">
                  <c:v>22.208835341365464</c:v>
                </c:pt>
                <c:pt idx="554">
                  <c:v>22.248995983935743</c:v>
                </c:pt>
                <c:pt idx="555">
                  <c:v>22.289156626506028</c:v>
                </c:pt>
                <c:pt idx="556">
                  <c:v>22.329317269076302</c:v>
                </c:pt>
                <c:pt idx="557">
                  <c:v>22.369477911646584</c:v>
                </c:pt>
                <c:pt idx="558">
                  <c:v>22.409638554216865</c:v>
                </c:pt>
                <c:pt idx="559">
                  <c:v>22.449799196787147</c:v>
                </c:pt>
                <c:pt idx="560">
                  <c:v>22.489959839357429</c:v>
                </c:pt>
                <c:pt idx="561">
                  <c:v>22.53012048192771</c:v>
                </c:pt>
                <c:pt idx="562">
                  <c:v>22.570281124497992</c:v>
                </c:pt>
                <c:pt idx="563">
                  <c:v>22.610441767068274</c:v>
                </c:pt>
                <c:pt idx="564">
                  <c:v>22.650602409638555</c:v>
                </c:pt>
                <c:pt idx="565">
                  <c:v>22.690763052208833</c:v>
                </c:pt>
                <c:pt idx="566">
                  <c:v>22.730923694779115</c:v>
                </c:pt>
                <c:pt idx="567">
                  <c:v>22.771084337349397</c:v>
                </c:pt>
                <c:pt idx="568">
                  <c:v>22.811244979919678</c:v>
                </c:pt>
                <c:pt idx="569">
                  <c:v>22.85140562248996</c:v>
                </c:pt>
                <c:pt idx="570">
                  <c:v>22.891566265060241</c:v>
                </c:pt>
                <c:pt idx="571">
                  <c:v>22.931726907630523</c:v>
                </c:pt>
                <c:pt idx="572">
                  <c:v>22.971887550200805</c:v>
                </c:pt>
                <c:pt idx="573">
                  <c:v>23.012048192771086</c:v>
                </c:pt>
                <c:pt idx="574">
                  <c:v>23.052208835341364</c:v>
                </c:pt>
                <c:pt idx="575">
                  <c:v>23.092369477911646</c:v>
                </c:pt>
                <c:pt idx="576">
                  <c:v>23.132530120481928</c:v>
                </c:pt>
                <c:pt idx="577">
                  <c:v>23.172690763052209</c:v>
                </c:pt>
                <c:pt idx="578">
                  <c:v>23.212851405622491</c:v>
                </c:pt>
                <c:pt idx="579">
                  <c:v>23.253012048192772</c:v>
                </c:pt>
                <c:pt idx="580">
                  <c:v>23.293172690763054</c:v>
                </c:pt>
                <c:pt idx="581">
                  <c:v>23.333333333333336</c:v>
                </c:pt>
                <c:pt idx="582">
                  <c:v>23.373493975903617</c:v>
                </c:pt>
                <c:pt idx="583">
                  <c:v>23.413654618473892</c:v>
                </c:pt>
                <c:pt idx="584">
                  <c:v>23.453815261044177</c:v>
                </c:pt>
                <c:pt idx="585">
                  <c:v>23.493975903614455</c:v>
                </c:pt>
                <c:pt idx="586">
                  <c:v>23.53413654618474</c:v>
                </c:pt>
                <c:pt idx="587">
                  <c:v>23.574297188755018</c:v>
                </c:pt>
                <c:pt idx="588">
                  <c:v>23.614457831325304</c:v>
                </c:pt>
                <c:pt idx="589">
                  <c:v>23.654618473895582</c:v>
                </c:pt>
                <c:pt idx="590">
                  <c:v>23.694779116465867</c:v>
                </c:pt>
                <c:pt idx="591">
                  <c:v>23.734939759036145</c:v>
                </c:pt>
                <c:pt idx="592">
                  <c:v>23.775100401606423</c:v>
                </c:pt>
                <c:pt idx="593">
                  <c:v>23.815261044176705</c:v>
                </c:pt>
                <c:pt idx="594">
                  <c:v>23.855421686746986</c:v>
                </c:pt>
                <c:pt idx="595">
                  <c:v>23.895582329317268</c:v>
                </c:pt>
                <c:pt idx="596">
                  <c:v>23.935742971887549</c:v>
                </c:pt>
                <c:pt idx="597">
                  <c:v>23.975903614457831</c:v>
                </c:pt>
                <c:pt idx="598">
                  <c:v>24.016064257028113</c:v>
                </c:pt>
                <c:pt idx="599">
                  <c:v>24.056224899598394</c:v>
                </c:pt>
                <c:pt idx="600">
                  <c:v>24.096385542168676</c:v>
                </c:pt>
                <c:pt idx="601">
                  <c:v>24.136546184738954</c:v>
                </c:pt>
                <c:pt idx="602">
                  <c:v>24.176706827309236</c:v>
                </c:pt>
                <c:pt idx="603">
                  <c:v>24.216867469879517</c:v>
                </c:pt>
                <c:pt idx="604">
                  <c:v>24.257028112449799</c:v>
                </c:pt>
                <c:pt idx="605">
                  <c:v>24.29718875502008</c:v>
                </c:pt>
                <c:pt idx="606">
                  <c:v>24.337349397590362</c:v>
                </c:pt>
                <c:pt idx="607">
                  <c:v>24.377510040160644</c:v>
                </c:pt>
                <c:pt idx="608">
                  <c:v>24.417670682730925</c:v>
                </c:pt>
                <c:pt idx="609">
                  <c:v>24.457831325301207</c:v>
                </c:pt>
                <c:pt idx="610">
                  <c:v>24.497991967871485</c:v>
                </c:pt>
                <c:pt idx="611">
                  <c:v>24.538152610441767</c:v>
                </c:pt>
                <c:pt idx="612">
                  <c:v>24.578313253012048</c:v>
                </c:pt>
                <c:pt idx="613">
                  <c:v>24.61847389558233</c:v>
                </c:pt>
                <c:pt idx="614">
                  <c:v>24.658634538152612</c:v>
                </c:pt>
                <c:pt idx="615">
                  <c:v>24.698795180722893</c:v>
                </c:pt>
                <c:pt idx="616">
                  <c:v>24.738955823293175</c:v>
                </c:pt>
                <c:pt idx="617">
                  <c:v>24.779116465863456</c:v>
                </c:pt>
                <c:pt idx="618">
                  <c:v>24.819277108433738</c:v>
                </c:pt>
                <c:pt idx="619">
                  <c:v>24.859437751004016</c:v>
                </c:pt>
                <c:pt idx="620">
                  <c:v>24.899598393574294</c:v>
                </c:pt>
                <c:pt idx="621">
                  <c:v>24.939759036144579</c:v>
                </c:pt>
                <c:pt idx="622">
                  <c:v>24.979919678714857</c:v>
                </c:pt>
                <c:pt idx="623">
                  <c:v>25.020080321285143</c:v>
                </c:pt>
                <c:pt idx="624">
                  <c:v>25.060240963855421</c:v>
                </c:pt>
                <c:pt idx="625">
                  <c:v>25.100401606425706</c:v>
                </c:pt>
                <c:pt idx="626">
                  <c:v>25.140562248995984</c:v>
                </c:pt>
                <c:pt idx="627">
                  <c:v>25.180722891566262</c:v>
                </c:pt>
                <c:pt idx="628">
                  <c:v>25.220883534136544</c:v>
                </c:pt>
                <c:pt idx="629">
                  <c:v>25.261044176706825</c:v>
                </c:pt>
                <c:pt idx="630">
                  <c:v>25.301204819277107</c:v>
                </c:pt>
                <c:pt idx="631">
                  <c:v>25.341365461847388</c:v>
                </c:pt>
                <c:pt idx="632">
                  <c:v>25.38152610441767</c:v>
                </c:pt>
                <c:pt idx="633">
                  <c:v>25.421686746987952</c:v>
                </c:pt>
                <c:pt idx="634">
                  <c:v>25.461847389558233</c:v>
                </c:pt>
                <c:pt idx="635">
                  <c:v>25.502008032128515</c:v>
                </c:pt>
                <c:pt idx="636">
                  <c:v>25.542168674698793</c:v>
                </c:pt>
                <c:pt idx="637">
                  <c:v>25.582329317269075</c:v>
                </c:pt>
                <c:pt idx="638">
                  <c:v>25.622489959839356</c:v>
                </c:pt>
                <c:pt idx="639">
                  <c:v>25.662650602409638</c:v>
                </c:pt>
                <c:pt idx="640">
                  <c:v>25.70281124497992</c:v>
                </c:pt>
                <c:pt idx="641">
                  <c:v>25.742971887550201</c:v>
                </c:pt>
                <c:pt idx="642">
                  <c:v>25.783132530120483</c:v>
                </c:pt>
                <c:pt idx="643">
                  <c:v>25.823293172690764</c:v>
                </c:pt>
                <c:pt idx="644">
                  <c:v>25.863453815261046</c:v>
                </c:pt>
                <c:pt idx="645">
                  <c:v>25.903614457831324</c:v>
                </c:pt>
                <c:pt idx="646">
                  <c:v>25.943775100401606</c:v>
                </c:pt>
                <c:pt idx="647">
                  <c:v>25.983935742971887</c:v>
                </c:pt>
                <c:pt idx="648">
                  <c:v>26.024096385542169</c:v>
                </c:pt>
                <c:pt idx="649">
                  <c:v>26.064257028112451</c:v>
                </c:pt>
                <c:pt idx="650">
                  <c:v>26.104417670682732</c:v>
                </c:pt>
                <c:pt idx="651">
                  <c:v>26.144578313253014</c:v>
                </c:pt>
                <c:pt idx="652">
                  <c:v>26.184738955823295</c:v>
                </c:pt>
                <c:pt idx="653">
                  <c:v>26.224899598393577</c:v>
                </c:pt>
                <c:pt idx="654">
                  <c:v>26.265060240963855</c:v>
                </c:pt>
                <c:pt idx="655">
                  <c:v>26.305220883534133</c:v>
                </c:pt>
                <c:pt idx="656">
                  <c:v>26.345381526104418</c:v>
                </c:pt>
                <c:pt idx="657">
                  <c:v>26.385542168674696</c:v>
                </c:pt>
                <c:pt idx="658">
                  <c:v>26.425702811244982</c:v>
                </c:pt>
                <c:pt idx="659">
                  <c:v>26.46586345381526</c:v>
                </c:pt>
                <c:pt idx="660">
                  <c:v>26.506024096385545</c:v>
                </c:pt>
                <c:pt idx="661">
                  <c:v>26.546184738955823</c:v>
                </c:pt>
                <c:pt idx="662">
                  <c:v>26.586345381526108</c:v>
                </c:pt>
                <c:pt idx="663">
                  <c:v>26.626506024096383</c:v>
                </c:pt>
                <c:pt idx="664">
                  <c:v>26.666666666666664</c:v>
                </c:pt>
                <c:pt idx="665">
                  <c:v>26.706827309236946</c:v>
                </c:pt>
                <c:pt idx="666">
                  <c:v>26.746987951807228</c:v>
                </c:pt>
                <c:pt idx="667">
                  <c:v>26.787148594377509</c:v>
                </c:pt>
                <c:pt idx="668">
                  <c:v>26.827309236947791</c:v>
                </c:pt>
                <c:pt idx="669">
                  <c:v>26.867469879518072</c:v>
                </c:pt>
                <c:pt idx="670">
                  <c:v>26.907630522088354</c:v>
                </c:pt>
                <c:pt idx="671">
                  <c:v>26.947791164658636</c:v>
                </c:pt>
                <c:pt idx="672">
                  <c:v>26.987951807228914</c:v>
                </c:pt>
                <c:pt idx="673">
                  <c:v>27.028112449799195</c:v>
                </c:pt>
                <c:pt idx="674">
                  <c:v>27.068273092369477</c:v>
                </c:pt>
                <c:pt idx="675">
                  <c:v>27.108433734939759</c:v>
                </c:pt>
                <c:pt idx="676">
                  <c:v>27.14859437751004</c:v>
                </c:pt>
                <c:pt idx="677">
                  <c:v>27.188755020080322</c:v>
                </c:pt>
                <c:pt idx="678">
                  <c:v>27.228915662650603</c:v>
                </c:pt>
                <c:pt idx="679">
                  <c:v>27.269076305220885</c:v>
                </c:pt>
                <c:pt idx="680">
                  <c:v>27.309236947791167</c:v>
                </c:pt>
                <c:pt idx="681">
                  <c:v>27.349397590361445</c:v>
                </c:pt>
                <c:pt idx="682">
                  <c:v>27.389558232931726</c:v>
                </c:pt>
                <c:pt idx="683">
                  <c:v>27.429718875502008</c:v>
                </c:pt>
                <c:pt idx="684">
                  <c:v>27.46987951807229</c:v>
                </c:pt>
                <c:pt idx="685">
                  <c:v>27.510040160642571</c:v>
                </c:pt>
                <c:pt idx="686">
                  <c:v>27.550200803212853</c:v>
                </c:pt>
                <c:pt idx="687">
                  <c:v>27.590361445783135</c:v>
                </c:pt>
                <c:pt idx="688">
                  <c:v>27.630522088353416</c:v>
                </c:pt>
                <c:pt idx="689">
                  <c:v>27.670682730923698</c:v>
                </c:pt>
                <c:pt idx="690">
                  <c:v>27.710843373493972</c:v>
                </c:pt>
                <c:pt idx="691">
                  <c:v>27.751004016064257</c:v>
                </c:pt>
                <c:pt idx="692">
                  <c:v>27.791164658634536</c:v>
                </c:pt>
                <c:pt idx="693">
                  <c:v>27.831325301204821</c:v>
                </c:pt>
                <c:pt idx="694">
                  <c:v>27.871485943775099</c:v>
                </c:pt>
                <c:pt idx="695">
                  <c:v>27.911646586345384</c:v>
                </c:pt>
                <c:pt idx="696">
                  <c:v>27.951807228915662</c:v>
                </c:pt>
                <c:pt idx="697">
                  <c:v>27.991967871485947</c:v>
                </c:pt>
                <c:pt idx="698">
                  <c:v>28.032128514056225</c:v>
                </c:pt>
                <c:pt idx="699">
                  <c:v>28.072289156626503</c:v>
                </c:pt>
                <c:pt idx="700">
                  <c:v>28.112449799196785</c:v>
                </c:pt>
                <c:pt idx="701">
                  <c:v>28.152610441767067</c:v>
                </c:pt>
                <c:pt idx="702">
                  <c:v>28.192771084337348</c:v>
                </c:pt>
                <c:pt idx="703">
                  <c:v>28.23293172690763</c:v>
                </c:pt>
                <c:pt idx="704">
                  <c:v>28.273092369477911</c:v>
                </c:pt>
                <c:pt idx="705">
                  <c:v>28.313253012048193</c:v>
                </c:pt>
                <c:pt idx="706">
                  <c:v>28.353413654618475</c:v>
                </c:pt>
                <c:pt idx="707">
                  <c:v>28.393574297188753</c:v>
                </c:pt>
                <c:pt idx="708">
                  <c:v>28.433734939759034</c:v>
                </c:pt>
                <c:pt idx="709">
                  <c:v>28.473895582329316</c:v>
                </c:pt>
                <c:pt idx="710">
                  <c:v>28.514056224899598</c:v>
                </c:pt>
                <c:pt idx="711">
                  <c:v>28.554216867469879</c:v>
                </c:pt>
                <c:pt idx="712">
                  <c:v>28.594377510040161</c:v>
                </c:pt>
                <c:pt idx="713">
                  <c:v>28.634538152610443</c:v>
                </c:pt>
                <c:pt idx="714">
                  <c:v>28.674698795180724</c:v>
                </c:pt>
                <c:pt idx="715">
                  <c:v>28.714859437751006</c:v>
                </c:pt>
                <c:pt idx="716">
                  <c:v>28.755020080321284</c:v>
                </c:pt>
                <c:pt idx="717">
                  <c:v>28.795180722891565</c:v>
                </c:pt>
                <c:pt idx="718">
                  <c:v>28.835341365461847</c:v>
                </c:pt>
                <c:pt idx="719">
                  <c:v>28.875502008032129</c:v>
                </c:pt>
                <c:pt idx="720">
                  <c:v>28.91566265060241</c:v>
                </c:pt>
                <c:pt idx="721">
                  <c:v>28.955823293172692</c:v>
                </c:pt>
                <c:pt idx="722">
                  <c:v>28.995983935742974</c:v>
                </c:pt>
                <c:pt idx="723">
                  <c:v>29.036144578313255</c:v>
                </c:pt>
                <c:pt idx="724">
                  <c:v>29.076305220883537</c:v>
                </c:pt>
                <c:pt idx="725">
                  <c:v>29.116465863453811</c:v>
                </c:pt>
                <c:pt idx="726">
                  <c:v>29.156626506024097</c:v>
                </c:pt>
                <c:pt idx="727">
                  <c:v>29.196787148594375</c:v>
                </c:pt>
                <c:pt idx="728">
                  <c:v>29.23694779116466</c:v>
                </c:pt>
                <c:pt idx="729">
                  <c:v>29.277108433734938</c:v>
                </c:pt>
                <c:pt idx="730">
                  <c:v>29.317269076305223</c:v>
                </c:pt>
                <c:pt idx="731">
                  <c:v>29.357429718875501</c:v>
                </c:pt>
                <c:pt idx="732">
                  <c:v>29.397590361445786</c:v>
                </c:pt>
                <c:pt idx="733">
                  <c:v>29.437751004016064</c:v>
                </c:pt>
                <c:pt idx="734">
                  <c:v>29.477911646586342</c:v>
                </c:pt>
                <c:pt idx="735">
                  <c:v>29.518072289156624</c:v>
                </c:pt>
                <c:pt idx="736">
                  <c:v>29.558232931726906</c:v>
                </c:pt>
                <c:pt idx="737">
                  <c:v>29.598393574297187</c:v>
                </c:pt>
                <c:pt idx="738">
                  <c:v>29.638554216867469</c:v>
                </c:pt>
                <c:pt idx="739">
                  <c:v>29.678714859437751</c:v>
                </c:pt>
                <c:pt idx="740">
                  <c:v>29.718875502008032</c:v>
                </c:pt>
                <c:pt idx="741">
                  <c:v>29.759036144578314</c:v>
                </c:pt>
                <c:pt idx="742">
                  <c:v>29.799196787148595</c:v>
                </c:pt>
                <c:pt idx="743">
                  <c:v>29.839357429718874</c:v>
                </c:pt>
                <c:pt idx="744">
                  <c:v>29.879518072289155</c:v>
                </c:pt>
                <c:pt idx="745">
                  <c:v>29.919678714859437</c:v>
                </c:pt>
                <c:pt idx="746">
                  <c:v>29.959839357429718</c:v>
                </c:pt>
                <c:pt idx="747">
                  <c:v>30</c:v>
                </c:pt>
                <c:pt idx="748">
                  <c:v>30.040160642570282</c:v>
                </c:pt>
                <c:pt idx="749">
                  <c:v>30.080321285140563</c:v>
                </c:pt>
                <c:pt idx="750">
                  <c:v>30.120481927710845</c:v>
                </c:pt>
                <c:pt idx="751">
                  <c:v>30.160642570281126</c:v>
                </c:pt>
                <c:pt idx="752">
                  <c:v>30.200803212851405</c:v>
                </c:pt>
                <c:pt idx="753">
                  <c:v>30.240963855421686</c:v>
                </c:pt>
                <c:pt idx="754">
                  <c:v>30.281124497991968</c:v>
                </c:pt>
                <c:pt idx="755">
                  <c:v>30.321285140562249</c:v>
                </c:pt>
                <c:pt idx="756">
                  <c:v>30.361445783132531</c:v>
                </c:pt>
                <c:pt idx="757">
                  <c:v>30.401606425702813</c:v>
                </c:pt>
                <c:pt idx="758">
                  <c:v>30.441767068273094</c:v>
                </c:pt>
                <c:pt idx="759">
                  <c:v>30.481927710843376</c:v>
                </c:pt>
                <c:pt idx="760">
                  <c:v>30.522088353413658</c:v>
                </c:pt>
                <c:pt idx="761">
                  <c:v>30.562248995983936</c:v>
                </c:pt>
                <c:pt idx="762">
                  <c:v>30.602409638554214</c:v>
                </c:pt>
                <c:pt idx="763">
                  <c:v>30.642570281124499</c:v>
                </c:pt>
                <c:pt idx="764">
                  <c:v>30.682730923694777</c:v>
                </c:pt>
                <c:pt idx="765">
                  <c:v>30.722891566265062</c:v>
                </c:pt>
                <c:pt idx="766">
                  <c:v>30.76305220883534</c:v>
                </c:pt>
                <c:pt idx="767">
                  <c:v>30.803212851405625</c:v>
                </c:pt>
                <c:pt idx="768">
                  <c:v>30.843373493975903</c:v>
                </c:pt>
                <c:pt idx="769">
                  <c:v>30.883534136546189</c:v>
                </c:pt>
                <c:pt idx="770">
                  <c:v>30.923694779116463</c:v>
                </c:pt>
                <c:pt idx="771">
                  <c:v>30.963855421686745</c:v>
                </c:pt>
                <c:pt idx="772">
                  <c:v>31.004016064257026</c:v>
                </c:pt>
                <c:pt idx="773">
                  <c:v>31.044176706827308</c:v>
                </c:pt>
                <c:pt idx="774">
                  <c:v>31.08433734939759</c:v>
                </c:pt>
                <c:pt idx="775">
                  <c:v>31.124497991967871</c:v>
                </c:pt>
                <c:pt idx="776">
                  <c:v>31.164658634538153</c:v>
                </c:pt>
                <c:pt idx="777">
                  <c:v>31.204819277108435</c:v>
                </c:pt>
                <c:pt idx="778">
                  <c:v>31.244979919678716</c:v>
                </c:pt>
                <c:pt idx="779">
                  <c:v>31.285140562248994</c:v>
                </c:pt>
                <c:pt idx="780">
                  <c:v>31.325301204819276</c:v>
                </c:pt>
                <c:pt idx="781">
                  <c:v>31.365461847389557</c:v>
                </c:pt>
                <c:pt idx="782">
                  <c:v>31.405622489959839</c:v>
                </c:pt>
                <c:pt idx="783">
                  <c:v>31.445783132530121</c:v>
                </c:pt>
                <c:pt idx="784">
                  <c:v>31.485943775100402</c:v>
                </c:pt>
                <c:pt idx="785">
                  <c:v>31.526104417670684</c:v>
                </c:pt>
                <c:pt idx="786">
                  <c:v>31.566265060240966</c:v>
                </c:pt>
                <c:pt idx="787">
                  <c:v>31.606425702811247</c:v>
                </c:pt>
                <c:pt idx="788">
                  <c:v>31.646586345381525</c:v>
                </c:pt>
                <c:pt idx="789">
                  <c:v>31.686746987951807</c:v>
                </c:pt>
                <c:pt idx="790">
                  <c:v>31.726907630522089</c:v>
                </c:pt>
                <c:pt idx="791">
                  <c:v>31.76706827309237</c:v>
                </c:pt>
                <c:pt idx="792">
                  <c:v>31.807228915662652</c:v>
                </c:pt>
                <c:pt idx="793">
                  <c:v>31.847389558232933</c:v>
                </c:pt>
                <c:pt idx="794">
                  <c:v>31.887550200803215</c:v>
                </c:pt>
                <c:pt idx="795">
                  <c:v>31.927710843373497</c:v>
                </c:pt>
                <c:pt idx="796">
                  <c:v>31.967871485943775</c:v>
                </c:pt>
                <c:pt idx="797">
                  <c:v>32.008032128514053</c:v>
                </c:pt>
                <c:pt idx="798">
                  <c:v>32.048192771084338</c:v>
                </c:pt>
                <c:pt idx="799">
                  <c:v>32.088353413654616</c:v>
                </c:pt>
                <c:pt idx="800">
                  <c:v>32.128514056224901</c:v>
                </c:pt>
                <c:pt idx="801">
                  <c:v>32.168674698795179</c:v>
                </c:pt>
                <c:pt idx="802">
                  <c:v>32.208835341365464</c:v>
                </c:pt>
                <c:pt idx="803">
                  <c:v>32.248995983935743</c:v>
                </c:pt>
                <c:pt idx="804">
                  <c:v>32.289156626506028</c:v>
                </c:pt>
                <c:pt idx="805">
                  <c:v>32.329317269076306</c:v>
                </c:pt>
                <c:pt idx="806">
                  <c:v>32.369477911646584</c:v>
                </c:pt>
                <c:pt idx="807">
                  <c:v>32.409638554216869</c:v>
                </c:pt>
                <c:pt idx="808">
                  <c:v>32.449799196787147</c:v>
                </c:pt>
                <c:pt idx="809">
                  <c:v>32.489959839357432</c:v>
                </c:pt>
                <c:pt idx="810">
                  <c:v>32.53012048192771</c:v>
                </c:pt>
                <c:pt idx="811">
                  <c:v>32.570281124497996</c:v>
                </c:pt>
                <c:pt idx="812">
                  <c:v>32.610441767068274</c:v>
                </c:pt>
                <c:pt idx="813">
                  <c:v>32.650602409638559</c:v>
                </c:pt>
                <c:pt idx="814">
                  <c:v>32.690763052208837</c:v>
                </c:pt>
                <c:pt idx="815">
                  <c:v>32.730923694779115</c:v>
                </c:pt>
                <c:pt idx="816">
                  <c:v>32.771084337349393</c:v>
                </c:pt>
                <c:pt idx="817">
                  <c:v>32.811244979919678</c:v>
                </c:pt>
                <c:pt idx="818">
                  <c:v>32.851405622489963</c:v>
                </c:pt>
                <c:pt idx="819">
                  <c:v>32.891566265060241</c:v>
                </c:pt>
                <c:pt idx="820">
                  <c:v>32.931726907630519</c:v>
                </c:pt>
                <c:pt idx="821">
                  <c:v>32.971887550200805</c:v>
                </c:pt>
                <c:pt idx="822">
                  <c:v>33.01204819277109</c:v>
                </c:pt>
                <c:pt idx="823">
                  <c:v>33.052208835341361</c:v>
                </c:pt>
                <c:pt idx="824">
                  <c:v>33.092369477911646</c:v>
                </c:pt>
                <c:pt idx="825">
                  <c:v>33.132530120481924</c:v>
                </c:pt>
                <c:pt idx="826">
                  <c:v>33.172690763052209</c:v>
                </c:pt>
                <c:pt idx="827">
                  <c:v>33.212851405622487</c:v>
                </c:pt>
                <c:pt idx="828">
                  <c:v>33.253012048192772</c:v>
                </c:pt>
                <c:pt idx="829">
                  <c:v>33.293172690763051</c:v>
                </c:pt>
                <c:pt idx="830">
                  <c:v>33.333333333333336</c:v>
                </c:pt>
                <c:pt idx="831">
                  <c:v>33.373493975903614</c:v>
                </c:pt>
                <c:pt idx="832">
                  <c:v>33.413654618473892</c:v>
                </c:pt>
                <c:pt idx="833">
                  <c:v>33.453815261044177</c:v>
                </c:pt>
                <c:pt idx="834">
                  <c:v>33.493975903614455</c:v>
                </c:pt>
                <c:pt idx="835">
                  <c:v>33.53413654618474</c:v>
                </c:pt>
                <c:pt idx="836">
                  <c:v>33.574297188755018</c:v>
                </c:pt>
                <c:pt idx="837">
                  <c:v>33.614457831325304</c:v>
                </c:pt>
                <c:pt idx="838">
                  <c:v>33.654618473895582</c:v>
                </c:pt>
                <c:pt idx="839">
                  <c:v>33.694779116465867</c:v>
                </c:pt>
                <c:pt idx="840">
                  <c:v>33.734939759036145</c:v>
                </c:pt>
                <c:pt idx="841">
                  <c:v>33.775100401606423</c:v>
                </c:pt>
                <c:pt idx="842">
                  <c:v>33.815261044176708</c:v>
                </c:pt>
                <c:pt idx="843">
                  <c:v>33.855421686746986</c:v>
                </c:pt>
                <c:pt idx="844">
                  <c:v>33.895582329317271</c:v>
                </c:pt>
                <c:pt idx="845">
                  <c:v>33.935742971887549</c:v>
                </c:pt>
                <c:pt idx="846">
                  <c:v>33.975903614457835</c:v>
                </c:pt>
                <c:pt idx="847">
                  <c:v>34.016064257028113</c:v>
                </c:pt>
                <c:pt idx="848">
                  <c:v>34.056224899598398</c:v>
                </c:pt>
                <c:pt idx="849">
                  <c:v>34.096385542168676</c:v>
                </c:pt>
                <c:pt idx="850">
                  <c:v>34.136546184738954</c:v>
                </c:pt>
                <c:pt idx="851">
                  <c:v>34.176706827309232</c:v>
                </c:pt>
                <c:pt idx="852">
                  <c:v>34.216867469879517</c:v>
                </c:pt>
                <c:pt idx="853">
                  <c:v>34.257028112449802</c:v>
                </c:pt>
                <c:pt idx="854">
                  <c:v>34.29718875502008</c:v>
                </c:pt>
                <c:pt idx="855">
                  <c:v>34.337349397590359</c:v>
                </c:pt>
                <c:pt idx="856">
                  <c:v>34.377510040160644</c:v>
                </c:pt>
                <c:pt idx="857">
                  <c:v>34.417670682730929</c:v>
                </c:pt>
                <c:pt idx="858">
                  <c:v>34.457831325301207</c:v>
                </c:pt>
                <c:pt idx="859">
                  <c:v>34.497991967871485</c:v>
                </c:pt>
                <c:pt idx="860">
                  <c:v>34.538152610441763</c:v>
                </c:pt>
                <c:pt idx="861">
                  <c:v>34.578313253012048</c:v>
                </c:pt>
                <c:pt idx="862">
                  <c:v>34.618473895582326</c:v>
                </c:pt>
                <c:pt idx="863">
                  <c:v>34.658634538152612</c:v>
                </c:pt>
                <c:pt idx="864">
                  <c:v>34.69879518072289</c:v>
                </c:pt>
                <c:pt idx="865">
                  <c:v>34.738955823293175</c:v>
                </c:pt>
                <c:pt idx="866">
                  <c:v>34.779116465863453</c:v>
                </c:pt>
                <c:pt idx="867">
                  <c:v>34.819277108433738</c:v>
                </c:pt>
                <c:pt idx="868">
                  <c:v>34.859437751004016</c:v>
                </c:pt>
                <c:pt idx="869">
                  <c:v>34.899598393574294</c:v>
                </c:pt>
                <c:pt idx="870">
                  <c:v>34.939759036144579</c:v>
                </c:pt>
                <c:pt idx="871">
                  <c:v>34.979919678714857</c:v>
                </c:pt>
                <c:pt idx="872">
                  <c:v>35.020080321285143</c:v>
                </c:pt>
                <c:pt idx="873">
                  <c:v>35.060240963855421</c:v>
                </c:pt>
                <c:pt idx="874">
                  <c:v>35.100401606425706</c:v>
                </c:pt>
                <c:pt idx="875">
                  <c:v>35.140562248995984</c:v>
                </c:pt>
                <c:pt idx="876">
                  <c:v>35.180722891566262</c:v>
                </c:pt>
                <c:pt idx="877">
                  <c:v>35.220883534136547</c:v>
                </c:pt>
                <c:pt idx="878">
                  <c:v>35.261044176706825</c:v>
                </c:pt>
                <c:pt idx="879">
                  <c:v>35.30120481927711</c:v>
                </c:pt>
                <c:pt idx="880">
                  <c:v>35.341365461847388</c:v>
                </c:pt>
                <c:pt idx="881">
                  <c:v>35.381526104417674</c:v>
                </c:pt>
                <c:pt idx="882">
                  <c:v>35.421686746987952</c:v>
                </c:pt>
                <c:pt idx="883">
                  <c:v>35.461847389558237</c:v>
                </c:pt>
                <c:pt idx="884">
                  <c:v>35.502008032128515</c:v>
                </c:pt>
                <c:pt idx="885">
                  <c:v>35.542168674698793</c:v>
                </c:pt>
                <c:pt idx="886">
                  <c:v>35.582329317269071</c:v>
                </c:pt>
                <c:pt idx="887">
                  <c:v>35.622489959839356</c:v>
                </c:pt>
                <c:pt idx="888">
                  <c:v>35.662650602409641</c:v>
                </c:pt>
                <c:pt idx="889">
                  <c:v>35.70281124497992</c:v>
                </c:pt>
                <c:pt idx="890">
                  <c:v>35.742971887550198</c:v>
                </c:pt>
                <c:pt idx="891">
                  <c:v>35.783132530120483</c:v>
                </c:pt>
                <c:pt idx="892">
                  <c:v>35.823293172690768</c:v>
                </c:pt>
                <c:pt idx="893">
                  <c:v>35.863453815261046</c:v>
                </c:pt>
                <c:pt idx="894">
                  <c:v>35.903614457831324</c:v>
                </c:pt>
                <c:pt idx="895">
                  <c:v>35.943775100401602</c:v>
                </c:pt>
                <c:pt idx="896">
                  <c:v>35.983935742971887</c:v>
                </c:pt>
                <c:pt idx="897">
                  <c:v>36.024096385542165</c:v>
                </c:pt>
                <c:pt idx="898">
                  <c:v>36.064257028112451</c:v>
                </c:pt>
                <c:pt idx="899">
                  <c:v>36.104417670682729</c:v>
                </c:pt>
                <c:pt idx="900">
                  <c:v>36.144578313253014</c:v>
                </c:pt>
                <c:pt idx="901">
                  <c:v>36.184738955823292</c:v>
                </c:pt>
                <c:pt idx="902">
                  <c:v>36.224899598393577</c:v>
                </c:pt>
                <c:pt idx="903">
                  <c:v>36.265060240963855</c:v>
                </c:pt>
                <c:pt idx="904">
                  <c:v>36.305220883534133</c:v>
                </c:pt>
                <c:pt idx="905">
                  <c:v>36.345381526104418</c:v>
                </c:pt>
                <c:pt idx="906">
                  <c:v>36.385542168674696</c:v>
                </c:pt>
                <c:pt idx="907">
                  <c:v>36.425702811244982</c:v>
                </c:pt>
                <c:pt idx="908">
                  <c:v>36.46586345381526</c:v>
                </c:pt>
                <c:pt idx="909">
                  <c:v>36.506024096385545</c:v>
                </c:pt>
                <c:pt idx="910">
                  <c:v>36.546184738955823</c:v>
                </c:pt>
                <c:pt idx="911">
                  <c:v>36.586345381526108</c:v>
                </c:pt>
                <c:pt idx="912">
                  <c:v>36.626506024096386</c:v>
                </c:pt>
                <c:pt idx="913">
                  <c:v>36.666666666666664</c:v>
                </c:pt>
                <c:pt idx="914">
                  <c:v>36.706827309236949</c:v>
                </c:pt>
                <c:pt idx="915">
                  <c:v>36.746987951807228</c:v>
                </c:pt>
                <c:pt idx="916">
                  <c:v>36.787148594377513</c:v>
                </c:pt>
                <c:pt idx="917">
                  <c:v>36.827309236947791</c:v>
                </c:pt>
                <c:pt idx="918">
                  <c:v>36.867469879518076</c:v>
                </c:pt>
                <c:pt idx="919">
                  <c:v>36.907630522088354</c:v>
                </c:pt>
                <c:pt idx="920">
                  <c:v>36.947791164658639</c:v>
                </c:pt>
                <c:pt idx="921">
                  <c:v>36.98795180722891</c:v>
                </c:pt>
                <c:pt idx="922">
                  <c:v>37.028112449799195</c:v>
                </c:pt>
                <c:pt idx="923">
                  <c:v>37.068273092369481</c:v>
                </c:pt>
                <c:pt idx="924">
                  <c:v>37.108433734939759</c:v>
                </c:pt>
                <c:pt idx="925">
                  <c:v>37.148594377510037</c:v>
                </c:pt>
                <c:pt idx="926">
                  <c:v>37.188755020080322</c:v>
                </c:pt>
                <c:pt idx="927">
                  <c:v>37.228915662650607</c:v>
                </c:pt>
                <c:pt idx="928">
                  <c:v>37.269076305220885</c:v>
                </c:pt>
                <c:pt idx="929">
                  <c:v>37.309236947791163</c:v>
                </c:pt>
                <c:pt idx="930">
                  <c:v>37.349397590361441</c:v>
                </c:pt>
                <c:pt idx="931">
                  <c:v>37.389558232931726</c:v>
                </c:pt>
                <c:pt idx="932">
                  <c:v>37.429718875502004</c:v>
                </c:pt>
                <c:pt idx="933">
                  <c:v>37.46987951807229</c:v>
                </c:pt>
                <c:pt idx="934">
                  <c:v>37.510040160642568</c:v>
                </c:pt>
                <c:pt idx="935">
                  <c:v>37.550200803212853</c:v>
                </c:pt>
                <c:pt idx="936">
                  <c:v>37.590361445783131</c:v>
                </c:pt>
                <c:pt idx="937">
                  <c:v>37.630522088353416</c:v>
                </c:pt>
                <c:pt idx="938">
                  <c:v>37.670682730923694</c:v>
                </c:pt>
                <c:pt idx="939">
                  <c:v>37.710843373493972</c:v>
                </c:pt>
                <c:pt idx="940">
                  <c:v>37.751004016064257</c:v>
                </c:pt>
                <c:pt idx="941">
                  <c:v>37.791164658634536</c:v>
                </c:pt>
                <c:pt idx="942">
                  <c:v>37.831325301204821</c:v>
                </c:pt>
                <c:pt idx="943">
                  <c:v>37.871485943775099</c:v>
                </c:pt>
                <c:pt idx="944">
                  <c:v>37.911646586345384</c:v>
                </c:pt>
                <c:pt idx="945">
                  <c:v>37.951807228915662</c:v>
                </c:pt>
                <c:pt idx="946">
                  <c:v>37.991967871485947</c:v>
                </c:pt>
                <c:pt idx="947">
                  <c:v>38.032128514056225</c:v>
                </c:pt>
                <c:pt idx="948">
                  <c:v>38.072289156626503</c:v>
                </c:pt>
                <c:pt idx="949">
                  <c:v>38.112449799196789</c:v>
                </c:pt>
                <c:pt idx="950">
                  <c:v>38.152610441767067</c:v>
                </c:pt>
                <c:pt idx="951">
                  <c:v>38.192771084337352</c:v>
                </c:pt>
                <c:pt idx="952">
                  <c:v>38.23293172690763</c:v>
                </c:pt>
                <c:pt idx="953">
                  <c:v>38.273092369477915</c:v>
                </c:pt>
                <c:pt idx="954">
                  <c:v>38.313253012048193</c:v>
                </c:pt>
                <c:pt idx="955">
                  <c:v>38.353413654618478</c:v>
                </c:pt>
                <c:pt idx="956">
                  <c:v>38.393574297188749</c:v>
                </c:pt>
                <c:pt idx="957">
                  <c:v>38.433734939759034</c:v>
                </c:pt>
                <c:pt idx="958">
                  <c:v>38.47389558232932</c:v>
                </c:pt>
                <c:pt idx="959">
                  <c:v>38.514056224899598</c:v>
                </c:pt>
                <c:pt idx="960">
                  <c:v>38.554216867469876</c:v>
                </c:pt>
                <c:pt idx="961">
                  <c:v>38.594377510040161</c:v>
                </c:pt>
                <c:pt idx="962">
                  <c:v>38.634538152610446</c:v>
                </c:pt>
                <c:pt idx="963">
                  <c:v>38.674698795180724</c:v>
                </c:pt>
                <c:pt idx="964">
                  <c:v>38.714859437751002</c:v>
                </c:pt>
                <c:pt idx="965">
                  <c:v>38.75502008032128</c:v>
                </c:pt>
                <c:pt idx="966">
                  <c:v>38.795180722891565</c:v>
                </c:pt>
                <c:pt idx="967">
                  <c:v>38.835341365461844</c:v>
                </c:pt>
                <c:pt idx="968">
                  <c:v>38.875502008032129</c:v>
                </c:pt>
                <c:pt idx="969">
                  <c:v>38.915662650602407</c:v>
                </c:pt>
                <c:pt idx="970">
                  <c:v>38.955823293172692</c:v>
                </c:pt>
                <c:pt idx="971">
                  <c:v>38.99598393574297</c:v>
                </c:pt>
                <c:pt idx="972">
                  <c:v>39.036144578313255</c:v>
                </c:pt>
                <c:pt idx="973">
                  <c:v>39.076305220883533</c:v>
                </c:pt>
                <c:pt idx="974">
                  <c:v>39.116465863453811</c:v>
                </c:pt>
                <c:pt idx="975">
                  <c:v>39.156626506024097</c:v>
                </c:pt>
                <c:pt idx="976">
                  <c:v>39.196787148594375</c:v>
                </c:pt>
                <c:pt idx="977">
                  <c:v>39.23694779116466</c:v>
                </c:pt>
                <c:pt idx="978">
                  <c:v>39.277108433734938</c:v>
                </c:pt>
                <c:pt idx="979">
                  <c:v>39.317269076305223</c:v>
                </c:pt>
                <c:pt idx="980">
                  <c:v>39.357429718875501</c:v>
                </c:pt>
                <c:pt idx="981">
                  <c:v>39.397590361445786</c:v>
                </c:pt>
                <c:pt idx="982">
                  <c:v>39.437751004016064</c:v>
                </c:pt>
                <c:pt idx="983">
                  <c:v>39.477911646586342</c:v>
                </c:pt>
                <c:pt idx="984">
                  <c:v>39.518072289156628</c:v>
                </c:pt>
                <c:pt idx="985">
                  <c:v>39.558232931726906</c:v>
                </c:pt>
                <c:pt idx="986">
                  <c:v>39.598393574297191</c:v>
                </c:pt>
                <c:pt idx="987">
                  <c:v>39.638554216867469</c:v>
                </c:pt>
                <c:pt idx="988">
                  <c:v>39.678714859437754</c:v>
                </c:pt>
                <c:pt idx="989">
                  <c:v>39.718875502008032</c:v>
                </c:pt>
                <c:pt idx="990">
                  <c:v>39.759036144578317</c:v>
                </c:pt>
                <c:pt idx="991">
                  <c:v>39.799196787148595</c:v>
                </c:pt>
                <c:pt idx="992">
                  <c:v>39.839357429718874</c:v>
                </c:pt>
                <c:pt idx="993">
                  <c:v>39.879518072289159</c:v>
                </c:pt>
                <c:pt idx="994">
                  <c:v>39.919678714859437</c:v>
                </c:pt>
                <c:pt idx="995">
                  <c:v>39.959839357429715</c:v>
                </c:pt>
                <c:pt idx="996">
                  <c:v>40</c:v>
                </c:pt>
                <c:pt idx="997">
                  <c:v>40.040160642570285</c:v>
                </c:pt>
                <c:pt idx="998">
                  <c:v>40.080321285140563</c:v>
                </c:pt>
                <c:pt idx="999">
                  <c:v>40.120481927710841</c:v>
                </c:pt>
                <c:pt idx="1000">
                  <c:v>40.160642570281126</c:v>
                </c:pt>
                <c:pt idx="1001">
                  <c:v>40.200803212851412</c:v>
                </c:pt>
                <c:pt idx="1002">
                  <c:v>40.24096385542169</c:v>
                </c:pt>
                <c:pt idx="1003">
                  <c:v>40.281124497991968</c:v>
                </c:pt>
                <c:pt idx="1004">
                  <c:v>40.321285140562253</c:v>
                </c:pt>
                <c:pt idx="1005">
                  <c:v>40.361445783132524</c:v>
                </c:pt>
                <c:pt idx="1006">
                  <c:v>40.401606425702809</c:v>
                </c:pt>
                <c:pt idx="1007">
                  <c:v>40.441767068273087</c:v>
                </c:pt>
                <c:pt idx="1008">
                  <c:v>40.481927710843372</c:v>
                </c:pt>
                <c:pt idx="1009">
                  <c:v>40.52208835341365</c:v>
                </c:pt>
                <c:pt idx="1010">
                  <c:v>40.562248995983936</c:v>
                </c:pt>
                <c:pt idx="1011">
                  <c:v>40.602409638554214</c:v>
                </c:pt>
                <c:pt idx="1012">
                  <c:v>40.642570281124499</c:v>
                </c:pt>
                <c:pt idx="1013">
                  <c:v>40.682730923694777</c:v>
                </c:pt>
                <c:pt idx="1014">
                  <c:v>40.722891566265062</c:v>
                </c:pt>
                <c:pt idx="1015">
                  <c:v>40.76305220883534</c:v>
                </c:pt>
                <c:pt idx="1016">
                  <c:v>40.803212851405625</c:v>
                </c:pt>
                <c:pt idx="1017">
                  <c:v>40.843373493975903</c:v>
                </c:pt>
                <c:pt idx="1018">
                  <c:v>40.883534136546189</c:v>
                </c:pt>
                <c:pt idx="1019">
                  <c:v>40.923694779116467</c:v>
                </c:pt>
                <c:pt idx="1020">
                  <c:v>40.963855421686752</c:v>
                </c:pt>
                <c:pt idx="1021">
                  <c:v>41.00401606425703</c:v>
                </c:pt>
                <c:pt idx="1022">
                  <c:v>41.044176706827315</c:v>
                </c:pt>
                <c:pt idx="1023">
                  <c:v>41.084337349397586</c:v>
                </c:pt>
                <c:pt idx="1024">
                  <c:v>41.124497991967871</c:v>
                </c:pt>
                <c:pt idx="1025">
                  <c:v>41.164658634538149</c:v>
                </c:pt>
              </c:numCache>
            </c:numRef>
          </c:xVal>
          <c:yVal>
            <c:numRef>
              <c:f>Linegrid!$C$5:$C$1030</c:f>
              <c:numCache>
                <c:formatCode>General</c:formatCode>
                <c:ptCount val="1026"/>
                <c:pt idx="0">
                  <c:v>0.67098100000000005</c:v>
                </c:pt>
                <c:pt idx="1">
                  <c:v>0.68024499999999999</c:v>
                </c:pt>
                <c:pt idx="2">
                  <c:v>0.68429300000000004</c:v>
                </c:pt>
                <c:pt idx="3">
                  <c:v>0.69345699999999999</c:v>
                </c:pt>
                <c:pt idx="4">
                  <c:v>0.70510399999999995</c:v>
                </c:pt>
                <c:pt idx="5">
                  <c:v>0.71717299999999995</c:v>
                </c:pt>
                <c:pt idx="6">
                  <c:v>0.72641100000000003</c:v>
                </c:pt>
                <c:pt idx="7">
                  <c:v>0.73756900000000003</c:v>
                </c:pt>
                <c:pt idx="8">
                  <c:v>0.74322299999999997</c:v>
                </c:pt>
                <c:pt idx="9">
                  <c:v>0.74959200000000004</c:v>
                </c:pt>
                <c:pt idx="10">
                  <c:v>0.75482499999999997</c:v>
                </c:pt>
                <c:pt idx="11">
                  <c:v>0.75756699999999999</c:v>
                </c:pt>
                <c:pt idx="12">
                  <c:v>0.75742900000000002</c:v>
                </c:pt>
                <c:pt idx="13">
                  <c:v>0.75774900000000001</c:v>
                </c:pt>
                <c:pt idx="14">
                  <c:v>0.756386</c:v>
                </c:pt>
                <c:pt idx="15">
                  <c:v>0.75104599999999999</c:v>
                </c:pt>
                <c:pt idx="16">
                  <c:v>0.73515900000000001</c:v>
                </c:pt>
                <c:pt idx="17">
                  <c:v>0.70694000000000001</c:v>
                </c:pt>
                <c:pt idx="18">
                  <c:v>0.67191000000000001</c:v>
                </c:pt>
                <c:pt idx="19">
                  <c:v>0.64370499999999997</c:v>
                </c:pt>
                <c:pt idx="20">
                  <c:v>0.62514599999999998</c:v>
                </c:pt>
                <c:pt idx="21">
                  <c:v>0.61599599999999999</c:v>
                </c:pt>
                <c:pt idx="22">
                  <c:v>0.60875400000000002</c:v>
                </c:pt>
                <c:pt idx="23">
                  <c:v>0.60289800000000004</c:v>
                </c:pt>
                <c:pt idx="24">
                  <c:v>0.595167</c:v>
                </c:pt>
                <c:pt idx="25">
                  <c:v>0.58749099999999999</c:v>
                </c:pt>
                <c:pt idx="26">
                  <c:v>0.57522399999999996</c:v>
                </c:pt>
                <c:pt idx="27">
                  <c:v>0.56492200000000004</c:v>
                </c:pt>
                <c:pt idx="28">
                  <c:v>0.55506100000000003</c:v>
                </c:pt>
                <c:pt idx="29">
                  <c:v>0.55007799999999996</c:v>
                </c:pt>
                <c:pt idx="30">
                  <c:v>0.54762900000000003</c:v>
                </c:pt>
                <c:pt idx="31">
                  <c:v>0.54204600000000003</c:v>
                </c:pt>
                <c:pt idx="32">
                  <c:v>0.54044099999999995</c:v>
                </c:pt>
                <c:pt idx="33">
                  <c:v>0.53902799999999995</c:v>
                </c:pt>
                <c:pt idx="34">
                  <c:v>0.53658899999999998</c:v>
                </c:pt>
                <c:pt idx="35">
                  <c:v>0.54040200000000005</c:v>
                </c:pt>
                <c:pt idx="36">
                  <c:v>0.55038100000000001</c:v>
                </c:pt>
                <c:pt idx="37">
                  <c:v>0.571654</c:v>
                </c:pt>
                <c:pt idx="38">
                  <c:v>0.60606800000000005</c:v>
                </c:pt>
                <c:pt idx="39">
                  <c:v>0.64224999999999999</c:v>
                </c:pt>
                <c:pt idx="40">
                  <c:v>0.67011699999999996</c:v>
                </c:pt>
                <c:pt idx="41">
                  <c:v>0.68568300000000004</c:v>
                </c:pt>
                <c:pt idx="42">
                  <c:v>0.69232700000000003</c:v>
                </c:pt>
                <c:pt idx="43">
                  <c:v>0.69789000000000001</c:v>
                </c:pt>
                <c:pt idx="44">
                  <c:v>0.70254399999999995</c:v>
                </c:pt>
                <c:pt idx="45">
                  <c:v>0.70813899999999996</c:v>
                </c:pt>
                <c:pt idx="46">
                  <c:v>0.71545400000000003</c:v>
                </c:pt>
                <c:pt idx="47">
                  <c:v>0.72466699999999995</c:v>
                </c:pt>
                <c:pt idx="48">
                  <c:v>0.733622</c:v>
                </c:pt>
                <c:pt idx="49">
                  <c:v>0.74209499999999995</c:v>
                </c:pt>
                <c:pt idx="50">
                  <c:v>0.74907999999999997</c:v>
                </c:pt>
                <c:pt idx="51">
                  <c:v>0.753108</c:v>
                </c:pt>
                <c:pt idx="52">
                  <c:v>0.75654200000000005</c:v>
                </c:pt>
                <c:pt idx="53">
                  <c:v>0.75850799999999996</c:v>
                </c:pt>
                <c:pt idx="54">
                  <c:v>0.76156900000000005</c:v>
                </c:pt>
                <c:pt idx="55">
                  <c:v>0.76282799999999995</c:v>
                </c:pt>
                <c:pt idx="56">
                  <c:v>0.76262600000000003</c:v>
                </c:pt>
                <c:pt idx="57">
                  <c:v>0.76119099999999995</c:v>
                </c:pt>
                <c:pt idx="58">
                  <c:v>0.75643899999999997</c:v>
                </c:pt>
                <c:pt idx="59">
                  <c:v>0.74302500000000005</c:v>
                </c:pt>
                <c:pt idx="60">
                  <c:v>0.71406000000000003</c:v>
                </c:pt>
                <c:pt idx="61">
                  <c:v>0.67476800000000003</c:v>
                </c:pt>
                <c:pt idx="62">
                  <c:v>0.63828099999999999</c:v>
                </c:pt>
                <c:pt idx="63">
                  <c:v>0.61567499999999997</c:v>
                </c:pt>
                <c:pt idx="64">
                  <c:v>0.60426599999999997</c:v>
                </c:pt>
                <c:pt idx="65">
                  <c:v>0.59723099999999996</c:v>
                </c:pt>
                <c:pt idx="66">
                  <c:v>0.59206199999999998</c:v>
                </c:pt>
                <c:pt idx="67">
                  <c:v>0.58810499999999999</c:v>
                </c:pt>
                <c:pt idx="68">
                  <c:v>0.58143199999999995</c:v>
                </c:pt>
                <c:pt idx="69">
                  <c:v>0.57578600000000002</c:v>
                </c:pt>
                <c:pt idx="70">
                  <c:v>0.56925800000000004</c:v>
                </c:pt>
                <c:pt idx="71">
                  <c:v>0.56245999999999996</c:v>
                </c:pt>
                <c:pt idx="72">
                  <c:v>0.55513500000000005</c:v>
                </c:pt>
                <c:pt idx="73">
                  <c:v>0.54939199999999999</c:v>
                </c:pt>
                <c:pt idx="74">
                  <c:v>0.54433900000000002</c:v>
                </c:pt>
                <c:pt idx="75">
                  <c:v>0.54190400000000005</c:v>
                </c:pt>
                <c:pt idx="76">
                  <c:v>0.54187399999999997</c:v>
                </c:pt>
                <c:pt idx="77">
                  <c:v>0.54388899999999996</c:v>
                </c:pt>
                <c:pt idx="78">
                  <c:v>0.545566</c:v>
                </c:pt>
                <c:pt idx="79">
                  <c:v>0.55555399999999999</c:v>
                </c:pt>
                <c:pt idx="80">
                  <c:v>0.57710099999999998</c:v>
                </c:pt>
                <c:pt idx="81">
                  <c:v>0.61171600000000004</c:v>
                </c:pt>
                <c:pt idx="82">
                  <c:v>0.65250699999999995</c:v>
                </c:pt>
                <c:pt idx="83">
                  <c:v>0.68308599999999997</c:v>
                </c:pt>
                <c:pt idx="84">
                  <c:v>0.69951600000000003</c:v>
                </c:pt>
                <c:pt idx="85">
                  <c:v>0.70682900000000004</c:v>
                </c:pt>
                <c:pt idx="86">
                  <c:v>0.711704</c:v>
                </c:pt>
                <c:pt idx="87">
                  <c:v>0.71643699999999999</c:v>
                </c:pt>
                <c:pt idx="88">
                  <c:v>0.72194000000000003</c:v>
                </c:pt>
                <c:pt idx="89">
                  <c:v>0.72816499999999995</c:v>
                </c:pt>
                <c:pt idx="90">
                  <c:v>0.73534699999999997</c:v>
                </c:pt>
                <c:pt idx="91">
                  <c:v>0.74248800000000004</c:v>
                </c:pt>
                <c:pt idx="92">
                  <c:v>0.74926400000000004</c:v>
                </c:pt>
                <c:pt idx="93">
                  <c:v>0.75654999999999994</c:v>
                </c:pt>
                <c:pt idx="94">
                  <c:v>0.76302300000000001</c:v>
                </c:pt>
                <c:pt idx="95">
                  <c:v>0.76833700000000005</c:v>
                </c:pt>
                <c:pt idx="96">
                  <c:v>0.76980599999999999</c:v>
                </c:pt>
                <c:pt idx="97">
                  <c:v>0.76954100000000003</c:v>
                </c:pt>
                <c:pt idx="98">
                  <c:v>0.76802999999999999</c:v>
                </c:pt>
                <c:pt idx="99">
                  <c:v>0.76578599999999997</c:v>
                </c:pt>
                <c:pt idx="100">
                  <c:v>0.76268899999999995</c:v>
                </c:pt>
                <c:pt idx="101">
                  <c:v>0.75570300000000001</c:v>
                </c:pt>
                <c:pt idx="102">
                  <c:v>0.73955800000000005</c:v>
                </c:pt>
                <c:pt idx="103">
                  <c:v>0.70982999999999996</c:v>
                </c:pt>
                <c:pt idx="104">
                  <c:v>0.66942699999999999</c:v>
                </c:pt>
                <c:pt idx="105">
                  <c:v>0.63280199999999998</c:v>
                </c:pt>
                <c:pt idx="106">
                  <c:v>0.60882700000000001</c:v>
                </c:pt>
                <c:pt idx="107">
                  <c:v>0.59603499999999998</c:v>
                </c:pt>
                <c:pt idx="108">
                  <c:v>0.58859799999999995</c:v>
                </c:pt>
                <c:pt idx="109">
                  <c:v>0.58388499999999999</c:v>
                </c:pt>
                <c:pt idx="110">
                  <c:v>0.57833000000000001</c:v>
                </c:pt>
                <c:pt idx="111">
                  <c:v>0.57341399999999998</c:v>
                </c:pt>
                <c:pt idx="112">
                  <c:v>0.56825700000000001</c:v>
                </c:pt>
                <c:pt idx="113">
                  <c:v>0.56252000000000002</c:v>
                </c:pt>
                <c:pt idx="114">
                  <c:v>0.55659199999999998</c:v>
                </c:pt>
                <c:pt idx="115">
                  <c:v>0.55132099999999995</c:v>
                </c:pt>
                <c:pt idx="116">
                  <c:v>0.54794500000000002</c:v>
                </c:pt>
                <c:pt idx="117">
                  <c:v>0.54493400000000003</c:v>
                </c:pt>
                <c:pt idx="118">
                  <c:v>0.54290700000000003</c:v>
                </c:pt>
                <c:pt idx="119">
                  <c:v>0.54199900000000001</c:v>
                </c:pt>
                <c:pt idx="120">
                  <c:v>0.54240999999999995</c:v>
                </c:pt>
                <c:pt idx="121">
                  <c:v>0.54686699999999999</c:v>
                </c:pt>
                <c:pt idx="122">
                  <c:v>0.56061499999999997</c:v>
                </c:pt>
                <c:pt idx="123">
                  <c:v>0.58785799999999999</c:v>
                </c:pt>
                <c:pt idx="124">
                  <c:v>0.62702199999999997</c:v>
                </c:pt>
                <c:pt idx="125">
                  <c:v>0.667022</c:v>
                </c:pt>
                <c:pt idx="126">
                  <c:v>0.69581099999999996</c:v>
                </c:pt>
                <c:pt idx="127">
                  <c:v>0.71091199999999999</c:v>
                </c:pt>
                <c:pt idx="128">
                  <c:v>0.71834299999999995</c:v>
                </c:pt>
                <c:pt idx="129">
                  <c:v>0.72282900000000005</c:v>
                </c:pt>
                <c:pt idx="130">
                  <c:v>0.72759300000000005</c:v>
                </c:pt>
                <c:pt idx="131">
                  <c:v>0.73271600000000003</c:v>
                </c:pt>
                <c:pt idx="132">
                  <c:v>0.73819000000000001</c:v>
                </c:pt>
                <c:pt idx="133">
                  <c:v>0.74345399999999995</c:v>
                </c:pt>
                <c:pt idx="134">
                  <c:v>0.74827399999999999</c:v>
                </c:pt>
                <c:pt idx="135">
                  <c:v>0.751471</c:v>
                </c:pt>
                <c:pt idx="136">
                  <c:v>0.75467200000000001</c:v>
                </c:pt>
                <c:pt idx="137">
                  <c:v>0.75760799999999995</c:v>
                </c:pt>
                <c:pt idx="138">
                  <c:v>0.75918399999999997</c:v>
                </c:pt>
                <c:pt idx="139">
                  <c:v>0.75979399999999997</c:v>
                </c:pt>
                <c:pt idx="140">
                  <c:v>0.75722900000000004</c:v>
                </c:pt>
                <c:pt idx="141">
                  <c:v>0.74533700000000003</c:v>
                </c:pt>
                <c:pt idx="142">
                  <c:v>0.71915799999999996</c:v>
                </c:pt>
                <c:pt idx="143">
                  <c:v>0.677616</c:v>
                </c:pt>
                <c:pt idx="144">
                  <c:v>0.63258300000000001</c:v>
                </c:pt>
                <c:pt idx="145">
                  <c:v>0.59642499999999998</c:v>
                </c:pt>
                <c:pt idx="146">
                  <c:v>0.57570100000000002</c:v>
                </c:pt>
                <c:pt idx="147">
                  <c:v>0.56493099999999996</c:v>
                </c:pt>
                <c:pt idx="148">
                  <c:v>0.55854300000000001</c:v>
                </c:pt>
                <c:pt idx="149">
                  <c:v>0.55411600000000005</c:v>
                </c:pt>
                <c:pt idx="150">
                  <c:v>0.55082600000000004</c:v>
                </c:pt>
                <c:pt idx="151">
                  <c:v>0.54682699999999995</c:v>
                </c:pt>
                <c:pt idx="152">
                  <c:v>0.542883</c:v>
                </c:pt>
                <c:pt idx="153">
                  <c:v>0.53899200000000003</c:v>
                </c:pt>
                <c:pt idx="154">
                  <c:v>0.53589600000000004</c:v>
                </c:pt>
                <c:pt idx="155">
                  <c:v>0.53383899999999995</c:v>
                </c:pt>
                <c:pt idx="156">
                  <c:v>0.53329000000000004</c:v>
                </c:pt>
                <c:pt idx="157">
                  <c:v>0.53656099999999995</c:v>
                </c:pt>
                <c:pt idx="158">
                  <c:v>0.54696100000000003</c:v>
                </c:pt>
                <c:pt idx="159">
                  <c:v>0.57027600000000001</c:v>
                </c:pt>
                <c:pt idx="160">
                  <c:v>0.60843000000000003</c:v>
                </c:pt>
                <c:pt idx="161">
                  <c:v>0.65304799999999996</c:v>
                </c:pt>
                <c:pt idx="162">
                  <c:v>0.69147899999999995</c:v>
                </c:pt>
                <c:pt idx="163">
                  <c:v>0.716144</c:v>
                </c:pt>
                <c:pt idx="164">
                  <c:v>0.73124299999999998</c:v>
                </c:pt>
                <c:pt idx="165">
                  <c:v>0.73921499999999996</c:v>
                </c:pt>
                <c:pt idx="166">
                  <c:v>0.74526400000000004</c:v>
                </c:pt>
                <c:pt idx="167">
                  <c:v>0.75005999999999995</c:v>
                </c:pt>
                <c:pt idx="168">
                  <c:v>0.75403500000000001</c:v>
                </c:pt>
                <c:pt idx="169">
                  <c:v>0.75593299999999997</c:v>
                </c:pt>
                <c:pt idx="170">
                  <c:v>0.75786699999999996</c:v>
                </c:pt>
                <c:pt idx="171">
                  <c:v>0.76063599999999998</c:v>
                </c:pt>
                <c:pt idx="172">
                  <c:v>0.76201799999999997</c:v>
                </c:pt>
                <c:pt idx="173">
                  <c:v>0.76358300000000001</c:v>
                </c:pt>
                <c:pt idx="174">
                  <c:v>0.76293</c:v>
                </c:pt>
                <c:pt idx="175">
                  <c:v>0.760409</c:v>
                </c:pt>
                <c:pt idx="176">
                  <c:v>0.75493299999999997</c:v>
                </c:pt>
                <c:pt idx="177">
                  <c:v>0.74226099999999995</c:v>
                </c:pt>
                <c:pt idx="178">
                  <c:v>0.71598600000000001</c:v>
                </c:pt>
                <c:pt idx="179">
                  <c:v>0.67445600000000006</c:v>
                </c:pt>
                <c:pt idx="180">
                  <c:v>0.62722999999999995</c:v>
                </c:pt>
                <c:pt idx="181">
                  <c:v>0.58722399999999997</c:v>
                </c:pt>
                <c:pt idx="182">
                  <c:v>0.560531</c:v>
                </c:pt>
                <c:pt idx="183">
                  <c:v>0.54602099999999998</c:v>
                </c:pt>
                <c:pt idx="184">
                  <c:v>0.53757600000000005</c:v>
                </c:pt>
                <c:pt idx="185">
                  <c:v>0.53301200000000004</c:v>
                </c:pt>
                <c:pt idx="186">
                  <c:v>0.52829899999999996</c:v>
                </c:pt>
                <c:pt idx="187">
                  <c:v>0.52617400000000003</c:v>
                </c:pt>
                <c:pt idx="188">
                  <c:v>0.52471000000000001</c:v>
                </c:pt>
                <c:pt idx="189">
                  <c:v>0.52419400000000005</c:v>
                </c:pt>
                <c:pt idx="190">
                  <c:v>0.52535600000000005</c:v>
                </c:pt>
                <c:pt idx="191">
                  <c:v>0.526949</c:v>
                </c:pt>
                <c:pt idx="192">
                  <c:v>0.52972600000000003</c:v>
                </c:pt>
                <c:pt idx="193">
                  <c:v>0.53517000000000003</c:v>
                </c:pt>
                <c:pt idx="194">
                  <c:v>0.54608800000000002</c:v>
                </c:pt>
                <c:pt idx="195">
                  <c:v>0.57115400000000005</c:v>
                </c:pt>
                <c:pt idx="196">
                  <c:v>0.61214299999999999</c:v>
                </c:pt>
                <c:pt idx="197">
                  <c:v>0.65947699999999998</c:v>
                </c:pt>
                <c:pt idx="198">
                  <c:v>0.70208999999999999</c:v>
                </c:pt>
                <c:pt idx="199">
                  <c:v>0.73129599999999995</c:v>
                </c:pt>
                <c:pt idx="200">
                  <c:v>0.74745799999999996</c:v>
                </c:pt>
                <c:pt idx="201">
                  <c:v>0.75470700000000002</c:v>
                </c:pt>
                <c:pt idx="202">
                  <c:v>0.75853999999999999</c:v>
                </c:pt>
                <c:pt idx="203">
                  <c:v>0.76070499999999996</c:v>
                </c:pt>
                <c:pt idx="204">
                  <c:v>0.76378100000000004</c:v>
                </c:pt>
                <c:pt idx="205">
                  <c:v>0.764324</c:v>
                </c:pt>
                <c:pt idx="206">
                  <c:v>0.76507899999999995</c:v>
                </c:pt>
                <c:pt idx="207">
                  <c:v>0.76324999999999998</c:v>
                </c:pt>
                <c:pt idx="208">
                  <c:v>0.76160000000000005</c:v>
                </c:pt>
                <c:pt idx="209">
                  <c:v>0.75975300000000001</c:v>
                </c:pt>
                <c:pt idx="210">
                  <c:v>0.757988</c:v>
                </c:pt>
                <c:pt idx="211">
                  <c:v>0.75534500000000004</c:v>
                </c:pt>
                <c:pt idx="212">
                  <c:v>0.75093299999999996</c:v>
                </c:pt>
                <c:pt idx="213">
                  <c:v>0.73950400000000005</c:v>
                </c:pt>
                <c:pt idx="214">
                  <c:v>0.71421100000000004</c:v>
                </c:pt>
                <c:pt idx="215">
                  <c:v>0.67133900000000002</c:v>
                </c:pt>
                <c:pt idx="216">
                  <c:v>0.62223300000000004</c:v>
                </c:pt>
                <c:pt idx="217">
                  <c:v>0.58015799999999995</c:v>
                </c:pt>
                <c:pt idx="218">
                  <c:v>0.55152299999999999</c:v>
                </c:pt>
                <c:pt idx="219">
                  <c:v>0.53667699999999996</c:v>
                </c:pt>
                <c:pt idx="220">
                  <c:v>0.52922000000000002</c:v>
                </c:pt>
                <c:pt idx="221">
                  <c:v>0.52544400000000002</c:v>
                </c:pt>
                <c:pt idx="222">
                  <c:v>0.52526399999999995</c:v>
                </c:pt>
                <c:pt idx="223">
                  <c:v>0.52477700000000005</c:v>
                </c:pt>
                <c:pt idx="224">
                  <c:v>0.52327199999999996</c:v>
                </c:pt>
                <c:pt idx="225">
                  <c:v>0.52410900000000005</c:v>
                </c:pt>
                <c:pt idx="226">
                  <c:v>0.52295000000000003</c:v>
                </c:pt>
                <c:pt idx="227">
                  <c:v>0.52410299999999999</c:v>
                </c:pt>
                <c:pt idx="228">
                  <c:v>0.52727999999999997</c:v>
                </c:pt>
                <c:pt idx="229">
                  <c:v>0.53223600000000004</c:v>
                </c:pt>
                <c:pt idx="230">
                  <c:v>0.54422199999999998</c:v>
                </c:pt>
                <c:pt idx="231">
                  <c:v>0.57254700000000003</c:v>
                </c:pt>
                <c:pt idx="232">
                  <c:v>0.61673800000000001</c:v>
                </c:pt>
                <c:pt idx="233">
                  <c:v>0.66598199999999996</c:v>
                </c:pt>
                <c:pt idx="234">
                  <c:v>0.70706800000000003</c:v>
                </c:pt>
                <c:pt idx="235">
                  <c:v>0.73409999999999997</c:v>
                </c:pt>
                <c:pt idx="236">
                  <c:v>0.74909099999999995</c:v>
                </c:pt>
                <c:pt idx="237">
                  <c:v>0.75457200000000002</c:v>
                </c:pt>
                <c:pt idx="238">
                  <c:v>0.75729000000000002</c:v>
                </c:pt>
                <c:pt idx="239">
                  <c:v>0.75812500000000005</c:v>
                </c:pt>
                <c:pt idx="240">
                  <c:v>0.75761000000000001</c:v>
                </c:pt>
                <c:pt idx="241">
                  <c:v>0.75828399999999996</c:v>
                </c:pt>
                <c:pt idx="242">
                  <c:v>0.76006799999999997</c:v>
                </c:pt>
                <c:pt idx="243">
                  <c:v>0.76219800000000004</c:v>
                </c:pt>
                <c:pt idx="244">
                  <c:v>0.76346700000000001</c:v>
                </c:pt>
                <c:pt idx="245">
                  <c:v>0.76366000000000001</c:v>
                </c:pt>
                <c:pt idx="246">
                  <c:v>0.76152299999999995</c:v>
                </c:pt>
                <c:pt idx="247">
                  <c:v>0.75731000000000004</c:v>
                </c:pt>
                <c:pt idx="248">
                  <c:v>0.750857</c:v>
                </c:pt>
                <c:pt idx="249">
                  <c:v>0.73530499999999999</c:v>
                </c:pt>
                <c:pt idx="250">
                  <c:v>0.70285399999999998</c:v>
                </c:pt>
                <c:pt idx="251">
                  <c:v>0.65282399999999996</c:v>
                </c:pt>
                <c:pt idx="252">
                  <c:v>0.60085299999999997</c:v>
                </c:pt>
                <c:pt idx="253">
                  <c:v>0.56233100000000003</c:v>
                </c:pt>
                <c:pt idx="254">
                  <c:v>0.54045399999999999</c:v>
                </c:pt>
                <c:pt idx="255">
                  <c:v>0.52942199999999995</c:v>
                </c:pt>
                <c:pt idx="256">
                  <c:v>0.52348399999999995</c:v>
                </c:pt>
                <c:pt idx="257">
                  <c:v>0.52090800000000004</c:v>
                </c:pt>
                <c:pt idx="258">
                  <c:v>0.52001799999999998</c:v>
                </c:pt>
                <c:pt idx="259">
                  <c:v>0.521177</c:v>
                </c:pt>
                <c:pt idx="260">
                  <c:v>0.52138200000000001</c:v>
                </c:pt>
                <c:pt idx="261">
                  <c:v>0.52272300000000005</c:v>
                </c:pt>
                <c:pt idx="262">
                  <c:v>0.52384200000000003</c:v>
                </c:pt>
                <c:pt idx="263">
                  <c:v>0.52512400000000004</c:v>
                </c:pt>
                <c:pt idx="264">
                  <c:v>0.52799700000000005</c:v>
                </c:pt>
                <c:pt idx="265">
                  <c:v>0.53359800000000002</c:v>
                </c:pt>
                <c:pt idx="266">
                  <c:v>0.55139700000000003</c:v>
                </c:pt>
                <c:pt idx="267">
                  <c:v>0.58650599999999997</c:v>
                </c:pt>
                <c:pt idx="268">
                  <c:v>0.63717699999999999</c:v>
                </c:pt>
                <c:pt idx="269">
                  <c:v>0.688029</c:v>
                </c:pt>
                <c:pt idx="270">
                  <c:v>0.72413799999999995</c:v>
                </c:pt>
                <c:pt idx="271">
                  <c:v>0.74325799999999997</c:v>
                </c:pt>
                <c:pt idx="272">
                  <c:v>0.752336</c:v>
                </c:pt>
                <c:pt idx="273">
                  <c:v>0.75509499999999996</c:v>
                </c:pt>
                <c:pt idx="274">
                  <c:v>0.75652600000000003</c:v>
                </c:pt>
                <c:pt idx="275">
                  <c:v>0.75620799999999999</c:v>
                </c:pt>
                <c:pt idx="276">
                  <c:v>0.75728300000000004</c:v>
                </c:pt>
                <c:pt idx="277">
                  <c:v>0.757633</c:v>
                </c:pt>
                <c:pt idx="278">
                  <c:v>0.75659699999999996</c:v>
                </c:pt>
                <c:pt idx="279">
                  <c:v>0.75438400000000005</c:v>
                </c:pt>
                <c:pt idx="280">
                  <c:v>0.74970400000000004</c:v>
                </c:pt>
                <c:pt idx="281">
                  <c:v>0.73934500000000003</c:v>
                </c:pt>
                <c:pt idx="282">
                  <c:v>0.71707900000000002</c:v>
                </c:pt>
                <c:pt idx="283">
                  <c:v>0.67660900000000002</c:v>
                </c:pt>
                <c:pt idx="284">
                  <c:v>0.62453800000000004</c:v>
                </c:pt>
                <c:pt idx="285">
                  <c:v>0.57864800000000005</c:v>
                </c:pt>
                <c:pt idx="286">
                  <c:v>0.54983899999999997</c:v>
                </c:pt>
                <c:pt idx="287">
                  <c:v>0.53468300000000002</c:v>
                </c:pt>
                <c:pt idx="288">
                  <c:v>0.527312</c:v>
                </c:pt>
                <c:pt idx="289">
                  <c:v>0.525115</c:v>
                </c:pt>
                <c:pt idx="290">
                  <c:v>0.52454699999999999</c:v>
                </c:pt>
                <c:pt idx="291">
                  <c:v>0.52347999999999995</c:v>
                </c:pt>
                <c:pt idx="292">
                  <c:v>0.52397099999999996</c:v>
                </c:pt>
                <c:pt idx="293">
                  <c:v>0.52451400000000004</c:v>
                </c:pt>
                <c:pt idx="294">
                  <c:v>0.52756000000000003</c:v>
                </c:pt>
                <c:pt idx="295">
                  <c:v>0.54031099999999999</c:v>
                </c:pt>
                <c:pt idx="296">
                  <c:v>0.56921600000000006</c:v>
                </c:pt>
                <c:pt idx="297">
                  <c:v>0.61824900000000005</c:v>
                </c:pt>
                <c:pt idx="298">
                  <c:v>0.67194699999999996</c:v>
                </c:pt>
                <c:pt idx="299">
                  <c:v>0.71257499999999996</c:v>
                </c:pt>
                <c:pt idx="300">
                  <c:v>0.73399999999999999</c:v>
                </c:pt>
                <c:pt idx="301">
                  <c:v>0.74371299999999996</c:v>
                </c:pt>
                <c:pt idx="302">
                  <c:v>0.74836599999999998</c:v>
                </c:pt>
                <c:pt idx="303">
                  <c:v>0.75131499999999996</c:v>
                </c:pt>
                <c:pt idx="304">
                  <c:v>0.75391399999999997</c:v>
                </c:pt>
                <c:pt idx="305">
                  <c:v>0.75555799999999995</c:v>
                </c:pt>
                <c:pt idx="306">
                  <c:v>0.75649</c:v>
                </c:pt>
                <c:pt idx="307">
                  <c:v>0.755548</c:v>
                </c:pt>
                <c:pt idx="308">
                  <c:v>0.75361999999999996</c:v>
                </c:pt>
                <c:pt idx="309">
                  <c:v>0.75000100000000003</c:v>
                </c:pt>
                <c:pt idx="310">
                  <c:v>0.74305699999999997</c:v>
                </c:pt>
                <c:pt idx="311">
                  <c:v>0.727495</c:v>
                </c:pt>
                <c:pt idx="312">
                  <c:v>0.69301199999999996</c:v>
                </c:pt>
                <c:pt idx="313">
                  <c:v>0.63922699999999999</c:v>
                </c:pt>
                <c:pt idx="314">
                  <c:v>0.58696899999999996</c:v>
                </c:pt>
                <c:pt idx="315">
                  <c:v>0.55171599999999998</c:v>
                </c:pt>
                <c:pt idx="316">
                  <c:v>0.53417499999999996</c:v>
                </c:pt>
                <c:pt idx="317">
                  <c:v>0.52626899999999999</c:v>
                </c:pt>
                <c:pt idx="318">
                  <c:v>0.522285</c:v>
                </c:pt>
                <c:pt idx="319">
                  <c:v>0.52148700000000003</c:v>
                </c:pt>
                <c:pt idx="320">
                  <c:v>0.51800100000000004</c:v>
                </c:pt>
                <c:pt idx="321">
                  <c:v>0.51757900000000001</c:v>
                </c:pt>
                <c:pt idx="322">
                  <c:v>0.51784200000000002</c:v>
                </c:pt>
                <c:pt idx="323">
                  <c:v>0.52268800000000004</c:v>
                </c:pt>
                <c:pt idx="324">
                  <c:v>0.53490599999999999</c:v>
                </c:pt>
                <c:pt idx="325">
                  <c:v>0.55681000000000003</c:v>
                </c:pt>
                <c:pt idx="326">
                  <c:v>0.59937399999999996</c:v>
                </c:pt>
                <c:pt idx="327">
                  <c:v>0.65312899999999996</c:v>
                </c:pt>
                <c:pt idx="328">
                  <c:v>0.69937199999999999</c:v>
                </c:pt>
                <c:pt idx="329">
                  <c:v>0.72589400000000004</c:v>
                </c:pt>
                <c:pt idx="330">
                  <c:v>0.73835200000000001</c:v>
                </c:pt>
                <c:pt idx="331">
                  <c:v>0.74395599999999995</c:v>
                </c:pt>
                <c:pt idx="332">
                  <c:v>0.74599899999999997</c:v>
                </c:pt>
                <c:pt idx="333">
                  <c:v>0.74735600000000002</c:v>
                </c:pt>
                <c:pt idx="334">
                  <c:v>0.75027500000000003</c:v>
                </c:pt>
                <c:pt idx="335">
                  <c:v>0.750579</c:v>
                </c:pt>
                <c:pt idx="336">
                  <c:v>0.75021700000000002</c:v>
                </c:pt>
                <c:pt idx="337">
                  <c:v>0.74855099999999997</c:v>
                </c:pt>
                <c:pt idx="338">
                  <c:v>0.74746299999999999</c:v>
                </c:pt>
                <c:pt idx="339">
                  <c:v>0.74352300000000004</c:v>
                </c:pt>
                <c:pt idx="340">
                  <c:v>0.73182599999999998</c:v>
                </c:pt>
                <c:pt idx="341">
                  <c:v>0.70358799999999999</c:v>
                </c:pt>
                <c:pt idx="342">
                  <c:v>0.65448399999999995</c:v>
                </c:pt>
                <c:pt idx="343">
                  <c:v>0.59924900000000003</c:v>
                </c:pt>
                <c:pt idx="344">
                  <c:v>0.55972200000000005</c:v>
                </c:pt>
                <c:pt idx="345">
                  <c:v>0.53959999999999997</c:v>
                </c:pt>
                <c:pt idx="346">
                  <c:v>0.53052699999999997</c:v>
                </c:pt>
                <c:pt idx="347">
                  <c:v>0.52672799999999997</c:v>
                </c:pt>
                <c:pt idx="348">
                  <c:v>0.52469500000000002</c:v>
                </c:pt>
                <c:pt idx="349">
                  <c:v>0.52358700000000002</c:v>
                </c:pt>
                <c:pt idx="350">
                  <c:v>0.522922</c:v>
                </c:pt>
                <c:pt idx="351">
                  <c:v>0.52311200000000002</c:v>
                </c:pt>
                <c:pt idx="352">
                  <c:v>0.52555200000000002</c:v>
                </c:pt>
                <c:pt idx="353">
                  <c:v>0.53313500000000003</c:v>
                </c:pt>
                <c:pt idx="354">
                  <c:v>0.55162299999999997</c:v>
                </c:pt>
                <c:pt idx="355">
                  <c:v>0.58837499999999998</c:v>
                </c:pt>
                <c:pt idx="356">
                  <c:v>0.64268800000000004</c:v>
                </c:pt>
                <c:pt idx="357">
                  <c:v>0.69157900000000005</c:v>
                </c:pt>
                <c:pt idx="358">
                  <c:v>0.72269099999999997</c:v>
                </c:pt>
                <c:pt idx="359">
                  <c:v>0.73723399999999994</c:v>
                </c:pt>
                <c:pt idx="360">
                  <c:v>0.74496899999999999</c:v>
                </c:pt>
                <c:pt idx="361">
                  <c:v>0.74924299999999999</c:v>
                </c:pt>
                <c:pt idx="362">
                  <c:v>0.75109599999999999</c:v>
                </c:pt>
                <c:pt idx="363">
                  <c:v>0.751085</c:v>
                </c:pt>
                <c:pt idx="364">
                  <c:v>0.74992199999999998</c:v>
                </c:pt>
                <c:pt idx="365">
                  <c:v>0.74733300000000003</c:v>
                </c:pt>
                <c:pt idx="366">
                  <c:v>0.74826199999999998</c:v>
                </c:pt>
                <c:pt idx="367">
                  <c:v>0.74720600000000004</c:v>
                </c:pt>
                <c:pt idx="368">
                  <c:v>0.74389499999999997</c:v>
                </c:pt>
                <c:pt idx="369">
                  <c:v>0.73720600000000003</c:v>
                </c:pt>
                <c:pt idx="370">
                  <c:v>0.71595500000000001</c:v>
                </c:pt>
                <c:pt idx="371">
                  <c:v>0.671601</c:v>
                </c:pt>
                <c:pt idx="372">
                  <c:v>0.61473800000000001</c:v>
                </c:pt>
                <c:pt idx="373">
                  <c:v>0.56837400000000005</c:v>
                </c:pt>
                <c:pt idx="374">
                  <c:v>0.54335999999999995</c:v>
                </c:pt>
                <c:pt idx="375">
                  <c:v>0.53195400000000004</c:v>
                </c:pt>
                <c:pt idx="376">
                  <c:v>0.52742599999999995</c:v>
                </c:pt>
                <c:pt idx="377">
                  <c:v>0.52487499999999998</c:v>
                </c:pt>
                <c:pt idx="378">
                  <c:v>0.523648</c:v>
                </c:pt>
                <c:pt idx="379">
                  <c:v>0.52509399999999995</c:v>
                </c:pt>
                <c:pt idx="380">
                  <c:v>0.52532199999999996</c:v>
                </c:pt>
                <c:pt idx="381">
                  <c:v>0.526111</c:v>
                </c:pt>
                <c:pt idx="382">
                  <c:v>0.53026499999999999</c:v>
                </c:pt>
                <c:pt idx="383">
                  <c:v>0.54400700000000002</c:v>
                </c:pt>
                <c:pt idx="384">
                  <c:v>0.57785600000000004</c:v>
                </c:pt>
                <c:pt idx="385">
                  <c:v>0.63195500000000004</c:v>
                </c:pt>
                <c:pt idx="386">
                  <c:v>0.68788700000000003</c:v>
                </c:pt>
                <c:pt idx="387">
                  <c:v>0.727302</c:v>
                </c:pt>
                <c:pt idx="388">
                  <c:v>0.74763800000000002</c:v>
                </c:pt>
                <c:pt idx="389">
                  <c:v>0.75627999999999995</c:v>
                </c:pt>
                <c:pt idx="390">
                  <c:v>0.75892300000000001</c:v>
                </c:pt>
                <c:pt idx="391">
                  <c:v>0.76070899999999997</c:v>
                </c:pt>
                <c:pt idx="392">
                  <c:v>0.76112500000000005</c:v>
                </c:pt>
                <c:pt idx="393">
                  <c:v>0.76279200000000003</c:v>
                </c:pt>
                <c:pt idx="394">
                  <c:v>0.76175000000000004</c:v>
                </c:pt>
                <c:pt idx="395">
                  <c:v>0.75986500000000001</c:v>
                </c:pt>
                <c:pt idx="396">
                  <c:v>0.74923499999999998</c:v>
                </c:pt>
                <c:pt idx="397">
                  <c:v>0.72398099999999999</c:v>
                </c:pt>
                <c:pt idx="398">
                  <c:v>0.67761099999999996</c:v>
                </c:pt>
                <c:pt idx="399">
                  <c:v>0.61945700000000004</c:v>
                </c:pt>
                <c:pt idx="400">
                  <c:v>0.574901</c:v>
                </c:pt>
                <c:pt idx="401">
                  <c:v>0.55222800000000005</c:v>
                </c:pt>
                <c:pt idx="402">
                  <c:v>0.541744</c:v>
                </c:pt>
                <c:pt idx="403">
                  <c:v>0.53844099999999995</c:v>
                </c:pt>
                <c:pt idx="404">
                  <c:v>0.535798</c:v>
                </c:pt>
                <c:pt idx="405">
                  <c:v>0.53562200000000004</c:v>
                </c:pt>
                <c:pt idx="406">
                  <c:v>0.53770099999999998</c:v>
                </c:pt>
                <c:pt idx="407">
                  <c:v>0.54317599999999999</c:v>
                </c:pt>
                <c:pt idx="408">
                  <c:v>0.56062100000000004</c:v>
                </c:pt>
                <c:pt idx="409">
                  <c:v>0.60099100000000005</c:v>
                </c:pt>
                <c:pt idx="410">
                  <c:v>0.65908800000000001</c:v>
                </c:pt>
                <c:pt idx="411">
                  <c:v>0.71043699999999999</c:v>
                </c:pt>
                <c:pt idx="412">
                  <c:v>0.74232399999999998</c:v>
                </c:pt>
                <c:pt idx="413">
                  <c:v>0.75790299999999999</c:v>
                </c:pt>
                <c:pt idx="414">
                  <c:v>0.76495400000000002</c:v>
                </c:pt>
                <c:pt idx="415">
                  <c:v>0.76764299999999996</c:v>
                </c:pt>
                <c:pt idx="416">
                  <c:v>0.76981999999999995</c:v>
                </c:pt>
                <c:pt idx="417">
                  <c:v>0.77075099999999996</c:v>
                </c:pt>
                <c:pt idx="418">
                  <c:v>0.77116700000000005</c:v>
                </c:pt>
                <c:pt idx="419">
                  <c:v>0.77041199999999999</c:v>
                </c:pt>
                <c:pt idx="420">
                  <c:v>0.76710500000000004</c:v>
                </c:pt>
                <c:pt idx="421">
                  <c:v>0.75311099999999997</c:v>
                </c:pt>
                <c:pt idx="422">
                  <c:v>0.72083600000000003</c:v>
                </c:pt>
                <c:pt idx="423">
                  <c:v>0.66688700000000001</c:v>
                </c:pt>
                <c:pt idx="424">
                  <c:v>0.61038599999999998</c:v>
                </c:pt>
                <c:pt idx="425">
                  <c:v>0.57188300000000003</c:v>
                </c:pt>
                <c:pt idx="426">
                  <c:v>0.55293800000000004</c:v>
                </c:pt>
                <c:pt idx="427">
                  <c:v>0.54442100000000004</c:v>
                </c:pt>
                <c:pt idx="428">
                  <c:v>0.54120500000000005</c:v>
                </c:pt>
                <c:pt idx="429">
                  <c:v>0.54016500000000001</c:v>
                </c:pt>
                <c:pt idx="430">
                  <c:v>0.54078700000000002</c:v>
                </c:pt>
                <c:pt idx="431">
                  <c:v>0.54405899999999996</c:v>
                </c:pt>
                <c:pt idx="432">
                  <c:v>0.55258099999999999</c:v>
                </c:pt>
                <c:pt idx="433">
                  <c:v>0.57655400000000001</c:v>
                </c:pt>
                <c:pt idx="434">
                  <c:v>0.62634500000000004</c:v>
                </c:pt>
                <c:pt idx="435">
                  <c:v>0.68805499999999997</c:v>
                </c:pt>
                <c:pt idx="436">
                  <c:v>0.73435700000000004</c:v>
                </c:pt>
                <c:pt idx="437">
                  <c:v>0.75855899999999998</c:v>
                </c:pt>
                <c:pt idx="438">
                  <c:v>0.76937699999999998</c:v>
                </c:pt>
                <c:pt idx="439">
                  <c:v>0.77467699999999995</c:v>
                </c:pt>
                <c:pt idx="440">
                  <c:v>0.77696699999999996</c:v>
                </c:pt>
                <c:pt idx="441">
                  <c:v>0.78028600000000004</c:v>
                </c:pt>
                <c:pt idx="442">
                  <c:v>0.78209300000000004</c:v>
                </c:pt>
                <c:pt idx="443">
                  <c:v>0.783165</c:v>
                </c:pt>
                <c:pt idx="444">
                  <c:v>0.780505</c:v>
                </c:pt>
                <c:pt idx="445">
                  <c:v>0.773868</c:v>
                </c:pt>
                <c:pt idx="446">
                  <c:v>0.75511499999999998</c:v>
                </c:pt>
                <c:pt idx="447">
                  <c:v>0.71209299999999998</c:v>
                </c:pt>
                <c:pt idx="448">
                  <c:v>0.65145699999999995</c:v>
                </c:pt>
                <c:pt idx="449">
                  <c:v>0.59710700000000005</c:v>
                </c:pt>
                <c:pt idx="450">
                  <c:v>0.56450100000000003</c:v>
                </c:pt>
                <c:pt idx="451">
                  <c:v>0.54920000000000002</c:v>
                </c:pt>
                <c:pt idx="452">
                  <c:v>0.54237599999999997</c:v>
                </c:pt>
                <c:pt idx="453">
                  <c:v>0.54130900000000004</c:v>
                </c:pt>
                <c:pt idx="454">
                  <c:v>0.54191699999999998</c:v>
                </c:pt>
                <c:pt idx="455">
                  <c:v>0.54472500000000001</c:v>
                </c:pt>
                <c:pt idx="456">
                  <c:v>0.54960799999999999</c:v>
                </c:pt>
                <c:pt idx="457">
                  <c:v>0.56311</c:v>
                </c:pt>
                <c:pt idx="458">
                  <c:v>0.59643199999999996</c:v>
                </c:pt>
                <c:pt idx="459">
                  <c:v>0.651339</c:v>
                </c:pt>
                <c:pt idx="460">
                  <c:v>0.707403</c:v>
                </c:pt>
                <c:pt idx="461">
                  <c:v>0.74539699999999998</c:v>
                </c:pt>
                <c:pt idx="462">
                  <c:v>0.76464600000000005</c:v>
                </c:pt>
                <c:pt idx="463">
                  <c:v>0.77443099999999998</c:v>
                </c:pt>
                <c:pt idx="464">
                  <c:v>0.77849199999999996</c:v>
                </c:pt>
                <c:pt idx="465">
                  <c:v>0.77876000000000001</c:v>
                </c:pt>
                <c:pt idx="466">
                  <c:v>0.77841800000000005</c:v>
                </c:pt>
                <c:pt idx="467">
                  <c:v>0.777397</c:v>
                </c:pt>
                <c:pt idx="468">
                  <c:v>0.77501600000000004</c:v>
                </c:pt>
                <c:pt idx="469">
                  <c:v>0.771513</c:v>
                </c:pt>
                <c:pt idx="470">
                  <c:v>0.76224400000000003</c:v>
                </c:pt>
                <c:pt idx="471">
                  <c:v>0.73787000000000003</c:v>
                </c:pt>
                <c:pt idx="472">
                  <c:v>0.69031299999999995</c:v>
                </c:pt>
                <c:pt idx="473">
                  <c:v>0.63330600000000004</c:v>
                </c:pt>
                <c:pt idx="474">
                  <c:v>0.58797900000000003</c:v>
                </c:pt>
                <c:pt idx="475">
                  <c:v>0.56281599999999998</c:v>
                </c:pt>
                <c:pt idx="476">
                  <c:v>0.551095</c:v>
                </c:pt>
                <c:pt idx="477">
                  <c:v>0.54554400000000003</c:v>
                </c:pt>
                <c:pt idx="478">
                  <c:v>0.54267399999999999</c:v>
                </c:pt>
                <c:pt idx="479">
                  <c:v>0.54077200000000003</c:v>
                </c:pt>
                <c:pt idx="480">
                  <c:v>0.54194399999999998</c:v>
                </c:pt>
                <c:pt idx="481">
                  <c:v>0.54869999999999997</c:v>
                </c:pt>
                <c:pt idx="482">
                  <c:v>0.56645800000000002</c:v>
                </c:pt>
                <c:pt idx="483">
                  <c:v>0.60675599999999996</c:v>
                </c:pt>
                <c:pt idx="484">
                  <c:v>0.66628699999999996</c:v>
                </c:pt>
                <c:pt idx="485">
                  <c:v>0.71916000000000002</c:v>
                </c:pt>
                <c:pt idx="486">
                  <c:v>0.75122199999999995</c:v>
                </c:pt>
                <c:pt idx="487">
                  <c:v>0.76569799999999999</c:v>
                </c:pt>
                <c:pt idx="488">
                  <c:v>0.771227</c:v>
                </c:pt>
                <c:pt idx="489">
                  <c:v>0.77275899999999997</c:v>
                </c:pt>
                <c:pt idx="490">
                  <c:v>0.77171999999999996</c:v>
                </c:pt>
                <c:pt idx="491">
                  <c:v>0.77087799999999995</c:v>
                </c:pt>
                <c:pt idx="492">
                  <c:v>0.76672300000000004</c:v>
                </c:pt>
                <c:pt idx="493">
                  <c:v>0.75268100000000004</c:v>
                </c:pt>
                <c:pt idx="494">
                  <c:v>0.71687000000000001</c:v>
                </c:pt>
                <c:pt idx="495">
                  <c:v>0.66055699999999995</c:v>
                </c:pt>
                <c:pt idx="496">
                  <c:v>0.60639500000000002</c:v>
                </c:pt>
                <c:pt idx="497">
                  <c:v>0.57170399999999999</c:v>
                </c:pt>
                <c:pt idx="498">
                  <c:v>0.55568600000000001</c:v>
                </c:pt>
                <c:pt idx="499">
                  <c:v>0.54849700000000001</c:v>
                </c:pt>
                <c:pt idx="500">
                  <c:v>0.54709600000000003</c:v>
                </c:pt>
                <c:pt idx="501">
                  <c:v>0.54807099999999997</c:v>
                </c:pt>
                <c:pt idx="502">
                  <c:v>0.55704900000000002</c:v>
                </c:pt>
                <c:pt idx="503">
                  <c:v>0.58401599999999998</c:v>
                </c:pt>
                <c:pt idx="504">
                  <c:v>0.63541700000000001</c:v>
                </c:pt>
                <c:pt idx="505">
                  <c:v>0.691334</c:v>
                </c:pt>
                <c:pt idx="506">
                  <c:v>0.73013099999999997</c:v>
                </c:pt>
                <c:pt idx="507">
                  <c:v>0.75038300000000002</c:v>
                </c:pt>
                <c:pt idx="508">
                  <c:v>0.75879099999999999</c:v>
                </c:pt>
                <c:pt idx="509">
                  <c:v>0.76349500000000003</c:v>
                </c:pt>
                <c:pt idx="510">
                  <c:v>0.76466999999999996</c:v>
                </c:pt>
                <c:pt idx="511">
                  <c:v>0.76348199999999999</c:v>
                </c:pt>
                <c:pt idx="512">
                  <c:v>0.75951999999999997</c:v>
                </c:pt>
                <c:pt idx="513">
                  <c:v>0.750023</c:v>
                </c:pt>
                <c:pt idx="514">
                  <c:v>0.72634299999999996</c:v>
                </c:pt>
                <c:pt idx="515">
                  <c:v>0.68016200000000004</c:v>
                </c:pt>
                <c:pt idx="516">
                  <c:v>0.62300199999999994</c:v>
                </c:pt>
                <c:pt idx="517">
                  <c:v>0.579399</c:v>
                </c:pt>
                <c:pt idx="518">
                  <c:v>0.55696599999999996</c:v>
                </c:pt>
                <c:pt idx="519">
                  <c:v>0.54683199999999998</c:v>
                </c:pt>
                <c:pt idx="520">
                  <c:v>0.54347100000000004</c:v>
                </c:pt>
                <c:pt idx="521">
                  <c:v>0.54435900000000004</c:v>
                </c:pt>
                <c:pt idx="522">
                  <c:v>0.55073099999999997</c:v>
                </c:pt>
                <c:pt idx="523">
                  <c:v>0.56925700000000001</c:v>
                </c:pt>
                <c:pt idx="524">
                  <c:v>0.60878100000000002</c:v>
                </c:pt>
                <c:pt idx="525">
                  <c:v>0.66389600000000004</c:v>
                </c:pt>
                <c:pt idx="526">
                  <c:v>0.70963500000000002</c:v>
                </c:pt>
                <c:pt idx="527">
                  <c:v>0.73530700000000004</c:v>
                </c:pt>
                <c:pt idx="528">
                  <c:v>0.74711499999999997</c:v>
                </c:pt>
                <c:pt idx="529">
                  <c:v>0.75368199999999996</c:v>
                </c:pt>
                <c:pt idx="530">
                  <c:v>0.75718399999999997</c:v>
                </c:pt>
                <c:pt idx="531">
                  <c:v>0.75736599999999998</c:v>
                </c:pt>
                <c:pt idx="532">
                  <c:v>0.75414199999999998</c:v>
                </c:pt>
                <c:pt idx="533">
                  <c:v>0.74730200000000002</c:v>
                </c:pt>
                <c:pt idx="534">
                  <c:v>0.73158400000000001</c:v>
                </c:pt>
                <c:pt idx="535">
                  <c:v>0.694519</c:v>
                </c:pt>
                <c:pt idx="536">
                  <c:v>0.63957900000000001</c:v>
                </c:pt>
                <c:pt idx="537">
                  <c:v>0.58907200000000004</c:v>
                </c:pt>
                <c:pt idx="538">
                  <c:v>0.55790399999999996</c:v>
                </c:pt>
                <c:pt idx="539">
                  <c:v>0.54243300000000005</c:v>
                </c:pt>
                <c:pt idx="540">
                  <c:v>0.53631399999999996</c:v>
                </c:pt>
                <c:pt idx="541">
                  <c:v>0.53576800000000002</c:v>
                </c:pt>
                <c:pt idx="542">
                  <c:v>0.53847500000000004</c:v>
                </c:pt>
                <c:pt idx="543">
                  <c:v>0.55063499999999999</c:v>
                </c:pt>
                <c:pt idx="544">
                  <c:v>0.580905</c:v>
                </c:pt>
                <c:pt idx="545">
                  <c:v>0.63216399999999995</c:v>
                </c:pt>
                <c:pt idx="546">
                  <c:v>0.68502600000000002</c:v>
                </c:pt>
                <c:pt idx="547">
                  <c:v>0.72040199999999999</c:v>
                </c:pt>
                <c:pt idx="548">
                  <c:v>0.738232</c:v>
                </c:pt>
                <c:pt idx="549">
                  <c:v>0.74549299999999996</c:v>
                </c:pt>
                <c:pt idx="550">
                  <c:v>0.74778500000000003</c:v>
                </c:pt>
                <c:pt idx="551">
                  <c:v>0.74756199999999995</c:v>
                </c:pt>
                <c:pt idx="552">
                  <c:v>0.74736999999999998</c:v>
                </c:pt>
                <c:pt idx="553">
                  <c:v>0.744058</c:v>
                </c:pt>
                <c:pt idx="554">
                  <c:v>0.73472000000000004</c:v>
                </c:pt>
                <c:pt idx="555">
                  <c:v>0.71013099999999996</c:v>
                </c:pt>
                <c:pt idx="556">
                  <c:v>0.66350200000000004</c:v>
                </c:pt>
                <c:pt idx="557">
                  <c:v>0.60905500000000001</c:v>
                </c:pt>
                <c:pt idx="558">
                  <c:v>0.56830400000000003</c:v>
                </c:pt>
                <c:pt idx="559">
                  <c:v>0.54729799999999995</c:v>
                </c:pt>
                <c:pt idx="560">
                  <c:v>0.53748399999999996</c:v>
                </c:pt>
                <c:pt idx="561">
                  <c:v>0.53468800000000005</c:v>
                </c:pt>
                <c:pt idx="562">
                  <c:v>0.535381</c:v>
                </c:pt>
                <c:pt idx="563">
                  <c:v>0.54061499999999996</c:v>
                </c:pt>
                <c:pt idx="564">
                  <c:v>0.56003899999999995</c:v>
                </c:pt>
                <c:pt idx="565">
                  <c:v>0.60288299999999995</c:v>
                </c:pt>
                <c:pt idx="566">
                  <c:v>0.65920999999999996</c:v>
                </c:pt>
                <c:pt idx="567">
                  <c:v>0.70468399999999998</c:v>
                </c:pt>
                <c:pt idx="568">
                  <c:v>0.72953400000000002</c:v>
                </c:pt>
                <c:pt idx="569">
                  <c:v>0.73881799999999997</c:v>
                </c:pt>
                <c:pt idx="570">
                  <c:v>0.74242900000000001</c:v>
                </c:pt>
                <c:pt idx="571">
                  <c:v>0.74372099999999997</c:v>
                </c:pt>
                <c:pt idx="572">
                  <c:v>0.74273199999999995</c:v>
                </c:pt>
                <c:pt idx="573">
                  <c:v>0.73381300000000005</c:v>
                </c:pt>
                <c:pt idx="574">
                  <c:v>0.70800300000000005</c:v>
                </c:pt>
                <c:pt idx="575">
                  <c:v>0.65828500000000001</c:v>
                </c:pt>
                <c:pt idx="576">
                  <c:v>0.60197699999999998</c:v>
                </c:pt>
                <c:pt idx="577">
                  <c:v>0.56374599999999997</c:v>
                </c:pt>
                <c:pt idx="578">
                  <c:v>0.54348600000000002</c:v>
                </c:pt>
                <c:pt idx="579">
                  <c:v>0.53612700000000002</c:v>
                </c:pt>
                <c:pt idx="580">
                  <c:v>0.53450699999999995</c:v>
                </c:pt>
                <c:pt idx="581">
                  <c:v>0.54231700000000005</c:v>
                </c:pt>
                <c:pt idx="582">
                  <c:v>0.57410000000000005</c:v>
                </c:pt>
                <c:pt idx="583">
                  <c:v>0.62777499999999997</c:v>
                </c:pt>
                <c:pt idx="584">
                  <c:v>0.68069100000000005</c:v>
                </c:pt>
                <c:pt idx="585">
                  <c:v>0.71469099999999997</c:v>
                </c:pt>
                <c:pt idx="586">
                  <c:v>0.73118300000000003</c:v>
                </c:pt>
                <c:pt idx="587">
                  <c:v>0.73969399999999996</c:v>
                </c:pt>
                <c:pt idx="588">
                  <c:v>0.74404400000000004</c:v>
                </c:pt>
                <c:pt idx="589">
                  <c:v>0.74489099999999997</c:v>
                </c:pt>
                <c:pt idx="590">
                  <c:v>0.74048800000000004</c:v>
                </c:pt>
                <c:pt idx="591">
                  <c:v>0.723051</c:v>
                </c:pt>
                <c:pt idx="592">
                  <c:v>0.68353200000000003</c:v>
                </c:pt>
                <c:pt idx="593">
                  <c:v>0.62662200000000001</c:v>
                </c:pt>
                <c:pt idx="594">
                  <c:v>0.57759700000000003</c:v>
                </c:pt>
                <c:pt idx="595">
                  <c:v>0.54909399999999997</c:v>
                </c:pt>
                <c:pt idx="596">
                  <c:v>0.53623900000000002</c:v>
                </c:pt>
                <c:pt idx="597">
                  <c:v>0.53277200000000002</c:v>
                </c:pt>
                <c:pt idx="598">
                  <c:v>0.538053</c:v>
                </c:pt>
                <c:pt idx="599">
                  <c:v>0.55833100000000002</c:v>
                </c:pt>
                <c:pt idx="600">
                  <c:v>0.601128</c:v>
                </c:pt>
                <c:pt idx="601">
                  <c:v>0.65596200000000005</c:v>
                </c:pt>
                <c:pt idx="602">
                  <c:v>0.70179499999999995</c:v>
                </c:pt>
                <c:pt idx="603">
                  <c:v>0.727271</c:v>
                </c:pt>
                <c:pt idx="604">
                  <c:v>0.73952499999999999</c:v>
                </c:pt>
                <c:pt idx="605">
                  <c:v>0.74373699999999998</c:v>
                </c:pt>
                <c:pt idx="606">
                  <c:v>0.74377199999999999</c:v>
                </c:pt>
                <c:pt idx="607">
                  <c:v>0.74015399999999998</c:v>
                </c:pt>
                <c:pt idx="608">
                  <c:v>0.73099999999999998</c:v>
                </c:pt>
                <c:pt idx="609">
                  <c:v>0.70393600000000001</c:v>
                </c:pt>
                <c:pt idx="610">
                  <c:v>0.65371199999999996</c:v>
                </c:pt>
                <c:pt idx="611">
                  <c:v>0.59746100000000002</c:v>
                </c:pt>
                <c:pt idx="612">
                  <c:v>0.55897600000000003</c:v>
                </c:pt>
                <c:pt idx="613">
                  <c:v>0.54053399999999996</c:v>
                </c:pt>
                <c:pt idx="614">
                  <c:v>0.53418100000000002</c:v>
                </c:pt>
                <c:pt idx="615">
                  <c:v>0.534246</c:v>
                </c:pt>
                <c:pt idx="616">
                  <c:v>0.54397600000000002</c:v>
                </c:pt>
                <c:pt idx="617">
                  <c:v>0.57298899999999997</c:v>
                </c:pt>
                <c:pt idx="618">
                  <c:v>0.62634500000000004</c:v>
                </c:pt>
                <c:pt idx="619">
                  <c:v>0.67754899999999996</c:v>
                </c:pt>
                <c:pt idx="620">
                  <c:v>0.713171</c:v>
                </c:pt>
                <c:pt idx="621">
                  <c:v>0.72992500000000005</c:v>
                </c:pt>
                <c:pt idx="622">
                  <c:v>0.73713399999999996</c:v>
                </c:pt>
                <c:pt idx="623">
                  <c:v>0.73924699999999999</c:v>
                </c:pt>
                <c:pt idx="624">
                  <c:v>0.73991399999999996</c:v>
                </c:pt>
                <c:pt idx="625">
                  <c:v>0.73859699999999995</c:v>
                </c:pt>
                <c:pt idx="626">
                  <c:v>0.72433700000000001</c:v>
                </c:pt>
                <c:pt idx="627">
                  <c:v>0.68362100000000003</c:v>
                </c:pt>
                <c:pt idx="628">
                  <c:v>0.62572399999999995</c:v>
                </c:pt>
                <c:pt idx="629">
                  <c:v>0.57554499999999997</c:v>
                </c:pt>
                <c:pt idx="630">
                  <c:v>0.54741099999999998</c:v>
                </c:pt>
                <c:pt idx="631">
                  <c:v>0.53513299999999997</c:v>
                </c:pt>
                <c:pt idx="632">
                  <c:v>0.53242500000000004</c:v>
                </c:pt>
                <c:pt idx="633">
                  <c:v>0.53638799999999998</c:v>
                </c:pt>
                <c:pt idx="634">
                  <c:v>0.55310599999999999</c:v>
                </c:pt>
                <c:pt idx="635">
                  <c:v>0.59591000000000005</c:v>
                </c:pt>
                <c:pt idx="636">
                  <c:v>0.65399300000000005</c:v>
                </c:pt>
                <c:pt idx="637">
                  <c:v>0.69726100000000002</c:v>
                </c:pt>
                <c:pt idx="638">
                  <c:v>0.72180800000000001</c:v>
                </c:pt>
                <c:pt idx="639">
                  <c:v>0.73359399999999997</c:v>
                </c:pt>
                <c:pt idx="640">
                  <c:v>0.73735899999999999</c:v>
                </c:pt>
                <c:pt idx="641">
                  <c:v>0.73365100000000005</c:v>
                </c:pt>
                <c:pt idx="642">
                  <c:v>0.71714100000000003</c:v>
                </c:pt>
                <c:pt idx="643">
                  <c:v>0.67708999999999997</c:v>
                </c:pt>
                <c:pt idx="644">
                  <c:v>0.61965099999999995</c:v>
                </c:pt>
                <c:pt idx="645">
                  <c:v>0.56919699999999995</c:v>
                </c:pt>
                <c:pt idx="646">
                  <c:v>0.54034800000000005</c:v>
                </c:pt>
                <c:pt idx="647">
                  <c:v>0.53152999999999995</c:v>
                </c:pt>
                <c:pt idx="648">
                  <c:v>0.537995</c:v>
                </c:pt>
                <c:pt idx="649">
                  <c:v>0.56610499999999997</c:v>
                </c:pt>
                <c:pt idx="650">
                  <c:v>0.61921999999999999</c:v>
                </c:pt>
                <c:pt idx="651">
                  <c:v>0.67316100000000001</c:v>
                </c:pt>
                <c:pt idx="652">
                  <c:v>0.70860900000000004</c:v>
                </c:pt>
                <c:pt idx="653">
                  <c:v>0.72539900000000002</c:v>
                </c:pt>
                <c:pt idx="654">
                  <c:v>0.73020799999999997</c:v>
                </c:pt>
                <c:pt idx="655">
                  <c:v>0.72864499999999999</c:v>
                </c:pt>
                <c:pt idx="656">
                  <c:v>0.72145199999999998</c:v>
                </c:pt>
                <c:pt idx="657">
                  <c:v>0.69755800000000001</c:v>
                </c:pt>
                <c:pt idx="658">
                  <c:v>0.65010500000000004</c:v>
                </c:pt>
                <c:pt idx="659">
                  <c:v>0.59461799999999998</c:v>
                </c:pt>
                <c:pt idx="660">
                  <c:v>0.55569100000000005</c:v>
                </c:pt>
                <c:pt idx="661">
                  <c:v>0.538103</c:v>
                </c:pt>
                <c:pt idx="662">
                  <c:v>0.53400400000000003</c:v>
                </c:pt>
                <c:pt idx="663">
                  <c:v>0.54664699999999999</c:v>
                </c:pt>
                <c:pt idx="664">
                  <c:v>0.58587599999999995</c:v>
                </c:pt>
                <c:pt idx="665">
                  <c:v>0.64139299999999999</c:v>
                </c:pt>
                <c:pt idx="666">
                  <c:v>0.68809299999999995</c:v>
                </c:pt>
                <c:pt idx="667">
                  <c:v>0.71598899999999999</c:v>
                </c:pt>
                <c:pt idx="668">
                  <c:v>0.72696000000000005</c:v>
                </c:pt>
                <c:pt idx="669">
                  <c:v>0.73073699999999997</c:v>
                </c:pt>
                <c:pt idx="670">
                  <c:v>0.72730099999999998</c:v>
                </c:pt>
                <c:pt idx="671">
                  <c:v>0.71167000000000002</c:v>
                </c:pt>
                <c:pt idx="672">
                  <c:v>0.67407300000000003</c:v>
                </c:pt>
                <c:pt idx="673">
                  <c:v>0.61754799999999999</c:v>
                </c:pt>
                <c:pt idx="674">
                  <c:v>0.56569499999999995</c:v>
                </c:pt>
                <c:pt idx="675">
                  <c:v>0.53753399999999996</c:v>
                </c:pt>
                <c:pt idx="676">
                  <c:v>0.52707999999999999</c:v>
                </c:pt>
                <c:pt idx="677">
                  <c:v>0.53153700000000004</c:v>
                </c:pt>
                <c:pt idx="678">
                  <c:v>0.55800499999999997</c:v>
                </c:pt>
                <c:pt idx="679">
                  <c:v>0.60897500000000004</c:v>
                </c:pt>
                <c:pt idx="680">
                  <c:v>0.66510499999999995</c:v>
                </c:pt>
                <c:pt idx="681">
                  <c:v>0.70407900000000001</c:v>
                </c:pt>
                <c:pt idx="682">
                  <c:v>0.72195600000000004</c:v>
                </c:pt>
                <c:pt idx="683">
                  <c:v>0.728406</c:v>
                </c:pt>
                <c:pt idx="684">
                  <c:v>0.72755899999999996</c:v>
                </c:pt>
                <c:pt idx="685">
                  <c:v>0.71905799999999997</c:v>
                </c:pt>
                <c:pt idx="686">
                  <c:v>0.69408199999999998</c:v>
                </c:pt>
                <c:pt idx="687">
                  <c:v>0.64604700000000004</c:v>
                </c:pt>
                <c:pt idx="688">
                  <c:v>0.58901199999999998</c:v>
                </c:pt>
                <c:pt idx="689">
                  <c:v>0.54690899999999998</c:v>
                </c:pt>
                <c:pt idx="690">
                  <c:v>0.52794399999999997</c:v>
                </c:pt>
                <c:pt idx="691">
                  <c:v>0.52474600000000005</c:v>
                </c:pt>
                <c:pt idx="692">
                  <c:v>0.53632299999999999</c:v>
                </c:pt>
                <c:pt idx="693">
                  <c:v>0.57473700000000005</c:v>
                </c:pt>
                <c:pt idx="694">
                  <c:v>0.63138799999999995</c:v>
                </c:pt>
                <c:pt idx="695">
                  <c:v>0.679952</c:v>
                </c:pt>
                <c:pt idx="696">
                  <c:v>0.70676799999999995</c:v>
                </c:pt>
                <c:pt idx="697">
                  <c:v>0.719364</c:v>
                </c:pt>
                <c:pt idx="698">
                  <c:v>0.72126900000000005</c:v>
                </c:pt>
                <c:pt idx="699">
                  <c:v>0.70800399999999997</c:v>
                </c:pt>
                <c:pt idx="700">
                  <c:v>0.66949400000000003</c:v>
                </c:pt>
                <c:pt idx="701">
                  <c:v>0.612313</c:v>
                </c:pt>
                <c:pt idx="702">
                  <c:v>0.56404900000000002</c:v>
                </c:pt>
                <c:pt idx="703">
                  <c:v>0.53739300000000001</c:v>
                </c:pt>
                <c:pt idx="704">
                  <c:v>0.53857299999999997</c:v>
                </c:pt>
                <c:pt idx="705">
                  <c:v>0.56592100000000001</c:v>
                </c:pt>
                <c:pt idx="706">
                  <c:v>0.61765700000000001</c:v>
                </c:pt>
                <c:pt idx="707">
                  <c:v>0.66896500000000003</c:v>
                </c:pt>
                <c:pt idx="708">
                  <c:v>0.70535199999999998</c:v>
                </c:pt>
                <c:pt idx="709">
                  <c:v>0.72085900000000003</c:v>
                </c:pt>
                <c:pt idx="710">
                  <c:v>0.72249799999999997</c:v>
                </c:pt>
                <c:pt idx="711">
                  <c:v>0.71311999999999998</c:v>
                </c:pt>
                <c:pt idx="712">
                  <c:v>0.68533299999999997</c:v>
                </c:pt>
                <c:pt idx="713">
                  <c:v>0.63446100000000005</c:v>
                </c:pt>
                <c:pt idx="714">
                  <c:v>0.57863600000000004</c:v>
                </c:pt>
                <c:pt idx="715">
                  <c:v>0.54302499999999998</c:v>
                </c:pt>
                <c:pt idx="716">
                  <c:v>0.53431600000000001</c:v>
                </c:pt>
                <c:pt idx="717">
                  <c:v>0.54890399999999995</c:v>
                </c:pt>
                <c:pt idx="718">
                  <c:v>0.593414</c:v>
                </c:pt>
                <c:pt idx="719">
                  <c:v>0.64861100000000005</c:v>
                </c:pt>
                <c:pt idx="720">
                  <c:v>0.69024399999999997</c:v>
                </c:pt>
                <c:pt idx="721">
                  <c:v>0.71079800000000004</c:v>
                </c:pt>
                <c:pt idx="722">
                  <c:v>0.71815899999999999</c:v>
                </c:pt>
                <c:pt idx="723">
                  <c:v>0.716109</c:v>
                </c:pt>
                <c:pt idx="724">
                  <c:v>0.69803599999999999</c:v>
                </c:pt>
                <c:pt idx="725">
                  <c:v>0.65298500000000004</c:v>
                </c:pt>
                <c:pt idx="726">
                  <c:v>0.59762599999999999</c:v>
                </c:pt>
                <c:pt idx="727">
                  <c:v>0.55712799999999996</c:v>
                </c:pt>
                <c:pt idx="728">
                  <c:v>0.53887799999999997</c:v>
                </c:pt>
                <c:pt idx="729">
                  <c:v>0.54510499999999995</c:v>
                </c:pt>
                <c:pt idx="730">
                  <c:v>0.58190900000000001</c:v>
                </c:pt>
                <c:pt idx="731">
                  <c:v>0.63571500000000003</c:v>
                </c:pt>
                <c:pt idx="732">
                  <c:v>0.68413999999999997</c:v>
                </c:pt>
                <c:pt idx="733">
                  <c:v>0.71218800000000004</c:v>
                </c:pt>
                <c:pt idx="734">
                  <c:v>0.72441500000000003</c:v>
                </c:pt>
                <c:pt idx="735">
                  <c:v>0.72341299999999997</c:v>
                </c:pt>
                <c:pt idx="736">
                  <c:v>0.70738999999999996</c:v>
                </c:pt>
                <c:pt idx="737">
                  <c:v>0.66842000000000001</c:v>
                </c:pt>
                <c:pt idx="738">
                  <c:v>0.61238800000000004</c:v>
                </c:pt>
                <c:pt idx="739">
                  <c:v>0.56569199999999997</c:v>
                </c:pt>
                <c:pt idx="740">
                  <c:v>0.54239499999999996</c:v>
                </c:pt>
                <c:pt idx="741">
                  <c:v>0.53934899999999997</c:v>
                </c:pt>
                <c:pt idx="742">
                  <c:v>0.564662</c:v>
                </c:pt>
                <c:pt idx="743">
                  <c:v>0.61741999999999997</c:v>
                </c:pt>
                <c:pt idx="744">
                  <c:v>0.670381</c:v>
                </c:pt>
                <c:pt idx="745">
                  <c:v>0.70516999999999996</c:v>
                </c:pt>
                <c:pt idx="746">
                  <c:v>0.71863999999999995</c:v>
                </c:pt>
                <c:pt idx="747">
                  <c:v>0.71500799999999998</c:v>
                </c:pt>
                <c:pt idx="748">
                  <c:v>0.68885799999999997</c:v>
                </c:pt>
                <c:pt idx="749">
                  <c:v>0.63944699999999999</c:v>
                </c:pt>
                <c:pt idx="750">
                  <c:v>0.58957300000000001</c:v>
                </c:pt>
                <c:pt idx="751">
                  <c:v>0.55976099999999995</c:v>
                </c:pt>
                <c:pt idx="752">
                  <c:v>0.56627300000000003</c:v>
                </c:pt>
                <c:pt idx="753">
                  <c:v>0.60150999999999999</c:v>
                </c:pt>
                <c:pt idx="754">
                  <c:v>0.65462699999999996</c:v>
                </c:pt>
                <c:pt idx="755">
                  <c:v>0.69772100000000004</c:v>
                </c:pt>
                <c:pt idx="756">
                  <c:v>0.71919500000000003</c:v>
                </c:pt>
                <c:pt idx="757">
                  <c:v>0.72333199999999997</c:v>
                </c:pt>
                <c:pt idx="758">
                  <c:v>0.70631699999999997</c:v>
                </c:pt>
                <c:pt idx="759">
                  <c:v>0.66540900000000003</c:v>
                </c:pt>
                <c:pt idx="760">
                  <c:v>0.61106499999999997</c:v>
                </c:pt>
                <c:pt idx="761">
                  <c:v>0.57162599999999997</c:v>
                </c:pt>
                <c:pt idx="762">
                  <c:v>0.561311</c:v>
                </c:pt>
                <c:pt idx="763">
                  <c:v>0.58687699999999998</c:v>
                </c:pt>
                <c:pt idx="764">
                  <c:v>0.63925299999999996</c:v>
                </c:pt>
                <c:pt idx="765">
                  <c:v>0.68964199999999998</c:v>
                </c:pt>
                <c:pt idx="766">
                  <c:v>0.71792900000000004</c:v>
                </c:pt>
                <c:pt idx="767">
                  <c:v>0.72859200000000002</c:v>
                </c:pt>
                <c:pt idx="768">
                  <c:v>0.72054300000000004</c:v>
                </c:pt>
                <c:pt idx="769">
                  <c:v>0.68766499999999997</c:v>
                </c:pt>
                <c:pt idx="770">
                  <c:v>0.63503500000000002</c:v>
                </c:pt>
                <c:pt idx="771">
                  <c:v>0.58761799999999997</c:v>
                </c:pt>
                <c:pt idx="772">
                  <c:v>0.56729300000000005</c:v>
                </c:pt>
                <c:pt idx="773">
                  <c:v>0.58098499999999997</c:v>
                </c:pt>
                <c:pt idx="774">
                  <c:v>0.62581799999999999</c:v>
                </c:pt>
                <c:pt idx="775">
                  <c:v>0.67858600000000002</c:v>
                </c:pt>
                <c:pt idx="776">
                  <c:v>0.71456200000000003</c:v>
                </c:pt>
                <c:pt idx="777">
                  <c:v>0.730437</c:v>
                </c:pt>
                <c:pt idx="778">
                  <c:v>0.73011000000000004</c:v>
                </c:pt>
                <c:pt idx="779">
                  <c:v>0.70744300000000004</c:v>
                </c:pt>
                <c:pt idx="780">
                  <c:v>0.66095800000000005</c:v>
                </c:pt>
                <c:pt idx="781">
                  <c:v>0.60785</c:v>
                </c:pt>
                <c:pt idx="782">
                  <c:v>0.57458200000000004</c:v>
                </c:pt>
                <c:pt idx="783">
                  <c:v>0.57208300000000001</c:v>
                </c:pt>
                <c:pt idx="784">
                  <c:v>0.60397000000000001</c:v>
                </c:pt>
                <c:pt idx="785">
                  <c:v>0.65605999999999998</c:v>
                </c:pt>
                <c:pt idx="786">
                  <c:v>0.69833999999999996</c:v>
                </c:pt>
                <c:pt idx="787">
                  <c:v>0.71871300000000005</c:v>
                </c:pt>
                <c:pt idx="788">
                  <c:v>0.71429200000000004</c:v>
                </c:pt>
                <c:pt idx="789">
                  <c:v>0.68150100000000002</c:v>
                </c:pt>
                <c:pt idx="790">
                  <c:v>0.63186200000000003</c:v>
                </c:pt>
                <c:pt idx="791">
                  <c:v>0.59695799999999999</c:v>
                </c:pt>
                <c:pt idx="792">
                  <c:v>0.60123000000000004</c:v>
                </c:pt>
                <c:pt idx="793">
                  <c:v>0.64139900000000005</c:v>
                </c:pt>
                <c:pt idx="794">
                  <c:v>0.68768300000000004</c:v>
                </c:pt>
                <c:pt idx="795">
                  <c:v>0.71808399999999994</c:v>
                </c:pt>
                <c:pt idx="796">
                  <c:v>0.72493099999999999</c:v>
                </c:pt>
                <c:pt idx="797">
                  <c:v>0.70397299999999996</c:v>
                </c:pt>
                <c:pt idx="798">
                  <c:v>0.65910100000000005</c:v>
                </c:pt>
                <c:pt idx="799">
                  <c:v>0.61395500000000003</c:v>
                </c:pt>
                <c:pt idx="800">
                  <c:v>0.60024</c:v>
                </c:pt>
                <c:pt idx="801">
                  <c:v>0.62565700000000002</c:v>
                </c:pt>
                <c:pt idx="802">
                  <c:v>0.67368099999999997</c:v>
                </c:pt>
                <c:pt idx="803">
                  <c:v>0.71267899999999995</c:v>
                </c:pt>
                <c:pt idx="804">
                  <c:v>0.73084099999999996</c:v>
                </c:pt>
                <c:pt idx="805">
                  <c:v>0.72393200000000002</c:v>
                </c:pt>
                <c:pt idx="806">
                  <c:v>0.68734600000000001</c:v>
                </c:pt>
                <c:pt idx="807">
                  <c:v>0.63678400000000002</c:v>
                </c:pt>
                <c:pt idx="808">
                  <c:v>0.60530300000000004</c:v>
                </c:pt>
                <c:pt idx="809">
                  <c:v>0.61679099999999998</c:v>
                </c:pt>
                <c:pt idx="810">
                  <c:v>0.66002799999999995</c:v>
                </c:pt>
                <c:pt idx="811">
                  <c:v>0.70414100000000002</c:v>
                </c:pt>
                <c:pt idx="812">
                  <c:v>0.729267</c:v>
                </c:pt>
                <c:pt idx="813">
                  <c:v>0.73168500000000003</c:v>
                </c:pt>
                <c:pt idx="814">
                  <c:v>0.70643699999999998</c:v>
                </c:pt>
                <c:pt idx="815">
                  <c:v>0.65905199999999997</c:v>
                </c:pt>
                <c:pt idx="816">
                  <c:v>0.61655099999999996</c:v>
                </c:pt>
                <c:pt idx="817">
                  <c:v>0.60442700000000005</c:v>
                </c:pt>
                <c:pt idx="818">
                  <c:v>0.63154600000000005</c:v>
                </c:pt>
                <c:pt idx="819">
                  <c:v>0.67538299999999996</c:v>
                </c:pt>
                <c:pt idx="820">
                  <c:v>0.70904100000000003</c:v>
                </c:pt>
                <c:pt idx="821">
                  <c:v>0.71852199999999999</c:v>
                </c:pt>
                <c:pt idx="822">
                  <c:v>0.697828</c:v>
                </c:pt>
                <c:pt idx="823">
                  <c:v>0.65582399999999996</c:v>
                </c:pt>
                <c:pt idx="824">
                  <c:v>0.628386</c:v>
                </c:pt>
                <c:pt idx="825">
                  <c:v>0.63843700000000003</c:v>
                </c:pt>
                <c:pt idx="826">
                  <c:v>0.67618199999999995</c:v>
                </c:pt>
                <c:pt idx="827">
                  <c:v>0.71017600000000003</c:v>
                </c:pt>
                <c:pt idx="828">
                  <c:v>0.72190799999999999</c:v>
                </c:pt>
                <c:pt idx="829">
                  <c:v>0.70300200000000002</c:v>
                </c:pt>
                <c:pt idx="830">
                  <c:v>0.66044199999999997</c:v>
                </c:pt>
                <c:pt idx="831">
                  <c:v>0.62506600000000001</c:v>
                </c:pt>
                <c:pt idx="832">
                  <c:v>0.63080800000000004</c:v>
                </c:pt>
                <c:pt idx="833">
                  <c:v>0.67070799999999997</c:v>
                </c:pt>
                <c:pt idx="834">
                  <c:v>0.70940700000000001</c:v>
                </c:pt>
                <c:pt idx="835">
                  <c:v>0.72722900000000001</c:v>
                </c:pt>
                <c:pt idx="836">
                  <c:v>0.71482199999999996</c:v>
                </c:pt>
                <c:pt idx="837">
                  <c:v>0.67685300000000004</c:v>
                </c:pt>
                <c:pt idx="838">
                  <c:v>0.63812500000000005</c:v>
                </c:pt>
                <c:pt idx="839">
                  <c:v>0.63129999999999997</c:v>
                </c:pt>
                <c:pt idx="840">
                  <c:v>0.66105899999999995</c:v>
                </c:pt>
                <c:pt idx="841">
                  <c:v>0.70137499999999997</c:v>
                </c:pt>
                <c:pt idx="842">
                  <c:v>0.72498200000000002</c:v>
                </c:pt>
                <c:pt idx="843">
                  <c:v>0.71831500000000004</c:v>
                </c:pt>
                <c:pt idx="844">
                  <c:v>0.68345800000000001</c:v>
                </c:pt>
                <c:pt idx="845">
                  <c:v>0.64283900000000005</c:v>
                </c:pt>
                <c:pt idx="846">
                  <c:v>0.63025500000000001</c:v>
                </c:pt>
                <c:pt idx="847">
                  <c:v>0.65751599999999999</c:v>
                </c:pt>
                <c:pt idx="848">
                  <c:v>0.69777900000000004</c:v>
                </c:pt>
                <c:pt idx="849">
                  <c:v>0.72061900000000001</c:v>
                </c:pt>
                <c:pt idx="850">
                  <c:v>0.71021299999999998</c:v>
                </c:pt>
                <c:pt idx="851">
                  <c:v>0.67583000000000004</c:v>
                </c:pt>
                <c:pt idx="852">
                  <c:v>0.65114099999999997</c:v>
                </c:pt>
                <c:pt idx="853">
                  <c:v>0.66135999999999995</c:v>
                </c:pt>
                <c:pt idx="854">
                  <c:v>0.69139600000000001</c:v>
                </c:pt>
                <c:pt idx="855">
                  <c:v>0.71169000000000004</c:v>
                </c:pt>
                <c:pt idx="856">
                  <c:v>0.70418499999999995</c:v>
                </c:pt>
                <c:pt idx="857">
                  <c:v>0.67313400000000001</c:v>
                </c:pt>
                <c:pt idx="858">
                  <c:v>0.65297899999999998</c:v>
                </c:pt>
                <c:pt idx="859">
                  <c:v>0.66613299999999998</c:v>
                </c:pt>
                <c:pt idx="860">
                  <c:v>0.69646699999999995</c:v>
                </c:pt>
                <c:pt idx="861">
                  <c:v>0.71482699999999999</c:v>
                </c:pt>
                <c:pt idx="862">
                  <c:v>0.70355500000000004</c:v>
                </c:pt>
                <c:pt idx="863">
                  <c:v>0.670458</c:v>
                </c:pt>
                <c:pt idx="864">
                  <c:v>0.64998699999999998</c:v>
                </c:pt>
                <c:pt idx="865">
                  <c:v>0.66440999999999995</c:v>
                </c:pt>
                <c:pt idx="866">
                  <c:v>0.69834499999999999</c:v>
                </c:pt>
                <c:pt idx="867">
                  <c:v>0.71776200000000001</c:v>
                </c:pt>
                <c:pt idx="868">
                  <c:v>0.70854899999999998</c:v>
                </c:pt>
                <c:pt idx="869">
                  <c:v>0.67683599999999999</c:v>
                </c:pt>
                <c:pt idx="870">
                  <c:v>0.65760200000000002</c:v>
                </c:pt>
                <c:pt idx="871">
                  <c:v>0.66960500000000001</c:v>
                </c:pt>
                <c:pt idx="872">
                  <c:v>0.69599999999999995</c:v>
                </c:pt>
                <c:pt idx="873">
                  <c:v>0.70702200000000004</c:v>
                </c:pt>
                <c:pt idx="874">
                  <c:v>0.69250800000000001</c:v>
                </c:pt>
                <c:pt idx="875">
                  <c:v>0.67498999999999998</c:v>
                </c:pt>
                <c:pt idx="876">
                  <c:v>0.68065500000000001</c:v>
                </c:pt>
                <c:pt idx="877">
                  <c:v>0.70206400000000002</c:v>
                </c:pt>
                <c:pt idx="878">
                  <c:v>0.71102299999999996</c:v>
                </c:pt>
                <c:pt idx="879">
                  <c:v>0.69323500000000005</c:v>
                </c:pt>
                <c:pt idx="880">
                  <c:v>0.67415999999999998</c:v>
                </c:pt>
                <c:pt idx="881">
                  <c:v>0.67729300000000003</c:v>
                </c:pt>
                <c:pt idx="882">
                  <c:v>0.69709699999999997</c:v>
                </c:pt>
                <c:pt idx="883">
                  <c:v>0.70611400000000002</c:v>
                </c:pt>
                <c:pt idx="884">
                  <c:v>0.69246600000000003</c:v>
                </c:pt>
                <c:pt idx="885">
                  <c:v>0.67461700000000002</c:v>
                </c:pt>
                <c:pt idx="886">
                  <c:v>0.68050999999999995</c:v>
                </c:pt>
                <c:pt idx="887">
                  <c:v>0.70104299999999997</c:v>
                </c:pt>
                <c:pt idx="888">
                  <c:v>0.70990200000000003</c:v>
                </c:pt>
                <c:pt idx="889">
                  <c:v>0.69491099999999995</c:v>
                </c:pt>
                <c:pt idx="890">
                  <c:v>0.67583199999999999</c:v>
                </c:pt>
                <c:pt idx="891">
                  <c:v>0.67914799999999997</c:v>
                </c:pt>
                <c:pt idx="892">
                  <c:v>0.69817899999999999</c:v>
                </c:pt>
                <c:pt idx="893">
                  <c:v>0.70420799999999995</c:v>
                </c:pt>
                <c:pt idx="894">
                  <c:v>0.69311500000000004</c:v>
                </c:pt>
                <c:pt idx="895">
                  <c:v>0.69032800000000005</c:v>
                </c:pt>
                <c:pt idx="896">
                  <c:v>0.70331399999999999</c:v>
                </c:pt>
                <c:pt idx="897">
                  <c:v>0.71042700000000003</c:v>
                </c:pt>
                <c:pt idx="898">
                  <c:v>0.69962400000000002</c:v>
                </c:pt>
                <c:pt idx="899">
                  <c:v>0.69088499999999997</c:v>
                </c:pt>
                <c:pt idx="900">
                  <c:v>0.69997100000000001</c:v>
                </c:pt>
                <c:pt idx="901">
                  <c:v>0.70937799999999995</c:v>
                </c:pt>
                <c:pt idx="902">
                  <c:v>0.70086199999999999</c:v>
                </c:pt>
                <c:pt idx="903">
                  <c:v>0.68796800000000002</c:v>
                </c:pt>
                <c:pt idx="904">
                  <c:v>0.69238599999999995</c:v>
                </c:pt>
                <c:pt idx="905">
                  <c:v>0.70775399999999999</c:v>
                </c:pt>
                <c:pt idx="906">
                  <c:v>0.706673</c:v>
                </c:pt>
                <c:pt idx="907">
                  <c:v>0.69384400000000002</c:v>
                </c:pt>
                <c:pt idx="908">
                  <c:v>0.69295899999999999</c:v>
                </c:pt>
                <c:pt idx="909">
                  <c:v>0.70480799999999999</c:v>
                </c:pt>
                <c:pt idx="910">
                  <c:v>0.70664300000000002</c:v>
                </c:pt>
                <c:pt idx="911">
                  <c:v>0.69955000000000001</c:v>
                </c:pt>
                <c:pt idx="912">
                  <c:v>0.70067299999999999</c:v>
                </c:pt>
                <c:pt idx="913">
                  <c:v>0.70447599999999999</c:v>
                </c:pt>
                <c:pt idx="914">
                  <c:v>0.69861499999999999</c:v>
                </c:pt>
                <c:pt idx="915">
                  <c:v>0.69781000000000004</c:v>
                </c:pt>
                <c:pt idx="916">
                  <c:v>0.70597299999999996</c:v>
                </c:pt>
                <c:pt idx="917">
                  <c:v>0.70560999999999996</c:v>
                </c:pt>
                <c:pt idx="918">
                  <c:v>0.69952000000000003</c:v>
                </c:pt>
                <c:pt idx="919">
                  <c:v>0.70402500000000001</c:v>
                </c:pt>
                <c:pt idx="920">
                  <c:v>0.71062199999999998</c:v>
                </c:pt>
                <c:pt idx="921">
                  <c:v>0.705731</c:v>
                </c:pt>
                <c:pt idx="922">
                  <c:v>0.69956700000000005</c:v>
                </c:pt>
                <c:pt idx="923">
                  <c:v>0.70314600000000005</c:v>
                </c:pt>
                <c:pt idx="924">
                  <c:v>0.70435499999999995</c:v>
                </c:pt>
                <c:pt idx="925">
                  <c:v>0.70250299999999999</c:v>
                </c:pt>
                <c:pt idx="926">
                  <c:v>0.705511</c:v>
                </c:pt>
                <c:pt idx="927">
                  <c:v>0.70488899999999999</c:v>
                </c:pt>
                <c:pt idx="928">
                  <c:v>0.70514600000000005</c:v>
                </c:pt>
                <c:pt idx="929">
                  <c:v>0.70945199999999997</c:v>
                </c:pt>
                <c:pt idx="930">
                  <c:v>0.70987900000000004</c:v>
                </c:pt>
                <c:pt idx="931">
                  <c:v>0.70886800000000005</c:v>
                </c:pt>
                <c:pt idx="932">
                  <c:v>0.71287100000000003</c:v>
                </c:pt>
                <c:pt idx="933">
                  <c:v>0.71265400000000001</c:v>
                </c:pt>
                <c:pt idx="934">
                  <c:v>0.70740199999999998</c:v>
                </c:pt>
                <c:pt idx="935">
                  <c:v>0.70891700000000002</c:v>
                </c:pt>
                <c:pt idx="936">
                  <c:v>0.71104800000000001</c:v>
                </c:pt>
                <c:pt idx="937">
                  <c:v>0.71474000000000004</c:v>
                </c:pt>
                <c:pt idx="938">
                  <c:v>0.71677500000000005</c:v>
                </c:pt>
                <c:pt idx="939">
                  <c:v>0.71772899999999995</c:v>
                </c:pt>
                <c:pt idx="940">
                  <c:v>0.71862800000000004</c:v>
                </c:pt>
                <c:pt idx="941">
                  <c:v>0.71938199999999997</c:v>
                </c:pt>
                <c:pt idx="942">
                  <c:v>0.718634</c:v>
                </c:pt>
                <c:pt idx="943">
                  <c:v>0.71936699999999998</c:v>
                </c:pt>
                <c:pt idx="944">
                  <c:v>0.71831999999999996</c:v>
                </c:pt>
                <c:pt idx="945">
                  <c:v>0.71943999999999997</c:v>
                </c:pt>
                <c:pt idx="946">
                  <c:v>0.720333</c:v>
                </c:pt>
                <c:pt idx="947">
                  <c:v>0.72125499999999998</c:v>
                </c:pt>
                <c:pt idx="948">
                  <c:v>0.72238599999999997</c:v>
                </c:pt>
                <c:pt idx="949">
                  <c:v>0.72479700000000002</c:v>
                </c:pt>
                <c:pt idx="950">
                  <c:v>0.72557499999999997</c:v>
                </c:pt>
                <c:pt idx="951">
                  <c:v>0.72604299999999999</c:v>
                </c:pt>
                <c:pt idx="952">
                  <c:v>0.72692599999999996</c:v>
                </c:pt>
                <c:pt idx="953">
                  <c:v>0.72512900000000002</c:v>
                </c:pt>
                <c:pt idx="954">
                  <c:v>0.72528000000000004</c:v>
                </c:pt>
                <c:pt idx="955">
                  <c:v>0.72711099999999995</c:v>
                </c:pt>
                <c:pt idx="956">
                  <c:v>0.73044100000000001</c:v>
                </c:pt>
                <c:pt idx="957">
                  <c:v>0.73290999999999995</c:v>
                </c:pt>
                <c:pt idx="958">
                  <c:v>0.73361500000000002</c:v>
                </c:pt>
                <c:pt idx="959">
                  <c:v>0.73378299999999996</c:v>
                </c:pt>
                <c:pt idx="960">
                  <c:v>0.73331900000000005</c:v>
                </c:pt>
                <c:pt idx="961">
                  <c:v>0.73399800000000004</c:v>
                </c:pt>
                <c:pt idx="962">
                  <c:v>0.73541199999999995</c:v>
                </c:pt>
                <c:pt idx="963">
                  <c:v>0.73830300000000004</c:v>
                </c:pt>
                <c:pt idx="964">
                  <c:v>0.73999099999999995</c:v>
                </c:pt>
                <c:pt idx="965">
                  <c:v>0.74024699999999999</c:v>
                </c:pt>
                <c:pt idx="966">
                  <c:v>0.73974399999999996</c:v>
                </c:pt>
                <c:pt idx="967">
                  <c:v>0.73924299999999998</c:v>
                </c:pt>
                <c:pt idx="968">
                  <c:v>0.739255</c:v>
                </c:pt>
                <c:pt idx="969">
                  <c:v>0.741452</c:v>
                </c:pt>
                <c:pt idx="970">
                  <c:v>0.74641100000000005</c:v>
                </c:pt>
                <c:pt idx="971">
                  <c:v>0.74906600000000001</c:v>
                </c:pt>
                <c:pt idx="972">
                  <c:v>0.74877300000000002</c:v>
                </c:pt>
                <c:pt idx="973">
                  <c:v>0.74810299999999996</c:v>
                </c:pt>
                <c:pt idx="974">
                  <c:v>0.74570199999999998</c:v>
                </c:pt>
                <c:pt idx="975">
                  <c:v>0.74620699999999995</c:v>
                </c:pt>
                <c:pt idx="976">
                  <c:v>0.74717900000000004</c:v>
                </c:pt>
                <c:pt idx="977">
                  <c:v>0.74954100000000001</c:v>
                </c:pt>
                <c:pt idx="978">
                  <c:v>0.74798399999999998</c:v>
                </c:pt>
                <c:pt idx="979">
                  <c:v>0.74829699999999999</c:v>
                </c:pt>
                <c:pt idx="980">
                  <c:v>0.74874099999999999</c:v>
                </c:pt>
                <c:pt idx="981">
                  <c:v>0.751857</c:v>
                </c:pt>
                <c:pt idx="982">
                  <c:v>0.75226400000000004</c:v>
                </c:pt>
                <c:pt idx="983">
                  <c:v>0.75138300000000002</c:v>
                </c:pt>
                <c:pt idx="984">
                  <c:v>0.75016400000000005</c:v>
                </c:pt>
                <c:pt idx="985">
                  <c:v>0.74487400000000004</c:v>
                </c:pt>
                <c:pt idx="986">
                  <c:v>0.73815299999999995</c:v>
                </c:pt>
                <c:pt idx="987">
                  <c:v>0.73364200000000002</c:v>
                </c:pt>
                <c:pt idx="988">
                  <c:v>0.72985999999999995</c:v>
                </c:pt>
                <c:pt idx="989">
                  <c:v>0.72545199999999999</c:v>
                </c:pt>
                <c:pt idx="990">
                  <c:v>0.72457300000000002</c:v>
                </c:pt>
                <c:pt idx="991">
                  <c:v>0.72181600000000001</c:v>
                </c:pt>
                <c:pt idx="992">
                  <c:v>0.72300500000000001</c:v>
                </c:pt>
                <c:pt idx="993">
                  <c:v>0.72156699999999996</c:v>
                </c:pt>
                <c:pt idx="994">
                  <c:v>0.72444699999999995</c:v>
                </c:pt>
                <c:pt idx="995">
                  <c:v>0.72402699999999998</c:v>
                </c:pt>
                <c:pt idx="996">
                  <c:v>0.71900399999999998</c:v>
                </c:pt>
                <c:pt idx="997">
                  <c:v>0.71441100000000002</c:v>
                </c:pt>
                <c:pt idx="998">
                  <c:v>0.71321900000000005</c:v>
                </c:pt>
                <c:pt idx="999">
                  <c:v>0.71168299999999995</c:v>
                </c:pt>
                <c:pt idx="1000">
                  <c:v>0.71063100000000001</c:v>
                </c:pt>
                <c:pt idx="1001">
                  <c:v>0.70989500000000005</c:v>
                </c:pt>
                <c:pt idx="1002">
                  <c:v>0.70893099999999998</c:v>
                </c:pt>
                <c:pt idx="1003">
                  <c:v>0.71011299999999999</c:v>
                </c:pt>
                <c:pt idx="1004">
                  <c:v>0.71173299999999995</c:v>
                </c:pt>
                <c:pt idx="1005">
                  <c:v>0.711202</c:v>
                </c:pt>
                <c:pt idx="1006">
                  <c:v>0.70810799999999996</c:v>
                </c:pt>
                <c:pt idx="1007">
                  <c:v>0.70507699999999995</c:v>
                </c:pt>
                <c:pt idx="1008">
                  <c:v>0.70364199999999999</c:v>
                </c:pt>
                <c:pt idx="1009">
                  <c:v>0.69708199999999998</c:v>
                </c:pt>
                <c:pt idx="1010">
                  <c:v>0.69739399999999996</c:v>
                </c:pt>
                <c:pt idx="1011">
                  <c:v>0.70148600000000005</c:v>
                </c:pt>
                <c:pt idx="1012">
                  <c:v>0.69848600000000005</c:v>
                </c:pt>
                <c:pt idx="1013">
                  <c:v>0.69366099999999997</c:v>
                </c:pt>
                <c:pt idx="1014">
                  <c:v>0.696214</c:v>
                </c:pt>
                <c:pt idx="1015">
                  <c:v>0.69659599999999999</c:v>
                </c:pt>
                <c:pt idx="1016">
                  <c:v>0.69165699999999997</c:v>
                </c:pt>
                <c:pt idx="1017">
                  <c:v>0.69010000000000005</c:v>
                </c:pt>
                <c:pt idx="1018">
                  <c:v>0.69383600000000001</c:v>
                </c:pt>
                <c:pt idx="1019">
                  <c:v>0.68903400000000004</c:v>
                </c:pt>
                <c:pt idx="1020">
                  <c:v>0.68284</c:v>
                </c:pt>
                <c:pt idx="1021">
                  <c:v>0.67869400000000002</c:v>
                </c:pt>
                <c:pt idx="1022">
                  <c:v>0.68338200000000004</c:v>
                </c:pt>
                <c:pt idx="1023">
                  <c:v>0.68595799999999996</c:v>
                </c:pt>
                <c:pt idx="1024">
                  <c:v>0.68741099999999999</c:v>
                </c:pt>
                <c:pt idx="1025">
                  <c:v>0.67166800000000004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52786288"/>
        <c:axId val="-1652797712"/>
      </c:scatterChart>
      <c:valAx>
        <c:axId val="-1652786288"/>
        <c:scaling>
          <c:orientation val="minMax"/>
          <c:max val="4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652797712"/>
        <c:crosses val="autoZero"/>
        <c:crossBetween val="midCat"/>
      </c:valAx>
      <c:valAx>
        <c:axId val="-1652797712"/>
        <c:scaling>
          <c:orientation val="minMax"/>
          <c:max val="0.8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-16527862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 b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30969323845312"/>
          <c:y val="3.9560002916302128E-2"/>
          <c:w val="0.7621803789877668"/>
          <c:h val="0.76897552440091332"/>
        </c:manualLayout>
      </c:layout>
      <c:scatterChart>
        <c:scatterStyle val="smoothMarker"/>
        <c:varyColors val="0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Linegrid!$B$5:$B$1030</c:f>
              <c:numCache>
                <c:formatCode>General</c:formatCode>
                <c:ptCount val="1026"/>
                <c:pt idx="0">
                  <c:v>0</c:v>
                </c:pt>
                <c:pt idx="1">
                  <c:v>4.0160642570281124E-2</c:v>
                </c:pt>
                <c:pt idx="2">
                  <c:v>8.0321285140562249E-2</c:v>
                </c:pt>
                <c:pt idx="3">
                  <c:v>0.12048192771084337</c:v>
                </c:pt>
                <c:pt idx="4">
                  <c:v>0.1606425702811245</c:v>
                </c:pt>
                <c:pt idx="5">
                  <c:v>0.20080321285140562</c:v>
                </c:pt>
                <c:pt idx="6">
                  <c:v>0.24096385542168675</c:v>
                </c:pt>
                <c:pt idx="7">
                  <c:v>0.28112449799196787</c:v>
                </c:pt>
                <c:pt idx="8">
                  <c:v>0.32128514056224899</c:v>
                </c:pt>
                <c:pt idx="9">
                  <c:v>0.36144578313253012</c:v>
                </c:pt>
                <c:pt idx="10">
                  <c:v>0.40160642570281124</c:v>
                </c:pt>
                <c:pt idx="11">
                  <c:v>0.44176706827309237</c:v>
                </c:pt>
                <c:pt idx="12">
                  <c:v>0.48192771084337349</c:v>
                </c:pt>
                <c:pt idx="13">
                  <c:v>0.52208835341365456</c:v>
                </c:pt>
                <c:pt idx="14">
                  <c:v>0.56224899598393574</c:v>
                </c:pt>
                <c:pt idx="15">
                  <c:v>0.60240963855421681</c:v>
                </c:pt>
                <c:pt idx="16">
                  <c:v>0.64257028112449799</c:v>
                </c:pt>
                <c:pt idx="17">
                  <c:v>0.68273092369477917</c:v>
                </c:pt>
                <c:pt idx="18">
                  <c:v>0.72289156626506024</c:v>
                </c:pt>
                <c:pt idx="19">
                  <c:v>0.76305220883534142</c:v>
                </c:pt>
                <c:pt idx="20">
                  <c:v>0.80321285140562249</c:v>
                </c:pt>
                <c:pt idx="21">
                  <c:v>0.84337349397590355</c:v>
                </c:pt>
                <c:pt idx="22">
                  <c:v>0.88353413654618473</c:v>
                </c:pt>
                <c:pt idx="23">
                  <c:v>0.9236947791164658</c:v>
                </c:pt>
                <c:pt idx="24">
                  <c:v>0.96385542168674698</c:v>
                </c:pt>
                <c:pt idx="25">
                  <c:v>1.0040160642570282</c:v>
                </c:pt>
                <c:pt idx="26">
                  <c:v>1.0441767068273091</c:v>
                </c:pt>
                <c:pt idx="27">
                  <c:v>1.0843373493975903</c:v>
                </c:pt>
                <c:pt idx="28">
                  <c:v>1.1244979919678715</c:v>
                </c:pt>
                <c:pt idx="29">
                  <c:v>1.1646586345381527</c:v>
                </c:pt>
                <c:pt idx="30">
                  <c:v>1.2048192771084336</c:v>
                </c:pt>
                <c:pt idx="31">
                  <c:v>1.2449799196787148</c:v>
                </c:pt>
                <c:pt idx="32">
                  <c:v>1.285140562248996</c:v>
                </c:pt>
                <c:pt idx="33">
                  <c:v>1.3253012048192772</c:v>
                </c:pt>
                <c:pt idx="34">
                  <c:v>1.3654618473895583</c:v>
                </c:pt>
                <c:pt idx="35">
                  <c:v>1.4056224899598393</c:v>
                </c:pt>
                <c:pt idx="36">
                  <c:v>1.4457831325301205</c:v>
                </c:pt>
                <c:pt idx="37">
                  <c:v>1.4859437751004014</c:v>
                </c:pt>
                <c:pt idx="38">
                  <c:v>1.5261044176706828</c:v>
                </c:pt>
                <c:pt idx="39">
                  <c:v>1.5662650602409638</c:v>
                </c:pt>
                <c:pt idx="40">
                  <c:v>1.606425702811245</c:v>
                </c:pt>
                <c:pt idx="41">
                  <c:v>1.6465863453815262</c:v>
                </c:pt>
                <c:pt idx="42">
                  <c:v>1.6867469879518071</c:v>
                </c:pt>
                <c:pt idx="43">
                  <c:v>1.7269076305220885</c:v>
                </c:pt>
                <c:pt idx="44">
                  <c:v>1.7670682730923695</c:v>
                </c:pt>
                <c:pt idx="45">
                  <c:v>1.8072289156626506</c:v>
                </c:pt>
                <c:pt idx="46">
                  <c:v>1.8473895582329316</c:v>
                </c:pt>
                <c:pt idx="47">
                  <c:v>1.8875502008032128</c:v>
                </c:pt>
                <c:pt idx="48">
                  <c:v>1.927710843373494</c:v>
                </c:pt>
                <c:pt idx="49">
                  <c:v>1.9678714859437751</c:v>
                </c:pt>
                <c:pt idx="50">
                  <c:v>2.0080321285140563</c:v>
                </c:pt>
                <c:pt idx="51">
                  <c:v>2.0481927710843371</c:v>
                </c:pt>
                <c:pt idx="52">
                  <c:v>2.0883534136546182</c:v>
                </c:pt>
                <c:pt idx="53">
                  <c:v>2.1285140562248999</c:v>
                </c:pt>
                <c:pt idx="54">
                  <c:v>2.1686746987951806</c:v>
                </c:pt>
                <c:pt idx="55">
                  <c:v>2.2088353413654618</c:v>
                </c:pt>
                <c:pt idx="56">
                  <c:v>2.248995983935743</c:v>
                </c:pt>
                <c:pt idx="57">
                  <c:v>2.2891566265060241</c:v>
                </c:pt>
                <c:pt idx="58">
                  <c:v>2.3293172690763053</c:v>
                </c:pt>
                <c:pt idx="59">
                  <c:v>2.3694779116465865</c:v>
                </c:pt>
                <c:pt idx="60">
                  <c:v>2.4096385542168672</c:v>
                </c:pt>
                <c:pt idx="61">
                  <c:v>2.4497991967871484</c:v>
                </c:pt>
                <c:pt idx="62">
                  <c:v>2.4899598393574296</c:v>
                </c:pt>
                <c:pt idx="63">
                  <c:v>2.5301204819277108</c:v>
                </c:pt>
                <c:pt idx="64">
                  <c:v>2.570281124497992</c:v>
                </c:pt>
                <c:pt idx="65">
                  <c:v>2.6104417670682736</c:v>
                </c:pt>
                <c:pt idx="66">
                  <c:v>2.6506024096385543</c:v>
                </c:pt>
                <c:pt idx="67">
                  <c:v>2.6907630522088355</c:v>
                </c:pt>
                <c:pt idx="68">
                  <c:v>2.7309236947791167</c:v>
                </c:pt>
                <c:pt idx="69">
                  <c:v>2.7710843373493974</c:v>
                </c:pt>
                <c:pt idx="70">
                  <c:v>2.8112449799196786</c:v>
                </c:pt>
                <c:pt idx="71">
                  <c:v>2.8514056224899598</c:v>
                </c:pt>
                <c:pt idx="72">
                  <c:v>2.8915662650602409</c:v>
                </c:pt>
                <c:pt idx="73">
                  <c:v>2.9317269076305221</c:v>
                </c:pt>
                <c:pt idx="74">
                  <c:v>2.9718875502008029</c:v>
                </c:pt>
                <c:pt idx="75">
                  <c:v>3.0120481927710845</c:v>
                </c:pt>
                <c:pt idx="76">
                  <c:v>3.0522088353413657</c:v>
                </c:pt>
                <c:pt idx="77">
                  <c:v>3.0923694779116468</c:v>
                </c:pt>
                <c:pt idx="78">
                  <c:v>3.1325301204819276</c:v>
                </c:pt>
                <c:pt idx="79">
                  <c:v>3.1726907630522088</c:v>
                </c:pt>
                <c:pt idx="80">
                  <c:v>3.2128514056224899</c:v>
                </c:pt>
                <c:pt idx="81">
                  <c:v>3.2530120481927711</c:v>
                </c:pt>
                <c:pt idx="82">
                  <c:v>3.2931726907630523</c:v>
                </c:pt>
                <c:pt idx="83">
                  <c:v>3.333333333333333</c:v>
                </c:pt>
                <c:pt idx="84">
                  <c:v>3.3734939759036142</c:v>
                </c:pt>
                <c:pt idx="85">
                  <c:v>3.4136546184738958</c:v>
                </c:pt>
                <c:pt idx="86">
                  <c:v>3.453815261044177</c:v>
                </c:pt>
                <c:pt idx="87">
                  <c:v>3.4939759036144578</c:v>
                </c:pt>
                <c:pt idx="88">
                  <c:v>3.5341365461847389</c:v>
                </c:pt>
                <c:pt idx="89">
                  <c:v>3.5742971887550201</c:v>
                </c:pt>
                <c:pt idx="90">
                  <c:v>3.6144578313253013</c:v>
                </c:pt>
                <c:pt idx="91">
                  <c:v>3.6546184738955825</c:v>
                </c:pt>
                <c:pt idx="92">
                  <c:v>3.6947791164658632</c:v>
                </c:pt>
                <c:pt idx="93">
                  <c:v>3.7349397590361444</c:v>
                </c:pt>
                <c:pt idx="94">
                  <c:v>3.7751004016064256</c:v>
                </c:pt>
                <c:pt idx="95">
                  <c:v>3.8152610441767072</c:v>
                </c:pt>
                <c:pt idx="96">
                  <c:v>3.8554216867469879</c:v>
                </c:pt>
                <c:pt idx="97">
                  <c:v>3.8955823293172691</c:v>
                </c:pt>
                <c:pt idx="98">
                  <c:v>3.9357429718875503</c:v>
                </c:pt>
                <c:pt idx="99">
                  <c:v>3.9759036144578315</c:v>
                </c:pt>
                <c:pt idx="100">
                  <c:v>4.0160642570281126</c:v>
                </c:pt>
                <c:pt idx="101">
                  <c:v>4.0562248995983934</c:v>
                </c:pt>
                <c:pt idx="102">
                  <c:v>4.0963855421686741</c:v>
                </c:pt>
                <c:pt idx="103">
                  <c:v>4.1365461847389557</c:v>
                </c:pt>
                <c:pt idx="104">
                  <c:v>4.1767068273092365</c:v>
                </c:pt>
                <c:pt idx="105">
                  <c:v>4.2168674698795181</c:v>
                </c:pt>
                <c:pt idx="106">
                  <c:v>4.2570281124497997</c:v>
                </c:pt>
                <c:pt idx="107">
                  <c:v>4.2971887550200805</c:v>
                </c:pt>
                <c:pt idx="108">
                  <c:v>4.3373493975903612</c:v>
                </c:pt>
                <c:pt idx="109">
                  <c:v>4.3775100401606428</c:v>
                </c:pt>
                <c:pt idx="110">
                  <c:v>4.4176706827309236</c:v>
                </c:pt>
                <c:pt idx="111">
                  <c:v>4.4578313253012052</c:v>
                </c:pt>
                <c:pt idx="112">
                  <c:v>4.4979919678714859</c:v>
                </c:pt>
                <c:pt idx="113">
                  <c:v>4.5381526104417667</c:v>
                </c:pt>
                <c:pt idx="114">
                  <c:v>4.5783132530120483</c:v>
                </c:pt>
                <c:pt idx="115">
                  <c:v>4.6184738955823299</c:v>
                </c:pt>
                <c:pt idx="116">
                  <c:v>4.6586345381526106</c:v>
                </c:pt>
                <c:pt idx="117">
                  <c:v>4.6987951807228914</c:v>
                </c:pt>
                <c:pt idx="118">
                  <c:v>4.738955823293173</c:v>
                </c:pt>
                <c:pt idx="119">
                  <c:v>4.7791164658634537</c:v>
                </c:pt>
                <c:pt idx="120">
                  <c:v>4.8192771084337345</c:v>
                </c:pt>
                <c:pt idx="121">
                  <c:v>4.8594377510040161</c:v>
                </c:pt>
                <c:pt idx="122">
                  <c:v>4.8995983935742968</c:v>
                </c:pt>
                <c:pt idx="123">
                  <c:v>4.9397590361445785</c:v>
                </c:pt>
                <c:pt idx="124">
                  <c:v>4.9799196787148592</c:v>
                </c:pt>
                <c:pt idx="125">
                  <c:v>5.0200803212851408</c:v>
                </c:pt>
                <c:pt idx="126">
                  <c:v>5.0602409638554215</c:v>
                </c:pt>
                <c:pt idx="127">
                  <c:v>5.1004016064257032</c:v>
                </c:pt>
                <c:pt idx="128">
                  <c:v>5.1405622489959839</c:v>
                </c:pt>
                <c:pt idx="129">
                  <c:v>5.1807228915662655</c:v>
                </c:pt>
                <c:pt idx="130">
                  <c:v>5.2208835341365472</c:v>
                </c:pt>
                <c:pt idx="131">
                  <c:v>5.261044176706827</c:v>
                </c:pt>
                <c:pt idx="132">
                  <c:v>5.3012048192771086</c:v>
                </c:pt>
                <c:pt idx="133">
                  <c:v>5.3413654618473894</c:v>
                </c:pt>
                <c:pt idx="134">
                  <c:v>5.381526104417671</c:v>
                </c:pt>
                <c:pt idx="135">
                  <c:v>5.4216867469879517</c:v>
                </c:pt>
                <c:pt idx="136">
                  <c:v>5.4618473895582333</c:v>
                </c:pt>
                <c:pt idx="137">
                  <c:v>5.5020080321285132</c:v>
                </c:pt>
                <c:pt idx="138">
                  <c:v>5.5421686746987948</c:v>
                </c:pt>
                <c:pt idx="139">
                  <c:v>5.5823293172690756</c:v>
                </c:pt>
                <c:pt idx="140">
                  <c:v>5.6224899598393572</c:v>
                </c:pt>
                <c:pt idx="141">
                  <c:v>5.6626506024096388</c:v>
                </c:pt>
                <c:pt idx="142">
                  <c:v>5.7028112449799195</c:v>
                </c:pt>
                <c:pt idx="143">
                  <c:v>5.7429718875502012</c:v>
                </c:pt>
                <c:pt idx="144">
                  <c:v>5.7831325301204819</c:v>
                </c:pt>
                <c:pt idx="145">
                  <c:v>5.8232931726907635</c:v>
                </c:pt>
                <c:pt idx="146">
                  <c:v>5.8634538152610443</c:v>
                </c:pt>
                <c:pt idx="147">
                  <c:v>5.9036144578313259</c:v>
                </c:pt>
                <c:pt idx="148">
                  <c:v>5.9437751004016057</c:v>
                </c:pt>
                <c:pt idx="149">
                  <c:v>5.9839357429718874</c:v>
                </c:pt>
                <c:pt idx="150">
                  <c:v>6.024096385542169</c:v>
                </c:pt>
                <c:pt idx="151">
                  <c:v>6.0642570281124497</c:v>
                </c:pt>
                <c:pt idx="152">
                  <c:v>6.1044176706827313</c:v>
                </c:pt>
                <c:pt idx="153">
                  <c:v>6.1445783132530121</c:v>
                </c:pt>
                <c:pt idx="154">
                  <c:v>6.1847389558232937</c:v>
                </c:pt>
                <c:pt idx="155">
                  <c:v>6.2248995983935735</c:v>
                </c:pt>
                <c:pt idx="156">
                  <c:v>6.2650602409638552</c:v>
                </c:pt>
                <c:pt idx="157">
                  <c:v>6.3052208835341359</c:v>
                </c:pt>
                <c:pt idx="158">
                  <c:v>6.3453815261044175</c:v>
                </c:pt>
                <c:pt idx="159">
                  <c:v>6.3855421686746983</c:v>
                </c:pt>
                <c:pt idx="160">
                  <c:v>6.4257028112449799</c:v>
                </c:pt>
                <c:pt idx="161">
                  <c:v>6.4658634538152615</c:v>
                </c:pt>
                <c:pt idx="162">
                  <c:v>6.5060240963855422</c:v>
                </c:pt>
                <c:pt idx="163">
                  <c:v>6.5461847389558239</c:v>
                </c:pt>
                <c:pt idx="164">
                  <c:v>6.5863453815261046</c:v>
                </c:pt>
                <c:pt idx="165">
                  <c:v>6.6265060240963862</c:v>
                </c:pt>
                <c:pt idx="166">
                  <c:v>6.6666666666666661</c:v>
                </c:pt>
                <c:pt idx="167">
                  <c:v>6.7068273092369477</c:v>
                </c:pt>
                <c:pt idx="168">
                  <c:v>6.7469879518072284</c:v>
                </c:pt>
                <c:pt idx="169">
                  <c:v>6.7871485943775101</c:v>
                </c:pt>
                <c:pt idx="170">
                  <c:v>6.8273092369477917</c:v>
                </c:pt>
                <c:pt idx="171">
                  <c:v>6.8674698795180724</c:v>
                </c:pt>
                <c:pt idx="172">
                  <c:v>6.907630522088354</c:v>
                </c:pt>
                <c:pt idx="173">
                  <c:v>6.9477911646586339</c:v>
                </c:pt>
                <c:pt idx="174">
                  <c:v>6.9879518072289155</c:v>
                </c:pt>
                <c:pt idx="175">
                  <c:v>7.0281124497991962</c:v>
                </c:pt>
                <c:pt idx="176">
                  <c:v>7.0682730923694779</c:v>
                </c:pt>
                <c:pt idx="177">
                  <c:v>7.1084337349397586</c:v>
                </c:pt>
                <c:pt idx="178">
                  <c:v>7.1485943775100402</c:v>
                </c:pt>
                <c:pt idx="179">
                  <c:v>7.188755020080321</c:v>
                </c:pt>
                <c:pt idx="180">
                  <c:v>7.2289156626506026</c:v>
                </c:pt>
                <c:pt idx="181">
                  <c:v>7.2690763052208842</c:v>
                </c:pt>
                <c:pt idx="182">
                  <c:v>7.309236947791165</c:v>
                </c:pt>
                <c:pt idx="183">
                  <c:v>7.3493975903614466</c:v>
                </c:pt>
                <c:pt idx="184">
                  <c:v>7.3895582329317264</c:v>
                </c:pt>
                <c:pt idx="185">
                  <c:v>7.429718875502008</c:v>
                </c:pt>
                <c:pt idx="186">
                  <c:v>7.4698795180722888</c:v>
                </c:pt>
                <c:pt idx="187">
                  <c:v>7.5100401606425704</c:v>
                </c:pt>
                <c:pt idx="188">
                  <c:v>7.5502008032128511</c:v>
                </c:pt>
                <c:pt idx="189">
                  <c:v>7.5903614457831328</c:v>
                </c:pt>
                <c:pt idx="190">
                  <c:v>7.6305220883534144</c:v>
                </c:pt>
                <c:pt idx="191">
                  <c:v>7.6706827309236942</c:v>
                </c:pt>
                <c:pt idx="192">
                  <c:v>7.7108433734939759</c:v>
                </c:pt>
                <c:pt idx="193">
                  <c:v>7.7510040160642566</c:v>
                </c:pt>
                <c:pt idx="194">
                  <c:v>7.7911646586345382</c:v>
                </c:pt>
                <c:pt idx="195">
                  <c:v>7.831325301204819</c:v>
                </c:pt>
                <c:pt idx="196">
                  <c:v>7.8714859437751006</c:v>
                </c:pt>
                <c:pt idx="197">
                  <c:v>7.9116465863453813</c:v>
                </c:pt>
                <c:pt idx="198">
                  <c:v>7.9518072289156629</c:v>
                </c:pt>
                <c:pt idx="199">
                  <c:v>7.9919678714859437</c:v>
                </c:pt>
                <c:pt idx="200">
                  <c:v>8.0321285140562253</c:v>
                </c:pt>
                <c:pt idx="201">
                  <c:v>8.0722891566265069</c:v>
                </c:pt>
                <c:pt idx="202">
                  <c:v>8.1124497991967868</c:v>
                </c:pt>
                <c:pt idx="203">
                  <c:v>8.1526104417670684</c:v>
                </c:pt>
                <c:pt idx="204">
                  <c:v>8.1927710843373482</c:v>
                </c:pt>
                <c:pt idx="205">
                  <c:v>8.2329317269076299</c:v>
                </c:pt>
                <c:pt idx="206">
                  <c:v>8.2730923694779115</c:v>
                </c:pt>
                <c:pt idx="207">
                  <c:v>8.3132530120481931</c:v>
                </c:pt>
                <c:pt idx="208">
                  <c:v>8.353413654618473</c:v>
                </c:pt>
                <c:pt idx="209">
                  <c:v>8.3935742971887546</c:v>
                </c:pt>
                <c:pt idx="210">
                  <c:v>8.4337349397590362</c:v>
                </c:pt>
                <c:pt idx="211">
                  <c:v>8.4738955823293178</c:v>
                </c:pt>
                <c:pt idx="212">
                  <c:v>8.5140562248995995</c:v>
                </c:pt>
                <c:pt idx="213">
                  <c:v>8.5542168674698793</c:v>
                </c:pt>
                <c:pt idx="214">
                  <c:v>8.5943775100401609</c:v>
                </c:pt>
                <c:pt idx="215">
                  <c:v>8.6345381526104408</c:v>
                </c:pt>
                <c:pt idx="216">
                  <c:v>8.6746987951807224</c:v>
                </c:pt>
                <c:pt idx="217">
                  <c:v>8.714859437751004</c:v>
                </c:pt>
                <c:pt idx="218">
                  <c:v>8.7550200803212856</c:v>
                </c:pt>
                <c:pt idx="219">
                  <c:v>8.7951807228915655</c:v>
                </c:pt>
                <c:pt idx="220">
                  <c:v>8.8353413654618471</c:v>
                </c:pt>
                <c:pt idx="221">
                  <c:v>8.8755020080321287</c:v>
                </c:pt>
                <c:pt idx="222">
                  <c:v>8.9156626506024104</c:v>
                </c:pt>
                <c:pt idx="223">
                  <c:v>8.955823293172692</c:v>
                </c:pt>
                <c:pt idx="224">
                  <c:v>8.9959839357429718</c:v>
                </c:pt>
                <c:pt idx="225">
                  <c:v>9.0361445783132535</c:v>
                </c:pt>
                <c:pt idx="226">
                  <c:v>9.0763052208835333</c:v>
                </c:pt>
                <c:pt idx="227">
                  <c:v>9.1164658634538149</c:v>
                </c:pt>
                <c:pt idx="228">
                  <c:v>9.1566265060240966</c:v>
                </c:pt>
                <c:pt idx="229">
                  <c:v>9.1967871485943782</c:v>
                </c:pt>
                <c:pt idx="230">
                  <c:v>9.2369477911646598</c:v>
                </c:pt>
                <c:pt idx="231">
                  <c:v>9.2771084337349397</c:v>
                </c:pt>
                <c:pt idx="232">
                  <c:v>9.3172690763052213</c:v>
                </c:pt>
                <c:pt idx="233">
                  <c:v>9.3574297188755011</c:v>
                </c:pt>
                <c:pt idx="234">
                  <c:v>9.3975903614457827</c:v>
                </c:pt>
                <c:pt idx="235">
                  <c:v>9.4377510040160644</c:v>
                </c:pt>
                <c:pt idx="236">
                  <c:v>9.477911646586346</c:v>
                </c:pt>
                <c:pt idx="237">
                  <c:v>9.5180722891566258</c:v>
                </c:pt>
                <c:pt idx="238">
                  <c:v>9.5582329317269075</c:v>
                </c:pt>
                <c:pt idx="239">
                  <c:v>9.5983935742971873</c:v>
                </c:pt>
                <c:pt idx="240">
                  <c:v>9.6385542168674689</c:v>
                </c:pt>
                <c:pt idx="241">
                  <c:v>9.6787148594377506</c:v>
                </c:pt>
                <c:pt idx="242">
                  <c:v>9.7188755020080322</c:v>
                </c:pt>
                <c:pt idx="243">
                  <c:v>9.7590361445783138</c:v>
                </c:pt>
                <c:pt idx="244">
                  <c:v>9.7991967871485937</c:v>
                </c:pt>
                <c:pt idx="245">
                  <c:v>9.8393574297188753</c:v>
                </c:pt>
                <c:pt idx="246">
                  <c:v>9.8795180722891569</c:v>
                </c:pt>
                <c:pt idx="247">
                  <c:v>9.9196787148594385</c:v>
                </c:pt>
                <c:pt idx="248">
                  <c:v>9.9598393574297184</c:v>
                </c:pt>
                <c:pt idx="249">
                  <c:v>10</c:v>
                </c:pt>
                <c:pt idx="250">
                  <c:v>10.040160642570282</c:v>
                </c:pt>
                <c:pt idx="251">
                  <c:v>10.080321285140563</c:v>
                </c:pt>
                <c:pt idx="252">
                  <c:v>10.120481927710843</c:v>
                </c:pt>
                <c:pt idx="253">
                  <c:v>10.160642570281125</c:v>
                </c:pt>
                <c:pt idx="254">
                  <c:v>10.200803212851406</c:v>
                </c:pt>
                <c:pt idx="255">
                  <c:v>10.240963855421688</c:v>
                </c:pt>
                <c:pt idx="256">
                  <c:v>10.281124497991968</c:v>
                </c:pt>
                <c:pt idx="257">
                  <c:v>10.321285140562249</c:v>
                </c:pt>
                <c:pt idx="258">
                  <c:v>10.361445783132531</c:v>
                </c:pt>
                <c:pt idx="259">
                  <c:v>10.401606425702813</c:v>
                </c:pt>
                <c:pt idx="260">
                  <c:v>10.441767068273094</c:v>
                </c:pt>
                <c:pt idx="261">
                  <c:v>10.481927710843372</c:v>
                </c:pt>
                <c:pt idx="262">
                  <c:v>10.522088353413654</c:v>
                </c:pt>
                <c:pt idx="263">
                  <c:v>10.562248995983936</c:v>
                </c:pt>
                <c:pt idx="264">
                  <c:v>10.602409638554217</c:v>
                </c:pt>
                <c:pt idx="265">
                  <c:v>10.642570281124497</c:v>
                </c:pt>
                <c:pt idx="266">
                  <c:v>10.682730923694779</c:v>
                </c:pt>
                <c:pt idx="267">
                  <c:v>10.72289156626506</c:v>
                </c:pt>
                <c:pt idx="268">
                  <c:v>10.763052208835342</c:v>
                </c:pt>
                <c:pt idx="269">
                  <c:v>10.803212851405624</c:v>
                </c:pt>
                <c:pt idx="270">
                  <c:v>10.843373493975903</c:v>
                </c:pt>
                <c:pt idx="271">
                  <c:v>10.883534136546185</c:v>
                </c:pt>
                <c:pt idx="272">
                  <c:v>10.923694779116467</c:v>
                </c:pt>
                <c:pt idx="273">
                  <c:v>10.963855421686748</c:v>
                </c:pt>
                <c:pt idx="274">
                  <c:v>11.004016064257026</c:v>
                </c:pt>
                <c:pt idx="275">
                  <c:v>11.044176706827308</c:v>
                </c:pt>
                <c:pt idx="276">
                  <c:v>11.08433734939759</c:v>
                </c:pt>
                <c:pt idx="277">
                  <c:v>11.124497991967871</c:v>
                </c:pt>
                <c:pt idx="278">
                  <c:v>11.164658634538151</c:v>
                </c:pt>
                <c:pt idx="279">
                  <c:v>11.204819277108433</c:v>
                </c:pt>
                <c:pt idx="280">
                  <c:v>11.244979919678714</c:v>
                </c:pt>
                <c:pt idx="281">
                  <c:v>11.285140562248996</c:v>
                </c:pt>
                <c:pt idx="282">
                  <c:v>11.325301204819278</c:v>
                </c:pt>
                <c:pt idx="283">
                  <c:v>11.365461847389557</c:v>
                </c:pt>
                <c:pt idx="284">
                  <c:v>11.405622489959839</c:v>
                </c:pt>
                <c:pt idx="285">
                  <c:v>11.445783132530121</c:v>
                </c:pt>
                <c:pt idx="286">
                  <c:v>11.485943775100402</c:v>
                </c:pt>
                <c:pt idx="287">
                  <c:v>11.526104417670682</c:v>
                </c:pt>
                <c:pt idx="288">
                  <c:v>11.566265060240964</c:v>
                </c:pt>
                <c:pt idx="289">
                  <c:v>11.606425702811245</c:v>
                </c:pt>
                <c:pt idx="290">
                  <c:v>11.646586345381527</c:v>
                </c:pt>
                <c:pt idx="291">
                  <c:v>11.686746987951809</c:v>
                </c:pt>
                <c:pt idx="292">
                  <c:v>11.726907630522089</c:v>
                </c:pt>
                <c:pt idx="293">
                  <c:v>11.76706827309237</c:v>
                </c:pt>
                <c:pt idx="294">
                  <c:v>11.807228915662652</c:v>
                </c:pt>
                <c:pt idx="295">
                  <c:v>11.847389558232933</c:v>
                </c:pt>
                <c:pt idx="296">
                  <c:v>11.887550200803211</c:v>
                </c:pt>
                <c:pt idx="297">
                  <c:v>11.927710843373493</c:v>
                </c:pt>
                <c:pt idx="298">
                  <c:v>11.967871485943775</c:v>
                </c:pt>
                <c:pt idx="299">
                  <c:v>12.008032128514056</c:v>
                </c:pt>
                <c:pt idx="300">
                  <c:v>12.048192771084338</c:v>
                </c:pt>
                <c:pt idx="301">
                  <c:v>12.088353413654618</c:v>
                </c:pt>
                <c:pt idx="302">
                  <c:v>12.128514056224899</c:v>
                </c:pt>
                <c:pt idx="303">
                  <c:v>12.168674698795181</c:v>
                </c:pt>
                <c:pt idx="304">
                  <c:v>12.208835341365463</c:v>
                </c:pt>
                <c:pt idx="305">
                  <c:v>12.248995983935743</c:v>
                </c:pt>
                <c:pt idx="306">
                  <c:v>12.289156626506024</c:v>
                </c:pt>
                <c:pt idx="307">
                  <c:v>12.329317269076306</c:v>
                </c:pt>
                <c:pt idx="308">
                  <c:v>12.369477911646587</c:v>
                </c:pt>
                <c:pt idx="309">
                  <c:v>12.409638554216869</c:v>
                </c:pt>
                <c:pt idx="310">
                  <c:v>12.449799196787147</c:v>
                </c:pt>
                <c:pt idx="311">
                  <c:v>12.489959839357429</c:v>
                </c:pt>
                <c:pt idx="312">
                  <c:v>12.53012048192771</c:v>
                </c:pt>
                <c:pt idx="313">
                  <c:v>12.570281124497992</c:v>
                </c:pt>
                <c:pt idx="314">
                  <c:v>12.610441767068272</c:v>
                </c:pt>
                <c:pt idx="315">
                  <c:v>12.650602409638553</c:v>
                </c:pt>
                <c:pt idx="316">
                  <c:v>12.690763052208835</c:v>
                </c:pt>
                <c:pt idx="317">
                  <c:v>12.730923694779117</c:v>
                </c:pt>
                <c:pt idx="318">
                  <c:v>12.771084337349397</c:v>
                </c:pt>
                <c:pt idx="319">
                  <c:v>12.811244979919678</c:v>
                </c:pt>
                <c:pt idx="320">
                  <c:v>12.85140562248996</c:v>
                </c:pt>
                <c:pt idx="321">
                  <c:v>12.891566265060241</c:v>
                </c:pt>
                <c:pt idx="322">
                  <c:v>12.931726907630523</c:v>
                </c:pt>
                <c:pt idx="323">
                  <c:v>12.971887550200803</c:v>
                </c:pt>
                <c:pt idx="324">
                  <c:v>13.012048192771084</c:v>
                </c:pt>
                <c:pt idx="325">
                  <c:v>13.052208835341366</c:v>
                </c:pt>
                <c:pt idx="326">
                  <c:v>13.092369477911648</c:v>
                </c:pt>
                <c:pt idx="327">
                  <c:v>13.132530120481928</c:v>
                </c:pt>
                <c:pt idx="328">
                  <c:v>13.172690763052209</c:v>
                </c:pt>
                <c:pt idx="329">
                  <c:v>13.212851405622491</c:v>
                </c:pt>
                <c:pt idx="330">
                  <c:v>13.253012048192772</c:v>
                </c:pt>
                <c:pt idx="331">
                  <c:v>13.293172690763054</c:v>
                </c:pt>
                <c:pt idx="332">
                  <c:v>13.333333333333332</c:v>
                </c:pt>
                <c:pt idx="333">
                  <c:v>13.373493975903614</c:v>
                </c:pt>
                <c:pt idx="334">
                  <c:v>13.413654618473895</c:v>
                </c:pt>
                <c:pt idx="335">
                  <c:v>13.453815261044177</c:v>
                </c:pt>
                <c:pt idx="336">
                  <c:v>13.493975903614457</c:v>
                </c:pt>
                <c:pt idx="337">
                  <c:v>13.534136546184738</c:v>
                </c:pt>
                <c:pt idx="338">
                  <c:v>13.57429718875502</c:v>
                </c:pt>
                <c:pt idx="339">
                  <c:v>13.614457831325302</c:v>
                </c:pt>
                <c:pt idx="340">
                  <c:v>13.654618473895583</c:v>
                </c:pt>
                <c:pt idx="341">
                  <c:v>13.694779116465863</c:v>
                </c:pt>
                <c:pt idx="342">
                  <c:v>13.734939759036145</c:v>
                </c:pt>
                <c:pt idx="343">
                  <c:v>13.775100401606426</c:v>
                </c:pt>
                <c:pt idx="344">
                  <c:v>13.815261044176708</c:v>
                </c:pt>
                <c:pt idx="345">
                  <c:v>13.855421686746986</c:v>
                </c:pt>
                <c:pt idx="346">
                  <c:v>13.895582329317268</c:v>
                </c:pt>
                <c:pt idx="347">
                  <c:v>13.935742971887549</c:v>
                </c:pt>
                <c:pt idx="348">
                  <c:v>13.975903614457831</c:v>
                </c:pt>
                <c:pt idx="349">
                  <c:v>14.016064257028113</c:v>
                </c:pt>
                <c:pt idx="350">
                  <c:v>14.056224899598392</c:v>
                </c:pt>
                <c:pt idx="351">
                  <c:v>14.096385542168674</c:v>
                </c:pt>
                <c:pt idx="352">
                  <c:v>14.136546184738956</c:v>
                </c:pt>
                <c:pt idx="353">
                  <c:v>14.176706827309237</c:v>
                </c:pt>
                <c:pt idx="354">
                  <c:v>14.216867469879517</c:v>
                </c:pt>
                <c:pt idx="355">
                  <c:v>14.257028112449799</c:v>
                </c:pt>
                <c:pt idx="356">
                  <c:v>14.29718875502008</c:v>
                </c:pt>
                <c:pt idx="357">
                  <c:v>14.337349397590362</c:v>
                </c:pt>
                <c:pt idx="358">
                  <c:v>14.377510040160642</c:v>
                </c:pt>
                <c:pt idx="359">
                  <c:v>14.417670682730924</c:v>
                </c:pt>
                <c:pt idx="360">
                  <c:v>14.457831325301205</c:v>
                </c:pt>
                <c:pt idx="361">
                  <c:v>14.497991967871487</c:v>
                </c:pt>
                <c:pt idx="362">
                  <c:v>14.538152610441768</c:v>
                </c:pt>
                <c:pt idx="363">
                  <c:v>14.578313253012048</c:v>
                </c:pt>
                <c:pt idx="364">
                  <c:v>14.61847389558233</c:v>
                </c:pt>
                <c:pt idx="365">
                  <c:v>14.658634538152612</c:v>
                </c:pt>
                <c:pt idx="366">
                  <c:v>14.698795180722893</c:v>
                </c:pt>
                <c:pt idx="367">
                  <c:v>14.738955823293171</c:v>
                </c:pt>
                <c:pt idx="368">
                  <c:v>14.779116465863453</c:v>
                </c:pt>
                <c:pt idx="369">
                  <c:v>14.819277108433734</c:v>
                </c:pt>
                <c:pt idx="370">
                  <c:v>14.859437751004016</c:v>
                </c:pt>
                <c:pt idx="371">
                  <c:v>14.899598393574298</c:v>
                </c:pt>
                <c:pt idx="372">
                  <c:v>14.939759036144578</c:v>
                </c:pt>
                <c:pt idx="373">
                  <c:v>14.979919678714859</c:v>
                </c:pt>
                <c:pt idx="374">
                  <c:v>15.020080321285141</c:v>
                </c:pt>
                <c:pt idx="375">
                  <c:v>15.060240963855422</c:v>
                </c:pt>
                <c:pt idx="376">
                  <c:v>15.100401606425702</c:v>
                </c:pt>
                <c:pt idx="377">
                  <c:v>15.140562248995984</c:v>
                </c:pt>
                <c:pt idx="378">
                  <c:v>15.180722891566266</c:v>
                </c:pt>
                <c:pt idx="379">
                  <c:v>15.220883534136547</c:v>
                </c:pt>
                <c:pt idx="380">
                  <c:v>15.261044176706829</c:v>
                </c:pt>
                <c:pt idx="381">
                  <c:v>15.301204819277107</c:v>
                </c:pt>
                <c:pt idx="382">
                  <c:v>15.341365461847388</c:v>
                </c:pt>
                <c:pt idx="383">
                  <c:v>15.38152610441767</c:v>
                </c:pt>
                <c:pt idx="384">
                  <c:v>15.421686746987952</c:v>
                </c:pt>
                <c:pt idx="385">
                  <c:v>15.461847389558232</c:v>
                </c:pt>
                <c:pt idx="386">
                  <c:v>15.502008032128513</c:v>
                </c:pt>
                <c:pt idx="387">
                  <c:v>15.542168674698795</c:v>
                </c:pt>
                <c:pt idx="388">
                  <c:v>15.582329317269076</c:v>
                </c:pt>
                <c:pt idx="389">
                  <c:v>15.622489959839358</c:v>
                </c:pt>
                <c:pt idx="390">
                  <c:v>15.662650602409638</c:v>
                </c:pt>
                <c:pt idx="391">
                  <c:v>15.70281124497992</c:v>
                </c:pt>
                <c:pt idx="392">
                  <c:v>15.742971887550201</c:v>
                </c:pt>
                <c:pt idx="393">
                  <c:v>15.783132530120483</c:v>
                </c:pt>
                <c:pt idx="394">
                  <c:v>15.823293172690763</c:v>
                </c:pt>
                <c:pt idx="395">
                  <c:v>15.863453815261044</c:v>
                </c:pt>
                <c:pt idx="396">
                  <c:v>15.903614457831326</c:v>
                </c:pt>
                <c:pt idx="397">
                  <c:v>15.943775100401608</c:v>
                </c:pt>
                <c:pt idx="398">
                  <c:v>15.983935742971887</c:v>
                </c:pt>
                <c:pt idx="399">
                  <c:v>16.024096385542169</c:v>
                </c:pt>
                <c:pt idx="400">
                  <c:v>16.064257028112451</c:v>
                </c:pt>
                <c:pt idx="401">
                  <c:v>16.104417670682732</c:v>
                </c:pt>
                <c:pt idx="402">
                  <c:v>16.144578313253014</c:v>
                </c:pt>
                <c:pt idx="403">
                  <c:v>16.184738955823292</c:v>
                </c:pt>
                <c:pt idx="404">
                  <c:v>16.224899598393574</c:v>
                </c:pt>
                <c:pt idx="405">
                  <c:v>16.265060240963855</c:v>
                </c:pt>
                <c:pt idx="406">
                  <c:v>16.305220883534137</c:v>
                </c:pt>
                <c:pt idx="407">
                  <c:v>16.345381526104418</c:v>
                </c:pt>
                <c:pt idx="408">
                  <c:v>16.385542168674696</c:v>
                </c:pt>
                <c:pt idx="409">
                  <c:v>16.425702811244982</c:v>
                </c:pt>
                <c:pt idx="410">
                  <c:v>16.46586345381526</c:v>
                </c:pt>
                <c:pt idx="411">
                  <c:v>16.506024096385545</c:v>
                </c:pt>
                <c:pt idx="412">
                  <c:v>16.546184738955823</c:v>
                </c:pt>
                <c:pt idx="413">
                  <c:v>16.586345381526105</c:v>
                </c:pt>
                <c:pt idx="414">
                  <c:v>16.626506024096386</c:v>
                </c:pt>
                <c:pt idx="415">
                  <c:v>16.666666666666668</c:v>
                </c:pt>
                <c:pt idx="416">
                  <c:v>16.706827309236946</c:v>
                </c:pt>
                <c:pt idx="417">
                  <c:v>16.746987951807228</c:v>
                </c:pt>
                <c:pt idx="418">
                  <c:v>16.787148594377509</c:v>
                </c:pt>
                <c:pt idx="419">
                  <c:v>16.827309236947791</c:v>
                </c:pt>
                <c:pt idx="420">
                  <c:v>16.867469879518072</c:v>
                </c:pt>
                <c:pt idx="421">
                  <c:v>16.907630522088354</c:v>
                </c:pt>
                <c:pt idx="422">
                  <c:v>16.947791164658636</c:v>
                </c:pt>
                <c:pt idx="423">
                  <c:v>16.987951807228917</c:v>
                </c:pt>
                <c:pt idx="424">
                  <c:v>17.028112449799199</c:v>
                </c:pt>
                <c:pt idx="425">
                  <c:v>17.068273092369477</c:v>
                </c:pt>
                <c:pt idx="426">
                  <c:v>17.108433734939759</c:v>
                </c:pt>
                <c:pt idx="427">
                  <c:v>17.14859437751004</c:v>
                </c:pt>
                <c:pt idx="428">
                  <c:v>17.188755020080322</c:v>
                </c:pt>
                <c:pt idx="429">
                  <c:v>17.228915662650603</c:v>
                </c:pt>
                <c:pt idx="430">
                  <c:v>17.269076305220882</c:v>
                </c:pt>
                <c:pt idx="431">
                  <c:v>17.309236947791163</c:v>
                </c:pt>
                <c:pt idx="432">
                  <c:v>17.349397590361445</c:v>
                </c:pt>
                <c:pt idx="433">
                  <c:v>17.389558232931726</c:v>
                </c:pt>
                <c:pt idx="434">
                  <c:v>17.429718875502008</c:v>
                </c:pt>
                <c:pt idx="435">
                  <c:v>17.46987951807229</c:v>
                </c:pt>
                <c:pt idx="436">
                  <c:v>17.510040160642571</c:v>
                </c:pt>
                <c:pt idx="437">
                  <c:v>17.550200803212853</c:v>
                </c:pt>
                <c:pt idx="438">
                  <c:v>17.590361445783131</c:v>
                </c:pt>
                <c:pt idx="439">
                  <c:v>17.630522088353413</c:v>
                </c:pt>
                <c:pt idx="440">
                  <c:v>17.670682730923694</c:v>
                </c:pt>
                <c:pt idx="441">
                  <c:v>17.710843373493976</c:v>
                </c:pt>
                <c:pt idx="442">
                  <c:v>17.751004016064257</c:v>
                </c:pt>
                <c:pt idx="443">
                  <c:v>17.791164658634536</c:v>
                </c:pt>
                <c:pt idx="444">
                  <c:v>17.831325301204821</c:v>
                </c:pt>
                <c:pt idx="445">
                  <c:v>17.871485943775099</c:v>
                </c:pt>
                <c:pt idx="446">
                  <c:v>17.911646586345384</c:v>
                </c:pt>
                <c:pt idx="447">
                  <c:v>17.951807228915662</c:v>
                </c:pt>
                <c:pt idx="448">
                  <c:v>17.991967871485944</c:v>
                </c:pt>
                <c:pt idx="449">
                  <c:v>18.032128514056225</c:v>
                </c:pt>
                <c:pt idx="450">
                  <c:v>18.072289156626507</c:v>
                </c:pt>
                <c:pt idx="451">
                  <c:v>18.112449799196789</c:v>
                </c:pt>
                <c:pt idx="452">
                  <c:v>18.152610441767067</c:v>
                </c:pt>
                <c:pt idx="453">
                  <c:v>18.192771084337348</c:v>
                </c:pt>
                <c:pt idx="454">
                  <c:v>18.23293172690763</c:v>
                </c:pt>
                <c:pt idx="455">
                  <c:v>18.273092369477911</c:v>
                </c:pt>
                <c:pt idx="456">
                  <c:v>18.313253012048193</c:v>
                </c:pt>
                <c:pt idx="457">
                  <c:v>18.353413654618475</c:v>
                </c:pt>
                <c:pt idx="458">
                  <c:v>18.393574297188756</c:v>
                </c:pt>
                <c:pt idx="459">
                  <c:v>18.433734939759038</c:v>
                </c:pt>
                <c:pt idx="460">
                  <c:v>18.47389558232932</c:v>
                </c:pt>
                <c:pt idx="461">
                  <c:v>18.514056224899598</c:v>
                </c:pt>
                <c:pt idx="462">
                  <c:v>18.554216867469879</c:v>
                </c:pt>
                <c:pt idx="463">
                  <c:v>18.594377510040161</c:v>
                </c:pt>
                <c:pt idx="464">
                  <c:v>18.634538152610443</c:v>
                </c:pt>
                <c:pt idx="465">
                  <c:v>18.674698795180721</c:v>
                </c:pt>
                <c:pt idx="466">
                  <c:v>18.714859437751002</c:v>
                </c:pt>
                <c:pt idx="467">
                  <c:v>18.755020080321284</c:v>
                </c:pt>
                <c:pt idx="468">
                  <c:v>18.795180722891565</c:v>
                </c:pt>
                <c:pt idx="469">
                  <c:v>18.835341365461847</c:v>
                </c:pt>
                <c:pt idx="470">
                  <c:v>18.875502008032129</c:v>
                </c:pt>
                <c:pt idx="471">
                  <c:v>18.91566265060241</c:v>
                </c:pt>
                <c:pt idx="472">
                  <c:v>18.955823293172692</c:v>
                </c:pt>
                <c:pt idx="473">
                  <c:v>18.995983935742974</c:v>
                </c:pt>
                <c:pt idx="474">
                  <c:v>19.036144578313252</c:v>
                </c:pt>
                <c:pt idx="475">
                  <c:v>19.076305220883533</c:v>
                </c:pt>
                <c:pt idx="476">
                  <c:v>19.116465863453815</c:v>
                </c:pt>
                <c:pt idx="477">
                  <c:v>19.156626506024097</c:v>
                </c:pt>
                <c:pt idx="478">
                  <c:v>19.196787148594375</c:v>
                </c:pt>
                <c:pt idx="479">
                  <c:v>19.23694779116466</c:v>
                </c:pt>
                <c:pt idx="480">
                  <c:v>19.277108433734938</c:v>
                </c:pt>
                <c:pt idx="481">
                  <c:v>19.317269076305223</c:v>
                </c:pt>
                <c:pt idx="482">
                  <c:v>19.357429718875501</c:v>
                </c:pt>
                <c:pt idx="483">
                  <c:v>19.397590361445783</c:v>
                </c:pt>
                <c:pt idx="484">
                  <c:v>19.437751004016064</c:v>
                </c:pt>
                <c:pt idx="485">
                  <c:v>19.477911646586346</c:v>
                </c:pt>
                <c:pt idx="486">
                  <c:v>19.518072289156628</c:v>
                </c:pt>
                <c:pt idx="487">
                  <c:v>19.558232931726906</c:v>
                </c:pt>
                <c:pt idx="488">
                  <c:v>19.598393574297187</c:v>
                </c:pt>
                <c:pt idx="489">
                  <c:v>19.638554216867469</c:v>
                </c:pt>
                <c:pt idx="490">
                  <c:v>19.678714859437751</c:v>
                </c:pt>
                <c:pt idx="491">
                  <c:v>19.718875502008032</c:v>
                </c:pt>
                <c:pt idx="492">
                  <c:v>19.759036144578314</c:v>
                </c:pt>
                <c:pt idx="493">
                  <c:v>19.799196787148595</c:v>
                </c:pt>
                <c:pt idx="494">
                  <c:v>19.839357429718877</c:v>
                </c:pt>
                <c:pt idx="495">
                  <c:v>19.879518072289159</c:v>
                </c:pt>
                <c:pt idx="496">
                  <c:v>19.919678714859437</c:v>
                </c:pt>
                <c:pt idx="497">
                  <c:v>19.959839357429718</c:v>
                </c:pt>
                <c:pt idx="498">
                  <c:v>20</c:v>
                </c:pt>
                <c:pt idx="499">
                  <c:v>20.040160642570282</c:v>
                </c:pt>
                <c:pt idx="500">
                  <c:v>20.080321285140563</c:v>
                </c:pt>
                <c:pt idx="501">
                  <c:v>20.120481927710845</c:v>
                </c:pt>
                <c:pt idx="502">
                  <c:v>20.160642570281126</c:v>
                </c:pt>
                <c:pt idx="503">
                  <c:v>20.200803212851405</c:v>
                </c:pt>
                <c:pt idx="504">
                  <c:v>20.240963855421686</c:v>
                </c:pt>
                <c:pt idx="505">
                  <c:v>20.281124497991968</c:v>
                </c:pt>
                <c:pt idx="506">
                  <c:v>20.321285140562249</c:v>
                </c:pt>
                <c:pt idx="507">
                  <c:v>20.361445783132531</c:v>
                </c:pt>
                <c:pt idx="508">
                  <c:v>20.401606425702813</c:v>
                </c:pt>
                <c:pt idx="509">
                  <c:v>20.441767068273094</c:v>
                </c:pt>
                <c:pt idx="510">
                  <c:v>20.481927710843376</c:v>
                </c:pt>
                <c:pt idx="511">
                  <c:v>20.522088353413658</c:v>
                </c:pt>
                <c:pt idx="512">
                  <c:v>20.562248995983936</c:v>
                </c:pt>
                <c:pt idx="513">
                  <c:v>20.602409638554214</c:v>
                </c:pt>
                <c:pt idx="514">
                  <c:v>20.642570281124499</c:v>
                </c:pt>
                <c:pt idx="515">
                  <c:v>20.682730923694777</c:v>
                </c:pt>
                <c:pt idx="516">
                  <c:v>20.722891566265062</c:v>
                </c:pt>
                <c:pt idx="517">
                  <c:v>20.76305220883534</c:v>
                </c:pt>
                <c:pt idx="518">
                  <c:v>20.803212851405625</c:v>
                </c:pt>
                <c:pt idx="519">
                  <c:v>20.843373493975903</c:v>
                </c:pt>
                <c:pt idx="520">
                  <c:v>20.883534136546189</c:v>
                </c:pt>
                <c:pt idx="521">
                  <c:v>20.923694779116463</c:v>
                </c:pt>
                <c:pt idx="522">
                  <c:v>20.963855421686745</c:v>
                </c:pt>
                <c:pt idx="523">
                  <c:v>21.004016064257026</c:v>
                </c:pt>
                <c:pt idx="524">
                  <c:v>21.044176706827308</c:v>
                </c:pt>
                <c:pt idx="525">
                  <c:v>21.08433734939759</c:v>
                </c:pt>
                <c:pt idx="526">
                  <c:v>21.124497991967871</c:v>
                </c:pt>
                <c:pt idx="527">
                  <c:v>21.164658634538153</c:v>
                </c:pt>
                <c:pt idx="528">
                  <c:v>21.204819277108435</c:v>
                </c:pt>
                <c:pt idx="529">
                  <c:v>21.244979919678716</c:v>
                </c:pt>
                <c:pt idx="530">
                  <c:v>21.285140562248994</c:v>
                </c:pt>
                <c:pt idx="531">
                  <c:v>21.325301204819276</c:v>
                </c:pt>
                <c:pt idx="532">
                  <c:v>21.365461847389557</c:v>
                </c:pt>
                <c:pt idx="533">
                  <c:v>21.405622489959839</c:v>
                </c:pt>
                <c:pt idx="534">
                  <c:v>21.445783132530121</c:v>
                </c:pt>
                <c:pt idx="535">
                  <c:v>21.485943775100402</c:v>
                </c:pt>
                <c:pt idx="536">
                  <c:v>21.526104417670684</c:v>
                </c:pt>
                <c:pt idx="537">
                  <c:v>21.566265060240966</c:v>
                </c:pt>
                <c:pt idx="538">
                  <c:v>21.606425702811247</c:v>
                </c:pt>
                <c:pt idx="539">
                  <c:v>21.646586345381525</c:v>
                </c:pt>
                <c:pt idx="540">
                  <c:v>21.686746987951807</c:v>
                </c:pt>
                <c:pt idx="541">
                  <c:v>21.726907630522089</c:v>
                </c:pt>
                <c:pt idx="542">
                  <c:v>21.76706827309237</c:v>
                </c:pt>
                <c:pt idx="543">
                  <c:v>21.807228915662652</c:v>
                </c:pt>
                <c:pt idx="544">
                  <c:v>21.847389558232933</c:v>
                </c:pt>
                <c:pt idx="545">
                  <c:v>21.887550200803215</c:v>
                </c:pt>
                <c:pt idx="546">
                  <c:v>21.927710843373497</c:v>
                </c:pt>
                <c:pt idx="547">
                  <c:v>21.967871485943775</c:v>
                </c:pt>
                <c:pt idx="548">
                  <c:v>22.008032128514053</c:v>
                </c:pt>
                <c:pt idx="549">
                  <c:v>22.048192771084338</c:v>
                </c:pt>
                <c:pt idx="550">
                  <c:v>22.088353413654616</c:v>
                </c:pt>
                <c:pt idx="551">
                  <c:v>22.128514056224901</c:v>
                </c:pt>
                <c:pt idx="552">
                  <c:v>22.168674698795179</c:v>
                </c:pt>
                <c:pt idx="553">
                  <c:v>22.208835341365464</c:v>
                </c:pt>
                <c:pt idx="554">
                  <c:v>22.248995983935743</c:v>
                </c:pt>
                <c:pt idx="555">
                  <c:v>22.289156626506028</c:v>
                </c:pt>
                <c:pt idx="556">
                  <c:v>22.329317269076302</c:v>
                </c:pt>
                <c:pt idx="557">
                  <c:v>22.369477911646584</c:v>
                </c:pt>
                <c:pt idx="558">
                  <c:v>22.409638554216865</c:v>
                </c:pt>
                <c:pt idx="559">
                  <c:v>22.449799196787147</c:v>
                </c:pt>
                <c:pt idx="560">
                  <c:v>22.489959839357429</c:v>
                </c:pt>
                <c:pt idx="561">
                  <c:v>22.53012048192771</c:v>
                </c:pt>
                <c:pt idx="562">
                  <c:v>22.570281124497992</c:v>
                </c:pt>
                <c:pt idx="563">
                  <c:v>22.610441767068274</c:v>
                </c:pt>
                <c:pt idx="564">
                  <c:v>22.650602409638555</c:v>
                </c:pt>
                <c:pt idx="565">
                  <c:v>22.690763052208833</c:v>
                </c:pt>
                <c:pt idx="566">
                  <c:v>22.730923694779115</c:v>
                </c:pt>
                <c:pt idx="567">
                  <c:v>22.771084337349397</c:v>
                </c:pt>
                <c:pt idx="568">
                  <c:v>22.811244979919678</c:v>
                </c:pt>
                <c:pt idx="569">
                  <c:v>22.85140562248996</c:v>
                </c:pt>
                <c:pt idx="570">
                  <c:v>22.891566265060241</c:v>
                </c:pt>
                <c:pt idx="571">
                  <c:v>22.931726907630523</c:v>
                </c:pt>
                <c:pt idx="572">
                  <c:v>22.971887550200805</c:v>
                </c:pt>
                <c:pt idx="573">
                  <c:v>23.012048192771086</c:v>
                </c:pt>
                <c:pt idx="574">
                  <c:v>23.052208835341364</c:v>
                </c:pt>
                <c:pt idx="575">
                  <c:v>23.092369477911646</c:v>
                </c:pt>
                <c:pt idx="576">
                  <c:v>23.132530120481928</c:v>
                </c:pt>
                <c:pt idx="577">
                  <c:v>23.172690763052209</c:v>
                </c:pt>
                <c:pt idx="578">
                  <c:v>23.212851405622491</c:v>
                </c:pt>
                <c:pt idx="579">
                  <c:v>23.253012048192772</c:v>
                </c:pt>
                <c:pt idx="580">
                  <c:v>23.293172690763054</c:v>
                </c:pt>
                <c:pt idx="581">
                  <c:v>23.333333333333336</c:v>
                </c:pt>
                <c:pt idx="582">
                  <c:v>23.373493975903617</c:v>
                </c:pt>
                <c:pt idx="583">
                  <c:v>23.413654618473892</c:v>
                </c:pt>
                <c:pt idx="584">
                  <c:v>23.453815261044177</c:v>
                </c:pt>
                <c:pt idx="585">
                  <c:v>23.493975903614455</c:v>
                </c:pt>
                <c:pt idx="586">
                  <c:v>23.53413654618474</c:v>
                </c:pt>
                <c:pt idx="587">
                  <c:v>23.574297188755018</c:v>
                </c:pt>
                <c:pt idx="588">
                  <c:v>23.614457831325304</c:v>
                </c:pt>
                <c:pt idx="589">
                  <c:v>23.654618473895582</c:v>
                </c:pt>
                <c:pt idx="590">
                  <c:v>23.694779116465867</c:v>
                </c:pt>
                <c:pt idx="591">
                  <c:v>23.734939759036145</c:v>
                </c:pt>
                <c:pt idx="592">
                  <c:v>23.775100401606423</c:v>
                </c:pt>
                <c:pt idx="593">
                  <c:v>23.815261044176705</c:v>
                </c:pt>
                <c:pt idx="594">
                  <c:v>23.855421686746986</c:v>
                </c:pt>
                <c:pt idx="595">
                  <c:v>23.895582329317268</c:v>
                </c:pt>
                <c:pt idx="596">
                  <c:v>23.935742971887549</c:v>
                </c:pt>
                <c:pt idx="597">
                  <c:v>23.975903614457831</c:v>
                </c:pt>
                <c:pt idx="598">
                  <c:v>24.016064257028113</c:v>
                </c:pt>
                <c:pt idx="599">
                  <c:v>24.056224899598394</c:v>
                </c:pt>
                <c:pt idx="600">
                  <c:v>24.096385542168676</c:v>
                </c:pt>
                <c:pt idx="601">
                  <c:v>24.136546184738954</c:v>
                </c:pt>
                <c:pt idx="602">
                  <c:v>24.176706827309236</c:v>
                </c:pt>
                <c:pt idx="603">
                  <c:v>24.216867469879517</c:v>
                </c:pt>
                <c:pt idx="604">
                  <c:v>24.257028112449799</c:v>
                </c:pt>
                <c:pt idx="605">
                  <c:v>24.29718875502008</c:v>
                </c:pt>
                <c:pt idx="606">
                  <c:v>24.337349397590362</c:v>
                </c:pt>
                <c:pt idx="607">
                  <c:v>24.377510040160644</c:v>
                </c:pt>
                <c:pt idx="608">
                  <c:v>24.417670682730925</c:v>
                </c:pt>
                <c:pt idx="609">
                  <c:v>24.457831325301207</c:v>
                </c:pt>
                <c:pt idx="610">
                  <c:v>24.497991967871485</c:v>
                </c:pt>
                <c:pt idx="611">
                  <c:v>24.538152610441767</c:v>
                </c:pt>
                <c:pt idx="612">
                  <c:v>24.578313253012048</c:v>
                </c:pt>
                <c:pt idx="613">
                  <c:v>24.61847389558233</c:v>
                </c:pt>
                <c:pt idx="614">
                  <c:v>24.658634538152612</c:v>
                </c:pt>
                <c:pt idx="615">
                  <c:v>24.698795180722893</c:v>
                </c:pt>
                <c:pt idx="616">
                  <c:v>24.738955823293175</c:v>
                </c:pt>
                <c:pt idx="617">
                  <c:v>24.779116465863456</c:v>
                </c:pt>
                <c:pt idx="618">
                  <c:v>24.819277108433738</c:v>
                </c:pt>
                <c:pt idx="619">
                  <c:v>24.859437751004016</c:v>
                </c:pt>
                <c:pt idx="620">
                  <c:v>24.899598393574294</c:v>
                </c:pt>
                <c:pt idx="621">
                  <c:v>24.939759036144579</c:v>
                </c:pt>
                <c:pt idx="622">
                  <c:v>24.979919678714857</c:v>
                </c:pt>
                <c:pt idx="623">
                  <c:v>25.020080321285143</c:v>
                </c:pt>
                <c:pt idx="624">
                  <c:v>25.060240963855421</c:v>
                </c:pt>
                <c:pt idx="625">
                  <c:v>25.100401606425706</c:v>
                </c:pt>
                <c:pt idx="626">
                  <c:v>25.140562248995984</c:v>
                </c:pt>
                <c:pt idx="627">
                  <c:v>25.180722891566262</c:v>
                </c:pt>
                <c:pt idx="628">
                  <c:v>25.220883534136544</c:v>
                </c:pt>
                <c:pt idx="629">
                  <c:v>25.261044176706825</c:v>
                </c:pt>
                <c:pt idx="630">
                  <c:v>25.301204819277107</c:v>
                </c:pt>
                <c:pt idx="631">
                  <c:v>25.341365461847388</c:v>
                </c:pt>
                <c:pt idx="632">
                  <c:v>25.38152610441767</c:v>
                </c:pt>
                <c:pt idx="633">
                  <c:v>25.421686746987952</c:v>
                </c:pt>
                <c:pt idx="634">
                  <c:v>25.461847389558233</c:v>
                </c:pt>
                <c:pt idx="635">
                  <c:v>25.502008032128515</c:v>
                </c:pt>
                <c:pt idx="636">
                  <c:v>25.542168674698793</c:v>
                </c:pt>
                <c:pt idx="637">
                  <c:v>25.582329317269075</c:v>
                </c:pt>
                <c:pt idx="638">
                  <c:v>25.622489959839356</c:v>
                </c:pt>
                <c:pt idx="639">
                  <c:v>25.662650602409638</c:v>
                </c:pt>
                <c:pt idx="640">
                  <c:v>25.70281124497992</c:v>
                </c:pt>
                <c:pt idx="641">
                  <c:v>25.742971887550201</c:v>
                </c:pt>
                <c:pt idx="642">
                  <c:v>25.783132530120483</c:v>
                </c:pt>
                <c:pt idx="643">
                  <c:v>25.823293172690764</c:v>
                </c:pt>
                <c:pt idx="644">
                  <c:v>25.863453815261046</c:v>
                </c:pt>
                <c:pt idx="645">
                  <c:v>25.903614457831324</c:v>
                </c:pt>
                <c:pt idx="646">
                  <c:v>25.943775100401606</c:v>
                </c:pt>
                <c:pt idx="647">
                  <c:v>25.983935742971887</c:v>
                </c:pt>
                <c:pt idx="648">
                  <c:v>26.024096385542169</c:v>
                </c:pt>
                <c:pt idx="649">
                  <c:v>26.064257028112451</c:v>
                </c:pt>
                <c:pt idx="650">
                  <c:v>26.104417670682732</c:v>
                </c:pt>
                <c:pt idx="651">
                  <c:v>26.144578313253014</c:v>
                </c:pt>
                <c:pt idx="652">
                  <c:v>26.184738955823295</c:v>
                </c:pt>
                <c:pt idx="653">
                  <c:v>26.224899598393577</c:v>
                </c:pt>
                <c:pt idx="654">
                  <c:v>26.265060240963855</c:v>
                </c:pt>
                <c:pt idx="655">
                  <c:v>26.305220883534133</c:v>
                </c:pt>
                <c:pt idx="656">
                  <c:v>26.345381526104418</c:v>
                </c:pt>
                <c:pt idx="657">
                  <c:v>26.385542168674696</c:v>
                </c:pt>
                <c:pt idx="658">
                  <c:v>26.425702811244982</c:v>
                </c:pt>
                <c:pt idx="659">
                  <c:v>26.46586345381526</c:v>
                </c:pt>
                <c:pt idx="660">
                  <c:v>26.506024096385545</c:v>
                </c:pt>
                <c:pt idx="661">
                  <c:v>26.546184738955823</c:v>
                </c:pt>
                <c:pt idx="662">
                  <c:v>26.586345381526108</c:v>
                </c:pt>
                <c:pt idx="663">
                  <c:v>26.626506024096383</c:v>
                </c:pt>
                <c:pt idx="664">
                  <c:v>26.666666666666664</c:v>
                </c:pt>
                <c:pt idx="665">
                  <c:v>26.706827309236946</c:v>
                </c:pt>
                <c:pt idx="666">
                  <c:v>26.746987951807228</c:v>
                </c:pt>
                <c:pt idx="667">
                  <c:v>26.787148594377509</c:v>
                </c:pt>
                <c:pt idx="668">
                  <c:v>26.827309236947791</c:v>
                </c:pt>
                <c:pt idx="669">
                  <c:v>26.867469879518072</c:v>
                </c:pt>
                <c:pt idx="670">
                  <c:v>26.907630522088354</c:v>
                </c:pt>
                <c:pt idx="671">
                  <c:v>26.947791164658636</c:v>
                </c:pt>
                <c:pt idx="672">
                  <c:v>26.987951807228914</c:v>
                </c:pt>
                <c:pt idx="673">
                  <c:v>27.028112449799195</c:v>
                </c:pt>
                <c:pt idx="674">
                  <c:v>27.068273092369477</c:v>
                </c:pt>
                <c:pt idx="675">
                  <c:v>27.108433734939759</c:v>
                </c:pt>
                <c:pt idx="676">
                  <c:v>27.14859437751004</c:v>
                </c:pt>
                <c:pt idx="677">
                  <c:v>27.188755020080322</c:v>
                </c:pt>
                <c:pt idx="678">
                  <c:v>27.228915662650603</c:v>
                </c:pt>
                <c:pt idx="679">
                  <c:v>27.269076305220885</c:v>
                </c:pt>
                <c:pt idx="680">
                  <c:v>27.309236947791167</c:v>
                </c:pt>
                <c:pt idx="681">
                  <c:v>27.349397590361445</c:v>
                </c:pt>
                <c:pt idx="682">
                  <c:v>27.389558232931726</c:v>
                </c:pt>
                <c:pt idx="683">
                  <c:v>27.429718875502008</c:v>
                </c:pt>
                <c:pt idx="684">
                  <c:v>27.46987951807229</c:v>
                </c:pt>
                <c:pt idx="685">
                  <c:v>27.510040160642571</c:v>
                </c:pt>
                <c:pt idx="686">
                  <c:v>27.550200803212853</c:v>
                </c:pt>
                <c:pt idx="687">
                  <c:v>27.590361445783135</c:v>
                </c:pt>
                <c:pt idx="688">
                  <c:v>27.630522088353416</c:v>
                </c:pt>
                <c:pt idx="689">
                  <c:v>27.670682730923698</c:v>
                </c:pt>
                <c:pt idx="690">
                  <c:v>27.710843373493972</c:v>
                </c:pt>
                <c:pt idx="691">
                  <c:v>27.751004016064257</c:v>
                </c:pt>
                <c:pt idx="692">
                  <c:v>27.791164658634536</c:v>
                </c:pt>
                <c:pt idx="693">
                  <c:v>27.831325301204821</c:v>
                </c:pt>
                <c:pt idx="694">
                  <c:v>27.871485943775099</c:v>
                </c:pt>
                <c:pt idx="695">
                  <c:v>27.911646586345384</c:v>
                </c:pt>
                <c:pt idx="696">
                  <c:v>27.951807228915662</c:v>
                </c:pt>
                <c:pt idx="697">
                  <c:v>27.991967871485947</c:v>
                </c:pt>
                <c:pt idx="698">
                  <c:v>28.032128514056225</c:v>
                </c:pt>
                <c:pt idx="699">
                  <c:v>28.072289156626503</c:v>
                </c:pt>
                <c:pt idx="700">
                  <c:v>28.112449799196785</c:v>
                </c:pt>
                <c:pt idx="701">
                  <c:v>28.152610441767067</c:v>
                </c:pt>
                <c:pt idx="702">
                  <c:v>28.192771084337348</c:v>
                </c:pt>
                <c:pt idx="703">
                  <c:v>28.23293172690763</c:v>
                </c:pt>
                <c:pt idx="704">
                  <c:v>28.273092369477911</c:v>
                </c:pt>
                <c:pt idx="705">
                  <c:v>28.313253012048193</c:v>
                </c:pt>
                <c:pt idx="706">
                  <c:v>28.353413654618475</c:v>
                </c:pt>
                <c:pt idx="707">
                  <c:v>28.393574297188753</c:v>
                </c:pt>
                <c:pt idx="708">
                  <c:v>28.433734939759034</c:v>
                </c:pt>
                <c:pt idx="709">
                  <c:v>28.473895582329316</c:v>
                </c:pt>
                <c:pt idx="710">
                  <c:v>28.514056224899598</c:v>
                </c:pt>
                <c:pt idx="711">
                  <c:v>28.554216867469879</c:v>
                </c:pt>
                <c:pt idx="712">
                  <c:v>28.594377510040161</c:v>
                </c:pt>
                <c:pt idx="713">
                  <c:v>28.634538152610443</c:v>
                </c:pt>
                <c:pt idx="714">
                  <c:v>28.674698795180724</c:v>
                </c:pt>
                <c:pt idx="715">
                  <c:v>28.714859437751006</c:v>
                </c:pt>
                <c:pt idx="716">
                  <c:v>28.755020080321284</c:v>
                </c:pt>
                <c:pt idx="717">
                  <c:v>28.795180722891565</c:v>
                </c:pt>
                <c:pt idx="718">
                  <c:v>28.835341365461847</c:v>
                </c:pt>
                <c:pt idx="719">
                  <c:v>28.875502008032129</c:v>
                </c:pt>
                <c:pt idx="720">
                  <c:v>28.91566265060241</c:v>
                </c:pt>
                <c:pt idx="721">
                  <c:v>28.955823293172692</c:v>
                </c:pt>
                <c:pt idx="722">
                  <c:v>28.995983935742974</c:v>
                </c:pt>
                <c:pt idx="723">
                  <c:v>29.036144578313255</c:v>
                </c:pt>
                <c:pt idx="724">
                  <c:v>29.076305220883537</c:v>
                </c:pt>
                <c:pt idx="725">
                  <c:v>29.116465863453811</c:v>
                </c:pt>
                <c:pt idx="726">
                  <c:v>29.156626506024097</c:v>
                </c:pt>
                <c:pt idx="727">
                  <c:v>29.196787148594375</c:v>
                </c:pt>
                <c:pt idx="728">
                  <c:v>29.23694779116466</c:v>
                </c:pt>
                <c:pt idx="729">
                  <c:v>29.277108433734938</c:v>
                </c:pt>
                <c:pt idx="730">
                  <c:v>29.317269076305223</c:v>
                </c:pt>
                <c:pt idx="731">
                  <c:v>29.357429718875501</c:v>
                </c:pt>
                <c:pt idx="732">
                  <c:v>29.397590361445786</c:v>
                </c:pt>
                <c:pt idx="733">
                  <c:v>29.437751004016064</c:v>
                </c:pt>
                <c:pt idx="734">
                  <c:v>29.477911646586342</c:v>
                </c:pt>
                <c:pt idx="735">
                  <c:v>29.518072289156624</c:v>
                </c:pt>
                <c:pt idx="736">
                  <c:v>29.558232931726906</c:v>
                </c:pt>
                <c:pt idx="737">
                  <c:v>29.598393574297187</c:v>
                </c:pt>
                <c:pt idx="738">
                  <c:v>29.638554216867469</c:v>
                </c:pt>
                <c:pt idx="739">
                  <c:v>29.678714859437751</c:v>
                </c:pt>
                <c:pt idx="740">
                  <c:v>29.718875502008032</c:v>
                </c:pt>
                <c:pt idx="741">
                  <c:v>29.759036144578314</c:v>
                </c:pt>
                <c:pt idx="742">
                  <c:v>29.799196787148595</c:v>
                </c:pt>
                <c:pt idx="743">
                  <c:v>29.839357429718874</c:v>
                </c:pt>
                <c:pt idx="744">
                  <c:v>29.879518072289155</c:v>
                </c:pt>
                <c:pt idx="745">
                  <c:v>29.919678714859437</c:v>
                </c:pt>
                <c:pt idx="746">
                  <c:v>29.959839357429718</c:v>
                </c:pt>
                <c:pt idx="747">
                  <c:v>30</c:v>
                </c:pt>
                <c:pt idx="748">
                  <c:v>30.040160642570282</c:v>
                </c:pt>
                <c:pt idx="749">
                  <c:v>30.080321285140563</c:v>
                </c:pt>
                <c:pt idx="750">
                  <c:v>30.120481927710845</c:v>
                </c:pt>
                <c:pt idx="751">
                  <c:v>30.160642570281126</c:v>
                </c:pt>
                <c:pt idx="752">
                  <c:v>30.200803212851405</c:v>
                </c:pt>
                <c:pt idx="753">
                  <c:v>30.240963855421686</c:v>
                </c:pt>
                <c:pt idx="754">
                  <c:v>30.281124497991968</c:v>
                </c:pt>
                <c:pt idx="755">
                  <c:v>30.321285140562249</c:v>
                </c:pt>
                <c:pt idx="756">
                  <c:v>30.361445783132531</c:v>
                </c:pt>
                <c:pt idx="757">
                  <c:v>30.401606425702813</c:v>
                </c:pt>
                <c:pt idx="758">
                  <c:v>30.441767068273094</c:v>
                </c:pt>
                <c:pt idx="759">
                  <c:v>30.481927710843376</c:v>
                </c:pt>
                <c:pt idx="760">
                  <c:v>30.522088353413658</c:v>
                </c:pt>
                <c:pt idx="761">
                  <c:v>30.562248995983936</c:v>
                </c:pt>
                <c:pt idx="762">
                  <c:v>30.602409638554214</c:v>
                </c:pt>
                <c:pt idx="763">
                  <c:v>30.642570281124499</c:v>
                </c:pt>
                <c:pt idx="764">
                  <c:v>30.682730923694777</c:v>
                </c:pt>
                <c:pt idx="765">
                  <c:v>30.722891566265062</c:v>
                </c:pt>
                <c:pt idx="766">
                  <c:v>30.76305220883534</c:v>
                </c:pt>
                <c:pt idx="767">
                  <c:v>30.803212851405625</c:v>
                </c:pt>
                <c:pt idx="768">
                  <c:v>30.843373493975903</c:v>
                </c:pt>
                <c:pt idx="769">
                  <c:v>30.883534136546189</c:v>
                </c:pt>
                <c:pt idx="770">
                  <c:v>30.923694779116463</c:v>
                </c:pt>
                <c:pt idx="771">
                  <c:v>30.963855421686745</c:v>
                </c:pt>
                <c:pt idx="772">
                  <c:v>31.004016064257026</c:v>
                </c:pt>
                <c:pt idx="773">
                  <c:v>31.044176706827308</c:v>
                </c:pt>
                <c:pt idx="774">
                  <c:v>31.08433734939759</c:v>
                </c:pt>
                <c:pt idx="775">
                  <c:v>31.124497991967871</c:v>
                </c:pt>
                <c:pt idx="776">
                  <c:v>31.164658634538153</c:v>
                </c:pt>
                <c:pt idx="777">
                  <c:v>31.204819277108435</c:v>
                </c:pt>
                <c:pt idx="778">
                  <c:v>31.244979919678716</c:v>
                </c:pt>
                <c:pt idx="779">
                  <c:v>31.285140562248994</c:v>
                </c:pt>
                <c:pt idx="780">
                  <c:v>31.325301204819276</c:v>
                </c:pt>
                <c:pt idx="781">
                  <c:v>31.365461847389557</c:v>
                </c:pt>
                <c:pt idx="782">
                  <c:v>31.405622489959839</c:v>
                </c:pt>
                <c:pt idx="783">
                  <c:v>31.445783132530121</c:v>
                </c:pt>
                <c:pt idx="784">
                  <c:v>31.485943775100402</c:v>
                </c:pt>
                <c:pt idx="785">
                  <c:v>31.526104417670684</c:v>
                </c:pt>
                <c:pt idx="786">
                  <c:v>31.566265060240966</c:v>
                </c:pt>
                <c:pt idx="787">
                  <c:v>31.606425702811247</c:v>
                </c:pt>
                <c:pt idx="788">
                  <c:v>31.646586345381525</c:v>
                </c:pt>
                <c:pt idx="789">
                  <c:v>31.686746987951807</c:v>
                </c:pt>
                <c:pt idx="790">
                  <c:v>31.726907630522089</c:v>
                </c:pt>
                <c:pt idx="791">
                  <c:v>31.76706827309237</c:v>
                </c:pt>
                <c:pt idx="792">
                  <c:v>31.807228915662652</c:v>
                </c:pt>
                <c:pt idx="793">
                  <c:v>31.847389558232933</c:v>
                </c:pt>
                <c:pt idx="794">
                  <c:v>31.887550200803215</c:v>
                </c:pt>
                <c:pt idx="795">
                  <c:v>31.927710843373497</c:v>
                </c:pt>
                <c:pt idx="796">
                  <c:v>31.967871485943775</c:v>
                </c:pt>
                <c:pt idx="797">
                  <c:v>32.008032128514053</c:v>
                </c:pt>
                <c:pt idx="798">
                  <c:v>32.048192771084338</c:v>
                </c:pt>
                <c:pt idx="799">
                  <c:v>32.088353413654616</c:v>
                </c:pt>
                <c:pt idx="800">
                  <c:v>32.128514056224901</c:v>
                </c:pt>
                <c:pt idx="801">
                  <c:v>32.168674698795179</c:v>
                </c:pt>
                <c:pt idx="802">
                  <c:v>32.208835341365464</c:v>
                </c:pt>
                <c:pt idx="803">
                  <c:v>32.248995983935743</c:v>
                </c:pt>
                <c:pt idx="804">
                  <c:v>32.289156626506028</c:v>
                </c:pt>
                <c:pt idx="805">
                  <c:v>32.329317269076306</c:v>
                </c:pt>
                <c:pt idx="806">
                  <c:v>32.369477911646584</c:v>
                </c:pt>
                <c:pt idx="807">
                  <c:v>32.409638554216869</c:v>
                </c:pt>
                <c:pt idx="808">
                  <c:v>32.449799196787147</c:v>
                </c:pt>
                <c:pt idx="809">
                  <c:v>32.489959839357432</c:v>
                </c:pt>
                <c:pt idx="810">
                  <c:v>32.53012048192771</c:v>
                </c:pt>
                <c:pt idx="811">
                  <c:v>32.570281124497996</c:v>
                </c:pt>
                <c:pt idx="812">
                  <c:v>32.610441767068274</c:v>
                </c:pt>
                <c:pt idx="813">
                  <c:v>32.650602409638559</c:v>
                </c:pt>
                <c:pt idx="814">
                  <c:v>32.690763052208837</c:v>
                </c:pt>
                <c:pt idx="815">
                  <c:v>32.730923694779115</c:v>
                </c:pt>
                <c:pt idx="816">
                  <c:v>32.771084337349393</c:v>
                </c:pt>
                <c:pt idx="817">
                  <c:v>32.811244979919678</c:v>
                </c:pt>
                <c:pt idx="818">
                  <c:v>32.851405622489963</c:v>
                </c:pt>
                <c:pt idx="819">
                  <c:v>32.891566265060241</c:v>
                </c:pt>
                <c:pt idx="820">
                  <c:v>32.931726907630519</c:v>
                </c:pt>
                <c:pt idx="821">
                  <c:v>32.971887550200805</c:v>
                </c:pt>
                <c:pt idx="822">
                  <c:v>33.01204819277109</c:v>
                </c:pt>
                <c:pt idx="823">
                  <c:v>33.052208835341361</c:v>
                </c:pt>
                <c:pt idx="824">
                  <c:v>33.092369477911646</c:v>
                </c:pt>
                <c:pt idx="825">
                  <c:v>33.132530120481924</c:v>
                </c:pt>
                <c:pt idx="826">
                  <c:v>33.172690763052209</c:v>
                </c:pt>
                <c:pt idx="827">
                  <c:v>33.212851405622487</c:v>
                </c:pt>
                <c:pt idx="828">
                  <c:v>33.253012048192772</c:v>
                </c:pt>
                <c:pt idx="829">
                  <c:v>33.293172690763051</c:v>
                </c:pt>
                <c:pt idx="830">
                  <c:v>33.333333333333336</c:v>
                </c:pt>
                <c:pt idx="831">
                  <c:v>33.373493975903614</c:v>
                </c:pt>
                <c:pt idx="832">
                  <c:v>33.413654618473892</c:v>
                </c:pt>
                <c:pt idx="833">
                  <c:v>33.453815261044177</c:v>
                </c:pt>
                <c:pt idx="834">
                  <c:v>33.493975903614455</c:v>
                </c:pt>
                <c:pt idx="835">
                  <c:v>33.53413654618474</c:v>
                </c:pt>
                <c:pt idx="836">
                  <c:v>33.574297188755018</c:v>
                </c:pt>
                <c:pt idx="837">
                  <c:v>33.614457831325304</c:v>
                </c:pt>
                <c:pt idx="838">
                  <c:v>33.654618473895582</c:v>
                </c:pt>
                <c:pt idx="839">
                  <c:v>33.694779116465867</c:v>
                </c:pt>
                <c:pt idx="840">
                  <c:v>33.734939759036145</c:v>
                </c:pt>
                <c:pt idx="841">
                  <c:v>33.775100401606423</c:v>
                </c:pt>
                <c:pt idx="842">
                  <c:v>33.815261044176708</c:v>
                </c:pt>
                <c:pt idx="843">
                  <c:v>33.855421686746986</c:v>
                </c:pt>
                <c:pt idx="844">
                  <c:v>33.895582329317271</c:v>
                </c:pt>
                <c:pt idx="845">
                  <c:v>33.935742971887549</c:v>
                </c:pt>
                <c:pt idx="846">
                  <c:v>33.975903614457835</c:v>
                </c:pt>
                <c:pt idx="847">
                  <c:v>34.016064257028113</c:v>
                </c:pt>
                <c:pt idx="848">
                  <c:v>34.056224899598398</c:v>
                </c:pt>
                <c:pt idx="849">
                  <c:v>34.096385542168676</c:v>
                </c:pt>
                <c:pt idx="850">
                  <c:v>34.136546184738954</c:v>
                </c:pt>
                <c:pt idx="851">
                  <c:v>34.176706827309232</c:v>
                </c:pt>
                <c:pt idx="852">
                  <c:v>34.216867469879517</c:v>
                </c:pt>
                <c:pt idx="853">
                  <c:v>34.257028112449802</c:v>
                </c:pt>
                <c:pt idx="854">
                  <c:v>34.29718875502008</c:v>
                </c:pt>
                <c:pt idx="855">
                  <c:v>34.337349397590359</c:v>
                </c:pt>
                <c:pt idx="856">
                  <c:v>34.377510040160644</c:v>
                </c:pt>
                <c:pt idx="857">
                  <c:v>34.417670682730929</c:v>
                </c:pt>
                <c:pt idx="858">
                  <c:v>34.457831325301207</c:v>
                </c:pt>
                <c:pt idx="859">
                  <c:v>34.497991967871485</c:v>
                </c:pt>
                <c:pt idx="860">
                  <c:v>34.538152610441763</c:v>
                </c:pt>
                <c:pt idx="861">
                  <c:v>34.578313253012048</c:v>
                </c:pt>
                <c:pt idx="862">
                  <c:v>34.618473895582326</c:v>
                </c:pt>
                <c:pt idx="863">
                  <c:v>34.658634538152612</c:v>
                </c:pt>
                <c:pt idx="864">
                  <c:v>34.69879518072289</c:v>
                </c:pt>
                <c:pt idx="865">
                  <c:v>34.738955823293175</c:v>
                </c:pt>
                <c:pt idx="866">
                  <c:v>34.779116465863453</c:v>
                </c:pt>
                <c:pt idx="867">
                  <c:v>34.819277108433738</c:v>
                </c:pt>
                <c:pt idx="868">
                  <c:v>34.859437751004016</c:v>
                </c:pt>
                <c:pt idx="869">
                  <c:v>34.899598393574294</c:v>
                </c:pt>
                <c:pt idx="870">
                  <c:v>34.939759036144579</c:v>
                </c:pt>
                <c:pt idx="871">
                  <c:v>34.979919678714857</c:v>
                </c:pt>
                <c:pt idx="872">
                  <c:v>35.020080321285143</c:v>
                </c:pt>
                <c:pt idx="873">
                  <c:v>35.060240963855421</c:v>
                </c:pt>
                <c:pt idx="874">
                  <c:v>35.100401606425706</c:v>
                </c:pt>
                <c:pt idx="875">
                  <c:v>35.140562248995984</c:v>
                </c:pt>
                <c:pt idx="876">
                  <c:v>35.180722891566262</c:v>
                </c:pt>
                <c:pt idx="877">
                  <c:v>35.220883534136547</c:v>
                </c:pt>
                <c:pt idx="878">
                  <c:v>35.261044176706825</c:v>
                </c:pt>
                <c:pt idx="879">
                  <c:v>35.30120481927711</c:v>
                </c:pt>
                <c:pt idx="880">
                  <c:v>35.341365461847388</c:v>
                </c:pt>
                <c:pt idx="881">
                  <c:v>35.381526104417674</c:v>
                </c:pt>
                <c:pt idx="882">
                  <c:v>35.421686746987952</c:v>
                </c:pt>
                <c:pt idx="883">
                  <c:v>35.461847389558237</c:v>
                </c:pt>
                <c:pt idx="884">
                  <c:v>35.502008032128515</c:v>
                </c:pt>
                <c:pt idx="885">
                  <c:v>35.542168674698793</c:v>
                </c:pt>
                <c:pt idx="886">
                  <c:v>35.582329317269071</c:v>
                </c:pt>
                <c:pt idx="887">
                  <c:v>35.622489959839356</c:v>
                </c:pt>
                <c:pt idx="888">
                  <c:v>35.662650602409641</c:v>
                </c:pt>
                <c:pt idx="889">
                  <c:v>35.70281124497992</c:v>
                </c:pt>
                <c:pt idx="890">
                  <c:v>35.742971887550198</c:v>
                </c:pt>
                <c:pt idx="891">
                  <c:v>35.783132530120483</c:v>
                </c:pt>
                <c:pt idx="892">
                  <c:v>35.823293172690768</c:v>
                </c:pt>
                <c:pt idx="893">
                  <c:v>35.863453815261046</c:v>
                </c:pt>
                <c:pt idx="894">
                  <c:v>35.903614457831324</c:v>
                </c:pt>
                <c:pt idx="895">
                  <c:v>35.943775100401602</c:v>
                </c:pt>
                <c:pt idx="896">
                  <c:v>35.983935742971887</c:v>
                </c:pt>
                <c:pt idx="897">
                  <c:v>36.024096385542165</c:v>
                </c:pt>
                <c:pt idx="898">
                  <c:v>36.064257028112451</c:v>
                </c:pt>
                <c:pt idx="899">
                  <c:v>36.104417670682729</c:v>
                </c:pt>
                <c:pt idx="900">
                  <c:v>36.144578313253014</c:v>
                </c:pt>
                <c:pt idx="901">
                  <c:v>36.184738955823292</c:v>
                </c:pt>
                <c:pt idx="902">
                  <c:v>36.224899598393577</c:v>
                </c:pt>
                <c:pt idx="903">
                  <c:v>36.265060240963855</c:v>
                </c:pt>
                <c:pt idx="904">
                  <c:v>36.305220883534133</c:v>
                </c:pt>
                <c:pt idx="905">
                  <c:v>36.345381526104418</c:v>
                </c:pt>
                <c:pt idx="906">
                  <c:v>36.385542168674696</c:v>
                </c:pt>
                <c:pt idx="907">
                  <c:v>36.425702811244982</c:v>
                </c:pt>
                <c:pt idx="908">
                  <c:v>36.46586345381526</c:v>
                </c:pt>
                <c:pt idx="909">
                  <c:v>36.506024096385545</c:v>
                </c:pt>
                <c:pt idx="910">
                  <c:v>36.546184738955823</c:v>
                </c:pt>
                <c:pt idx="911">
                  <c:v>36.586345381526108</c:v>
                </c:pt>
                <c:pt idx="912">
                  <c:v>36.626506024096386</c:v>
                </c:pt>
                <c:pt idx="913">
                  <c:v>36.666666666666664</c:v>
                </c:pt>
                <c:pt idx="914">
                  <c:v>36.706827309236949</c:v>
                </c:pt>
                <c:pt idx="915">
                  <c:v>36.746987951807228</c:v>
                </c:pt>
                <c:pt idx="916">
                  <c:v>36.787148594377513</c:v>
                </c:pt>
                <c:pt idx="917">
                  <c:v>36.827309236947791</c:v>
                </c:pt>
                <c:pt idx="918">
                  <c:v>36.867469879518076</c:v>
                </c:pt>
                <c:pt idx="919">
                  <c:v>36.907630522088354</c:v>
                </c:pt>
                <c:pt idx="920">
                  <c:v>36.947791164658639</c:v>
                </c:pt>
                <c:pt idx="921">
                  <c:v>36.98795180722891</c:v>
                </c:pt>
                <c:pt idx="922">
                  <c:v>37.028112449799195</c:v>
                </c:pt>
                <c:pt idx="923">
                  <c:v>37.068273092369481</c:v>
                </c:pt>
                <c:pt idx="924">
                  <c:v>37.108433734939759</c:v>
                </c:pt>
                <c:pt idx="925">
                  <c:v>37.148594377510037</c:v>
                </c:pt>
                <c:pt idx="926">
                  <c:v>37.188755020080322</c:v>
                </c:pt>
                <c:pt idx="927">
                  <c:v>37.228915662650607</c:v>
                </c:pt>
                <c:pt idx="928">
                  <c:v>37.269076305220885</c:v>
                </c:pt>
                <c:pt idx="929">
                  <c:v>37.309236947791163</c:v>
                </c:pt>
                <c:pt idx="930">
                  <c:v>37.349397590361441</c:v>
                </c:pt>
                <c:pt idx="931">
                  <c:v>37.389558232931726</c:v>
                </c:pt>
                <c:pt idx="932">
                  <c:v>37.429718875502004</c:v>
                </c:pt>
                <c:pt idx="933">
                  <c:v>37.46987951807229</c:v>
                </c:pt>
                <c:pt idx="934">
                  <c:v>37.510040160642568</c:v>
                </c:pt>
                <c:pt idx="935">
                  <c:v>37.550200803212853</c:v>
                </c:pt>
                <c:pt idx="936">
                  <c:v>37.590361445783131</c:v>
                </c:pt>
                <c:pt idx="937">
                  <c:v>37.630522088353416</c:v>
                </c:pt>
                <c:pt idx="938">
                  <c:v>37.670682730923694</c:v>
                </c:pt>
                <c:pt idx="939">
                  <c:v>37.710843373493972</c:v>
                </c:pt>
                <c:pt idx="940">
                  <c:v>37.751004016064257</c:v>
                </c:pt>
                <c:pt idx="941">
                  <c:v>37.791164658634536</c:v>
                </c:pt>
                <c:pt idx="942">
                  <c:v>37.831325301204821</c:v>
                </c:pt>
                <c:pt idx="943">
                  <c:v>37.871485943775099</c:v>
                </c:pt>
                <c:pt idx="944">
                  <c:v>37.911646586345384</c:v>
                </c:pt>
                <c:pt idx="945">
                  <c:v>37.951807228915662</c:v>
                </c:pt>
                <c:pt idx="946">
                  <c:v>37.991967871485947</c:v>
                </c:pt>
                <c:pt idx="947">
                  <c:v>38.032128514056225</c:v>
                </c:pt>
                <c:pt idx="948">
                  <c:v>38.072289156626503</c:v>
                </c:pt>
                <c:pt idx="949">
                  <c:v>38.112449799196789</c:v>
                </c:pt>
                <c:pt idx="950">
                  <c:v>38.152610441767067</c:v>
                </c:pt>
                <c:pt idx="951">
                  <c:v>38.192771084337352</c:v>
                </c:pt>
                <c:pt idx="952">
                  <c:v>38.23293172690763</c:v>
                </c:pt>
                <c:pt idx="953">
                  <c:v>38.273092369477915</c:v>
                </c:pt>
                <c:pt idx="954">
                  <c:v>38.313253012048193</c:v>
                </c:pt>
                <c:pt idx="955">
                  <c:v>38.353413654618478</c:v>
                </c:pt>
                <c:pt idx="956">
                  <c:v>38.393574297188749</c:v>
                </c:pt>
                <c:pt idx="957">
                  <c:v>38.433734939759034</c:v>
                </c:pt>
                <c:pt idx="958">
                  <c:v>38.47389558232932</c:v>
                </c:pt>
                <c:pt idx="959">
                  <c:v>38.514056224899598</c:v>
                </c:pt>
                <c:pt idx="960">
                  <c:v>38.554216867469876</c:v>
                </c:pt>
                <c:pt idx="961">
                  <c:v>38.594377510040161</c:v>
                </c:pt>
                <c:pt idx="962">
                  <c:v>38.634538152610446</c:v>
                </c:pt>
                <c:pt idx="963">
                  <c:v>38.674698795180724</c:v>
                </c:pt>
                <c:pt idx="964">
                  <c:v>38.714859437751002</c:v>
                </c:pt>
                <c:pt idx="965">
                  <c:v>38.75502008032128</c:v>
                </c:pt>
                <c:pt idx="966">
                  <c:v>38.795180722891565</c:v>
                </c:pt>
                <c:pt idx="967">
                  <c:v>38.835341365461844</c:v>
                </c:pt>
                <c:pt idx="968">
                  <c:v>38.875502008032129</c:v>
                </c:pt>
                <c:pt idx="969">
                  <c:v>38.915662650602407</c:v>
                </c:pt>
                <c:pt idx="970">
                  <c:v>38.955823293172692</c:v>
                </c:pt>
                <c:pt idx="971">
                  <c:v>38.99598393574297</c:v>
                </c:pt>
                <c:pt idx="972">
                  <c:v>39.036144578313255</c:v>
                </c:pt>
                <c:pt idx="973">
                  <c:v>39.076305220883533</c:v>
                </c:pt>
                <c:pt idx="974">
                  <c:v>39.116465863453811</c:v>
                </c:pt>
                <c:pt idx="975">
                  <c:v>39.156626506024097</c:v>
                </c:pt>
                <c:pt idx="976">
                  <c:v>39.196787148594375</c:v>
                </c:pt>
                <c:pt idx="977">
                  <c:v>39.23694779116466</c:v>
                </c:pt>
                <c:pt idx="978">
                  <c:v>39.277108433734938</c:v>
                </c:pt>
                <c:pt idx="979">
                  <c:v>39.317269076305223</c:v>
                </c:pt>
                <c:pt idx="980">
                  <c:v>39.357429718875501</c:v>
                </c:pt>
                <c:pt idx="981">
                  <c:v>39.397590361445786</c:v>
                </c:pt>
                <c:pt idx="982">
                  <c:v>39.437751004016064</c:v>
                </c:pt>
                <c:pt idx="983">
                  <c:v>39.477911646586342</c:v>
                </c:pt>
                <c:pt idx="984">
                  <c:v>39.518072289156628</c:v>
                </c:pt>
                <c:pt idx="985">
                  <c:v>39.558232931726906</c:v>
                </c:pt>
                <c:pt idx="986">
                  <c:v>39.598393574297191</c:v>
                </c:pt>
                <c:pt idx="987">
                  <c:v>39.638554216867469</c:v>
                </c:pt>
                <c:pt idx="988">
                  <c:v>39.678714859437754</c:v>
                </c:pt>
                <c:pt idx="989">
                  <c:v>39.718875502008032</c:v>
                </c:pt>
                <c:pt idx="990">
                  <c:v>39.759036144578317</c:v>
                </c:pt>
                <c:pt idx="991">
                  <c:v>39.799196787148595</c:v>
                </c:pt>
                <c:pt idx="992">
                  <c:v>39.839357429718874</c:v>
                </c:pt>
                <c:pt idx="993">
                  <c:v>39.879518072289159</c:v>
                </c:pt>
                <c:pt idx="994">
                  <c:v>39.919678714859437</c:v>
                </c:pt>
                <c:pt idx="995">
                  <c:v>39.959839357429715</c:v>
                </c:pt>
                <c:pt idx="996">
                  <c:v>40</c:v>
                </c:pt>
                <c:pt idx="997">
                  <c:v>40.040160642570285</c:v>
                </c:pt>
                <c:pt idx="998">
                  <c:v>40.080321285140563</c:v>
                </c:pt>
                <c:pt idx="999">
                  <c:v>40.120481927710841</c:v>
                </c:pt>
                <c:pt idx="1000">
                  <c:v>40.160642570281126</c:v>
                </c:pt>
                <c:pt idx="1001">
                  <c:v>40.200803212851412</c:v>
                </c:pt>
                <c:pt idx="1002">
                  <c:v>40.24096385542169</c:v>
                </c:pt>
                <c:pt idx="1003">
                  <c:v>40.281124497991968</c:v>
                </c:pt>
                <c:pt idx="1004">
                  <c:v>40.321285140562253</c:v>
                </c:pt>
                <c:pt idx="1005">
                  <c:v>40.361445783132524</c:v>
                </c:pt>
                <c:pt idx="1006">
                  <c:v>40.401606425702809</c:v>
                </c:pt>
                <c:pt idx="1007">
                  <c:v>40.441767068273087</c:v>
                </c:pt>
                <c:pt idx="1008">
                  <c:v>40.481927710843372</c:v>
                </c:pt>
                <c:pt idx="1009">
                  <c:v>40.52208835341365</c:v>
                </c:pt>
                <c:pt idx="1010">
                  <c:v>40.562248995983936</c:v>
                </c:pt>
                <c:pt idx="1011">
                  <c:v>40.602409638554214</c:v>
                </c:pt>
                <c:pt idx="1012">
                  <c:v>40.642570281124499</c:v>
                </c:pt>
                <c:pt idx="1013">
                  <c:v>40.682730923694777</c:v>
                </c:pt>
                <c:pt idx="1014">
                  <c:v>40.722891566265062</c:v>
                </c:pt>
                <c:pt idx="1015">
                  <c:v>40.76305220883534</c:v>
                </c:pt>
                <c:pt idx="1016">
                  <c:v>40.803212851405625</c:v>
                </c:pt>
                <c:pt idx="1017">
                  <c:v>40.843373493975903</c:v>
                </c:pt>
                <c:pt idx="1018">
                  <c:v>40.883534136546189</c:v>
                </c:pt>
                <c:pt idx="1019">
                  <c:v>40.923694779116467</c:v>
                </c:pt>
                <c:pt idx="1020">
                  <c:v>40.963855421686752</c:v>
                </c:pt>
                <c:pt idx="1021">
                  <c:v>41.00401606425703</c:v>
                </c:pt>
                <c:pt idx="1022">
                  <c:v>41.044176706827315</c:v>
                </c:pt>
                <c:pt idx="1023">
                  <c:v>41.084337349397586</c:v>
                </c:pt>
                <c:pt idx="1024">
                  <c:v>41.124497991967871</c:v>
                </c:pt>
                <c:pt idx="1025">
                  <c:v>41.164658634538149</c:v>
                </c:pt>
              </c:numCache>
            </c:numRef>
          </c:xVal>
          <c:yVal>
            <c:numRef>
              <c:f>Linegrid!$I$5:$I$1030</c:f>
              <c:numCache>
                <c:formatCode>0.0%</c:formatCode>
                <c:ptCount val="10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1.0005376978956351</c:v>
                </c:pt>
                <c:pt idx="16">
                  <c:v>1.0050490197770914</c:v>
                </c:pt>
                <c:pt idx="17">
                  <c:v>1.0088110248056297</c:v>
                </c:pt>
                <c:pt idx="18">
                  <c:v>1.0086121969113675</c:v>
                </c:pt>
                <c:pt idx="19">
                  <c:v>1.0058897705748002</c:v>
                </c:pt>
                <c:pt idx="20">
                  <c:v>1.0068852841951066</c:v>
                </c:pt>
                <c:pt idx="21">
                  <c:v>1.0128769011209986</c:v>
                </c:pt>
                <c:pt idx="22">
                  <c:v>1.0159061476651465</c:v>
                </c:pt>
                <c:pt idx="23">
                  <c:v>1.0100481925515448</c:v>
                </c:pt>
                <c:pt idx="24">
                  <c:v>1.0049465098080077</c:v>
                </c:pt>
                <c:pt idx="25">
                  <c:v>1.0045537928529389</c:v>
                </c:pt>
                <c:pt idx="26">
                  <c:v>1.0079090186565383</c:v>
                </c:pt>
                <c:pt idx="27">
                  <c:v>1.0106510570594001</c:v>
                </c:pt>
                <c:pt idx="28">
                  <c:v>1.0148759461657983</c:v>
                </c:pt>
                <c:pt idx="29">
                  <c:v>1.0187656227680153</c:v>
                </c:pt>
                <c:pt idx="30">
                  <c:v>1.0195345918380676</c:v>
                </c:pt>
                <c:pt idx="31">
                  <c:v>1.0172106182840117</c:v>
                </c:pt>
                <c:pt idx="32">
                  <c:v>1.0116574599327284</c:v>
                </c:pt>
                <c:pt idx="33">
                  <c:v>1.0069174557828879</c:v>
                </c:pt>
                <c:pt idx="34">
                  <c:v>1.0023684604735847</c:v>
                </c:pt>
                <c:pt idx="35">
                  <c:v>1.0015375745682096</c:v>
                </c:pt>
                <c:pt idx="36">
                  <c:v>1.004534090801311</c:v>
                </c:pt>
                <c:pt idx="37">
                  <c:v>1.0075330384661361</c:v>
                </c:pt>
                <c:pt idx="38">
                  <c:v>1.011947702647533</c:v>
                </c:pt>
                <c:pt idx="39">
                  <c:v>1.0121858056733668</c:v>
                </c:pt>
                <c:pt idx="40">
                  <c:v>1.0099233275980817</c:v>
                </c:pt>
                <c:pt idx="41">
                  <c:v>1.0054442229777174</c:v>
                </c:pt>
                <c:pt idx="42">
                  <c:v>0.99838008877083684</c:v>
                </c:pt>
                <c:pt idx="43">
                  <c:v>0.99201728469627537</c:v>
                </c:pt>
                <c:pt idx="44">
                  <c:v>0.98478973878389531</c:v>
                </c:pt>
                <c:pt idx="45">
                  <c:v>0.977834525304632</c:v>
                </c:pt>
                <c:pt idx="46">
                  <c:v>0.97484377146869861</c:v>
                </c:pt>
                <c:pt idx="47">
                  <c:v>0.97418325097879077</c:v>
                </c:pt>
                <c:pt idx="48">
                  <c:v>0.975658412503151</c:v>
                </c:pt>
                <c:pt idx="49">
                  <c:v>0.97212536404494654</c:v>
                </c:pt>
                <c:pt idx="50">
                  <c:v>0.96439816113920984</c:v>
                </c:pt>
                <c:pt idx="51">
                  <c:v>0.95499607204458881</c:v>
                </c:pt>
                <c:pt idx="52">
                  <c:v>0.95191894934985133</c:v>
                </c:pt>
                <c:pt idx="53">
                  <c:v>0.94844473102057891</c:v>
                </c:pt>
                <c:pt idx="54">
                  <c:v>0.93671656281814131</c:v>
                </c:pt>
                <c:pt idx="55">
                  <c:v>0.93097553804757704</c:v>
                </c:pt>
                <c:pt idx="56">
                  <c:v>0.91796358712034332</c:v>
                </c:pt>
                <c:pt idx="57">
                  <c:v>0.909500223751462</c:v>
                </c:pt>
                <c:pt idx="58">
                  <c:v>0.90968751449998075</c:v>
                </c:pt>
                <c:pt idx="59">
                  <c:v>0.91051329598947173</c:v>
                </c:pt>
                <c:pt idx="60">
                  <c:v>0.9140138410143398</c:v>
                </c:pt>
                <c:pt idx="61">
                  <c:v>0.91272800996896764</c:v>
                </c:pt>
                <c:pt idx="62">
                  <c:v>0.91066032796290231</c:v>
                </c:pt>
                <c:pt idx="63">
                  <c:v>0.90067629488218026</c:v>
                </c:pt>
                <c:pt idx="64">
                  <c:v>0.88923467723903893</c:v>
                </c:pt>
                <c:pt idx="65">
                  <c:v>0.88151698850835414</c:v>
                </c:pt>
                <c:pt idx="66">
                  <c:v>0.87928561176925679</c:v>
                </c:pt>
                <c:pt idx="67">
                  <c:v>0.87770076063942559</c:v>
                </c:pt>
                <c:pt idx="68">
                  <c:v>0.87484872094448785</c:v>
                </c:pt>
                <c:pt idx="69">
                  <c:v>0.87646889121685778</c:v>
                </c:pt>
                <c:pt idx="70">
                  <c:v>0.87385205807389532</c:v>
                </c:pt>
                <c:pt idx="71">
                  <c:v>0.8698396734155025</c:v>
                </c:pt>
                <c:pt idx="72">
                  <c:v>0.86442999321060432</c:v>
                </c:pt>
                <c:pt idx="73">
                  <c:v>0.86012334846462735</c:v>
                </c:pt>
                <c:pt idx="74">
                  <c:v>0.85588340767718241</c:v>
                </c:pt>
                <c:pt idx="75">
                  <c:v>0.85154395467137012</c:v>
                </c:pt>
                <c:pt idx="76">
                  <c:v>0.8522984651212997</c:v>
                </c:pt>
                <c:pt idx="77">
                  <c:v>0.85268466407899879</c:v>
                </c:pt>
                <c:pt idx="78">
                  <c:v>0.85009507088434311</c:v>
                </c:pt>
                <c:pt idx="79">
                  <c:v>0.84417285485222959</c:v>
                </c:pt>
                <c:pt idx="80">
                  <c:v>0.83703482655280914</c:v>
                </c:pt>
                <c:pt idx="81">
                  <c:v>0.82560694796339618</c:v>
                </c:pt>
                <c:pt idx="82">
                  <c:v>0.81548891326076545</c:v>
                </c:pt>
                <c:pt idx="83">
                  <c:v>0.80078992727560983</c:v>
                </c:pt>
                <c:pt idx="84">
                  <c:v>0.79342235512387793</c:v>
                </c:pt>
                <c:pt idx="85">
                  <c:v>0.78125459884362791</c:v>
                </c:pt>
                <c:pt idx="86">
                  <c:v>0.78071849769026747</c:v>
                </c:pt>
                <c:pt idx="87">
                  <c:v>0.77435933499819698</c:v>
                </c:pt>
                <c:pt idx="88">
                  <c:v>0.77445213027711768</c:v>
                </c:pt>
                <c:pt idx="89">
                  <c:v>0.78278758287597316</c:v>
                </c:pt>
                <c:pt idx="90">
                  <c:v>0.77713734442829319</c:v>
                </c:pt>
                <c:pt idx="91">
                  <c:v>0.77873500986312449</c:v>
                </c:pt>
                <c:pt idx="92">
                  <c:v>0.76796012735752051</c:v>
                </c:pt>
                <c:pt idx="93">
                  <c:v>0.75812552462859029</c:v>
                </c:pt>
                <c:pt idx="94">
                  <c:v>0.74806016694652133</c:v>
                </c:pt>
                <c:pt idx="95">
                  <c:v>0.73490596899979799</c:v>
                </c:pt>
                <c:pt idx="96">
                  <c:v>0.72475406911796825</c:v>
                </c:pt>
                <c:pt idx="97">
                  <c:v>0.71100736230350536</c:v>
                </c:pt>
                <c:pt idx="98">
                  <c:v>0.70502231290198392</c:v>
                </c:pt>
                <c:pt idx="99">
                  <c:v>0.69680033290529986</c:v>
                </c:pt>
                <c:pt idx="100">
                  <c:v>0.68948820452938708</c:v>
                </c:pt>
                <c:pt idx="101">
                  <c:v>0.68132241525401827</c:v>
                </c:pt>
                <c:pt idx="102">
                  <c:v>0.67336254299747789</c:v>
                </c:pt>
                <c:pt idx="103">
                  <c:v>0.66743674379450857</c:v>
                </c:pt>
                <c:pt idx="104">
                  <c:v>0.65903302930106744</c:v>
                </c:pt>
                <c:pt idx="105">
                  <c:v>0.65021364556101402</c:v>
                </c:pt>
                <c:pt idx="106">
                  <c:v>0.64017294040992323</c:v>
                </c:pt>
                <c:pt idx="107">
                  <c:v>0.62896873190422498</c:v>
                </c:pt>
                <c:pt idx="108">
                  <c:v>0.61992581159970683</c:v>
                </c:pt>
                <c:pt idx="109">
                  <c:v>0.61914289443884996</c:v>
                </c:pt>
                <c:pt idx="110">
                  <c:v>0.61376493452082648</c:v>
                </c:pt>
                <c:pt idx="111">
                  <c:v>0.60849079273440698</c:v>
                </c:pt>
                <c:pt idx="112">
                  <c:v>0.60545153690272024</c:v>
                </c:pt>
                <c:pt idx="113">
                  <c:v>0.59985163377873107</c:v>
                </c:pt>
                <c:pt idx="114">
                  <c:v>0.60284521235134658</c:v>
                </c:pt>
                <c:pt idx="115">
                  <c:v>0.60187303396529668</c:v>
                </c:pt>
                <c:pt idx="116">
                  <c:v>0.60166727611028359</c:v>
                </c:pt>
                <c:pt idx="117">
                  <c:v>0.60020843996048578</c:v>
                </c:pt>
                <c:pt idx="118">
                  <c:v>0.60245100400995888</c:v>
                </c:pt>
                <c:pt idx="119">
                  <c:v>0.5947994545510924</c:v>
                </c:pt>
                <c:pt idx="120">
                  <c:v>0.59599703724259601</c:v>
                </c:pt>
                <c:pt idx="121">
                  <c:v>0.5870701905195419</c:v>
                </c:pt>
                <c:pt idx="122">
                  <c:v>0.58519175875388774</c:v>
                </c:pt>
                <c:pt idx="123">
                  <c:v>0.57845198173592394</c:v>
                </c:pt>
                <c:pt idx="124">
                  <c:v>0.5621497007122207</c:v>
                </c:pt>
                <c:pt idx="125">
                  <c:v>0.55134400448275533</c:v>
                </c:pt>
                <c:pt idx="126">
                  <c:v>0.54243617159690349</c:v>
                </c:pt>
                <c:pt idx="127">
                  <c:v>0.53929425625513217</c:v>
                </c:pt>
                <c:pt idx="128">
                  <c:v>0.53024483488146279</c:v>
                </c:pt>
                <c:pt idx="129">
                  <c:v>0.52263973706491296</c:v>
                </c:pt>
                <c:pt idx="130">
                  <c:v>0.52156540371134175</c:v>
                </c:pt>
                <c:pt idx="131">
                  <c:v>0.51336121171475046</c:v>
                </c:pt>
                <c:pt idx="132">
                  <c:v>0.51176374795665558</c:v>
                </c:pt>
                <c:pt idx="133">
                  <c:v>0.5123399042265353</c:v>
                </c:pt>
                <c:pt idx="134">
                  <c:v>0.51227034049484876</c:v>
                </c:pt>
                <c:pt idx="135">
                  <c:v>0.51210684412970364</c:v>
                </c:pt>
                <c:pt idx="136">
                  <c:v>0.51140214981502052</c:v>
                </c:pt>
                <c:pt idx="137">
                  <c:v>0.51067166664406005</c:v>
                </c:pt>
                <c:pt idx="138">
                  <c:v>0.50539037941623</c:v>
                </c:pt>
                <c:pt idx="139">
                  <c:v>0.50124571667700868</c:v>
                </c:pt>
                <c:pt idx="140">
                  <c:v>0.49767950987885656</c:v>
                </c:pt>
                <c:pt idx="141">
                  <c:v>0.49132418473445977</c:v>
                </c:pt>
                <c:pt idx="142">
                  <c:v>0.48919484681389486</c:v>
                </c:pt>
                <c:pt idx="143">
                  <c:v>0.47953558017185205</c:v>
                </c:pt>
                <c:pt idx="144">
                  <c:v>0.46608323293126941</c:v>
                </c:pt>
                <c:pt idx="145">
                  <c:v>0.4562672709838097</c:v>
                </c:pt>
                <c:pt idx="146">
                  <c:v>0.44403342776678512</c:v>
                </c:pt>
                <c:pt idx="147">
                  <c:v>0.43189692833698778</c:v>
                </c:pt>
                <c:pt idx="148">
                  <c:v>0.42355088413485492</c:v>
                </c:pt>
                <c:pt idx="149">
                  <c:v>0.41572426863913092</c:v>
                </c:pt>
                <c:pt idx="150">
                  <c:v>0.40952299579166185</c:v>
                </c:pt>
                <c:pt idx="151">
                  <c:v>0.40108393783895074</c:v>
                </c:pt>
                <c:pt idx="152">
                  <c:v>0.39061820722874246</c:v>
                </c:pt>
                <c:pt idx="153">
                  <c:v>0.38143052348886053</c:v>
                </c:pt>
                <c:pt idx="154">
                  <c:v>0.38228804980575071</c:v>
                </c:pt>
                <c:pt idx="155">
                  <c:v>0.37809381886877425</c:v>
                </c:pt>
                <c:pt idx="156">
                  <c:v>0.37656378086071468</c:v>
                </c:pt>
                <c:pt idx="157">
                  <c:v>0.3718359710635083</c:v>
                </c:pt>
                <c:pt idx="158">
                  <c:v>0.36833489901104999</c:v>
                </c:pt>
                <c:pt idx="159">
                  <c:v>0.36986373015136342</c:v>
                </c:pt>
                <c:pt idx="160">
                  <c:v>0.37067363521594188</c:v>
                </c:pt>
                <c:pt idx="161">
                  <c:v>0.36618402881698697</c:v>
                </c:pt>
                <c:pt idx="162">
                  <c:v>0.3664437683060881</c:v>
                </c:pt>
                <c:pt idx="163">
                  <c:v>0.36175054713908972</c:v>
                </c:pt>
                <c:pt idx="164">
                  <c:v>0.35984257484782967</c:v>
                </c:pt>
                <c:pt idx="165">
                  <c:v>0.35544667103822575</c:v>
                </c:pt>
                <c:pt idx="166">
                  <c:v>0.35807922832915207</c:v>
                </c:pt>
                <c:pt idx="167">
                  <c:v>0.35445774862204149</c:v>
                </c:pt>
                <c:pt idx="168">
                  <c:v>0.34457303675875545</c:v>
                </c:pt>
                <c:pt idx="169">
                  <c:v>0.33894366459442871</c:v>
                </c:pt>
                <c:pt idx="170">
                  <c:v>0.33133770047270539</c:v>
                </c:pt>
                <c:pt idx="171">
                  <c:v>0.32305249370464223</c:v>
                </c:pt>
                <c:pt idx="172">
                  <c:v>0.31823725142578929</c:v>
                </c:pt>
                <c:pt idx="173">
                  <c:v>0.31490848591927934</c:v>
                </c:pt>
                <c:pt idx="174">
                  <c:v>0.30827928103812741</c:v>
                </c:pt>
                <c:pt idx="175">
                  <c:v>0.30375431738675318</c:v>
                </c:pt>
                <c:pt idx="176">
                  <c:v>0.29867470250250927</c:v>
                </c:pt>
                <c:pt idx="177">
                  <c:v>0.29084055148485921</c:v>
                </c:pt>
                <c:pt idx="178">
                  <c:v>0.28488196976606783</c:v>
                </c:pt>
                <c:pt idx="179">
                  <c:v>0.27854803230510328</c:v>
                </c:pt>
                <c:pt idx="180">
                  <c:v>0.276675214235654</c:v>
                </c:pt>
                <c:pt idx="181">
                  <c:v>0.27515278960524359</c:v>
                </c:pt>
                <c:pt idx="182">
                  <c:v>0.27468444195409353</c:v>
                </c:pt>
                <c:pt idx="183">
                  <c:v>0.27522766075074012</c:v>
                </c:pt>
                <c:pt idx="184">
                  <c:v>0.27097380985461816</c:v>
                </c:pt>
                <c:pt idx="185">
                  <c:v>0.26513324834602991</c:v>
                </c:pt>
                <c:pt idx="186">
                  <c:v>0.26087962192965086</c:v>
                </c:pt>
                <c:pt idx="187">
                  <c:v>0.26051610528522251</c:v>
                </c:pt>
                <c:pt idx="188">
                  <c:v>0.25906479056040133</c:v>
                </c:pt>
                <c:pt idx="189">
                  <c:v>0.25404384232048483</c:v>
                </c:pt>
                <c:pt idx="190">
                  <c:v>0.24999532252583678</c:v>
                </c:pt>
                <c:pt idx="191">
                  <c:v>0.24725059153243178</c:v>
                </c:pt>
                <c:pt idx="192">
                  <c:v>0.24933185831981278</c:v>
                </c:pt>
                <c:pt idx="193">
                  <c:v>0.24480561966108139</c:v>
                </c:pt>
                <c:pt idx="194">
                  <c:v>0.23930574426330309</c:v>
                </c:pt>
                <c:pt idx="195">
                  <c:v>0.23422072298612606</c:v>
                </c:pt>
                <c:pt idx="196">
                  <c:v>0.2296057856717566</c:v>
                </c:pt>
                <c:pt idx="197">
                  <c:v>0.22448106100391929</c:v>
                </c:pt>
                <c:pt idx="198">
                  <c:v>0.22211588605378454</c:v>
                </c:pt>
                <c:pt idx="199">
                  <c:v>0.21776771209764323</c:v>
                </c:pt>
                <c:pt idx="200">
                  <c:v>0.21312544794419905</c:v>
                </c:pt>
                <c:pt idx="201">
                  <c:v>0.20904343618728352</c:v>
                </c:pt>
                <c:pt idx="202">
                  <c:v>0.20757797513408902</c:v>
                </c:pt>
                <c:pt idx="203">
                  <c:v>0.20552433307564971</c:v>
                </c:pt>
                <c:pt idx="204">
                  <c:v>0.20298955850949646</c:v>
                </c:pt>
                <c:pt idx="205">
                  <c:v>0.20141355562807492</c:v>
                </c:pt>
                <c:pt idx="206">
                  <c:v>0.19833316560565772</c:v>
                </c:pt>
                <c:pt idx="207">
                  <c:v>0.19400102693917595</c:v>
                </c:pt>
                <c:pt idx="208">
                  <c:v>0.19116056183792812</c:v>
                </c:pt>
                <c:pt idx="209">
                  <c:v>0.18838557402638356</c:v>
                </c:pt>
                <c:pt idx="210">
                  <c:v>0.18400385814069201</c:v>
                </c:pt>
                <c:pt idx="211">
                  <c:v>0.18331404705769966</c:v>
                </c:pt>
                <c:pt idx="212">
                  <c:v>0.18336873988607794</c:v>
                </c:pt>
                <c:pt idx="213">
                  <c:v>0.18381119266109064</c:v>
                </c:pt>
                <c:pt idx="214">
                  <c:v>0.18337730136760458</c:v>
                </c:pt>
                <c:pt idx="215">
                  <c:v>0.18128472157174302</c:v>
                </c:pt>
                <c:pt idx="216">
                  <c:v>0.17761957007965271</c:v>
                </c:pt>
                <c:pt idx="217">
                  <c:v>0.17278429700003509</c:v>
                </c:pt>
                <c:pt idx="218">
                  <c:v>0.16908997121992037</c:v>
                </c:pt>
                <c:pt idx="219">
                  <c:v>0.16631959823713949</c:v>
                </c:pt>
                <c:pt idx="220">
                  <c:v>0.16467761670885073</c:v>
                </c:pt>
                <c:pt idx="221">
                  <c:v>0.16433990173977187</c:v>
                </c:pt>
                <c:pt idx="222">
                  <c:v>0.16306433890922273</c:v>
                </c:pt>
                <c:pt idx="223">
                  <c:v>0.16244586365814856</c:v>
                </c:pt>
                <c:pt idx="224">
                  <c:v>0.15912369998771525</c:v>
                </c:pt>
                <c:pt idx="225">
                  <c:v>0.15550371161515136</c:v>
                </c:pt>
                <c:pt idx="226">
                  <c:v>0.15111494062645464</c:v>
                </c:pt>
                <c:pt idx="227">
                  <c:v>0.14335961991564355</c:v>
                </c:pt>
                <c:pt idx="228">
                  <c:v>0.1385239461457749</c:v>
                </c:pt>
                <c:pt idx="229">
                  <c:v>0.13651967074988924</c:v>
                </c:pt>
                <c:pt idx="230">
                  <c:v>0.134063225375468</c:v>
                </c:pt>
                <c:pt idx="231">
                  <c:v>0.13337217845331192</c:v>
                </c:pt>
                <c:pt idx="232">
                  <c:v>0.13293246038207973</c:v>
                </c:pt>
                <c:pt idx="233">
                  <c:v>0.13276875490456203</c:v>
                </c:pt>
                <c:pt idx="234">
                  <c:v>0.13258336049357855</c:v>
                </c:pt>
                <c:pt idx="235">
                  <c:v>0.1300208761496251</c:v>
                </c:pt>
                <c:pt idx="236">
                  <c:v>0.12651621741673394</c:v>
                </c:pt>
                <c:pt idx="237">
                  <c:v>0.12371449415973529</c:v>
                </c:pt>
                <c:pt idx="238">
                  <c:v>0.12314880548985194</c:v>
                </c:pt>
                <c:pt idx="239">
                  <c:v>0.12174301515632625</c:v>
                </c:pt>
                <c:pt idx="240">
                  <c:v>0.11952699671595274</c:v>
                </c:pt>
                <c:pt idx="241">
                  <c:v>0.11813973201072991</c:v>
                </c:pt>
                <c:pt idx="242">
                  <c:v>0.11810829332472089</c:v>
                </c:pt>
                <c:pt idx="243">
                  <c:v>0.11843537815221115</c:v>
                </c:pt>
                <c:pt idx="244">
                  <c:v>0.1185167105648515</c:v>
                </c:pt>
                <c:pt idx="245">
                  <c:v>0.11755892823881259</c:v>
                </c:pt>
                <c:pt idx="246">
                  <c:v>0.11377234992109303</c:v>
                </c:pt>
                <c:pt idx="247">
                  <c:v>0.1105600367470235</c:v>
                </c:pt>
                <c:pt idx="248">
                  <c:v>0.10773095158435946</c:v>
                </c:pt>
                <c:pt idx="249">
                  <c:v>0.10573221562353943</c:v>
                </c:pt>
                <c:pt idx="250">
                  <c:v>0.10421982385710339</c:v>
                </c:pt>
                <c:pt idx="251">
                  <c:v>0.10382273481545468</c:v>
                </c:pt>
                <c:pt idx="252">
                  <c:v>0.10495474287661326</c:v>
                </c:pt>
                <c:pt idx="253">
                  <c:v>0.10495909472672124</c:v>
                </c:pt>
                <c:pt idx="254">
                  <c:v>0.10346851201406176</c:v>
                </c:pt>
                <c:pt idx="255">
                  <c:v>0.10318674455064034</c:v>
                </c:pt>
                <c:pt idx="256">
                  <c:v>0.10221192047494317</c:v>
                </c:pt>
                <c:pt idx="257">
                  <c:v>9.974349755443393E-2</c:v>
                </c:pt>
                <c:pt idx="258">
                  <c:v>9.7063262188895327E-2</c:v>
                </c:pt>
                <c:pt idx="259">
                  <c:v>9.5409689253562607E-2</c:v>
                </c:pt>
                <c:pt idx="260">
                  <c:v>9.459926446581024E-2</c:v>
                </c:pt>
                <c:pt idx="261">
                  <c:v>9.3245565140441106E-2</c:v>
                </c:pt>
                <c:pt idx="262">
                  <c:v>9.1636457995623422E-2</c:v>
                </c:pt>
                <c:pt idx="263">
                  <c:v>9.1121753451899656E-2</c:v>
                </c:pt>
                <c:pt idx="264">
                  <c:v>9.1206091877031784E-2</c:v>
                </c:pt>
                <c:pt idx="265">
                  <c:v>9.1829398863238959E-2</c:v>
                </c:pt>
                <c:pt idx="266">
                  <c:v>8.9672806046901116E-2</c:v>
                </c:pt>
                <c:pt idx="267">
                  <c:v>8.4657194141653264E-2</c:v>
                </c:pt>
                <c:pt idx="268">
                  <c:v>8.206927271597006E-2</c:v>
                </c:pt>
                <c:pt idx="269">
                  <c:v>8.0305777853214022E-2</c:v>
                </c:pt>
                <c:pt idx="270">
                  <c:v>8.0016090119378061E-2</c:v>
                </c:pt>
                <c:pt idx="271">
                  <c:v>7.9268659726882684E-2</c:v>
                </c:pt>
                <c:pt idx="272">
                  <c:v>7.7715986349324612E-2</c:v>
                </c:pt>
                <c:pt idx="273">
                  <c:v>7.6500940785616589E-2</c:v>
                </c:pt>
                <c:pt idx="274">
                  <c:v>7.5440341181730888E-2</c:v>
                </c:pt>
                <c:pt idx="275">
                  <c:v>7.4953842941637344E-2</c:v>
                </c:pt>
                <c:pt idx="276">
                  <c:v>7.4482935368534814E-2</c:v>
                </c:pt>
                <c:pt idx="277">
                  <c:v>7.232420179950183E-2</c:v>
                </c:pt>
                <c:pt idx="278">
                  <c:v>7.0448366351051839E-2</c:v>
                </c:pt>
                <c:pt idx="279">
                  <c:v>6.8968191468673834E-2</c:v>
                </c:pt>
                <c:pt idx="280">
                  <c:v>6.8421124887437984E-2</c:v>
                </c:pt>
                <c:pt idx="281">
                  <c:v>6.923030148957926E-2</c:v>
                </c:pt>
                <c:pt idx="282">
                  <c:v>7.0121769145179647E-2</c:v>
                </c:pt>
                <c:pt idx="283">
                  <c:v>7.0441508777723288E-2</c:v>
                </c:pt>
                <c:pt idx="284">
                  <c:v>7.0340402677014052E-2</c:v>
                </c:pt>
                <c:pt idx="285">
                  <c:v>7.0538417194713821E-2</c:v>
                </c:pt>
                <c:pt idx="286">
                  <c:v>7.0937482800792637E-2</c:v>
                </c:pt>
                <c:pt idx="287">
                  <c:v>7.0425026018682668E-2</c:v>
                </c:pt>
                <c:pt idx="288">
                  <c:v>6.9263013515126315E-2</c:v>
                </c:pt>
                <c:pt idx="289">
                  <c:v>6.83666536026242E-2</c:v>
                </c:pt>
                <c:pt idx="290">
                  <c:v>6.7169398575410516E-2</c:v>
                </c:pt>
                <c:pt idx="291">
                  <c:v>6.5772339018697751E-2</c:v>
                </c:pt>
                <c:pt idx="292">
                  <c:v>6.5190662521240922E-2</c:v>
                </c:pt>
                <c:pt idx="293">
                  <c:v>6.4484165216646433E-2</c:v>
                </c:pt>
                <c:pt idx="294">
                  <c:v>6.4379284277301135E-2</c:v>
                </c:pt>
                <c:pt idx="295">
                  <c:v>6.4691512814602753E-2</c:v>
                </c:pt>
                <c:pt idx="296">
                  <c:v>6.4398967363760759E-2</c:v>
                </c:pt>
                <c:pt idx="297">
                  <c:v>6.3791665187851565E-2</c:v>
                </c:pt>
                <c:pt idx="298">
                  <c:v>6.2770985170204852E-2</c:v>
                </c:pt>
                <c:pt idx="299">
                  <c:v>6.0565715298283064E-2</c:v>
                </c:pt>
                <c:pt idx="300">
                  <c:v>5.8929107417513768E-2</c:v>
                </c:pt>
                <c:pt idx="301">
                  <c:v>5.7258953389694084E-2</c:v>
                </c:pt>
                <c:pt idx="302">
                  <c:v>5.6400543761442518E-2</c:v>
                </c:pt>
                <c:pt idx="303">
                  <c:v>5.5767094314594264E-2</c:v>
                </c:pt>
                <c:pt idx="304">
                  <c:v>5.4271130784781713E-2</c:v>
                </c:pt>
                <c:pt idx="305">
                  <c:v>5.3113679894898048E-2</c:v>
                </c:pt>
                <c:pt idx="306">
                  <c:v>5.1818299140203535E-2</c:v>
                </c:pt>
                <c:pt idx="307">
                  <c:v>5.0213268997316797E-2</c:v>
                </c:pt>
                <c:pt idx="308">
                  <c:v>4.8482465034739214E-2</c:v>
                </c:pt>
                <c:pt idx="309">
                  <c:v>4.8053492216357657E-2</c:v>
                </c:pt>
                <c:pt idx="310">
                  <c:v>4.7004135131017151E-2</c:v>
                </c:pt>
                <c:pt idx="311">
                  <c:v>4.607339288023822E-2</c:v>
                </c:pt>
                <c:pt idx="312">
                  <c:v>4.5717827272015385E-2</c:v>
                </c:pt>
                <c:pt idx="313">
                  <c:v>4.4360154918728731E-2</c:v>
                </c:pt>
                <c:pt idx="314">
                  <c:v>4.324080232938371E-2</c:v>
                </c:pt>
                <c:pt idx="315">
                  <c:v>4.1794427801610981E-2</c:v>
                </c:pt>
                <c:pt idx="316">
                  <c:v>4.0660888279648755E-2</c:v>
                </c:pt>
                <c:pt idx="317">
                  <c:v>3.8915670676868325E-2</c:v>
                </c:pt>
                <c:pt idx="318">
                  <c:v>3.8182449851182909E-2</c:v>
                </c:pt>
                <c:pt idx="319">
                  <c:v>3.8106382426656177E-2</c:v>
                </c:pt>
                <c:pt idx="320">
                  <c:v>3.7573054685542145E-2</c:v>
                </c:pt>
                <c:pt idx="321">
                  <c:v>3.6293827297234682E-2</c:v>
                </c:pt>
                <c:pt idx="322">
                  <c:v>3.5159543544150004E-2</c:v>
                </c:pt>
                <c:pt idx="323">
                  <c:v>3.4952389304706927E-2</c:v>
                </c:pt>
                <c:pt idx="324">
                  <c:v>3.4386384759975706E-2</c:v>
                </c:pt>
                <c:pt idx="325">
                  <c:v>3.3674899015027862E-2</c:v>
                </c:pt>
                <c:pt idx="326">
                  <c:v>3.320842836079492E-2</c:v>
                </c:pt>
                <c:pt idx="327">
                  <c:v>3.3167199587788632E-2</c:v>
                </c:pt>
                <c:pt idx="328">
                  <c:v>3.2956626706411585E-2</c:v>
                </c:pt>
                <c:pt idx="329">
                  <c:v>3.2212085748181837E-2</c:v>
                </c:pt>
                <c:pt idx="330">
                  <c:v>3.1448107426263569E-2</c:v>
                </c:pt>
                <c:pt idx="331">
                  <c:v>3.0522039125428078E-2</c:v>
                </c:pt>
                <c:pt idx="332">
                  <c:v>3.050044802353408E-2</c:v>
                </c:pt>
                <c:pt idx="333">
                  <c:v>3.0720859394808508E-2</c:v>
                </c:pt>
                <c:pt idx="334">
                  <c:v>3.0851074110563453E-2</c:v>
                </c:pt>
                <c:pt idx="335">
                  <c:v>3.1363537480427015E-2</c:v>
                </c:pt>
                <c:pt idx="336">
                  <c:v>3.1689517824581473E-2</c:v>
                </c:pt>
                <c:pt idx="337">
                  <c:v>3.1821346101166569E-2</c:v>
                </c:pt>
                <c:pt idx="338">
                  <c:v>3.1459896439702373E-2</c:v>
                </c:pt>
                <c:pt idx="339">
                  <c:v>3.1023559776891467E-2</c:v>
                </c:pt>
                <c:pt idx="340">
                  <c:v>3.0695785673565706E-2</c:v>
                </c:pt>
                <c:pt idx="341">
                  <c:v>3.0581615728093984E-2</c:v>
                </c:pt>
                <c:pt idx="342">
                  <c:v>3.063155755413198E-2</c:v>
                </c:pt>
                <c:pt idx="343">
                  <c:v>3.0355290852973952E-2</c:v>
                </c:pt>
                <c:pt idx="344">
                  <c:v>3.0060357806259055E-2</c:v>
                </c:pt>
                <c:pt idx="345">
                  <c:v>3.0249210275819768E-2</c:v>
                </c:pt>
                <c:pt idx="346">
                  <c:v>3.0692886027245184E-2</c:v>
                </c:pt>
                <c:pt idx="347">
                  <c:v>3.0690930789789773E-2</c:v>
                </c:pt>
                <c:pt idx="348">
                  <c:v>3.0770191152044931E-2</c:v>
                </c:pt>
                <c:pt idx="349">
                  <c:v>3.0259582879085246E-2</c:v>
                </c:pt>
                <c:pt idx="350">
                  <c:v>3.016501092154697E-2</c:v>
                </c:pt>
                <c:pt idx="351">
                  <c:v>2.9526839949899686E-2</c:v>
                </c:pt>
                <c:pt idx="352">
                  <c:v>2.8971749458096389E-2</c:v>
                </c:pt>
                <c:pt idx="353">
                  <c:v>2.8470700063624794E-2</c:v>
                </c:pt>
                <c:pt idx="354">
                  <c:v>2.8047876803735744E-2</c:v>
                </c:pt>
                <c:pt idx="355">
                  <c:v>2.7899171025784396E-2</c:v>
                </c:pt>
                <c:pt idx="356">
                  <c:v>2.7619962289224566E-2</c:v>
                </c:pt>
                <c:pt idx="357">
                  <c:v>2.7452596827359052E-2</c:v>
                </c:pt>
                <c:pt idx="358">
                  <c:v>2.6967793809614664E-2</c:v>
                </c:pt>
                <c:pt idx="359">
                  <c:v>2.6549733658392402E-2</c:v>
                </c:pt>
                <c:pt idx="360">
                  <c:v>2.6692962824410027E-2</c:v>
                </c:pt>
                <c:pt idx="361">
                  <c:v>2.71567952542126E-2</c:v>
                </c:pt>
                <c:pt idx="362">
                  <c:v>2.6783360536154002E-2</c:v>
                </c:pt>
                <c:pt idx="363">
                  <c:v>2.6424705432364706E-2</c:v>
                </c:pt>
                <c:pt idx="364">
                  <c:v>2.6154308716360535E-2</c:v>
                </c:pt>
                <c:pt idx="365">
                  <c:v>2.5776076930452592E-2</c:v>
                </c:pt>
                <c:pt idx="366">
                  <c:v>2.5590067656191602E-2</c:v>
                </c:pt>
                <c:pt idx="367">
                  <c:v>2.5490549177578533E-2</c:v>
                </c:pt>
                <c:pt idx="368">
                  <c:v>2.5106593781180755E-2</c:v>
                </c:pt>
                <c:pt idx="369">
                  <c:v>2.4866469400979974E-2</c:v>
                </c:pt>
                <c:pt idx="370">
                  <c:v>2.4072144437556765E-2</c:v>
                </c:pt>
                <c:pt idx="371">
                  <c:v>2.3296575660512069E-2</c:v>
                </c:pt>
                <c:pt idx="372">
                  <c:v>2.305064008010408E-2</c:v>
                </c:pt>
                <c:pt idx="373">
                  <c:v>2.293067029987881E-2</c:v>
                </c:pt>
                <c:pt idx="374">
                  <c:v>2.3245173194211297E-2</c:v>
                </c:pt>
                <c:pt idx="375">
                  <c:v>2.3256895830838054E-2</c:v>
                </c:pt>
                <c:pt idx="376">
                  <c:v>2.3395831838938279E-2</c:v>
                </c:pt>
                <c:pt idx="377">
                  <c:v>2.3481460996106613E-2</c:v>
                </c:pt>
                <c:pt idx="378">
                  <c:v>2.3841351760682652E-2</c:v>
                </c:pt>
                <c:pt idx="379">
                  <c:v>2.3794217719224398E-2</c:v>
                </c:pt>
                <c:pt idx="380">
                  <c:v>2.3591699624993578E-2</c:v>
                </c:pt>
                <c:pt idx="381">
                  <c:v>2.2956888906749282E-2</c:v>
                </c:pt>
                <c:pt idx="382">
                  <c:v>2.2675774046628985E-2</c:v>
                </c:pt>
                <c:pt idx="383">
                  <c:v>2.2509539380936305E-2</c:v>
                </c:pt>
                <c:pt idx="384">
                  <c:v>2.2622920109692159E-2</c:v>
                </c:pt>
                <c:pt idx="385">
                  <c:v>2.239573149200275E-2</c:v>
                </c:pt>
                <c:pt idx="386">
                  <c:v>2.2290969012017117E-2</c:v>
                </c:pt>
                <c:pt idx="387">
                  <c:v>2.2585705096295167E-2</c:v>
                </c:pt>
                <c:pt idx="388">
                  <c:v>2.2758325243144875E-2</c:v>
                </c:pt>
                <c:pt idx="389">
                  <c:v>2.2433895266648574E-2</c:v>
                </c:pt>
                <c:pt idx="390">
                  <c:v>2.2209438765613404E-2</c:v>
                </c:pt>
                <c:pt idx="391">
                  <c:v>2.2089937660561811E-2</c:v>
                </c:pt>
                <c:pt idx="392">
                  <c:v>2.2022950182391945E-2</c:v>
                </c:pt>
                <c:pt idx="393">
                  <c:v>2.1999235205970191E-2</c:v>
                </c:pt>
                <c:pt idx="394">
                  <c:v>2.1894041463637444E-2</c:v>
                </c:pt>
                <c:pt idx="395">
                  <c:v>2.1786037007303281E-2</c:v>
                </c:pt>
                <c:pt idx="396">
                  <c:v>2.1384480708520504E-2</c:v>
                </c:pt>
                <c:pt idx="397">
                  <c:v>2.1329539874749552E-2</c:v>
                </c:pt>
                <c:pt idx="398">
                  <c:v>2.1256161430028321E-2</c:v>
                </c:pt>
                <c:pt idx="399">
                  <c:v>2.1395392388236838E-2</c:v>
                </c:pt>
                <c:pt idx="400">
                  <c:v>2.1511481068643382E-2</c:v>
                </c:pt>
                <c:pt idx="401">
                  <c:v>2.1937419490113592E-2</c:v>
                </c:pt>
                <c:pt idx="402">
                  <c:v>2.177594037541733E-2</c:v>
                </c:pt>
                <c:pt idx="403">
                  <c:v>2.1884141633506417E-2</c:v>
                </c:pt>
                <c:pt idx="404">
                  <c:v>2.2275130903159884E-2</c:v>
                </c:pt>
                <c:pt idx="405">
                  <c:v>2.2379739600660781E-2</c:v>
                </c:pt>
                <c:pt idx="406">
                  <c:v>2.2925144002103739E-2</c:v>
                </c:pt>
                <c:pt idx="407">
                  <c:v>2.3175060307306268E-2</c:v>
                </c:pt>
                <c:pt idx="408">
                  <c:v>2.3241379295738662E-2</c:v>
                </c:pt>
                <c:pt idx="409">
                  <c:v>2.3072430059962588E-2</c:v>
                </c:pt>
                <c:pt idx="410">
                  <c:v>2.2837393063734279E-2</c:v>
                </c:pt>
                <c:pt idx="411">
                  <c:v>2.2800796033569923E-2</c:v>
                </c:pt>
                <c:pt idx="412">
                  <c:v>2.2819932225977051E-2</c:v>
                </c:pt>
                <c:pt idx="413">
                  <c:v>2.2585060554604561E-2</c:v>
                </c:pt>
                <c:pt idx="414">
                  <c:v>2.2668821429678201E-2</c:v>
                </c:pt>
                <c:pt idx="415">
                  <c:v>2.2559007460144002E-2</c:v>
                </c:pt>
                <c:pt idx="416">
                  <c:v>2.2627440092989379E-2</c:v>
                </c:pt>
                <c:pt idx="417">
                  <c:v>2.249820083641519E-2</c:v>
                </c:pt>
                <c:pt idx="418">
                  <c:v>2.2664267909279188E-2</c:v>
                </c:pt>
                <c:pt idx="419">
                  <c:v>2.2544682071720959E-2</c:v>
                </c:pt>
                <c:pt idx="420">
                  <c:v>2.2520934648066801E-2</c:v>
                </c:pt>
                <c:pt idx="421">
                  <c:v>2.2573593967641296E-2</c:v>
                </c:pt>
                <c:pt idx="422">
                  <c:v>2.2209989387130522E-2</c:v>
                </c:pt>
                <c:pt idx="423">
                  <c:v>2.1668531850141164E-2</c:v>
                </c:pt>
                <c:pt idx="424">
                  <c:v>2.127464409633633E-2</c:v>
                </c:pt>
                <c:pt idx="425">
                  <c:v>2.1085445987692686E-2</c:v>
                </c:pt>
                <c:pt idx="426">
                  <c:v>2.1170549736265552E-2</c:v>
                </c:pt>
                <c:pt idx="427">
                  <c:v>2.1270236409367999E-2</c:v>
                </c:pt>
                <c:pt idx="428">
                  <c:v>2.1204592676555403E-2</c:v>
                </c:pt>
                <c:pt idx="429">
                  <c:v>2.1322442423214155E-2</c:v>
                </c:pt>
                <c:pt idx="430">
                  <c:v>2.1344119360847166E-2</c:v>
                </c:pt>
                <c:pt idx="431">
                  <c:v>2.112952290209591E-2</c:v>
                </c:pt>
                <c:pt idx="432">
                  <c:v>2.0823700747247167E-2</c:v>
                </c:pt>
                <c:pt idx="433">
                  <c:v>2.0770464697717317E-2</c:v>
                </c:pt>
                <c:pt idx="434">
                  <c:v>2.1025024022084102E-2</c:v>
                </c:pt>
                <c:pt idx="435">
                  <c:v>2.1080173544863828E-2</c:v>
                </c:pt>
                <c:pt idx="436">
                  <c:v>2.1035406436493022E-2</c:v>
                </c:pt>
                <c:pt idx="437">
                  <c:v>2.1000791134630728E-2</c:v>
                </c:pt>
                <c:pt idx="438">
                  <c:v>2.0848755621743292E-2</c:v>
                </c:pt>
                <c:pt idx="439">
                  <c:v>2.040675414863348E-2</c:v>
                </c:pt>
                <c:pt idx="440">
                  <c:v>2.0320904153786092E-2</c:v>
                </c:pt>
                <c:pt idx="441">
                  <c:v>2.0005299176091864E-2</c:v>
                </c:pt>
                <c:pt idx="442">
                  <c:v>1.971346275235155E-2</c:v>
                </c:pt>
                <c:pt idx="443">
                  <c:v>1.9538850763797966E-2</c:v>
                </c:pt>
                <c:pt idx="444">
                  <c:v>1.9462002845981041E-2</c:v>
                </c:pt>
                <c:pt idx="445">
                  <c:v>1.9510087400310898E-2</c:v>
                </c:pt>
                <c:pt idx="446">
                  <c:v>1.9349011765565482E-2</c:v>
                </c:pt>
                <c:pt idx="447">
                  <c:v>1.9458732701238456E-2</c:v>
                </c:pt>
                <c:pt idx="448">
                  <c:v>1.9878658528245118E-2</c:v>
                </c:pt>
                <c:pt idx="449">
                  <c:v>2.0167312302268155E-2</c:v>
                </c:pt>
                <c:pt idx="450">
                  <c:v>2.0118081526626447E-2</c:v>
                </c:pt>
                <c:pt idx="451">
                  <c:v>2.0396108946226607E-2</c:v>
                </c:pt>
                <c:pt idx="452">
                  <c:v>2.0809289168959792E-2</c:v>
                </c:pt>
                <c:pt idx="453">
                  <c:v>2.1046916856049105E-2</c:v>
                </c:pt>
                <c:pt idx="454">
                  <c:v>2.1077362981700876E-2</c:v>
                </c:pt>
                <c:pt idx="455">
                  <c:v>2.1221678966912103E-2</c:v>
                </c:pt>
                <c:pt idx="456">
                  <c:v>2.1440065610101509E-2</c:v>
                </c:pt>
                <c:pt idx="457">
                  <c:v>2.1690897360056235E-2</c:v>
                </c:pt>
                <c:pt idx="458">
                  <c:v>2.1773760610242734E-2</c:v>
                </c:pt>
                <c:pt idx="459">
                  <c:v>2.2114367046727271E-2</c:v>
                </c:pt>
                <c:pt idx="460">
                  <c:v>2.2190664978585441E-2</c:v>
                </c:pt>
                <c:pt idx="461">
                  <c:v>2.2260738608838829E-2</c:v>
                </c:pt>
                <c:pt idx="462">
                  <c:v>2.2232750887694989E-2</c:v>
                </c:pt>
                <c:pt idx="463">
                  <c:v>2.2274817051478019E-2</c:v>
                </c:pt>
                <c:pt idx="464">
                  <c:v>2.2116128736319136E-2</c:v>
                </c:pt>
                <c:pt idx="465">
                  <c:v>2.1840916810788792E-2</c:v>
                </c:pt>
                <c:pt idx="466">
                  <c:v>2.1704787527808321E-2</c:v>
                </c:pt>
                <c:pt idx="467">
                  <c:v>2.1981840713893093E-2</c:v>
                </c:pt>
                <c:pt idx="468">
                  <c:v>2.2093210459323456E-2</c:v>
                </c:pt>
                <c:pt idx="469">
                  <c:v>2.1833894094615901E-2</c:v>
                </c:pt>
                <c:pt idx="470">
                  <c:v>2.1858950523221843E-2</c:v>
                </c:pt>
                <c:pt idx="471">
                  <c:v>2.1904784589848451E-2</c:v>
                </c:pt>
                <c:pt idx="472">
                  <c:v>2.2211774445605837E-2</c:v>
                </c:pt>
                <c:pt idx="473">
                  <c:v>2.2273461306805853E-2</c:v>
                </c:pt>
                <c:pt idx="474">
                  <c:v>2.2620303075360171E-2</c:v>
                </c:pt>
                <c:pt idx="475">
                  <c:v>2.2638218605248089E-2</c:v>
                </c:pt>
                <c:pt idx="476">
                  <c:v>2.25948761570594E-2</c:v>
                </c:pt>
                <c:pt idx="477">
                  <c:v>2.3065565808380002E-2</c:v>
                </c:pt>
                <c:pt idx="478">
                  <c:v>2.3465443519108932E-2</c:v>
                </c:pt>
                <c:pt idx="479">
                  <c:v>2.3904654527429667E-2</c:v>
                </c:pt>
                <c:pt idx="480">
                  <c:v>2.3992293142250508E-2</c:v>
                </c:pt>
                <c:pt idx="481">
                  <c:v>2.4386446002802868E-2</c:v>
                </c:pt>
                <c:pt idx="482">
                  <c:v>2.4333563027166022E-2</c:v>
                </c:pt>
                <c:pt idx="483">
                  <c:v>2.4046280903425393E-2</c:v>
                </c:pt>
                <c:pt idx="484">
                  <c:v>2.4080646712505378E-2</c:v>
                </c:pt>
                <c:pt idx="485">
                  <c:v>2.4063479102087539E-2</c:v>
                </c:pt>
                <c:pt idx="486">
                  <c:v>2.3818263766601094E-2</c:v>
                </c:pt>
                <c:pt idx="487">
                  <c:v>2.3816016141214025E-2</c:v>
                </c:pt>
                <c:pt idx="488">
                  <c:v>2.3464972908822268E-2</c:v>
                </c:pt>
                <c:pt idx="489">
                  <c:v>2.3232256218845407E-2</c:v>
                </c:pt>
                <c:pt idx="490">
                  <c:v>2.3034801510754072E-2</c:v>
                </c:pt>
                <c:pt idx="491">
                  <c:v>2.2764930997700172E-2</c:v>
                </c:pt>
                <c:pt idx="492">
                  <c:v>2.2684389997195298E-2</c:v>
                </c:pt>
                <c:pt idx="493">
                  <c:v>2.3167035504611536E-2</c:v>
                </c:pt>
                <c:pt idx="494">
                  <c:v>2.3566423945000664E-2</c:v>
                </c:pt>
                <c:pt idx="495">
                  <c:v>2.3599256030580953E-2</c:v>
                </c:pt>
                <c:pt idx="496">
                  <c:v>2.375781898420079E-2</c:v>
                </c:pt>
                <c:pt idx="497">
                  <c:v>2.4070921961303608E-2</c:v>
                </c:pt>
                <c:pt idx="498">
                  <c:v>2.4233086164580607E-2</c:v>
                </c:pt>
                <c:pt idx="499">
                  <c:v>2.4527282189616313E-2</c:v>
                </c:pt>
                <c:pt idx="500">
                  <c:v>2.4757003866698615E-2</c:v>
                </c:pt>
                <c:pt idx="501">
                  <c:v>2.4923310674765376E-2</c:v>
                </c:pt>
                <c:pt idx="502">
                  <c:v>2.4729237553501426E-2</c:v>
                </c:pt>
                <c:pt idx="503">
                  <c:v>2.4951737786195409E-2</c:v>
                </c:pt>
                <c:pt idx="504">
                  <c:v>2.5203720119937073E-2</c:v>
                </c:pt>
                <c:pt idx="505">
                  <c:v>2.5262675000384351E-2</c:v>
                </c:pt>
                <c:pt idx="506">
                  <c:v>2.5641568344631584E-2</c:v>
                </c:pt>
                <c:pt idx="507">
                  <c:v>2.5824166744166807E-2</c:v>
                </c:pt>
                <c:pt idx="508">
                  <c:v>2.6079723363000941E-2</c:v>
                </c:pt>
                <c:pt idx="509">
                  <c:v>2.6495711317972383E-2</c:v>
                </c:pt>
                <c:pt idx="510">
                  <c:v>2.6690960677030671E-2</c:v>
                </c:pt>
                <c:pt idx="511">
                  <c:v>2.7120919428940994E-2</c:v>
                </c:pt>
                <c:pt idx="512">
                  <c:v>2.7197888576165494E-2</c:v>
                </c:pt>
                <c:pt idx="513">
                  <c:v>2.7451981362166214E-2</c:v>
                </c:pt>
                <c:pt idx="514">
                  <c:v>2.7300717956115238E-2</c:v>
                </c:pt>
                <c:pt idx="515">
                  <c:v>2.7257242181319974E-2</c:v>
                </c:pt>
                <c:pt idx="516">
                  <c:v>2.702247671587088E-2</c:v>
                </c:pt>
                <c:pt idx="517">
                  <c:v>2.6771858415471344E-2</c:v>
                </c:pt>
                <c:pt idx="518">
                  <c:v>2.671289549457815E-2</c:v>
                </c:pt>
                <c:pt idx="519">
                  <c:v>2.6411874889151355E-2</c:v>
                </c:pt>
                <c:pt idx="520">
                  <c:v>2.6358269165317937E-2</c:v>
                </c:pt>
                <c:pt idx="521">
                  <c:v>2.6232782458991067E-2</c:v>
                </c:pt>
                <c:pt idx="522">
                  <c:v>2.5902600113824885E-2</c:v>
                </c:pt>
                <c:pt idx="523">
                  <c:v>2.6067052151289655E-2</c:v>
                </c:pt>
                <c:pt idx="524">
                  <c:v>2.6109485649232225E-2</c:v>
                </c:pt>
                <c:pt idx="525">
                  <c:v>2.6075220201269164E-2</c:v>
                </c:pt>
                <c:pt idx="526">
                  <c:v>2.5861010618294676E-2</c:v>
                </c:pt>
                <c:pt idx="527">
                  <c:v>2.5785576009069017E-2</c:v>
                </c:pt>
                <c:pt idx="528">
                  <c:v>2.5577212170279626E-2</c:v>
                </c:pt>
                <c:pt idx="529">
                  <c:v>2.5388773104935317E-2</c:v>
                </c:pt>
                <c:pt idx="530">
                  <c:v>2.5488033831569494E-2</c:v>
                </c:pt>
                <c:pt idx="531">
                  <c:v>2.543412911347346E-2</c:v>
                </c:pt>
                <c:pt idx="532">
                  <c:v>2.4898991785117695E-2</c:v>
                </c:pt>
                <c:pt idx="533">
                  <c:v>2.4606820090315763E-2</c:v>
                </c:pt>
                <c:pt idx="534">
                  <c:v>2.4704342640044605E-2</c:v>
                </c:pt>
                <c:pt idx="535">
                  <c:v>2.4886164931231865E-2</c:v>
                </c:pt>
                <c:pt idx="536">
                  <c:v>2.5062514203731522E-2</c:v>
                </c:pt>
                <c:pt idx="537">
                  <c:v>2.5583990858099426E-2</c:v>
                </c:pt>
                <c:pt idx="538">
                  <c:v>2.5792964999726092E-2</c:v>
                </c:pt>
                <c:pt idx="539">
                  <c:v>2.6237880949619555E-2</c:v>
                </c:pt>
                <c:pt idx="540">
                  <c:v>2.652527956897021E-2</c:v>
                </c:pt>
                <c:pt idx="541">
                  <c:v>2.6573373702285338E-2</c:v>
                </c:pt>
                <c:pt idx="542">
                  <c:v>2.6972881835129064E-2</c:v>
                </c:pt>
                <c:pt idx="543">
                  <c:v>2.7522647325973471E-2</c:v>
                </c:pt>
                <c:pt idx="544">
                  <c:v>2.7478916846653621E-2</c:v>
                </c:pt>
                <c:pt idx="545">
                  <c:v>2.7637151112393496E-2</c:v>
                </c:pt>
                <c:pt idx="546">
                  <c:v>2.7509223645236634E-2</c:v>
                </c:pt>
                <c:pt idx="547">
                  <c:v>2.7316060973644984E-2</c:v>
                </c:pt>
                <c:pt idx="548">
                  <c:v>2.6713069586699223E-2</c:v>
                </c:pt>
                <c:pt idx="549">
                  <c:v>2.6515268318193848E-2</c:v>
                </c:pt>
                <c:pt idx="550">
                  <c:v>2.6632524433957347E-2</c:v>
                </c:pt>
                <c:pt idx="551">
                  <c:v>2.6366566617876189E-2</c:v>
                </c:pt>
                <c:pt idx="552">
                  <c:v>2.6374806542857055E-2</c:v>
                </c:pt>
                <c:pt idx="553">
                  <c:v>2.6091304873341603E-2</c:v>
                </c:pt>
                <c:pt idx="554">
                  <c:v>2.5980513759145375E-2</c:v>
                </c:pt>
                <c:pt idx="555">
                  <c:v>2.5766789035945602E-2</c:v>
                </c:pt>
                <c:pt idx="556">
                  <c:v>2.6103096810610456E-2</c:v>
                </c:pt>
                <c:pt idx="557">
                  <c:v>2.635473136133025E-2</c:v>
                </c:pt>
                <c:pt idx="558">
                  <c:v>2.6107699594115408E-2</c:v>
                </c:pt>
                <c:pt idx="559">
                  <c:v>2.5994381405272673E-2</c:v>
                </c:pt>
                <c:pt idx="560">
                  <c:v>2.6220097264378919E-2</c:v>
                </c:pt>
                <c:pt idx="561">
                  <c:v>2.6580599098282365E-2</c:v>
                </c:pt>
                <c:pt idx="562">
                  <c:v>2.6730980940085712E-2</c:v>
                </c:pt>
                <c:pt idx="563">
                  <c:v>2.6959529693463657E-2</c:v>
                </c:pt>
                <c:pt idx="564">
                  <c:v>2.7098329861550037E-2</c:v>
                </c:pt>
                <c:pt idx="565">
                  <c:v>2.7322344326856152E-2</c:v>
                </c:pt>
                <c:pt idx="566">
                  <c:v>2.7102746923736994E-2</c:v>
                </c:pt>
                <c:pt idx="567">
                  <c:v>2.7071255555069611E-2</c:v>
                </c:pt>
                <c:pt idx="568">
                  <c:v>2.6902051143340398E-2</c:v>
                </c:pt>
                <c:pt idx="569">
                  <c:v>2.6702730230744341E-2</c:v>
                </c:pt>
                <c:pt idx="570">
                  <c:v>2.648809853900343E-2</c:v>
                </c:pt>
                <c:pt idx="571">
                  <c:v>2.6531160817254068E-2</c:v>
                </c:pt>
                <c:pt idx="572">
                  <c:v>2.6596205078736401E-2</c:v>
                </c:pt>
                <c:pt idx="573">
                  <c:v>2.6340109305961715E-2</c:v>
                </c:pt>
                <c:pt idx="574">
                  <c:v>2.5909726084047131E-2</c:v>
                </c:pt>
                <c:pt idx="575">
                  <c:v>2.599373672071403E-2</c:v>
                </c:pt>
                <c:pt idx="576">
                  <c:v>2.603234463733569E-2</c:v>
                </c:pt>
                <c:pt idx="577">
                  <c:v>2.5666070029420875E-2</c:v>
                </c:pt>
                <c:pt idx="578">
                  <c:v>2.532028250313283E-2</c:v>
                </c:pt>
                <c:pt idx="579">
                  <c:v>2.5464997007581831E-2</c:v>
                </c:pt>
                <c:pt idx="580">
                  <c:v>2.5463155948561321E-2</c:v>
                </c:pt>
                <c:pt idx="581">
                  <c:v>2.5503051488123346E-2</c:v>
                </c:pt>
                <c:pt idx="582">
                  <c:v>2.5617756891123125E-2</c:v>
                </c:pt>
                <c:pt idx="583">
                  <c:v>2.589021586535421E-2</c:v>
                </c:pt>
                <c:pt idx="584">
                  <c:v>2.6469070899699045E-2</c:v>
                </c:pt>
                <c:pt idx="585">
                  <c:v>2.662167264901643E-2</c:v>
                </c:pt>
                <c:pt idx="586">
                  <c:v>2.7243682861355409E-2</c:v>
                </c:pt>
                <c:pt idx="587">
                  <c:v>2.7796467370372328E-2</c:v>
                </c:pt>
                <c:pt idx="588">
                  <c:v>2.8117566520588097E-2</c:v>
                </c:pt>
                <c:pt idx="589">
                  <c:v>2.8461846845826238E-2</c:v>
                </c:pt>
                <c:pt idx="590">
                  <c:v>2.8753311796962375E-2</c:v>
                </c:pt>
                <c:pt idx="591">
                  <c:v>2.8598453388441337E-2</c:v>
                </c:pt>
                <c:pt idx="592">
                  <c:v>2.8437044639342504E-2</c:v>
                </c:pt>
                <c:pt idx="593">
                  <c:v>2.8663113899631391E-2</c:v>
                </c:pt>
                <c:pt idx="594">
                  <c:v>2.9123521680088166E-2</c:v>
                </c:pt>
                <c:pt idx="595">
                  <c:v>2.9481735604338768E-2</c:v>
                </c:pt>
                <c:pt idx="596">
                  <c:v>2.948849779903201E-2</c:v>
                </c:pt>
                <c:pt idx="597">
                  <c:v>2.9704241232395623E-2</c:v>
                </c:pt>
                <c:pt idx="598">
                  <c:v>2.982182475400862E-2</c:v>
                </c:pt>
                <c:pt idx="599">
                  <c:v>2.9680756878604143E-2</c:v>
                </c:pt>
                <c:pt idx="600">
                  <c:v>2.9653345862755611E-2</c:v>
                </c:pt>
                <c:pt idx="601">
                  <c:v>2.9842143416251209E-2</c:v>
                </c:pt>
                <c:pt idx="602">
                  <c:v>3.0520396982732158E-2</c:v>
                </c:pt>
                <c:pt idx="603">
                  <c:v>3.147071418131242E-2</c:v>
                </c:pt>
                <c:pt idx="604">
                  <c:v>3.1911716516799221E-2</c:v>
                </c:pt>
                <c:pt idx="605">
                  <c:v>3.2118716620014615E-2</c:v>
                </c:pt>
                <c:pt idx="606">
                  <c:v>3.2591774323647786E-2</c:v>
                </c:pt>
                <c:pt idx="607">
                  <c:v>3.2562546882814694E-2</c:v>
                </c:pt>
                <c:pt idx="608">
                  <c:v>3.2846079405635671E-2</c:v>
                </c:pt>
                <c:pt idx="609">
                  <c:v>3.2861126730548862E-2</c:v>
                </c:pt>
                <c:pt idx="610">
                  <c:v>3.3188620732491944E-2</c:v>
                </c:pt>
                <c:pt idx="611">
                  <c:v>3.3140182825925762E-2</c:v>
                </c:pt>
                <c:pt idx="612">
                  <c:v>3.3567938850583075E-2</c:v>
                </c:pt>
                <c:pt idx="613">
                  <c:v>3.380083039800319E-2</c:v>
                </c:pt>
                <c:pt idx="614">
                  <c:v>3.3897276255778055E-2</c:v>
                </c:pt>
                <c:pt idx="615">
                  <c:v>3.4224819561593581E-2</c:v>
                </c:pt>
                <c:pt idx="616">
                  <c:v>3.4778972112133599E-2</c:v>
                </c:pt>
                <c:pt idx="617">
                  <c:v>3.5221644416414878E-2</c:v>
                </c:pt>
                <c:pt idx="618">
                  <c:v>3.5539313858075579E-2</c:v>
                </c:pt>
                <c:pt idx="619">
                  <c:v>3.5014576409538589E-2</c:v>
                </c:pt>
                <c:pt idx="620">
                  <c:v>3.4938242405463713E-2</c:v>
                </c:pt>
                <c:pt idx="621">
                  <c:v>3.4449375284792798E-2</c:v>
                </c:pt>
                <c:pt idx="622">
                  <c:v>3.397797105894558E-2</c:v>
                </c:pt>
                <c:pt idx="623">
                  <c:v>3.440104957818646E-2</c:v>
                </c:pt>
                <c:pt idx="624">
                  <c:v>3.4106329610871094E-2</c:v>
                </c:pt>
                <c:pt idx="625">
                  <c:v>3.3914049651912193E-2</c:v>
                </c:pt>
                <c:pt idx="626">
                  <c:v>3.3588070974853668E-2</c:v>
                </c:pt>
                <c:pt idx="627">
                  <c:v>3.3553995954115304E-2</c:v>
                </c:pt>
                <c:pt idx="628">
                  <c:v>3.3351008671503514E-2</c:v>
                </c:pt>
                <c:pt idx="629">
                  <c:v>3.3911664719823542E-2</c:v>
                </c:pt>
                <c:pt idx="630">
                  <c:v>3.4381852515640438E-2</c:v>
                </c:pt>
                <c:pt idx="631">
                  <c:v>3.4804989814473927E-2</c:v>
                </c:pt>
                <c:pt idx="632">
                  <c:v>3.507332595561749E-2</c:v>
                </c:pt>
                <c:pt idx="633">
                  <c:v>3.5320205861406703E-2</c:v>
                </c:pt>
                <c:pt idx="634">
                  <c:v>3.5498884790017157E-2</c:v>
                </c:pt>
                <c:pt idx="635">
                  <c:v>3.5760670047126117E-2</c:v>
                </c:pt>
                <c:pt idx="636">
                  <c:v>3.6661685086055044E-2</c:v>
                </c:pt>
                <c:pt idx="637">
                  <c:v>3.719419954311208E-2</c:v>
                </c:pt>
                <c:pt idx="638">
                  <c:v>3.6953245970454449E-2</c:v>
                </c:pt>
                <c:pt idx="639">
                  <c:v>3.6879133948049397E-2</c:v>
                </c:pt>
                <c:pt idx="640">
                  <c:v>3.7391852410029312E-2</c:v>
                </c:pt>
                <c:pt idx="641">
                  <c:v>3.7409663061354417E-2</c:v>
                </c:pt>
                <c:pt idx="642">
                  <c:v>3.7520463669091328E-2</c:v>
                </c:pt>
                <c:pt idx="643">
                  <c:v>3.7600602852508436E-2</c:v>
                </c:pt>
                <c:pt idx="644">
                  <c:v>3.866189026548926E-2</c:v>
                </c:pt>
                <c:pt idx="645">
                  <c:v>3.9653555265709642E-2</c:v>
                </c:pt>
                <c:pt idx="646">
                  <c:v>4.0643602758273251E-2</c:v>
                </c:pt>
                <c:pt idx="647">
                  <c:v>4.0690330479764766E-2</c:v>
                </c:pt>
                <c:pt idx="648">
                  <c:v>4.076852244827299E-2</c:v>
                </c:pt>
                <c:pt idx="649">
                  <c:v>4.0670862810962279E-2</c:v>
                </c:pt>
                <c:pt idx="650">
                  <c:v>4.0976239652556215E-2</c:v>
                </c:pt>
                <c:pt idx="651">
                  <c:v>4.0553881449326812E-2</c:v>
                </c:pt>
                <c:pt idx="652">
                  <c:v>4.043635807818214E-2</c:v>
                </c:pt>
                <c:pt idx="653">
                  <c:v>4.0185887567775511E-2</c:v>
                </c:pt>
                <c:pt idx="654">
                  <c:v>4.0800348426437302E-2</c:v>
                </c:pt>
                <c:pt idx="655">
                  <c:v>4.2462402439076355E-2</c:v>
                </c:pt>
                <c:pt idx="656">
                  <c:v>4.3423918953457777E-2</c:v>
                </c:pt>
                <c:pt idx="657">
                  <c:v>4.4601936590330349E-2</c:v>
                </c:pt>
                <c:pt idx="658">
                  <c:v>4.5345342804158612E-2</c:v>
                </c:pt>
                <c:pt idx="659">
                  <c:v>4.5743561377027099E-2</c:v>
                </c:pt>
                <c:pt idx="660">
                  <c:v>4.6444143960815976E-2</c:v>
                </c:pt>
                <c:pt idx="661">
                  <c:v>4.7005682260974582E-2</c:v>
                </c:pt>
                <c:pt idx="662">
                  <c:v>4.7698878024454432E-2</c:v>
                </c:pt>
                <c:pt idx="663">
                  <c:v>4.9276918322568891E-2</c:v>
                </c:pt>
                <c:pt idx="664">
                  <c:v>4.9465390165511713E-2</c:v>
                </c:pt>
                <c:pt idx="665">
                  <c:v>4.8986737142565309E-2</c:v>
                </c:pt>
                <c:pt idx="666">
                  <c:v>4.9158101442612831E-2</c:v>
                </c:pt>
                <c:pt idx="667">
                  <c:v>5.0136857439878779E-2</c:v>
                </c:pt>
                <c:pt idx="668">
                  <c:v>5.0805187593199144E-2</c:v>
                </c:pt>
                <c:pt idx="669">
                  <c:v>5.1608549519391589E-2</c:v>
                </c:pt>
                <c:pt idx="670">
                  <c:v>5.1976709722731995E-2</c:v>
                </c:pt>
                <c:pt idx="671">
                  <c:v>5.26886879162657E-2</c:v>
                </c:pt>
                <c:pt idx="672">
                  <c:v>5.3650164239616542E-2</c:v>
                </c:pt>
                <c:pt idx="673">
                  <c:v>5.4649294711156517E-2</c:v>
                </c:pt>
                <c:pt idx="674">
                  <c:v>5.6447571945910269E-2</c:v>
                </c:pt>
                <c:pt idx="675">
                  <c:v>5.7145535694449426E-2</c:v>
                </c:pt>
                <c:pt idx="676">
                  <c:v>5.8727374247314154E-2</c:v>
                </c:pt>
                <c:pt idx="677">
                  <c:v>5.942450673281606E-2</c:v>
                </c:pt>
                <c:pt idx="678">
                  <c:v>6.0344770812855504E-2</c:v>
                </c:pt>
                <c:pt idx="679">
                  <c:v>6.0284670179566541E-2</c:v>
                </c:pt>
                <c:pt idx="680">
                  <c:v>5.9754340940785217E-2</c:v>
                </c:pt>
                <c:pt idx="681">
                  <c:v>5.9987794256369326E-2</c:v>
                </c:pt>
                <c:pt idx="682">
                  <c:v>6.0821225786489318E-2</c:v>
                </c:pt>
                <c:pt idx="683">
                  <c:v>6.1104808964454117E-2</c:v>
                </c:pt>
                <c:pt idx="684">
                  <c:v>6.1232276957586956E-2</c:v>
                </c:pt>
                <c:pt idx="685">
                  <c:v>6.16805390735473E-2</c:v>
                </c:pt>
                <c:pt idx="686">
                  <c:v>6.2502497718788796E-2</c:v>
                </c:pt>
                <c:pt idx="687">
                  <c:v>6.3973760129654889E-2</c:v>
                </c:pt>
                <c:pt idx="688">
                  <c:v>6.4826847123846301E-2</c:v>
                </c:pt>
                <c:pt idx="689">
                  <c:v>6.5244249535836837E-2</c:v>
                </c:pt>
                <c:pt idx="690">
                  <c:v>6.4754309226562251E-2</c:v>
                </c:pt>
                <c:pt idx="691">
                  <c:v>6.4526696583543153E-2</c:v>
                </c:pt>
                <c:pt idx="692">
                  <c:v>6.4066756322164506E-2</c:v>
                </c:pt>
                <c:pt idx="693">
                  <c:v>6.301415936609242E-2</c:v>
                </c:pt>
                <c:pt idx="694">
                  <c:v>6.3762579848103892E-2</c:v>
                </c:pt>
                <c:pt idx="695">
                  <c:v>6.5144582790872013E-2</c:v>
                </c:pt>
                <c:pt idx="696">
                  <c:v>6.7371648920239863E-2</c:v>
                </c:pt>
                <c:pt idx="697">
                  <c:v>6.9071067697203975E-2</c:v>
                </c:pt>
                <c:pt idx="698">
                  <c:v>6.9723303421795987E-2</c:v>
                </c:pt>
                <c:pt idx="699">
                  <c:v>7.0392429599212075E-2</c:v>
                </c:pt>
                <c:pt idx="700">
                  <c:v>7.1766586326779347E-2</c:v>
                </c:pt>
                <c:pt idx="701">
                  <c:v>7.3671363501170428E-2</c:v>
                </c:pt>
                <c:pt idx="702">
                  <c:v>7.4019635745745188E-2</c:v>
                </c:pt>
                <c:pt idx="703">
                  <c:v>7.5526159491232175E-2</c:v>
                </c:pt>
                <c:pt idx="704">
                  <c:v>7.882631101544843E-2</c:v>
                </c:pt>
                <c:pt idx="705">
                  <c:v>8.1754588041465806E-2</c:v>
                </c:pt>
                <c:pt idx="706">
                  <c:v>8.2797718747551652E-2</c:v>
                </c:pt>
                <c:pt idx="707">
                  <c:v>8.3242422988131476E-2</c:v>
                </c:pt>
                <c:pt idx="708">
                  <c:v>8.6444969652661158E-2</c:v>
                </c:pt>
                <c:pt idx="709">
                  <c:v>8.9348998688486642E-2</c:v>
                </c:pt>
                <c:pt idx="710">
                  <c:v>9.3078452533554096E-2</c:v>
                </c:pt>
                <c:pt idx="711">
                  <c:v>9.6327857125085112E-2</c:v>
                </c:pt>
                <c:pt idx="712">
                  <c:v>0.10093148868229748</c:v>
                </c:pt>
                <c:pt idx="713">
                  <c:v>0.10316608177570138</c:v>
                </c:pt>
                <c:pt idx="714">
                  <c:v>0.10543983579925884</c:v>
                </c:pt>
                <c:pt idx="715">
                  <c:v>0.10881187561391367</c:v>
                </c:pt>
                <c:pt idx="716">
                  <c:v>0.10965988967786242</c:v>
                </c:pt>
                <c:pt idx="717">
                  <c:v>0.11263340024196458</c:v>
                </c:pt>
                <c:pt idx="718">
                  <c:v>0.11663580587034413</c:v>
                </c:pt>
                <c:pt idx="719">
                  <c:v>0.12056562692546087</c:v>
                </c:pt>
                <c:pt idx="720">
                  <c:v>0.12380561840723961</c:v>
                </c:pt>
                <c:pt idx="721">
                  <c:v>0.1286156706388667</c:v>
                </c:pt>
                <c:pt idx="722">
                  <c:v>0.1318678227121253</c:v>
                </c:pt>
                <c:pt idx="723">
                  <c:v>0.13362758541725339</c:v>
                </c:pt>
                <c:pt idx="724">
                  <c:v>0.13689190303160401</c:v>
                </c:pt>
                <c:pt idx="725">
                  <c:v>0.14012303117114594</c:v>
                </c:pt>
                <c:pt idx="726">
                  <c:v>0.14628981037305006</c:v>
                </c:pt>
                <c:pt idx="727">
                  <c:v>0.15140232893940925</c:v>
                </c:pt>
                <c:pt idx="728">
                  <c:v>0.15522863924878444</c:v>
                </c:pt>
                <c:pt idx="729">
                  <c:v>0.15861843055556435</c:v>
                </c:pt>
                <c:pt idx="730">
                  <c:v>0.15963502335597227</c:v>
                </c:pt>
                <c:pt idx="731">
                  <c:v>0.15982551091371822</c:v>
                </c:pt>
                <c:pt idx="732">
                  <c:v>0.16131885427644865</c:v>
                </c:pt>
                <c:pt idx="733">
                  <c:v>0.16197426156271227</c:v>
                </c:pt>
                <c:pt idx="734">
                  <c:v>0.16465313259441861</c:v>
                </c:pt>
                <c:pt idx="735">
                  <c:v>0.16829631718950941</c:v>
                </c:pt>
                <c:pt idx="736">
                  <c:v>0.17136093040831224</c:v>
                </c:pt>
                <c:pt idx="737">
                  <c:v>0.17557395260330969</c:v>
                </c:pt>
                <c:pt idx="738">
                  <c:v>0.18009824269963642</c:v>
                </c:pt>
                <c:pt idx="739">
                  <c:v>0.18213421617509823</c:v>
                </c:pt>
                <c:pt idx="740">
                  <c:v>0.18278636463230419</c:v>
                </c:pt>
                <c:pt idx="741">
                  <c:v>0.18407580238687382</c:v>
                </c:pt>
                <c:pt idx="742">
                  <c:v>0.18534663234636636</c:v>
                </c:pt>
                <c:pt idx="743">
                  <c:v>0.18527078845297668</c:v>
                </c:pt>
                <c:pt idx="744">
                  <c:v>0.18267135323846978</c:v>
                </c:pt>
                <c:pt idx="745">
                  <c:v>0.18135420350917747</c:v>
                </c:pt>
                <c:pt idx="746">
                  <c:v>0.18286724797827331</c:v>
                </c:pt>
                <c:pt idx="747">
                  <c:v>0.18659571393741728</c:v>
                </c:pt>
                <c:pt idx="748">
                  <c:v>0.19434993766833134</c:v>
                </c:pt>
                <c:pt idx="749">
                  <c:v>0.19927776304776379</c:v>
                </c:pt>
                <c:pt idx="750">
                  <c:v>0.20219069354808633</c:v>
                </c:pt>
                <c:pt idx="751">
                  <c:v>0.2051291925876543</c:v>
                </c:pt>
                <c:pt idx="752">
                  <c:v>0.20862621402061077</c:v>
                </c:pt>
                <c:pt idx="753">
                  <c:v>0.21451933369749052</c:v>
                </c:pt>
                <c:pt idx="754">
                  <c:v>0.21977878891499431</c:v>
                </c:pt>
                <c:pt idx="755">
                  <c:v>0.22108335245637367</c:v>
                </c:pt>
                <c:pt idx="756">
                  <c:v>0.22395855514546875</c:v>
                </c:pt>
                <c:pt idx="757">
                  <c:v>0.22615336233439062</c:v>
                </c:pt>
                <c:pt idx="758">
                  <c:v>0.23961066980184886</c:v>
                </c:pt>
                <c:pt idx="759">
                  <c:v>0.25469498363898835</c:v>
                </c:pt>
                <c:pt idx="760">
                  <c:v>0.26093272904444775</c:v>
                </c:pt>
                <c:pt idx="761">
                  <c:v>0.26393915571636006</c:v>
                </c:pt>
                <c:pt idx="762">
                  <c:v>0.26505465362213598</c:v>
                </c:pt>
                <c:pt idx="763">
                  <c:v>0.26888545974077283</c:v>
                </c:pt>
                <c:pt idx="764">
                  <c:v>0.27443855147721696</c:v>
                </c:pt>
                <c:pt idx="765">
                  <c:v>0.27736063044106918</c:v>
                </c:pt>
                <c:pt idx="766">
                  <c:v>0.28016475329265222</c:v>
                </c:pt>
                <c:pt idx="767">
                  <c:v>0.28685978574698612</c:v>
                </c:pt>
                <c:pt idx="768">
                  <c:v>0.29694555695593283</c:v>
                </c:pt>
                <c:pt idx="769">
                  <c:v>0.30538322963263498</c:v>
                </c:pt>
                <c:pt idx="770">
                  <c:v>0.30878084587700683</c:v>
                </c:pt>
                <c:pt idx="771">
                  <c:v>0.31611623993149413</c:v>
                </c:pt>
                <c:pt idx="772">
                  <c:v>0.32237756694644032</c:v>
                </c:pt>
                <c:pt idx="773">
                  <c:v>0.32196650299480922</c:v>
                </c:pt>
                <c:pt idx="774">
                  <c:v>0.3211762438522216</c:v>
                </c:pt>
                <c:pt idx="775">
                  <c:v>0.32282981023760593</c:v>
                </c:pt>
                <c:pt idx="776">
                  <c:v>0.3261005422756339</c:v>
                </c:pt>
                <c:pt idx="777">
                  <c:v>0.3323777292352843</c:v>
                </c:pt>
                <c:pt idx="778">
                  <c:v>0.34070822324374717</c:v>
                </c:pt>
                <c:pt idx="779">
                  <c:v>0.35652099394743719</c:v>
                </c:pt>
                <c:pt idx="780">
                  <c:v>0.36852831456461532</c:v>
                </c:pt>
                <c:pt idx="781">
                  <c:v>0.37591976112335368</c:v>
                </c:pt>
                <c:pt idx="782">
                  <c:v>0.37971413867171488</c:v>
                </c:pt>
                <c:pt idx="783">
                  <c:v>0.38070913149232899</c:v>
                </c:pt>
                <c:pt idx="784">
                  <c:v>0.38284395693369</c:v>
                </c:pt>
                <c:pt idx="785">
                  <c:v>0.390112724651697</c:v>
                </c:pt>
                <c:pt idx="786">
                  <c:v>0.39827603230722108</c:v>
                </c:pt>
                <c:pt idx="787">
                  <c:v>0.40051478832541482</c:v>
                </c:pt>
                <c:pt idx="788">
                  <c:v>0.40700411979655704</c:v>
                </c:pt>
                <c:pt idx="789">
                  <c:v>0.41949045495617598</c:v>
                </c:pt>
                <c:pt idx="790">
                  <c:v>0.43517668304516177</c:v>
                </c:pt>
                <c:pt idx="791">
                  <c:v>0.44474618991921261</c:v>
                </c:pt>
                <c:pt idx="792">
                  <c:v>0.45004801360067653</c:v>
                </c:pt>
                <c:pt idx="793">
                  <c:v>0.45584330332139811</c:v>
                </c:pt>
                <c:pt idx="794">
                  <c:v>0.45921058080386978</c:v>
                </c:pt>
                <c:pt idx="795">
                  <c:v>0.46676336112361949</c:v>
                </c:pt>
                <c:pt idx="796">
                  <c:v>0.46999971982667138</c:v>
                </c:pt>
                <c:pt idx="797">
                  <c:v>0.47584128144612187</c:v>
                </c:pt>
                <c:pt idx="798">
                  <c:v>0.50149322649733918</c:v>
                </c:pt>
                <c:pt idx="799">
                  <c:v>0.52589606475428274</c:v>
                </c:pt>
                <c:pt idx="800">
                  <c:v>0.54608280505859041</c:v>
                </c:pt>
                <c:pt idx="801">
                  <c:v>0.56880141786041905</c:v>
                </c:pt>
                <c:pt idx="802">
                  <c:v>0.58190064318480306</c:v>
                </c:pt>
                <c:pt idx="803">
                  <c:v>0.59466605038983888</c:v>
                </c:pt>
                <c:pt idx="804">
                  <c:v>0.60057445963095701</c:v>
                </c:pt>
                <c:pt idx="805">
                  <c:v>0.6051934346586203</c:v>
                </c:pt>
                <c:pt idx="806">
                  <c:v>0.61329033232054631</c:v>
                </c:pt>
                <c:pt idx="807">
                  <c:v>0.62398271258459193</c:v>
                </c:pt>
                <c:pt idx="808">
                  <c:v>0.64203778619950647</c:v>
                </c:pt>
                <c:pt idx="809">
                  <c:v>0.66257015921053608</c:v>
                </c:pt>
                <c:pt idx="810">
                  <c:v>0.68151549422230651</c:v>
                </c:pt>
                <c:pt idx="811">
                  <c:v>0.6948132089275243</c:v>
                </c:pt>
                <c:pt idx="812">
                  <c:v>0.70124543339420076</c:v>
                </c:pt>
                <c:pt idx="813">
                  <c:v>0.70464987985952532</c:v>
                </c:pt>
                <c:pt idx="814">
                  <c:v>0.7027188329766052</c:v>
                </c:pt>
                <c:pt idx="815">
                  <c:v>0.7163617467494805</c:v>
                </c:pt>
                <c:pt idx="816">
                  <c:v>0.73065962831022757</c:v>
                </c:pt>
                <c:pt idx="817">
                  <c:v>0.742282245757514</c:v>
                </c:pt>
                <c:pt idx="818">
                  <c:v>0.76187229710089344</c:v>
                </c:pt>
                <c:pt idx="819">
                  <c:v>0.78297029108524741</c:v>
                </c:pt>
                <c:pt idx="820">
                  <c:v>0.79721711662966044</c:v>
                </c:pt>
                <c:pt idx="821">
                  <c:v>0.81273110482631417</c:v>
                </c:pt>
                <c:pt idx="822">
                  <c:v>0.82741001156762006</c:v>
                </c:pt>
                <c:pt idx="823">
                  <c:v>0.83514336292964608</c:v>
                </c:pt>
                <c:pt idx="824">
                  <c:v>0.85051161241864626</c:v>
                </c:pt>
                <c:pt idx="825">
                  <c:v>0.87221321386141326</c:v>
                </c:pt>
                <c:pt idx="826">
                  <c:v>0.89975946370508797</c:v>
                </c:pt>
                <c:pt idx="827">
                  <c:v>0.91356761231117067</c:v>
                </c:pt>
                <c:pt idx="828">
                  <c:v>0.93773722068264354</c:v>
                </c:pt>
                <c:pt idx="829">
                  <c:v>0.96266803751824814</c:v>
                </c:pt>
                <c:pt idx="830">
                  <c:v>0.98811365325853107</c:v>
                </c:pt>
                <c:pt idx="831">
                  <c:v>1.0175050534361461</c:v>
                </c:pt>
                <c:pt idx="832">
                  <c:v>1.0608562425437018</c:v>
                </c:pt>
                <c:pt idx="833">
                  <c:v>1.0726082001124921</c:v>
                </c:pt>
                <c:pt idx="834">
                  <c:v>1.08664761584945</c:v>
                </c:pt>
                <c:pt idx="835">
                  <c:v>1.1036149849224777</c:v>
                </c:pt>
                <c:pt idx="836">
                  <c:v>1.1375223273767139</c:v>
                </c:pt>
                <c:pt idx="837">
                  <c:v>1.1633990441461397</c:v>
                </c:pt>
                <c:pt idx="838">
                  <c:v>1.1710663530462737</c:v>
                </c:pt>
                <c:pt idx="839">
                  <c:v>1.1832828444228469</c:v>
                </c:pt>
                <c:pt idx="840">
                  <c:v>1.2096009044603353</c:v>
                </c:pt>
                <c:pt idx="841">
                  <c:v>1.249995983723164</c:v>
                </c:pt>
                <c:pt idx="842">
                  <c:v>1.2695040434375149</c:v>
                </c:pt>
                <c:pt idx="843">
                  <c:v>1.2813915137238792</c:v>
                </c:pt>
                <c:pt idx="844">
                  <c:v>1.294167560169746</c:v>
                </c:pt>
                <c:pt idx="845">
                  <c:v>1.296929054612056</c:v>
                </c:pt>
                <c:pt idx="846">
                  <c:v>1.3185528925113024</c:v>
                </c:pt>
                <c:pt idx="847">
                  <c:v>1.3421375005368028</c:v>
                </c:pt>
                <c:pt idx="848">
                  <c:v>1.3850016060338723</c:v>
                </c:pt>
                <c:pt idx="849">
                  <c:v>1.4241936900659558</c:v>
                </c:pt>
                <c:pt idx="850">
                  <c:v>1.456395486855377</c:v>
                </c:pt>
                <c:pt idx="851">
                  <c:v>1.504022301180816</c:v>
                </c:pt>
                <c:pt idx="852">
                  <c:v>1.5360177050300745</c:v>
                </c:pt>
                <c:pt idx="853">
                  <c:v>1.5613535839748141</c:v>
                </c:pt>
                <c:pt idx="854">
                  <c:v>1.6040109116808421</c:v>
                </c:pt>
                <c:pt idx="855">
                  <c:v>1.6565988036866202</c:v>
                </c:pt>
                <c:pt idx="856">
                  <c:v>1.6911258334628729</c:v>
                </c:pt>
                <c:pt idx="857">
                  <c:v>1.7585057446600612</c:v>
                </c:pt>
                <c:pt idx="858">
                  <c:v>1.8248810412180476</c:v>
                </c:pt>
                <c:pt idx="859">
                  <c:v>1.8368291490406037</c:v>
                </c:pt>
                <c:pt idx="860">
                  <c:v>1.8704803135253683</c:v>
                </c:pt>
                <c:pt idx="861">
                  <c:v>1.8918490376384436</c:v>
                </c:pt>
                <c:pt idx="862">
                  <c:v>1.9329234107077091</c:v>
                </c:pt>
                <c:pt idx="863">
                  <c:v>1.9479664955483611</c:v>
                </c:pt>
                <c:pt idx="864">
                  <c:v>1.9930234860721112</c:v>
                </c:pt>
                <c:pt idx="865">
                  <c:v>2.0212956035362124</c:v>
                </c:pt>
                <c:pt idx="866">
                  <c:v>2.0211756983335136</c:v>
                </c:pt>
                <c:pt idx="867">
                  <c:v>2.0389119929269763</c:v>
                </c:pt>
                <c:pt idx="868">
                  <c:v>2.0783394210411679</c:v>
                </c:pt>
                <c:pt idx="869">
                  <c:v>2.1024564672851564</c:v>
                </c:pt>
                <c:pt idx="870">
                  <c:v>2.1503046131499168</c:v>
                </c:pt>
                <c:pt idx="871">
                  <c:v>2.1513089114010087</c:v>
                </c:pt>
                <c:pt idx="872">
                  <c:v>2.1837021066817801</c:v>
                </c:pt>
                <c:pt idx="873">
                  <c:v>2.2441504098561889</c:v>
                </c:pt>
                <c:pt idx="874">
                  <c:v>2.31470217565262</c:v>
                </c:pt>
                <c:pt idx="875">
                  <c:v>2.3732404716238262</c:v>
                </c:pt>
                <c:pt idx="876">
                  <c:v>2.4407741308854742</c:v>
                </c:pt>
                <c:pt idx="877">
                  <c:v>2.4940719128923394</c:v>
                </c:pt>
                <c:pt idx="878">
                  <c:v>2.5676486344640215</c:v>
                </c:pt>
                <c:pt idx="879">
                  <c:v>2.6625051306083565</c:v>
                </c:pt>
                <c:pt idx="880">
                  <c:v>2.7345583909353399</c:v>
                </c:pt>
                <c:pt idx="881">
                  <c:v>2.8414833979763943</c:v>
                </c:pt>
                <c:pt idx="882">
                  <c:v>2.9631443737980141</c:v>
                </c:pt>
                <c:pt idx="883">
                  <c:v>3.0295404434330129</c:v>
                </c:pt>
                <c:pt idx="884">
                  <c:v>3.1050654722228552</c:v>
                </c:pt>
                <c:pt idx="885">
                  <c:v>3.1654571671558838</c:v>
                </c:pt>
                <c:pt idx="886">
                  <c:v>3.222461959914817</c:v>
                </c:pt>
                <c:pt idx="887">
                  <c:v>3.2945514415357744</c:v>
                </c:pt>
                <c:pt idx="888">
                  <c:v>3.3435833678248272</c:v>
                </c:pt>
                <c:pt idx="889">
                  <c:v>3.3889065710405344</c:v>
                </c:pt>
                <c:pt idx="890">
                  <c:v>3.4282512495400295</c:v>
                </c:pt>
                <c:pt idx="891">
                  <c:v>3.4589612852876517</c:v>
                </c:pt>
                <c:pt idx="892">
                  <c:v>3.4851658464104824</c:v>
                </c:pt>
                <c:pt idx="893">
                  <c:v>3.4946468145314045</c:v>
                </c:pt>
                <c:pt idx="894">
                  <c:v>3.5627526295336578</c:v>
                </c:pt>
                <c:pt idx="895">
                  <c:v>3.5936895269045941</c:v>
                </c:pt>
                <c:pt idx="896">
                  <c:v>3.6452343198097288</c:v>
                </c:pt>
                <c:pt idx="897">
                  <c:v>3.7458687987830954</c:v>
                </c:pt>
                <c:pt idx="898">
                  <c:v>3.7955659773621631</c:v>
                </c:pt>
                <c:pt idx="899">
                  <c:v>3.8736652977343082</c:v>
                </c:pt>
                <c:pt idx="900">
                  <c:v>3.9453259703000167</c:v>
                </c:pt>
                <c:pt idx="901">
                  <c:v>4.0957203635001012</c:v>
                </c:pt>
                <c:pt idx="902">
                  <c:v>4.2421518841826185</c:v>
                </c:pt>
                <c:pt idx="903">
                  <c:v>4.3112402447145968</c:v>
                </c:pt>
                <c:pt idx="904">
                  <c:v>4.4430414351604632</c:v>
                </c:pt>
                <c:pt idx="905">
                  <c:v>4.4852703499946998</c:v>
                </c:pt>
                <c:pt idx="906">
                  <c:v>4.5937913326814446</c:v>
                </c:pt>
                <c:pt idx="907">
                  <c:v>4.6410313382265009</c:v>
                </c:pt>
                <c:pt idx="908">
                  <c:v>4.6989169598770619</c:v>
                </c:pt>
                <c:pt idx="909">
                  <c:v>4.7477145006956816</c:v>
                </c:pt>
                <c:pt idx="910">
                  <c:v>4.815543888889545</c:v>
                </c:pt>
                <c:pt idx="911">
                  <c:v>4.8269661848019867</c:v>
                </c:pt>
                <c:pt idx="912">
                  <c:v>4.8859042521885243</c:v>
                </c:pt>
                <c:pt idx="913">
                  <c:v>4.9461537037506371</c:v>
                </c:pt>
                <c:pt idx="914">
                  <c:v>5.0361098739755024</c:v>
                </c:pt>
                <c:pt idx="915">
                  <c:v>5.1460148470651035</c:v>
                </c:pt>
                <c:pt idx="916">
                  <c:v>5.2062989374970243</c:v>
                </c:pt>
                <c:pt idx="917">
                  <c:v>5.3108825978617933</c:v>
                </c:pt>
                <c:pt idx="918">
                  <c:v>5.4482714349262231</c:v>
                </c:pt>
                <c:pt idx="919">
                  <c:v>5.6078607335409201</c:v>
                </c:pt>
                <c:pt idx="920">
                  <c:v>5.7633359997699962</c:v>
                </c:pt>
                <c:pt idx="921">
                  <c:v>5.9338665542043776</c:v>
                </c:pt>
                <c:pt idx="922">
                  <c:v>6.0698508899671193</c:v>
                </c:pt>
                <c:pt idx="923">
                  <c:v>6.2011217149148763</c:v>
                </c:pt>
                <c:pt idx="924">
                  <c:v>6.3497037895222199</c:v>
                </c:pt>
                <c:pt idx="925">
                  <c:v>6.4903248389699115</c:v>
                </c:pt>
                <c:pt idx="926">
                  <c:v>6.6382384151217835</c:v>
                </c:pt>
                <c:pt idx="927">
                  <c:v>6.7370767625492878</c:v>
                </c:pt>
                <c:pt idx="928">
                  <c:v>6.9111268590737343</c:v>
                </c:pt>
                <c:pt idx="929">
                  <c:v>7.0756328875750123</c:v>
                </c:pt>
                <c:pt idx="930">
                  <c:v>7.2828946050129826</c:v>
                </c:pt>
                <c:pt idx="931">
                  <c:v>7.484458670906573</c:v>
                </c:pt>
                <c:pt idx="932">
                  <c:v>7.6985978853415631</c:v>
                </c:pt>
                <c:pt idx="933">
                  <c:v>7.9686445420210577</c:v>
                </c:pt>
                <c:pt idx="934">
                  <c:v>8.1080636888684943</c:v>
                </c:pt>
                <c:pt idx="935">
                  <c:v>8.3393864297119258</c:v>
                </c:pt>
                <c:pt idx="936">
                  <c:v>8.4104669558875429</c:v>
                </c:pt>
                <c:pt idx="937">
                  <c:v>8.4706252479450299</c:v>
                </c:pt>
                <c:pt idx="938">
                  <c:v>8.6098496267137072</c:v>
                </c:pt>
                <c:pt idx="939">
                  <c:v>8.6747276583997248</c:v>
                </c:pt>
                <c:pt idx="940">
                  <c:v>8.8464481265519126</c:v>
                </c:pt>
                <c:pt idx="941">
                  <c:v>8.9946467381083011</c:v>
                </c:pt>
                <c:pt idx="942">
                  <c:v>9.2370392199733651</c:v>
                </c:pt>
                <c:pt idx="943">
                  <c:v>9.4771842514281524</c:v>
                </c:pt>
                <c:pt idx="944">
                  <c:v>9.7630158629942283</c:v>
                </c:pt>
                <c:pt idx="945">
                  <c:v>10.027685212267812</c:v>
                </c:pt>
                <c:pt idx="946">
                  <c:v>10.269582561719972</c:v>
                </c:pt>
                <c:pt idx="947">
                  <c:v>10.489768723564682</c:v>
                </c:pt>
                <c:pt idx="948">
                  <c:v>10.660914138098146</c:v>
                </c:pt>
                <c:pt idx="949">
                  <c:v>10.789888690106444</c:v>
                </c:pt>
                <c:pt idx="950">
                  <c:v>10.958219172411795</c:v>
                </c:pt>
                <c:pt idx="951">
                  <c:v>11.150399419301083</c:v>
                </c:pt>
                <c:pt idx="952">
                  <c:v>11.387654214795347</c:v>
                </c:pt>
                <c:pt idx="953">
                  <c:v>11.659762015425196</c:v>
                </c:pt>
                <c:pt idx="954">
                  <c:v>11.960572147745737</c:v>
                </c:pt>
                <c:pt idx="955">
                  <c:v>12.272496270344391</c:v>
                </c:pt>
                <c:pt idx="956">
                  <c:v>12.494163128617465</c:v>
                </c:pt>
                <c:pt idx="957">
                  <c:v>12.731662377125591</c:v>
                </c:pt>
                <c:pt idx="958">
                  <c:v>12.941818718463548</c:v>
                </c:pt>
                <c:pt idx="959">
                  <c:v>13.132594530785402</c:v>
                </c:pt>
                <c:pt idx="960">
                  <c:v>13.372836279150551</c:v>
                </c:pt>
                <c:pt idx="961">
                  <c:v>13.722551032365121</c:v>
                </c:pt>
                <c:pt idx="962">
                  <c:v>14.173654758098593</c:v>
                </c:pt>
                <c:pt idx="963">
                  <c:v>14.574520430038106</c:v>
                </c:pt>
                <c:pt idx="964">
                  <c:v>14.972095701580111</c:v>
                </c:pt>
                <c:pt idx="965">
                  <c:v>15.255694595196655</c:v>
                </c:pt>
                <c:pt idx="966">
                  <c:v>15.530438451203363</c:v>
                </c:pt>
                <c:pt idx="967">
                  <c:v>15.769218266718926</c:v>
                </c:pt>
                <c:pt idx="968">
                  <c:v>16.122007560348003</c:v>
                </c:pt>
                <c:pt idx="969">
                  <c:v>16.680651616334579</c:v>
                </c:pt>
                <c:pt idx="970">
                  <c:v>17.180732446529369</c:v>
                </c:pt>
                <c:pt idx="971">
                  <c:v>17.785077008626377</c:v>
                </c:pt>
                <c:pt idx="972">
                  <c:v>18.301722772967839</c:v>
                </c:pt>
                <c:pt idx="973">
                  <c:v>18.681798549984062</c:v>
                </c:pt>
                <c:pt idx="974">
                  <c:v>19.178216002578839</c:v>
                </c:pt>
                <c:pt idx="975">
                  <c:v>19.810721005573591</c:v>
                </c:pt>
                <c:pt idx="976">
                  <c:v>20.466335567633937</c:v>
                </c:pt>
                <c:pt idx="977">
                  <c:v>20.998389427074798</c:v>
                </c:pt>
                <c:pt idx="978">
                  <c:v>21.501363248638498</c:v>
                </c:pt>
                <c:pt idx="979">
                  <c:v>22.055785067596872</c:v>
                </c:pt>
                <c:pt idx="980">
                  <c:v>22.750385044387514</c:v>
                </c:pt>
                <c:pt idx="981">
                  <c:v>23.492370537942186</c:v>
                </c:pt>
                <c:pt idx="982">
                  <c:v>24.095960796382329</c:v>
                </c:pt>
                <c:pt idx="983">
                  <c:v>24.496363002252501</c:v>
                </c:pt>
                <c:pt idx="984">
                  <c:v>24.777700315820368</c:v>
                </c:pt>
                <c:pt idx="985">
                  <c:v>24.966079433234761</c:v>
                </c:pt>
                <c:pt idx="986">
                  <c:v>25.06803794808765</c:v>
                </c:pt>
                <c:pt idx="987">
                  <c:v>25.028671567338609</c:v>
                </c:pt>
                <c:pt idx="988">
                  <c:v>24.818427509968028</c:v>
                </c:pt>
                <c:pt idx="989">
                  <c:v>24.464579792470346</c:v>
                </c:pt>
                <c:pt idx="990">
                  <c:v>24.074831277906842</c:v>
                </c:pt>
                <c:pt idx="991">
                  <c:v>23.667642089337519</c:v>
                </c:pt>
                <c:pt idx="992">
                  <c:v>23.239716906196779</c:v>
                </c:pt>
                <c:pt idx="993">
                  <c:v>22.878581774534414</c:v>
                </c:pt>
                <c:pt idx="994">
                  <c:v>22.476734794658899</c:v>
                </c:pt>
                <c:pt idx="995">
                  <c:v>22.029840900708052</c:v>
                </c:pt>
                <c:pt idx="996">
                  <c:v>21.5060198925406</c:v>
                </c:pt>
                <c:pt idx="997">
                  <c:v>20.903597783144015</c:v>
                </c:pt>
                <c:pt idx="998">
                  <c:v>20.350777433596797</c:v>
                </c:pt>
                <c:pt idx="999">
                  <c:v>19.824637682971876</c:v>
                </c:pt>
                <c:pt idx="1000">
                  <c:v>19.389095670243943</c:v>
                </c:pt>
                <c:pt idx="1001">
                  <c:v>19.055638021501544</c:v>
                </c:pt>
                <c:pt idx="1002">
                  <c:v>18.666152979226787</c:v>
                </c:pt>
                <c:pt idx="1003">
                  <c:v>18.248679727466982</c:v>
                </c:pt>
                <c:pt idx="1004">
                  <c:v>17.753730440342885</c:v>
                </c:pt>
                <c:pt idx="1005">
                  <c:v>17.631996815811299</c:v>
                </c:pt>
                <c:pt idx="1006">
                  <c:v>17.63477777486932</c:v>
                </c:pt>
                <c:pt idx="1007">
                  <c:v>17.272839703282163</c:v>
                </c:pt>
                <c:pt idx="1008">
                  <c:v>16.81697454130525</c:v>
                </c:pt>
                <c:pt idx="1009">
                  <c:v>16.387345124821326</c:v>
                </c:pt>
                <c:pt idx="1010">
                  <c:v>15.825916343598962</c:v>
                </c:pt>
                <c:pt idx="1011">
                  <c:v>15.228946180903339</c:v>
                </c:pt>
                <c:pt idx="1012">
                  <c:v>14.696533088287143</c:v>
                </c:pt>
                <c:pt idx="1013">
                  <c:v>14.149265230296827</c:v>
                </c:pt>
                <c:pt idx="1014">
                  <c:v>13.454351292494696</c:v>
                </c:pt>
                <c:pt idx="1015">
                  <c:v>12.546667150904575</c:v>
                </c:pt>
                <c:pt idx="1016">
                  <c:v>11.579953942822733</c:v>
                </c:pt>
                <c:pt idx="1017">
                  <c:v>10.739835488112565</c:v>
                </c:pt>
                <c:pt idx="1018">
                  <c:v>10.163076798224527</c:v>
                </c:pt>
                <c:pt idx="1019">
                  <c:v>9.6904216292209071</c:v>
                </c:pt>
                <c:pt idx="1020">
                  <c:v>9.274556931119653</c:v>
                </c:pt>
                <c:pt idx="1021">
                  <c:v>8.9168954499233841</c:v>
                </c:pt>
                <c:pt idx="1022">
                  <c:v>8.5873509491018787</c:v>
                </c:pt>
                <c:pt idx="1023">
                  <c:v>8.466256849211689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52785744"/>
        <c:axId val="-1652797168"/>
      </c:scatterChart>
      <c:valAx>
        <c:axId val="-1652785744"/>
        <c:scaling>
          <c:orientation val="minMax"/>
          <c:max val="15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Resolution (lp/mm)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652797168"/>
        <c:crosses val="autoZero"/>
        <c:crossBetween val="midCat"/>
        <c:majorUnit val="2"/>
      </c:valAx>
      <c:valAx>
        <c:axId val="-1652797168"/>
        <c:scaling>
          <c:orientation val="minMax"/>
          <c:max val="1.03"/>
          <c:min val="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MTF</a:t>
                </a:r>
              </a:p>
            </c:rich>
          </c:tx>
          <c:layout>
            <c:manualLayout>
              <c:xMode val="edge"/>
              <c:yMode val="edge"/>
              <c:x val="0"/>
              <c:y val="0.3493254806563813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-1652785744"/>
        <c:crosses val="autoZero"/>
        <c:crossBetween val="midCat"/>
        <c:majorUnit val="0.25"/>
        <c:minorUnit val="5.000000000000001E-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1873202772396E-2"/>
          <c:y val="0"/>
          <c:w val="0.89035625359445525"/>
          <c:h val="0.77375690107702055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innerShdw blurRad="114300">
                <a:schemeClr val="accent1"/>
              </a:innerShdw>
            </a:effectLst>
          </c:spPr>
          <c:cat>
            <c:numRef>
              <c:f>Sheet1!$D$81:$D$260</c:f>
              <c:numCache>
                <c:formatCode>0.00</c:formatCode>
                <c:ptCount val="180"/>
                <c:pt idx="0">
                  <c:v>0</c:v>
                </c:pt>
                <c:pt idx="1">
                  <c:v>1.1764705882352955E-2</c:v>
                </c:pt>
                <c:pt idx="2">
                  <c:v>2.352941176470591E-2</c:v>
                </c:pt>
                <c:pt idx="3">
                  <c:v>3.5294117647058865E-2</c:v>
                </c:pt>
                <c:pt idx="4">
                  <c:v>4.705882352941182E-2</c:v>
                </c:pt>
                <c:pt idx="5">
                  <c:v>5.8823529411764774E-2</c:v>
                </c:pt>
                <c:pt idx="6">
                  <c:v>7.0588235294117729E-2</c:v>
                </c:pt>
                <c:pt idx="7">
                  <c:v>8.2352941176470684E-2</c:v>
                </c:pt>
                <c:pt idx="8">
                  <c:v>9.4117647058823639E-2</c:v>
                </c:pt>
                <c:pt idx="9">
                  <c:v>0.10588235294117659</c:v>
                </c:pt>
                <c:pt idx="10">
                  <c:v>0.11764705882352955</c:v>
                </c:pt>
                <c:pt idx="11">
                  <c:v>0.1294117647058825</c:v>
                </c:pt>
                <c:pt idx="12">
                  <c:v>0.14117647058823546</c:v>
                </c:pt>
                <c:pt idx="13">
                  <c:v>0.15294117647058841</c:v>
                </c:pt>
                <c:pt idx="14">
                  <c:v>0.16470588235294137</c:v>
                </c:pt>
                <c:pt idx="15">
                  <c:v>0.17647058823529435</c:v>
                </c:pt>
                <c:pt idx="16">
                  <c:v>0.18823529411764728</c:v>
                </c:pt>
                <c:pt idx="17">
                  <c:v>0.20000000000000026</c:v>
                </c:pt>
                <c:pt idx="18">
                  <c:v>0.21176470588235319</c:v>
                </c:pt>
                <c:pt idx="19">
                  <c:v>0.22352941176470617</c:v>
                </c:pt>
                <c:pt idx="20">
                  <c:v>0.2352941176470591</c:v>
                </c:pt>
                <c:pt idx="21">
                  <c:v>0.24705882352941208</c:v>
                </c:pt>
                <c:pt idx="22">
                  <c:v>0.25882352941176501</c:v>
                </c:pt>
                <c:pt idx="23">
                  <c:v>0.27058823529411796</c:v>
                </c:pt>
                <c:pt idx="24">
                  <c:v>0.28235294117647092</c:v>
                </c:pt>
                <c:pt idx="25">
                  <c:v>0.29411764705882387</c:v>
                </c:pt>
                <c:pt idx="26">
                  <c:v>0.30588235294117683</c:v>
                </c:pt>
                <c:pt idx="27">
                  <c:v>0.31764705882352978</c:v>
                </c:pt>
                <c:pt idx="28">
                  <c:v>0.32941176470588274</c:v>
                </c:pt>
                <c:pt idx="29">
                  <c:v>0.34117647058823569</c:v>
                </c:pt>
                <c:pt idx="30">
                  <c:v>0.3529411764705887</c:v>
                </c:pt>
                <c:pt idx="31">
                  <c:v>0.3647058823529416</c:v>
                </c:pt>
                <c:pt idx="32">
                  <c:v>0.37647058823529456</c:v>
                </c:pt>
                <c:pt idx="33">
                  <c:v>0.38823529411764751</c:v>
                </c:pt>
                <c:pt idx="34">
                  <c:v>0.40000000000000052</c:v>
                </c:pt>
                <c:pt idx="35">
                  <c:v>0.41176470588235342</c:v>
                </c:pt>
                <c:pt idx="36">
                  <c:v>0.42352941176470638</c:v>
                </c:pt>
                <c:pt idx="37">
                  <c:v>0.43529411764705933</c:v>
                </c:pt>
                <c:pt idx="38">
                  <c:v>0.44705882352941234</c:v>
                </c:pt>
                <c:pt idx="39">
                  <c:v>0.45882352941176524</c:v>
                </c:pt>
                <c:pt idx="40">
                  <c:v>0.4705882352941182</c:v>
                </c:pt>
                <c:pt idx="41">
                  <c:v>0.48235294117647115</c:v>
                </c:pt>
                <c:pt idx="42">
                  <c:v>0.49411764705882416</c:v>
                </c:pt>
                <c:pt idx="43">
                  <c:v>0.505882352941177</c:v>
                </c:pt>
                <c:pt idx="44">
                  <c:v>0.51764705882353002</c:v>
                </c:pt>
                <c:pt idx="45">
                  <c:v>0.52941176470588303</c:v>
                </c:pt>
                <c:pt idx="46">
                  <c:v>0.54117647058823592</c:v>
                </c:pt>
                <c:pt idx="47">
                  <c:v>0.55294117647058882</c:v>
                </c:pt>
                <c:pt idx="48">
                  <c:v>0.56470588235294183</c:v>
                </c:pt>
                <c:pt idx="49">
                  <c:v>0.57647058823529485</c:v>
                </c:pt>
                <c:pt idx="50">
                  <c:v>0.58823529411764774</c:v>
                </c:pt>
                <c:pt idx="51">
                  <c:v>0.60000000000000064</c:v>
                </c:pt>
                <c:pt idx="52">
                  <c:v>0.61176470588235365</c:v>
                </c:pt>
                <c:pt idx="53">
                  <c:v>0.62352941176470666</c:v>
                </c:pt>
                <c:pt idx="54">
                  <c:v>0.63529411764705956</c:v>
                </c:pt>
                <c:pt idx="55">
                  <c:v>0.64705882352941246</c:v>
                </c:pt>
                <c:pt idx="56">
                  <c:v>0.65882352941176547</c:v>
                </c:pt>
                <c:pt idx="57">
                  <c:v>0.67058823529411837</c:v>
                </c:pt>
                <c:pt idx="58">
                  <c:v>0.68235294117647138</c:v>
                </c:pt>
                <c:pt idx="59">
                  <c:v>0.69411764705882428</c:v>
                </c:pt>
                <c:pt idx="60">
                  <c:v>0.7058823529411774</c:v>
                </c:pt>
                <c:pt idx="61">
                  <c:v>0.7176470588235303</c:v>
                </c:pt>
                <c:pt idx="62">
                  <c:v>0.7294117647058832</c:v>
                </c:pt>
                <c:pt idx="63">
                  <c:v>0.74117647058823621</c:v>
                </c:pt>
                <c:pt idx="64">
                  <c:v>0.75294117647058911</c:v>
                </c:pt>
                <c:pt idx="65">
                  <c:v>0.76470588235294201</c:v>
                </c:pt>
                <c:pt idx="66">
                  <c:v>0.77647058823529502</c:v>
                </c:pt>
                <c:pt idx="67">
                  <c:v>0.78823529411764792</c:v>
                </c:pt>
                <c:pt idx="68">
                  <c:v>0.80000000000000104</c:v>
                </c:pt>
                <c:pt idx="69">
                  <c:v>0.81176470588235394</c:v>
                </c:pt>
                <c:pt idx="70">
                  <c:v>0.82352941176470684</c:v>
                </c:pt>
                <c:pt idx="71">
                  <c:v>0.83529411764705985</c:v>
                </c:pt>
                <c:pt idx="72">
                  <c:v>0.84705882352941275</c:v>
                </c:pt>
                <c:pt idx="73">
                  <c:v>0.85882352941176565</c:v>
                </c:pt>
                <c:pt idx="74">
                  <c:v>0.87058823529411866</c:v>
                </c:pt>
                <c:pt idx="75">
                  <c:v>0.88235294117647156</c:v>
                </c:pt>
                <c:pt idx="76">
                  <c:v>0.89411764705882468</c:v>
                </c:pt>
                <c:pt idx="77">
                  <c:v>0.90588235294117758</c:v>
                </c:pt>
                <c:pt idx="78">
                  <c:v>0.91764705882353048</c:v>
                </c:pt>
                <c:pt idx="79">
                  <c:v>0.92941176470588349</c:v>
                </c:pt>
                <c:pt idx="80">
                  <c:v>0.94117647058823639</c:v>
                </c:pt>
                <c:pt idx="81">
                  <c:v>0.95294117647058929</c:v>
                </c:pt>
                <c:pt idx="82">
                  <c:v>0.9647058823529423</c:v>
                </c:pt>
                <c:pt idx="83">
                  <c:v>0.9764705882352952</c:v>
                </c:pt>
                <c:pt idx="84">
                  <c:v>0.98823529411764832</c:v>
                </c:pt>
                <c:pt idx="85">
                  <c:v>1.0000000000000011</c:v>
                </c:pt>
                <c:pt idx="86">
                  <c:v>1.011764705882354</c:v>
                </c:pt>
                <c:pt idx="87">
                  <c:v>1.0235294117647071</c:v>
                </c:pt>
                <c:pt idx="88">
                  <c:v>1.03529411764706</c:v>
                </c:pt>
                <c:pt idx="89">
                  <c:v>1.0470588235294129</c:v>
                </c:pt>
                <c:pt idx="90">
                  <c:v>1.0588235294117661</c:v>
                </c:pt>
                <c:pt idx="91">
                  <c:v>1.070588235294119</c:v>
                </c:pt>
                <c:pt idx="92">
                  <c:v>1.0823529411764718</c:v>
                </c:pt>
                <c:pt idx="93">
                  <c:v>1.0941176470588247</c:v>
                </c:pt>
                <c:pt idx="94">
                  <c:v>1.1058823529411776</c:v>
                </c:pt>
                <c:pt idx="95">
                  <c:v>1.1176470588235308</c:v>
                </c:pt>
                <c:pt idx="96">
                  <c:v>1.1294117647058837</c:v>
                </c:pt>
                <c:pt idx="97">
                  <c:v>1.1411764705882366</c:v>
                </c:pt>
                <c:pt idx="98">
                  <c:v>1.1529411764705897</c:v>
                </c:pt>
                <c:pt idx="99">
                  <c:v>1.1647058823529426</c:v>
                </c:pt>
                <c:pt idx="100">
                  <c:v>1.1764705882352955</c:v>
                </c:pt>
                <c:pt idx="101">
                  <c:v>1.1882352941176484</c:v>
                </c:pt>
                <c:pt idx="102">
                  <c:v>1.2000000000000013</c:v>
                </c:pt>
                <c:pt idx="103">
                  <c:v>1.2117647058823544</c:v>
                </c:pt>
                <c:pt idx="104">
                  <c:v>1.2235294117647073</c:v>
                </c:pt>
                <c:pt idx="105">
                  <c:v>1.2352941176470602</c:v>
                </c:pt>
                <c:pt idx="106">
                  <c:v>1.2470588235294133</c:v>
                </c:pt>
                <c:pt idx="107">
                  <c:v>1.2588235294117662</c:v>
                </c:pt>
                <c:pt idx="108">
                  <c:v>1.2705882352941191</c:v>
                </c:pt>
                <c:pt idx="109">
                  <c:v>1.282352941176472</c:v>
                </c:pt>
                <c:pt idx="110">
                  <c:v>1.2941176470588249</c:v>
                </c:pt>
                <c:pt idx="111">
                  <c:v>1.305882352941178</c:v>
                </c:pt>
                <c:pt idx="112">
                  <c:v>1.3176470588235309</c:v>
                </c:pt>
                <c:pt idx="113">
                  <c:v>1.3294117647058838</c:v>
                </c:pt>
                <c:pt idx="114">
                  <c:v>1.3411764705882367</c:v>
                </c:pt>
                <c:pt idx="115">
                  <c:v>1.3529411764705899</c:v>
                </c:pt>
                <c:pt idx="116">
                  <c:v>1.3647058823529428</c:v>
                </c:pt>
                <c:pt idx="117">
                  <c:v>1.3764705882352957</c:v>
                </c:pt>
                <c:pt idx="118">
                  <c:v>1.3882352941176486</c:v>
                </c:pt>
                <c:pt idx="119">
                  <c:v>1.4000000000000015</c:v>
                </c:pt>
                <c:pt idx="120">
                  <c:v>1.4117647058823548</c:v>
                </c:pt>
                <c:pt idx="121">
                  <c:v>1.4235294117647077</c:v>
                </c:pt>
                <c:pt idx="122">
                  <c:v>1.4352941176470606</c:v>
                </c:pt>
                <c:pt idx="123">
                  <c:v>1.4470588235294135</c:v>
                </c:pt>
                <c:pt idx="124">
                  <c:v>1.4588235294117664</c:v>
                </c:pt>
                <c:pt idx="125">
                  <c:v>1.4705882352941193</c:v>
                </c:pt>
                <c:pt idx="126">
                  <c:v>1.4823529411764724</c:v>
                </c:pt>
                <c:pt idx="127">
                  <c:v>1.4941176470588253</c:v>
                </c:pt>
                <c:pt idx="128">
                  <c:v>1.5058823529411782</c:v>
                </c:pt>
                <c:pt idx="129">
                  <c:v>1.5176470588235311</c:v>
                </c:pt>
                <c:pt idx="130">
                  <c:v>1.529411764705884</c:v>
                </c:pt>
                <c:pt idx="131">
                  <c:v>1.5411764705882371</c:v>
                </c:pt>
                <c:pt idx="132">
                  <c:v>1.55294117647059</c:v>
                </c:pt>
                <c:pt idx="133">
                  <c:v>1.5647058823529429</c:v>
                </c:pt>
                <c:pt idx="134">
                  <c:v>1.5764705882352958</c:v>
                </c:pt>
                <c:pt idx="135">
                  <c:v>1.5882352941176487</c:v>
                </c:pt>
                <c:pt idx="136">
                  <c:v>1.6000000000000021</c:v>
                </c:pt>
                <c:pt idx="137">
                  <c:v>1.611764705882355</c:v>
                </c:pt>
                <c:pt idx="138">
                  <c:v>1.6235294117647079</c:v>
                </c:pt>
                <c:pt idx="139">
                  <c:v>1.6352941176470608</c:v>
                </c:pt>
                <c:pt idx="140">
                  <c:v>1.6470588235294137</c:v>
                </c:pt>
                <c:pt idx="141">
                  <c:v>1.6588235294117666</c:v>
                </c:pt>
                <c:pt idx="142">
                  <c:v>1.6705882352941197</c:v>
                </c:pt>
                <c:pt idx="143">
                  <c:v>1.6823529411764726</c:v>
                </c:pt>
                <c:pt idx="144">
                  <c:v>1.6941176470588255</c:v>
                </c:pt>
                <c:pt idx="145">
                  <c:v>1.7058823529411784</c:v>
                </c:pt>
                <c:pt idx="146">
                  <c:v>1.7176470588235313</c:v>
                </c:pt>
                <c:pt idx="147">
                  <c:v>1.7294117647058844</c:v>
                </c:pt>
                <c:pt idx="148">
                  <c:v>1.7411764705882373</c:v>
                </c:pt>
                <c:pt idx="149">
                  <c:v>1.7529411764705902</c:v>
                </c:pt>
                <c:pt idx="150">
                  <c:v>1.7647058823529431</c:v>
                </c:pt>
                <c:pt idx="151">
                  <c:v>1.776470588235296</c:v>
                </c:pt>
                <c:pt idx="152">
                  <c:v>1.7882352941176494</c:v>
                </c:pt>
                <c:pt idx="153">
                  <c:v>1.8000000000000023</c:v>
                </c:pt>
                <c:pt idx="154">
                  <c:v>1.8117647058823552</c:v>
                </c:pt>
                <c:pt idx="155">
                  <c:v>1.8235294117647081</c:v>
                </c:pt>
                <c:pt idx="156">
                  <c:v>1.835294117647061</c:v>
                </c:pt>
                <c:pt idx="157">
                  <c:v>1.8470588235294139</c:v>
                </c:pt>
                <c:pt idx="158">
                  <c:v>1.858823529411767</c:v>
                </c:pt>
                <c:pt idx="159">
                  <c:v>1.8705882352941199</c:v>
                </c:pt>
                <c:pt idx="160">
                  <c:v>1.8823529411764728</c:v>
                </c:pt>
                <c:pt idx="161">
                  <c:v>1.8941176470588257</c:v>
                </c:pt>
                <c:pt idx="162">
                  <c:v>1.9058823529411786</c:v>
                </c:pt>
                <c:pt idx="163">
                  <c:v>1.9176470588235317</c:v>
                </c:pt>
                <c:pt idx="164">
                  <c:v>1.9294117647058846</c:v>
                </c:pt>
                <c:pt idx="165">
                  <c:v>1.9411764705882375</c:v>
                </c:pt>
                <c:pt idx="166">
                  <c:v>1.9529411764705904</c:v>
                </c:pt>
                <c:pt idx="167">
                  <c:v>1.9647058823529433</c:v>
                </c:pt>
                <c:pt idx="168">
                  <c:v>1.9764705882352966</c:v>
                </c:pt>
                <c:pt idx="169">
                  <c:v>1.9882352941176495</c:v>
                </c:pt>
                <c:pt idx="170">
                  <c:v>2.0000000000000022</c:v>
                </c:pt>
                <c:pt idx="171">
                  <c:v>2.0117647058823551</c:v>
                </c:pt>
                <c:pt idx="172">
                  <c:v>2.023529411764708</c:v>
                </c:pt>
                <c:pt idx="173">
                  <c:v>2.0352941176470609</c:v>
                </c:pt>
                <c:pt idx="174">
                  <c:v>2.0470588235294143</c:v>
                </c:pt>
                <c:pt idx="175">
                  <c:v>2.0588235294117672</c:v>
                </c:pt>
                <c:pt idx="176">
                  <c:v>2.0705882352941201</c:v>
                </c:pt>
                <c:pt idx="177">
                  <c:v>2.082352941176473</c:v>
                </c:pt>
                <c:pt idx="178">
                  <c:v>2.0941176470588259</c:v>
                </c:pt>
                <c:pt idx="179">
                  <c:v>2.1058823529411792</c:v>
                </c:pt>
              </c:numCache>
            </c:numRef>
          </c:cat>
          <c:val>
            <c:numRef>
              <c:f>Sheet1!$B$81:$B$260</c:f>
              <c:numCache>
                <c:formatCode>General</c:formatCode>
                <c:ptCount val="180"/>
                <c:pt idx="0">
                  <c:v>119845708</c:v>
                </c:pt>
                <c:pt idx="1">
                  <c:v>4396368</c:v>
                </c:pt>
                <c:pt idx="2">
                  <c:v>4912928</c:v>
                </c:pt>
                <c:pt idx="3">
                  <c:v>5644100</c:v>
                </c:pt>
                <c:pt idx="4">
                  <c:v>6626879</c:v>
                </c:pt>
                <c:pt idx="5">
                  <c:v>7743825</c:v>
                </c:pt>
                <c:pt idx="6">
                  <c:v>8873826</c:v>
                </c:pt>
                <c:pt idx="7">
                  <c:v>9949588</c:v>
                </c:pt>
                <c:pt idx="8">
                  <c:v>10958955</c:v>
                </c:pt>
                <c:pt idx="9">
                  <c:v>11920712</c:v>
                </c:pt>
                <c:pt idx="10">
                  <c:v>12797280</c:v>
                </c:pt>
                <c:pt idx="11">
                  <c:v>13462271</c:v>
                </c:pt>
                <c:pt idx="12">
                  <c:v>13727582</c:v>
                </c:pt>
                <c:pt idx="13">
                  <c:v>13529547</c:v>
                </c:pt>
                <c:pt idx="14">
                  <c:v>12890508</c:v>
                </c:pt>
                <c:pt idx="15">
                  <c:v>11827047</c:v>
                </c:pt>
                <c:pt idx="16">
                  <c:v>10450440</c:v>
                </c:pt>
                <c:pt idx="17">
                  <c:v>8844323</c:v>
                </c:pt>
                <c:pt idx="18">
                  <c:v>7162894</c:v>
                </c:pt>
                <c:pt idx="19">
                  <c:v>5591710</c:v>
                </c:pt>
                <c:pt idx="20">
                  <c:v>4302395</c:v>
                </c:pt>
                <c:pt idx="21">
                  <c:v>3333699</c:v>
                </c:pt>
                <c:pt idx="22">
                  <c:v>2665655</c:v>
                </c:pt>
                <c:pt idx="23">
                  <c:v>2233751</c:v>
                </c:pt>
                <c:pt idx="24">
                  <c:v>1978191</c:v>
                </c:pt>
                <c:pt idx="25">
                  <c:v>1858574</c:v>
                </c:pt>
                <c:pt idx="26">
                  <c:v>1815368</c:v>
                </c:pt>
                <c:pt idx="27">
                  <c:v>1809656</c:v>
                </c:pt>
                <c:pt idx="28">
                  <c:v>1801584</c:v>
                </c:pt>
                <c:pt idx="29">
                  <c:v>1758297</c:v>
                </c:pt>
                <c:pt idx="30">
                  <c:v>1652004</c:v>
                </c:pt>
                <c:pt idx="31">
                  <c:v>1486578</c:v>
                </c:pt>
                <c:pt idx="32">
                  <c:v>1251634</c:v>
                </c:pt>
                <c:pt idx="33">
                  <c:v>990757</c:v>
                </c:pt>
                <c:pt idx="34">
                  <c:v>756389</c:v>
                </c:pt>
                <c:pt idx="35">
                  <c:v>578022</c:v>
                </c:pt>
                <c:pt idx="36">
                  <c:v>464398</c:v>
                </c:pt>
                <c:pt idx="37">
                  <c:v>401614</c:v>
                </c:pt>
                <c:pt idx="38">
                  <c:v>369121</c:v>
                </c:pt>
                <c:pt idx="39">
                  <c:v>355447</c:v>
                </c:pt>
                <c:pt idx="40">
                  <c:v>351391</c:v>
                </c:pt>
                <c:pt idx="41">
                  <c:v>348900</c:v>
                </c:pt>
                <c:pt idx="42">
                  <c:v>351616</c:v>
                </c:pt>
                <c:pt idx="43">
                  <c:v>357480</c:v>
                </c:pt>
                <c:pt idx="44">
                  <c:v>372844</c:v>
                </c:pt>
                <c:pt idx="45">
                  <c:v>391340</c:v>
                </c:pt>
                <c:pt idx="46">
                  <c:v>419016</c:v>
                </c:pt>
                <c:pt idx="47">
                  <c:v>458140</c:v>
                </c:pt>
                <c:pt idx="48">
                  <c:v>500904</c:v>
                </c:pt>
                <c:pt idx="49">
                  <c:v>547192</c:v>
                </c:pt>
                <c:pt idx="50">
                  <c:v>582765</c:v>
                </c:pt>
                <c:pt idx="51">
                  <c:v>604392</c:v>
                </c:pt>
                <c:pt idx="52">
                  <c:v>616022</c:v>
                </c:pt>
                <c:pt idx="53">
                  <c:v>621678</c:v>
                </c:pt>
                <c:pt idx="54">
                  <c:v>626414</c:v>
                </c:pt>
                <c:pt idx="55">
                  <c:v>639022</c:v>
                </c:pt>
                <c:pt idx="56">
                  <c:v>666378</c:v>
                </c:pt>
                <c:pt idx="57">
                  <c:v>700383</c:v>
                </c:pt>
                <c:pt idx="58">
                  <c:v>713942</c:v>
                </c:pt>
                <c:pt idx="59">
                  <c:v>700193</c:v>
                </c:pt>
                <c:pt idx="60">
                  <c:v>638049</c:v>
                </c:pt>
                <c:pt idx="61">
                  <c:v>538325</c:v>
                </c:pt>
                <c:pt idx="62">
                  <c:v>418453</c:v>
                </c:pt>
                <c:pt idx="63">
                  <c:v>307374</c:v>
                </c:pt>
                <c:pt idx="64">
                  <c:v>228584</c:v>
                </c:pt>
                <c:pt idx="65">
                  <c:v>184732</c:v>
                </c:pt>
                <c:pt idx="66">
                  <c:v>167001</c:v>
                </c:pt>
                <c:pt idx="67">
                  <c:v>165338</c:v>
                </c:pt>
                <c:pt idx="68">
                  <c:v>170484</c:v>
                </c:pt>
                <c:pt idx="69">
                  <c:v>178251</c:v>
                </c:pt>
                <c:pt idx="70">
                  <c:v>189562</c:v>
                </c:pt>
                <c:pt idx="71">
                  <c:v>206843</c:v>
                </c:pt>
                <c:pt idx="72">
                  <c:v>228732</c:v>
                </c:pt>
                <c:pt idx="73">
                  <c:v>253951</c:v>
                </c:pt>
                <c:pt idx="74">
                  <c:v>286549</c:v>
                </c:pt>
                <c:pt idx="75">
                  <c:v>317356</c:v>
                </c:pt>
                <c:pt idx="76">
                  <c:v>353909</c:v>
                </c:pt>
                <c:pt idx="77">
                  <c:v>393958</c:v>
                </c:pt>
                <c:pt idx="78">
                  <c:v>440332</c:v>
                </c:pt>
                <c:pt idx="79">
                  <c:v>492617</c:v>
                </c:pt>
                <c:pt idx="80">
                  <c:v>555192</c:v>
                </c:pt>
                <c:pt idx="81">
                  <c:v>626798</c:v>
                </c:pt>
                <c:pt idx="82">
                  <c:v>704357</c:v>
                </c:pt>
                <c:pt idx="83">
                  <c:v>782031</c:v>
                </c:pt>
                <c:pt idx="84">
                  <c:v>841595</c:v>
                </c:pt>
                <c:pt idx="85">
                  <c:v>870557</c:v>
                </c:pt>
                <c:pt idx="86">
                  <c:v>845709</c:v>
                </c:pt>
                <c:pt idx="87">
                  <c:v>763624</c:v>
                </c:pt>
                <c:pt idx="88">
                  <c:v>640594</c:v>
                </c:pt>
                <c:pt idx="89">
                  <c:v>518616</c:v>
                </c:pt>
                <c:pt idx="90">
                  <c:v>416979</c:v>
                </c:pt>
                <c:pt idx="91">
                  <c:v>355672</c:v>
                </c:pt>
                <c:pt idx="92">
                  <c:v>328320</c:v>
                </c:pt>
                <c:pt idx="93">
                  <c:v>326555</c:v>
                </c:pt>
                <c:pt idx="94">
                  <c:v>340796</c:v>
                </c:pt>
                <c:pt idx="95">
                  <c:v>360443</c:v>
                </c:pt>
                <c:pt idx="96">
                  <c:v>381256</c:v>
                </c:pt>
                <c:pt idx="97">
                  <c:v>404077</c:v>
                </c:pt>
                <c:pt idx="98">
                  <c:v>423992</c:v>
                </c:pt>
                <c:pt idx="99">
                  <c:v>444239</c:v>
                </c:pt>
                <c:pt idx="100">
                  <c:v>466199</c:v>
                </c:pt>
                <c:pt idx="101">
                  <c:v>489964</c:v>
                </c:pt>
                <c:pt idx="102">
                  <c:v>513617</c:v>
                </c:pt>
                <c:pt idx="103">
                  <c:v>528561</c:v>
                </c:pt>
                <c:pt idx="104">
                  <c:v>526875</c:v>
                </c:pt>
                <c:pt idx="105">
                  <c:v>507765</c:v>
                </c:pt>
                <c:pt idx="106">
                  <c:v>468103</c:v>
                </c:pt>
                <c:pt idx="107">
                  <c:v>409388</c:v>
                </c:pt>
                <c:pt idx="108">
                  <c:v>334309</c:v>
                </c:pt>
                <c:pt idx="109">
                  <c:v>251629</c:v>
                </c:pt>
                <c:pt idx="110">
                  <c:v>172848</c:v>
                </c:pt>
                <c:pt idx="111">
                  <c:v>109843</c:v>
                </c:pt>
                <c:pt idx="112">
                  <c:v>67778</c:v>
                </c:pt>
                <c:pt idx="113">
                  <c:v>45410</c:v>
                </c:pt>
                <c:pt idx="114">
                  <c:v>34354</c:v>
                </c:pt>
                <c:pt idx="115">
                  <c:v>30326</c:v>
                </c:pt>
                <c:pt idx="116">
                  <c:v>28927</c:v>
                </c:pt>
                <c:pt idx="117">
                  <c:v>28626</c:v>
                </c:pt>
                <c:pt idx="118">
                  <c:v>28491</c:v>
                </c:pt>
                <c:pt idx="119">
                  <c:v>28979</c:v>
                </c:pt>
                <c:pt idx="120">
                  <c:v>28546</c:v>
                </c:pt>
                <c:pt idx="121">
                  <c:v>28965</c:v>
                </c:pt>
                <c:pt idx="122">
                  <c:v>29098</c:v>
                </c:pt>
                <c:pt idx="123">
                  <c:v>29780</c:v>
                </c:pt>
                <c:pt idx="124">
                  <c:v>30524</c:v>
                </c:pt>
                <c:pt idx="125">
                  <c:v>31093</c:v>
                </c:pt>
                <c:pt idx="126">
                  <c:v>31960</c:v>
                </c:pt>
                <c:pt idx="127">
                  <c:v>33704</c:v>
                </c:pt>
                <c:pt idx="128">
                  <c:v>34605</c:v>
                </c:pt>
                <c:pt idx="129">
                  <c:v>35930</c:v>
                </c:pt>
                <c:pt idx="130">
                  <c:v>37890</c:v>
                </c:pt>
                <c:pt idx="131">
                  <c:v>38944</c:v>
                </c:pt>
                <c:pt idx="132">
                  <c:v>40519</c:v>
                </c:pt>
                <c:pt idx="133">
                  <c:v>41193</c:v>
                </c:pt>
                <c:pt idx="134">
                  <c:v>42147</c:v>
                </c:pt>
                <c:pt idx="135">
                  <c:v>43410</c:v>
                </c:pt>
                <c:pt idx="136">
                  <c:v>44820</c:v>
                </c:pt>
                <c:pt idx="137">
                  <c:v>46328</c:v>
                </c:pt>
                <c:pt idx="138">
                  <c:v>47901</c:v>
                </c:pt>
                <c:pt idx="139">
                  <c:v>50648</c:v>
                </c:pt>
                <c:pt idx="140">
                  <c:v>52860</c:v>
                </c:pt>
                <c:pt idx="141">
                  <c:v>54862</c:v>
                </c:pt>
                <c:pt idx="142">
                  <c:v>56719</c:v>
                </c:pt>
                <c:pt idx="143">
                  <c:v>59207</c:v>
                </c:pt>
                <c:pt idx="144">
                  <c:v>61850</c:v>
                </c:pt>
                <c:pt idx="145">
                  <c:v>64606</c:v>
                </c:pt>
                <c:pt idx="146">
                  <c:v>68368</c:v>
                </c:pt>
                <c:pt idx="147">
                  <c:v>72617</c:v>
                </c:pt>
                <c:pt idx="148">
                  <c:v>77267</c:v>
                </c:pt>
                <c:pt idx="149">
                  <c:v>82710</c:v>
                </c:pt>
                <c:pt idx="150">
                  <c:v>90124</c:v>
                </c:pt>
                <c:pt idx="151">
                  <c:v>98056</c:v>
                </c:pt>
                <c:pt idx="152">
                  <c:v>108264</c:v>
                </c:pt>
                <c:pt idx="153">
                  <c:v>120057</c:v>
                </c:pt>
                <c:pt idx="154">
                  <c:v>135135</c:v>
                </c:pt>
                <c:pt idx="155">
                  <c:v>154327</c:v>
                </c:pt>
                <c:pt idx="156">
                  <c:v>178207</c:v>
                </c:pt>
                <c:pt idx="157">
                  <c:v>206769</c:v>
                </c:pt>
                <c:pt idx="158">
                  <c:v>240537</c:v>
                </c:pt>
                <c:pt idx="159">
                  <c:v>277222</c:v>
                </c:pt>
                <c:pt idx="160">
                  <c:v>309018</c:v>
                </c:pt>
                <c:pt idx="161">
                  <c:v>335350</c:v>
                </c:pt>
                <c:pt idx="162">
                  <c:v>356938</c:v>
                </c:pt>
                <c:pt idx="163">
                  <c:v>372867</c:v>
                </c:pt>
                <c:pt idx="164">
                  <c:v>385444</c:v>
                </c:pt>
                <c:pt idx="165">
                  <c:v>391373</c:v>
                </c:pt>
                <c:pt idx="166">
                  <c:v>392874</c:v>
                </c:pt>
                <c:pt idx="167">
                  <c:v>388205</c:v>
                </c:pt>
                <c:pt idx="168">
                  <c:v>382708</c:v>
                </c:pt>
                <c:pt idx="169">
                  <c:v>375419</c:v>
                </c:pt>
                <c:pt idx="170">
                  <c:v>367848</c:v>
                </c:pt>
                <c:pt idx="171">
                  <c:v>354619</c:v>
                </c:pt>
                <c:pt idx="172">
                  <c:v>337272</c:v>
                </c:pt>
                <c:pt idx="173">
                  <c:v>311149</c:v>
                </c:pt>
                <c:pt idx="174">
                  <c:v>276289</c:v>
                </c:pt>
                <c:pt idx="175">
                  <c:v>233806</c:v>
                </c:pt>
                <c:pt idx="176">
                  <c:v>185470</c:v>
                </c:pt>
                <c:pt idx="177">
                  <c:v>137710</c:v>
                </c:pt>
                <c:pt idx="178">
                  <c:v>96269</c:v>
                </c:pt>
                <c:pt idx="179">
                  <c:v>153458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52799888"/>
        <c:axId val="-1652799344"/>
      </c:areaChart>
      <c:catAx>
        <c:axId val="-165279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>
                    <a:latin typeface="+mj-lt"/>
                  </a:rPr>
                  <a:t>Linear attenuation coefficient (cm¯¹)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652799344"/>
        <c:crosses val="autoZero"/>
        <c:auto val="1"/>
        <c:lblAlgn val="ctr"/>
        <c:lblOffset val="100"/>
        <c:tickLblSkip val="17"/>
        <c:tickMarkSkip val="17"/>
        <c:noMultiLvlLbl val="0"/>
      </c:catAx>
      <c:valAx>
        <c:axId val="-1652799344"/>
        <c:scaling>
          <c:orientation val="minMax"/>
          <c:max val="16000000"/>
        </c:scaling>
        <c:delete val="1"/>
        <c:axPos val="l"/>
        <c:numFmt formatCode="General" sourceLinked="1"/>
        <c:majorTickMark val="none"/>
        <c:minorTickMark val="none"/>
        <c:tickLblPos val="nextTo"/>
        <c:crossAx val="-1652799888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0.07777</cdr:x>
      <cdr:y>0.01862</cdr:y>
    </cdr:from>
    <cdr:to>
      <cdr:x>0.15118</cdr:x>
      <cdr:y>0.1383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3535" y="41152"/>
          <a:ext cx="220443" cy="264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Al</a:t>
          </a:r>
        </a:p>
      </cdr:txBody>
    </cdr:sp>
  </cdr:relSizeAnchor>
  <cdr:relSizeAnchor xmlns:cdr="http://schemas.openxmlformats.org/drawingml/2006/chartDrawing">
    <cdr:from>
      <cdr:x>0.15865</cdr:x>
      <cdr:y>0.57993</cdr:y>
    </cdr:from>
    <cdr:to>
      <cdr:x>0.22304</cdr:x>
      <cdr:y>0.67577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6420" y="1281537"/>
          <a:ext cx="193356" cy="211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Pb</a:t>
          </a:r>
        </a:p>
      </cdr:txBody>
    </cdr:sp>
  </cdr:relSizeAnchor>
  <cdr:relSizeAnchor xmlns:cdr="http://schemas.openxmlformats.org/drawingml/2006/chartDrawing">
    <cdr:from>
      <cdr:x>0.27217</cdr:x>
      <cdr:y>0.62851</cdr:y>
    </cdr:from>
    <cdr:to>
      <cdr:x>0.3444</cdr:x>
      <cdr:y>0.71466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7291" y="1388888"/>
          <a:ext cx="216899" cy="190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err="1"/>
            <a:t>Ti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0.41544</cdr:x>
      <cdr:y>0.63589</cdr:y>
    </cdr:from>
    <cdr:to>
      <cdr:x>0.48704</cdr:x>
      <cdr:y>0.72732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47534" y="1405197"/>
          <a:ext cx="215006" cy="202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Cu</a:t>
          </a:r>
        </a:p>
      </cdr:txBody>
    </cdr:sp>
  </cdr:relSizeAnchor>
  <cdr:relSizeAnchor xmlns:cdr="http://schemas.openxmlformats.org/drawingml/2006/chartDrawing">
    <cdr:from>
      <cdr:x>0.51221</cdr:x>
      <cdr:y>0.65123</cdr:y>
    </cdr:from>
    <cdr:to>
      <cdr:x>0.57599</cdr:x>
      <cdr:y>0.73737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8099" y="1439096"/>
          <a:ext cx="191524" cy="190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Fe</a:t>
          </a:r>
        </a:p>
      </cdr:txBody>
    </cdr:sp>
  </cdr:relSizeAnchor>
  <cdr:relSizeAnchor xmlns:cdr="http://schemas.openxmlformats.org/drawingml/2006/chartDrawing">
    <cdr:from>
      <cdr:x>0.82477</cdr:x>
      <cdr:y>0.64568</cdr:y>
    </cdr:from>
    <cdr:to>
      <cdr:x>0.89824</cdr:x>
      <cdr:y>0.74526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76695" y="1426830"/>
          <a:ext cx="220622" cy="22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Ni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05E2-00E8-4F4E-A80E-0EC6E5F778A4}" type="datetime1">
              <a:rPr lang="en-GB" smtClean="0"/>
              <a:t>04/07/2017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F859D-0B80-7E4F-BF84-243D28BD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6798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B206E-693A-9845-B781-31919C4091DF}" type="datetime1">
              <a:rPr lang="en-GB" smtClean="0"/>
              <a:t>04/07/2017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92DF-329D-EC48-A620-0C87D3591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91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E5B206E-693A-9845-B781-31919C4091DF}" type="datetime1">
              <a:rPr lang="en-GB" smtClean="0"/>
              <a:t>04/07/2017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7F892DF-329D-EC48-A620-0C87D35919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0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271" y="4246521"/>
            <a:ext cx="2895600" cy="391314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Photonis_S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837" y="341913"/>
            <a:ext cx="2698219" cy="487976"/>
          </a:xfrm>
          <a:prstGeom prst="rect">
            <a:avLst/>
          </a:prstGeom>
        </p:spPr>
      </p:pic>
      <p:pic>
        <p:nvPicPr>
          <p:cNvPr id="12" name="Picture 11" descr="pc_back_scientifi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38" y="2254707"/>
            <a:ext cx="5602139" cy="28963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6780" y="405499"/>
            <a:ext cx="4679950" cy="110194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3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96" y="454804"/>
            <a:ext cx="8619628" cy="699163"/>
          </a:xfrm>
        </p:spPr>
        <p:txBody>
          <a:bodyPr anchor="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93813"/>
            <a:ext cx="4206874" cy="32654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1850" y="1200151"/>
            <a:ext cx="4156075" cy="335914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Image here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641849" y="1200150"/>
            <a:ext cx="4156075" cy="966788"/>
          </a:xfrm>
          <a:solidFill>
            <a:srgbClr val="1E22AA">
              <a:alpha val="48000"/>
            </a:srgbClr>
          </a:solidFill>
        </p:spPr>
        <p:txBody>
          <a:bodyPr/>
          <a:lstStyle>
            <a:lvl5pPr marL="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 descr="Photonis_SD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1" y="211383"/>
            <a:ext cx="1292224" cy="2337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46075" y="4825993"/>
            <a:ext cx="8417871" cy="0"/>
          </a:xfrm>
          <a:prstGeom prst="line">
            <a:avLst/>
          </a:prstGeom>
          <a:ln>
            <a:solidFill>
              <a:srgbClr val="BB29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928234" y="4901308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PHOTONIS CONFIDENTIAL</a:t>
            </a:r>
            <a:endParaRPr lang="fr-FR" sz="80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49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41850" y="0"/>
            <a:ext cx="4502150" cy="5143500"/>
          </a:xfrm>
          <a:solidFill>
            <a:srgbClr val="000000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558526"/>
            <a:ext cx="4232081" cy="85725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6075" y="1762124"/>
            <a:ext cx="4140200" cy="2797175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641849" y="2971285"/>
            <a:ext cx="4156075" cy="966788"/>
          </a:xfrm>
          <a:solidFill>
            <a:srgbClr val="BB29BB">
              <a:alpha val="48000"/>
            </a:srgbClr>
          </a:solidFill>
        </p:spPr>
        <p:txBody>
          <a:bodyPr/>
          <a:lstStyle>
            <a:lvl5pPr marL="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1" name="Picture 10" descr="Photonis_logo_scientific_rev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0" y="208209"/>
            <a:ext cx="1300689" cy="211503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46075" y="4825993"/>
            <a:ext cx="8417871" cy="0"/>
          </a:xfrm>
          <a:prstGeom prst="line">
            <a:avLst/>
          </a:prstGeom>
          <a:ln>
            <a:solidFill>
              <a:srgbClr val="BB29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4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558526"/>
            <a:ext cx="4232081" cy="85725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851" y="598487"/>
            <a:ext cx="4156074" cy="3960813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6075" y="1762124"/>
            <a:ext cx="4140200" cy="2797175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pic>
        <p:nvPicPr>
          <p:cNvPr id="10" name="Picture 9" descr="Photonis_SD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1" y="211383"/>
            <a:ext cx="1292224" cy="2337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46075" y="4825993"/>
            <a:ext cx="8417871" cy="0"/>
          </a:xfrm>
          <a:prstGeom prst="line">
            <a:avLst/>
          </a:prstGeom>
          <a:ln>
            <a:solidFill>
              <a:srgbClr val="BB29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928234" y="4901308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PHOTONIS CONFIDENTIAL</a:t>
            </a:r>
            <a:endParaRPr lang="fr-FR" sz="80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1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 typeface="Arial"/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background image</a:t>
            </a:r>
            <a:endParaRPr lang="en-US" dirty="0"/>
          </a:p>
        </p:txBody>
      </p:sp>
      <p:pic>
        <p:nvPicPr>
          <p:cNvPr id="8" name="Picture 7" descr="Photonis_SD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1" y="211383"/>
            <a:ext cx="1292224" cy="233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46075" y="4825993"/>
            <a:ext cx="8417871" cy="0"/>
          </a:xfrm>
          <a:prstGeom prst="line">
            <a:avLst/>
          </a:prstGeom>
          <a:ln>
            <a:solidFill>
              <a:srgbClr val="BB29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245" y="454618"/>
            <a:ext cx="4679950" cy="121880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GB" noProof="0" dirty="0" smtClean="0"/>
              <a:t>Click</a:t>
            </a:r>
            <a:r>
              <a:rPr lang="en-GB" dirty="0" smtClean="0"/>
              <a:t> to edit Master 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928234" y="4901308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PHOTONIS CONFIDENTIAL</a:t>
            </a:r>
            <a:endParaRPr lang="fr-FR" sz="80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91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000000"/>
          </a:solidFill>
        </p:spPr>
        <p:txBody>
          <a:bodyPr anchor="ctr"/>
          <a:lstStyle>
            <a:lvl1pPr marL="0" indent="0" algn="ctr">
              <a:buFont typeface="Arial"/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background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245" y="454618"/>
            <a:ext cx="4679950" cy="1218805"/>
          </a:xfrm>
        </p:spPr>
        <p:txBody>
          <a:bodyPr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r>
              <a:rPr lang="en-GB" noProof="0" dirty="0" smtClean="0"/>
              <a:t> </a:t>
            </a:r>
            <a:r>
              <a:rPr lang="en-GB" dirty="0" smtClean="0"/>
              <a:t>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6075" y="4825993"/>
            <a:ext cx="8417871" cy="0"/>
          </a:xfrm>
          <a:prstGeom prst="line">
            <a:avLst/>
          </a:prstGeom>
          <a:ln>
            <a:solidFill>
              <a:srgbClr val="BB29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803589" y="-1"/>
            <a:ext cx="4340410" cy="224182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928234" y="4901308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PHOTONIS CONFIDENTIAL</a:t>
            </a:r>
            <a:endParaRPr lang="fr-FR" sz="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484" y="2589025"/>
            <a:ext cx="2850413" cy="1967625"/>
          </a:xfrm>
        </p:spPr>
        <p:txBody>
          <a:bodyPr>
            <a:normAutofit/>
          </a:bodyPr>
          <a:lstStyle>
            <a:lvl5pPr marL="0" indent="0" algn="l">
              <a:buFont typeface="Arial"/>
              <a:buNone/>
              <a:defRPr sz="1200"/>
            </a:lvl5pPr>
          </a:lstStyle>
          <a:p>
            <a:pPr lvl="4"/>
            <a:r>
              <a:rPr lang="en-GB" noProof="0" smtClean="0"/>
              <a:t>Details</a:t>
            </a:r>
            <a:endParaRPr lang="en-GB" noProof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6075" y="4825993"/>
            <a:ext cx="8417871" cy="0"/>
          </a:xfrm>
          <a:prstGeom prst="line">
            <a:avLst/>
          </a:prstGeom>
          <a:ln>
            <a:solidFill>
              <a:srgbClr val="BB29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hotonis_S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2157615"/>
            <a:ext cx="2744147" cy="49628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0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245" y="347698"/>
            <a:ext cx="573595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400" y="1766982"/>
            <a:ext cx="5638800" cy="2792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8" name="LeftInfo"/>
          <p:cNvSpPr txBox="1">
            <a:spLocks noChangeArrowheads="1"/>
          </p:cNvSpPr>
          <p:nvPr/>
        </p:nvSpPr>
        <p:spPr bwMode="auto">
          <a:xfrm>
            <a:off x="-2732215" y="481325"/>
            <a:ext cx="2664906" cy="49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rgbClr val="FFFFFF"/>
                </a:solidFill>
              </a:rPr>
              <a:t>Slide heading 36 </a:t>
            </a:r>
            <a:r>
              <a:rPr lang="en-GB" sz="1200" noProof="0" dirty="0" err="1" smtClean="0">
                <a:solidFill>
                  <a:srgbClr val="FFFFFF"/>
                </a:solidFill>
              </a:rPr>
              <a:t>pt</a:t>
            </a: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rgbClr val="FFFFFF"/>
                </a:solidFill>
              </a:rPr>
              <a:t>Title page / section heading </a:t>
            </a:r>
            <a:r>
              <a:rPr lang="en-GB" sz="1200" baseline="0" noProof="0" dirty="0" smtClean="0">
                <a:solidFill>
                  <a:srgbClr val="FFFFFF"/>
                </a:solidFill>
              </a:rPr>
              <a:t>44 </a:t>
            </a:r>
            <a:r>
              <a:rPr lang="en-GB" sz="1200" baseline="0" noProof="0" dirty="0" err="1" smtClean="0">
                <a:solidFill>
                  <a:srgbClr val="FFFFFF"/>
                </a:solidFill>
              </a:rPr>
              <a:t>pt</a:t>
            </a: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rgbClr val="FFFFFF"/>
                </a:solidFill>
              </a:rPr>
              <a:t> minimum 16 </a:t>
            </a:r>
            <a:r>
              <a:rPr lang="en-GB" sz="1200" noProof="0" dirty="0" err="1" smtClean="0">
                <a:solidFill>
                  <a:srgbClr val="FFFFFF"/>
                </a:solidFill>
              </a:rPr>
              <a:t>pt</a:t>
            </a: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GB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rgbClr val="FFFFFF"/>
                </a:solidFill>
              </a:rPr>
              <a:t>Minimum 14 </a:t>
            </a:r>
            <a:r>
              <a:rPr lang="en-GB" sz="1200" noProof="0" dirty="0" err="1" smtClean="0">
                <a:solidFill>
                  <a:srgbClr val="FFFFFF"/>
                </a:solidFill>
              </a:rPr>
              <a:t>pt</a:t>
            </a:r>
            <a:endParaRPr lang="en-GB" sz="1200" noProof="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GB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GB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GB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GB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GB" sz="1200" noProof="0" dirty="0" smtClean="0">
                <a:solidFill>
                  <a:schemeClr val="bg1"/>
                </a:solidFill>
              </a:rPr>
              <a:t>Do not add objects</a:t>
            </a:r>
            <a:r>
              <a:rPr lang="en-GB" sz="1200" baseline="0" noProof="0" dirty="0" smtClean="0">
                <a:solidFill>
                  <a:schemeClr val="bg1"/>
                </a:solidFill>
              </a:rPr>
              <a:t> </a:t>
            </a:r>
            <a:r>
              <a:rPr lang="en-GB" sz="1200" noProof="0" dirty="0" smtClean="0">
                <a:solidFill>
                  <a:schemeClr val="bg1"/>
                </a:solidFill>
              </a:rPr>
              <a:t>or</a:t>
            </a:r>
            <a:br>
              <a:rPr lang="en-GB" sz="1200" noProof="0" dirty="0" smtClean="0">
                <a:solidFill>
                  <a:schemeClr val="bg1"/>
                </a:solidFill>
              </a:rPr>
            </a:br>
            <a:r>
              <a:rPr lang="en-GB" sz="1200" noProof="0" dirty="0" smtClean="0">
                <a:solidFill>
                  <a:schemeClr val="bg1"/>
                </a:solidFill>
              </a:rPr>
              <a:t>text in the footer area</a:t>
            </a:r>
            <a:endParaRPr lang="en-GB" sz="1200" noProof="0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" y="4862185"/>
            <a:ext cx="3185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PHOTONIS footer content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00" r:id="rId3"/>
    <p:sldLayoutId id="2147483665" r:id="rId4"/>
    <p:sldLayoutId id="2147483666" r:id="rId5"/>
    <p:sldLayoutId id="2147483701" r:id="rId6"/>
    <p:sldLayoutId id="2147483667" r:id="rId7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BB29BB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B29BB"/>
        </a:buClr>
        <a:buFont typeface="Wingdings" charset="2"/>
        <a:buChar char="§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chart" Target="../charts/chart3.xml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000" dirty="0" smtClean="0"/>
              <a:t>Serge Duarte Pinto</a:t>
            </a:r>
          </a:p>
          <a:p>
            <a:r>
              <a:rPr lang="en-GB" sz="1000" dirty="0" smtClean="0"/>
              <a:t>4 July 2017</a:t>
            </a:r>
          </a:p>
          <a:p>
            <a:r>
              <a:rPr lang="en-GB" sz="1000" dirty="0" err="1" smtClean="0"/>
              <a:t>iWoRiD</a:t>
            </a:r>
            <a:r>
              <a:rPr lang="en-GB" sz="1000" dirty="0" smtClean="0"/>
              <a:t> - Krakow</a:t>
            </a:r>
            <a:endParaRPr lang="en-GB" sz="1000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3821" y="1037287"/>
            <a:ext cx="6758993" cy="1101947"/>
          </a:xfrm>
        </p:spPr>
        <p:txBody>
          <a:bodyPr/>
          <a:lstStyle/>
          <a:p>
            <a:r>
              <a:rPr lang="en-US" sz="2800" dirty="0" smtClean="0"/>
              <a:t>Neutron Imaging and Tomography with MCPs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427784" y="-645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duartepinto\Serge\Photonis\neutrons\Pics\Mask\FFT_squaregri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15" t="19015" r="19015" b="19015"/>
          <a:stretch/>
        </p:blipFill>
        <p:spPr bwMode="auto">
          <a:xfrm>
            <a:off x="4602320" y="511007"/>
            <a:ext cx="4198780" cy="41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67571"/>
            <a:ext cx="4232081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Gadolinium test mask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2053" name="Picture 5" descr="C:\Users\sduartepinto\Serge\Photonis\neutrons\Pics\Mask\squaregri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2" t="2410" r="9726" b="-6999"/>
          <a:stretch/>
        </p:blipFill>
        <p:spPr bwMode="auto">
          <a:xfrm>
            <a:off x="284250" y="1937722"/>
            <a:ext cx="2924463" cy="29244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694" y="864523"/>
            <a:ext cx="4152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square line grid can reveal pincushion or barrel distortions. A 2D Fourier transform is particularly sensitive to such distortion.</a:t>
            </a:r>
            <a:endParaRPr lang="en-US" sz="1600" dirty="0"/>
          </a:p>
        </p:txBody>
      </p:sp>
      <p:sp>
        <p:nvSpPr>
          <p:cNvPr id="3" name="Right Arrow 2"/>
          <p:cNvSpPr/>
          <p:nvPr/>
        </p:nvSpPr>
        <p:spPr>
          <a:xfrm>
            <a:off x="3310255" y="3095625"/>
            <a:ext cx="119240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2D FFT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67571"/>
            <a:ext cx="4232081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Tomography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1379" y="1471169"/>
            <a:ext cx="4841072" cy="27971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Tomography of </a:t>
            </a:r>
            <a:r>
              <a:rPr lang="en-US" dirty="0" err="1" smtClean="0">
                <a:solidFill>
                  <a:schemeClr val="tx1"/>
                </a:solidFill>
              </a:rPr>
              <a:t>multimetal</a:t>
            </a:r>
            <a:r>
              <a:rPr lang="en-US" dirty="0" smtClean="0">
                <a:solidFill>
                  <a:schemeClr val="tx1"/>
                </a:solidFill>
              </a:rPr>
              <a:t> sample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900 projections in &lt;2 hours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Shadows due to uncorrected beam hardening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By adjusting the attenuation coefficient threshold metals can be in- or excluded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PHOTONIS footer content here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7694" y="864524"/>
            <a:ext cx="33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 sample from: A.P. </a:t>
            </a:r>
            <a:r>
              <a:rPr lang="en-US" sz="1600" dirty="0" err="1" smtClean="0"/>
              <a:t>Kaestner</a:t>
            </a:r>
            <a:r>
              <a:rPr lang="en-US" sz="1600" dirty="0" smtClean="0"/>
              <a:t> et al., </a:t>
            </a:r>
            <a:r>
              <a:rPr lang="en-US" sz="1600" i="1" dirty="0" smtClean="0"/>
              <a:t>Phys. Proc. </a:t>
            </a:r>
            <a:r>
              <a:rPr lang="en-US" sz="1600" dirty="0"/>
              <a:t>43 </a:t>
            </a:r>
            <a:r>
              <a:rPr lang="en-US" sz="1600" dirty="0" smtClean="0"/>
              <a:t>(2013) 128–137.</a:t>
            </a:r>
            <a:endParaRPr lang="en-US" sz="1600" dirty="0"/>
          </a:p>
        </p:txBody>
      </p:sp>
      <p:pic>
        <p:nvPicPr>
          <p:cNvPr id="1026" name="Picture 2" descr="C:\Users\sduartepinto\Serge\Photonis\neutrons\Delft\IMG_68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668466" y="599577"/>
            <a:ext cx="1596048" cy="13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duartepinto\Serge\Photonis\neutrons\Delft\IMG_68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288325" y="569186"/>
            <a:ext cx="1596051" cy="14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duartepinto\Serge\Photonis\neutrons\Pics\cylinder\Result of Result of AVG_cylinder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3" t="15040" r="17679" b="5564"/>
          <a:stretch/>
        </p:blipFill>
        <p:spPr bwMode="auto">
          <a:xfrm flipH="1">
            <a:off x="6600586" y="2284009"/>
            <a:ext cx="2531064" cy="25310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75656" y="4206253"/>
            <a:ext cx="34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8227" y="4197940"/>
            <a:ext cx="406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6379" y="3740740"/>
            <a:ext cx="43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5630" y="3289588"/>
            <a:ext cx="34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Ti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9927" y="3275229"/>
            <a:ext cx="40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Pb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0166" y="3732427"/>
            <a:ext cx="41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Cu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823269"/>
              </p:ext>
            </p:extLst>
          </p:nvPr>
        </p:nvGraphicFramePr>
        <p:xfrm>
          <a:off x="3458845" y="-81915"/>
          <a:ext cx="300288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 descr="C:\Users\sduartepinto\Desktop\Serge_cylinder_rec\cropped\results\snapshot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89" y="2980189"/>
            <a:ext cx="1807046" cy="18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iCuFeNi_y-rotati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711" y="2980189"/>
            <a:ext cx="1838854" cy="18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iCuFeNi_z-rotati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857" y="2980189"/>
            <a:ext cx="1838854" cy="18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duartepinto\Desktop\Serge_cylinder_rec\cropped\results\slic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896" y="2127885"/>
            <a:ext cx="1529159" cy="15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30173" y="4492853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Threshold: 0.5 cm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¯¹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duartepinto\Serge\Photonis\neutrons\Pics\Mask\bu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0" t="2081" r="9161" b="-7093"/>
          <a:stretch/>
        </p:blipFill>
        <p:spPr bwMode="auto">
          <a:xfrm>
            <a:off x="3258584" y="247486"/>
            <a:ext cx="3274868" cy="32748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75884"/>
            <a:ext cx="4232081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more images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3076" name="Picture 4" descr="C:\Users\sduartepinto\Serge\Photonis\neutrons\Pics\IIT\Result of Result of AVG_II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69" t="14249" r="18067" b="3546"/>
          <a:stretch/>
        </p:blipFill>
        <p:spPr bwMode="auto">
          <a:xfrm>
            <a:off x="6724650" y="493518"/>
            <a:ext cx="2360385" cy="23603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duartepinto\Serge\Photonis\neutrons\ORNL\IMG_70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4149766" y="3115621"/>
            <a:ext cx="1497152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487" y="2614285"/>
            <a:ext cx="2711597" cy="213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75884"/>
            <a:ext cx="4232081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Thermal vs cold neutrons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5" y="987284"/>
            <a:ext cx="4140200" cy="27971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Thermal neutrons: more penetration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Cold neutrons: more contrast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Images of a </a:t>
            </a:r>
            <a:r>
              <a:rPr lang="en-US" dirty="0" err="1" smtClean="0">
                <a:solidFill>
                  <a:schemeClr val="tx1"/>
                </a:solidFill>
              </a:rPr>
              <a:t>Planacon</a:t>
            </a:r>
            <a:r>
              <a:rPr lang="en-US" dirty="0" smtClean="0">
                <a:solidFill>
                  <a:schemeClr val="tx1"/>
                </a:solidFill>
              </a:rPr>
              <a:t> MCP-PMT made in Delft (thermal) and ORNL (cold).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6" name="Picture 2" descr="C:\Users\sduartepinto\Serge\Photonis\neutrons\Pics\Planacon\Result of Result of AVG_Planaco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87" t="14257" r="17812" b="4493"/>
          <a:stretch/>
        </p:blipFill>
        <p:spPr bwMode="auto">
          <a:xfrm flipH="1">
            <a:off x="4781427" y="765721"/>
            <a:ext cx="2012492" cy="20124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duartepinto\Serge\Photonis\neutrons\Pics\Planacon\Result of Result of AVG_sideway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14160" r="17734" b="4102"/>
          <a:stretch/>
        </p:blipFill>
        <p:spPr bwMode="auto">
          <a:xfrm flipH="1">
            <a:off x="4781427" y="2778213"/>
            <a:ext cx="2012492" cy="20124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duartepinto\Serge\Photonis\neutrons\Pics\Mask\Planaco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1" t="1807" r="8817" b="-9200"/>
          <a:stretch/>
        </p:blipFill>
        <p:spPr bwMode="auto">
          <a:xfrm>
            <a:off x="6793919" y="765721"/>
            <a:ext cx="2012492" cy="20124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duartepinto\Serge\Photonis\neutrons\Pics\Mask\Planacon_sideway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4" t="2293" r="8671" b="-8350"/>
          <a:stretch/>
        </p:blipFill>
        <p:spPr bwMode="auto">
          <a:xfrm>
            <a:off x="6793919" y="2778213"/>
            <a:ext cx="2012492" cy="20124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2782282"/>
            <a:ext cx="3585383" cy="20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45089" y="427167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Thermal                                Cold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08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75884"/>
            <a:ext cx="446386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Improved design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46074" y="950156"/>
                <a:ext cx="3693911" cy="38025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100x100 mm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active area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 single MCP for better resolution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MCP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electroding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and spacing to phosphor better optimized for resolution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Services (pumps, gauges, high voltage etc.) integrated in one control box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All aluminum housing (low activation)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Square active area means cylindrical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FoV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for tomography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Need a hi-res camera to reach a better resolution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Beam time scheduled at HFIR (ORNL) in September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46074" y="950156"/>
                <a:ext cx="3693911" cy="3802548"/>
              </a:xfrm>
              <a:blipFill rotWithShape="1">
                <a:blip r:embed="rId2"/>
                <a:stretch>
                  <a:fillRect t="-1122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135" y="557487"/>
            <a:ext cx="2026821" cy="202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239" y="2302627"/>
            <a:ext cx="3063425" cy="248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sduartepinto\Serge\Photonis\neutrons\Pics\IMG_677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209" y="656704"/>
            <a:ext cx="1573410" cy="40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0" y="275884"/>
            <a:ext cx="5100592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Conclusions &amp; outlook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4" y="1537673"/>
            <a:ext cx="8299162" cy="2797175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neutron imaging detector that does not trade off resolution with detection efficiency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Resolution so far: ~100 µm, we know how to improve to &lt;50 µm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Detection efficiency ~2 orders of magnitude better than scintillators of comparable resolution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Strongly reduces exposure time for low-contrast samples, and especially for tomography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resolution limited by the camera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Imaging with portable sources within reach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5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386" y="2922967"/>
            <a:ext cx="2850413" cy="1967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PHOTONIS Technologies S.A.S.</a:t>
            </a:r>
          </a:p>
          <a:p>
            <a:pPr marL="0" indent="0">
              <a:buNone/>
            </a:pPr>
            <a:r>
              <a:rPr lang="en-GB" dirty="0" smtClean="0"/>
              <a:t>18 Avenue de </a:t>
            </a:r>
            <a:r>
              <a:rPr lang="en-GB" dirty="0" err="1" smtClean="0"/>
              <a:t>Pythagore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CS 70019</a:t>
            </a:r>
          </a:p>
          <a:p>
            <a:pPr marL="0" indent="0">
              <a:buNone/>
            </a:pPr>
            <a:r>
              <a:rPr lang="en-GB" dirty="0" smtClean="0"/>
              <a:t>33693 MERIGNAC </a:t>
            </a:r>
            <a:r>
              <a:rPr lang="en-GB" dirty="0" err="1" smtClean="0"/>
              <a:t>Cedex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France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 +33 (0)556 16 40 50</a:t>
            </a:r>
          </a:p>
          <a:p>
            <a:pPr marL="0" indent="0">
              <a:buNone/>
            </a:pPr>
            <a:r>
              <a:rPr lang="en-GB" dirty="0" smtClean="0"/>
              <a:t>F +33 (0)556 16 40 62</a:t>
            </a:r>
          </a:p>
          <a:p>
            <a:pPr marL="0" indent="0">
              <a:buNone/>
            </a:pPr>
            <a:r>
              <a:rPr lang="en-GB" dirty="0" smtClean="0"/>
              <a:t>www.photonis.com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5122" name="Picture 2" descr="C:\Users\sduartepinto\Serge\Photonis\neutrons\ORNL\IMG_7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1468" y="0"/>
            <a:ext cx="5702531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205" y="2165632"/>
            <a:ext cx="3960529" cy="29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6303" y="394442"/>
            <a:ext cx="1740037" cy="177119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75884"/>
            <a:ext cx="446386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Neutron imaging &amp; counting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3" y="925217"/>
            <a:ext cx="4713607" cy="279717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Timepix</a:t>
            </a:r>
            <a:r>
              <a:rPr lang="en-US" dirty="0" smtClean="0">
                <a:solidFill>
                  <a:schemeClr val="tx1"/>
                </a:solidFill>
              </a:rPr>
              <a:t> chip readout instead of phosphor screen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neutron hit fires multiple neighboring pixels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Centroiding</a:t>
            </a:r>
            <a:r>
              <a:rPr lang="en-US" dirty="0" smtClean="0">
                <a:solidFill>
                  <a:schemeClr val="tx1"/>
                </a:solidFill>
              </a:rPr>
              <a:t> of these </a:t>
            </a:r>
            <a:r>
              <a:rPr lang="en-US" dirty="0" err="1" smtClean="0">
                <a:solidFill>
                  <a:schemeClr val="tx1"/>
                </a:solidFill>
              </a:rPr>
              <a:t>multipixel</a:t>
            </a:r>
            <a:r>
              <a:rPr lang="en-US" dirty="0" smtClean="0">
                <a:solidFill>
                  <a:schemeClr val="tx1"/>
                </a:solidFill>
              </a:rPr>
              <a:t> events allows a 15 µm resolution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resolution of ~1 ns (energy-resolved imaging)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FoV</a:t>
            </a:r>
            <a:r>
              <a:rPr lang="en-US" dirty="0" smtClean="0">
                <a:solidFill>
                  <a:schemeClr val="tx1"/>
                </a:solidFill>
              </a:rPr>
              <a:t> limited by chip size and shape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Rate capability limited by chip data 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766" y="2899906"/>
            <a:ext cx="3352349" cy="14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078" y="394442"/>
            <a:ext cx="1800225" cy="177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6205" y="334305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2.02 Å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8535" y="3344390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3</a:t>
            </a:r>
            <a:r>
              <a:rPr lang="en-US" sz="1400" dirty="0" smtClean="0">
                <a:solidFill>
                  <a:schemeClr val="accent1"/>
                </a:solidFill>
              </a:rPr>
              <a:t> Å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8571" y="334439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3.9 Å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6205" y="483706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4.87 Å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8535" y="4828252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5.77 Å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8571" y="4827305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6.67 Å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6205" y="2165631"/>
            <a:ext cx="2275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3 kHz magnetic field imaging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11" y="4284905"/>
            <a:ext cx="517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detector is developed by Anton </a:t>
            </a:r>
            <a:r>
              <a:rPr lang="en-US" sz="1600" dirty="0" err="1" smtClean="0"/>
              <a:t>Tremsin</a:t>
            </a:r>
            <a:r>
              <a:rPr lang="en-US" sz="1600" dirty="0" smtClean="0"/>
              <a:t> et al., and these images are from his presentations and publications.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4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78296" y="4060767"/>
            <a:ext cx="86196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Neutron Imaging simplified setup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93813"/>
            <a:ext cx="5233194" cy="151588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Bright field imaging most conventional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Tomography possible with a rotating sample stage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L/D of a beamline often limits spatial resolution to ℓ×L/D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Scintillator/mirror/camera detector trades off resolution with detection efficiency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32262" y="3848792"/>
            <a:ext cx="423949" cy="4239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ame Side Corner Rectangle 10"/>
          <p:cNvSpPr/>
          <p:nvPr/>
        </p:nvSpPr>
        <p:spPr>
          <a:xfrm>
            <a:off x="1815845" y="4175110"/>
            <a:ext cx="66502" cy="314340"/>
          </a:xfrm>
          <a:prstGeom prst="snip2SameRect">
            <a:avLst>
              <a:gd name="adj1" fmla="val 34572"/>
              <a:gd name="adj2" fmla="val 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/>
          <p:cNvSpPr/>
          <p:nvPr/>
        </p:nvSpPr>
        <p:spPr>
          <a:xfrm flipV="1">
            <a:off x="1815845" y="3625849"/>
            <a:ext cx="66502" cy="317485"/>
          </a:xfrm>
          <a:prstGeom prst="snip2SameRect">
            <a:avLst>
              <a:gd name="adj1" fmla="val 34572"/>
              <a:gd name="adj2" fmla="val 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39800" y="3625850"/>
            <a:ext cx="279400" cy="86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297211">
            <a:off x="385309" y="3164838"/>
            <a:ext cx="1318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Neutron source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9297211">
            <a:off x="982196" y="2923767"/>
            <a:ext cx="153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Moderator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(thermal or cold)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9297211">
            <a:off x="1789065" y="3164838"/>
            <a:ext cx="944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Collimator</a:t>
            </a:r>
            <a:endParaRPr lang="en-US" sz="1400" dirty="0"/>
          </a:p>
        </p:txBody>
      </p:sp>
      <p:cxnSp>
        <p:nvCxnSpPr>
          <p:cNvPr id="19" name="Straight Connector 18"/>
          <p:cNvCxnSpPr>
            <a:stCxn id="13" idx="3"/>
          </p:cNvCxnSpPr>
          <p:nvPr/>
        </p:nvCxnSpPr>
        <p:spPr>
          <a:xfrm>
            <a:off x="1849096" y="3943334"/>
            <a:ext cx="29720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9096" y="4162394"/>
            <a:ext cx="29720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38528" y="3784591"/>
            <a:ext cx="0" cy="158743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38706" y="4162394"/>
            <a:ext cx="0" cy="158743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87022" y="4239627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276850" y="3625849"/>
            <a:ext cx="257175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?</a:t>
            </a:r>
          </a:p>
          <a:p>
            <a:pPr algn="ctr"/>
            <a:r>
              <a:rPr lang="en-US" sz="1600" dirty="0" smtClean="0"/>
              <a:t>?</a:t>
            </a:r>
          </a:p>
          <a:p>
            <a:pPr algn="ctr"/>
            <a:r>
              <a:rPr lang="en-US" sz="1600" dirty="0"/>
              <a:t>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49096" y="4578181"/>
            <a:ext cx="3556341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84506" y="4397784"/>
            <a:ext cx="271228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 rot="19297211">
            <a:off x="5136994" y="312729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Sample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405437" y="4578181"/>
            <a:ext cx="214313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68964" y="455753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ℓ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5619750" y="3318726"/>
            <a:ext cx="948690" cy="11688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656222" y="3625850"/>
            <a:ext cx="0" cy="861773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722620" y="3625850"/>
            <a:ext cx="845820" cy="85415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nip Same Side Corner Rectangle 46"/>
          <p:cNvSpPr/>
          <p:nvPr/>
        </p:nvSpPr>
        <p:spPr>
          <a:xfrm>
            <a:off x="5876239" y="3124200"/>
            <a:ext cx="433121" cy="194526"/>
          </a:xfrm>
          <a:prstGeom prst="snip2Same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1700" y="2697480"/>
            <a:ext cx="220980" cy="4267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19297211">
            <a:off x="5939104" y="2167016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Detector</a:t>
            </a:r>
            <a:endParaRPr lang="en-US" sz="1400" dirty="0"/>
          </a:p>
        </p:txBody>
      </p:sp>
      <p:pic>
        <p:nvPicPr>
          <p:cNvPr id="2050" name="Picture 2" descr="C:\Users\sduartepinto\Serge\Photonis\neutrons\ORNL\IMG_70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10878" y="869744"/>
            <a:ext cx="2708490" cy="20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uartepinto\Serge\Photonis\neutrons\ORNL\IMG_70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33473" y="631734"/>
            <a:ext cx="1516994" cy="13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8938104">
            <a:off x="5879867" y="4009104"/>
            <a:ext cx="659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Mirror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48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uartepinto\Serge\Photonis\neutrons\NvsX_photocame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331" y="455817"/>
            <a:ext cx="3038341" cy="40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Neutron Imaging vs X-ray imaging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93813"/>
            <a:ext cx="5446930" cy="326548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Difference in contrast: X-rays interact with electrons, neutrons with nuclei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X-ray cross-section increases steeply with Z, neutron cross-section less predictable, and depends on isotope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582" y="2867824"/>
            <a:ext cx="2942705" cy="18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6331" y="4510788"/>
            <a:ext cx="1106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PSI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13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7990" y="273708"/>
            <a:ext cx="7079021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Microchannel Plates loaded </a:t>
            </a:r>
            <a:r>
              <a:rPr lang="en-US" sz="2800" dirty="0"/>
              <a:t>with </a:t>
            </a:r>
            <a:r>
              <a:rPr lang="en-US" sz="2800" dirty="0" smtClean="0"/>
              <a:t>¹⁰B and </a:t>
            </a:r>
            <a:r>
              <a:rPr lang="en-US" sz="2800" dirty="0" err="1" smtClean="0"/>
              <a:t>Gd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4" y="889287"/>
            <a:ext cx="6229293" cy="279717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Glass capillary structures with millions of microscopic pores, each of which acts as an electron multiplier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Can be made in almost any size and shape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If the glass is doped with </a:t>
            </a:r>
            <a:r>
              <a:rPr lang="en-GB" baseline="30000" dirty="0" smtClean="0">
                <a:solidFill>
                  <a:schemeClr val="tx1"/>
                </a:solidFill>
              </a:rPr>
              <a:t>10</a:t>
            </a:r>
            <a:r>
              <a:rPr lang="en-GB" dirty="0" smtClean="0">
                <a:solidFill>
                  <a:schemeClr val="tx1"/>
                </a:solidFill>
              </a:rPr>
              <a:t>B and </a:t>
            </a:r>
            <a:r>
              <a:rPr lang="en-GB" dirty="0" err="1" smtClean="0">
                <a:solidFill>
                  <a:schemeClr val="tx1"/>
                </a:solidFill>
              </a:rPr>
              <a:t>Gd</a:t>
            </a:r>
            <a:r>
              <a:rPr lang="en-GB" dirty="0" smtClean="0">
                <a:solidFill>
                  <a:schemeClr val="tx1"/>
                </a:solidFill>
              </a:rPr>
              <a:t>, it becomes neutron sensitive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Detection efficiency ~50% for thermal neutrons (~70% cold)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11" name="Picture 10" descr="Photonis_logo_rev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64" y="208209"/>
            <a:ext cx="1302811" cy="130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8234" y="4901308"/>
            <a:ext cx="12875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b="1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PHOTONIS CONFIDENTIAL</a:t>
            </a:r>
            <a:endParaRPr lang="fr-FR" sz="80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sduartepinto\Serge\Photonis\neutrons\path3775-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94" y="1311367"/>
            <a:ext cx="2109322" cy="34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344" y="2492107"/>
            <a:ext cx="1832350" cy="226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23" y="2855549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723" y="2283357"/>
            <a:ext cx="1953621" cy="247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6" name="Picture 2" descr="325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75" y="1712101"/>
            <a:ext cx="5482762" cy="306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7991" y="267571"/>
            <a:ext cx="63973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BB29BB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2800" smtClean="0"/>
              <a:t>Neutron-sensitive phosphor screen imager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3" y="1057274"/>
            <a:ext cx="7569202" cy="27971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assembly of one or more MCPs with a phosphor screen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Mounted in a vacuum enclosure, screen observed through a viewport by a camera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 MCPs high gain, wider PSF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MCP lower gain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tests with 40 mm round </a:t>
            </a:r>
            <a:r>
              <a:rPr lang="en-US" dirty="0" err="1" smtClean="0">
                <a:solidFill>
                  <a:schemeClr val="tx1"/>
                </a:solidFill>
              </a:rPr>
              <a:t>FoV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100x100 mm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unit in progress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duartepinto\Serge\Photonis\neutrons\ORNL\IMG_7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4"/>
            <a:ext cx="6943725" cy="52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67571"/>
            <a:ext cx="6397376" cy="857250"/>
          </a:xfrm>
          <a:solidFill>
            <a:schemeClr val="tx1">
              <a:alpha val="52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GB" sz="2800" dirty="0" smtClean="0"/>
              <a:t>Neutron-sensitive phosphor screen imager</a:t>
            </a:r>
            <a:endParaRPr lang="en-GB" sz="2800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943724" y="809625"/>
            <a:ext cx="2124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Tested in February at the Reactor Institute Delft (NL) with thermal neutrons, and in March at HFIR, Oak Ridge National Lab with cold neutrons.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55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838" y="2852358"/>
            <a:ext cx="1933978" cy="15443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0" y="263251"/>
            <a:ext cx="5366832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Taking Images and processing them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4" y="887666"/>
            <a:ext cx="4978401" cy="27971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Raw images are taken until sufficient exposure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Background subtracted from the average raw image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Normalization with open beam image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1027" name="Picture 3" descr="C:\Users\sduartepinto\Serge\Photonis\neutrons\Pics\Mask\AVG_LineGr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76" y="3163337"/>
            <a:ext cx="1930400" cy="15443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duartepinto\Serge\Photonis\neutrons\Pics\Mask\AVG_backgrou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691" y="1493274"/>
            <a:ext cx="1936981" cy="15495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duartepinto\Serge\Photonis\neutrons\Pics\Mask\AVG_openbe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457" y="1490361"/>
            <a:ext cx="1936981" cy="15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0381" y="2915858"/>
            <a:ext cx="1933978" cy="15443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931" y="2979358"/>
            <a:ext cx="1933978" cy="15443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1481" y="3042859"/>
            <a:ext cx="1933978" cy="15443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031" y="3099837"/>
            <a:ext cx="1933978" cy="15443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duartepinto\Serge\Photonis\neutrons\Pics\Mask\LineGrid_ra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9" y="3163337"/>
            <a:ext cx="1930400" cy="15443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96411" y="3935497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481" y="3163337"/>
            <a:ext cx="1744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Raw images (x200)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3849" y="3163337"/>
            <a:ext cx="17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Average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sduartepinto\Serge\Photonis\neutrons\Pics\Mask\AVG_LineGrid-bk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936" y="3169546"/>
            <a:ext cx="1936982" cy="15495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32814" y="1512650"/>
            <a:ext cx="17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Background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060" y="3178203"/>
            <a:ext cx="17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Bkg</a:t>
            </a:r>
            <a:r>
              <a:rPr lang="en-US" sz="1600" dirty="0" smtClean="0">
                <a:solidFill>
                  <a:schemeClr val="bg1"/>
                </a:solidFill>
              </a:rPr>
              <a:t> subtracted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70658" y="393145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35450" y="3936026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0658" y="3178203"/>
            <a:ext cx="228600" cy="22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43572" y="3169546"/>
            <a:ext cx="228600" cy="22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19105" y="1512650"/>
            <a:ext cx="17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Open beam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sduartepinto\Serge\Photonis\neutrons\Pics\Mask\LineGri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770" y="3163337"/>
            <a:ext cx="1936980" cy="15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212893" y="3178203"/>
            <a:ext cx="173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Normalized image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67571"/>
            <a:ext cx="4232081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Gadolinium test mask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pic>
        <p:nvPicPr>
          <p:cNvPr id="2050" name="Picture 2" descr="C:\Users\sduartepinto\Serge\Photonis\neutrons\Pics\Mask\Mas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7" t="2372" r="9130" b="-7175"/>
          <a:stretch/>
        </p:blipFill>
        <p:spPr bwMode="auto">
          <a:xfrm>
            <a:off x="4023361" y="331527"/>
            <a:ext cx="2478808" cy="24788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uartepinto\Serge\Photonis\neutrons\Pics\Mask\LineGri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45" t="2583" r="9611" b="-6137"/>
          <a:stretch/>
        </p:blipFill>
        <p:spPr bwMode="auto">
          <a:xfrm>
            <a:off x="5104015" y="2567650"/>
            <a:ext cx="2478808" cy="24788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duartepinto\Serge\Photonis\neutrons\Pics\Mask\squaregri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2" t="2410" r="9726" b="-6999"/>
          <a:stretch/>
        </p:blipFill>
        <p:spPr bwMode="auto">
          <a:xfrm>
            <a:off x="6502169" y="521421"/>
            <a:ext cx="2481406" cy="24814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duartepinto\Serge\Photonis\neutrons\ORNL\IMG_70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3" y="1840703"/>
            <a:ext cx="381635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695" y="864524"/>
            <a:ext cx="295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Made at PSI: C</a:t>
            </a:r>
            <a:r>
              <a:rPr lang="en-US" sz="1600" dirty="0"/>
              <a:t>. </a:t>
            </a:r>
            <a:r>
              <a:rPr lang="en-US" sz="1600" dirty="0" err="1" smtClean="0"/>
              <a:t>Grünzweig</a:t>
            </a:r>
            <a:r>
              <a:rPr lang="en-US" sz="1600" dirty="0" smtClean="0"/>
              <a:t> et al., </a:t>
            </a:r>
            <a:r>
              <a:rPr lang="en-US" sz="1600" i="1" dirty="0" smtClean="0"/>
              <a:t>Rev</a:t>
            </a:r>
            <a:r>
              <a:rPr lang="en-US" sz="1600" i="1" dirty="0"/>
              <a:t>. Sci. </a:t>
            </a:r>
            <a:r>
              <a:rPr lang="en-US" sz="1600" i="1" dirty="0" err="1"/>
              <a:t>Instrum</a:t>
            </a:r>
            <a:r>
              <a:rPr lang="en-US" sz="1600" i="1" dirty="0"/>
              <a:t>.</a:t>
            </a:r>
            <a:r>
              <a:rPr lang="en-US" sz="1600" dirty="0"/>
              <a:t>, vol. 78, no. 5, p. 53708, May 2007.</a:t>
            </a:r>
          </a:p>
        </p:txBody>
      </p:sp>
    </p:spTree>
    <p:extLst>
      <p:ext uri="{BB962C8B-B14F-4D97-AF65-F5344CB8AC3E}">
        <p14:creationId xmlns:p14="http://schemas.microsoft.com/office/powerpoint/2010/main" val="6252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duartepinto\Serge\Photonis\neutrons\Pics\Mask\LineGri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45" t="2583" r="9611" b="-6137"/>
          <a:stretch/>
        </p:blipFill>
        <p:spPr bwMode="auto">
          <a:xfrm>
            <a:off x="5566246" y="242901"/>
            <a:ext cx="3194163" cy="3194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91" y="267571"/>
            <a:ext cx="4232081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Gadolinium test mask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6075" y="1015219"/>
            <a:ext cx="5123700" cy="27971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Resolution line grid can be used to calculate </a:t>
            </a:r>
            <a:r>
              <a:rPr lang="en-US" i="1" dirty="0" smtClean="0">
                <a:solidFill>
                  <a:schemeClr val="tx1"/>
                </a:solidFill>
              </a:rPr>
              <a:t>modulation transfer function</a:t>
            </a:r>
            <a:r>
              <a:rPr lang="en-US" dirty="0" smtClean="0">
                <a:solidFill>
                  <a:schemeClr val="tx1"/>
                </a:solidFill>
              </a:rPr>
              <a:t> (MTF) curve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Limiting resolution</a:t>
            </a:r>
            <a:r>
              <a:rPr lang="en-US" dirty="0" smtClean="0">
                <a:solidFill>
                  <a:schemeClr val="tx1"/>
                </a:solidFill>
              </a:rPr>
              <a:t> is often defined @ 10% or 5% MTF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means 10-12 </a:t>
            </a:r>
            <a:r>
              <a:rPr lang="en-US" dirty="0" err="1" smtClean="0">
                <a:solidFill>
                  <a:schemeClr val="tx1"/>
                </a:solidFill>
              </a:rPr>
              <a:t>lp</a:t>
            </a:r>
            <a:r>
              <a:rPr lang="en-US" dirty="0" smtClean="0">
                <a:solidFill>
                  <a:schemeClr val="tx1"/>
                </a:solidFill>
              </a:rPr>
              <a:t>/mm, or 80-100 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µm for our imager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PHOTONIS footer content here</a:t>
            </a:r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91970"/>
              </p:ext>
            </p:extLst>
          </p:nvPr>
        </p:nvGraphicFramePr>
        <p:xfrm>
          <a:off x="5715001" y="3214688"/>
          <a:ext cx="3287684" cy="157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553570"/>
              </p:ext>
            </p:extLst>
          </p:nvPr>
        </p:nvGraphicFramePr>
        <p:xfrm>
          <a:off x="346075" y="2413807"/>
          <a:ext cx="488263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71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tific Detectors ">
  <a:themeElements>
    <a:clrScheme name="Photonis 2017">
      <a:dk1>
        <a:sysClr val="windowText" lastClr="000000"/>
      </a:dk1>
      <a:lt1>
        <a:sysClr val="window" lastClr="FFFFFF"/>
      </a:lt1>
      <a:dk2>
        <a:srgbClr val="1E22AA"/>
      </a:dk2>
      <a:lt2>
        <a:srgbClr val="636466"/>
      </a:lt2>
      <a:accent1>
        <a:srgbClr val="BB29BB"/>
      </a:accent1>
      <a:accent2>
        <a:srgbClr val="E04E39"/>
      </a:accent2>
      <a:accent3>
        <a:srgbClr val="FF8200"/>
      </a:accent3>
      <a:accent4>
        <a:srgbClr val="78BE20"/>
      </a:accent4>
      <a:accent5>
        <a:srgbClr val="007FA3"/>
      </a:accent5>
      <a:accent6>
        <a:srgbClr val="1E22AA"/>
      </a:accent6>
      <a:hlink>
        <a:srgbClr val="8A8D8F"/>
      </a:hlink>
      <a:folHlink>
        <a:srgbClr val="1E22A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Download xmlns="1e430f5d-1506-4d0a-9aac-3eb2270e99ab">Powerpoint</TypeDownload>
    <Site xmlns="f2d447a4-1175-4177-a2e7-1db62d491e55" xsi:nil="true"/>
    <preview xmlns="f2d447a4-1175-4177-a2e7-1db62d491e55">
      <Url xsi:nil="true"/>
      <Description xsi:nil="true"/>
    </preview>
    <Material xmlns="1e430f5d-1506-4d0a-9aac-3eb2270e99ab">Templates</Material>
    <Division xmlns="f2d447a4-1175-4177-a2e7-1db62d491e55">Scientific Detectors</Division>
    <Country xmlns="f2d447a4-1175-4177-a2e7-1db62d491e55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wnload" ma:contentTypeID="0x0101002B9CAF1E4672DE47A2B05F9823653A0D00EAC1146134DEB241ABBFB3F7501EE62A" ma:contentTypeVersion="11" ma:contentTypeDescription="" ma:contentTypeScope="" ma:versionID="e4e028f852b9aeb95da438f54eeaf86a">
  <xsd:schema xmlns:xsd="http://www.w3.org/2001/XMLSchema" xmlns:xs="http://www.w3.org/2001/XMLSchema" xmlns:p="http://schemas.microsoft.com/office/2006/metadata/properties" xmlns:ns2="d2d78f9c-0077-47fe-8666-dc2f08a4b5af" xmlns:ns3="1e430f5d-1506-4d0a-9aac-3eb2270e99ab" xmlns:ns4="f2d447a4-1175-4177-a2e7-1db62d491e55" targetNamespace="http://schemas.microsoft.com/office/2006/metadata/properties" ma:root="true" ma:fieldsID="98199ef48f296cdc16ed0b47827ba5ec" ns2:_="" ns3:_="" ns4:_="">
    <xsd:import namespace="d2d78f9c-0077-47fe-8666-dc2f08a4b5af"/>
    <xsd:import namespace="1e430f5d-1506-4d0a-9aac-3eb2270e99ab"/>
    <xsd:import namespace="f2d447a4-1175-4177-a2e7-1db62d491e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aterial" minOccurs="0"/>
                <xsd:element ref="ns3:TypeDownload" minOccurs="0"/>
                <xsd:element ref="ns4:preview" minOccurs="0"/>
                <xsd:element ref="ns4:Site" minOccurs="0"/>
                <xsd:element ref="ns4:Division" minOccurs="0"/>
                <xsd:element ref="ns4: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78f9c-0077-47fe-8666-dc2f08a4b5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30f5d-1506-4d0a-9aac-3eb2270e99ab" elementFormDefault="qualified">
    <xsd:import namespace="http://schemas.microsoft.com/office/2006/documentManagement/types"/>
    <xsd:import namespace="http://schemas.microsoft.com/office/infopath/2007/PartnerControls"/>
    <xsd:element name="Material" ma:index="11" nillable="true" ma:displayName="Material" ma:default="Sharepoint" ma:format="Dropdown" ma:internalName="Material">
      <xsd:simpleType>
        <xsd:restriction base="dms:Choice">
          <xsd:enumeration value="Administrative forms"/>
          <xsd:enumeration value="Corporate identity"/>
          <xsd:enumeration value="Cryptshare"/>
          <xsd:enumeration value="Graphic material"/>
          <xsd:enumeration value="HTD notes"/>
          <xsd:enumeration value="IT security plan"/>
          <xsd:enumeration value="Presentations"/>
          <xsd:enumeration value="Sametime"/>
          <xsd:enumeration value="Sharepoint"/>
          <xsd:enumeration value="Sophos free encryption"/>
          <xsd:enumeration value="Templates"/>
          <xsd:enumeration value="Webex"/>
          <xsd:enumeration value="Eagle one"/>
        </xsd:restriction>
      </xsd:simpleType>
    </xsd:element>
    <xsd:element name="TypeDownload" ma:index="12" nillable="true" ma:displayName="TypeDownload" ma:default="Banner" ma:format="Dropdown" ma:internalName="TypeDownload">
      <xsd:simpleType>
        <xsd:restriction base="dms:Choice">
          <xsd:enumeration value="Banner"/>
          <xsd:enumeration value="Description"/>
          <xsd:enumeration value="Email signature"/>
          <xsd:enumeration value="Identity guide"/>
          <xsd:enumeration value="Letterhead"/>
          <xsd:enumeration value="Logo"/>
          <xsd:enumeration value="Movie"/>
          <xsd:enumeration value="Presentation"/>
          <xsd:enumeration value="Poster (pdf)"/>
          <xsd:enumeration value="Powerpoint"/>
          <xsd:enumeration value="Templates"/>
          <xsd:enumeration value="Trade show evaluation"/>
          <xsd:enumeration value="Visit request"/>
          <xsd:enumeration value="Wallpaper"/>
          <xsd:enumeration value="Word"/>
          <xsd:enumeration value="Datashe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447a4-1175-4177-a2e7-1db62d491e55" elementFormDefault="qualified">
    <xsd:import namespace="http://schemas.microsoft.com/office/2006/documentManagement/types"/>
    <xsd:import namespace="http://schemas.microsoft.com/office/infopath/2007/PartnerControls"/>
    <xsd:element name="preview" ma:index="13" nillable="true" ma:displayName="Preview" ma:format="Image" ma:internalName="preview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ite" ma:index="14" nillable="true" ma:displayName="Site" ma:format="Dropdown" ma:internalName="Site">
      <xsd:simpleType>
        <xsd:restriction base="dms:Choice">
          <xsd:enumeration value="Merignac"/>
          <xsd:enumeration value="Brive"/>
          <xsd:enumeration value="Roden"/>
          <xsd:enumeration value="Frisco"/>
          <xsd:enumeration value="Lancaster"/>
          <xsd:enumeration value="Sturbridge"/>
        </xsd:restriction>
      </xsd:simpleType>
    </xsd:element>
    <xsd:element name="Division" ma:index="15" nillable="true" ma:displayName="Division" ma:format="Dropdown" ma:internalName="Division">
      <xsd:simpleType>
        <xsd:restriction base="dms:Choice">
          <xsd:enumeration value="Photonis Corporate"/>
          <xsd:enumeration value="Scientific Detectors"/>
          <xsd:enumeration value="Power and Microwave"/>
          <xsd:enumeration value="Nightvision"/>
          <xsd:enumeration value="Nuclear instrumentation"/>
          <xsd:enumeration value="Digital Vision"/>
        </xsd:restriction>
      </xsd:simpleType>
    </xsd:element>
    <xsd:element name="Country" ma:index="16" nillable="true" ma:displayName="Country" ma:format="Dropdown" ma:internalName="Country">
      <xsd:simpleType>
        <xsd:restriction base="dms:Choice">
          <xsd:enumeration value="United States"/>
          <xsd:enumeration value="Europ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040C3-EFBC-4679-AEAC-78B92F3060AA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2d447a4-1175-4177-a2e7-1db62d491e55"/>
    <ds:schemaRef ds:uri="1e430f5d-1506-4d0a-9aac-3eb2270e99ab"/>
    <ds:schemaRef ds:uri="d2d78f9c-0077-47fe-8666-dc2f08a4b5af"/>
  </ds:schemaRefs>
</ds:datastoreItem>
</file>

<file path=customXml/itemProps2.xml><?xml version="1.0" encoding="utf-8"?>
<ds:datastoreItem xmlns:ds="http://schemas.openxmlformats.org/officeDocument/2006/customXml" ds:itemID="{1D989CDC-F3BF-4797-B424-4129FA333D9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A2B1559-2CF9-4713-879D-C6CF9C2D7FE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88A3A6D-46FD-4D75-B22B-9096DA3A3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78f9c-0077-47fe-8666-dc2f08a4b5af"/>
    <ds:schemaRef ds:uri="1e430f5d-1506-4d0a-9aac-3eb2270e99ab"/>
    <ds:schemaRef ds:uri="f2d447a4-1175-4177-a2e7-1db62d491e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</TotalTime>
  <Words>835</Words>
  <Application>Microsoft Office PowerPoint</Application>
  <PresentationFormat>On-screen Show (16:9)</PresentationFormat>
  <Paragraphs>152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Cambria Math</vt:lpstr>
      <vt:lpstr>Arial</vt:lpstr>
      <vt:lpstr>Lucida Grande</vt:lpstr>
      <vt:lpstr>Calibri</vt:lpstr>
      <vt:lpstr>Wingdings</vt:lpstr>
      <vt:lpstr>Ericsson Capital TT</vt:lpstr>
      <vt:lpstr>Scientific Detectors </vt:lpstr>
      <vt:lpstr>Neutron Imaging and Tomography with MCPs</vt:lpstr>
      <vt:lpstr>Neutron Imaging simplified setup</vt:lpstr>
      <vt:lpstr>Neutron Imaging vs X-ray imaging</vt:lpstr>
      <vt:lpstr>Microchannel Plates loaded with ¹⁰B and Gd</vt:lpstr>
      <vt:lpstr>PowerPoint Presentation</vt:lpstr>
      <vt:lpstr>Neutron-sensitive phosphor screen imager</vt:lpstr>
      <vt:lpstr>Taking Images and processing them</vt:lpstr>
      <vt:lpstr>Gadolinium test mask</vt:lpstr>
      <vt:lpstr>Gadolinium test mask</vt:lpstr>
      <vt:lpstr>Gadolinium test mask</vt:lpstr>
      <vt:lpstr>Tomography</vt:lpstr>
      <vt:lpstr>Some more images</vt:lpstr>
      <vt:lpstr>Thermal vs cold neutrons</vt:lpstr>
      <vt:lpstr>Improved design</vt:lpstr>
      <vt:lpstr>Conclusions &amp; outlook</vt:lpstr>
      <vt:lpstr>PowerPoint Presentation</vt:lpstr>
      <vt:lpstr>Neutron imaging &amp; counting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Duarte Pinto</dc:creator>
  <cp:lastModifiedBy>Serge Duarte Pinto</cp:lastModifiedBy>
  <cp:revision>198</cp:revision>
  <cp:lastPrinted>2017-07-03T18:03:11Z</cp:lastPrinted>
  <dcterms:created xsi:type="dcterms:W3CDTF">2016-11-09T15:05:52Z</dcterms:created>
  <dcterms:modified xsi:type="dcterms:W3CDTF">2017-07-03T23:20:16Z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0x0101002B9CAF1E4672DE47A2B05F9823653A0D00EAC1146134DEB241ABBFB3F7501EE62A</vt:lpwstr>
  </property>
  <property fmtid="{D5CDD505-2E9C-101B-9397-08002B2CF9AE}" pid="3" name="Order">
    <vt:r8>40500</vt:r8>
  </property>
</Properties>
</file>