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2" r:id="rId4"/>
    <p:sldId id="257" r:id="rId5"/>
    <p:sldId id="258" r:id="rId6"/>
    <p:sldId id="269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092"/>
    <a:srgbClr val="9A5A2A"/>
    <a:srgbClr val="22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A46F1-7940-4BC7-ABDB-4F4757A693C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77EF99D-0D8C-4DC1-A3FB-5D53331AFC6D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Generation</a:t>
          </a:r>
          <a:endParaRPr lang="en-GB" dirty="0">
            <a:solidFill>
              <a:schemeClr val="tx1"/>
            </a:solidFill>
          </a:endParaRPr>
        </a:p>
      </dgm:t>
    </dgm:pt>
    <dgm:pt modelId="{1B8FEB46-CEA8-4261-9E6D-B3D770A54806}" type="parTrans" cxnId="{FD3D63AB-9769-4B1E-8F9F-0679354DD27A}">
      <dgm:prSet/>
      <dgm:spPr/>
      <dgm:t>
        <a:bodyPr/>
        <a:lstStyle/>
        <a:p>
          <a:endParaRPr lang="en-GB"/>
        </a:p>
      </dgm:t>
    </dgm:pt>
    <dgm:pt modelId="{730D053B-3C3E-4526-9B35-82918E53C31E}" type="sibTrans" cxnId="{FD3D63AB-9769-4B1E-8F9F-0679354DD27A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445031D7-588B-4C7D-9EDB-5E1A024C25C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Delivery</a:t>
          </a:r>
          <a:endParaRPr lang="en-GB" dirty="0">
            <a:solidFill>
              <a:schemeClr val="tx1"/>
            </a:solidFill>
          </a:endParaRPr>
        </a:p>
      </dgm:t>
    </dgm:pt>
    <dgm:pt modelId="{FFF43FA6-7C10-4E48-BFBD-5BAFA054828E}" type="parTrans" cxnId="{B87D1493-0A4C-4265-AA32-6A4BF8FCF3A9}">
      <dgm:prSet/>
      <dgm:spPr/>
      <dgm:t>
        <a:bodyPr/>
        <a:lstStyle/>
        <a:p>
          <a:endParaRPr lang="en-GB"/>
        </a:p>
      </dgm:t>
    </dgm:pt>
    <dgm:pt modelId="{A25EF9AB-ADD0-4D98-AF06-CBD5F72AA8DD}" type="sibTrans" cxnId="{B87D1493-0A4C-4265-AA32-6A4BF8FCF3A9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F0554C74-E73A-4E18-9C49-1B55D158466E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Storage</a:t>
          </a:r>
          <a:endParaRPr lang="en-GB" dirty="0"/>
        </a:p>
      </dgm:t>
    </dgm:pt>
    <dgm:pt modelId="{D9FC3BEE-AA9E-4254-85B6-02D70B3158E6}" type="parTrans" cxnId="{4FFAAA19-F16D-42E0-BB07-1E6FC3CC12D0}">
      <dgm:prSet/>
      <dgm:spPr/>
      <dgm:t>
        <a:bodyPr/>
        <a:lstStyle/>
        <a:p>
          <a:endParaRPr lang="en-GB"/>
        </a:p>
      </dgm:t>
    </dgm:pt>
    <dgm:pt modelId="{9D38773B-7C66-4CA8-B399-BFD716042542}" type="sibTrans" cxnId="{4FFAAA19-F16D-42E0-BB07-1E6FC3CC12D0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275F7720-2165-4A19-8B16-9EFEA6A85CA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Activation</a:t>
          </a:r>
          <a:endParaRPr lang="en-GB" dirty="0"/>
        </a:p>
      </dgm:t>
    </dgm:pt>
    <dgm:pt modelId="{EE2F3317-BCE0-44D0-9440-EF44F7A80906}" type="parTrans" cxnId="{23B7DD64-C7E6-414A-8833-98E57574BB2C}">
      <dgm:prSet/>
      <dgm:spPr/>
      <dgm:t>
        <a:bodyPr/>
        <a:lstStyle/>
        <a:p>
          <a:endParaRPr lang="en-GB"/>
        </a:p>
      </dgm:t>
    </dgm:pt>
    <dgm:pt modelId="{0B9D1DA7-BFD6-474D-8064-2B140A625707}" type="sibTrans" cxnId="{23B7DD64-C7E6-414A-8833-98E57574BB2C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CDDCE722-53E1-4E29-A3CC-FC1C1AB428D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Deactivation</a:t>
          </a:r>
          <a:endParaRPr lang="en-GB" dirty="0"/>
        </a:p>
      </dgm:t>
    </dgm:pt>
    <dgm:pt modelId="{C7515657-82EA-41D8-8004-6F55F59E4772}" type="parTrans" cxnId="{AF0D3EB4-7A4D-42F5-B17A-65FAAC33910B}">
      <dgm:prSet/>
      <dgm:spPr/>
      <dgm:t>
        <a:bodyPr/>
        <a:lstStyle/>
        <a:p>
          <a:endParaRPr lang="en-GB"/>
        </a:p>
      </dgm:t>
    </dgm:pt>
    <dgm:pt modelId="{B0A23466-0A4B-4A3B-8E9C-E9CDB3F7718F}" type="sibTrans" cxnId="{AF0D3EB4-7A4D-42F5-B17A-65FAAC33910B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531AF9AD-3C29-46E1-94C6-85DFD78A5AEF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Destruction</a:t>
          </a:r>
          <a:endParaRPr lang="en-GB" dirty="0"/>
        </a:p>
      </dgm:t>
    </dgm:pt>
    <dgm:pt modelId="{F7EB4738-FC9C-49BD-9995-55B2C2F98E6A}" type="parTrans" cxnId="{8DE6C132-6BDC-46B1-923A-E897CA2C565B}">
      <dgm:prSet/>
      <dgm:spPr/>
      <dgm:t>
        <a:bodyPr/>
        <a:lstStyle/>
        <a:p>
          <a:endParaRPr lang="en-GB"/>
        </a:p>
      </dgm:t>
    </dgm:pt>
    <dgm:pt modelId="{B32D0BA4-EC6A-4D02-82BC-65D1D36E1DA2}" type="sibTrans" cxnId="{8DE6C132-6BDC-46B1-923A-E897CA2C565B}">
      <dgm:prSet/>
      <dgm:spPr/>
      <dgm:t>
        <a:bodyPr/>
        <a:lstStyle/>
        <a:p>
          <a:endParaRPr lang="en-GB"/>
        </a:p>
      </dgm:t>
    </dgm:pt>
    <dgm:pt modelId="{153412DD-3BED-473A-A8F3-C19B4CC98ECE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Deployment</a:t>
          </a:r>
          <a:endParaRPr lang="en-GB" dirty="0"/>
        </a:p>
      </dgm:t>
    </dgm:pt>
    <dgm:pt modelId="{AD292339-AA15-47DC-AFE1-7ACF1F3A0013}" type="parTrans" cxnId="{ED9B8CFA-1C16-46F1-A41F-7868FE6A302C}">
      <dgm:prSet/>
      <dgm:spPr/>
      <dgm:t>
        <a:bodyPr/>
        <a:lstStyle/>
        <a:p>
          <a:endParaRPr lang="en-GB"/>
        </a:p>
      </dgm:t>
    </dgm:pt>
    <dgm:pt modelId="{36C196B0-CE01-48A1-87FB-A5178BFBA5FA}" type="sibTrans" cxnId="{ED9B8CFA-1C16-46F1-A41F-7868FE6A302C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B55322CE-B69B-44CC-B995-97FCCA83AF8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Storage</a:t>
          </a:r>
          <a:endParaRPr lang="en-GB" dirty="0"/>
        </a:p>
      </dgm:t>
    </dgm:pt>
    <dgm:pt modelId="{A2DCF6AD-0D79-474C-AA20-0E88ECCED977}" type="parTrans" cxnId="{BA15031E-B3A6-4743-AB6B-FE9963984E95}">
      <dgm:prSet/>
      <dgm:spPr/>
      <dgm:t>
        <a:bodyPr/>
        <a:lstStyle/>
        <a:p>
          <a:endParaRPr lang="en-GB"/>
        </a:p>
      </dgm:t>
    </dgm:pt>
    <dgm:pt modelId="{9753FE79-1102-4AF9-B6EB-FE62E95D1FA8}" type="sibTrans" cxnId="{BA15031E-B3A6-4743-AB6B-FE9963984E95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07339770-B2AC-4CA7-8212-EA6CDDCDDDD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Rekey/</a:t>
          </a:r>
          <a:r>
            <a:rPr lang="en-US" dirty="0" err="1" smtClean="0"/>
            <a:t>revoc</a:t>
          </a:r>
          <a:endParaRPr lang="en-GB" dirty="0"/>
        </a:p>
      </dgm:t>
    </dgm:pt>
    <dgm:pt modelId="{C75096CD-805B-43BB-8DA3-3331713EFE2B}" type="parTrans" cxnId="{FF2DCD96-2713-4460-8B93-16EE937E0341}">
      <dgm:prSet/>
      <dgm:spPr/>
      <dgm:t>
        <a:bodyPr/>
        <a:lstStyle/>
        <a:p>
          <a:endParaRPr lang="en-GB"/>
        </a:p>
      </dgm:t>
    </dgm:pt>
    <dgm:pt modelId="{07FA33EB-8980-4EF6-A8DA-9645B7C18FB1}" type="sibTrans" cxnId="{FF2DCD96-2713-4460-8B93-16EE937E0341}">
      <dgm:prSet/>
      <dgm:spPr>
        <a:solidFill>
          <a:schemeClr val="accent2"/>
        </a:solidFill>
      </dgm:spPr>
      <dgm:t>
        <a:bodyPr/>
        <a:lstStyle/>
        <a:p>
          <a:endParaRPr lang="en-GB"/>
        </a:p>
      </dgm:t>
    </dgm:pt>
    <dgm:pt modelId="{7219E7ED-B473-4A80-8838-A6E1F0B61FFD}" type="pres">
      <dgm:prSet presAssocID="{72DA46F1-7940-4BC7-ABDB-4F4757A693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2DD0125-2DDB-469B-B030-6F99B193A105}" type="pres">
      <dgm:prSet presAssocID="{F77EF99D-0D8C-4DC1-A3FB-5D53331AFC6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42E5B9-F7B7-445B-A5F2-1C001E6393CB}" type="pres">
      <dgm:prSet presAssocID="{730D053B-3C3E-4526-9B35-82918E53C31E}" presName="sibTrans" presStyleLbl="sibTrans2D1" presStyleIdx="0" presStyleCnt="8"/>
      <dgm:spPr/>
      <dgm:t>
        <a:bodyPr/>
        <a:lstStyle/>
        <a:p>
          <a:endParaRPr lang="en-GB"/>
        </a:p>
      </dgm:t>
    </dgm:pt>
    <dgm:pt modelId="{933BB5D9-6F7C-40D0-B0FD-72D9D3C8FE8D}" type="pres">
      <dgm:prSet presAssocID="{730D053B-3C3E-4526-9B35-82918E53C31E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C45EDC5B-B84F-4A8F-B1B8-5F6B81C26382}" type="pres">
      <dgm:prSet presAssocID="{445031D7-588B-4C7D-9EDB-5E1A024C25C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4F78B0-9B0E-4F68-8180-367E5B4B252D}" type="pres">
      <dgm:prSet presAssocID="{A25EF9AB-ADD0-4D98-AF06-CBD5F72AA8DD}" presName="sibTrans" presStyleLbl="sibTrans2D1" presStyleIdx="1" presStyleCnt="8"/>
      <dgm:spPr/>
      <dgm:t>
        <a:bodyPr/>
        <a:lstStyle/>
        <a:p>
          <a:endParaRPr lang="en-GB"/>
        </a:p>
      </dgm:t>
    </dgm:pt>
    <dgm:pt modelId="{C834E1B3-A2CE-45CF-81BE-B36BFD2C3057}" type="pres">
      <dgm:prSet presAssocID="{A25EF9AB-ADD0-4D98-AF06-CBD5F72AA8DD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E2F80A86-1ED2-4AA0-B422-7275627AEB38}" type="pres">
      <dgm:prSet presAssocID="{F0554C74-E73A-4E18-9C49-1B55D158466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2DCF42-F06E-4A7D-8775-87B34050D201}" type="pres">
      <dgm:prSet presAssocID="{9D38773B-7C66-4CA8-B399-BFD716042542}" presName="sibTrans" presStyleLbl="sibTrans2D1" presStyleIdx="2" presStyleCnt="8"/>
      <dgm:spPr/>
      <dgm:t>
        <a:bodyPr/>
        <a:lstStyle/>
        <a:p>
          <a:endParaRPr lang="en-GB"/>
        </a:p>
      </dgm:t>
    </dgm:pt>
    <dgm:pt modelId="{B00AAB45-7EAE-432F-B4AD-995B81A51923}" type="pres">
      <dgm:prSet presAssocID="{9D38773B-7C66-4CA8-B399-BFD716042542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F1E44BD9-925A-40B7-AD76-39549E838900}" type="pres">
      <dgm:prSet presAssocID="{153412DD-3BED-473A-A8F3-C19B4CC98EC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210517-5C12-48D8-A770-9A3810260232}" type="pres">
      <dgm:prSet presAssocID="{36C196B0-CE01-48A1-87FB-A5178BFBA5FA}" presName="sibTrans" presStyleLbl="sibTrans2D1" presStyleIdx="3" presStyleCnt="8"/>
      <dgm:spPr/>
      <dgm:t>
        <a:bodyPr/>
        <a:lstStyle/>
        <a:p>
          <a:endParaRPr lang="en-GB"/>
        </a:p>
      </dgm:t>
    </dgm:pt>
    <dgm:pt modelId="{22A32B1D-A462-4978-8F34-F4BB9EBF1114}" type="pres">
      <dgm:prSet presAssocID="{36C196B0-CE01-48A1-87FB-A5178BFBA5FA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E132D9A2-B90A-4194-833A-FE1E7455D949}" type="pres">
      <dgm:prSet presAssocID="{B55322CE-B69B-44CC-B995-97FCCA83AF8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C8F32A-4A39-4AD6-99CD-6F2BEA969D8C}" type="pres">
      <dgm:prSet presAssocID="{9753FE79-1102-4AF9-B6EB-FE62E95D1FA8}" presName="sibTrans" presStyleLbl="sibTrans2D1" presStyleIdx="4" presStyleCnt="8"/>
      <dgm:spPr/>
      <dgm:t>
        <a:bodyPr/>
        <a:lstStyle/>
        <a:p>
          <a:endParaRPr lang="en-GB"/>
        </a:p>
      </dgm:t>
    </dgm:pt>
    <dgm:pt modelId="{6BA21EEF-6FC9-4E26-A25A-6A3F07324326}" type="pres">
      <dgm:prSet presAssocID="{9753FE79-1102-4AF9-B6EB-FE62E95D1FA8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494D0C78-648B-4400-8F03-C45403791F38}" type="pres">
      <dgm:prSet presAssocID="{275F7720-2165-4A19-8B16-9EFEA6A85CA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1AE511-B143-4301-A669-D2AA889583C9}" type="pres">
      <dgm:prSet presAssocID="{0B9D1DA7-BFD6-474D-8064-2B140A625707}" presName="sibTrans" presStyleLbl="sibTrans2D1" presStyleIdx="5" presStyleCnt="8"/>
      <dgm:spPr/>
      <dgm:t>
        <a:bodyPr/>
        <a:lstStyle/>
        <a:p>
          <a:endParaRPr lang="en-GB"/>
        </a:p>
      </dgm:t>
    </dgm:pt>
    <dgm:pt modelId="{B732F045-4B64-45AA-B773-E1512E83DBD7}" type="pres">
      <dgm:prSet presAssocID="{0B9D1DA7-BFD6-474D-8064-2B140A625707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AF159FFB-0A60-423F-8BDC-0939D0180C6A}" type="pres">
      <dgm:prSet presAssocID="{CDDCE722-53E1-4E29-A3CC-FC1C1AB428D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C30D6E-33C1-4529-9426-AF7FF4727633}" type="pres">
      <dgm:prSet presAssocID="{B0A23466-0A4B-4A3B-8E9C-E9CDB3F7718F}" presName="sibTrans" presStyleLbl="sibTrans2D1" presStyleIdx="6" presStyleCnt="8"/>
      <dgm:spPr/>
      <dgm:t>
        <a:bodyPr/>
        <a:lstStyle/>
        <a:p>
          <a:endParaRPr lang="en-GB"/>
        </a:p>
      </dgm:t>
    </dgm:pt>
    <dgm:pt modelId="{A2A731A0-7763-4BA2-99FA-C0C61F2AD03F}" type="pres">
      <dgm:prSet presAssocID="{B0A23466-0A4B-4A3B-8E9C-E9CDB3F7718F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10E0F903-4E21-4B00-ADB9-1E0A844DB55C}" type="pres">
      <dgm:prSet presAssocID="{07339770-B2AC-4CA7-8212-EA6CDDCDDDD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6306A4-ABA5-4202-8C26-6E9C2C45C9B6}" type="pres">
      <dgm:prSet presAssocID="{07FA33EB-8980-4EF6-A8DA-9645B7C18FB1}" presName="sibTrans" presStyleLbl="sibTrans2D1" presStyleIdx="7" presStyleCnt="8"/>
      <dgm:spPr/>
      <dgm:t>
        <a:bodyPr/>
        <a:lstStyle/>
        <a:p>
          <a:endParaRPr lang="en-GB"/>
        </a:p>
      </dgm:t>
    </dgm:pt>
    <dgm:pt modelId="{F1675ABC-BEC0-45C3-ABFA-7423FF0E480E}" type="pres">
      <dgm:prSet presAssocID="{07FA33EB-8980-4EF6-A8DA-9645B7C18FB1}" presName="connectorText" presStyleLbl="sibTrans2D1" presStyleIdx="7" presStyleCnt="8"/>
      <dgm:spPr/>
      <dgm:t>
        <a:bodyPr/>
        <a:lstStyle/>
        <a:p>
          <a:endParaRPr lang="en-GB"/>
        </a:p>
      </dgm:t>
    </dgm:pt>
    <dgm:pt modelId="{620E320F-02FC-4E73-8A79-C951D225F223}" type="pres">
      <dgm:prSet presAssocID="{531AF9AD-3C29-46E1-94C6-85DFD78A5AE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30014A-0EF7-4052-BB58-8C0D359E28C4}" type="presOf" srcId="{730D053B-3C3E-4526-9B35-82918E53C31E}" destId="{933BB5D9-6F7C-40D0-B0FD-72D9D3C8FE8D}" srcOrd="1" destOrd="0" presId="urn:microsoft.com/office/officeart/2005/8/layout/process5"/>
    <dgm:cxn modelId="{B8E60166-E290-4C2B-A574-867CB9E6FAEE}" type="presOf" srcId="{275F7720-2165-4A19-8B16-9EFEA6A85CAA}" destId="{494D0C78-648B-4400-8F03-C45403791F38}" srcOrd="0" destOrd="0" presId="urn:microsoft.com/office/officeart/2005/8/layout/process5"/>
    <dgm:cxn modelId="{BA15031E-B3A6-4743-AB6B-FE9963984E95}" srcId="{72DA46F1-7940-4BC7-ABDB-4F4757A693CA}" destId="{B55322CE-B69B-44CC-B995-97FCCA83AF8D}" srcOrd="4" destOrd="0" parTransId="{A2DCF6AD-0D79-474C-AA20-0E88ECCED977}" sibTransId="{9753FE79-1102-4AF9-B6EB-FE62E95D1FA8}"/>
    <dgm:cxn modelId="{6577F3A8-C1A6-46D5-B5AC-D94DAB250904}" type="presOf" srcId="{9753FE79-1102-4AF9-B6EB-FE62E95D1FA8}" destId="{71C8F32A-4A39-4AD6-99CD-6F2BEA969D8C}" srcOrd="0" destOrd="0" presId="urn:microsoft.com/office/officeart/2005/8/layout/process5"/>
    <dgm:cxn modelId="{99085513-B10B-4F19-AA50-9BE45C0F2806}" type="presOf" srcId="{0B9D1DA7-BFD6-474D-8064-2B140A625707}" destId="{B732F045-4B64-45AA-B773-E1512E83DBD7}" srcOrd="1" destOrd="0" presId="urn:microsoft.com/office/officeart/2005/8/layout/process5"/>
    <dgm:cxn modelId="{7492B40C-556D-45E8-A02B-91D09E16B828}" type="presOf" srcId="{445031D7-588B-4C7D-9EDB-5E1A024C25C5}" destId="{C45EDC5B-B84F-4A8F-B1B8-5F6B81C26382}" srcOrd="0" destOrd="0" presId="urn:microsoft.com/office/officeart/2005/8/layout/process5"/>
    <dgm:cxn modelId="{819633B9-3381-4DA7-91BE-4F5E06077FFF}" type="presOf" srcId="{A25EF9AB-ADD0-4D98-AF06-CBD5F72AA8DD}" destId="{B34F78B0-9B0E-4F68-8180-367E5B4B252D}" srcOrd="0" destOrd="0" presId="urn:microsoft.com/office/officeart/2005/8/layout/process5"/>
    <dgm:cxn modelId="{AA5B172F-FA29-4566-8224-C009438331E1}" type="presOf" srcId="{F0554C74-E73A-4E18-9C49-1B55D158466E}" destId="{E2F80A86-1ED2-4AA0-B422-7275627AEB38}" srcOrd="0" destOrd="0" presId="urn:microsoft.com/office/officeart/2005/8/layout/process5"/>
    <dgm:cxn modelId="{425D044C-D1FF-4942-80F9-8C736281BEBA}" type="presOf" srcId="{0B9D1DA7-BFD6-474D-8064-2B140A625707}" destId="{EE1AE511-B143-4301-A669-D2AA889583C9}" srcOrd="0" destOrd="0" presId="urn:microsoft.com/office/officeart/2005/8/layout/process5"/>
    <dgm:cxn modelId="{4FFAAA19-F16D-42E0-BB07-1E6FC3CC12D0}" srcId="{72DA46F1-7940-4BC7-ABDB-4F4757A693CA}" destId="{F0554C74-E73A-4E18-9C49-1B55D158466E}" srcOrd="2" destOrd="0" parTransId="{D9FC3BEE-AA9E-4254-85B6-02D70B3158E6}" sibTransId="{9D38773B-7C66-4CA8-B399-BFD716042542}"/>
    <dgm:cxn modelId="{37FFDE5B-079D-46E9-AB6A-74B98DFFC671}" type="presOf" srcId="{B0A23466-0A4B-4A3B-8E9C-E9CDB3F7718F}" destId="{A2A731A0-7763-4BA2-99FA-C0C61F2AD03F}" srcOrd="1" destOrd="0" presId="urn:microsoft.com/office/officeart/2005/8/layout/process5"/>
    <dgm:cxn modelId="{ED9B8CFA-1C16-46F1-A41F-7868FE6A302C}" srcId="{72DA46F1-7940-4BC7-ABDB-4F4757A693CA}" destId="{153412DD-3BED-473A-A8F3-C19B4CC98ECE}" srcOrd="3" destOrd="0" parTransId="{AD292339-AA15-47DC-AFE1-7ACF1F3A0013}" sibTransId="{36C196B0-CE01-48A1-87FB-A5178BFBA5FA}"/>
    <dgm:cxn modelId="{FF2DCD96-2713-4460-8B93-16EE937E0341}" srcId="{72DA46F1-7940-4BC7-ABDB-4F4757A693CA}" destId="{07339770-B2AC-4CA7-8212-EA6CDDCDDDD9}" srcOrd="7" destOrd="0" parTransId="{C75096CD-805B-43BB-8DA3-3331713EFE2B}" sibTransId="{07FA33EB-8980-4EF6-A8DA-9645B7C18FB1}"/>
    <dgm:cxn modelId="{8DE6C132-6BDC-46B1-923A-E897CA2C565B}" srcId="{72DA46F1-7940-4BC7-ABDB-4F4757A693CA}" destId="{531AF9AD-3C29-46E1-94C6-85DFD78A5AEF}" srcOrd="8" destOrd="0" parTransId="{F7EB4738-FC9C-49BD-9995-55B2C2F98E6A}" sibTransId="{B32D0BA4-EC6A-4D02-82BC-65D1D36E1DA2}"/>
    <dgm:cxn modelId="{3B36C95E-2C8B-49B2-8970-B9226CFE0941}" type="presOf" srcId="{153412DD-3BED-473A-A8F3-C19B4CC98ECE}" destId="{F1E44BD9-925A-40B7-AD76-39549E838900}" srcOrd="0" destOrd="0" presId="urn:microsoft.com/office/officeart/2005/8/layout/process5"/>
    <dgm:cxn modelId="{81EE9395-F713-4787-A1BB-3737CE0C1213}" type="presOf" srcId="{9D38773B-7C66-4CA8-B399-BFD716042542}" destId="{142DCF42-F06E-4A7D-8775-87B34050D201}" srcOrd="0" destOrd="0" presId="urn:microsoft.com/office/officeart/2005/8/layout/process5"/>
    <dgm:cxn modelId="{23B7DD64-C7E6-414A-8833-98E57574BB2C}" srcId="{72DA46F1-7940-4BC7-ABDB-4F4757A693CA}" destId="{275F7720-2165-4A19-8B16-9EFEA6A85CAA}" srcOrd="5" destOrd="0" parTransId="{EE2F3317-BCE0-44D0-9440-EF44F7A80906}" sibTransId="{0B9D1DA7-BFD6-474D-8064-2B140A625707}"/>
    <dgm:cxn modelId="{AF0D3EB4-7A4D-42F5-B17A-65FAAC33910B}" srcId="{72DA46F1-7940-4BC7-ABDB-4F4757A693CA}" destId="{CDDCE722-53E1-4E29-A3CC-FC1C1AB428DA}" srcOrd="6" destOrd="0" parTransId="{C7515657-82EA-41D8-8004-6F55F59E4772}" sibTransId="{B0A23466-0A4B-4A3B-8E9C-E9CDB3F7718F}"/>
    <dgm:cxn modelId="{9B0DC360-E18C-45B9-8F4B-5FFABEE0E07D}" type="presOf" srcId="{B55322CE-B69B-44CC-B995-97FCCA83AF8D}" destId="{E132D9A2-B90A-4194-833A-FE1E7455D949}" srcOrd="0" destOrd="0" presId="urn:microsoft.com/office/officeart/2005/8/layout/process5"/>
    <dgm:cxn modelId="{FD3D63AB-9769-4B1E-8F9F-0679354DD27A}" srcId="{72DA46F1-7940-4BC7-ABDB-4F4757A693CA}" destId="{F77EF99D-0D8C-4DC1-A3FB-5D53331AFC6D}" srcOrd="0" destOrd="0" parTransId="{1B8FEB46-CEA8-4261-9E6D-B3D770A54806}" sibTransId="{730D053B-3C3E-4526-9B35-82918E53C31E}"/>
    <dgm:cxn modelId="{555E81DC-3CF5-4AE9-A3AA-B3B5C1F63545}" type="presOf" srcId="{9753FE79-1102-4AF9-B6EB-FE62E95D1FA8}" destId="{6BA21EEF-6FC9-4E26-A25A-6A3F07324326}" srcOrd="1" destOrd="0" presId="urn:microsoft.com/office/officeart/2005/8/layout/process5"/>
    <dgm:cxn modelId="{2A1291C4-E151-42EB-B8F2-F6559B7A5915}" type="presOf" srcId="{36C196B0-CE01-48A1-87FB-A5178BFBA5FA}" destId="{22A32B1D-A462-4978-8F34-F4BB9EBF1114}" srcOrd="1" destOrd="0" presId="urn:microsoft.com/office/officeart/2005/8/layout/process5"/>
    <dgm:cxn modelId="{6C018F39-C166-4DA0-8A76-C0574DEA641F}" type="presOf" srcId="{730D053B-3C3E-4526-9B35-82918E53C31E}" destId="{0842E5B9-F7B7-445B-A5F2-1C001E6393CB}" srcOrd="0" destOrd="0" presId="urn:microsoft.com/office/officeart/2005/8/layout/process5"/>
    <dgm:cxn modelId="{91A645F3-4E2D-43EB-90AD-2C8F1F471769}" type="presOf" srcId="{F77EF99D-0D8C-4DC1-A3FB-5D53331AFC6D}" destId="{52DD0125-2DDB-469B-B030-6F99B193A105}" srcOrd="0" destOrd="0" presId="urn:microsoft.com/office/officeart/2005/8/layout/process5"/>
    <dgm:cxn modelId="{95885580-66E9-4959-BAED-D1171201A551}" type="presOf" srcId="{B0A23466-0A4B-4A3B-8E9C-E9CDB3F7718F}" destId="{ABC30D6E-33C1-4529-9426-AF7FF4727633}" srcOrd="0" destOrd="0" presId="urn:microsoft.com/office/officeart/2005/8/layout/process5"/>
    <dgm:cxn modelId="{3F4E143F-63C2-4ABF-877A-E2570399CE15}" type="presOf" srcId="{07FA33EB-8980-4EF6-A8DA-9645B7C18FB1}" destId="{D56306A4-ABA5-4202-8C26-6E9C2C45C9B6}" srcOrd="0" destOrd="0" presId="urn:microsoft.com/office/officeart/2005/8/layout/process5"/>
    <dgm:cxn modelId="{D153BD93-CBE8-49B7-958E-45A43002CCB1}" type="presOf" srcId="{A25EF9AB-ADD0-4D98-AF06-CBD5F72AA8DD}" destId="{C834E1B3-A2CE-45CF-81BE-B36BFD2C3057}" srcOrd="1" destOrd="0" presId="urn:microsoft.com/office/officeart/2005/8/layout/process5"/>
    <dgm:cxn modelId="{B87D1493-0A4C-4265-AA32-6A4BF8FCF3A9}" srcId="{72DA46F1-7940-4BC7-ABDB-4F4757A693CA}" destId="{445031D7-588B-4C7D-9EDB-5E1A024C25C5}" srcOrd="1" destOrd="0" parTransId="{FFF43FA6-7C10-4E48-BFBD-5BAFA054828E}" sibTransId="{A25EF9AB-ADD0-4D98-AF06-CBD5F72AA8DD}"/>
    <dgm:cxn modelId="{95BCD6F9-F1B0-4B59-BEFE-AB4781A74E78}" type="presOf" srcId="{36C196B0-CE01-48A1-87FB-A5178BFBA5FA}" destId="{9D210517-5C12-48D8-A770-9A3810260232}" srcOrd="0" destOrd="0" presId="urn:microsoft.com/office/officeart/2005/8/layout/process5"/>
    <dgm:cxn modelId="{5D3F57F8-CFAA-421E-B9FE-BE4A47D5F832}" type="presOf" srcId="{9D38773B-7C66-4CA8-B399-BFD716042542}" destId="{B00AAB45-7EAE-432F-B4AD-995B81A51923}" srcOrd="1" destOrd="0" presId="urn:microsoft.com/office/officeart/2005/8/layout/process5"/>
    <dgm:cxn modelId="{626C833E-EFFA-46B2-A8F0-B05B1D153379}" type="presOf" srcId="{531AF9AD-3C29-46E1-94C6-85DFD78A5AEF}" destId="{620E320F-02FC-4E73-8A79-C951D225F223}" srcOrd="0" destOrd="0" presId="urn:microsoft.com/office/officeart/2005/8/layout/process5"/>
    <dgm:cxn modelId="{5AEBE388-59DB-46AC-9CB3-BF61345A534C}" type="presOf" srcId="{07FA33EB-8980-4EF6-A8DA-9645B7C18FB1}" destId="{F1675ABC-BEC0-45C3-ABFA-7423FF0E480E}" srcOrd="1" destOrd="0" presId="urn:microsoft.com/office/officeart/2005/8/layout/process5"/>
    <dgm:cxn modelId="{65591399-281E-4AE3-AB35-B943241448F6}" type="presOf" srcId="{07339770-B2AC-4CA7-8212-EA6CDDCDDDD9}" destId="{10E0F903-4E21-4B00-ADB9-1E0A844DB55C}" srcOrd="0" destOrd="0" presId="urn:microsoft.com/office/officeart/2005/8/layout/process5"/>
    <dgm:cxn modelId="{8751FBE5-972E-4AA7-906E-7F9F8B2E5CFC}" type="presOf" srcId="{CDDCE722-53E1-4E29-A3CC-FC1C1AB428DA}" destId="{AF159FFB-0A60-423F-8BDC-0939D0180C6A}" srcOrd="0" destOrd="0" presId="urn:microsoft.com/office/officeart/2005/8/layout/process5"/>
    <dgm:cxn modelId="{313E82FE-2081-4FC1-A747-23E30FC93CD4}" type="presOf" srcId="{72DA46F1-7940-4BC7-ABDB-4F4757A693CA}" destId="{7219E7ED-B473-4A80-8838-A6E1F0B61FFD}" srcOrd="0" destOrd="0" presId="urn:microsoft.com/office/officeart/2005/8/layout/process5"/>
    <dgm:cxn modelId="{D6C6EEED-3A90-4E24-B8FF-2805C1EAB883}" type="presParOf" srcId="{7219E7ED-B473-4A80-8838-A6E1F0B61FFD}" destId="{52DD0125-2DDB-469B-B030-6F99B193A105}" srcOrd="0" destOrd="0" presId="urn:microsoft.com/office/officeart/2005/8/layout/process5"/>
    <dgm:cxn modelId="{FC9CD2E3-F72A-4406-BB12-4B7D584A9DC3}" type="presParOf" srcId="{7219E7ED-B473-4A80-8838-A6E1F0B61FFD}" destId="{0842E5B9-F7B7-445B-A5F2-1C001E6393CB}" srcOrd="1" destOrd="0" presId="urn:microsoft.com/office/officeart/2005/8/layout/process5"/>
    <dgm:cxn modelId="{DD8DCCB1-0791-4E74-8330-967F6B49392D}" type="presParOf" srcId="{0842E5B9-F7B7-445B-A5F2-1C001E6393CB}" destId="{933BB5D9-6F7C-40D0-B0FD-72D9D3C8FE8D}" srcOrd="0" destOrd="0" presId="urn:microsoft.com/office/officeart/2005/8/layout/process5"/>
    <dgm:cxn modelId="{1D9B4748-C66E-49A8-9E1C-A91A4E463B06}" type="presParOf" srcId="{7219E7ED-B473-4A80-8838-A6E1F0B61FFD}" destId="{C45EDC5B-B84F-4A8F-B1B8-5F6B81C26382}" srcOrd="2" destOrd="0" presId="urn:microsoft.com/office/officeart/2005/8/layout/process5"/>
    <dgm:cxn modelId="{D6C26E4A-8F76-4926-ADC4-B8EBACB3B1D1}" type="presParOf" srcId="{7219E7ED-B473-4A80-8838-A6E1F0B61FFD}" destId="{B34F78B0-9B0E-4F68-8180-367E5B4B252D}" srcOrd="3" destOrd="0" presId="urn:microsoft.com/office/officeart/2005/8/layout/process5"/>
    <dgm:cxn modelId="{169692A1-1145-4B36-B15E-BAE76C3BFFF7}" type="presParOf" srcId="{B34F78B0-9B0E-4F68-8180-367E5B4B252D}" destId="{C834E1B3-A2CE-45CF-81BE-B36BFD2C3057}" srcOrd="0" destOrd="0" presId="urn:microsoft.com/office/officeart/2005/8/layout/process5"/>
    <dgm:cxn modelId="{C9EBCA70-52F6-4481-A103-B1689CC719A9}" type="presParOf" srcId="{7219E7ED-B473-4A80-8838-A6E1F0B61FFD}" destId="{E2F80A86-1ED2-4AA0-B422-7275627AEB38}" srcOrd="4" destOrd="0" presId="urn:microsoft.com/office/officeart/2005/8/layout/process5"/>
    <dgm:cxn modelId="{10E42736-078F-490F-A697-242404E67EB8}" type="presParOf" srcId="{7219E7ED-B473-4A80-8838-A6E1F0B61FFD}" destId="{142DCF42-F06E-4A7D-8775-87B34050D201}" srcOrd="5" destOrd="0" presId="urn:microsoft.com/office/officeart/2005/8/layout/process5"/>
    <dgm:cxn modelId="{9064E5CD-6E3C-4803-8656-6686D50600FA}" type="presParOf" srcId="{142DCF42-F06E-4A7D-8775-87B34050D201}" destId="{B00AAB45-7EAE-432F-B4AD-995B81A51923}" srcOrd="0" destOrd="0" presId="urn:microsoft.com/office/officeart/2005/8/layout/process5"/>
    <dgm:cxn modelId="{E15F3F18-2B98-4544-B9B8-39EF81B03C0B}" type="presParOf" srcId="{7219E7ED-B473-4A80-8838-A6E1F0B61FFD}" destId="{F1E44BD9-925A-40B7-AD76-39549E838900}" srcOrd="6" destOrd="0" presId="urn:microsoft.com/office/officeart/2005/8/layout/process5"/>
    <dgm:cxn modelId="{741AD51D-EDD7-4A6F-9FD8-29C78767E02E}" type="presParOf" srcId="{7219E7ED-B473-4A80-8838-A6E1F0B61FFD}" destId="{9D210517-5C12-48D8-A770-9A3810260232}" srcOrd="7" destOrd="0" presId="urn:microsoft.com/office/officeart/2005/8/layout/process5"/>
    <dgm:cxn modelId="{5F9456FD-4A48-4388-B012-3245785B02BD}" type="presParOf" srcId="{9D210517-5C12-48D8-A770-9A3810260232}" destId="{22A32B1D-A462-4978-8F34-F4BB9EBF1114}" srcOrd="0" destOrd="0" presId="urn:microsoft.com/office/officeart/2005/8/layout/process5"/>
    <dgm:cxn modelId="{E7E2CE0C-311C-44DE-81EC-2E93469E9F45}" type="presParOf" srcId="{7219E7ED-B473-4A80-8838-A6E1F0B61FFD}" destId="{E132D9A2-B90A-4194-833A-FE1E7455D949}" srcOrd="8" destOrd="0" presId="urn:microsoft.com/office/officeart/2005/8/layout/process5"/>
    <dgm:cxn modelId="{781EAD02-0AAD-4D5B-B029-C27B3743C09A}" type="presParOf" srcId="{7219E7ED-B473-4A80-8838-A6E1F0B61FFD}" destId="{71C8F32A-4A39-4AD6-99CD-6F2BEA969D8C}" srcOrd="9" destOrd="0" presId="urn:microsoft.com/office/officeart/2005/8/layout/process5"/>
    <dgm:cxn modelId="{B3A181B9-3AC8-4024-A857-90935821900B}" type="presParOf" srcId="{71C8F32A-4A39-4AD6-99CD-6F2BEA969D8C}" destId="{6BA21EEF-6FC9-4E26-A25A-6A3F07324326}" srcOrd="0" destOrd="0" presId="urn:microsoft.com/office/officeart/2005/8/layout/process5"/>
    <dgm:cxn modelId="{0547828D-A1E5-4AF7-9AEA-092B2221C0BC}" type="presParOf" srcId="{7219E7ED-B473-4A80-8838-A6E1F0B61FFD}" destId="{494D0C78-648B-4400-8F03-C45403791F38}" srcOrd="10" destOrd="0" presId="urn:microsoft.com/office/officeart/2005/8/layout/process5"/>
    <dgm:cxn modelId="{3D43F114-129F-45A1-9F42-76C54E5789C7}" type="presParOf" srcId="{7219E7ED-B473-4A80-8838-A6E1F0B61FFD}" destId="{EE1AE511-B143-4301-A669-D2AA889583C9}" srcOrd="11" destOrd="0" presId="urn:microsoft.com/office/officeart/2005/8/layout/process5"/>
    <dgm:cxn modelId="{EE5AAB04-5094-4A57-BABD-EBA4873B197A}" type="presParOf" srcId="{EE1AE511-B143-4301-A669-D2AA889583C9}" destId="{B732F045-4B64-45AA-B773-E1512E83DBD7}" srcOrd="0" destOrd="0" presId="urn:microsoft.com/office/officeart/2005/8/layout/process5"/>
    <dgm:cxn modelId="{46520360-F222-4656-B97A-DD61DA1ED770}" type="presParOf" srcId="{7219E7ED-B473-4A80-8838-A6E1F0B61FFD}" destId="{AF159FFB-0A60-423F-8BDC-0939D0180C6A}" srcOrd="12" destOrd="0" presId="urn:microsoft.com/office/officeart/2005/8/layout/process5"/>
    <dgm:cxn modelId="{4174F547-07B1-4FB1-8A56-F583E433016B}" type="presParOf" srcId="{7219E7ED-B473-4A80-8838-A6E1F0B61FFD}" destId="{ABC30D6E-33C1-4529-9426-AF7FF4727633}" srcOrd="13" destOrd="0" presId="urn:microsoft.com/office/officeart/2005/8/layout/process5"/>
    <dgm:cxn modelId="{2A9050A5-31C9-4125-9F16-3F4FDEB86C9E}" type="presParOf" srcId="{ABC30D6E-33C1-4529-9426-AF7FF4727633}" destId="{A2A731A0-7763-4BA2-99FA-C0C61F2AD03F}" srcOrd="0" destOrd="0" presId="urn:microsoft.com/office/officeart/2005/8/layout/process5"/>
    <dgm:cxn modelId="{A57DAE32-667F-46CB-88A5-612B10C9D6A1}" type="presParOf" srcId="{7219E7ED-B473-4A80-8838-A6E1F0B61FFD}" destId="{10E0F903-4E21-4B00-ADB9-1E0A844DB55C}" srcOrd="14" destOrd="0" presId="urn:microsoft.com/office/officeart/2005/8/layout/process5"/>
    <dgm:cxn modelId="{862EE180-D96E-4098-BB2F-4BF56AD22281}" type="presParOf" srcId="{7219E7ED-B473-4A80-8838-A6E1F0B61FFD}" destId="{D56306A4-ABA5-4202-8C26-6E9C2C45C9B6}" srcOrd="15" destOrd="0" presId="urn:microsoft.com/office/officeart/2005/8/layout/process5"/>
    <dgm:cxn modelId="{CB781988-D7AE-47AD-9A9E-C0D0B3F9DFEA}" type="presParOf" srcId="{D56306A4-ABA5-4202-8C26-6E9C2C45C9B6}" destId="{F1675ABC-BEC0-45C3-ABFA-7423FF0E480E}" srcOrd="0" destOrd="0" presId="urn:microsoft.com/office/officeart/2005/8/layout/process5"/>
    <dgm:cxn modelId="{A4BDAEEA-2D7C-461A-8D3A-A9D868F7065F}" type="presParOf" srcId="{7219E7ED-B473-4A80-8838-A6E1F0B61FFD}" destId="{620E320F-02FC-4E73-8A79-C951D225F223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D0125-2DDB-469B-B030-6F99B193A105}">
      <dsp:nvSpPr>
        <dsp:cNvPr id="0" name=""/>
        <dsp:cNvSpPr/>
      </dsp:nvSpPr>
      <dsp:spPr>
        <a:xfrm>
          <a:off x="879328" y="66"/>
          <a:ext cx="1582563" cy="94953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Generation</a:t>
          </a:r>
          <a:endParaRPr lang="en-GB" sz="1900" kern="1200" dirty="0">
            <a:solidFill>
              <a:schemeClr val="tx1"/>
            </a:solidFill>
          </a:endParaRPr>
        </a:p>
      </dsp:txBody>
      <dsp:txXfrm>
        <a:off x="907139" y="27877"/>
        <a:ext cx="1526941" cy="893916"/>
      </dsp:txXfrm>
    </dsp:sp>
    <dsp:sp modelId="{0842E5B9-F7B7-445B-A5F2-1C001E6393CB}">
      <dsp:nvSpPr>
        <dsp:cNvPr id="0" name=""/>
        <dsp:cNvSpPr/>
      </dsp:nvSpPr>
      <dsp:spPr>
        <a:xfrm>
          <a:off x="2601158" y="278598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2601158" y="357093"/>
        <a:ext cx="234852" cy="235485"/>
      </dsp:txXfrm>
    </dsp:sp>
    <dsp:sp modelId="{C45EDC5B-B84F-4A8F-B1B8-5F6B81C26382}">
      <dsp:nvSpPr>
        <dsp:cNvPr id="0" name=""/>
        <dsp:cNvSpPr/>
      </dsp:nvSpPr>
      <dsp:spPr>
        <a:xfrm>
          <a:off x="3094918" y="66"/>
          <a:ext cx="1582563" cy="94953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Delivery</a:t>
          </a:r>
          <a:endParaRPr lang="en-GB" sz="1900" kern="1200" dirty="0">
            <a:solidFill>
              <a:schemeClr val="tx1"/>
            </a:solidFill>
          </a:endParaRPr>
        </a:p>
      </dsp:txBody>
      <dsp:txXfrm>
        <a:off x="3122729" y="27877"/>
        <a:ext cx="1526941" cy="893916"/>
      </dsp:txXfrm>
    </dsp:sp>
    <dsp:sp modelId="{B34F78B0-9B0E-4F68-8180-367E5B4B252D}">
      <dsp:nvSpPr>
        <dsp:cNvPr id="0" name=""/>
        <dsp:cNvSpPr/>
      </dsp:nvSpPr>
      <dsp:spPr>
        <a:xfrm>
          <a:off x="4816747" y="278598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816747" y="357093"/>
        <a:ext cx="234852" cy="235485"/>
      </dsp:txXfrm>
    </dsp:sp>
    <dsp:sp modelId="{E2F80A86-1ED2-4AA0-B422-7275627AEB38}">
      <dsp:nvSpPr>
        <dsp:cNvPr id="0" name=""/>
        <dsp:cNvSpPr/>
      </dsp:nvSpPr>
      <dsp:spPr>
        <a:xfrm>
          <a:off x="5310507" y="66"/>
          <a:ext cx="1582563" cy="949538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Storage</a:t>
          </a:r>
          <a:endParaRPr lang="en-GB" sz="1900" kern="1200" dirty="0"/>
        </a:p>
      </dsp:txBody>
      <dsp:txXfrm>
        <a:off x="5338318" y="27877"/>
        <a:ext cx="1526941" cy="893916"/>
      </dsp:txXfrm>
    </dsp:sp>
    <dsp:sp modelId="{142DCF42-F06E-4A7D-8775-87B34050D201}">
      <dsp:nvSpPr>
        <dsp:cNvPr id="0" name=""/>
        <dsp:cNvSpPr/>
      </dsp:nvSpPr>
      <dsp:spPr>
        <a:xfrm rot="5400000">
          <a:off x="5934037" y="1060384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5984047" y="1088870"/>
        <a:ext cx="235485" cy="234852"/>
      </dsp:txXfrm>
    </dsp:sp>
    <dsp:sp modelId="{F1E44BD9-925A-40B7-AD76-39549E838900}">
      <dsp:nvSpPr>
        <dsp:cNvPr id="0" name=""/>
        <dsp:cNvSpPr/>
      </dsp:nvSpPr>
      <dsp:spPr>
        <a:xfrm>
          <a:off x="5310507" y="1582630"/>
          <a:ext cx="1582563" cy="949538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Deployment</a:t>
          </a:r>
          <a:endParaRPr lang="en-GB" sz="1900" kern="1200" dirty="0"/>
        </a:p>
      </dsp:txBody>
      <dsp:txXfrm>
        <a:off x="5338318" y="1610441"/>
        <a:ext cx="1526941" cy="893916"/>
      </dsp:txXfrm>
    </dsp:sp>
    <dsp:sp modelId="{9D210517-5C12-48D8-A770-9A3810260232}">
      <dsp:nvSpPr>
        <dsp:cNvPr id="0" name=""/>
        <dsp:cNvSpPr/>
      </dsp:nvSpPr>
      <dsp:spPr>
        <a:xfrm rot="10800000">
          <a:off x="4835738" y="1861162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4936389" y="1939657"/>
        <a:ext cx="234852" cy="235485"/>
      </dsp:txXfrm>
    </dsp:sp>
    <dsp:sp modelId="{E132D9A2-B90A-4194-833A-FE1E7455D949}">
      <dsp:nvSpPr>
        <dsp:cNvPr id="0" name=""/>
        <dsp:cNvSpPr/>
      </dsp:nvSpPr>
      <dsp:spPr>
        <a:xfrm>
          <a:off x="3094918" y="1582630"/>
          <a:ext cx="1582563" cy="94953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Storage</a:t>
          </a:r>
          <a:endParaRPr lang="en-GB" sz="1900" kern="1200" dirty="0"/>
        </a:p>
      </dsp:txBody>
      <dsp:txXfrm>
        <a:off x="3122729" y="1610441"/>
        <a:ext cx="1526941" cy="893916"/>
      </dsp:txXfrm>
    </dsp:sp>
    <dsp:sp modelId="{71C8F32A-4A39-4AD6-99CD-6F2BEA969D8C}">
      <dsp:nvSpPr>
        <dsp:cNvPr id="0" name=""/>
        <dsp:cNvSpPr/>
      </dsp:nvSpPr>
      <dsp:spPr>
        <a:xfrm rot="10800000">
          <a:off x="2620148" y="1861162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2720799" y="1939657"/>
        <a:ext cx="234852" cy="235485"/>
      </dsp:txXfrm>
    </dsp:sp>
    <dsp:sp modelId="{494D0C78-648B-4400-8F03-C45403791F38}">
      <dsp:nvSpPr>
        <dsp:cNvPr id="0" name=""/>
        <dsp:cNvSpPr/>
      </dsp:nvSpPr>
      <dsp:spPr>
        <a:xfrm>
          <a:off x="879328" y="1582630"/>
          <a:ext cx="1582563" cy="94953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Activation</a:t>
          </a:r>
          <a:endParaRPr lang="en-GB" sz="1900" kern="1200" dirty="0"/>
        </a:p>
      </dsp:txBody>
      <dsp:txXfrm>
        <a:off x="907139" y="1610441"/>
        <a:ext cx="1526941" cy="893916"/>
      </dsp:txXfrm>
    </dsp:sp>
    <dsp:sp modelId="{EE1AE511-B143-4301-A669-D2AA889583C9}">
      <dsp:nvSpPr>
        <dsp:cNvPr id="0" name=""/>
        <dsp:cNvSpPr/>
      </dsp:nvSpPr>
      <dsp:spPr>
        <a:xfrm rot="5400000">
          <a:off x="1502858" y="2642948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1552868" y="2671434"/>
        <a:ext cx="235485" cy="234852"/>
      </dsp:txXfrm>
    </dsp:sp>
    <dsp:sp modelId="{AF159FFB-0A60-423F-8BDC-0939D0180C6A}">
      <dsp:nvSpPr>
        <dsp:cNvPr id="0" name=""/>
        <dsp:cNvSpPr/>
      </dsp:nvSpPr>
      <dsp:spPr>
        <a:xfrm>
          <a:off x="879328" y="3165194"/>
          <a:ext cx="1582563" cy="94953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Deactivation</a:t>
          </a:r>
          <a:endParaRPr lang="en-GB" sz="1900" kern="1200" dirty="0"/>
        </a:p>
      </dsp:txBody>
      <dsp:txXfrm>
        <a:off x="907139" y="3193005"/>
        <a:ext cx="1526941" cy="893916"/>
      </dsp:txXfrm>
    </dsp:sp>
    <dsp:sp modelId="{ABC30D6E-33C1-4529-9426-AF7FF4727633}">
      <dsp:nvSpPr>
        <dsp:cNvPr id="0" name=""/>
        <dsp:cNvSpPr/>
      </dsp:nvSpPr>
      <dsp:spPr>
        <a:xfrm>
          <a:off x="2601158" y="3443725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2601158" y="3522220"/>
        <a:ext cx="234852" cy="235485"/>
      </dsp:txXfrm>
    </dsp:sp>
    <dsp:sp modelId="{10E0F903-4E21-4B00-ADB9-1E0A844DB55C}">
      <dsp:nvSpPr>
        <dsp:cNvPr id="0" name=""/>
        <dsp:cNvSpPr/>
      </dsp:nvSpPr>
      <dsp:spPr>
        <a:xfrm>
          <a:off x="3094918" y="3165194"/>
          <a:ext cx="1582563" cy="949538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Rekey/</a:t>
          </a:r>
          <a:r>
            <a:rPr lang="en-US" sz="1900" kern="1200" dirty="0" err="1" smtClean="0"/>
            <a:t>revoc</a:t>
          </a:r>
          <a:endParaRPr lang="en-GB" sz="1900" kern="1200" dirty="0"/>
        </a:p>
      </dsp:txBody>
      <dsp:txXfrm>
        <a:off x="3122729" y="3193005"/>
        <a:ext cx="1526941" cy="893916"/>
      </dsp:txXfrm>
    </dsp:sp>
    <dsp:sp modelId="{D56306A4-ABA5-4202-8C26-6E9C2C45C9B6}">
      <dsp:nvSpPr>
        <dsp:cNvPr id="0" name=""/>
        <dsp:cNvSpPr/>
      </dsp:nvSpPr>
      <dsp:spPr>
        <a:xfrm>
          <a:off x="4816747" y="3443725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816747" y="3522220"/>
        <a:ext cx="234852" cy="235485"/>
      </dsp:txXfrm>
    </dsp:sp>
    <dsp:sp modelId="{620E320F-02FC-4E73-8A79-C951D225F223}">
      <dsp:nvSpPr>
        <dsp:cNvPr id="0" name=""/>
        <dsp:cNvSpPr/>
      </dsp:nvSpPr>
      <dsp:spPr>
        <a:xfrm>
          <a:off x="5310507" y="3165194"/>
          <a:ext cx="1582563" cy="949538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Destruction</a:t>
          </a:r>
          <a:endParaRPr lang="en-GB" sz="1900" kern="1200" dirty="0"/>
        </a:p>
      </dsp:txBody>
      <dsp:txXfrm>
        <a:off x="5338318" y="3193005"/>
        <a:ext cx="1526941" cy="893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628775"/>
            <a:ext cx="7092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6449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7172" name="Picture 4" descr="ST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396081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3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5175"/>
            <a:ext cx="22860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67056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2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8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8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1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3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2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2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63938" y="765175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16113"/>
            <a:ext cx="91440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381750"/>
            <a:ext cx="394617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3366CC"/>
                </a:solidFill>
              </a:defRPr>
            </a:lvl1pPr>
          </a:lstStyle>
          <a:p>
            <a:r>
              <a:rPr lang="en-GB" dirty="0" smtClean="0"/>
              <a:t>www.stfc.ac.uk</a:t>
            </a:r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>
                <a:solidFill>
                  <a:srgbClr val="333399"/>
                </a:solidFill>
              </a:defRPr>
            </a:lvl1pPr>
          </a:lstStyle>
          <a:p>
            <a:fld id="{7FB75A0A-D6CF-479A-987C-BF99BBC4C5E1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16688" y="6394450"/>
            <a:ext cx="26273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1200" dirty="0" smtClean="0">
                <a:solidFill>
                  <a:srgbClr val="009999"/>
                </a:solidFill>
              </a:rPr>
              <a:t>Department</a:t>
            </a:r>
            <a:r>
              <a:rPr lang="en-GB" altLang="en-US" sz="1200" baseline="0" dirty="0" smtClean="0">
                <a:solidFill>
                  <a:srgbClr val="009999"/>
                </a:solidFill>
              </a:rPr>
              <a:t> for Mad Science</a:t>
            </a:r>
            <a:endParaRPr lang="en-GB" altLang="en-US" sz="1200" dirty="0">
              <a:solidFill>
                <a:srgbClr val="009999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66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66FF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66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Quickish</a:t>
            </a:r>
            <a:r>
              <a:rPr lang="en-GB" dirty="0" smtClean="0"/>
              <a:t> SOAP-box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r>
              <a:rPr lang="en-US" dirty="0" smtClean="0"/>
              <a:t>J Jensen, STFC</a:t>
            </a:r>
          </a:p>
          <a:p>
            <a:r>
              <a:rPr lang="en-US" dirty="0" smtClean="0"/>
              <a:t>Chief Soapbox Officer</a:t>
            </a:r>
          </a:p>
          <a:p>
            <a:r>
              <a:rPr lang="en-US" dirty="0" smtClean="0"/>
              <a:t>23 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“I am the Lizard King – I can do anything”</a:t>
            </a:r>
          </a:p>
        </p:txBody>
      </p:sp>
    </p:spTree>
    <p:extLst>
      <p:ext uri="{BB962C8B-B14F-4D97-AF65-F5344CB8AC3E}">
        <p14:creationId xmlns:p14="http://schemas.microsoft.com/office/powerpoint/2010/main" val="33291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79512" y="1844824"/>
            <a:ext cx="4824536" cy="352839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SOA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>
            <a:off x="395536" y="2005900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Trebuchet MS" pitchFamily="34" charset="0"/>
              </a:rPr>
              <a:t>IdM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95536" y="3140968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rebuchet MS" pitchFamily="34" charset="0"/>
              </a:rPr>
              <a:t>User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5536" y="4293096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3366FF"/>
                </a:solidFill>
                <a:effectLst/>
                <a:latin typeface="Trebuchet MS" pitchFamily="34" charset="0"/>
              </a:rPr>
              <a:t>Authenti-cator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43808" y="3140968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22AF0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22AF01"/>
                </a:solidFill>
                <a:effectLst/>
                <a:latin typeface="Trebuchet MS" pitchFamily="34" charset="0"/>
              </a:rPr>
              <a:t>IdP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22AF0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 bwMode="auto">
          <a:xfrm>
            <a:off x="2055028" y="2681989"/>
            <a:ext cx="1073504" cy="57497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5" idx="6"/>
            <a:endCxn id="7" idx="2"/>
          </p:cNvCxnSpPr>
          <p:nvPr/>
        </p:nvCxnSpPr>
        <p:spPr bwMode="auto">
          <a:xfrm>
            <a:off x="2339752" y="3537012"/>
            <a:ext cx="50405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stCxn id="6" idx="7"/>
            <a:endCxn id="7" idx="3"/>
          </p:cNvCxnSpPr>
          <p:nvPr/>
        </p:nvCxnSpPr>
        <p:spPr bwMode="auto">
          <a:xfrm flipV="1">
            <a:off x="2055028" y="3817057"/>
            <a:ext cx="1073504" cy="59203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017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79512" y="1844824"/>
            <a:ext cx="2664296" cy="20882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39552" y="2419620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22AF0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22AF01"/>
                </a:solidFill>
                <a:effectLst/>
                <a:latin typeface="Trebuchet MS" pitchFamily="34" charset="0"/>
              </a:rPr>
              <a:t>IdP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22AF01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635896" y="2419620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9A5A2A"/>
                </a:solidFill>
                <a:effectLst/>
                <a:latin typeface="Trebuchet MS" pitchFamily="34" charset="0"/>
              </a:rPr>
              <a:t>Proxy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059832" y="4221088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9A5A2A"/>
                </a:solidFill>
                <a:effectLst/>
                <a:latin typeface="Trebuchet MS" pitchFamily="34" charset="0"/>
              </a:rPr>
              <a:t>AA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39552" y="4746684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9A5A2A"/>
                </a:solidFill>
                <a:effectLst/>
                <a:latin typeface="Trebuchet MS" pitchFamily="34" charset="0"/>
              </a:rPr>
              <a:t>AA</a:t>
            </a:r>
          </a:p>
        </p:txBody>
      </p: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 bwMode="auto">
          <a:xfrm>
            <a:off x="2483768" y="2815664"/>
            <a:ext cx="1152128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22AF0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8" idx="7"/>
            <a:endCxn id="6" idx="3"/>
          </p:cNvCxnSpPr>
          <p:nvPr/>
        </p:nvCxnSpPr>
        <p:spPr bwMode="auto">
          <a:xfrm flipV="1">
            <a:off x="2199044" y="3095709"/>
            <a:ext cx="1721576" cy="1766974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stCxn id="7" idx="0"/>
            <a:endCxn id="6" idx="4"/>
          </p:cNvCxnSpPr>
          <p:nvPr/>
        </p:nvCxnSpPr>
        <p:spPr bwMode="auto">
          <a:xfrm flipV="1">
            <a:off x="4031940" y="3211708"/>
            <a:ext cx="576064" cy="100938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776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79512" y="1844824"/>
            <a:ext cx="2664296" cy="208823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3366FF"/>
              </a:solidFill>
              <a:effectLst/>
              <a:latin typeface="Trebuchet M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39552" y="2419620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22AF0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22AF01"/>
                </a:solidFill>
                <a:effectLst/>
                <a:latin typeface="Trebuchet MS" pitchFamily="34" charset="0"/>
              </a:rPr>
              <a:t>IdP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22AF01"/>
              </a:solidFill>
              <a:effectLst/>
              <a:latin typeface="Trebuchet M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635896" y="2419620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9A5A2A"/>
                </a:solidFill>
                <a:effectLst/>
                <a:latin typeface="Trebuchet MS" pitchFamily="34" charset="0"/>
              </a:rPr>
              <a:t>Proxy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059832" y="4221088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9A5A2A"/>
                </a:solidFill>
                <a:effectLst/>
                <a:latin typeface="Trebuchet MS" pitchFamily="34" charset="0"/>
              </a:rPr>
              <a:t>AA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39552" y="4746684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9A5A2A"/>
                </a:solidFill>
                <a:effectLst/>
                <a:latin typeface="Trebuchet MS" pitchFamily="34" charset="0"/>
              </a:rPr>
              <a:t>AA</a:t>
            </a:r>
          </a:p>
        </p:txBody>
      </p: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 bwMode="auto">
          <a:xfrm>
            <a:off x="2483768" y="2815664"/>
            <a:ext cx="1152128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22AF0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8" idx="7"/>
            <a:endCxn id="6" idx="3"/>
          </p:cNvCxnSpPr>
          <p:nvPr/>
        </p:nvCxnSpPr>
        <p:spPr bwMode="auto">
          <a:xfrm flipV="1">
            <a:off x="2199044" y="3095709"/>
            <a:ext cx="1721576" cy="1766974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stCxn id="7" idx="0"/>
            <a:endCxn id="6" idx="4"/>
          </p:cNvCxnSpPr>
          <p:nvPr/>
        </p:nvCxnSpPr>
        <p:spPr bwMode="auto">
          <a:xfrm flipV="1">
            <a:off x="4031940" y="3211708"/>
            <a:ext cx="576064" cy="100938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9A5A2A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10"/>
          <p:cNvSpPr/>
          <p:nvPr/>
        </p:nvSpPr>
        <p:spPr bwMode="auto">
          <a:xfrm>
            <a:off x="6372200" y="3086545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B0109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B01092"/>
                </a:solidFill>
                <a:effectLst/>
                <a:latin typeface="Trebuchet MS" pitchFamily="34" charset="0"/>
              </a:rPr>
              <a:t>TTS</a:t>
            </a:r>
          </a:p>
        </p:txBody>
      </p:sp>
      <p:cxnSp>
        <p:nvCxnSpPr>
          <p:cNvPr id="13" name="Straight Arrow Connector 12"/>
          <p:cNvCxnSpPr>
            <a:stCxn id="6" idx="6"/>
            <a:endCxn id="11" idx="1"/>
          </p:cNvCxnSpPr>
          <p:nvPr/>
        </p:nvCxnSpPr>
        <p:spPr bwMode="auto">
          <a:xfrm>
            <a:off x="5580112" y="2815664"/>
            <a:ext cx="1076812" cy="38688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B0109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6" idx="7"/>
            <a:endCxn id="19" idx="2"/>
          </p:cNvCxnSpPr>
          <p:nvPr/>
        </p:nvCxnSpPr>
        <p:spPr bwMode="auto">
          <a:xfrm flipV="1">
            <a:off x="5295388" y="2060848"/>
            <a:ext cx="1220828" cy="47477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B0109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18"/>
          <p:cNvSpPr/>
          <p:nvPr/>
        </p:nvSpPr>
        <p:spPr bwMode="auto">
          <a:xfrm>
            <a:off x="6516216" y="1664804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B0109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B01092"/>
                </a:solidFill>
                <a:effectLst/>
                <a:latin typeface="Trebuchet MS" pitchFamily="34" charset="0"/>
              </a:rPr>
              <a:t>RP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948264" y="4350640"/>
            <a:ext cx="1944216" cy="79208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B0109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B01092"/>
                </a:solidFill>
                <a:effectLst/>
                <a:latin typeface="Trebuchet MS" pitchFamily="34" charset="0"/>
              </a:rPr>
              <a:t>RP</a:t>
            </a:r>
          </a:p>
        </p:txBody>
      </p:sp>
      <p:cxnSp>
        <p:nvCxnSpPr>
          <p:cNvPr id="22" name="Straight Arrow Connector 21"/>
          <p:cNvCxnSpPr>
            <a:stCxn id="11" idx="4"/>
            <a:endCxn id="21" idx="0"/>
          </p:cNvCxnSpPr>
          <p:nvPr/>
        </p:nvCxnSpPr>
        <p:spPr bwMode="auto">
          <a:xfrm>
            <a:off x="7344308" y="3878633"/>
            <a:ext cx="576064" cy="472007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B0109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771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Attributes are added from different sources</a:t>
            </a:r>
          </a:p>
          <a:p>
            <a:r>
              <a:rPr lang="en-GB" dirty="0" smtClean="0"/>
              <a:t>Credentials may be reshaped, re-signed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shall not do naughty stuff</a:t>
            </a:r>
          </a:p>
          <a:p>
            <a:r>
              <a:rPr lang="en-GB" dirty="0" smtClean="0"/>
              <a:t>If people do naughty stuff</a:t>
            </a:r>
          </a:p>
          <a:p>
            <a:pPr lvl="1"/>
            <a:r>
              <a:rPr lang="en-GB" dirty="0" smtClean="0"/>
              <a:t>Detect and sanction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Mitigation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Training and motivation</a:t>
            </a:r>
            <a:endParaRPr lang="en-GB" dirty="0" smtClean="0"/>
          </a:p>
          <a:p>
            <a:pPr lvl="1"/>
            <a:r>
              <a:rPr lang="en-GB" dirty="0">
                <a:sym typeface="Wingdings" panose="05000000000000000000" pitchFamily="2" charset="2"/>
              </a:rPr>
              <a:t>compartmentalisation</a:t>
            </a:r>
          </a:p>
          <a:p>
            <a:pPr lvl="1"/>
            <a:r>
              <a:rPr lang="en-GB" dirty="0"/>
              <a:t>m-of-n controls</a:t>
            </a:r>
          </a:p>
          <a:p>
            <a:pPr lvl="1"/>
            <a:r>
              <a:rPr lang="en-GB" dirty="0"/>
              <a:t>parties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8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REFEDS 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“This </a:t>
            </a:r>
            <a:r>
              <a:rPr lang="en-GB" sz="2400" dirty="0"/>
              <a:t>profile splits assurance into the four orthogonal components </a:t>
            </a:r>
            <a:r>
              <a:rPr lang="en-GB" sz="2400" dirty="0" smtClean="0"/>
              <a:t>of</a:t>
            </a:r>
          </a:p>
          <a:p>
            <a:pPr lvl="1"/>
            <a:r>
              <a:rPr lang="en-GB" sz="2000" dirty="0" smtClean="0"/>
              <a:t>the identifier uniqueness</a:t>
            </a:r>
          </a:p>
          <a:p>
            <a:pPr lvl="1"/>
            <a:r>
              <a:rPr lang="en-GB" sz="2000" dirty="0" smtClean="0"/>
              <a:t>the identity,</a:t>
            </a:r>
          </a:p>
          <a:p>
            <a:pPr lvl="1"/>
            <a:r>
              <a:rPr lang="en-GB" sz="2000" dirty="0" smtClean="0"/>
              <a:t>authentication</a:t>
            </a:r>
          </a:p>
          <a:p>
            <a:pPr lvl="1"/>
            <a:r>
              <a:rPr lang="en-GB" sz="2000" dirty="0" smtClean="0"/>
              <a:t>attribute assurance.</a:t>
            </a:r>
          </a:p>
          <a:p>
            <a:r>
              <a:rPr lang="en-GB" sz="2400" dirty="0" smtClean="0"/>
              <a:t>The Credential </a:t>
            </a:r>
            <a:r>
              <a:rPr lang="en-GB" sz="2400" dirty="0"/>
              <a:t>Service Provider assigns one or more values from one or more components to </a:t>
            </a:r>
            <a:r>
              <a:rPr lang="en-GB" sz="2400" dirty="0" smtClean="0"/>
              <a:t>each </a:t>
            </a:r>
            <a:r>
              <a:rPr lang="en-GB" sz="2400" dirty="0"/>
              <a:t>credential and delivers the value(s) to the Relying Party in an </a:t>
            </a:r>
            <a:r>
              <a:rPr lang="en-GB" sz="2400" dirty="0" smtClean="0"/>
              <a:t>assertion.</a:t>
            </a:r>
          </a:p>
          <a:p>
            <a:r>
              <a:rPr lang="en-GB" sz="2400" dirty="0" smtClean="0"/>
              <a:t>Some values are </a:t>
            </a:r>
            <a:r>
              <a:rPr lang="en-GB" sz="2400" dirty="0"/>
              <a:t>also expressed as an Entity Attribute of an Identity Provider</a:t>
            </a:r>
            <a:r>
              <a:rPr lang="en-GB" sz="2400" dirty="0" smtClean="0"/>
              <a:t>.”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543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Authentication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113"/>
            <a:ext cx="9144000" cy="4392612"/>
          </a:xfrm>
        </p:spPr>
        <p:txBody>
          <a:bodyPr/>
          <a:lstStyle/>
          <a:p>
            <a:r>
              <a:rPr lang="en-GB" dirty="0" smtClean="0"/>
              <a:t>Multifactor authentication (MFA)</a:t>
            </a:r>
          </a:p>
          <a:p>
            <a:r>
              <a:rPr lang="en-GB" dirty="0" smtClean="0"/>
              <a:t>REFEDS tea factors</a:t>
            </a:r>
          </a:p>
          <a:p>
            <a:pPr lvl="1"/>
            <a:r>
              <a:rPr lang="en-GB" dirty="0" smtClean="0"/>
              <a:t>ID: Identifier uniqueness, Non-reassigned</a:t>
            </a:r>
          </a:p>
          <a:p>
            <a:pPr lvl="1"/>
            <a:r>
              <a:rPr lang="en-GB" dirty="0" smtClean="0"/>
              <a:t>IAP/{local-</a:t>
            </a:r>
            <a:r>
              <a:rPr lang="en-GB" dirty="0" err="1" smtClean="0"/>
              <a:t>enterprise,assumed</a:t>
            </a:r>
            <a:r>
              <a:rPr lang="en-GB" dirty="0" smtClean="0"/>
              <a:t>}</a:t>
            </a:r>
          </a:p>
          <a:p>
            <a:pPr lvl="1"/>
            <a:r>
              <a:rPr lang="en-GB" dirty="0" smtClean="0"/>
              <a:t>Authentication (entropy, not MFA)</a:t>
            </a:r>
          </a:p>
          <a:p>
            <a:pPr lvl="1"/>
            <a:r>
              <a:rPr lang="en-GB" dirty="0" smtClean="0"/>
              <a:t>Attribute freshness (depends on RAs for Classic)</a:t>
            </a:r>
          </a:p>
          <a:p>
            <a:pPr lvl="2"/>
            <a:r>
              <a:rPr lang="en-GB" dirty="0" smtClean="0"/>
              <a:t>Particularly scoped affiliation</a:t>
            </a:r>
          </a:p>
          <a:p>
            <a:pPr lvl="2"/>
            <a:r>
              <a:rPr lang="en-GB" dirty="0" smtClean="0"/>
              <a:t>Can MICS </a:t>
            </a:r>
            <a:r>
              <a:rPr lang="en-GB" dirty="0" err="1" smtClean="0"/>
              <a:t>IdM</a:t>
            </a:r>
            <a:r>
              <a:rPr lang="en-GB" dirty="0" smtClean="0"/>
              <a:t> -&gt; revocation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6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Istanbul SB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Protection of private </a:t>
            </a:r>
            <a:r>
              <a:rPr lang="en-GB" dirty="0" smtClean="0"/>
              <a:t>key – </a:t>
            </a:r>
            <a:r>
              <a:rPr lang="en-GB" dirty="0" smtClean="0"/>
              <a:t>yes/no</a:t>
            </a:r>
            <a:endParaRPr lang="en-GB" dirty="0" smtClean="0"/>
          </a:p>
          <a:p>
            <a:pPr lvl="1"/>
            <a:r>
              <a:rPr lang="en-GB" dirty="0" smtClean="0"/>
              <a:t>Includes training and motivation: ability to protect the private key</a:t>
            </a:r>
          </a:p>
          <a:p>
            <a:pPr lvl="1"/>
            <a:r>
              <a:rPr lang="en-GB" dirty="0" smtClean="0"/>
              <a:t>As well as physical </a:t>
            </a:r>
            <a:r>
              <a:rPr lang="en-GB" dirty="0" smtClean="0"/>
              <a:t>protection</a:t>
            </a:r>
          </a:p>
          <a:p>
            <a:pPr lvl="1"/>
            <a:r>
              <a:rPr lang="en-GB" dirty="0" smtClean="0"/>
              <a:t>Does include entropy and MFA</a:t>
            </a:r>
            <a:endParaRPr lang="en-GB" dirty="0" smtClean="0"/>
          </a:p>
          <a:p>
            <a:r>
              <a:rPr lang="en-GB" dirty="0" smtClean="0"/>
              <a:t>Validated parts </a:t>
            </a:r>
            <a:r>
              <a:rPr lang="en-GB" dirty="0"/>
              <a:t>of the </a:t>
            </a:r>
            <a:r>
              <a:rPr lang="en-GB" dirty="0" smtClean="0"/>
              <a:t>DN – </a:t>
            </a:r>
            <a:r>
              <a:rPr lang="en-GB" dirty="0" err="1" smtClean="0"/>
              <a:t>yesish</a:t>
            </a:r>
            <a:r>
              <a:rPr lang="en-GB" dirty="0" smtClean="0"/>
              <a:t>, the CN</a:t>
            </a:r>
            <a:endParaRPr lang="en-GB" dirty="0" smtClean="0"/>
          </a:p>
          <a:p>
            <a:r>
              <a:rPr lang="en-GB" dirty="0" smtClean="0"/>
              <a:t>Security </a:t>
            </a:r>
            <a:r>
              <a:rPr lang="en-GB" dirty="0"/>
              <a:t>of identity </a:t>
            </a:r>
            <a:r>
              <a:rPr lang="en-GB" dirty="0" smtClean="0"/>
              <a:t>vetting – yes</a:t>
            </a:r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/>
              <a:t>often and </a:t>
            </a:r>
            <a:r>
              <a:rPr lang="en-GB" dirty="0" smtClean="0"/>
              <a:t>how carefully </a:t>
            </a:r>
            <a:r>
              <a:rPr lang="en-GB" dirty="0"/>
              <a:t>it is </a:t>
            </a:r>
            <a:r>
              <a:rPr lang="en-GB" dirty="0" smtClean="0"/>
              <a:t>audited – no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9743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Istanbul SB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purposes the certificate is/can be used for (financial, biomedical</a:t>
            </a:r>
            <a:r>
              <a:rPr lang="en-GB" dirty="0" smtClean="0"/>
              <a:t>,...) – (no)</a:t>
            </a:r>
            <a:endParaRPr lang="en-GB" dirty="0"/>
          </a:p>
          <a:p>
            <a:r>
              <a:rPr lang="en-GB" dirty="0"/>
              <a:t>How well the CA's infrastructure is protected</a:t>
            </a:r>
            <a:r>
              <a:rPr lang="en-GB" dirty="0" smtClean="0"/>
              <a:t>... (no)</a:t>
            </a:r>
          </a:p>
          <a:p>
            <a:endParaRPr lang="en-GB" dirty="0"/>
          </a:p>
          <a:p>
            <a:r>
              <a:rPr lang="en-GB" dirty="0" smtClean="0"/>
              <a:t>Not in Istanbul: </a:t>
            </a:r>
            <a:r>
              <a:rPr lang="en-GB" dirty="0" err="1" smtClean="0"/>
              <a:t>uniqeness</a:t>
            </a:r>
            <a:r>
              <a:rPr lang="en-GB" dirty="0" smtClean="0"/>
              <a:t> (assumed)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8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Marrakech? private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Generation of keys: input, process, </a:t>
            </a:r>
            <a:r>
              <a:rPr lang="en-US" sz="2400" dirty="0" err="1"/>
              <a:t>params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Delivery: sending, receiving, acknowledging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(Backup) storage of keys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Activation of keys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Deactivation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“Exposure” – long term validity/use</a:t>
            </a:r>
          </a:p>
          <a:p>
            <a:pPr>
              <a:buNone/>
            </a:pPr>
            <a:r>
              <a:rPr lang="en-US" sz="2400" dirty="0"/>
              <a:t>(</a:t>
            </a:r>
            <a:r>
              <a:rPr lang="en-US" sz="2400" dirty="0" err="1"/>
              <a:t>LoA</a:t>
            </a:r>
            <a:r>
              <a:rPr lang="en-US" sz="2400" dirty="0"/>
              <a:t>: requirements for each “dimension”)</a:t>
            </a:r>
          </a:p>
        </p:txBody>
      </p:sp>
    </p:spTree>
    <p:extLst>
      <p:ext uri="{BB962C8B-B14F-4D97-AF65-F5344CB8AC3E}">
        <p14:creationId xmlns:p14="http://schemas.microsoft.com/office/powerpoint/2010/main" val="37920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Key life cycle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186847"/>
              </p:ext>
            </p:extLst>
          </p:nvPr>
        </p:nvGraphicFramePr>
        <p:xfrm>
          <a:off x="683568" y="198884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5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the REFEDS work simplifies/changes our notation?</a:t>
            </a:r>
          </a:p>
          <a:p>
            <a:r>
              <a:rPr lang="en-GB" dirty="0" smtClean="0"/>
              <a:t>Should we feed more stuff back into REFEDS?</a:t>
            </a:r>
          </a:p>
          <a:p>
            <a:r>
              <a:rPr lang="en-GB" dirty="0" smtClean="0"/>
              <a:t>Or add to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5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GridPP2_talks">
  <a:themeElements>
    <a:clrScheme name="newGridPP2_talks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newGridPP2_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newGridPP2_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CIP</Template>
  <TotalTime>1321</TotalTime>
  <Words>374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newGridPP2_talks</vt:lpstr>
      <vt:lpstr>Quickish SOAP-box</vt:lpstr>
      <vt:lpstr>Security Policy</vt:lpstr>
      <vt:lpstr>The REFEDS AP</vt:lpstr>
      <vt:lpstr>The Authentication Factor</vt:lpstr>
      <vt:lpstr>Istanbul SB</vt:lpstr>
      <vt:lpstr>Istanbul SB</vt:lpstr>
      <vt:lpstr>Marrakech? private key</vt:lpstr>
      <vt:lpstr>Private Key life cycle</vt:lpstr>
      <vt:lpstr>Questions</vt:lpstr>
      <vt:lpstr>SOA</vt:lpstr>
      <vt:lpstr>SOA</vt:lpstr>
      <vt:lpstr>SOA</vt:lpstr>
      <vt:lpstr>SOA</vt:lpstr>
      <vt:lpstr>What happens?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and Data Management in GridPP</dc:title>
  <dc:creator>Jensen, Jens (STFC,RAL,SC)</dc:creator>
  <cp:lastModifiedBy>Jensen, Jens (STFC,RAL,SC)</cp:lastModifiedBy>
  <cp:revision>69</cp:revision>
  <dcterms:created xsi:type="dcterms:W3CDTF">2014-12-01T13:05:32Z</dcterms:created>
  <dcterms:modified xsi:type="dcterms:W3CDTF">2017-05-24T07:37:45Z</dcterms:modified>
</cp:coreProperties>
</file>