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/>
    <p:restoredTop sz="94726"/>
  </p:normalViewPr>
  <p:slideViewPr>
    <p:cSldViewPr snapToGrid="0">
      <p:cViewPr varScale="1">
        <p:scale>
          <a:sx n="117" d="100"/>
          <a:sy n="117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80F76-8AFD-9D4D-A1B8-604E84258EB4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36C1-F381-2D4C-B7B1-2D701E5575A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724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36C1-F381-2D4C-B7B1-2D701E5575AA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1136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055B3-959D-F4B7-AD8E-781C4B99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ECEB-1C52-6FE5-C9A1-EF002CEE0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52ECA-233C-603B-5CEE-92E84EF6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3947A-4BE2-9D96-3A0C-410174C15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DC2EA-5D1A-A3C6-66C8-6520A9E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994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8DA60-D2A4-CA2F-AF03-BD8DFFE2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F333A-5318-0D08-AFAA-1742CAA2C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C4192-2FC9-A234-9258-AE137F6F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2FC-1F39-AD0F-2B63-0E5F7C4E6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6EB2-82E9-F5AB-4474-2D59302E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21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CCB1B-6C67-A0D9-B97B-E0A2004A6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7F787-0C43-659A-210B-593747170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52B3-F8F0-C1DB-281B-003E750B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E45E2-0A52-53BE-F169-7BEACC21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0A3E-9D2E-65CC-5C49-D8D89393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436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F4EE-FD9D-3A24-9188-9AE816FF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D565-8236-D2CB-19F9-9EF795EF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3576-05A9-FFA3-F7D0-DD4D3822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93615-FD07-40EB-5BE0-3C7895F2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3323-107E-0348-190A-149050E1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9637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A660A-E164-41A0-3594-4948D788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E53D5-2FA2-411A-B707-96F254C9D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ED349-26F9-2648-5E17-AD9F5BE3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3F0D7-D562-3687-71A3-6D2843B7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D1544-9691-89B3-36B0-7C5E285C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729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BF071-8463-AEA0-3D22-5DCD67DE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25B1-27A2-CD00-1171-6FC9860EF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1CC92-61B3-8726-4989-5A44BF1A0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12DA7-6523-BDEE-F7EF-2F522FD5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89A9A-44AA-006D-E70D-E41C0A08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FB7A9-22AB-635A-04C6-A015A416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3593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89AB3-7F6D-6CCB-0915-CB0B96BF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65168-1215-98B5-2991-5F558FA8C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E8C49-ED7F-59F0-2257-A703CC942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A3E1F-99CC-F262-4B66-233AA7681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2A183-6DD6-90B7-20A3-71ECB5BAD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1F4DF-0B69-C30D-F15F-B213B658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19B73-EB68-735E-B469-787DB586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8597D-EAD8-0512-DBC6-697D8ED00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48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43A0-F882-DBFA-8141-FF168819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E7689-AE23-1D02-9974-82AAF630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E797D-63FC-6D45-D242-40E99B0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08BEE7-439E-188D-F1E9-9F325704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3604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C1036-4459-AC64-32CA-9DCFC671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A06CF-D03E-4686-D6EF-CB267356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4CF9-73BA-3A65-1EF1-CAF2A79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6059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9879-D803-F569-0250-0C78DF227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E2F9-1237-2388-3A0E-6CBBBFB6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70044-6A1E-E639-2491-A3AC1D659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B5BE-6964-F3F9-4076-37B63508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9401A-FDED-1F0F-E95B-CB8D23D5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1B72-E62A-0C0B-7C21-19666C58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8231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4D11-4DCC-ACF0-E675-7C0DC1ED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EEE3F-4379-BDB5-F540-8A34B8FEA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4D61E-315E-996C-B907-271DD680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9B0D2-97FE-52EC-7479-44B0635F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ECFC1-DF7E-6F91-7AD0-A8691BD8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9212B-BC21-AC51-2570-755F3D6D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96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21D5F-616B-77AA-F585-4C3085A9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8A994-CA7B-17DC-C5C9-A55628BB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06C8A-5FED-097B-9A3D-50F509CA3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042F4-D991-CC49-A8EC-997970AF6FDA}" type="datetimeFigureOut">
              <a:rPr lang="en-NL" smtClean="0"/>
              <a:t>30/04/2026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0518-227B-6626-D592-DA6854914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8721-EC71-5A6F-368D-ED6406BFB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43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5C3A-18F7-CD58-0E9C-9A60098432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L" dirty="0"/>
              <a:t>Quantum Tracking </a:t>
            </a:r>
            <a:br>
              <a:rPr lang="en-NL" dirty="0"/>
            </a:br>
            <a:r>
              <a:rPr lang="en-NL" sz="3200" dirty="0"/>
              <a:t>Meeting 30-4-2026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8F93C-5CFC-59D7-AE1B-C1EFD82A4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480"/>
            <a:ext cx="9144000" cy="1655762"/>
          </a:xfrm>
        </p:spPr>
        <p:txBody>
          <a:bodyPr>
            <a:normAutofit/>
          </a:bodyPr>
          <a:lstStyle/>
          <a:p>
            <a:r>
              <a:rPr lang="en-NL" sz="3200" dirty="0"/>
              <a:t>Workshop June 11</a:t>
            </a:r>
          </a:p>
        </p:txBody>
      </p:sp>
    </p:spTree>
    <p:extLst>
      <p:ext uri="{BB962C8B-B14F-4D97-AF65-F5344CB8AC3E}">
        <p14:creationId xmlns:p14="http://schemas.microsoft.com/office/powerpoint/2010/main" val="200571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F67B-E348-ACEA-240C-742E120E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16"/>
            <a:ext cx="10515600" cy="838241"/>
          </a:xfrm>
        </p:spPr>
        <p:txBody>
          <a:bodyPr/>
          <a:lstStyle/>
          <a:p>
            <a:r>
              <a:rPr lang="en-NL" dirty="0"/>
              <a:t>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F476A-D6FC-67C4-636E-DC6635F4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6" y="870857"/>
            <a:ext cx="10783784" cy="5731824"/>
          </a:xfrm>
        </p:spPr>
        <p:txBody>
          <a:bodyPr>
            <a:normAutofit fontScale="92500" lnSpcReduction="10000"/>
          </a:bodyPr>
          <a:lstStyle/>
          <a:p>
            <a:pPr indent="-205200"/>
            <a:r>
              <a:rPr lang="en-NL" sz="2600" dirty="0"/>
              <a:t>One day mini-workshop meeting on June 11</a:t>
            </a:r>
          </a:p>
          <a:p>
            <a:pPr lvl="1" indent="-205200"/>
            <a:r>
              <a:rPr lang="en-NL" sz="2200" dirty="0"/>
              <a:t>Maastricht or Nikhef?</a:t>
            </a:r>
          </a:p>
          <a:p>
            <a:pPr lvl="2" indent="-205200"/>
            <a:r>
              <a:rPr lang="en-NL" sz="1800" dirty="0"/>
              <a:t>In Maastricht we can have the pathfinder visitor gallery (already reserved)</a:t>
            </a:r>
          </a:p>
          <a:p>
            <a:pPr lvl="1" indent="-205200"/>
            <a:r>
              <a:rPr lang="en-NL" sz="2200" dirty="0"/>
              <a:t>Time: propose 10h00 – 16h00 including  coffee breaks and lunch</a:t>
            </a:r>
          </a:p>
          <a:p>
            <a:pPr lvl="1" indent="-205200"/>
            <a:r>
              <a:rPr lang="en-NL" sz="2200" dirty="0"/>
              <a:t>Open zoom connection for remote participants</a:t>
            </a:r>
          </a:p>
          <a:p>
            <a:pPr lvl="1" indent="-205200"/>
            <a:endParaRPr lang="en-NL" sz="500" dirty="0">
              <a:solidFill>
                <a:srgbClr val="0070C0"/>
              </a:solidFill>
            </a:endParaRPr>
          </a:p>
          <a:p>
            <a:pPr indent="-205200"/>
            <a:r>
              <a:rPr lang="en-NL" sz="2600" dirty="0"/>
              <a:t>Proposed agenda items:</a:t>
            </a:r>
          </a:p>
          <a:p>
            <a:pPr lvl="1" indent="-205200"/>
            <a:r>
              <a:rPr lang="en-NL" sz="2200" dirty="0"/>
              <a:t>Welcome talk on LHCb and Einstein Telescoop (if in Maastricht)</a:t>
            </a:r>
          </a:p>
          <a:p>
            <a:pPr lvl="1" indent="-205200"/>
            <a:r>
              <a:rPr lang="en-NL" sz="2200" dirty="0"/>
              <a:t>Review of t</a:t>
            </a:r>
            <a:r>
              <a:rPr lang="en-GB" sz="2200" dirty="0"/>
              <a:t>he</a:t>
            </a:r>
            <a:r>
              <a:rPr lang="en-NL" sz="2200" dirty="0"/>
              <a:t> 1BIT HHL Tracking algorithm</a:t>
            </a:r>
          </a:p>
          <a:p>
            <a:pPr lvl="1" indent="-205200"/>
            <a:r>
              <a:rPr lang="en-NL" sz="2200" dirty="0"/>
              <a:t>Next steps of the tracking algorithm</a:t>
            </a:r>
          </a:p>
          <a:p>
            <a:pPr lvl="2" indent="-205200"/>
            <a:r>
              <a:rPr lang="en-NL" sz="1800" dirty="0"/>
              <a:t>Scope of the project</a:t>
            </a:r>
          </a:p>
          <a:p>
            <a:pPr lvl="2" indent="-205200"/>
            <a:r>
              <a:rPr lang="en-NL" sz="1800" dirty="0"/>
              <a:t>Update of the Hamiltonian</a:t>
            </a:r>
          </a:p>
          <a:p>
            <a:pPr lvl="2" indent="-205200"/>
            <a:r>
              <a:rPr lang="en-NL" sz="1800" dirty="0"/>
              <a:t>Extension of the method to magnetic field tracking (Alice etc)</a:t>
            </a:r>
          </a:p>
          <a:p>
            <a:pPr lvl="2" indent="-205200"/>
            <a:r>
              <a:rPr lang="en-NL" sz="1800" dirty="0"/>
              <a:t>Postprocessing on track states: Vertexing </a:t>
            </a:r>
          </a:p>
          <a:p>
            <a:pPr lvl="2" indent="-205200"/>
            <a:r>
              <a:rPr lang="en-NL" sz="1800" dirty="0"/>
              <a:t>Block encoding and QVST </a:t>
            </a:r>
          </a:p>
          <a:p>
            <a:pPr lvl="2" indent="-205200"/>
            <a:r>
              <a:rPr lang="en-NL" sz="1800" dirty="0"/>
              <a:t>Error mitigation and circuit optimization</a:t>
            </a:r>
          </a:p>
          <a:p>
            <a:pPr lvl="1" indent="-205200"/>
            <a:r>
              <a:rPr lang="en-NL" dirty="0"/>
              <a:t>Blueprint for quantum-centric supercomputing</a:t>
            </a:r>
          </a:p>
          <a:p>
            <a:pPr lvl="2" indent="-205200"/>
            <a:r>
              <a:rPr lang="en-NL" dirty="0"/>
              <a:t>Discussion on components and future LHCb data analysis.</a:t>
            </a:r>
          </a:p>
          <a:p>
            <a:pPr lvl="1" indent="-205200"/>
            <a:r>
              <a:rPr lang="en-GB" dirty="0"/>
              <a:t>O</a:t>
            </a:r>
            <a:r>
              <a:rPr lang="en-NL" dirty="0"/>
              <a:t>ther…?</a:t>
            </a:r>
          </a:p>
          <a:p>
            <a:pPr lvl="1" indent="-205200"/>
            <a:endParaRPr lang="en-NL" sz="500" dirty="0">
              <a:solidFill>
                <a:srgbClr val="0070C0"/>
              </a:solidFill>
            </a:endParaRPr>
          </a:p>
          <a:p>
            <a:pPr lvl="1" indent="-205200"/>
            <a:endParaRPr lang="en-NL" dirty="0"/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277595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132</Words>
  <Application>Microsoft Macintosh PowerPoint</Application>
  <PresentationFormat>Widescreen</PresentationFormat>
  <Paragraphs>24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Quantum Tracking  Meeting 30-4-2026</vt:lpstr>
      <vt:lpstr>Workshop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Merk, Marcel (GWFP)</dc:creator>
  <cp:lastModifiedBy>Merk, Marcel (GWFP)</cp:lastModifiedBy>
  <cp:revision>9</cp:revision>
  <dcterms:created xsi:type="dcterms:W3CDTF">2026-01-14T07:32:54Z</dcterms:created>
  <dcterms:modified xsi:type="dcterms:W3CDTF">2026-04-30T08:02:08Z</dcterms:modified>
</cp:coreProperties>
</file>