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8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24384000" cy="13716000"/>
  <p:notesSz cx="6858000" cy="9144000"/>
  <p:embeddedFontLst>
    <p:embeddedFont>
      <p:font typeface="Helvetica Neue" panose="02000503000000020004" pitchFamily="2" charset="0"/>
      <p:regular r:id="rId18"/>
      <p:bold r:id="rId19"/>
      <p:italic r:id="rId20"/>
      <p:boldItalic r:id="rId21"/>
    </p:embeddedFont>
    <p:embeddedFont>
      <p:font typeface="Montserrat" pitchFamily="2" charset="77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34"/>
    <p:restoredTop sz="94676"/>
  </p:normalViewPr>
  <p:slideViewPr>
    <p:cSldViewPr snapToGrid="0">
      <p:cViewPr varScale="1">
        <p:scale>
          <a:sx n="47" d="100"/>
          <a:sy n="47" d="100"/>
        </p:scale>
        <p:origin x="304" y="6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3e082025d13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3e082025d13_0_19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3e082025d13_0_2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3e082025d13_0_24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3e082025d13_0_2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3e082025d13_0_26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g3e082025d13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8" name="Google Shape;558;g3e082025d13_0_5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3e082025d13_0_2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3e082025d13_0_21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3e082025d13_0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Google Shape;591;g3e082025d13_0_30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3e082025d13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" name="Google Shape;406;g3e082025d13_0_1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3e082025d13_0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Google Shape;416;g3e082025d13_0_2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3e082025d13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3e082025d13_0_7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3e082025d13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7" name="Google Shape;447;g3e082025d13_0_9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3e082025d13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3e082025d13_0_13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3e082025d13_0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4" name="Google Shape;474;g3e082025d13_0_15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3e082025d13_0_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0" name="Google Shape;490;g3e082025d13_0_17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oorblad1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rgbClr val="00B3C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" name="Google Shape;15;p2" descr="NIKHEF_PATROON1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610468" y="263400"/>
            <a:ext cx="18997150" cy="1318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"/>
          <p:cNvSpPr/>
          <p:nvPr/>
        </p:nvSpPr>
        <p:spPr>
          <a:xfrm>
            <a:off x="19365813" y="2844"/>
            <a:ext cx="5111850" cy="1371031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0"/>
                </a:moveTo>
                <a:lnTo>
                  <a:pt x="0" y="0"/>
                </a:lnTo>
                <a:lnTo>
                  <a:pt x="21113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E3D88B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-2183" y="2844"/>
            <a:ext cx="19367997" cy="705066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70267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2"/>
          <p:cNvSpPr txBox="1">
            <a:spLocks noGrp="1"/>
          </p:cNvSpPr>
          <p:nvPr>
            <p:ph type="title"/>
          </p:nvPr>
        </p:nvSpPr>
        <p:spPr>
          <a:xfrm>
            <a:off x="635000" y="8365090"/>
            <a:ext cx="13963650" cy="4714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0"/>
              <a:buFont typeface="Arial"/>
              <a:buNone/>
              <a:defRPr sz="9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body" idx="1"/>
          </p:nvPr>
        </p:nvSpPr>
        <p:spPr>
          <a:xfrm>
            <a:off x="15383933" y="7245151"/>
            <a:ext cx="6514970" cy="582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2677"/>
              </a:buClr>
              <a:buSzPts val="5500"/>
              <a:buFont typeface="Arial"/>
              <a:buNone/>
              <a:defRPr>
                <a:solidFill>
                  <a:srgbClr val="702677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body" idx="2"/>
          </p:nvPr>
        </p:nvSpPr>
        <p:spPr>
          <a:xfrm>
            <a:off x="635000" y="7241955"/>
            <a:ext cx="13963649" cy="934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2677"/>
              </a:buClr>
              <a:buSzPts val="5500"/>
              <a:buFont typeface="Arial"/>
              <a:buNone/>
              <a:defRPr cap="none">
                <a:solidFill>
                  <a:srgbClr val="702677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21" name="Google Shape;21;p2" descr="NIKHEF_LOGO_groot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5000" y="635000"/>
            <a:ext cx="5080000" cy="19955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[A3] Tekst + Tekst">
  <p:cSld name="[A3] Tekst + Teks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1"/>
          <p:cNvSpPr txBox="1">
            <a:spLocks noGrp="1"/>
          </p:cNvSpPr>
          <p:nvPr>
            <p:ph type="sldNum" idx="12"/>
          </p:nvPr>
        </p:nvSpPr>
        <p:spPr>
          <a:xfrm>
            <a:off x="704850" y="12782359"/>
            <a:ext cx="436372" cy="343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body" idx="1"/>
          </p:nvPr>
        </p:nvSpPr>
        <p:spPr>
          <a:xfrm>
            <a:off x="635000" y="3429000"/>
            <a:ext cx="11181358" cy="814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  <a:defRPr sz="55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Font typeface="Arial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1"/>
          <p:cNvSpPr txBox="1">
            <a:spLocks noGrp="1"/>
          </p:cNvSpPr>
          <p:nvPr>
            <p:ph type="body" idx="2"/>
          </p:nvPr>
        </p:nvSpPr>
        <p:spPr>
          <a:xfrm>
            <a:off x="12573000" y="3429000"/>
            <a:ext cx="11181358" cy="814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  <a:defRPr sz="55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Font typeface="Arial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1"/>
          <p:cNvSpPr txBox="1">
            <a:spLocks noGrp="1"/>
          </p:cNvSpPr>
          <p:nvPr>
            <p:ph type="ftr" idx="11"/>
          </p:nvPr>
        </p:nvSpPr>
        <p:spPr>
          <a:xfrm>
            <a:off x="2654299" y="12286189"/>
            <a:ext cx="17553941" cy="1335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1"/>
          <p:cNvSpPr txBox="1">
            <a:spLocks noGrp="1"/>
          </p:cNvSpPr>
          <p:nvPr>
            <p:ph type="body" idx="3"/>
          </p:nvPr>
        </p:nvSpPr>
        <p:spPr>
          <a:xfrm>
            <a:off x="635000" y="635000"/>
            <a:ext cx="23114000" cy="1804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7000"/>
              <a:buFont typeface="Arial"/>
              <a:buNone/>
              <a:defRPr sz="7000" cap="none">
                <a:solidFill>
                  <a:srgbClr val="E6223D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[A4] Tekst + Beeld groot">
  <p:cSld name="[A4] Tekst + Beeld groo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2"/>
          <p:cNvSpPr txBox="1">
            <a:spLocks noGrp="1"/>
          </p:cNvSpPr>
          <p:nvPr>
            <p:ph type="sldNum" idx="12"/>
          </p:nvPr>
        </p:nvSpPr>
        <p:spPr>
          <a:xfrm>
            <a:off x="704850" y="12782359"/>
            <a:ext cx="436372" cy="343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0" name="Google Shape;90;p12"/>
          <p:cNvSpPr txBox="1">
            <a:spLocks noGrp="1"/>
          </p:cNvSpPr>
          <p:nvPr>
            <p:ph type="ftr" idx="11"/>
          </p:nvPr>
        </p:nvSpPr>
        <p:spPr>
          <a:xfrm>
            <a:off x="2654299" y="12286189"/>
            <a:ext cx="17553941" cy="1335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2"/>
          <p:cNvSpPr txBox="1">
            <a:spLocks noGrp="1"/>
          </p:cNvSpPr>
          <p:nvPr>
            <p:ph type="body" idx="1"/>
          </p:nvPr>
        </p:nvSpPr>
        <p:spPr>
          <a:xfrm>
            <a:off x="635000" y="635000"/>
            <a:ext cx="11181358" cy="2007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5000"/>
              <a:buFont typeface="Arial"/>
              <a:buNone/>
              <a:defRPr sz="5000" cap="none">
                <a:solidFill>
                  <a:srgbClr val="E6223D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2"/>
          <p:cNvSpPr txBox="1">
            <a:spLocks noGrp="1"/>
          </p:cNvSpPr>
          <p:nvPr>
            <p:ph type="body" idx="2"/>
          </p:nvPr>
        </p:nvSpPr>
        <p:spPr>
          <a:xfrm>
            <a:off x="635000" y="3429000"/>
            <a:ext cx="11181358" cy="814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  <a:defRPr sz="55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Font typeface="Arial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2"/>
          <p:cNvSpPr>
            <a:spLocks noGrp="1"/>
          </p:cNvSpPr>
          <p:nvPr>
            <p:ph type="pic" idx="3"/>
          </p:nvPr>
        </p:nvSpPr>
        <p:spPr>
          <a:xfrm>
            <a:off x="12573529" y="0"/>
            <a:ext cx="11810471" cy="12192001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[A5] Bijschrift + Beeld groot">
  <p:cSld name="[A5] Bijschrift + Beeld groo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3"/>
          <p:cNvSpPr txBox="1">
            <a:spLocks noGrp="1"/>
          </p:cNvSpPr>
          <p:nvPr>
            <p:ph type="sldNum" idx="12"/>
          </p:nvPr>
        </p:nvSpPr>
        <p:spPr>
          <a:xfrm>
            <a:off x="704850" y="12782359"/>
            <a:ext cx="436372" cy="343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6" name="Google Shape;96;p13"/>
          <p:cNvSpPr txBox="1">
            <a:spLocks noGrp="1"/>
          </p:cNvSpPr>
          <p:nvPr>
            <p:ph type="body" idx="1"/>
          </p:nvPr>
        </p:nvSpPr>
        <p:spPr>
          <a:xfrm>
            <a:off x="635000" y="647282"/>
            <a:ext cx="5716853" cy="10928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3"/>
          <p:cNvSpPr>
            <a:spLocks noGrp="1"/>
          </p:cNvSpPr>
          <p:nvPr>
            <p:ph type="pic" idx="2"/>
          </p:nvPr>
        </p:nvSpPr>
        <p:spPr>
          <a:xfrm>
            <a:off x="7113521" y="0"/>
            <a:ext cx="17270479" cy="12192000"/>
          </a:xfrm>
          <a:prstGeom prst="rect">
            <a:avLst/>
          </a:prstGeom>
          <a:noFill/>
          <a:ln>
            <a:noFill/>
          </a:ln>
        </p:spPr>
      </p:sp>
      <p:sp>
        <p:nvSpPr>
          <p:cNvPr id="98" name="Google Shape;98;p13"/>
          <p:cNvSpPr txBox="1">
            <a:spLocks noGrp="1"/>
          </p:cNvSpPr>
          <p:nvPr>
            <p:ph type="ftr" idx="11"/>
          </p:nvPr>
        </p:nvSpPr>
        <p:spPr>
          <a:xfrm>
            <a:off x="2654299" y="12286189"/>
            <a:ext cx="17553941" cy="1335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[B2] Beeld + Tekst">
  <p:cSld name="[B2] Beeld + Teks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4"/>
          <p:cNvSpPr/>
          <p:nvPr/>
        </p:nvSpPr>
        <p:spPr>
          <a:xfrm>
            <a:off x="0" y="12192000"/>
            <a:ext cx="24384000" cy="1524000"/>
          </a:xfrm>
          <a:prstGeom prst="rect">
            <a:avLst/>
          </a:prstGeom>
          <a:solidFill>
            <a:srgbClr val="E6223D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4"/>
          <p:cNvSpPr/>
          <p:nvPr/>
        </p:nvSpPr>
        <p:spPr>
          <a:xfrm>
            <a:off x="-1" y="12192000"/>
            <a:ext cx="2449174" cy="15240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6761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00B3C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4"/>
          <p:cNvSpPr/>
          <p:nvPr/>
        </p:nvSpPr>
        <p:spPr>
          <a:xfrm rot="10800000">
            <a:off x="20555686" y="12192000"/>
            <a:ext cx="3828314" cy="15240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8427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70267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" name="Google Shape;103;p14" descr="NIKHEF_LOG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534966" y="12538392"/>
            <a:ext cx="2123754" cy="831216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4"/>
          <p:cNvSpPr txBox="1">
            <a:spLocks noGrp="1"/>
          </p:cNvSpPr>
          <p:nvPr>
            <p:ph type="sldNum" idx="12"/>
          </p:nvPr>
        </p:nvSpPr>
        <p:spPr>
          <a:xfrm>
            <a:off x="704850" y="12782359"/>
            <a:ext cx="436372" cy="343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5" name="Google Shape;105;p14"/>
          <p:cNvSpPr txBox="1">
            <a:spLocks noGrp="1"/>
          </p:cNvSpPr>
          <p:nvPr>
            <p:ph type="ftr" idx="11"/>
          </p:nvPr>
        </p:nvSpPr>
        <p:spPr>
          <a:xfrm>
            <a:off x="2654299" y="12286189"/>
            <a:ext cx="17553941" cy="1335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4"/>
          <p:cNvSpPr>
            <a:spLocks noGrp="1"/>
          </p:cNvSpPr>
          <p:nvPr>
            <p:ph type="pic" idx="2"/>
          </p:nvPr>
        </p:nvSpPr>
        <p:spPr>
          <a:xfrm>
            <a:off x="635000" y="3429000"/>
            <a:ext cx="11178051" cy="8128000"/>
          </a:xfrm>
          <a:prstGeom prst="rect">
            <a:avLst/>
          </a:prstGeom>
          <a:noFill/>
          <a:ln>
            <a:noFill/>
          </a:ln>
        </p:spPr>
      </p:sp>
      <p:sp>
        <p:nvSpPr>
          <p:cNvPr id="107" name="Google Shape;107;p14"/>
          <p:cNvSpPr txBox="1">
            <a:spLocks noGrp="1"/>
          </p:cNvSpPr>
          <p:nvPr>
            <p:ph type="body" idx="1"/>
          </p:nvPr>
        </p:nvSpPr>
        <p:spPr>
          <a:xfrm>
            <a:off x="12573000" y="3429000"/>
            <a:ext cx="11181358" cy="814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  <a:defRPr sz="55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Font typeface="Arial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4"/>
          <p:cNvSpPr txBox="1">
            <a:spLocks noGrp="1"/>
          </p:cNvSpPr>
          <p:nvPr>
            <p:ph type="body" idx="3"/>
          </p:nvPr>
        </p:nvSpPr>
        <p:spPr>
          <a:xfrm>
            <a:off x="635000" y="635000"/>
            <a:ext cx="23114000" cy="1804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7000"/>
              <a:buFont typeface="Arial"/>
              <a:buNone/>
              <a:defRPr sz="7000" cap="none">
                <a:solidFill>
                  <a:srgbClr val="E6223D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[B3] Tekst + Tekst">
  <p:cSld name="[B3] Tekst + Tekst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5"/>
          <p:cNvSpPr/>
          <p:nvPr/>
        </p:nvSpPr>
        <p:spPr>
          <a:xfrm>
            <a:off x="0" y="12192000"/>
            <a:ext cx="24384000" cy="1524000"/>
          </a:xfrm>
          <a:prstGeom prst="rect">
            <a:avLst/>
          </a:prstGeom>
          <a:solidFill>
            <a:srgbClr val="E6223D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5"/>
          <p:cNvSpPr/>
          <p:nvPr/>
        </p:nvSpPr>
        <p:spPr>
          <a:xfrm>
            <a:off x="-1" y="12192000"/>
            <a:ext cx="2449174" cy="15240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6761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00B3C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5"/>
          <p:cNvSpPr/>
          <p:nvPr/>
        </p:nvSpPr>
        <p:spPr>
          <a:xfrm rot="10800000">
            <a:off x="20555686" y="12192000"/>
            <a:ext cx="3828314" cy="15240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8427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70267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3" name="Google Shape;113;p15" descr="NIKHEF_LOG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534966" y="12538392"/>
            <a:ext cx="2123754" cy="831216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5"/>
          <p:cNvSpPr txBox="1">
            <a:spLocks noGrp="1"/>
          </p:cNvSpPr>
          <p:nvPr>
            <p:ph type="sldNum" idx="12"/>
          </p:nvPr>
        </p:nvSpPr>
        <p:spPr>
          <a:xfrm>
            <a:off x="704850" y="12782359"/>
            <a:ext cx="436372" cy="343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5" name="Google Shape;115;p15"/>
          <p:cNvSpPr txBox="1">
            <a:spLocks noGrp="1"/>
          </p:cNvSpPr>
          <p:nvPr>
            <p:ph type="ftr" idx="11"/>
          </p:nvPr>
        </p:nvSpPr>
        <p:spPr>
          <a:xfrm>
            <a:off x="2654299" y="12286189"/>
            <a:ext cx="17553941" cy="1335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5"/>
          <p:cNvSpPr txBox="1">
            <a:spLocks noGrp="1"/>
          </p:cNvSpPr>
          <p:nvPr>
            <p:ph type="body" idx="1"/>
          </p:nvPr>
        </p:nvSpPr>
        <p:spPr>
          <a:xfrm>
            <a:off x="635000" y="3429000"/>
            <a:ext cx="11181358" cy="814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  <a:defRPr sz="55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Font typeface="Arial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5"/>
          <p:cNvSpPr txBox="1">
            <a:spLocks noGrp="1"/>
          </p:cNvSpPr>
          <p:nvPr>
            <p:ph type="body" idx="2"/>
          </p:nvPr>
        </p:nvSpPr>
        <p:spPr>
          <a:xfrm>
            <a:off x="12573000" y="3429000"/>
            <a:ext cx="11181358" cy="814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  <a:defRPr sz="55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Font typeface="Arial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5"/>
          <p:cNvSpPr txBox="1">
            <a:spLocks noGrp="1"/>
          </p:cNvSpPr>
          <p:nvPr>
            <p:ph type="body" idx="3"/>
          </p:nvPr>
        </p:nvSpPr>
        <p:spPr>
          <a:xfrm>
            <a:off x="635000" y="635000"/>
            <a:ext cx="23114000" cy="1804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7000"/>
              <a:buFont typeface="Arial"/>
              <a:buNone/>
              <a:defRPr sz="7000" cap="none">
                <a:solidFill>
                  <a:srgbClr val="E6223D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[B4] Tekst + Beeld groot">
  <p:cSld name="[B4] Tekst + Beeld groo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6"/>
          <p:cNvSpPr/>
          <p:nvPr/>
        </p:nvSpPr>
        <p:spPr>
          <a:xfrm>
            <a:off x="0" y="12192000"/>
            <a:ext cx="24384000" cy="1524000"/>
          </a:xfrm>
          <a:prstGeom prst="rect">
            <a:avLst/>
          </a:prstGeom>
          <a:solidFill>
            <a:srgbClr val="E6223D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6"/>
          <p:cNvSpPr/>
          <p:nvPr/>
        </p:nvSpPr>
        <p:spPr>
          <a:xfrm>
            <a:off x="-1" y="12192000"/>
            <a:ext cx="2449174" cy="15240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6761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00B3C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6"/>
          <p:cNvSpPr/>
          <p:nvPr/>
        </p:nvSpPr>
        <p:spPr>
          <a:xfrm rot="10800000">
            <a:off x="20555686" y="12192000"/>
            <a:ext cx="3828314" cy="15240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8427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70267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3" name="Google Shape;123;p16" descr="NIKHEF_LOG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534966" y="12538392"/>
            <a:ext cx="2123754" cy="831216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6"/>
          <p:cNvSpPr txBox="1">
            <a:spLocks noGrp="1"/>
          </p:cNvSpPr>
          <p:nvPr>
            <p:ph type="sldNum" idx="12"/>
          </p:nvPr>
        </p:nvSpPr>
        <p:spPr>
          <a:xfrm>
            <a:off x="704850" y="12782359"/>
            <a:ext cx="436372" cy="343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5" name="Google Shape;125;p16"/>
          <p:cNvSpPr txBox="1">
            <a:spLocks noGrp="1"/>
          </p:cNvSpPr>
          <p:nvPr>
            <p:ph type="ftr" idx="11"/>
          </p:nvPr>
        </p:nvSpPr>
        <p:spPr>
          <a:xfrm>
            <a:off x="2654299" y="12286189"/>
            <a:ext cx="17553941" cy="1335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6"/>
          <p:cNvSpPr txBox="1">
            <a:spLocks noGrp="1"/>
          </p:cNvSpPr>
          <p:nvPr>
            <p:ph type="body" idx="1"/>
          </p:nvPr>
        </p:nvSpPr>
        <p:spPr>
          <a:xfrm>
            <a:off x="635000" y="635000"/>
            <a:ext cx="11181358" cy="2007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5000"/>
              <a:buFont typeface="Arial"/>
              <a:buNone/>
              <a:defRPr sz="5000" cap="none">
                <a:solidFill>
                  <a:srgbClr val="E6223D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6"/>
          <p:cNvSpPr txBox="1">
            <a:spLocks noGrp="1"/>
          </p:cNvSpPr>
          <p:nvPr>
            <p:ph type="body" idx="2"/>
          </p:nvPr>
        </p:nvSpPr>
        <p:spPr>
          <a:xfrm>
            <a:off x="635000" y="3429000"/>
            <a:ext cx="11181358" cy="814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  <a:defRPr sz="55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Font typeface="Arial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6"/>
          <p:cNvSpPr>
            <a:spLocks noGrp="1"/>
          </p:cNvSpPr>
          <p:nvPr>
            <p:ph type="pic" idx="3"/>
          </p:nvPr>
        </p:nvSpPr>
        <p:spPr>
          <a:xfrm>
            <a:off x="12573529" y="0"/>
            <a:ext cx="11810471" cy="12192001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[B5] Bijschrift + Beeld groot">
  <p:cSld name="[B5] Bijschrift + Beeld groot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7"/>
          <p:cNvSpPr/>
          <p:nvPr/>
        </p:nvSpPr>
        <p:spPr>
          <a:xfrm>
            <a:off x="0" y="12192000"/>
            <a:ext cx="24384000" cy="1524000"/>
          </a:xfrm>
          <a:prstGeom prst="rect">
            <a:avLst/>
          </a:prstGeom>
          <a:solidFill>
            <a:srgbClr val="E6223D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7"/>
          <p:cNvSpPr/>
          <p:nvPr/>
        </p:nvSpPr>
        <p:spPr>
          <a:xfrm>
            <a:off x="-1" y="12192000"/>
            <a:ext cx="2449174" cy="15240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6761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00B3C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17"/>
          <p:cNvSpPr/>
          <p:nvPr/>
        </p:nvSpPr>
        <p:spPr>
          <a:xfrm rot="10800000">
            <a:off x="20555686" y="12192000"/>
            <a:ext cx="3828314" cy="15240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8427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70267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3" name="Google Shape;133;p17" descr="NIKHEF_LOG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534966" y="12538392"/>
            <a:ext cx="2123754" cy="831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7"/>
          <p:cNvSpPr txBox="1">
            <a:spLocks noGrp="1"/>
          </p:cNvSpPr>
          <p:nvPr>
            <p:ph type="sldNum" idx="12"/>
          </p:nvPr>
        </p:nvSpPr>
        <p:spPr>
          <a:xfrm>
            <a:off x="704850" y="12782359"/>
            <a:ext cx="436372" cy="343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35" name="Google Shape;135;p17"/>
          <p:cNvSpPr txBox="1">
            <a:spLocks noGrp="1"/>
          </p:cNvSpPr>
          <p:nvPr>
            <p:ph type="ftr" idx="11"/>
          </p:nvPr>
        </p:nvSpPr>
        <p:spPr>
          <a:xfrm>
            <a:off x="2654299" y="12286189"/>
            <a:ext cx="17553941" cy="1335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17"/>
          <p:cNvSpPr txBox="1">
            <a:spLocks noGrp="1"/>
          </p:cNvSpPr>
          <p:nvPr>
            <p:ph type="body" idx="1"/>
          </p:nvPr>
        </p:nvSpPr>
        <p:spPr>
          <a:xfrm>
            <a:off x="635000" y="647282"/>
            <a:ext cx="5716853" cy="10928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17"/>
          <p:cNvSpPr>
            <a:spLocks noGrp="1"/>
          </p:cNvSpPr>
          <p:nvPr>
            <p:ph type="pic" idx="2"/>
          </p:nvPr>
        </p:nvSpPr>
        <p:spPr>
          <a:xfrm>
            <a:off x="7113521" y="0"/>
            <a:ext cx="17270479" cy="12192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[C1] Tekst + Beeld">
  <p:cSld name="[C1] Tekst + Beeld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0" y="12192000"/>
            <a:ext cx="24384000" cy="1524000"/>
          </a:xfrm>
          <a:prstGeom prst="rect">
            <a:avLst/>
          </a:prstGeom>
          <a:solidFill>
            <a:srgbClr val="70267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18"/>
          <p:cNvSpPr/>
          <p:nvPr/>
        </p:nvSpPr>
        <p:spPr>
          <a:xfrm>
            <a:off x="-1" y="12192000"/>
            <a:ext cx="2449174" cy="15240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6761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6223D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18"/>
          <p:cNvSpPr/>
          <p:nvPr/>
        </p:nvSpPr>
        <p:spPr>
          <a:xfrm rot="10800000">
            <a:off x="20555686" y="12192000"/>
            <a:ext cx="3828314" cy="15240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8427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00B3C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" name="Google Shape;142;p18" descr="NIKHEF_LOG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534966" y="12538392"/>
            <a:ext cx="2123754" cy="831216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8"/>
          <p:cNvSpPr txBox="1">
            <a:spLocks noGrp="1"/>
          </p:cNvSpPr>
          <p:nvPr>
            <p:ph type="sldNum" idx="12"/>
          </p:nvPr>
        </p:nvSpPr>
        <p:spPr>
          <a:xfrm>
            <a:off x="704850" y="12782359"/>
            <a:ext cx="436372" cy="343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4" name="Google Shape;144;p18"/>
          <p:cNvSpPr txBox="1">
            <a:spLocks noGrp="1"/>
          </p:cNvSpPr>
          <p:nvPr>
            <p:ph type="ftr" idx="11"/>
          </p:nvPr>
        </p:nvSpPr>
        <p:spPr>
          <a:xfrm>
            <a:off x="2654299" y="12286189"/>
            <a:ext cx="17553941" cy="1335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18"/>
          <p:cNvSpPr txBox="1">
            <a:spLocks noGrp="1"/>
          </p:cNvSpPr>
          <p:nvPr>
            <p:ph type="body" idx="1"/>
          </p:nvPr>
        </p:nvSpPr>
        <p:spPr>
          <a:xfrm>
            <a:off x="635000" y="635000"/>
            <a:ext cx="23114000" cy="1804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7000"/>
              <a:buFont typeface="Arial"/>
              <a:buNone/>
              <a:defRPr sz="7000" cap="none">
                <a:solidFill>
                  <a:srgbClr val="E6223D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8"/>
          <p:cNvSpPr txBox="1">
            <a:spLocks noGrp="1"/>
          </p:cNvSpPr>
          <p:nvPr>
            <p:ph type="body" idx="2"/>
          </p:nvPr>
        </p:nvSpPr>
        <p:spPr>
          <a:xfrm>
            <a:off x="635000" y="3429000"/>
            <a:ext cx="11181358" cy="814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  <a:defRPr sz="55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Font typeface="Arial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18"/>
          <p:cNvSpPr>
            <a:spLocks noGrp="1"/>
          </p:cNvSpPr>
          <p:nvPr>
            <p:ph type="pic" idx="3"/>
          </p:nvPr>
        </p:nvSpPr>
        <p:spPr>
          <a:xfrm>
            <a:off x="12574653" y="3429000"/>
            <a:ext cx="11178051" cy="812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[C2] Beeld + Tekst">
  <p:cSld name="[C2] Beeld + Tekst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9"/>
          <p:cNvSpPr/>
          <p:nvPr/>
        </p:nvSpPr>
        <p:spPr>
          <a:xfrm>
            <a:off x="0" y="12192000"/>
            <a:ext cx="24384000" cy="1524000"/>
          </a:xfrm>
          <a:prstGeom prst="rect">
            <a:avLst/>
          </a:prstGeom>
          <a:solidFill>
            <a:srgbClr val="70267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19"/>
          <p:cNvSpPr/>
          <p:nvPr/>
        </p:nvSpPr>
        <p:spPr>
          <a:xfrm>
            <a:off x="-1" y="12192000"/>
            <a:ext cx="2449174" cy="15240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6761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6223D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9"/>
          <p:cNvSpPr/>
          <p:nvPr/>
        </p:nvSpPr>
        <p:spPr>
          <a:xfrm rot="10800000">
            <a:off x="20555686" y="12192000"/>
            <a:ext cx="3828314" cy="15240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8427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00B3C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" name="Google Shape;152;p19" descr="NIKHEF_LOG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534966" y="12538392"/>
            <a:ext cx="2123754" cy="831216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9"/>
          <p:cNvSpPr>
            <a:spLocks noGrp="1"/>
          </p:cNvSpPr>
          <p:nvPr>
            <p:ph type="pic" idx="2"/>
          </p:nvPr>
        </p:nvSpPr>
        <p:spPr>
          <a:xfrm>
            <a:off x="635000" y="3429000"/>
            <a:ext cx="11178051" cy="8128000"/>
          </a:xfrm>
          <a:prstGeom prst="rect">
            <a:avLst/>
          </a:prstGeom>
          <a:noFill/>
          <a:ln>
            <a:noFill/>
          </a:ln>
        </p:spPr>
      </p:sp>
      <p:sp>
        <p:nvSpPr>
          <p:cNvPr id="154" name="Google Shape;154;p19"/>
          <p:cNvSpPr txBox="1">
            <a:spLocks noGrp="1"/>
          </p:cNvSpPr>
          <p:nvPr>
            <p:ph type="body" idx="1"/>
          </p:nvPr>
        </p:nvSpPr>
        <p:spPr>
          <a:xfrm>
            <a:off x="12573000" y="3429000"/>
            <a:ext cx="11181358" cy="814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  <a:defRPr sz="55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Font typeface="Arial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19"/>
          <p:cNvSpPr txBox="1">
            <a:spLocks noGrp="1"/>
          </p:cNvSpPr>
          <p:nvPr>
            <p:ph type="sldNum" idx="12"/>
          </p:nvPr>
        </p:nvSpPr>
        <p:spPr>
          <a:xfrm>
            <a:off x="704850" y="12782359"/>
            <a:ext cx="436372" cy="343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56" name="Google Shape;156;p19"/>
          <p:cNvSpPr txBox="1">
            <a:spLocks noGrp="1"/>
          </p:cNvSpPr>
          <p:nvPr>
            <p:ph type="ftr" idx="11"/>
          </p:nvPr>
        </p:nvSpPr>
        <p:spPr>
          <a:xfrm>
            <a:off x="2654299" y="12286189"/>
            <a:ext cx="17553941" cy="1335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19"/>
          <p:cNvSpPr txBox="1">
            <a:spLocks noGrp="1"/>
          </p:cNvSpPr>
          <p:nvPr>
            <p:ph type="body" idx="3"/>
          </p:nvPr>
        </p:nvSpPr>
        <p:spPr>
          <a:xfrm>
            <a:off x="635000" y="635000"/>
            <a:ext cx="23114000" cy="1804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7000"/>
              <a:buFont typeface="Arial"/>
              <a:buNone/>
              <a:defRPr sz="7000" cap="none">
                <a:solidFill>
                  <a:srgbClr val="E6223D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[C3] Tekst + Tekst">
  <p:cSld name="[C3] Tekst + Tekst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0"/>
          <p:cNvSpPr/>
          <p:nvPr/>
        </p:nvSpPr>
        <p:spPr>
          <a:xfrm>
            <a:off x="0" y="12192000"/>
            <a:ext cx="24384000" cy="1524000"/>
          </a:xfrm>
          <a:prstGeom prst="rect">
            <a:avLst/>
          </a:prstGeom>
          <a:solidFill>
            <a:srgbClr val="70267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0"/>
          <p:cNvSpPr/>
          <p:nvPr/>
        </p:nvSpPr>
        <p:spPr>
          <a:xfrm>
            <a:off x="-1" y="12192000"/>
            <a:ext cx="2449174" cy="15240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6761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6223D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20"/>
          <p:cNvSpPr/>
          <p:nvPr/>
        </p:nvSpPr>
        <p:spPr>
          <a:xfrm rot="10800000">
            <a:off x="20555686" y="12192000"/>
            <a:ext cx="3828314" cy="15240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8427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00B3C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20"/>
          <p:cNvSpPr txBox="1">
            <a:spLocks noGrp="1"/>
          </p:cNvSpPr>
          <p:nvPr>
            <p:ph type="sldNum" idx="12"/>
          </p:nvPr>
        </p:nvSpPr>
        <p:spPr>
          <a:xfrm>
            <a:off x="704850" y="12782359"/>
            <a:ext cx="436372" cy="343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63" name="Google Shape;163;p20" descr="NIKHEF_LOG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534966" y="12538392"/>
            <a:ext cx="2123754" cy="831216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0"/>
          <p:cNvSpPr txBox="1">
            <a:spLocks noGrp="1"/>
          </p:cNvSpPr>
          <p:nvPr>
            <p:ph type="body" idx="1"/>
          </p:nvPr>
        </p:nvSpPr>
        <p:spPr>
          <a:xfrm>
            <a:off x="635000" y="3429000"/>
            <a:ext cx="11181358" cy="814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  <a:defRPr sz="55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Font typeface="Arial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20"/>
          <p:cNvSpPr txBox="1">
            <a:spLocks noGrp="1"/>
          </p:cNvSpPr>
          <p:nvPr>
            <p:ph type="body" idx="2"/>
          </p:nvPr>
        </p:nvSpPr>
        <p:spPr>
          <a:xfrm>
            <a:off x="12573000" y="3429000"/>
            <a:ext cx="11181358" cy="814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  <a:defRPr sz="55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Font typeface="Arial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20"/>
          <p:cNvSpPr txBox="1">
            <a:spLocks noGrp="1"/>
          </p:cNvSpPr>
          <p:nvPr>
            <p:ph type="ftr" idx="11"/>
          </p:nvPr>
        </p:nvSpPr>
        <p:spPr>
          <a:xfrm>
            <a:off x="2654299" y="12286189"/>
            <a:ext cx="17553941" cy="1335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20"/>
          <p:cNvSpPr txBox="1">
            <a:spLocks noGrp="1"/>
          </p:cNvSpPr>
          <p:nvPr>
            <p:ph type="body" idx="3"/>
          </p:nvPr>
        </p:nvSpPr>
        <p:spPr>
          <a:xfrm>
            <a:off x="635000" y="635000"/>
            <a:ext cx="23114000" cy="1804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7000"/>
              <a:buFont typeface="Arial"/>
              <a:buNone/>
              <a:defRPr sz="7000" cap="none">
                <a:solidFill>
                  <a:srgbClr val="E6223D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[B1] Tekst + Beeld">
  <p:cSld name="[B1] Tekst + Beeld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/>
          <p:nvPr/>
        </p:nvSpPr>
        <p:spPr>
          <a:xfrm>
            <a:off x="0" y="12192000"/>
            <a:ext cx="24384000" cy="1524000"/>
          </a:xfrm>
          <a:prstGeom prst="rect">
            <a:avLst/>
          </a:prstGeom>
          <a:solidFill>
            <a:srgbClr val="E6223D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3"/>
          <p:cNvSpPr/>
          <p:nvPr/>
        </p:nvSpPr>
        <p:spPr>
          <a:xfrm>
            <a:off x="-1" y="12192000"/>
            <a:ext cx="2449174" cy="15240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6761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00B3C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3"/>
          <p:cNvSpPr/>
          <p:nvPr/>
        </p:nvSpPr>
        <p:spPr>
          <a:xfrm rot="10800000">
            <a:off x="20555686" y="12192000"/>
            <a:ext cx="3828314" cy="15240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8427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70267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" name="Google Shape;26;p3" descr="NIKHEF_LOG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534966" y="12538392"/>
            <a:ext cx="2123754" cy="831216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3"/>
          <p:cNvSpPr txBox="1">
            <a:spLocks noGrp="1"/>
          </p:cNvSpPr>
          <p:nvPr>
            <p:ph type="sldNum" idx="12"/>
          </p:nvPr>
        </p:nvSpPr>
        <p:spPr>
          <a:xfrm>
            <a:off x="704850" y="12782359"/>
            <a:ext cx="436372" cy="343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ftr" idx="11"/>
          </p:nvPr>
        </p:nvSpPr>
        <p:spPr>
          <a:xfrm>
            <a:off x="2654299" y="12286189"/>
            <a:ext cx="17553941" cy="1335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body" idx="1"/>
          </p:nvPr>
        </p:nvSpPr>
        <p:spPr>
          <a:xfrm>
            <a:off x="635000" y="635000"/>
            <a:ext cx="23114000" cy="1804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7000"/>
              <a:buFont typeface="Arial"/>
              <a:buNone/>
              <a:defRPr sz="7000" cap="none">
                <a:solidFill>
                  <a:srgbClr val="E6223D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body" idx="2"/>
          </p:nvPr>
        </p:nvSpPr>
        <p:spPr>
          <a:xfrm>
            <a:off x="635000" y="3429000"/>
            <a:ext cx="11181358" cy="814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  <a:defRPr sz="55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Font typeface="Arial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"/>
          <p:cNvSpPr>
            <a:spLocks noGrp="1"/>
          </p:cNvSpPr>
          <p:nvPr>
            <p:ph type="pic" idx="3"/>
          </p:nvPr>
        </p:nvSpPr>
        <p:spPr>
          <a:xfrm>
            <a:off x="12574653" y="3429000"/>
            <a:ext cx="11178051" cy="812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[C4] Tekst + Beeld groot">
  <p:cSld name="[C4] Tekst + Beeld groot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1"/>
          <p:cNvSpPr/>
          <p:nvPr/>
        </p:nvSpPr>
        <p:spPr>
          <a:xfrm>
            <a:off x="0" y="12192000"/>
            <a:ext cx="24384000" cy="1524000"/>
          </a:xfrm>
          <a:prstGeom prst="rect">
            <a:avLst/>
          </a:prstGeom>
          <a:solidFill>
            <a:srgbClr val="70267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21"/>
          <p:cNvSpPr/>
          <p:nvPr/>
        </p:nvSpPr>
        <p:spPr>
          <a:xfrm>
            <a:off x="-1" y="12192000"/>
            <a:ext cx="2449174" cy="15240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6761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6223D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21"/>
          <p:cNvSpPr/>
          <p:nvPr/>
        </p:nvSpPr>
        <p:spPr>
          <a:xfrm rot="10800000">
            <a:off x="20555686" y="12192000"/>
            <a:ext cx="3828314" cy="15240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8427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00B3C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1"/>
          <p:cNvSpPr txBox="1">
            <a:spLocks noGrp="1"/>
          </p:cNvSpPr>
          <p:nvPr>
            <p:ph type="sldNum" idx="12"/>
          </p:nvPr>
        </p:nvSpPr>
        <p:spPr>
          <a:xfrm>
            <a:off x="704850" y="12782359"/>
            <a:ext cx="436372" cy="343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73" name="Google Shape;173;p21" descr="NIKHEF_LOG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534966" y="12538392"/>
            <a:ext cx="2123754" cy="831216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1"/>
          <p:cNvSpPr txBox="1">
            <a:spLocks noGrp="1"/>
          </p:cNvSpPr>
          <p:nvPr>
            <p:ph type="body" idx="1"/>
          </p:nvPr>
        </p:nvSpPr>
        <p:spPr>
          <a:xfrm>
            <a:off x="635000" y="635000"/>
            <a:ext cx="11181358" cy="2007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5000"/>
              <a:buFont typeface="Arial"/>
              <a:buNone/>
              <a:defRPr sz="5000" cap="none">
                <a:solidFill>
                  <a:srgbClr val="E6223D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21"/>
          <p:cNvSpPr txBox="1">
            <a:spLocks noGrp="1"/>
          </p:cNvSpPr>
          <p:nvPr>
            <p:ph type="body" idx="2"/>
          </p:nvPr>
        </p:nvSpPr>
        <p:spPr>
          <a:xfrm>
            <a:off x="635000" y="3429000"/>
            <a:ext cx="11181358" cy="814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  <a:defRPr sz="55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Font typeface="Arial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21"/>
          <p:cNvSpPr>
            <a:spLocks noGrp="1"/>
          </p:cNvSpPr>
          <p:nvPr>
            <p:ph type="pic" idx="3"/>
          </p:nvPr>
        </p:nvSpPr>
        <p:spPr>
          <a:xfrm>
            <a:off x="12573529" y="0"/>
            <a:ext cx="11810471" cy="12192001"/>
          </a:xfrm>
          <a:prstGeom prst="rect">
            <a:avLst/>
          </a:prstGeom>
          <a:noFill/>
          <a:ln>
            <a:noFill/>
          </a:ln>
        </p:spPr>
      </p:sp>
      <p:sp>
        <p:nvSpPr>
          <p:cNvPr id="177" name="Google Shape;177;p21"/>
          <p:cNvSpPr txBox="1">
            <a:spLocks noGrp="1"/>
          </p:cNvSpPr>
          <p:nvPr>
            <p:ph type="ftr" idx="11"/>
          </p:nvPr>
        </p:nvSpPr>
        <p:spPr>
          <a:xfrm>
            <a:off x="2654299" y="12286189"/>
            <a:ext cx="17553941" cy="1335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[C5] Bijschrift + Beeld groot">
  <p:cSld name="[C5] Bijschrift + Beeld groot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2"/>
          <p:cNvSpPr/>
          <p:nvPr/>
        </p:nvSpPr>
        <p:spPr>
          <a:xfrm>
            <a:off x="0" y="12192000"/>
            <a:ext cx="24384000" cy="1524000"/>
          </a:xfrm>
          <a:prstGeom prst="rect">
            <a:avLst/>
          </a:prstGeom>
          <a:solidFill>
            <a:srgbClr val="70267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22"/>
          <p:cNvSpPr/>
          <p:nvPr/>
        </p:nvSpPr>
        <p:spPr>
          <a:xfrm>
            <a:off x="-1" y="12192000"/>
            <a:ext cx="2449174" cy="15240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6761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6223D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22"/>
          <p:cNvSpPr/>
          <p:nvPr/>
        </p:nvSpPr>
        <p:spPr>
          <a:xfrm rot="10800000">
            <a:off x="20555686" y="12192000"/>
            <a:ext cx="3828314" cy="15240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8427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00B3C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22"/>
          <p:cNvSpPr txBox="1">
            <a:spLocks noGrp="1"/>
          </p:cNvSpPr>
          <p:nvPr>
            <p:ph type="sldNum" idx="12"/>
          </p:nvPr>
        </p:nvSpPr>
        <p:spPr>
          <a:xfrm>
            <a:off x="704850" y="12782359"/>
            <a:ext cx="436372" cy="343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83" name="Google Shape;183;p22" descr="NIKHEF_LOG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534966" y="12538392"/>
            <a:ext cx="2123754" cy="831216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2"/>
          <p:cNvSpPr txBox="1">
            <a:spLocks noGrp="1"/>
          </p:cNvSpPr>
          <p:nvPr>
            <p:ph type="ftr" idx="11"/>
          </p:nvPr>
        </p:nvSpPr>
        <p:spPr>
          <a:xfrm>
            <a:off x="2654299" y="12286189"/>
            <a:ext cx="17553941" cy="1335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22"/>
          <p:cNvSpPr txBox="1">
            <a:spLocks noGrp="1"/>
          </p:cNvSpPr>
          <p:nvPr>
            <p:ph type="body" idx="1"/>
          </p:nvPr>
        </p:nvSpPr>
        <p:spPr>
          <a:xfrm>
            <a:off x="635000" y="647282"/>
            <a:ext cx="5716853" cy="10928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22"/>
          <p:cNvSpPr>
            <a:spLocks noGrp="1"/>
          </p:cNvSpPr>
          <p:nvPr>
            <p:ph type="pic" idx="2"/>
          </p:nvPr>
        </p:nvSpPr>
        <p:spPr>
          <a:xfrm>
            <a:off x="7113521" y="0"/>
            <a:ext cx="17270479" cy="12192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[D1] Tekst + Beeld">
  <p:cSld name="[D1] Tekst + Beeld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3"/>
          <p:cNvSpPr/>
          <p:nvPr/>
        </p:nvSpPr>
        <p:spPr>
          <a:xfrm>
            <a:off x="0" y="12192000"/>
            <a:ext cx="24384000" cy="1524000"/>
          </a:xfrm>
          <a:prstGeom prst="rect">
            <a:avLst/>
          </a:prstGeom>
          <a:solidFill>
            <a:srgbClr val="00B3C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23"/>
          <p:cNvSpPr/>
          <p:nvPr/>
        </p:nvSpPr>
        <p:spPr>
          <a:xfrm>
            <a:off x="-1" y="12192000"/>
            <a:ext cx="2449174" cy="15240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6761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70267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23"/>
          <p:cNvSpPr txBox="1">
            <a:spLocks noGrp="1"/>
          </p:cNvSpPr>
          <p:nvPr>
            <p:ph type="sldNum" idx="12"/>
          </p:nvPr>
        </p:nvSpPr>
        <p:spPr>
          <a:xfrm>
            <a:off x="704850" y="12782359"/>
            <a:ext cx="436372" cy="343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91" name="Google Shape;191;p23"/>
          <p:cNvGrpSpPr/>
          <p:nvPr/>
        </p:nvGrpSpPr>
        <p:grpSpPr>
          <a:xfrm>
            <a:off x="20555686" y="0"/>
            <a:ext cx="3828315" cy="13716001"/>
            <a:chOff x="0" y="0"/>
            <a:chExt cx="3828314" cy="13716000"/>
          </a:xfrm>
        </p:grpSpPr>
        <p:sp>
          <p:nvSpPr>
            <p:cNvPr id="192" name="Google Shape;192;p23"/>
            <p:cNvSpPr/>
            <p:nvPr/>
          </p:nvSpPr>
          <p:spPr>
            <a:xfrm rot="10800000">
              <a:off x="0" y="2972716"/>
              <a:ext cx="3828314" cy="1074328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223D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0"/>
                <a:buFont typeface="Helvetica Neue"/>
                <a:buNone/>
              </a:pPr>
              <a:endParaRPr sz="7000" b="0" i="0" u="none" strike="noStrike" cap="none">
                <a:solidFill>
                  <a:srgbClr val="E6223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23"/>
            <p:cNvSpPr/>
            <p:nvPr/>
          </p:nvSpPr>
          <p:spPr>
            <a:xfrm flipH="1">
              <a:off x="0" y="0"/>
              <a:ext cx="3828314" cy="1074328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2677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0"/>
                <a:buFont typeface="Helvetica Neue"/>
                <a:buNone/>
              </a:pPr>
              <a:endParaRPr sz="7000" b="0" i="0" u="none" strike="noStrike" cap="none">
                <a:solidFill>
                  <a:srgbClr val="E6223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94" name="Google Shape;194;p23" descr="NIKHEF_LOG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534966" y="12538392"/>
            <a:ext cx="2123754" cy="831216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3"/>
          <p:cNvSpPr txBox="1">
            <a:spLocks noGrp="1"/>
          </p:cNvSpPr>
          <p:nvPr>
            <p:ph type="ftr" idx="11"/>
          </p:nvPr>
        </p:nvSpPr>
        <p:spPr>
          <a:xfrm>
            <a:off x="2654299" y="12286189"/>
            <a:ext cx="17553941" cy="1335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23"/>
          <p:cNvSpPr txBox="1">
            <a:spLocks noGrp="1"/>
          </p:cNvSpPr>
          <p:nvPr>
            <p:ph type="body" idx="1"/>
          </p:nvPr>
        </p:nvSpPr>
        <p:spPr>
          <a:xfrm>
            <a:off x="635000" y="635000"/>
            <a:ext cx="19841237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7000"/>
              <a:buFont typeface="Arial"/>
              <a:buNone/>
              <a:defRPr sz="7000" cap="none">
                <a:solidFill>
                  <a:srgbClr val="E6223D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23"/>
          <p:cNvSpPr>
            <a:spLocks noGrp="1"/>
          </p:cNvSpPr>
          <p:nvPr>
            <p:ph type="pic" idx="2"/>
          </p:nvPr>
        </p:nvSpPr>
        <p:spPr>
          <a:xfrm>
            <a:off x="10947400" y="3429000"/>
            <a:ext cx="9528837" cy="8128000"/>
          </a:xfrm>
          <a:prstGeom prst="rect">
            <a:avLst/>
          </a:prstGeom>
          <a:noFill/>
          <a:ln>
            <a:noFill/>
          </a:ln>
        </p:spPr>
      </p:sp>
      <p:sp>
        <p:nvSpPr>
          <p:cNvPr id="198" name="Google Shape;198;p23"/>
          <p:cNvSpPr txBox="1">
            <a:spLocks noGrp="1"/>
          </p:cNvSpPr>
          <p:nvPr>
            <p:ph type="body" idx="3"/>
          </p:nvPr>
        </p:nvSpPr>
        <p:spPr>
          <a:xfrm>
            <a:off x="635000" y="3429000"/>
            <a:ext cx="9527249" cy="814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  <a:defRPr sz="55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Font typeface="Arial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[D2] Beeld + Tekst">
  <p:cSld name="[D2] Beeld + Tekst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4"/>
          <p:cNvSpPr/>
          <p:nvPr/>
        </p:nvSpPr>
        <p:spPr>
          <a:xfrm>
            <a:off x="0" y="12192000"/>
            <a:ext cx="24384000" cy="1524000"/>
          </a:xfrm>
          <a:prstGeom prst="rect">
            <a:avLst/>
          </a:prstGeom>
          <a:solidFill>
            <a:srgbClr val="00B3C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24"/>
          <p:cNvSpPr/>
          <p:nvPr/>
        </p:nvSpPr>
        <p:spPr>
          <a:xfrm>
            <a:off x="-1" y="12192000"/>
            <a:ext cx="2449174" cy="15240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6761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70267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24"/>
          <p:cNvSpPr txBox="1">
            <a:spLocks noGrp="1"/>
          </p:cNvSpPr>
          <p:nvPr>
            <p:ph type="sldNum" idx="12"/>
          </p:nvPr>
        </p:nvSpPr>
        <p:spPr>
          <a:xfrm>
            <a:off x="704850" y="12782359"/>
            <a:ext cx="436372" cy="343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3" name="Google Shape;203;p24"/>
          <p:cNvSpPr>
            <a:spLocks noGrp="1"/>
          </p:cNvSpPr>
          <p:nvPr>
            <p:ph type="pic" idx="2"/>
          </p:nvPr>
        </p:nvSpPr>
        <p:spPr>
          <a:xfrm>
            <a:off x="635000" y="3429000"/>
            <a:ext cx="9528837" cy="8128000"/>
          </a:xfrm>
          <a:prstGeom prst="rect">
            <a:avLst/>
          </a:prstGeom>
          <a:noFill/>
          <a:ln>
            <a:noFill/>
          </a:ln>
        </p:spPr>
      </p:sp>
      <p:sp>
        <p:nvSpPr>
          <p:cNvPr id="204" name="Google Shape;204;p24"/>
          <p:cNvSpPr txBox="1">
            <a:spLocks noGrp="1"/>
          </p:cNvSpPr>
          <p:nvPr>
            <p:ph type="body" idx="1"/>
          </p:nvPr>
        </p:nvSpPr>
        <p:spPr>
          <a:xfrm>
            <a:off x="10922000" y="3429000"/>
            <a:ext cx="9527249" cy="814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  <a:defRPr sz="55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Font typeface="Arial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grpSp>
        <p:nvGrpSpPr>
          <p:cNvPr id="205" name="Google Shape;205;p24"/>
          <p:cNvGrpSpPr/>
          <p:nvPr/>
        </p:nvGrpSpPr>
        <p:grpSpPr>
          <a:xfrm>
            <a:off x="20555686" y="0"/>
            <a:ext cx="3828315" cy="13716001"/>
            <a:chOff x="0" y="0"/>
            <a:chExt cx="3828314" cy="13716000"/>
          </a:xfrm>
        </p:grpSpPr>
        <p:sp>
          <p:nvSpPr>
            <p:cNvPr id="206" name="Google Shape;206;p24"/>
            <p:cNvSpPr/>
            <p:nvPr/>
          </p:nvSpPr>
          <p:spPr>
            <a:xfrm rot="10800000">
              <a:off x="0" y="2972716"/>
              <a:ext cx="3828314" cy="1074328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223D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0"/>
                <a:buFont typeface="Helvetica Neue"/>
                <a:buNone/>
              </a:pPr>
              <a:endParaRPr sz="7000" b="0" i="0" u="none" strike="noStrike" cap="none">
                <a:solidFill>
                  <a:srgbClr val="E6223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24"/>
            <p:cNvSpPr/>
            <p:nvPr/>
          </p:nvSpPr>
          <p:spPr>
            <a:xfrm flipH="1">
              <a:off x="0" y="0"/>
              <a:ext cx="3828314" cy="1074328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2677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0"/>
                <a:buFont typeface="Helvetica Neue"/>
                <a:buNone/>
              </a:pPr>
              <a:endParaRPr sz="7000" b="0" i="0" u="none" strike="noStrike" cap="none">
                <a:solidFill>
                  <a:srgbClr val="E6223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08" name="Google Shape;208;p24" descr="NIKHEF_LOG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534966" y="12538392"/>
            <a:ext cx="2123754" cy="831216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4"/>
          <p:cNvSpPr txBox="1">
            <a:spLocks noGrp="1"/>
          </p:cNvSpPr>
          <p:nvPr>
            <p:ph type="ftr" idx="11"/>
          </p:nvPr>
        </p:nvSpPr>
        <p:spPr>
          <a:xfrm>
            <a:off x="2654299" y="12286189"/>
            <a:ext cx="17553941" cy="1335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24"/>
          <p:cNvSpPr txBox="1">
            <a:spLocks noGrp="1"/>
          </p:cNvSpPr>
          <p:nvPr>
            <p:ph type="body" idx="3"/>
          </p:nvPr>
        </p:nvSpPr>
        <p:spPr>
          <a:xfrm>
            <a:off x="635000" y="635000"/>
            <a:ext cx="19841237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7000"/>
              <a:buFont typeface="Arial"/>
              <a:buNone/>
              <a:defRPr sz="7000" cap="none">
                <a:solidFill>
                  <a:srgbClr val="E6223D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[D3] Tekst + Tekst">
  <p:cSld name="[D3] Tekst + Tekst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5"/>
          <p:cNvSpPr/>
          <p:nvPr/>
        </p:nvSpPr>
        <p:spPr>
          <a:xfrm>
            <a:off x="0" y="12192000"/>
            <a:ext cx="24384000" cy="1524000"/>
          </a:xfrm>
          <a:prstGeom prst="rect">
            <a:avLst/>
          </a:prstGeom>
          <a:solidFill>
            <a:srgbClr val="00B3C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25"/>
          <p:cNvSpPr/>
          <p:nvPr/>
        </p:nvSpPr>
        <p:spPr>
          <a:xfrm>
            <a:off x="-1" y="12192000"/>
            <a:ext cx="2449174" cy="15240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6761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70267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25"/>
          <p:cNvSpPr txBox="1">
            <a:spLocks noGrp="1"/>
          </p:cNvSpPr>
          <p:nvPr>
            <p:ph type="sldNum" idx="12"/>
          </p:nvPr>
        </p:nvSpPr>
        <p:spPr>
          <a:xfrm>
            <a:off x="704850" y="12782359"/>
            <a:ext cx="436372" cy="343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15" name="Google Shape;215;p25"/>
          <p:cNvSpPr txBox="1">
            <a:spLocks noGrp="1"/>
          </p:cNvSpPr>
          <p:nvPr>
            <p:ph type="body" idx="1"/>
          </p:nvPr>
        </p:nvSpPr>
        <p:spPr>
          <a:xfrm>
            <a:off x="10922000" y="3429000"/>
            <a:ext cx="9527249" cy="814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  <a:defRPr sz="55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Font typeface="Arial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grpSp>
        <p:nvGrpSpPr>
          <p:cNvPr id="216" name="Google Shape;216;p25"/>
          <p:cNvGrpSpPr/>
          <p:nvPr/>
        </p:nvGrpSpPr>
        <p:grpSpPr>
          <a:xfrm>
            <a:off x="20555686" y="0"/>
            <a:ext cx="3828315" cy="13716001"/>
            <a:chOff x="0" y="0"/>
            <a:chExt cx="3828314" cy="13716000"/>
          </a:xfrm>
        </p:grpSpPr>
        <p:sp>
          <p:nvSpPr>
            <p:cNvPr id="217" name="Google Shape;217;p25"/>
            <p:cNvSpPr/>
            <p:nvPr/>
          </p:nvSpPr>
          <p:spPr>
            <a:xfrm rot="10800000">
              <a:off x="0" y="2972716"/>
              <a:ext cx="3828314" cy="1074328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223D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0"/>
                <a:buFont typeface="Helvetica Neue"/>
                <a:buNone/>
              </a:pPr>
              <a:endParaRPr sz="7000" b="0" i="0" u="none" strike="noStrike" cap="none">
                <a:solidFill>
                  <a:srgbClr val="E6223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25"/>
            <p:cNvSpPr/>
            <p:nvPr/>
          </p:nvSpPr>
          <p:spPr>
            <a:xfrm flipH="1">
              <a:off x="0" y="0"/>
              <a:ext cx="3828314" cy="1074328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2677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0"/>
                <a:buFont typeface="Helvetica Neue"/>
                <a:buNone/>
              </a:pPr>
              <a:endParaRPr sz="7000" b="0" i="0" u="none" strike="noStrike" cap="none">
                <a:solidFill>
                  <a:srgbClr val="E6223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19" name="Google Shape;219;p25" descr="NIKHEF_LOG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534966" y="12538392"/>
            <a:ext cx="2123754" cy="831216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25"/>
          <p:cNvSpPr txBox="1">
            <a:spLocks noGrp="1"/>
          </p:cNvSpPr>
          <p:nvPr>
            <p:ph type="body" idx="2"/>
          </p:nvPr>
        </p:nvSpPr>
        <p:spPr>
          <a:xfrm>
            <a:off x="635000" y="3429000"/>
            <a:ext cx="9527249" cy="814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  <a:defRPr sz="55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Font typeface="Arial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25"/>
          <p:cNvSpPr txBox="1">
            <a:spLocks noGrp="1"/>
          </p:cNvSpPr>
          <p:nvPr>
            <p:ph type="ftr" idx="11"/>
          </p:nvPr>
        </p:nvSpPr>
        <p:spPr>
          <a:xfrm>
            <a:off x="2654299" y="12286189"/>
            <a:ext cx="17553941" cy="1335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25"/>
          <p:cNvSpPr txBox="1">
            <a:spLocks noGrp="1"/>
          </p:cNvSpPr>
          <p:nvPr>
            <p:ph type="body" idx="3"/>
          </p:nvPr>
        </p:nvSpPr>
        <p:spPr>
          <a:xfrm>
            <a:off x="635000" y="635000"/>
            <a:ext cx="19841237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7000"/>
              <a:buFont typeface="Arial"/>
              <a:buNone/>
              <a:defRPr sz="7000" cap="none">
                <a:solidFill>
                  <a:srgbClr val="E6223D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[D4] Tekst + Beeld groot">
  <p:cSld name="[D4] Tekst + Beeld groot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6"/>
          <p:cNvSpPr/>
          <p:nvPr/>
        </p:nvSpPr>
        <p:spPr>
          <a:xfrm>
            <a:off x="0" y="12192000"/>
            <a:ext cx="24384000" cy="1524000"/>
          </a:xfrm>
          <a:prstGeom prst="rect">
            <a:avLst/>
          </a:prstGeom>
          <a:solidFill>
            <a:srgbClr val="00B3C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26"/>
          <p:cNvSpPr/>
          <p:nvPr/>
        </p:nvSpPr>
        <p:spPr>
          <a:xfrm>
            <a:off x="-1" y="12192000"/>
            <a:ext cx="2449174" cy="15240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6761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70267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26"/>
          <p:cNvSpPr txBox="1">
            <a:spLocks noGrp="1"/>
          </p:cNvSpPr>
          <p:nvPr>
            <p:ph type="sldNum" idx="12"/>
          </p:nvPr>
        </p:nvSpPr>
        <p:spPr>
          <a:xfrm>
            <a:off x="704850" y="12782359"/>
            <a:ext cx="436372" cy="343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227" name="Google Shape;227;p26"/>
          <p:cNvGrpSpPr/>
          <p:nvPr/>
        </p:nvGrpSpPr>
        <p:grpSpPr>
          <a:xfrm>
            <a:off x="20555686" y="0"/>
            <a:ext cx="3828315" cy="13716001"/>
            <a:chOff x="0" y="0"/>
            <a:chExt cx="3828314" cy="13716000"/>
          </a:xfrm>
        </p:grpSpPr>
        <p:sp>
          <p:nvSpPr>
            <p:cNvPr id="228" name="Google Shape;228;p26"/>
            <p:cNvSpPr/>
            <p:nvPr/>
          </p:nvSpPr>
          <p:spPr>
            <a:xfrm rot="10800000">
              <a:off x="0" y="2972716"/>
              <a:ext cx="3828314" cy="1074328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223D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0"/>
                <a:buFont typeface="Helvetica Neue"/>
                <a:buNone/>
              </a:pPr>
              <a:endParaRPr sz="7000" b="0" i="0" u="none" strike="noStrike" cap="none">
                <a:solidFill>
                  <a:srgbClr val="E6223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26"/>
            <p:cNvSpPr/>
            <p:nvPr/>
          </p:nvSpPr>
          <p:spPr>
            <a:xfrm flipH="1">
              <a:off x="0" y="0"/>
              <a:ext cx="3828314" cy="1074328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2677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0"/>
                <a:buFont typeface="Helvetica Neue"/>
                <a:buNone/>
              </a:pPr>
              <a:endParaRPr sz="7000" b="0" i="0" u="none" strike="noStrike" cap="none">
                <a:solidFill>
                  <a:srgbClr val="E6223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30" name="Google Shape;230;p26" descr="NIKHEF_LOG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534966" y="12538392"/>
            <a:ext cx="2123754" cy="831216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26"/>
          <p:cNvSpPr txBox="1">
            <a:spLocks noGrp="1"/>
          </p:cNvSpPr>
          <p:nvPr>
            <p:ph type="ftr" idx="11"/>
          </p:nvPr>
        </p:nvSpPr>
        <p:spPr>
          <a:xfrm>
            <a:off x="2654299" y="12286189"/>
            <a:ext cx="17553941" cy="1335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26"/>
          <p:cNvSpPr txBox="1">
            <a:spLocks noGrp="1"/>
          </p:cNvSpPr>
          <p:nvPr>
            <p:ph type="body" idx="1"/>
          </p:nvPr>
        </p:nvSpPr>
        <p:spPr>
          <a:xfrm>
            <a:off x="635000" y="3429000"/>
            <a:ext cx="9527249" cy="814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  <a:defRPr sz="55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Font typeface="Arial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26"/>
          <p:cNvSpPr txBox="1">
            <a:spLocks noGrp="1"/>
          </p:cNvSpPr>
          <p:nvPr>
            <p:ph type="body" idx="2"/>
          </p:nvPr>
        </p:nvSpPr>
        <p:spPr>
          <a:xfrm>
            <a:off x="635000" y="635000"/>
            <a:ext cx="9527249" cy="2007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5000"/>
              <a:buFont typeface="Arial"/>
              <a:buNone/>
              <a:defRPr sz="5000" cap="none">
                <a:solidFill>
                  <a:srgbClr val="E6223D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26"/>
          <p:cNvSpPr>
            <a:spLocks noGrp="1"/>
          </p:cNvSpPr>
          <p:nvPr>
            <p:ph type="pic" idx="3"/>
          </p:nvPr>
        </p:nvSpPr>
        <p:spPr>
          <a:xfrm>
            <a:off x="10926763" y="0"/>
            <a:ext cx="12084113" cy="12192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[D5] Bijschrift + Beeld groot">
  <p:cSld name="[D5] Bijschrift + Beeld groot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7"/>
          <p:cNvSpPr/>
          <p:nvPr/>
        </p:nvSpPr>
        <p:spPr>
          <a:xfrm>
            <a:off x="0" y="12192000"/>
            <a:ext cx="24384000" cy="1524000"/>
          </a:xfrm>
          <a:prstGeom prst="rect">
            <a:avLst/>
          </a:prstGeom>
          <a:solidFill>
            <a:srgbClr val="00B3C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27"/>
          <p:cNvSpPr/>
          <p:nvPr/>
        </p:nvSpPr>
        <p:spPr>
          <a:xfrm>
            <a:off x="-1" y="12192000"/>
            <a:ext cx="2449174" cy="15240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6761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70267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27"/>
          <p:cNvSpPr txBox="1">
            <a:spLocks noGrp="1"/>
          </p:cNvSpPr>
          <p:nvPr>
            <p:ph type="sldNum" idx="12"/>
          </p:nvPr>
        </p:nvSpPr>
        <p:spPr>
          <a:xfrm>
            <a:off x="704850" y="12782359"/>
            <a:ext cx="436372" cy="343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239" name="Google Shape;239;p27"/>
          <p:cNvGrpSpPr/>
          <p:nvPr/>
        </p:nvGrpSpPr>
        <p:grpSpPr>
          <a:xfrm>
            <a:off x="20555686" y="0"/>
            <a:ext cx="3828315" cy="13716001"/>
            <a:chOff x="0" y="0"/>
            <a:chExt cx="3828314" cy="13716000"/>
          </a:xfrm>
        </p:grpSpPr>
        <p:sp>
          <p:nvSpPr>
            <p:cNvPr id="240" name="Google Shape;240;p27"/>
            <p:cNvSpPr/>
            <p:nvPr/>
          </p:nvSpPr>
          <p:spPr>
            <a:xfrm rot="10800000">
              <a:off x="0" y="2972716"/>
              <a:ext cx="3828314" cy="1074328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223D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0"/>
                <a:buFont typeface="Helvetica Neue"/>
                <a:buNone/>
              </a:pPr>
              <a:endParaRPr sz="7000" b="0" i="0" u="none" strike="noStrike" cap="none">
                <a:solidFill>
                  <a:srgbClr val="E6223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27"/>
            <p:cNvSpPr/>
            <p:nvPr/>
          </p:nvSpPr>
          <p:spPr>
            <a:xfrm flipH="1">
              <a:off x="0" y="0"/>
              <a:ext cx="3828314" cy="1074328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2677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0"/>
                <a:buFont typeface="Helvetica Neue"/>
                <a:buNone/>
              </a:pPr>
              <a:endParaRPr sz="7000" b="0" i="0" u="none" strike="noStrike" cap="none">
                <a:solidFill>
                  <a:srgbClr val="E6223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42" name="Google Shape;242;p27" descr="NIKHEF_LOG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534966" y="12538392"/>
            <a:ext cx="2123754" cy="831216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27"/>
          <p:cNvSpPr txBox="1">
            <a:spLocks noGrp="1"/>
          </p:cNvSpPr>
          <p:nvPr>
            <p:ph type="ftr" idx="11"/>
          </p:nvPr>
        </p:nvSpPr>
        <p:spPr>
          <a:xfrm>
            <a:off x="2654299" y="12286189"/>
            <a:ext cx="17553941" cy="1335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27"/>
          <p:cNvSpPr txBox="1">
            <a:spLocks noGrp="1"/>
          </p:cNvSpPr>
          <p:nvPr>
            <p:ph type="body" idx="1"/>
          </p:nvPr>
        </p:nvSpPr>
        <p:spPr>
          <a:xfrm>
            <a:off x="635000" y="647282"/>
            <a:ext cx="5716853" cy="10928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45" name="Google Shape;245;p27"/>
          <p:cNvSpPr>
            <a:spLocks noGrp="1"/>
          </p:cNvSpPr>
          <p:nvPr>
            <p:ph type="pic" idx="2"/>
          </p:nvPr>
        </p:nvSpPr>
        <p:spPr>
          <a:xfrm>
            <a:off x="7122955" y="-16328"/>
            <a:ext cx="15900332" cy="12208328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[E1] Tekst + Beeld">
  <p:cSld name="[E1] Tekst + Beeld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8"/>
          <p:cNvSpPr/>
          <p:nvPr/>
        </p:nvSpPr>
        <p:spPr>
          <a:xfrm>
            <a:off x="0" y="12192000"/>
            <a:ext cx="24384000" cy="1524000"/>
          </a:xfrm>
          <a:prstGeom prst="rect">
            <a:avLst/>
          </a:prstGeom>
          <a:solidFill>
            <a:srgbClr val="E6223D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28"/>
          <p:cNvSpPr/>
          <p:nvPr/>
        </p:nvSpPr>
        <p:spPr>
          <a:xfrm>
            <a:off x="-1" y="12192000"/>
            <a:ext cx="2449174" cy="15240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6761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00B3C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28"/>
          <p:cNvSpPr txBox="1">
            <a:spLocks noGrp="1"/>
          </p:cNvSpPr>
          <p:nvPr>
            <p:ph type="sldNum" idx="12"/>
          </p:nvPr>
        </p:nvSpPr>
        <p:spPr>
          <a:xfrm>
            <a:off x="704850" y="12782359"/>
            <a:ext cx="436372" cy="343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50" name="Google Shape;250;p28"/>
          <p:cNvSpPr>
            <a:spLocks noGrp="1"/>
          </p:cNvSpPr>
          <p:nvPr>
            <p:ph type="pic" idx="2"/>
          </p:nvPr>
        </p:nvSpPr>
        <p:spPr>
          <a:xfrm>
            <a:off x="10947400" y="3429000"/>
            <a:ext cx="9528837" cy="8128000"/>
          </a:xfrm>
          <a:prstGeom prst="rect">
            <a:avLst/>
          </a:prstGeom>
          <a:noFill/>
          <a:ln>
            <a:noFill/>
          </a:ln>
        </p:spPr>
      </p:sp>
      <p:sp>
        <p:nvSpPr>
          <p:cNvPr id="251" name="Google Shape;251;p28"/>
          <p:cNvSpPr txBox="1">
            <a:spLocks noGrp="1"/>
          </p:cNvSpPr>
          <p:nvPr>
            <p:ph type="body" idx="1"/>
          </p:nvPr>
        </p:nvSpPr>
        <p:spPr>
          <a:xfrm>
            <a:off x="635000" y="3429000"/>
            <a:ext cx="9527249" cy="814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  <a:defRPr sz="55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Font typeface="Arial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grpSp>
        <p:nvGrpSpPr>
          <p:cNvPr id="252" name="Google Shape;252;p28"/>
          <p:cNvGrpSpPr/>
          <p:nvPr/>
        </p:nvGrpSpPr>
        <p:grpSpPr>
          <a:xfrm>
            <a:off x="20555686" y="0"/>
            <a:ext cx="3828315" cy="13716001"/>
            <a:chOff x="0" y="0"/>
            <a:chExt cx="3828314" cy="13716000"/>
          </a:xfrm>
        </p:grpSpPr>
        <p:sp>
          <p:nvSpPr>
            <p:cNvPr id="253" name="Google Shape;253;p28"/>
            <p:cNvSpPr/>
            <p:nvPr/>
          </p:nvSpPr>
          <p:spPr>
            <a:xfrm rot="10800000">
              <a:off x="0" y="2972716"/>
              <a:ext cx="3828314" cy="1074328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2677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0"/>
                <a:buFont typeface="Helvetica Neue"/>
                <a:buNone/>
              </a:pPr>
              <a:endParaRPr sz="7000" b="0" i="0" u="none" strike="noStrike" cap="none">
                <a:solidFill>
                  <a:srgbClr val="E6223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28"/>
            <p:cNvSpPr/>
            <p:nvPr/>
          </p:nvSpPr>
          <p:spPr>
            <a:xfrm flipH="1">
              <a:off x="0" y="0"/>
              <a:ext cx="3828314" cy="1074328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3C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0"/>
                <a:buFont typeface="Helvetica Neue"/>
                <a:buNone/>
              </a:pPr>
              <a:endParaRPr sz="7000" b="0" i="0" u="none" strike="noStrike" cap="none">
                <a:solidFill>
                  <a:srgbClr val="E6223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55" name="Google Shape;255;p28" descr="NIKHEF_LOG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534966" y="12538392"/>
            <a:ext cx="2123754" cy="831216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28"/>
          <p:cNvSpPr txBox="1">
            <a:spLocks noGrp="1"/>
          </p:cNvSpPr>
          <p:nvPr>
            <p:ph type="ftr" idx="11"/>
          </p:nvPr>
        </p:nvSpPr>
        <p:spPr>
          <a:xfrm>
            <a:off x="2654299" y="12286189"/>
            <a:ext cx="17553941" cy="1335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28"/>
          <p:cNvSpPr txBox="1">
            <a:spLocks noGrp="1"/>
          </p:cNvSpPr>
          <p:nvPr>
            <p:ph type="body" idx="3"/>
          </p:nvPr>
        </p:nvSpPr>
        <p:spPr>
          <a:xfrm>
            <a:off x="635000" y="635000"/>
            <a:ext cx="19841237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7000"/>
              <a:buFont typeface="Arial"/>
              <a:buNone/>
              <a:defRPr sz="7000" cap="none">
                <a:solidFill>
                  <a:srgbClr val="E6223D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[E2] Beeld + Tekst">
  <p:cSld name="[E2] Beeld + Tekst"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9"/>
          <p:cNvSpPr/>
          <p:nvPr/>
        </p:nvSpPr>
        <p:spPr>
          <a:xfrm>
            <a:off x="0" y="12192000"/>
            <a:ext cx="24384000" cy="1524000"/>
          </a:xfrm>
          <a:prstGeom prst="rect">
            <a:avLst/>
          </a:prstGeom>
          <a:solidFill>
            <a:srgbClr val="E6223D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29"/>
          <p:cNvSpPr/>
          <p:nvPr/>
        </p:nvSpPr>
        <p:spPr>
          <a:xfrm>
            <a:off x="-1" y="12192000"/>
            <a:ext cx="2449174" cy="15240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6761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00B3C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1" name="Google Shape;261;p29"/>
          <p:cNvGrpSpPr/>
          <p:nvPr/>
        </p:nvGrpSpPr>
        <p:grpSpPr>
          <a:xfrm>
            <a:off x="20555686" y="0"/>
            <a:ext cx="3828315" cy="13716001"/>
            <a:chOff x="0" y="0"/>
            <a:chExt cx="3828314" cy="13716000"/>
          </a:xfrm>
        </p:grpSpPr>
        <p:sp>
          <p:nvSpPr>
            <p:cNvPr id="262" name="Google Shape;262;p29"/>
            <p:cNvSpPr/>
            <p:nvPr/>
          </p:nvSpPr>
          <p:spPr>
            <a:xfrm rot="10800000">
              <a:off x="0" y="2972716"/>
              <a:ext cx="3828314" cy="1074328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2677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0"/>
                <a:buFont typeface="Helvetica Neue"/>
                <a:buNone/>
              </a:pPr>
              <a:endParaRPr sz="7000" b="0" i="0" u="none" strike="noStrike" cap="none">
                <a:solidFill>
                  <a:srgbClr val="E6223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29"/>
            <p:cNvSpPr/>
            <p:nvPr/>
          </p:nvSpPr>
          <p:spPr>
            <a:xfrm flipH="1">
              <a:off x="0" y="0"/>
              <a:ext cx="3828314" cy="1074328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3C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0"/>
                <a:buFont typeface="Helvetica Neue"/>
                <a:buNone/>
              </a:pPr>
              <a:endParaRPr sz="7000" b="0" i="0" u="none" strike="noStrike" cap="none">
                <a:solidFill>
                  <a:srgbClr val="E6223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4" name="Google Shape;264;p29"/>
          <p:cNvSpPr txBox="1">
            <a:spLocks noGrp="1"/>
          </p:cNvSpPr>
          <p:nvPr>
            <p:ph type="sldNum" idx="12"/>
          </p:nvPr>
        </p:nvSpPr>
        <p:spPr>
          <a:xfrm>
            <a:off x="704850" y="12782359"/>
            <a:ext cx="436372" cy="343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65" name="Google Shape;265;p29"/>
          <p:cNvSpPr>
            <a:spLocks noGrp="1"/>
          </p:cNvSpPr>
          <p:nvPr>
            <p:ph type="pic" idx="2"/>
          </p:nvPr>
        </p:nvSpPr>
        <p:spPr>
          <a:xfrm>
            <a:off x="635000" y="3429000"/>
            <a:ext cx="9528837" cy="8128000"/>
          </a:xfrm>
          <a:prstGeom prst="rect">
            <a:avLst/>
          </a:prstGeom>
          <a:noFill/>
          <a:ln>
            <a:noFill/>
          </a:ln>
        </p:spPr>
      </p:sp>
      <p:sp>
        <p:nvSpPr>
          <p:cNvPr id="266" name="Google Shape;266;p29"/>
          <p:cNvSpPr txBox="1">
            <a:spLocks noGrp="1"/>
          </p:cNvSpPr>
          <p:nvPr>
            <p:ph type="body" idx="1"/>
          </p:nvPr>
        </p:nvSpPr>
        <p:spPr>
          <a:xfrm>
            <a:off x="10922000" y="3429000"/>
            <a:ext cx="9527249" cy="814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  <a:defRPr sz="55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Font typeface="Arial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267" name="Google Shape;267;p29" descr="NIKHEF_LOG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534966" y="12538392"/>
            <a:ext cx="2123754" cy="831216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29"/>
          <p:cNvSpPr txBox="1">
            <a:spLocks noGrp="1"/>
          </p:cNvSpPr>
          <p:nvPr>
            <p:ph type="ftr" idx="11"/>
          </p:nvPr>
        </p:nvSpPr>
        <p:spPr>
          <a:xfrm>
            <a:off x="2654299" y="12286189"/>
            <a:ext cx="17553941" cy="1335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69" name="Google Shape;269;p29"/>
          <p:cNvSpPr txBox="1">
            <a:spLocks noGrp="1"/>
          </p:cNvSpPr>
          <p:nvPr>
            <p:ph type="body" idx="3"/>
          </p:nvPr>
        </p:nvSpPr>
        <p:spPr>
          <a:xfrm>
            <a:off x="635000" y="635000"/>
            <a:ext cx="19841237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7000"/>
              <a:buFont typeface="Arial"/>
              <a:buNone/>
              <a:defRPr sz="7000" cap="none">
                <a:solidFill>
                  <a:srgbClr val="E6223D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[E3] Tekst + Tekst">
  <p:cSld name="[E3] Tekst + Tekst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0"/>
          <p:cNvSpPr/>
          <p:nvPr/>
        </p:nvSpPr>
        <p:spPr>
          <a:xfrm>
            <a:off x="0" y="12192000"/>
            <a:ext cx="24384000" cy="1524000"/>
          </a:xfrm>
          <a:prstGeom prst="rect">
            <a:avLst/>
          </a:prstGeom>
          <a:solidFill>
            <a:srgbClr val="E6223D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30"/>
          <p:cNvSpPr/>
          <p:nvPr/>
        </p:nvSpPr>
        <p:spPr>
          <a:xfrm>
            <a:off x="-1" y="12192000"/>
            <a:ext cx="2449174" cy="15240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6761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00B3C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3" name="Google Shape;273;p30"/>
          <p:cNvGrpSpPr/>
          <p:nvPr/>
        </p:nvGrpSpPr>
        <p:grpSpPr>
          <a:xfrm>
            <a:off x="20555686" y="0"/>
            <a:ext cx="3828315" cy="13716001"/>
            <a:chOff x="0" y="0"/>
            <a:chExt cx="3828314" cy="13716000"/>
          </a:xfrm>
        </p:grpSpPr>
        <p:sp>
          <p:nvSpPr>
            <p:cNvPr id="274" name="Google Shape;274;p30"/>
            <p:cNvSpPr/>
            <p:nvPr/>
          </p:nvSpPr>
          <p:spPr>
            <a:xfrm rot="10800000">
              <a:off x="0" y="2972716"/>
              <a:ext cx="3828314" cy="1074328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2677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0"/>
                <a:buFont typeface="Helvetica Neue"/>
                <a:buNone/>
              </a:pPr>
              <a:endParaRPr sz="7000" b="0" i="0" u="none" strike="noStrike" cap="none">
                <a:solidFill>
                  <a:srgbClr val="E6223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30"/>
            <p:cNvSpPr/>
            <p:nvPr/>
          </p:nvSpPr>
          <p:spPr>
            <a:xfrm flipH="1">
              <a:off x="0" y="0"/>
              <a:ext cx="3828314" cy="1074328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3C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0"/>
                <a:buFont typeface="Helvetica Neue"/>
                <a:buNone/>
              </a:pPr>
              <a:endParaRPr sz="7000" b="0" i="0" u="none" strike="noStrike" cap="none">
                <a:solidFill>
                  <a:srgbClr val="E6223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6" name="Google Shape;276;p30"/>
          <p:cNvSpPr txBox="1">
            <a:spLocks noGrp="1"/>
          </p:cNvSpPr>
          <p:nvPr>
            <p:ph type="sldNum" idx="12"/>
          </p:nvPr>
        </p:nvSpPr>
        <p:spPr>
          <a:xfrm>
            <a:off x="704850" y="12782359"/>
            <a:ext cx="436372" cy="343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77" name="Google Shape;277;p30"/>
          <p:cNvSpPr txBox="1">
            <a:spLocks noGrp="1"/>
          </p:cNvSpPr>
          <p:nvPr>
            <p:ph type="body" idx="1"/>
          </p:nvPr>
        </p:nvSpPr>
        <p:spPr>
          <a:xfrm>
            <a:off x="10922000" y="3429000"/>
            <a:ext cx="9527249" cy="814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  <a:defRPr sz="55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Font typeface="Arial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278" name="Google Shape;278;p30" descr="NIKHEF_LOG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534966" y="12538392"/>
            <a:ext cx="2123754" cy="831216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30"/>
          <p:cNvSpPr txBox="1">
            <a:spLocks noGrp="1"/>
          </p:cNvSpPr>
          <p:nvPr>
            <p:ph type="body" idx="2"/>
          </p:nvPr>
        </p:nvSpPr>
        <p:spPr>
          <a:xfrm>
            <a:off x="635000" y="3429000"/>
            <a:ext cx="9527249" cy="814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  <a:defRPr sz="55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Font typeface="Arial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30"/>
          <p:cNvSpPr txBox="1">
            <a:spLocks noGrp="1"/>
          </p:cNvSpPr>
          <p:nvPr>
            <p:ph type="ftr" idx="11"/>
          </p:nvPr>
        </p:nvSpPr>
        <p:spPr>
          <a:xfrm>
            <a:off x="2654299" y="12286189"/>
            <a:ext cx="17553941" cy="1335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30"/>
          <p:cNvSpPr txBox="1">
            <a:spLocks noGrp="1"/>
          </p:cNvSpPr>
          <p:nvPr>
            <p:ph type="body" idx="3"/>
          </p:nvPr>
        </p:nvSpPr>
        <p:spPr>
          <a:xfrm>
            <a:off x="635000" y="635000"/>
            <a:ext cx="19841237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7000"/>
              <a:buFont typeface="Arial"/>
              <a:buNone/>
              <a:defRPr sz="7000" cap="none">
                <a:solidFill>
                  <a:srgbClr val="E6223D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oorblad2">
  <p:cSld name="Voorblad2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4" descr="NIKHEF_PATROON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22478" y="451111"/>
            <a:ext cx="25224451" cy="14239353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4"/>
          <p:cNvSpPr/>
          <p:nvPr/>
        </p:nvSpPr>
        <p:spPr>
          <a:xfrm>
            <a:off x="19365813" y="2844"/>
            <a:ext cx="5111850" cy="1371031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0"/>
                </a:moveTo>
                <a:lnTo>
                  <a:pt x="0" y="0"/>
                </a:lnTo>
                <a:lnTo>
                  <a:pt x="21113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B3C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4"/>
          <p:cNvSpPr/>
          <p:nvPr/>
        </p:nvSpPr>
        <p:spPr>
          <a:xfrm>
            <a:off x="-2183" y="2844"/>
            <a:ext cx="19367997" cy="705066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6223D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4"/>
          <p:cNvSpPr txBox="1">
            <a:spLocks noGrp="1"/>
          </p:cNvSpPr>
          <p:nvPr>
            <p:ph type="title"/>
          </p:nvPr>
        </p:nvSpPr>
        <p:spPr>
          <a:xfrm>
            <a:off x="635000" y="8365090"/>
            <a:ext cx="13963650" cy="4714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Font typeface="Arial"/>
              <a:buNone/>
              <a:defRPr sz="9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body" idx="1"/>
          </p:nvPr>
        </p:nvSpPr>
        <p:spPr>
          <a:xfrm>
            <a:off x="15383933" y="7245151"/>
            <a:ext cx="6514970" cy="582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500"/>
              <a:buFont typeface="Arial"/>
              <a:buNone/>
              <a:defRPr>
                <a:solidFill>
                  <a:schemeClr val="accent3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body" idx="2"/>
          </p:nvPr>
        </p:nvSpPr>
        <p:spPr>
          <a:xfrm>
            <a:off x="635000" y="7241955"/>
            <a:ext cx="13963649" cy="934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500"/>
              <a:buFont typeface="Arial"/>
              <a:buNone/>
              <a:defRPr cap="none">
                <a:solidFill>
                  <a:schemeClr val="accent3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39" name="Google Shape;39;p4" descr="NIKHEF_LOGO_groot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5000" y="635000"/>
            <a:ext cx="5080000" cy="19955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[E4] Tekst + Beeld groot">
  <p:cSld name="[E4] Tekst + Beeld groot"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1"/>
          <p:cNvSpPr/>
          <p:nvPr/>
        </p:nvSpPr>
        <p:spPr>
          <a:xfrm>
            <a:off x="0" y="12192000"/>
            <a:ext cx="24384000" cy="1524000"/>
          </a:xfrm>
          <a:prstGeom prst="rect">
            <a:avLst/>
          </a:prstGeom>
          <a:solidFill>
            <a:srgbClr val="E6223D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31"/>
          <p:cNvSpPr/>
          <p:nvPr/>
        </p:nvSpPr>
        <p:spPr>
          <a:xfrm>
            <a:off x="-1" y="12192000"/>
            <a:ext cx="2449174" cy="15240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6761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00B3C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5" name="Google Shape;285;p31"/>
          <p:cNvGrpSpPr/>
          <p:nvPr/>
        </p:nvGrpSpPr>
        <p:grpSpPr>
          <a:xfrm>
            <a:off x="20555686" y="0"/>
            <a:ext cx="3828315" cy="13716001"/>
            <a:chOff x="0" y="0"/>
            <a:chExt cx="3828314" cy="13716000"/>
          </a:xfrm>
        </p:grpSpPr>
        <p:sp>
          <p:nvSpPr>
            <p:cNvPr id="286" name="Google Shape;286;p31"/>
            <p:cNvSpPr/>
            <p:nvPr/>
          </p:nvSpPr>
          <p:spPr>
            <a:xfrm rot="10800000">
              <a:off x="0" y="2972716"/>
              <a:ext cx="3828314" cy="1074328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2677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0"/>
                <a:buFont typeface="Helvetica Neue"/>
                <a:buNone/>
              </a:pPr>
              <a:endParaRPr sz="7000" b="0" i="0" u="none" strike="noStrike" cap="none">
                <a:solidFill>
                  <a:srgbClr val="E6223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31"/>
            <p:cNvSpPr/>
            <p:nvPr/>
          </p:nvSpPr>
          <p:spPr>
            <a:xfrm flipH="1">
              <a:off x="0" y="0"/>
              <a:ext cx="3828314" cy="1074328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3C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0"/>
                <a:buFont typeface="Helvetica Neue"/>
                <a:buNone/>
              </a:pPr>
              <a:endParaRPr sz="7000" b="0" i="0" u="none" strike="noStrike" cap="none">
                <a:solidFill>
                  <a:srgbClr val="E6223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8" name="Google Shape;288;p31"/>
          <p:cNvSpPr txBox="1">
            <a:spLocks noGrp="1"/>
          </p:cNvSpPr>
          <p:nvPr>
            <p:ph type="sldNum" idx="12"/>
          </p:nvPr>
        </p:nvSpPr>
        <p:spPr>
          <a:xfrm>
            <a:off x="704850" y="12782359"/>
            <a:ext cx="436372" cy="343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89" name="Google Shape;289;p31"/>
          <p:cNvSpPr txBox="1">
            <a:spLocks noGrp="1"/>
          </p:cNvSpPr>
          <p:nvPr>
            <p:ph type="body" idx="1"/>
          </p:nvPr>
        </p:nvSpPr>
        <p:spPr>
          <a:xfrm>
            <a:off x="635000" y="3429000"/>
            <a:ext cx="9527249" cy="814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  <a:defRPr sz="55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Font typeface="Arial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31"/>
          <p:cNvSpPr txBox="1">
            <a:spLocks noGrp="1"/>
          </p:cNvSpPr>
          <p:nvPr>
            <p:ph type="body" idx="2"/>
          </p:nvPr>
        </p:nvSpPr>
        <p:spPr>
          <a:xfrm>
            <a:off x="635000" y="635000"/>
            <a:ext cx="9527249" cy="2007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5000"/>
              <a:buFont typeface="Arial"/>
              <a:buNone/>
              <a:defRPr sz="5000" cap="none">
                <a:solidFill>
                  <a:srgbClr val="E6223D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291" name="Google Shape;291;p31" descr="NIKHEF_LOG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534966" y="12538392"/>
            <a:ext cx="2123754" cy="831216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31"/>
          <p:cNvSpPr txBox="1">
            <a:spLocks noGrp="1"/>
          </p:cNvSpPr>
          <p:nvPr>
            <p:ph type="ftr" idx="11"/>
          </p:nvPr>
        </p:nvSpPr>
        <p:spPr>
          <a:xfrm>
            <a:off x="2654299" y="12286189"/>
            <a:ext cx="17553941" cy="1335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93" name="Google Shape;293;p31"/>
          <p:cNvSpPr>
            <a:spLocks noGrp="1"/>
          </p:cNvSpPr>
          <p:nvPr>
            <p:ph type="pic" idx="3"/>
          </p:nvPr>
        </p:nvSpPr>
        <p:spPr>
          <a:xfrm>
            <a:off x="10926763" y="0"/>
            <a:ext cx="12084113" cy="12192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[E5] Bijschrift + Beeld groot">
  <p:cSld name="[E5] Bijschrift + Beeld groot"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2"/>
          <p:cNvSpPr/>
          <p:nvPr/>
        </p:nvSpPr>
        <p:spPr>
          <a:xfrm>
            <a:off x="0" y="12192000"/>
            <a:ext cx="24384000" cy="1524000"/>
          </a:xfrm>
          <a:prstGeom prst="rect">
            <a:avLst/>
          </a:prstGeom>
          <a:solidFill>
            <a:srgbClr val="E6223D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32"/>
          <p:cNvSpPr/>
          <p:nvPr/>
        </p:nvSpPr>
        <p:spPr>
          <a:xfrm>
            <a:off x="-1" y="12192000"/>
            <a:ext cx="2449174" cy="15240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6761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00B3C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7" name="Google Shape;297;p32"/>
          <p:cNvGrpSpPr/>
          <p:nvPr/>
        </p:nvGrpSpPr>
        <p:grpSpPr>
          <a:xfrm>
            <a:off x="20555686" y="0"/>
            <a:ext cx="3828315" cy="13716001"/>
            <a:chOff x="0" y="0"/>
            <a:chExt cx="3828314" cy="13716000"/>
          </a:xfrm>
        </p:grpSpPr>
        <p:sp>
          <p:nvSpPr>
            <p:cNvPr id="298" name="Google Shape;298;p32"/>
            <p:cNvSpPr/>
            <p:nvPr/>
          </p:nvSpPr>
          <p:spPr>
            <a:xfrm rot="10800000">
              <a:off x="0" y="2972716"/>
              <a:ext cx="3828314" cy="1074328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2677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0"/>
                <a:buFont typeface="Helvetica Neue"/>
                <a:buNone/>
              </a:pPr>
              <a:endParaRPr sz="7000" b="0" i="0" u="none" strike="noStrike" cap="none">
                <a:solidFill>
                  <a:srgbClr val="E6223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32"/>
            <p:cNvSpPr/>
            <p:nvPr/>
          </p:nvSpPr>
          <p:spPr>
            <a:xfrm flipH="1">
              <a:off x="0" y="0"/>
              <a:ext cx="3828314" cy="1074328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3C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0"/>
                <a:buFont typeface="Helvetica Neue"/>
                <a:buNone/>
              </a:pPr>
              <a:endParaRPr sz="7000" b="0" i="0" u="none" strike="noStrike" cap="none">
                <a:solidFill>
                  <a:srgbClr val="E6223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00" name="Google Shape;300;p32" descr="NIKHEF_LOG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534966" y="12538392"/>
            <a:ext cx="2123754" cy="831216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32"/>
          <p:cNvSpPr txBox="1">
            <a:spLocks noGrp="1"/>
          </p:cNvSpPr>
          <p:nvPr>
            <p:ph type="sldNum" idx="12"/>
          </p:nvPr>
        </p:nvSpPr>
        <p:spPr>
          <a:xfrm>
            <a:off x="704850" y="12782359"/>
            <a:ext cx="436372" cy="343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02" name="Google Shape;302;p32"/>
          <p:cNvSpPr txBox="1">
            <a:spLocks noGrp="1"/>
          </p:cNvSpPr>
          <p:nvPr>
            <p:ph type="body" idx="1"/>
          </p:nvPr>
        </p:nvSpPr>
        <p:spPr>
          <a:xfrm>
            <a:off x="635000" y="647282"/>
            <a:ext cx="5716853" cy="10928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32"/>
          <p:cNvSpPr txBox="1">
            <a:spLocks noGrp="1"/>
          </p:cNvSpPr>
          <p:nvPr>
            <p:ph type="ftr" idx="11"/>
          </p:nvPr>
        </p:nvSpPr>
        <p:spPr>
          <a:xfrm>
            <a:off x="2654299" y="12286189"/>
            <a:ext cx="17553941" cy="1335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04" name="Google Shape;304;p32"/>
          <p:cNvSpPr>
            <a:spLocks noGrp="1"/>
          </p:cNvSpPr>
          <p:nvPr>
            <p:ph type="pic" idx="2"/>
          </p:nvPr>
        </p:nvSpPr>
        <p:spPr>
          <a:xfrm>
            <a:off x="7122955" y="-16328"/>
            <a:ext cx="15900332" cy="12208328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[F1] Tekst + Beeld">
  <p:cSld name="[F1] Tekst + Beeld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3"/>
          <p:cNvSpPr/>
          <p:nvPr/>
        </p:nvSpPr>
        <p:spPr>
          <a:xfrm>
            <a:off x="0" y="12192000"/>
            <a:ext cx="24384000" cy="1524000"/>
          </a:xfrm>
          <a:prstGeom prst="rect">
            <a:avLst/>
          </a:prstGeom>
          <a:solidFill>
            <a:srgbClr val="70267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33"/>
          <p:cNvSpPr/>
          <p:nvPr/>
        </p:nvSpPr>
        <p:spPr>
          <a:xfrm>
            <a:off x="-1" y="12192000"/>
            <a:ext cx="2449174" cy="15240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6761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6223D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33"/>
          <p:cNvSpPr/>
          <p:nvPr/>
        </p:nvSpPr>
        <p:spPr>
          <a:xfrm rot="10800000">
            <a:off x="20555686" y="12192000"/>
            <a:ext cx="3828314" cy="15240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8427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00B3C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33"/>
          <p:cNvSpPr txBox="1">
            <a:spLocks noGrp="1"/>
          </p:cNvSpPr>
          <p:nvPr>
            <p:ph type="sldNum" idx="12"/>
          </p:nvPr>
        </p:nvSpPr>
        <p:spPr>
          <a:xfrm>
            <a:off x="704850" y="12782359"/>
            <a:ext cx="436372" cy="343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10" name="Google Shape;310;p33"/>
          <p:cNvSpPr>
            <a:spLocks noGrp="1"/>
          </p:cNvSpPr>
          <p:nvPr>
            <p:ph type="pic" idx="2"/>
          </p:nvPr>
        </p:nvSpPr>
        <p:spPr>
          <a:xfrm>
            <a:off x="10947400" y="3429000"/>
            <a:ext cx="9528837" cy="8128000"/>
          </a:xfrm>
          <a:prstGeom prst="rect">
            <a:avLst/>
          </a:prstGeom>
          <a:noFill/>
          <a:ln>
            <a:noFill/>
          </a:ln>
        </p:spPr>
      </p:sp>
      <p:sp>
        <p:nvSpPr>
          <p:cNvPr id="311" name="Google Shape;311;p33"/>
          <p:cNvSpPr txBox="1">
            <a:spLocks noGrp="1"/>
          </p:cNvSpPr>
          <p:nvPr>
            <p:ph type="body" idx="1"/>
          </p:nvPr>
        </p:nvSpPr>
        <p:spPr>
          <a:xfrm>
            <a:off x="635000" y="3429000"/>
            <a:ext cx="9527249" cy="814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  <a:defRPr sz="55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Font typeface="Arial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grpSp>
        <p:nvGrpSpPr>
          <p:cNvPr id="312" name="Google Shape;312;p33"/>
          <p:cNvGrpSpPr/>
          <p:nvPr/>
        </p:nvGrpSpPr>
        <p:grpSpPr>
          <a:xfrm>
            <a:off x="20555686" y="0"/>
            <a:ext cx="3828315" cy="13716001"/>
            <a:chOff x="0" y="0"/>
            <a:chExt cx="3828314" cy="13716000"/>
          </a:xfrm>
        </p:grpSpPr>
        <p:sp>
          <p:nvSpPr>
            <p:cNvPr id="313" name="Google Shape;313;p33"/>
            <p:cNvSpPr/>
            <p:nvPr/>
          </p:nvSpPr>
          <p:spPr>
            <a:xfrm rot="10800000">
              <a:off x="0" y="2972716"/>
              <a:ext cx="3828314" cy="1074328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3C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0"/>
                <a:buFont typeface="Helvetica Neue"/>
                <a:buNone/>
              </a:pPr>
              <a:endParaRPr sz="7000" b="0" i="0" u="none" strike="noStrike" cap="none">
                <a:solidFill>
                  <a:srgbClr val="E6223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33"/>
            <p:cNvSpPr/>
            <p:nvPr/>
          </p:nvSpPr>
          <p:spPr>
            <a:xfrm flipH="1">
              <a:off x="0" y="0"/>
              <a:ext cx="3828314" cy="1074328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223D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0"/>
                <a:buFont typeface="Helvetica Neue"/>
                <a:buNone/>
              </a:pPr>
              <a:endParaRPr sz="7000" b="0" i="0" u="none" strike="noStrike" cap="none">
                <a:solidFill>
                  <a:srgbClr val="E6223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15" name="Google Shape;315;p33" descr="NIKHEF_LOG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534966" y="12538392"/>
            <a:ext cx="2123754" cy="831216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33"/>
          <p:cNvSpPr txBox="1">
            <a:spLocks noGrp="1"/>
          </p:cNvSpPr>
          <p:nvPr>
            <p:ph type="ftr" idx="11"/>
          </p:nvPr>
        </p:nvSpPr>
        <p:spPr>
          <a:xfrm>
            <a:off x="2654299" y="12286189"/>
            <a:ext cx="17553941" cy="1335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33"/>
          <p:cNvSpPr txBox="1">
            <a:spLocks noGrp="1"/>
          </p:cNvSpPr>
          <p:nvPr>
            <p:ph type="body" idx="3"/>
          </p:nvPr>
        </p:nvSpPr>
        <p:spPr>
          <a:xfrm>
            <a:off x="635000" y="635000"/>
            <a:ext cx="19841237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7000"/>
              <a:buFont typeface="Arial"/>
              <a:buNone/>
              <a:defRPr sz="7000" cap="none">
                <a:solidFill>
                  <a:srgbClr val="E6223D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[F2] Beeld + Tekst">
  <p:cSld name="[F2] Beeld + Tekst"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34"/>
          <p:cNvSpPr/>
          <p:nvPr/>
        </p:nvSpPr>
        <p:spPr>
          <a:xfrm>
            <a:off x="0" y="12192000"/>
            <a:ext cx="24384000" cy="1524000"/>
          </a:xfrm>
          <a:prstGeom prst="rect">
            <a:avLst/>
          </a:prstGeom>
          <a:solidFill>
            <a:srgbClr val="70267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34"/>
          <p:cNvSpPr/>
          <p:nvPr/>
        </p:nvSpPr>
        <p:spPr>
          <a:xfrm>
            <a:off x="-1" y="12192000"/>
            <a:ext cx="2449174" cy="15240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6761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6223D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1" name="Google Shape;321;p34"/>
          <p:cNvGrpSpPr/>
          <p:nvPr/>
        </p:nvGrpSpPr>
        <p:grpSpPr>
          <a:xfrm>
            <a:off x="20555686" y="0"/>
            <a:ext cx="3828315" cy="13716001"/>
            <a:chOff x="0" y="0"/>
            <a:chExt cx="3828314" cy="13716000"/>
          </a:xfrm>
        </p:grpSpPr>
        <p:sp>
          <p:nvSpPr>
            <p:cNvPr id="322" name="Google Shape;322;p34"/>
            <p:cNvSpPr/>
            <p:nvPr/>
          </p:nvSpPr>
          <p:spPr>
            <a:xfrm rot="10800000">
              <a:off x="0" y="2972716"/>
              <a:ext cx="3828314" cy="1074328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3C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0"/>
                <a:buFont typeface="Helvetica Neue"/>
                <a:buNone/>
              </a:pPr>
              <a:endParaRPr sz="7000" b="0" i="0" u="none" strike="noStrike" cap="none">
                <a:solidFill>
                  <a:srgbClr val="E6223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34"/>
            <p:cNvSpPr/>
            <p:nvPr/>
          </p:nvSpPr>
          <p:spPr>
            <a:xfrm flipH="1">
              <a:off x="0" y="0"/>
              <a:ext cx="3828314" cy="1074328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223D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0"/>
                <a:buFont typeface="Helvetica Neue"/>
                <a:buNone/>
              </a:pPr>
              <a:endParaRPr sz="7000" b="0" i="0" u="none" strike="noStrike" cap="none">
                <a:solidFill>
                  <a:srgbClr val="E6223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4" name="Google Shape;324;p34"/>
          <p:cNvSpPr txBox="1">
            <a:spLocks noGrp="1"/>
          </p:cNvSpPr>
          <p:nvPr>
            <p:ph type="sldNum" idx="12"/>
          </p:nvPr>
        </p:nvSpPr>
        <p:spPr>
          <a:xfrm>
            <a:off x="704850" y="12782359"/>
            <a:ext cx="436372" cy="343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25" name="Google Shape;325;p34"/>
          <p:cNvSpPr>
            <a:spLocks noGrp="1"/>
          </p:cNvSpPr>
          <p:nvPr>
            <p:ph type="pic" idx="2"/>
          </p:nvPr>
        </p:nvSpPr>
        <p:spPr>
          <a:xfrm>
            <a:off x="635000" y="3429000"/>
            <a:ext cx="9528837" cy="8128000"/>
          </a:xfrm>
          <a:prstGeom prst="rect">
            <a:avLst/>
          </a:prstGeom>
          <a:noFill/>
          <a:ln>
            <a:noFill/>
          </a:ln>
        </p:spPr>
      </p:sp>
      <p:sp>
        <p:nvSpPr>
          <p:cNvPr id="326" name="Google Shape;326;p34"/>
          <p:cNvSpPr txBox="1">
            <a:spLocks noGrp="1"/>
          </p:cNvSpPr>
          <p:nvPr>
            <p:ph type="body" idx="1"/>
          </p:nvPr>
        </p:nvSpPr>
        <p:spPr>
          <a:xfrm>
            <a:off x="10922000" y="3429000"/>
            <a:ext cx="9527249" cy="814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  <a:defRPr sz="55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Font typeface="Arial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327" name="Google Shape;327;p34" descr="NIKHEF_LOG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534966" y="12538392"/>
            <a:ext cx="2123754" cy="831216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34"/>
          <p:cNvSpPr txBox="1">
            <a:spLocks noGrp="1"/>
          </p:cNvSpPr>
          <p:nvPr>
            <p:ph type="ftr" idx="11"/>
          </p:nvPr>
        </p:nvSpPr>
        <p:spPr>
          <a:xfrm>
            <a:off x="2654299" y="12286189"/>
            <a:ext cx="17553941" cy="1335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29" name="Google Shape;329;p34"/>
          <p:cNvSpPr txBox="1">
            <a:spLocks noGrp="1"/>
          </p:cNvSpPr>
          <p:nvPr>
            <p:ph type="body" idx="3"/>
          </p:nvPr>
        </p:nvSpPr>
        <p:spPr>
          <a:xfrm>
            <a:off x="635000" y="635000"/>
            <a:ext cx="19841237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7000"/>
              <a:buFont typeface="Arial"/>
              <a:buNone/>
              <a:defRPr sz="7000" cap="none">
                <a:solidFill>
                  <a:srgbClr val="E6223D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[F3] Tekst + Tekst">
  <p:cSld name="[F3] Tekst + Tekst"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5"/>
          <p:cNvSpPr/>
          <p:nvPr/>
        </p:nvSpPr>
        <p:spPr>
          <a:xfrm>
            <a:off x="0" y="12192000"/>
            <a:ext cx="24384000" cy="1524000"/>
          </a:xfrm>
          <a:prstGeom prst="rect">
            <a:avLst/>
          </a:prstGeom>
          <a:solidFill>
            <a:srgbClr val="70267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35"/>
          <p:cNvSpPr/>
          <p:nvPr/>
        </p:nvSpPr>
        <p:spPr>
          <a:xfrm>
            <a:off x="-1" y="12192000"/>
            <a:ext cx="2449174" cy="15240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6761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6223D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3" name="Google Shape;333;p35"/>
          <p:cNvGrpSpPr/>
          <p:nvPr/>
        </p:nvGrpSpPr>
        <p:grpSpPr>
          <a:xfrm>
            <a:off x="20555686" y="0"/>
            <a:ext cx="3828315" cy="13716001"/>
            <a:chOff x="0" y="0"/>
            <a:chExt cx="3828314" cy="13716000"/>
          </a:xfrm>
        </p:grpSpPr>
        <p:sp>
          <p:nvSpPr>
            <p:cNvPr id="334" name="Google Shape;334;p35"/>
            <p:cNvSpPr/>
            <p:nvPr/>
          </p:nvSpPr>
          <p:spPr>
            <a:xfrm rot="10800000">
              <a:off x="0" y="2972716"/>
              <a:ext cx="3828314" cy="1074328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3C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0"/>
                <a:buFont typeface="Helvetica Neue"/>
                <a:buNone/>
              </a:pPr>
              <a:endParaRPr sz="7000" b="0" i="0" u="none" strike="noStrike" cap="none">
                <a:solidFill>
                  <a:srgbClr val="E6223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35"/>
            <p:cNvSpPr/>
            <p:nvPr/>
          </p:nvSpPr>
          <p:spPr>
            <a:xfrm flipH="1">
              <a:off x="0" y="0"/>
              <a:ext cx="3828314" cy="1074328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223D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0"/>
                <a:buFont typeface="Helvetica Neue"/>
                <a:buNone/>
              </a:pPr>
              <a:endParaRPr sz="7000" b="0" i="0" u="none" strike="noStrike" cap="none">
                <a:solidFill>
                  <a:srgbClr val="E6223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6" name="Google Shape;336;p35"/>
          <p:cNvSpPr txBox="1">
            <a:spLocks noGrp="1"/>
          </p:cNvSpPr>
          <p:nvPr>
            <p:ph type="sldNum" idx="12"/>
          </p:nvPr>
        </p:nvSpPr>
        <p:spPr>
          <a:xfrm>
            <a:off x="704850" y="12782359"/>
            <a:ext cx="436372" cy="343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37" name="Google Shape;337;p35"/>
          <p:cNvSpPr txBox="1">
            <a:spLocks noGrp="1"/>
          </p:cNvSpPr>
          <p:nvPr>
            <p:ph type="body" idx="1"/>
          </p:nvPr>
        </p:nvSpPr>
        <p:spPr>
          <a:xfrm>
            <a:off x="10922000" y="3429000"/>
            <a:ext cx="9527249" cy="814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  <a:defRPr sz="55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Font typeface="Arial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338" name="Google Shape;338;p35" descr="NIKHEF_LOG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534966" y="12538392"/>
            <a:ext cx="2123754" cy="831216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35"/>
          <p:cNvSpPr txBox="1">
            <a:spLocks noGrp="1"/>
          </p:cNvSpPr>
          <p:nvPr>
            <p:ph type="body" idx="2"/>
          </p:nvPr>
        </p:nvSpPr>
        <p:spPr>
          <a:xfrm>
            <a:off x="635000" y="3429000"/>
            <a:ext cx="9527249" cy="814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  <a:defRPr sz="55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Font typeface="Arial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40" name="Google Shape;340;p35"/>
          <p:cNvSpPr txBox="1">
            <a:spLocks noGrp="1"/>
          </p:cNvSpPr>
          <p:nvPr>
            <p:ph type="ftr" idx="11"/>
          </p:nvPr>
        </p:nvSpPr>
        <p:spPr>
          <a:xfrm>
            <a:off x="2654299" y="12286189"/>
            <a:ext cx="17553941" cy="1335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41" name="Google Shape;341;p35"/>
          <p:cNvSpPr txBox="1">
            <a:spLocks noGrp="1"/>
          </p:cNvSpPr>
          <p:nvPr>
            <p:ph type="body" idx="3"/>
          </p:nvPr>
        </p:nvSpPr>
        <p:spPr>
          <a:xfrm>
            <a:off x="635000" y="635000"/>
            <a:ext cx="19841237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7000"/>
              <a:buFont typeface="Arial"/>
              <a:buNone/>
              <a:defRPr sz="7000" cap="none">
                <a:solidFill>
                  <a:srgbClr val="E6223D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[F4] Tekst + Beeld groot">
  <p:cSld name="[F4] Tekst + Beeld groot"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36"/>
          <p:cNvSpPr/>
          <p:nvPr/>
        </p:nvSpPr>
        <p:spPr>
          <a:xfrm>
            <a:off x="0" y="12192000"/>
            <a:ext cx="24384000" cy="1524000"/>
          </a:xfrm>
          <a:prstGeom prst="rect">
            <a:avLst/>
          </a:prstGeom>
          <a:solidFill>
            <a:srgbClr val="70267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36"/>
          <p:cNvSpPr/>
          <p:nvPr/>
        </p:nvSpPr>
        <p:spPr>
          <a:xfrm>
            <a:off x="-1" y="12192000"/>
            <a:ext cx="2449174" cy="15240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6761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6223D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5" name="Google Shape;345;p36"/>
          <p:cNvGrpSpPr/>
          <p:nvPr/>
        </p:nvGrpSpPr>
        <p:grpSpPr>
          <a:xfrm>
            <a:off x="20555686" y="0"/>
            <a:ext cx="3828315" cy="13716001"/>
            <a:chOff x="0" y="0"/>
            <a:chExt cx="3828314" cy="13716000"/>
          </a:xfrm>
        </p:grpSpPr>
        <p:sp>
          <p:nvSpPr>
            <p:cNvPr id="346" name="Google Shape;346;p36"/>
            <p:cNvSpPr/>
            <p:nvPr/>
          </p:nvSpPr>
          <p:spPr>
            <a:xfrm rot="10800000">
              <a:off x="0" y="2972716"/>
              <a:ext cx="3828314" cy="1074328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3C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0"/>
                <a:buFont typeface="Helvetica Neue"/>
                <a:buNone/>
              </a:pPr>
              <a:endParaRPr sz="7000" b="0" i="0" u="none" strike="noStrike" cap="none">
                <a:solidFill>
                  <a:srgbClr val="E6223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36"/>
            <p:cNvSpPr/>
            <p:nvPr/>
          </p:nvSpPr>
          <p:spPr>
            <a:xfrm flipH="1">
              <a:off x="0" y="0"/>
              <a:ext cx="3828314" cy="1074328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223D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0"/>
                <a:buFont typeface="Helvetica Neue"/>
                <a:buNone/>
              </a:pPr>
              <a:endParaRPr sz="7000" b="0" i="0" u="none" strike="noStrike" cap="none">
                <a:solidFill>
                  <a:srgbClr val="E6223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8" name="Google Shape;348;p36"/>
          <p:cNvSpPr txBox="1">
            <a:spLocks noGrp="1"/>
          </p:cNvSpPr>
          <p:nvPr>
            <p:ph type="sldNum" idx="12"/>
          </p:nvPr>
        </p:nvSpPr>
        <p:spPr>
          <a:xfrm>
            <a:off x="704850" y="12782359"/>
            <a:ext cx="436372" cy="343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49" name="Google Shape;349;p36"/>
          <p:cNvSpPr txBox="1">
            <a:spLocks noGrp="1"/>
          </p:cNvSpPr>
          <p:nvPr>
            <p:ph type="body" idx="1"/>
          </p:nvPr>
        </p:nvSpPr>
        <p:spPr>
          <a:xfrm>
            <a:off x="635000" y="3429000"/>
            <a:ext cx="9527249" cy="814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  <a:defRPr sz="55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Font typeface="Arial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50" name="Google Shape;350;p36"/>
          <p:cNvSpPr txBox="1">
            <a:spLocks noGrp="1"/>
          </p:cNvSpPr>
          <p:nvPr>
            <p:ph type="body" idx="2"/>
          </p:nvPr>
        </p:nvSpPr>
        <p:spPr>
          <a:xfrm>
            <a:off x="635000" y="635000"/>
            <a:ext cx="9527249" cy="2007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5000"/>
              <a:buFont typeface="Arial"/>
              <a:buNone/>
              <a:defRPr sz="5000" cap="none">
                <a:solidFill>
                  <a:srgbClr val="E6223D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351" name="Google Shape;351;p36" descr="NIKHEF_LOG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534966" y="12538392"/>
            <a:ext cx="2123754" cy="831216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36"/>
          <p:cNvSpPr txBox="1">
            <a:spLocks noGrp="1"/>
          </p:cNvSpPr>
          <p:nvPr>
            <p:ph type="ftr" idx="11"/>
          </p:nvPr>
        </p:nvSpPr>
        <p:spPr>
          <a:xfrm>
            <a:off x="2654299" y="12286189"/>
            <a:ext cx="17553941" cy="1335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53" name="Google Shape;353;p36"/>
          <p:cNvSpPr>
            <a:spLocks noGrp="1"/>
          </p:cNvSpPr>
          <p:nvPr>
            <p:ph type="pic" idx="3"/>
          </p:nvPr>
        </p:nvSpPr>
        <p:spPr>
          <a:xfrm>
            <a:off x="10926763" y="0"/>
            <a:ext cx="12084113" cy="12192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[F5] Bijschrift + Beeld groot">
  <p:cSld name="[F5] Bijschrift + Beeld groot"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37"/>
          <p:cNvSpPr/>
          <p:nvPr/>
        </p:nvSpPr>
        <p:spPr>
          <a:xfrm>
            <a:off x="0" y="12192000"/>
            <a:ext cx="24384000" cy="1524000"/>
          </a:xfrm>
          <a:prstGeom prst="rect">
            <a:avLst/>
          </a:prstGeom>
          <a:solidFill>
            <a:srgbClr val="70267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37"/>
          <p:cNvSpPr/>
          <p:nvPr/>
        </p:nvSpPr>
        <p:spPr>
          <a:xfrm>
            <a:off x="-1" y="12192000"/>
            <a:ext cx="2449174" cy="15240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6761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6223D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7" name="Google Shape;357;p37"/>
          <p:cNvGrpSpPr/>
          <p:nvPr/>
        </p:nvGrpSpPr>
        <p:grpSpPr>
          <a:xfrm>
            <a:off x="20555686" y="0"/>
            <a:ext cx="3828315" cy="13716001"/>
            <a:chOff x="0" y="0"/>
            <a:chExt cx="3828314" cy="13716000"/>
          </a:xfrm>
        </p:grpSpPr>
        <p:sp>
          <p:nvSpPr>
            <p:cNvPr id="358" name="Google Shape;358;p37"/>
            <p:cNvSpPr/>
            <p:nvPr/>
          </p:nvSpPr>
          <p:spPr>
            <a:xfrm rot="10800000">
              <a:off x="0" y="2972716"/>
              <a:ext cx="3828314" cy="1074328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3C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0"/>
                <a:buFont typeface="Helvetica Neue"/>
                <a:buNone/>
              </a:pPr>
              <a:endParaRPr sz="7000" b="0" i="0" u="none" strike="noStrike" cap="none">
                <a:solidFill>
                  <a:srgbClr val="E6223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37"/>
            <p:cNvSpPr/>
            <p:nvPr/>
          </p:nvSpPr>
          <p:spPr>
            <a:xfrm flipH="1">
              <a:off x="0" y="0"/>
              <a:ext cx="3828314" cy="1074328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223D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0"/>
                <a:buFont typeface="Helvetica Neue"/>
                <a:buNone/>
              </a:pPr>
              <a:endParaRPr sz="7000" b="0" i="0" u="none" strike="noStrike" cap="none">
                <a:solidFill>
                  <a:srgbClr val="E6223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60" name="Google Shape;360;p37" descr="NIKHEF_LOG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534966" y="12538392"/>
            <a:ext cx="2123754" cy="831216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37"/>
          <p:cNvSpPr txBox="1">
            <a:spLocks noGrp="1"/>
          </p:cNvSpPr>
          <p:nvPr>
            <p:ph type="sldNum" idx="12"/>
          </p:nvPr>
        </p:nvSpPr>
        <p:spPr>
          <a:xfrm>
            <a:off x="704850" y="12782359"/>
            <a:ext cx="436372" cy="343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62" name="Google Shape;362;p37"/>
          <p:cNvSpPr txBox="1">
            <a:spLocks noGrp="1"/>
          </p:cNvSpPr>
          <p:nvPr>
            <p:ph type="body" idx="1"/>
          </p:nvPr>
        </p:nvSpPr>
        <p:spPr>
          <a:xfrm>
            <a:off x="635000" y="647282"/>
            <a:ext cx="5716853" cy="10928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63" name="Google Shape;363;p37"/>
          <p:cNvSpPr txBox="1">
            <a:spLocks noGrp="1"/>
          </p:cNvSpPr>
          <p:nvPr>
            <p:ph type="ftr" idx="11"/>
          </p:nvPr>
        </p:nvSpPr>
        <p:spPr>
          <a:xfrm>
            <a:off x="2654299" y="12286189"/>
            <a:ext cx="17553941" cy="1335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64" name="Google Shape;364;p37"/>
          <p:cNvSpPr>
            <a:spLocks noGrp="1"/>
          </p:cNvSpPr>
          <p:nvPr>
            <p:ph type="pic" idx="2"/>
          </p:nvPr>
        </p:nvSpPr>
        <p:spPr>
          <a:xfrm>
            <a:off x="7122955" y="-16328"/>
            <a:ext cx="15900332" cy="12208328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eeld schermvullend" type="tx">
  <p:cSld name="TITLE_AND_BODY"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8"/>
          <p:cNvSpPr>
            <a:spLocks noGrp="1"/>
          </p:cNvSpPr>
          <p:nvPr>
            <p:ph type="pic" idx="2"/>
          </p:nvPr>
        </p:nvSpPr>
        <p:spPr>
          <a:xfrm>
            <a:off x="-61980" y="-19513"/>
            <a:ext cx="24507959" cy="13755027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eeld schermv. vlak2">
  <p:cSld name="Beeld schermv. vlak2"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9"/>
          <p:cNvSpPr>
            <a:spLocks noGrp="1"/>
          </p:cNvSpPr>
          <p:nvPr>
            <p:ph type="pic" idx="2"/>
          </p:nvPr>
        </p:nvSpPr>
        <p:spPr>
          <a:xfrm>
            <a:off x="-32659" y="0"/>
            <a:ext cx="24416658" cy="13764496"/>
          </a:xfrm>
          <a:prstGeom prst="rect">
            <a:avLst/>
          </a:prstGeom>
          <a:noFill/>
          <a:ln>
            <a:noFill/>
          </a:ln>
        </p:spPr>
      </p:sp>
      <p:sp>
        <p:nvSpPr>
          <p:cNvPr id="369" name="Google Shape;369;p39"/>
          <p:cNvSpPr txBox="1">
            <a:spLocks noGrp="1"/>
          </p:cNvSpPr>
          <p:nvPr>
            <p:ph type="body" idx="1"/>
          </p:nvPr>
        </p:nvSpPr>
        <p:spPr>
          <a:xfrm>
            <a:off x="635000" y="9549982"/>
            <a:ext cx="6133440" cy="3518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eeld schermv. vlak3">
  <p:cSld name="Beeld schermv. vlak3"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40"/>
          <p:cNvSpPr>
            <a:spLocks noGrp="1"/>
          </p:cNvSpPr>
          <p:nvPr>
            <p:ph type="pic" idx="2"/>
          </p:nvPr>
        </p:nvSpPr>
        <p:spPr>
          <a:xfrm>
            <a:off x="-8930" y="-33385"/>
            <a:ext cx="22501585" cy="13750114"/>
          </a:xfrm>
          <a:prstGeom prst="rect">
            <a:avLst/>
          </a:prstGeom>
          <a:noFill/>
          <a:ln>
            <a:noFill/>
          </a:ln>
        </p:spPr>
      </p:sp>
      <p:sp>
        <p:nvSpPr>
          <p:cNvPr id="372" name="Google Shape;372;p40"/>
          <p:cNvSpPr txBox="1">
            <a:spLocks noGrp="1"/>
          </p:cNvSpPr>
          <p:nvPr>
            <p:ph type="body" idx="1"/>
          </p:nvPr>
        </p:nvSpPr>
        <p:spPr>
          <a:xfrm>
            <a:off x="18855266" y="647282"/>
            <a:ext cx="4886061" cy="12421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oorblad3">
  <p:cSld name="Voorblad3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/>
          <p:nvPr/>
        </p:nvSpPr>
        <p:spPr>
          <a:xfrm>
            <a:off x="-2183" y="2844"/>
            <a:ext cx="19367997" cy="705066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6223D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5"/>
          <p:cNvSpPr txBox="1">
            <a:spLocks noGrp="1"/>
          </p:cNvSpPr>
          <p:nvPr>
            <p:ph type="title"/>
          </p:nvPr>
        </p:nvSpPr>
        <p:spPr>
          <a:xfrm>
            <a:off x="635000" y="8365090"/>
            <a:ext cx="13963650" cy="4714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0"/>
              <a:buFont typeface="Arial"/>
              <a:buNone/>
              <a:defRPr sz="9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body" idx="1"/>
          </p:nvPr>
        </p:nvSpPr>
        <p:spPr>
          <a:xfrm>
            <a:off x="635000" y="7241955"/>
            <a:ext cx="13963649" cy="934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Arial"/>
              <a:buNone/>
              <a:defRPr cap="none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44" name="Google Shape;44;p5" descr="NIKHEF_LOGO_groot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35000" y="635000"/>
            <a:ext cx="5080000" cy="1995597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5"/>
          <p:cNvSpPr>
            <a:spLocks noGrp="1"/>
          </p:cNvSpPr>
          <p:nvPr>
            <p:ph type="pic" idx="2"/>
          </p:nvPr>
        </p:nvSpPr>
        <p:spPr>
          <a:xfrm>
            <a:off x="11920538" y="0"/>
            <a:ext cx="12463462" cy="13732328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eeld schermv. vlak4">
  <p:cSld name="Beeld schermv. vlak4"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41"/>
          <p:cNvSpPr>
            <a:spLocks noGrp="1"/>
          </p:cNvSpPr>
          <p:nvPr>
            <p:ph type="pic" idx="2"/>
          </p:nvPr>
        </p:nvSpPr>
        <p:spPr>
          <a:xfrm>
            <a:off x="-8930" y="-61797"/>
            <a:ext cx="24469130" cy="13778526"/>
          </a:xfrm>
          <a:prstGeom prst="rect">
            <a:avLst/>
          </a:prstGeom>
          <a:noFill/>
          <a:ln>
            <a:noFill/>
          </a:ln>
        </p:spPr>
      </p:sp>
      <p:sp>
        <p:nvSpPr>
          <p:cNvPr id="375" name="Google Shape;375;p41"/>
          <p:cNvSpPr txBox="1">
            <a:spLocks noGrp="1"/>
          </p:cNvSpPr>
          <p:nvPr>
            <p:ph type="body" idx="1"/>
          </p:nvPr>
        </p:nvSpPr>
        <p:spPr>
          <a:xfrm>
            <a:off x="16771473" y="647282"/>
            <a:ext cx="6969854" cy="399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oorblad4">
  <p:cSld name="Voorblad4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oogle Shape;47;p6" descr="NIKHEF_PATROON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429930" y="-8301785"/>
            <a:ext cx="15092134" cy="2343908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6"/>
          <p:cNvSpPr/>
          <p:nvPr/>
        </p:nvSpPr>
        <p:spPr>
          <a:xfrm rot="10800000">
            <a:off x="-107047" y="2844"/>
            <a:ext cx="17066309" cy="1371031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0"/>
                </a:moveTo>
                <a:lnTo>
                  <a:pt x="0" y="0"/>
                </a:lnTo>
                <a:lnTo>
                  <a:pt x="6324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70267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6"/>
          <p:cNvSpPr txBox="1">
            <a:spLocks noGrp="1"/>
          </p:cNvSpPr>
          <p:nvPr>
            <p:ph type="body" idx="1"/>
          </p:nvPr>
        </p:nvSpPr>
        <p:spPr>
          <a:xfrm>
            <a:off x="17528911" y="7245151"/>
            <a:ext cx="6217908" cy="582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2677"/>
              </a:buClr>
              <a:buSzPts val="5500"/>
              <a:buFont typeface="Arial"/>
              <a:buNone/>
              <a:defRPr>
                <a:solidFill>
                  <a:srgbClr val="702677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title"/>
          </p:nvPr>
        </p:nvSpPr>
        <p:spPr>
          <a:xfrm>
            <a:off x="635000" y="8365090"/>
            <a:ext cx="13963650" cy="4714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0"/>
              <a:buFont typeface="Arial"/>
              <a:buNone/>
              <a:defRPr sz="9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Google Shape;51;p6"/>
          <p:cNvSpPr txBox="1">
            <a:spLocks noGrp="1"/>
          </p:cNvSpPr>
          <p:nvPr>
            <p:ph type="body" idx="2"/>
          </p:nvPr>
        </p:nvSpPr>
        <p:spPr>
          <a:xfrm>
            <a:off x="635000" y="7241955"/>
            <a:ext cx="13963649" cy="934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500"/>
              <a:buFont typeface="Arial"/>
              <a:buNone/>
              <a:defRPr cap="none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52" name="Google Shape;52;p6" descr="NIKHEF_LOGO_groot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5000" y="635000"/>
            <a:ext cx="5080000" cy="19955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oorblad5">
  <p:cSld name="Voorblad5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"/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rgbClr val="E3D88B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" name="Google Shape;55;p7" descr="NIKHEF_PATROON5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43945" y="-3369403"/>
            <a:ext cx="25747976" cy="17845617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7"/>
          <p:cNvSpPr/>
          <p:nvPr/>
        </p:nvSpPr>
        <p:spPr>
          <a:xfrm rot="10800000">
            <a:off x="-107047" y="2844"/>
            <a:ext cx="17066309" cy="1371031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0"/>
                </a:moveTo>
                <a:lnTo>
                  <a:pt x="0" y="0"/>
                </a:lnTo>
                <a:lnTo>
                  <a:pt x="6324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70267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7"/>
          <p:cNvSpPr txBox="1">
            <a:spLocks noGrp="1"/>
          </p:cNvSpPr>
          <p:nvPr>
            <p:ph type="body" idx="1"/>
          </p:nvPr>
        </p:nvSpPr>
        <p:spPr>
          <a:xfrm>
            <a:off x="17528911" y="7245151"/>
            <a:ext cx="6217908" cy="582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2677"/>
              </a:buClr>
              <a:buSzPts val="5500"/>
              <a:buFont typeface="Arial"/>
              <a:buNone/>
              <a:defRPr>
                <a:solidFill>
                  <a:srgbClr val="702677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7"/>
          <p:cNvSpPr txBox="1">
            <a:spLocks noGrp="1"/>
          </p:cNvSpPr>
          <p:nvPr>
            <p:ph type="title"/>
          </p:nvPr>
        </p:nvSpPr>
        <p:spPr>
          <a:xfrm>
            <a:off x="635000" y="8365090"/>
            <a:ext cx="13963650" cy="4714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000"/>
              <a:buFont typeface="Arial"/>
              <a:buNone/>
              <a:defRPr sz="90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Google Shape;59;p7"/>
          <p:cNvSpPr txBox="1">
            <a:spLocks noGrp="1"/>
          </p:cNvSpPr>
          <p:nvPr>
            <p:ph type="body" idx="2"/>
          </p:nvPr>
        </p:nvSpPr>
        <p:spPr>
          <a:xfrm>
            <a:off x="635000" y="7241955"/>
            <a:ext cx="13963649" cy="934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500"/>
              <a:buFont typeface="Arial"/>
              <a:buNone/>
              <a:defRPr cap="none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60" name="Google Shape;60;p7" descr="NIKHEF_LOGO_groot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4999" y="635000"/>
            <a:ext cx="5080002" cy="19955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oorblad6">
  <p:cSld name="Voorblad6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8"/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rgbClr val="E3D88B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" name="Google Shape;63;p8" descr="NIKHEF_PATROON6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8371" y="-1582402"/>
            <a:ext cx="20523598" cy="17655107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8"/>
          <p:cNvSpPr/>
          <p:nvPr/>
        </p:nvSpPr>
        <p:spPr>
          <a:xfrm rot="10800000">
            <a:off x="-107047" y="2844"/>
            <a:ext cx="17066309" cy="1371031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0"/>
                </a:moveTo>
                <a:lnTo>
                  <a:pt x="0" y="0"/>
                </a:lnTo>
                <a:lnTo>
                  <a:pt x="6324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B3C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8"/>
          <p:cNvSpPr txBox="1">
            <a:spLocks noGrp="1"/>
          </p:cNvSpPr>
          <p:nvPr>
            <p:ph type="body" idx="1"/>
          </p:nvPr>
        </p:nvSpPr>
        <p:spPr>
          <a:xfrm>
            <a:off x="17528911" y="7245151"/>
            <a:ext cx="6217908" cy="582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2677"/>
              </a:buClr>
              <a:buSzPts val="5500"/>
              <a:buFont typeface="Arial"/>
              <a:buNone/>
              <a:defRPr>
                <a:solidFill>
                  <a:srgbClr val="702677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66" name="Google Shape;66;p8" descr="NIKHEF_LOGO_groot3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4999" y="635000"/>
            <a:ext cx="5080002" cy="1995597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8"/>
          <p:cNvSpPr txBox="1">
            <a:spLocks noGrp="1"/>
          </p:cNvSpPr>
          <p:nvPr>
            <p:ph type="title"/>
          </p:nvPr>
        </p:nvSpPr>
        <p:spPr>
          <a:xfrm>
            <a:off x="635000" y="8365090"/>
            <a:ext cx="13963650" cy="4714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0"/>
              <a:buFont typeface="Arial"/>
              <a:buNone/>
              <a:defRPr sz="9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Google Shape;68;p8"/>
          <p:cNvSpPr txBox="1">
            <a:spLocks noGrp="1"/>
          </p:cNvSpPr>
          <p:nvPr>
            <p:ph type="body" idx="2"/>
          </p:nvPr>
        </p:nvSpPr>
        <p:spPr>
          <a:xfrm>
            <a:off x="635000" y="7241955"/>
            <a:ext cx="13963649" cy="934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Arial"/>
              <a:buNone/>
              <a:defRPr cap="none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oorblad7">
  <p:cSld name="Voorblad7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9"/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rgbClr val="E6223D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" name="Google Shape;71;p9" descr="NIKHEF_LOGO_groot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35000" y="635000"/>
            <a:ext cx="5080000" cy="1995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9" descr="NIKHEF_PATROON4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10684" y="-266700"/>
            <a:ext cx="21915832" cy="141478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9"/>
          <p:cNvSpPr txBox="1">
            <a:spLocks noGrp="1"/>
          </p:cNvSpPr>
          <p:nvPr>
            <p:ph type="body" idx="1"/>
          </p:nvPr>
        </p:nvSpPr>
        <p:spPr>
          <a:xfrm>
            <a:off x="17528911" y="7245151"/>
            <a:ext cx="6217908" cy="582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2677"/>
              </a:buClr>
              <a:buSzPts val="5500"/>
              <a:buFont typeface="Arial"/>
              <a:buNone/>
              <a:defRPr>
                <a:solidFill>
                  <a:srgbClr val="702677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9"/>
          <p:cNvSpPr txBox="1">
            <a:spLocks noGrp="1"/>
          </p:cNvSpPr>
          <p:nvPr>
            <p:ph type="title"/>
          </p:nvPr>
        </p:nvSpPr>
        <p:spPr>
          <a:xfrm>
            <a:off x="635000" y="8365090"/>
            <a:ext cx="13963650" cy="4714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0"/>
              <a:buFont typeface="Arial"/>
              <a:buNone/>
              <a:defRPr sz="9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5" name="Google Shape;75;p9"/>
          <p:cNvSpPr txBox="1">
            <a:spLocks noGrp="1"/>
          </p:cNvSpPr>
          <p:nvPr>
            <p:ph type="body" idx="2"/>
          </p:nvPr>
        </p:nvSpPr>
        <p:spPr>
          <a:xfrm>
            <a:off x="635000" y="7241955"/>
            <a:ext cx="13963649" cy="934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500"/>
              <a:buFont typeface="Arial"/>
              <a:buNone/>
              <a:defRPr cap="none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[A2] Beeld + Tekst">
  <p:cSld name="[A2] Beeld + Teks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0"/>
          <p:cNvSpPr>
            <a:spLocks noGrp="1"/>
          </p:cNvSpPr>
          <p:nvPr>
            <p:ph type="pic" idx="2"/>
          </p:nvPr>
        </p:nvSpPr>
        <p:spPr>
          <a:xfrm>
            <a:off x="635000" y="3429000"/>
            <a:ext cx="11178051" cy="8128000"/>
          </a:xfrm>
          <a:prstGeom prst="rect">
            <a:avLst/>
          </a:prstGeom>
          <a:noFill/>
          <a:ln>
            <a:noFill/>
          </a:ln>
        </p:spPr>
      </p:sp>
      <p:sp>
        <p:nvSpPr>
          <p:cNvPr id="78" name="Google Shape;78;p10"/>
          <p:cNvSpPr txBox="1">
            <a:spLocks noGrp="1"/>
          </p:cNvSpPr>
          <p:nvPr>
            <p:ph type="body" idx="1"/>
          </p:nvPr>
        </p:nvSpPr>
        <p:spPr>
          <a:xfrm>
            <a:off x="12573000" y="3429000"/>
            <a:ext cx="11181358" cy="814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  <a:defRPr sz="55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Font typeface="Arial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0"/>
          <p:cNvSpPr txBox="1">
            <a:spLocks noGrp="1"/>
          </p:cNvSpPr>
          <p:nvPr>
            <p:ph type="sldNum" idx="12"/>
          </p:nvPr>
        </p:nvSpPr>
        <p:spPr>
          <a:xfrm>
            <a:off x="704850" y="12782359"/>
            <a:ext cx="436372" cy="343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cap="none"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0" name="Google Shape;80;p10"/>
          <p:cNvSpPr txBox="1">
            <a:spLocks noGrp="1"/>
          </p:cNvSpPr>
          <p:nvPr>
            <p:ph type="ftr" idx="11"/>
          </p:nvPr>
        </p:nvSpPr>
        <p:spPr>
          <a:xfrm>
            <a:off x="2654299" y="12286189"/>
            <a:ext cx="17553941" cy="1335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0"/>
          <p:cNvSpPr txBox="1">
            <a:spLocks noGrp="1"/>
          </p:cNvSpPr>
          <p:nvPr>
            <p:ph type="body" idx="3"/>
          </p:nvPr>
        </p:nvSpPr>
        <p:spPr>
          <a:xfrm>
            <a:off x="635000" y="635000"/>
            <a:ext cx="23114000" cy="1804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7000"/>
              <a:buFont typeface="Arial"/>
              <a:buNone/>
              <a:defRPr sz="7000" cap="none">
                <a:solidFill>
                  <a:srgbClr val="E6223D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0" y="12192000"/>
            <a:ext cx="24384000" cy="1524000"/>
          </a:xfrm>
          <a:prstGeom prst="rect">
            <a:avLst/>
          </a:prstGeom>
          <a:solidFill>
            <a:srgbClr val="00B3C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7;p1"/>
          <p:cNvSpPr/>
          <p:nvPr/>
        </p:nvSpPr>
        <p:spPr>
          <a:xfrm>
            <a:off x="-1" y="12192000"/>
            <a:ext cx="2449174" cy="15240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6761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70267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8;p1"/>
          <p:cNvSpPr/>
          <p:nvPr/>
        </p:nvSpPr>
        <p:spPr>
          <a:xfrm rot="10800000">
            <a:off x="20555686" y="12192000"/>
            <a:ext cx="3828314" cy="15240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8427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6223D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Helvetica Neue"/>
              <a:buNone/>
            </a:pPr>
            <a:endParaRPr sz="7000" b="0" i="0" u="none" strike="noStrike" cap="none">
              <a:solidFill>
                <a:srgbClr val="E622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9;p1"/>
          <p:cNvSpPr txBox="1">
            <a:spLocks noGrp="1"/>
          </p:cNvSpPr>
          <p:nvPr>
            <p:ph type="sldNum" idx="12"/>
          </p:nvPr>
        </p:nvSpPr>
        <p:spPr>
          <a:xfrm>
            <a:off x="704850" y="12782359"/>
            <a:ext cx="436372" cy="343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0" name="Google Shape;10;p1" descr="NIKHEF_LOGO.png"/>
          <p:cNvPicPr preferRelativeResize="0"/>
          <p:nvPr/>
        </p:nvPicPr>
        <p:blipFill rotWithShape="1">
          <a:blip r:embed="rId42">
            <a:alphaModFix/>
          </a:blip>
          <a:srcRect/>
          <a:stretch/>
        </p:blipFill>
        <p:spPr>
          <a:xfrm>
            <a:off x="21534966" y="12538392"/>
            <a:ext cx="2123754" cy="83121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35000" y="647282"/>
            <a:ext cx="11023600" cy="10928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  <a:defRPr sz="5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  <a:defRPr sz="3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  <a:defRPr sz="3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  <a:defRPr sz="3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  <a:defRPr sz="3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ftr" idx="11"/>
          </p:nvPr>
        </p:nvSpPr>
        <p:spPr>
          <a:xfrm>
            <a:off x="2654299" y="12286189"/>
            <a:ext cx="17553941" cy="1335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7000"/>
              <a:buFont typeface="Arial"/>
              <a:buNone/>
              <a:defRPr sz="7000" b="0" i="0" u="none" strike="noStrike" cap="none">
                <a:solidFill>
                  <a:srgbClr val="E6223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7000"/>
              <a:buFont typeface="Arial"/>
              <a:buNone/>
              <a:defRPr sz="7000" b="0" i="0" u="none" strike="noStrike" cap="none">
                <a:solidFill>
                  <a:srgbClr val="E6223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7000"/>
              <a:buFont typeface="Arial"/>
              <a:buNone/>
              <a:defRPr sz="7000" b="0" i="0" u="none" strike="noStrike" cap="none">
                <a:solidFill>
                  <a:srgbClr val="E6223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7000"/>
              <a:buFont typeface="Arial"/>
              <a:buNone/>
              <a:defRPr sz="7000" b="0" i="0" u="none" strike="noStrike" cap="none">
                <a:solidFill>
                  <a:srgbClr val="E6223D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7000"/>
              <a:buFont typeface="Arial"/>
              <a:buNone/>
              <a:defRPr sz="7000" b="0" i="0" u="none" strike="noStrike" cap="none">
                <a:solidFill>
                  <a:srgbClr val="E6223D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7000"/>
              <a:buFont typeface="Arial"/>
              <a:buNone/>
              <a:defRPr sz="7000" b="0" i="0" u="none" strike="noStrike" cap="none">
                <a:solidFill>
                  <a:srgbClr val="E6223D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7000"/>
              <a:buFont typeface="Arial"/>
              <a:buNone/>
              <a:defRPr sz="7000" b="0" i="0" u="none" strike="noStrike" cap="none">
                <a:solidFill>
                  <a:srgbClr val="E6223D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7000"/>
              <a:buFont typeface="Arial"/>
              <a:buNone/>
              <a:defRPr sz="7000" b="0" i="0" u="none" strike="noStrike" cap="none">
                <a:solidFill>
                  <a:srgbClr val="E6223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4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5" Type="http://schemas.openxmlformats.org/officeDocument/2006/relationships/image" Target="../media/image47.jp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Relationship Id="rId14" Type="http://schemas.openxmlformats.org/officeDocument/2006/relationships/image" Target="../media/image6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jpg"/><Relationship Id="rId7" Type="http://schemas.openxmlformats.org/officeDocument/2006/relationships/image" Target="../media/image21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23.png"/><Relationship Id="rId7" Type="http://schemas.openxmlformats.org/officeDocument/2006/relationships/image" Target="../media/image2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5" Type="http://schemas.openxmlformats.org/officeDocument/2006/relationships/image" Target="../media/image20.jpg"/><Relationship Id="rId4" Type="http://schemas.openxmlformats.org/officeDocument/2006/relationships/image" Target="../media/image17.jp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31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32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42"/>
          <p:cNvSpPr txBox="1">
            <a:spLocks noGrp="1"/>
          </p:cNvSpPr>
          <p:nvPr>
            <p:ph type="title"/>
          </p:nvPr>
        </p:nvSpPr>
        <p:spPr>
          <a:xfrm>
            <a:off x="535275" y="6465425"/>
            <a:ext cx="16914600" cy="47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0"/>
              <a:buFont typeface="Arial"/>
              <a:buNone/>
            </a:pPr>
            <a:r>
              <a:rPr lang="en-GB"/>
              <a:t>The Cosmic-Ray Group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0"/>
              <a:buFont typeface="Arial"/>
              <a:buNone/>
            </a:pPr>
            <a:r>
              <a:rPr lang="en-GB"/>
              <a:t>The Pierre Auger Observatory</a:t>
            </a:r>
            <a:endParaRPr/>
          </a:p>
        </p:txBody>
      </p:sp>
      <p:sp>
        <p:nvSpPr>
          <p:cNvPr id="381" name="Google Shape;381;p42"/>
          <p:cNvSpPr txBox="1">
            <a:spLocks noGrp="1"/>
          </p:cNvSpPr>
          <p:nvPr>
            <p:ph type="body" idx="2"/>
          </p:nvPr>
        </p:nvSpPr>
        <p:spPr>
          <a:xfrm>
            <a:off x="635000" y="7074738"/>
            <a:ext cx="13963500" cy="9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2677"/>
              </a:buClr>
              <a:buSzPts val="5500"/>
              <a:buFont typeface="Arial"/>
              <a:buNone/>
            </a:pPr>
            <a:r>
              <a:rPr lang="en-GB"/>
              <a:t>Kevin Almeida Cheminant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2677"/>
              </a:buClr>
              <a:buSzPts val="5500"/>
              <a:buFont typeface="Arial"/>
              <a:buNone/>
            </a:pPr>
            <a:endParaRPr/>
          </a:p>
        </p:txBody>
      </p:sp>
      <p:pic>
        <p:nvPicPr>
          <p:cNvPr id="382" name="Google Shape;382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678902" y="8768348"/>
            <a:ext cx="2302300" cy="460475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51"/>
          <p:cNvSpPr txBox="1">
            <a:spLocks noGrp="1"/>
          </p:cNvSpPr>
          <p:nvPr>
            <p:ph type="sldNum" idx="12"/>
          </p:nvPr>
        </p:nvSpPr>
        <p:spPr>
          <a:xfrm>
            <a:off x="704850" y="12782359"/>
            <a:ext cx="436500" cy="461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  <p:sp>
        <p:nvSpPr>
          <p:cNvPr id="511" name="Google Shape;511;p51"/>
          <p:cNvSpPr txBox="1">
            <a:spLocks noGrp="1"/>
          </p:cNvSpPr>
          <p:nvPr>
            <p:ph type="body" idx="1"/>
          </p:nvPr>
        </p:nvSpPr>
        <p:spPr>
          <a:xfrm>
            <a:off x="370400" y="335125"/>
            <a:ext cx="23114100" cy="10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7000"/>
              <a:buFont typeface="Arial"/>
              <a:buNone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The Muon Puzzle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12" name="Google Shape;512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29550" y="117325"/>
            <a:ext cx="3238500" cy="3257550"/>
          </a:xfrm>
          <a:prstGeom prst="rect">
            <a:avLst/>
          </a:prstGeom>
          <a:noFill/>
          <a:ln>
            <a:noFill/>
          </a:ln>
        </p:spPr>
      </p:pic>
      <p:sp>
        <p:nvSpPr>
          <p:cNvPr id="513" name="Google Shape;513;p51"/>
          <p:cNvSpPr txBox="1"/>
          <p:nvPr/>
        </p:nvSpPr>
        <p:spPr>
          <a:xfrm>
            <a:off x="1058325" y="1412725"/>
            <a:ext cx="15415200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Kevin Almeida Cheminant</a:t>
            </a:r>
            <a:endParaRPr sz="35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14" name="Google Shape;514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4850" y="4058825"/>
            <a:ext cx="19586399" cy="7946475"/>
          </a:xfrm>
          <a:prstGeom prst="rect">
            <a:avLst/>
          </a:prstGeom>
          <a:noFill/>
          <a:ln>
            <a:noFill/>
          </a:ln>
        </p:spPr>
      </p:pic>
      <p:sp>
        <p:nvSpPr>
          <p:cNvPr id="515" name="Google Shape;515;p51"/>
          <p:cNvSpPr txBox="1"/>
          <p:nvPr/>
        </p:nvSpPr>
        <p:spPr>
          <a:xfrm>
            <a:off x="704850" y="2621250"/>
            <a:ext cx="196785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438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Montserrat"/>
              <a:buChar char="❖"/>
            </a:pPr>
            <a:r>
              <a:rPr lang="en-GB" sz="3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 </a:t>
            </a:r>
            <a:r>
              <a:rPr lang="en-GB" sz="33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muon excess</a:t>
            </a:r>
            <a:r>
              <a:rPr lang="en-GB" sz="3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is observed in the data of multiple experiments, compared to </a:t>
            </a:r>
            <a:r>
              <a:rPr lang="en-GB" sz="33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hadronic interaction models</a:t>
            </a:r>
            <a:r>
              <a:rPr lang="en-GB" sz="3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predictions!</a:t>
            </a:r>
            <a:endParaRPr sz="33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16" name="Google Shape;516;p51"/>
          <p:cNvSpPr txBox="1">
            <a:spLocks noGrp="1"/>
          </p:cNvSpPr>
          <p:nvPr>
            <p:ph type="ftr" idx="11"/>
          </p:nvPr>
        </p:nvSpPr>
        <p:spPr>
          <a:xfrm>
            <a:off x="2654299" y="12286189"/>
            <a:ext cx="17553900" cy="13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</a:pPr>
            <a:r>
              <a:rPr lang="en-GB"/>
              <a:t>The Cosmic-Ray Group - The Pierre Auger Observatory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52"/>
          <p:cNvSpPr txBox="1">
            <a:spLocks noGrp="1"/>
          </p:cNvSpPr>
          <p:nvPr>
            <p:ph type="sldNum" idx="12"/>
          </p:nvPr>
        </p:nvSpPr>
        <p:spPr>
          <a:xfrm>
            <a:off x="704850" y="12782359"/>
            <a:ext cx="436500" cy="461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11</a:t>
            </a:fld>
            <a:endParaRPr/>
          </a:p>
        </p:txBody>
      </p:sp>
      <p:sp>
        <p:nvSpPr>
          <p:cNvPr id="522" name="Google Shape;522;p52"/>
          <p:cNvSpPr txBox="1">
            <a:spLocks noGrp="1"/>
          </p:cNvSpPr>
          <p:nvPr>
            <p:ph type="body" idx="1"/>
          </p:nvPr>
        </p:nvSpPr>
        <p:spPr>
          <a:xfrm>
            <a:off x="370400" y="335125"/>
            <a:ext cx="23114100" cy="10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7000"/>
              <a:buFont typeface="Arial"/>
              <a:buNone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The Muon Puzzle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23" name="Google Shape;523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29550" y="117325"/>
            <a:ext cx="3238500" cy="3257550"/>
          </a:xfrm>
          <a:prstGeom prst="rect">
            <a:avLst/>
          </a:prstGeom>
          <a:noFill/>
          <a:ln>
            <a:noFill/>
          </a:ln>
        </p:spPr>
      </p:pic>
      <p:sp>
        <p:nvSpPr>
          <p:cNvPr id="524" name="Google Shape;524;p52"/>
          <p:cNvSpPr txBox="1"/>
          <p:nvPr/>
        </p:nvSpPr>
        <p:spPr>
          <a:xfrm>
            <a:off x="1058325" y="1412725"/>
            <a:ext cx="15415200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Kevin Almeida Cheminant</a:t>
            </a:r>
            <a:endParaRPr sz="35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25" name="Google Shape;525;p52"/>
          <p:cNvSpPr txBox="1"/>
          <p:nvPr/>
        </p:nvSpPr>
        <p:spPr>
          <a:xfrm>
            <a:off x="533400" y="2476500"/>
            <a:ext cx="20078700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b="1">
                <a:latin typeface="Montserrat"/>
                <a:ea typeface="Montserrat"/>
                <a:cs typeface="Montserrat"/>
                <a:sym typeface="Montserrat"/>
              </a:rPr>
              <a:t>Phase I</a:t>
            </a:r>
            <a:r>
              <a:rPr lang="en-GB" sz="4400">
                <a:latin typeface="Montserrat"/>
                <a:ea typeface="Montserrat"/>
                <a:cs typeface="Montserrat"/>
                <a:sym typeface="Montserrat"/>
              </a:rPr>
              <a:t>: the muon discrepancy is larger for vertical showers, even with the most recent hadronic interaction models… </a:t>
            </a:r>
            <a:endParaRPr sz="44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26" name="Google Shape;526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4850" y="4350875"/>
            <a:ext cx="9277350" cy="7676800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p52"/>
          <p:cNvSpPr txBox="1"/>
          <p:nvPr/>
        </p:nvSpPr>
        <p:spPr>
          <a:xfrm>
            <a:off x="10915650" y="4400550"/>
            <a:ext cx="10782300" cy="16764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57150" dist="114300" dir="19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The simulated muon energy spectrum is also too hard!</a:t>
            </a:r>
            <a:endParaRPr sz="50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28" name="Google Shape;528;p5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609999" y="6591300"/>
            <a:ext cx="9658049" cy="551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" name="Google Shape;529;p5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137925" y="8343900"/>
            <a:ext cx="4108126" cy="38260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530" name="Google Shape;530;p52"/>
          <p:cNvSpPr txBox="1"/>
          <p:nvPr/>
        </p:nvSpPr>
        <p:spPr>
          <a:xfrm>
            <a:off x="10267950" y="6591300"/>
            <a:ext cx="3619500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500" b="1">
                <a:latin typeface="Montserrat"/>
                <a:ea typeface="Montserrat"/>
                <a:cs typeface="Montserrat"/>
                <a:sym typeface="Montserrat"/>
              </a:rPr>
              <a:t>Phase II</a:t>
            </a:r>
            <a:endParaRPr sz="5500"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31" name="Google Shape;531;p52"/>
          <p:cNvSpPr txBox="1"/>
          <p:nvPr/>
        </p:nvSpPr>
        <p:spPr>
          <a:xfrm>
            <a:off x="190500" y="11296650"/>
            <a:ext cx="3867300" cy="8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rgbClr val="7F7F7F"/>
                </a:solidFill>
              </a:rPr>
              <a:t>PoS(ICRC2025)528</a:t>
            </a:r>
            <a:endParaRPr sz="3200">
              <a:solidFill>
                <a:srgbClr val="7F7F7F"/>
              </a:solidFill>
            </a:endParaRPr>
          </a:p>
        </p:txBody>
      </p:sp>
      <p:sp>
        <p:nvSpPr>
          <p:cNvPr id="532" name="Google Shape;532;p52"/>
          <p:cNvSpPr txBox="1">
            <a:spLocks noGrp="1"/>
          </p:cNvSpPr>
          <p:nvPr>
            <p:ph type="ftr" idx="11"/>
          </p:nvPr>
        </p:nvSpPr>
        <p:spPr>
          <a:xfrm>
            <a:off x="2654299" y="12286189"/>
            <a:ext cx="17553900" cy="13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</a:pPr>
            <a:r>
              <a:rPr lang="en-GB"/>
              <a:t>The Cosmic-Ray Group - The Pierre Auger Observatory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53"/>
          <p:cNvSpPr txBox="1">
            <a:spLocks noGrp="1"/>
          </p:cNvSpPr>
          <p:nvPr>
            <p:ph type="sldNum" idx="12"/>
          </p:nvPr>
        </p:nvSpPr>
        <p:spPr>
          <a:xfrm>
            <a:off x="704850" y="12782359"/>
            <a:ext cx="436500" cy="461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  <p:sp>
        <p:nvSpPr>
          <p:cNvPr id="538" name="Google Shape;538;p53"/>
          <p:cNvSpPr txBox="1">
            <a:spLocks noGrp="1"/>
          </p:cNvSpPr>
          <p:nvPr>
            <p:ph type="body" idx="1"/>
          </p:nvPr>
        </p:nvSpPr>
        <p:spPr>
          <a:xfrm>
            <a:off x="370400" y="335125"/>
            <a:ext cx="23114100" cy="10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7000"/>
              <a:buFont typeface="Arial"/>
              <a:buNone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The Muon Puzzle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39" name="Google Shape;539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29550" y="117325"/>
            <a:ext cx="3238500" cy="3257550"/>
          </a:xfrm>
          <a:prstGeom prst="rect">
            <a:avLst/>
          </a:prstGeom>
          <a:noFill/>
          <a:ln>
            <a:noFill/>
          </a:ln>
        </p:spPr>
      </p:pic>
      <p:sp>
        <p:nvSpPr>
          <p:cNvPr id="540" name="Google Shape;540;p53"/>
          <p:cNvSpPr txBox="1"/>
          <p:nvPr/>
        </p:nvSpPr>
        <p:spPr>
          <a:xfrm>
            <a:off x="1058325" y="1412725"/>
            <a:ext cx="15415200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Kevin Almeida Cheminant</a:t>
            </a:r>
            <a:endParaRPr sz="35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41" name="Google Shape;541;p53"/>
          <p:cNvSpPr txBox="1"/>
          <p:nvPr/>
        </p:nvSpPr>
        <p:spPr>
          <a:xfrm>
            <a:off x="1141350" y="2552700"/>
            <a:ext cx="19583400" cy="16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501650" algn="l" rtl="0">
              <a:spcBef>
                <a:spcPts val="0"/>
              </a:spcBef>
              <a:spcAft>
                <a:spcPts val="0"/>
              </a:spcAft>
              <a:buSzPts val="4300"/>
              <a:buFont typeface="Montserrat"/>
              <a:buChar char="➢"/>
            </a:pPr>
            <a:r>
              <a:rPr lang="en-GB" sz="4300">
                <a:latin typeface="Montserrat"/>
                <a:ea typeface="Montserrat"/>
                <a:cs typeface="Montserrat"/>
                <a:sym typeface="Montserrat"/>
              </a:rPr>
              <a:t>At 10 EeV, SSD data is compatible with a constant rescaling of the hadronic component → </a:t>
            </a:r>
            <a:r>
              <a:rPr lang="en-GB" sz="4300" b="1">
                <a:latin typeface="Montserrat"/>
                <a:ea typeface="Montserrat"/>
                <a:cs typeface="Montserrat"/>
                <a:sym typeface="Montserrat"/>
              </a:rPr>
              <a:t>more data to come soon!</a:t>
            </a:r>
            <a:endParaRPr sz="4300" b="1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542" name="Google Shape;542;p53"/>
          <p:cNvGrpSpPr/>
          <p:nvPr/>
        </p:nvGrpSpPr>
        <p:grpSpPr>
          <a:xfrm>
            <a:off x="1164491" y="4422625"/>
            <a:ext cx="12845059" cy="7507175"/>
            <a:chOff x="459641" y="4422625"/>
            <a:chExt cx="12845059" cy="7507175"/>
          </a:xfrm>
        </p:grpSpPr>
        <p:pic>
          <p:nvPicPr>
            <p:cNvPr id="543" name="Google Shape;543;p5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59641" y="4422625"/>
              <a:ext cx="11599025" cy="75071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44" name="Google Shape;544;p53"/>
            <p:cNvSpPr txBox="1"/>
            <p:nvPr/>
          </p:nvSpPr>
          <p:spPr>
            <a:xfrm>
              <a:off x="2590800" y="9772650"/>
              <a:ext cx="6438900" cy="95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55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PRELIMINARY</a:t>
              </a:r>
              <a:endParaRPr sz="55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545" name="Google Shape;545;p53"/>
            <p:cNvSpPr txBox="1"/>
            <p:nvPr/>
          </p:nvSpPr>
          <p:spPr>
            <a:xfrm>
              <a:off x="8561400" y="5600700"/>
              <a:ext cx="4743300" cy="66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4200"/>
                <a:t>EPOS-LHCR</a:t>
              </a:r>
              <a:endParaRPr sz="4200"/>
            </a:p>
          </p:txBody>
        </p:sp>
      </p:grpSp>
      <p:grpSp>
        <p:nvGrpSpPr>
          <p:cNvPr id="546" name="Google Shape;546;p53"/>
          <p:cNvGrpSpPr/>
          <p:nvPr/>
        </p:nvGrpSpPr>
        <p:grpSpPr>
          <a:xfrm>
            <a:off x="14923734" y="4096678"/>
            <a:ext cx="7015199" cy="7833666"/>
            <a:chOff x="14923000" y="4096475"/>
            <a:chExt cx="6153683" cy="6871636"/>
          </a:xfrm>
        </p:grpSpPr>
        <p:pic>
          <p:nvPicPr>
            <p:cNvPr id="547" name="Google Shape;547;p5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4923000" y="4096475"/>
              <a:ext cx="6153683" cy="6871636"/>
            </a:xfrm>
            <a:prstGeom prst="rect">
              <a:avLst/>
            </a:prstGeom>
            <a:noFill/>
            <a:ln w="274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548" name="Google Shape;548;p53"/>
            <p:cNvSpPr txBox="1"/>
            <p:nvPr/>
          </p:nvSpPr>
          <p:spPr>
            <a:xfrm>
              <a:off x="15519096" y="5442648"/>
              <a:ext cx="1806000" cy="591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3075" tIns="263075" rIns="263075" bIns="2630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3453">
                  <a:solidFill>
                    <a:srgbClr val="98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Auger</a:t>
              </a:r>
              <a:endParaRPr sz="3453">
                <a:solidFill>
                  <a:srgbClr val="98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549" name="Google Shape;549;p53"/>
            <p:cNvSpPr txBox="1"/>
            <p:nvPr/>
          </p:nvSpPr>
          <p:spPr>
            <a:xfrm>
              <a:off x="18955071" y="5520458"/>
              <a:ext cx="1806000" cy="591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3075" tIns="263075" rIns="263075" bIns="2630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3453">
                  <a:solidFill>
                    <a:srgbClr val="98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HIM</a:t>
              </a:r>
              <a:endParaRPr sz="3453">
                <a:solidFill>
                  <a:srgbClr val="98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550" name="Google Shape;550;p53"/>
            <p:cNvSpPr txBox="1"/>
            <p:nvPr/>
          </p:nvSpPr>
          <p:spPr>
            <a:xfrm>
              <a:off x="17402729" y="7752262"/>
              <a:ext cx="1139700" cy="504300"/>
            </a:xfrm>
            <a:prstGeom prst="rect">
              <a:avLst/>
            </a:prstGeom>
            <a:solidFill>
              <a:srgbClr val="FAFAFA"/>
            </a:solidFill>
            <a:ln>
              <a:noFill/>
            </a:ln>
          </p:spPr>
          <p:txBody>
            <a:bodyPr spcFirstLastPara="1" wrap="square" lIns="263075" tIns="263075" rIns="263075" bIns="2630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590" b="1">
                  <a:solidFill>
                    <a:srgbClr val="0000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data</a:t>
              </a:r>
              <a:endParaRPr sz="2590" b="1">
                <a:solidFill>
                  <a:srgbClr val="0000F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551" name="Google Shape;551;p53"/>
            <p:cNvSpPr/>
            <p:nvPr/>
          </p:nvSpPr>
          <p:spPr>
            <a:xfrm>
              <a:off x="16935691" y="7098336"/>
              <a:ext cx="1385100" cy="591300"/>
            </a:xfrm>
            <a:prstGeom prst="rect">
              <a:avLst/>
            </a:prstGeom>
            <a:solidFill>
              <a:srgbClr val="FAFAFA"/>
            </a:solidFill>
            <a:ln>
              <a:noFill/>
            </a:ln>
          </p:spPr>
          <p:txBody>
            <a:bodyPr spcFirstLastPara="1" wrap="square" lIns="263075" tIns="263075" rIns="263075" bIns="2630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4028"/>
            </a:p>
          </p:txBody>
        </p:sp>
        <p:sp>
          <p:nvSpPr>
            <p:cNvPr id="552" name="Google Shape;552;p53"/>
            <p:cNvSpPr/>
            <p:nvPr/>
          </p:nvSpPr>
          <p:spPr>
            <a:xfrm>
              <a:off x="16935691" y="7113943"/>
              <a:ext cx="389100" cy="1245600"/>
            </a:xfrm>
            <a:prstGeom prst="rect">
              <a:avLst/>
            </a:prstGeom>
            <a:solidFill>
              <a:srgbClr val="FAFAFA"/>
            </a:solidFill>
            <a:ln>
              <a:noFill/>
            </a:ln>
          </p:spPr>
          <p:txBody>
            <a:bodyPr spcFirstLastPara="1" wrap="square" lIns="263075" tIns="263075" rIns="263075" bIns="2630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4028"/>
            </a:p>
          </p:txBody>
        </p:sp>
        <p:sp>
          <p:nvSpPr>
            <p:cNvPr id="553" name="Google Shape;553;p53"/>
            <p:cNvSpPr/>
            <p:nvPr/>
          </p:nvSpPr>
          <p:spPr>
            <a:xfrm>
              <a:off x="16702385" y="6506549"/>
              <a:ext cx="2288400" cy="1245600"/>
            </a:xfrm>
            <a:prstGeom prst="leftArrow">
              <a:avLst>
                <a:gd name="adj1" fmla="val 50000"/>
                <a:gd name="adj2" fmla="val 50000"/>
              </a:avLst>
            </a:prstGeom>
            <a:solidFill>
              <a:srgbClr val="FAFAFA"/>
            </a:solidFill>
            <a:ln w="274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263075" tIns="263075" rIns="263075" bIns="2630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4028"/>
            </a:p>
          </p:txBody>
        </p:sp>
        <p:sp>
          <p:nvSpPr>
            <p:cNvPr id="554" name="Google Shape;554;p53"/>
            <p:cNvSpPr txBox="1"/>
            <p:nvPr/>
          </p:nvSpPr>
          <p:spPr>
            <a:xfrm>
              <a:off x="16624334" y="6958261"/>
              <a:ext cx="2864700" cy="37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3075" tIns="263075" rIns="263075" bIns="2630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590" b="1">
                  <a:solidFill>
                    <a:srgbClr val="0000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interpretation</a:t>
              </a:r>
              <a:endParaRPr sz="2590" b="1">
                <a:solidFill>
                  <a:srgbClr val="0000F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555" name="Google Shape;555;p53"/>
          <p:cNvSpPr txBox="1">
            <a:spLocks noGrp="1"/>
          </p:cNvSpPr>
          <p:nvPr>
            <p:ph type="ftr" idx="11"/>
          </p:nvPr>
        </p:nvSpPr>
        <p:spPr>
          <a:xfrm>
            <a:off x="2654299" y="12286189"/>
            <a:ext cx="17553900" cy="13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</a:pPr>
            <a:r>
              <a:rPr lang="en-GB"/>
              <a:t>The Cosmic-Ray Group - The Pierre Auger Observatory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0" name="Google Shape;560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08575" y="2087200"/>
            <a:ext cx="13502026" cy="100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561" name="Google Shape;561;p54"/>
          <p:cNvSpPr txBox="1">
            <a:spLocks noGrp="1"/>
          </p:cNvSpPr>
          <p:nvPr>
            <p:ph type="sldNum" idx="12"/>
          </p:nvPr>
        </p:nvSpPr>
        <p:spPr>
          <a:xfrm>
            <a:off x="704850" y="12782359"/>
            <a:ext cx="436500" cy="461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13</a:t>
            </a:fld>
            <a:endParaRPr/>
          </a:p>
        </p:txBody>
      </p:sp>
      <p:sp>
        <p:nvSpPr>
          <p:cNvPr id="562" name="Google Shape;562;p54"/>
          <p:cNvSpPr txBox="1">
            <a:spLocks noGrp="1"/>
          </p:cNvSpPr>
          <p:nvPr>
            <p:ph type="ftr" idx="11"/>
          </p:nvPr>
        </p:nvSpPr>
        <p:spPr>
          <a:xfrm>
            <a:off x="2654299" y="12286189"/>
            <a:ext cx="17553900" cy="13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</a:pPr>
            <a:r>
              <a:rPr lang="en-GB"/>
              <a:t>The Cosmic-Ray Group - The Pierre Auger Observatory</a:t>
            </a:r>
            <a:endParaRPr/>
          </a:p>
        </p:txBody>
      </p:sp>
      <p:sp>
        <p:nvSpPr>
          <p:cNvPr id="563" name="Google Shape;563;p54"/>
          <p:cNvSpPr txBox="1">
            <a:spLocks noGrp="1"/>
          </p:cNvSpPr>
          <p:nvPr>
            <p:ph type="body" idx="1"/>
          </p:nvPr>
        </p:nvSpPr>
        <p:spPr>
          <a:xfrm>
            <a:off x="370400" y="335125"/>
            <a:ext cx="23114100" cy="10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7000"/>
              <a:buFont typeface="Arial"/>
              <a:buNone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Hardware efforts - Graphene ADC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64" name="Google Shape;564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269625" y="172675"/>
            <a:ext cx="2950475" cy="251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5" name="Google Shape;565;p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875200" y="159200"/>
            <a:ext cx="2016231" cy="251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6" name="Google Shape;566;p5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7050" y="5774525"/>
            <a:ext cx="4999575" cy="2815076"/>
          </a:xfrm>
          <a:prstGeom prst="rect">
            <a:avLst/>
          </a:prstGeom>
          <a:noFill/>
          <a:ln>
            <a:noFill/>
          </a:ln>
        </p:spPr>
      </p:pic>
      <p:sp>
        <p:nvSpPr>
          <p:cNvPr id="567" name="Google Shape;567;p54"/>
          <p:cNvSpPr txBox="1"/>
          <p:nvPr/>
        </p:nvSpPr>
        <p:spPr>
          <a:xfrm>
            <a:off x="1058325" y="1412725"/>
            <a:ext cx="15415200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Nicoleta Cucu-Laurenciu, Charles Timmermans </a:t>
            </a:r>
            <a:endParaRPr sz="35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55"/>
          <p:cNvSpPr txBox="1">
            <a:spLocks noGrp="1"/>
          </p:cNvSpPr>
          <p:nvPr>
            <p:ph type="sldNum" idx="12"/>
          </p:nvPr>
        </p:nvSpPr>
        <p:spPr>
          <a:xfrm>
            <a:off x="704850" y="12782359"/>
            <a:ext cx="436500" cy="461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14</a:t>
            </a:fld>
            <a:endParaRPr/>
          </a:p>
        </p:txBody>
      </p:sp>
      <p:sp>
        <p:nvSpPr>
          <p:cNvPr id="573" name="Google Shape;573;p55"/>
          <p:cNvSpPr txBox="1">
            <a:spLocks noGrp="1"/>
          </p:cNvSpPr>
          <p:nvPr>
            <p:ph type="ftr" idx="11"/>
          </p:nvPr>
        </p:nvSpPr>
        <p:spPr>
          <a:xfrm>
            <a:off x="2654299" y="12286189"/>
            <a:ext cx="17553900" cy="13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</a:pPr>
            <a:r>
              <a:rPr lang="en-GB"/>
              <a:t>The Cosmic-Ray Group - The Pierre Auger Observatory</a:t>
            </a:r>
            <a:endParaRPr/>
          </a:p>
        </p:txBody>
      </p:sp>
      <p:sp>
        <p:nvSpPr>
          <p:cNvPr id="574" name="Google Shape;574;p55"/>
          <p:cNvSpPr txBox="1">
            <a:spLocks noGrp="1"/>
          </p:cNvSpPr>
          <p:nvPr>
            <p:ph type="body" idx="1"/>
          </p:nvPr>
        </p:nvSpPr>
        <p:spPr>
          <a:xfrm>
            <a:off x="370400" y="335125"/>
            <a:ext cx="23114100" cy="10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7000"/>
              <a:buFont typeface="Arial"/>
              <a:buNone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Hardware efforts - KORSTMOS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75" name="Google Shape;575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68198" y="3821275"/>
            <a:ext cx="7469300" cy="792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6" name="Google Shape;576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788550" y="3840325"/>
            <a:ext cx="4133850" cy="552068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7" name="Google Shape;577;p5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176775" y="3840325"/>
            <a:ext cx="2206765" cy="293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8" name="Google Shape;578;p5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210425" y="7164550"/>
            <a:ext cx="2127023" cy="2152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9" name="Google Shape;579;p5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0107600" y="3840325"/>
            <a:ext cx="2206775" cy="2933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80" name="Google Shape;580;p5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0107600" y="7183050"/>
            <a:ext cx="2682240" cy="198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1" name="Google Shape;581;p5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71600" y="7571550"/>
            <a:ext cx="5091523" cy="2609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2" name="Google Shape;582;p5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4797550" y="10181400"/>
            <a:ext cx="6115050" cy="11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3" name="Google Shape;583;p55" title="image.pn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81459" y="3322510"/>
            <a:ext cx="4763398" cy="3544195"/>
          </a:xfrm>
          <a:prstGeom prst="rect">
            <a:avLst/>
          </a:prstGeom>
          <a:noFill/>
          <a:ln>
            <a:noFill/>
          </a:ln>
        </p:spPr>
      </p:pic>
      <p:sp>
        <p:nvSpPr>
          <p:cNvPr id="584" name="Google Shape;584;p55"/>
          <p:cNvSpPr txBox="1"/>
          <p:nvPr/>
        </p:nvSpPr>
        <p:spPr>
          <a:xfrm>
            <a:off x="1058325" y="1412725"/>
            <a:ext cx="13036501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dirty="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Rik van den Bosch, Marie-Nour Hartman, </a:t>
            </a:r>
            <a:endParaRPr sz="3500" dirty="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dirty="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Jochem van Rabenswaaij, Nicoleta Cucu Laurenciu, Charles Timmermans </a:t>
            </a:r>
            <a:endParaRPr sz="3500" dirty="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85" name="Google Shape;585;p55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4016500" y="187500"/>
            <a:ext cx="1892727" cy="2520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86" name="Google Shape;586;p55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6042216" y="187500"/>
            <a:ext cx="2520425" cy="252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7" name="Google Shape;587;p55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8501668" y="187500"/>
            <a:ext cx="2520425" cy="252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8" name="Google Shape;588;p55"/>
          <p:cNvPicPr preferRelativeResize="0"/>
          <p:nvPr/>
        </p:nvPicPr>
        <p:blipFill>
          <a:blip r:embed="rId15">
            <a:alphaModFix/>
          </a:blip>
          <a:srcRect l="18756" r="21757"/>
          <a:stretch>
            <a:fillRect/>
          </a:stretch>
        </p:blipFill>
        <p:spPr>
          <a:xfrm>
            <a:off x="22541288" y="187500"/>
            <a:ext cx="1760088" cy="252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565;p54">
            <a:extLst>
              <a:ext uri="{FF2B5EF4-FFF2-40B4-BE49-F238E27FC236}">
                <a16:creationId xmlns:a16="http://schemas.microsoft.com/office/drawing/2014/main" id="{771834DD-8BE9-DB3B-6355-3FD73B8DA544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0510031" y="159200"/>
            <a:ext cx="2016231" cy="2513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56"/>
          <p:cNvSpPr txBox="1">
            <a:spLocks noGrp="1"/>
          </p:cNvSpPr>
          <p:nvPr>
            <p:ph type="sldNum" idx="12"/>
          </p:nvPr>
        </p:nvSpPr>
        <p:spPr>
          <a:xfrm>
            <a:off x="704850" y="12782359"/>
            <a:ext cx="436500" cy="461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</a:pPr>
            <a:fld id="{00000000-1234-1234-1234-123412341234}" type="slidenum">
              <a:rPr lang="en-GB"/>
              <a:t>15</a:t>
            </a:fld>
            <a:endParaRPr/>
          </a:p>
        </p:txBody>
      </p:sp>
      <p:sp>
        <p:nvSpPr>
          <p:cNvPr id="594" name="Google Shape;594;p56"/>
          <p:cNvSpPr txBox="1">
            <a:spLocks noGrp="1"/>
          </p:cNvSpPr>
          <p:nvPr>
            <p:ph type="body" idx="1"/>
          </p:nvPr>
        </p:nvSpPr>
        <p:spPr>
          <a:xfrm>
            <a:off x="9626600" y="5492750"/>
            <a:ext cx="23114100" cy="10776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Thank you!</a:t>
            </a:r>
            <a:endParaRPr/>
          </a:p>
        </p:txBody>
      </p:sp>
      <p:sp>
        <p:nvSpPr>
          <p:cNvPr id="595" name="Google Shape;595;p56"/>
          <p:cNvSpPr txBox="1">
            <a:spLocks noGrp="1"/>
          </p:cNvSpPr>
          <p:nvPr>
            <p:ph type="ftr" idx="11"/>
          </p:nvPr>
        </p:nvSpPr>
        <p:spPr>
          <a:xfrm>
            <a:off x="2654299" y="12286189"/>
            <a:ext cx="17553900" cy="13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</a:pPr>
            <a:r>
              <a:rPr lang="en-GB"/>
              <a:t>The Cosmic-Ray Group - The Pierre Auger Observatory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43"/>
          <p:cNvSpPr txBox="1">
            <a:spLocks noGrp="1"/>
          </p:cNvSpPr>
          <p:nvPr>
            <p:ph type="sldNum" idx="12"/>
          </p:nvPr>
        </p:nvSpPr>
        <p:spPr>
          <a:xfrm>
            <a:off x="704850" y="12782359"/>
            <a:ext cx="436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</a:pPr>
            <a:r>
              <a:rPr lang="en-GB"/>
              <a:t>2</a:t>
            </a:r>
            <a:endParaRPr/>
          </a:p>
        </p:txBody>
      </p:sp>
      <p:grpSp>
        <p:nvGrpSpPr>
          <p:cNvPr id="388" name="Google Shape;388;p43"/>
          <p:cNvGrpSpPr/>
          <p:nvPr/>
        </p:nvGrpSpPr>
        <p:grpSpPr>
          <a:xfrm>
            <a:off x="9123848" y="1591855"/>
            <a:ext cx="15024189" cy="10490850"/>
            <a:chOff x="2688407" y="730775"/>
            <a:chExt cx="5263335" cy="3675197"/>
          </a:xfrm>
        </p:grpSpPr>
        <p:pic>
          <p:nvPicPr>
            <p:cNvPr id="389" name="Google Shape;389;p4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810175" y="730775"/>
              <a:ext cx="5141567" cy="367519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0" name="Google Shape;390;p43"/>
            <p:cNvSpPr/>
            <p:nvPr/>
          </p:nvSpPr>
          <p:spPr>
            <a:xfrm>
              <a:off x="2811988" y="748754"/>
              <a:ext cx="1863000" cy="287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261000" tIns="261000" rIns="261000" bIns="261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43"/>
            <p:cNvSpPr/>
            <p:nvPr/>
          </p:nvSpPr>
          <p:spPr>
            <a:xfrm>
              <a:off x="6911045" y="829105"/>
              <a:ext cx="1005600" cy="58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261000" tIns="261000" rIns="261000" bIns="261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43"/>
            <p:cNvSpPr/>
            <p:nvPr/>
          </p:nvSpPr>
          <p:spPr>
            <a:xfrm>
              <a:off x="6064894" y="771190"/>
              <a:ext cx="1005600" cy="2649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261000" tIns="261000" rIns="261000" bIns="261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43"/>
            <p:cNvSpPr/>
            <p:nvPr/>
          </p:nvSpPr>
          <p:spPr>
            <a:xfrm>
              <a:off x="6911045" y="3590221"/>
              <a:ext cx="1005600" cy="739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261000" tIns="261000" rIns="261000" bIns="261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43"/>
            <p:cNvSpPr/>
            <p:nvPr/>
          </p:nvSpPr>
          <p:spPr>
            <a:xfrm>
              <a:off x="3427408" y="2491156"/>
              <a:ext cx="276900" cy="1317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261000" tIns="261000" rIns="261000" bIns="261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43"/>
            <p:cNvSpPr txBox="1"/>
            <p:nvPr/>
          </p:nvSpPr>
          <p:spPr>
            <a:xfrm>
              <a:off x="3573455" y="1173483"/>
              <a:ext cx="829200" cy="35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1000" tIns="261000" rIns="261000" bIns="261000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3140" b="1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AERA</a:t>
              </a:r>
              <a:endParaRPr sz="314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96" name="Google Shape;396;p43"/>
            <p:cNvSpPr/>
            <p:nvPr/>
          </p:nvSpPr>
          <p:spPr>
            <a:xfrm>
              <a:off x="2688407" y="943965"/>
              <a:ext cx="304500" cy="12405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261000" tIns="261000" rIns="261000" bIns="261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43"/>
            <p:cNvSpPr/>
            <p:nvPr/>
          </p:nvSpPr>
          <p:spPr>
            <a:xfrm>
              <a:off x="2807077" y="3545914"/>
              <a:ext cx="756600" cy="783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261000" tIns="261000" rIns="261000" bIns="261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8" name="Google Shape;398;p43"/>
          <p:cNvSpPr txBox="1">
            <a:spLocks noGrp="1"/>
          </p:cNvSpPr>
          <p:nvPr>
            <p:ph type="ftr" idx="11"/>
          </p:nvPr>
        </p:nvSpPr>
        <p:spPr>
          <a:xfrm>
            <a:off x="2654299" y="12286189"/>
            <a:ext cx="17553941" cy="1335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</a:pPr>
            <a:r>
              <a:rPr lang="en-GB"/>
              <a:t>The Cosmic-Ray Group - The Pierre Auger Observatory</a:t>
            </a:r>
            <a:endParaRPr/>
          </a:p>
        </p:txBody>
      </p:sp>
      <p:sp>
        <p:nvSpPr>
          <p:cNvPr id="399" name="Google Shape;399;p43"/>
          <p:cNvSpPr txBox="1">
            <a:spLocks noGrp="1"/>
          </p:cNvSpPr>
          <p:nvPr>
            <p:ph type="body" idx="1"/>
          </p:nvPr>
        </p:nvSpPr>
        <p:spPr>
          <a:xfrm>
            <a:off x="370400" y="335125"/>
            <a:ext cx="23114100" cy="10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7000"/>
              <a:buFont typeface="Arial"/>
              <a:buNone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The Pierre Auger Observatory - Phase I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0" name="Google Shape;400;p43"/>
          <p:cNvSpPr txBox="1"/>
          <p:nvPr/>
        </p:nvSpPr>
        <p:spPr>
          <a:xfrm>
            <a:off x="1058325" y="1412725"/>
            <a:ext cx="15415200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1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An hybrid UHECR experiment in the Argentinean pampa since 2004</a:t>
            </a:r>
            <a:endParaRPr sz="31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1" name="Google Shape;401;p43"/>
          <p:cNvSpPr/>
          <p:nvPr/>
        </p:nvSpPr>
        <p:spPr>
          <a:xfrm>
            <a:off x="9401525" y="5556250"/>
            <a:ext cx="300000" cy="18873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402" name="Google Shape;402;p43"/>
          <p:cNvSpPr txBox="1"/>
          <p:nvPr/>
        </p:nvSpPr>
        <p:spPr>
          <a:xfrm>
            <a:off x="393700" y="3880962"/>
            <a:ext cx="9486600" cy="87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1450" tIns="201450" rIns="201450" bIns="201450" anchor="t" anchorCtr="0">
            <a:spAutoFit/>
          </a:bodyPr>
          <a:lstStyle/>
          <a:p>
            <a:pPr marL="1007420" lvl="0" indent="-685605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64"/>
              <a:buFont typeface="Montserrat"/>
              <a:buChar char="★"/>
            </a:pPr>
            <a:r>
              <a:rPr lang="en-GB" sz="2864" b="1">
                <a:solidFill>
                  <a:srgbClr val="319E01"/>
                </a:solidFill>
                <a:latin typeface="Montserrat"/>
                <a:ea typeface="Montserrat"/>
                <a:cs typeface="Montserrat"/>
                <a:sym typeface="Montserrat"/>
              </a:rPr>
              <a:t>Water-Cherenkov Surface Detectors </a:t>
            </a:r>
            <a:r>
              <a:rPr lang="en-GB" sz="2864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2864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00742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64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3 arrays – 1500 m, 750 m, 433 m.</a:t>
            </a:r>
            <a:endParaRPr sz="2864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64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007420" lvl="0" indent="-685605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64"/>
              <a:buFont typeface="Montserrat"/>
              <a:buChar char="★"/>
            </a:pPr>
            <a:r>
              <a:rPr lang="en-GB" sz="2864" b="1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Fluorescence Detectors (FD)</a:t>
            </a:r>
            <a:endParaRPr sz="2864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00742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64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4+1 sites measuring the longitudinal</a:t>
            </a:r>
            <a:endParaRPr sz="2864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00742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64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profile.</a:t>
            </a:r>
            <a:endParaRPr sz="2864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00742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64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007420" lvl="0" indent="-685605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64"/>
              <a:buFont typeface="Montserrat"/>
              <a:buChar char="★"/>
            </a:pPr>
            <a:r>
              <a:rPr lang="en-GB" sz="2864" b="1">
                <a:solidFill>
                  <a:srgbClr val="05C1C1"/>
                </a:solidFill>
                <a:latin typeface="Montserrat"/>
                <a:ea typeface="Montserrat"/>
                <a:cs typeface="Montserrat"/>
                <a:sym typeface="Montserrat"/>
              </a:rPr>
              <a:t>Underground Muon Detectors</a:t>
            </a:r>
            <a:r>
              <a:rPr lang="en-GB" sz="2864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2864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00742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64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direct measurement of muons</a:t>
            </a:r>
            <a:endParaRPr sz="2864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00742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64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007420" lvl="0" indent="-685605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64"/>
              <a:buFont typeface="Montserrat"/>
              <a:buChar char="★"/>
            </a:pPr>
            <a:r>
              <a:rPr lang="en-GB" sz="2864" b="1">
                <a:solidFill>
                  <a:srgbClr val="9900FF"/>
                </a:solidFill>
                <a:latin typeface="Montserrat"/>
                <a:ea typeface="Montserrat"/>
                <a:cs typeface="Montserrat"/>
                <a:sym typeface="Montserrat"/>
              </a:rPr>
              <a:t>Radio antennas</a:t>
            </a:r>
            <a:endParaRPr sz="2864" b="1">
              <a:solidFill>
                <a:srgbClr val="9900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64" b="1">
                <a:solidFill>
                  <a:srgbClr val="9900FF"/>
                </a:solidFill>
                <a:latin typeface="Montserrat"/>
                <a:ea typeface="Montserrat"/>
                <a:cs typeface="Montserrat"/>
                <a:sym typeface="Montserrat"/>
              </a:rPr>
              <a:t>	</a:t>
            </a:r>
            <a:r>
              <a:rPr lang="en-GB" sz="2864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measuring the electromagnetic</a:t>
            </a:r>
            <a:endParaRPr sz="2864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64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	component.</a:t>
            </a:r>
            <a:endParaRPr sz="2864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64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007420" lvl="0" indent="-685605" algn="l" rtl="0">
              <a:spcBef>
                <a:spcPts val="0"/>
              </a:spcBef>
              <a:spcAft>
                <a:spcPts val="0"/>
              </a:spcAft>
              <a:buSzPts val="2864"/>
              <a:buFont typeface="Montserrat"/>
              <a:buChar char="★"/>
            </a:pPr>
            <a:r>
              <a:rPr lang="en-GB" sz="2864" b="1">
                <a:solidFill>
                  <a:srgbClr val="BF9000"/>
                </a:solidFill>
                <a:latin typeface="Montserrat"/>
                <a:ea typeface="Montserrat"/>
                <a:cs typeface="Montserrat"/>
                <a:sym typeface="Montserrat"/>
              </a:rPr>
              <a:t>LIDARS</a:t>
            </a:r>
            <a:endParaRPr sz="2864" b="1">
              <a:solidFill>
                <a:srgbClr val="BF9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00742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64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monitoring the atmospheric conditions.</a:t>
            </a:r>
            <a:endParaRPr sz="2864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64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00742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64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00742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64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3" name="Google Shape;403;p43"/>
          <p:cNvSpPr txBox="1"/>
          <p:nvPr/>
        </p:nvSpPr>
        <p:spPr>
          <a:xfrm>
            <a:off x="973610" y="2640213"/>
            <a:ext cx="7835400" cy="867300"/>
          </a:xfrm>
          <a:prstGeom prst="rect">
            <a:avLst/>
          </a:prstGeom>
          <a:noFill/>
          <a:ln w="2100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01450" tIns="201450" rIns="201450" bIns="2014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64" b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17</a:t>
            </a:r>
            <a:r>
              <a:rPr lang="en-GB" sz="2864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countries – </a:t>
            </a:r>
            <a:r>
              <a:rPr lang="en-GB" sz="2864" b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~400</a:t>
            </a:r>
            <a:r>
              <a:rPr lang="en-GB" sz="2864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scientists and staff</a:t>
            </a:r>
            <a:endParaRPr sz="2864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44"/>
          <p:cNvSpPr txBox="1">
            <a:spLocks noGrp="1"/>
          </p:cNvSpPr>
          <p:nvPr>
            <p:ph type="sldNum" idx="12"/>
          </p:nvPr>
        </p:nvSpPr>
        <p:spPr>
          <a:xfrm>
            <a:off x="704850" y="12782359"/>
            <a:ext cx="436500" cy="461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  <p:pic>
        <p:nvPicPr>
          <p:cNvPr id="409" name="Google Shape;409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4325" y="1570725"/>
            <a:ext cx="8464526" cy="1060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937500" y="921400"/>
            <a:ext cx="13351251" cy="1103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47251" y="6845924"/>
            <a:ext cx="5490258" cy="5113250"/>
          </a:xfrm>
          <a:prstGeom prst="rect">
            <a:avLst/>
          </a:prstGeom>
          <a:noFill/>
          <a:ln>
            <a:noFill/>
          </a:ln>
          <a:effectLst>
            <a:outerShdw blurRad="139617" dist="46539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412" name="Google Shape;412;p44"/>
          <p:cNvSpPr txBox="1">
            <a:spLocks noGrp="1"/>
          </p:cNvSpPr>
          <p:nvPr>
            <p:ph type="body" idx="1"/>
          </p:nvPr>
        </p:nvSpPr>
        <p:spPr>
          <a:xfrm>
            <a:off x="370400" y="335125"/>
            <a:ext cx="23114100" cy="10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7000"/>
              <a:buFont typeface="Arial"/>
              <a:buNone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AugerPrime - Phase II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13" name="Google Shape;413;p44"/>
          <p:cNvSpPr txBox="1">
            <a:spLocks noGrp="1"/>
          </p:cNvSpPr>
          <p:nvPr>
            <p:ph type="ftr" idx="11"/>
          </p:nvPr>
        </p:nvSpPr>
        <p:spPr>
          <a:xfrm>
            <a:off x="2654299" y="12286189"/>
            <a:ext cx="17553900" cy="13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</a:pPr>
            <a:r>
              <a:rPr lang="en-GB"/>
              <a:t>The Cosmic-Ray Group - The Pierre Auger Observatory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45"/>
          <p:cNvSpPr txBox="1">
            <a:spLocks noGrp="1"/>
          </p:cNvSpPr>
          <p:nvPr>
            <p:ph type="sldNum" idx="12"/>
          </p:nvPr>
        </p:nvSpPr>
        <p:spPr>
          <a:xfrm>
            <a:off x="704850" y="12782359"/>
            <a:ext cx="436500" cy="461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  <p:sp>
        <p:nvSpPr>
          <p:cNvPr id="419" name="Google Shape;419;p45"/>
          <p:cNvSpPr txBox="1">
            <a:spLocks noGrp="1"/>
          </p:cNvSpPr>
          <p:nvPr>
            <p:ph type="body" idx="1"/>
          </p:nvPr>
        </p:nvSpPr>
        <p:spPr>
          <a:xfrm>
            <a:off x="370400" y="335125"/>
            <a:ext cx="23114100" cy="10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7000"/>
              <a:buFont typeface="Arial"/>
              <a:buNone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Interferometry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0" name="Google Shape;420;p45"/>
          <p:cNvSpPr txBox="1"/>
          <p:nvPr/>
        </p:nvSpPr>
        <p:spPr>
          <a:xfrm>
            <a:off x="838201" y="2414675"/>
            <a:ext cx="136080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82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Char char="➢"/>
            </a:pPr>
            <a:r>
              <a:rPr lang="en-GB" sz="4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Combine all antennas by overlapping the waveforms of multiple antennas.</a:t>
            </a:r>
            <a:endParaRPr sz="4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482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Char char="➢"/>
            </a:pPr>
            <a:r>
              <a:rPr lang="en-GB" sz="4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Full 3D mapping of the air shower’s emission region.</a:t>
            </a:r>
            <a:endParaRPr sz="4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5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482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Char char="➢"/>
            </a:pPr>
            <a:r>
              <a:rPr lang="en-GB" sz="4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Reconstruction of </a:t>
            </a:r>
            <a:r>
              <a:rPr lang="en-GB" sz="4000">
                <a:latin typeface="Montserrat"/>
                <a:ea typeface="Montserrat"/>
                <a:cs typeface="Montserrat"/>
                <a:sym typeface="Montserrat"/>
              </a:rPr>
              <a:t>the depth of maximum development X</a:t>
            </a:r>
            <a:r>
              <a:rPr lang="en-GB" sz="4000" baseline="-25000">
                <a:latin typeface="Montserrat"/>
                <a:ea typeface="Montserrat"/>
                <a:cs typeface="Montserrat"/>
                <a:sym typeface="Montserrat"/>
              </a:rPr>
              <a:t>max</a:t>
            </a:r>
            <a:r>
              <a:rPr lang="en-GB" sz="4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possible.</a:t>
            </a:r>
            <a:endParaRPr sz="4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5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482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Char char="➢"/>
            </a:pPr>
            <a:r>
              <a:rPr lang="en-GB" sz="4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Composition studies.</a:t>
            </a:r>
            <a:endParaRPr sz="4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21" name="Google Shape;421;p45"/>
          <p:cNvPicPr preferRelativeResize="0"/>
          <p:nvPr/>
        </p:nvPicPr>
        <p:blipFill rotWithShape="1">
          <a:blip r:embed="rId3">
            <a:alphaModFix/>
          </a:blip>
          <a:srcRect l="16258" r="11030"/>
          <a:stretch/>
        </p:blipFill>
        <p:spPr>
          <a:xfrm>
            <a:off x="19203874" y="70575"/>
            <a:ext cx="2482917" cy="2276477"/>
          </a:xfrm>
          <a:prstGeom prst="rect">
            <a:avLst/>
          </a:prstGeom>
          <a:noFill/>
          <a:ln>
            <a:noFill/>
          </a:ln>
        </p:spPr>
      </p:pic>
      <p:sp>
        <p:nvSpPr>
          <p:cNvPr id="422" name="Google Shape;422;p45"/>
          <p:cNvSpPr txBox="1"/>
          <p:nvPr/>
        </p:nvSpPr>
        <p:spPr>
          <a:xfrm>
            <a:off x="1058325" y="1412725"/>
            <a:ext cx="15415200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Harm Schoorlemmer, Pim Van Dillen, Juan Yebra-Ammerman</a:t>
            </a:r>
            <a:endParaRPr sz="35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23" name="Google Shape;423;p45"/>
          <p:cNvPicPr preferRelativeResize="0"/>
          <p:nvPr/>
        </p:nvPicPr>
        <p:blipFill rotWithShape="1">
          <a:blip r:embed="rId4">
            <a:alphaModFix/>
          </a:blip>
          <a:srcRect t="6647" r="47526"/>
          <a:stretch/>
        </p:blipFill>
        <p:spPr>
          <a:xfrm>
            <a:off x="8728624" y="6868000"/>
            <a:ext cx="7330802" cy="5211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4" name="Google Shape;424;p4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598193" y="2562925"/>
            <a:ext cx="7020249" cy="9516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p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864375" y="70575"/>
            <a:ext cx="2276475" cy="2276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" name="Google Shape;426;p45" title="timing_video_medium.gif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354200" y="7626700"/>
            <a:ext cx="5749248" cy="4311925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p45"/>
          <p:cNvSpPr txBox="1">
            <a:spLocks noGrp="1"/>
          </p:cNvSpPr>
          <p:nvPr>
            <p:ph type="ftr" idx="11"/>
          </p:nvPr>
        </p:nvSpPr>
        <p:spPr>
          <a:xfrm>
            <a:off x="2654299" y="12286189"/>
            <a:ext cx="17553900" cy="13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</a:pPr>
            <a:r>
              <a:rPr lang="en-GB"/>
              <a:t>The Cosmic-Ray Group - The Pierre Auger Observatory</a:t>
            </a:r>
            <a:endParaRPr/>
          </a:p>
        </p:txBody>
      </p:sp>
      <p:pic>
        <p:nvPicPr>
          <p:cNvPr id="428" name="Google Shape;428;p4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6691839" y="80000"/>
            <a:ext cx="2293721" cy="2276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3" name="Google Shape;433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38050" y="5810900"/>
            <a:ext cx="9589200" cy="6392824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46"/>
          <p:cNvSpPr txBox="1">
            <a:spLocks noGrp="1"/>
          </p:cNvSpPr>
          <p:nvPr>
            <p:ph type="sldNum" idx="12"/>
          </p:nvPr>
        </p:nvSpPr>
        <p:spPr>
          <a:xfrm>
            <a:off x="704850" y="12782359"/>
            <a:ext cx="436500" cy="461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  <p:sp>
        <p:nvSpPr>
          <p:cNvPr id="435" name="Google Shape;435;p46"/>
          <p:cNvSpPr txBox="1">
            <a:spLocks noGrp="1"/>
          </p:cNvSpPr>
          <p:nvPr>
            <p:ph type="body" idx="1"/>
          </p:nvPr>
        </p:nvSpPr>
        <p:spPr>
          <a:xfrm>
            <a:off x="370400" y="335125"/>
            <a:ext cx="23114100" cy="10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7000"/>
              <a:buFont typeface="Arial"/>
              <a:buNone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Interferometry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36" name="Google Shape;436;p46"/>
          <p:cNvPicPr preferRelativeResize="0"/>
          <p:nvPr/>
        </p:nvPicPr>
        <p:blipFill rotWithShape="1">
          <a:blip r:embed="rId4">
            <a:alphaModFix/>
          </a:blip>
          <a:srcRect l="16258" r="11030"/>
          <a:stretch/>
        </p:blipFill>
        <p:spPr>
          <a:xfrm>
            <a:off x="19203874" y="70575"/>
            <a:ext cx="2482917" cy="2276477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p46"/>
          <p:cNvSpPr txBox="1"/>
          <p:nvPr/>
        </p:nvSpPr>
        <p:spPr>
          <a:xfrm>
            <a:off x="1058325" y="1412725"/>
            <a:ext cx="15415200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Harm Schoorlemmer, Pim Van Dillen, Juan Yebra-Ammerman</a:t>
            </a:r>
            <a:endParaRPr sz="35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38" name="Google Shape;438;p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864375" y="70575"/>
            <a:ext cx="2276475" cy="2276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Google Shape;439;p4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68375" y="7396251"/>
            <a:ext cx="6169675" cy="462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4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5660289" y="5748875"/>
            <a:ext cx="4722249" cy="6296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p4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0206150" y="3739450"/>
            <a:ext cx="3934701" cy="5246304"/>
          </a:xfrm>
          <a:prstGeom prst="rect">
            <a:avLst/>
          </a:prstGeom>
          <a:noFill/>
          <a:ln>
            <a:noFill/>
          </a:ln>
        </p:spPr>
      </p:pic>
      <p:sp>
        <p:nvSpPr>
          <p:cNvPr id="442" name="Google Shape;442;p46"/>
          <p:cNvSpPr txBox="1"/>
          <p:nvPr/>
        </p:nvSpPr>
        <p:spPr>
          <a:xfrm>
            <a:off x="1563525" y="2275400"/>
            <a:ext cx="15105300" cy="353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Very accurate timing of the signal needed over the full array (3000 km</a:t>
            </a:r>
            <a:r>
              <a:rPr lang="en-GB" sz="4000" baseline="30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r>
              <a:rPr lang="en-GB" sz="4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)</a:t>
            </a:r>
            <a:endParaRPr sz="4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457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Montserrat"/>
              <a:buChar char="➢"/>
            </a:pPr>
            <a:r>
              <a:rPr lang="en-GB" sz="3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Clock synchronisation </a:t>
            </a:r>
            <a:r>
              <a:rPr lang="en-GB" sz="3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&lt; 1 ns</a:t>
            </a:r>
            <a:r>
              <a:rPr lang="en-GB" sz="3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: Beacons</a:t>
            </a:r>
            <a:endParaRPr sz="3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457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Montserrat"/>
              <a:buChar char="➢"/>
            </a:pPr>
            <a:r>
              <a:rPr lang="en-GB" sz="3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Positional accuracy </a:t>
            </a:r>
            <a:r>
              <a:rPr lang="en-GB" sz="3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&lt; 30 cm: </a:t>
            </a:r>
            <a:r>
              <a:rPr lang="en-GB" sz="3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Differential GPS survey</a:t>
            </a:r>
            <a:endParaRPr sz="4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3" name="Google Shape;443;p46"/>
          <p:cNvSpPr txBox="1">
            <a:spLocks noGrp="1"/>
          </p:cNvSpPr>
          <p:nvPr>
            <p:ph type="ftr" idx="11"/>
          </p:nvPr>
        </p:nvSpPr>
        <p:spPr>
          <a:xfrm>
            <a:off x="2654299" y="12286189"/>
            <a:ext cx="17553900" cy="13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</a:pPr>
            <a:r>
              <a:rPr lang="en-GB"/>
              <a:t>The Cosmic-Ray Group - The Pierre Auger Observatory</a:t>
            </a:r>
            <a:endParaRPr/>
          </a:p>
        </p:txBody>
      </p:sp>
      <p:pic>
        <p:nvPicPr>
          <p:cNvPr id="444" name="Google Shape;444;p4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6691839" y="80000"/>
            <a:ext cx="2293721" cy="2276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3" name="Google Shape;453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5575" y="2146525"/>
            <a:ext cx="12611548" cy="7112476"/>
          </a:xfrm>
          <a:prstGeom prst="rect">
            <a:avLst/>
          </a:prstGeom>
          <a:noFill/>
          <a:ln>
            <a:noFill/>
          </a:ln>
        </p:spPr>
      </p:pic>
      <p:sp>
        <p:nvSpPr>
          <p:cNvPr id="449" name="Google Shape;449;p47"/>
          <p:cNvSpPr txBox="1">
            <a:spLocks noGrp="1"/>
          </p:cNvSpPr>
          <p:nvPr>
            <p:ph type="sldNum" idx="12"/>
          </p:nvPr>
        </p:nvSpPr>
        <p:spPr>
          <a:xfrm>
            <a:off x="704850" y="12782359"/>
            <a:ext cx="436500" cy="461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  <p:sp>
        <p:nvSpPr>
          <p:cNvPr id="450" name="Google Shape;450;p47"/>
          <p:cNvSpPr txBox="1">
            <a:spLocks noGrp="1"/>
          </p:cNvSpPr>
          <p:nvPr>
            <p:ph type="body" idx="1"/>
          </p:nvPr>
        </p:nvSpPr>
        <p:spPr>
          <a:xfrm>
            <a:off x="370400" y="335125"/>
            <a:ext cx="23114100" cy="10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7000"/>
              <a:buFont typeface="Arial"/>
              <a:buNone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Radio-based trigger for UHE 𝜈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51" name="Google Shape;451;p47"/>
          <p:cNvSpPr txBox="1"/>
          <p:nvPr/>
        </p:nvSpPr>
        <p:spPr>
          <a:xfrm>
            <a:off x="1058325" y="1412725"/>
            <a:ext cx="8944657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dirty="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Cristina Galea, Harm </a:t>
            </a:r>
            <a:r>
              <a:rPr lang="en-GB" sz="3500" dirty="0" err="1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Schoorlemmer</a:t>
            </a:r>
            <a:r>
              <a:rPr lang="en-GB" sz="3500" dirty="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, former PhD student Mohit Saharan</a:t>
            </a:r>
            <a:endParaRPr sz="3500" dirty="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52" name="Google Shape;452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234900" y="74500"/>
            <a:ext cx="2802050" cy="280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4" name="Google Shape;454;p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612304" y="74500"/>
            <a:ext cx="2098525" cy="2802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55" name="Google Shape;455;p47"/>
          <p:cNvPicPr preferRelativeResize="0"/>
          <p:nvPr/>
        </p:nvPicPr>
        <p:blipFill rotWithShape="1">
          <a:blip r:embed="rId6">
            <a:alphaModFix/>
          </a:blip>
          <a:srcRect l="-47610" r="47610"/>
          <a:stretch/>
        </p:blipFill>
        <p:spPr>
          <a:xfrm>
            <a:off x="7081375" y="3167021"/>
            <a:ext cx="16026276" cy="8967828"/>
          </a:xfrm>
          <a:prstGeom prst="rect">
            <a:avLst/>
          </a:prstGeom>
          <a:noFill/>
          <a:ln>
            <a:noFill/>
          </a:ln>
        </p:spPr>
      </p:pic>
      <p:sp>
        <p:nvSpPr>
          <p:cNvPr id="456" name="Google Shape;456;p47"/>
          <p:cNvSpPr txBox="1"/>
          <p:nvPr/>
        </p:nvSpPr>
        <p:spPr>
          <a:xfrm>
            <a:off x="1345575" y="9582150"/>
            <a:ext cx="13849500" cy="22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000">
                <a:latin typeface="Montserrat"/>
                <a:ea typeface="Montserrat"/>
                <a:cs typeface="Montserrat"/>
                <a:sym typeface="Montserrat"/>
              </a:rPr>
              <a:t>Neutrino = nearly horizontal shower with an EM component.</a:t>
            </a:r>
            <a:endParaRPr sz="5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57" name="Google Shape;457;p47"/>
          <p:cNvSpPr txBox="1">
            <a:spLocks noGrp="1"/>
          </p:cNvSpPr>
          <p:nvPr>
            <p:ph type="ftr" idx="11"/>
          </p:nvPr>
        </p:nvSpPr>
        <p:spPr>
          <a:xfrm>
            <a:off x="2654299" y="12286189"/>
            <a:ext cx="17553900" cy="13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</a:pPr>
            <a:r>
              <a:rPr lang="en-GB"/>
              <a:t>The Cosmic-Ray Group - The Pierre Auger Observatory</a:t>
            </a:r>
            <a:endParaRPr/>
          </a:p>
        </p:txBody>
      </p:sp>
      <p:pic>
        <p:nvPicPr>
          <p:cNvPr id="2" name="Google Shape;444;p46">
            <a:extLst>
              <a:ext uri="{FF2B5EF4-FFF2-40B4-BE49-F238E27FC236}">
                <a16:creationId xmlns:a16="http://schemas.microsoft.com/office/drawing/2014/main" id="{7B3A945F-89CD-F2EB-E211-0A6F5AA055FB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8842179" y="80000"/>
            <a:ext cx="2415524" cy="2796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48"/>
          <p:cNvSpPr txBox="1">
            <a:spLocks noGrp="1"/>
          </p:cNvSpPr>
          <p:nvPr>
            <p:ph type="sldNum" idx="12"/>
          </p:nvPr>
        </p:nvSpPr>
        <p:spPr>
          <a:xfrm>
            <a:off x="704850" y="12782359"/>
            <a:ext cx="436500" cy="461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  <p:sp>
        <p:nvSpPr>
          <p:cNvPr id="463" name="Google Shape;463;p48"/>
          <p:cNvSpPr txBox="1">
            <a:spLocks noGrp="1"/>
          </p:cNvSpPr>
          <p:nvPr>
            <p:ph type="body" idx="1"/>
          </p:nvPr>
        </p:nvSpPr>
        <p:spPr>
          <a:xfrm>
            <a:off x="370400" y="335125"/>
            <a:ext cx="23114100" cy="10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7000"/>
              <a:buFont typeface="Arial"/>
              <a:buNone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Radio-based trigger for UHE 𝜈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66" name="Google Shape;466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910725" y="6253594"/>
            <a:ext cx="6306525" cy="5219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7" name="Google Shape;467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45575" y="2146525"/>
            <a:ext cx="12611548" cy="7112476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p48"/>
          <p:cNvSpPr txBox="1"/>
          <p:nvPr/>
        </p:nvSpPr>
        <p:spPr>
          <a:xfrm>
            <a:off x="370400" y="9048750"/>
            <a:ext cx="17993700" cy="22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31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Char char="➢"/>
            </a:pPr>
            <a:r>
              <a:rPr lang="en-GB" sz="3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Developed and tested an RD-based trigger, complimentary to the WCD triggers, which significantly increases sensitivity to neutrinos and photons above 10</a:t>
            </a:r>
            <a:r>
              <a:rPr lang="en-GB" sz="3200" baseline="30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18</a:t>
            </a:r>
            <a:r>
              <a:rPr lang="en-GB" sz="3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eV.</a:t>
            </a:r>
            <a:endParaRPr sz="3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431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Char char="➢"/>
            </a:pPr>
            <a:r>
              <a:rPr lang="en-GB" sz="3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Very challenging due to small DAQ communication bandwidth and local radio noise.</a:t>
            </a:r>
            <a:endParaRPr sz="3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431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Char char="➢"/>
            </a:pPr>
            <a:r>
              <a:rPr lang="en-GB" sz="3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Tested on 4% of the stations, soon under test using the whole array.</a:t>
            </a:r>
            <a:endParaRPr sz="3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70" name="Google Shape;470;p48"/>
          <p:cNvSpPr txBox="1">
            <a:spLocks noGrp="1"/>
          </p:cNvSpPr>
          <p:nvPr>
            <p:ph type="ftr" idx="11"/>
          </p:nvPr>
        </p:nvSpPr>
        <p:spPr>
          <a:xfrm>
            <a:off x="2654299" y="12286189"/>
            <a:ext cx="17553900" cy="13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</a:pPr>
            <a:r>
              <a:rPr lang="en-GB"/>
              <a:t>The Cosmic-Ray Group - The Pierre Auger Observatory</a:t>
            </a:r>
            <a:endParaRPr/>
          </a:p>
        </p:txBody>
      </p:sp>
      <p:pic>
        <p:nvPicPr>
          <p:cNvPr id="471" name="Google Shape;471;p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530175" y="2479032"/>
            <a:ext cx="5494276" cy="533247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451;p47">
            <a:extLst>
              <a:ext uri="{FF2B5EF4-FFF2-40B4-BE49-F238E27FC236}">
                <a16:creationId xmlns:a16="http://schemas.microsoft.com/office/drawing/2014/main" id="{6F24371C-8652-D918-01A8-06604BDF87D7}"/>
              </a:ext>
            </a:extLst>
          </p:cNvPr>
          <p:cNvSpPr txBox="1"/>
          <p:nvPr/>
        </p:nvSpPr>
        <p:spPr>
          <a:xfrm>
            <a:off x="1058325" y="1412725"/>
            <a:ext cx="8944657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dirty="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Cristina Galea, Harm </a:t>
            </a:r>
            <a:r>
              <a:rPr lang="en-GB" sz="3500" dirty="0" err="1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Schoorlemmer</a:t>
            </a:r>
            <a:r>
              <a:rPr lang="en-GB" sz="3500" dirty="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, former PhD student Mohit Saharan</a:t>
            </a:r>
            <a:endParaRPr sz="3500" dirty="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" name="Google Shape;452;p47">
            <a:extLst>
              <a:ext uri="{FF2B5EF4-FFF2-40B4-BE49-F238E27FC236}">
                <a16:creationId xmlns:a16="http://schemas.microsoft.com/office/drawing/2014/main" id="{2847FFB0-0937-B711-E233-6ADC5AE97855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234900" y="74500"/>
            <a:ext cx="2802050" cy="280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454;p47">
            <a:extLst>
              <a:ext uri="{FF2B5EF4-FFF2-40B4-BE49-F238E27FC236}">
                <a16:creationId xmlns:a16="http://schemas.microsoft.com/office/drawing/2014/main" id="{D84C9D93-C06E-F942-D1E1-54DEAFE4B646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6612304" y="74500"/>
            <a:ext cx="2098525" cy="2802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444;p46">
            <a:extLst>
              <a:ext uri="{FF2B5EF4-FFF2-40B4-BE49-F238E27FC236}">
                <a16:creationId xmlns:a16="http://schemas.microsoft.com/office/drawing/2014/main" id="{95F4F23C-60E5-3A8F-CCCD-152D26CE1A63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8842179" y="80000"/>
            <a:ext cx="2415524" cy="2796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49"/>
          <p:cNvSpPr txBox="1">
            <a:spLocks noGrp="1"/>
          </p:cNvSpPr>
          <p:nvPr>
            <p:ph type="sldNum" idx="12"/>
          </p:nvPr>
        </p:nvSpPr>
        <p:spPr>
          <a:xfrm>
            <a:off x="704850" y="12782359"/>
            <a:ext cx="436500" cy="461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  <p:sp>
        <p:nvSpPr>
          <p:cNvPr id="477" name="Google Shape;477;p49"/>
          <p:cNvSpPr txBox="1">
            <a:spLocks noGrp="1"/>
          </p:cNvSpPr>
          <p:nvPr>
            <p:ph type="body" idx="1"/>
          </p:nvPr>
        </p:nvSpPr>
        <p:spPr>
          <a:xfrm>
            <a:off x="370400" y="335125"/>
            <a:ext cx="23114100" cy="10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7000"/>
              <a:buFont typeface="Arial"/>
              <a:buNone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Sources of UHE cosmic rays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78" name="Google Shape;478;p49"/>
          <p:cNvSpPr txBox="1"/>
          <p:nvPr/>
        </p:nvSpPr>
        <p:spPr>
          <a:xfrm>
            <a:off x="1058325" y="1412725"/>
            <a:ext cx="15415200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Teresa Bister</a:t>
            </a:r>
            <a:endParaRPr sz="35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79" name="Google Shape;479;p49"/>
          <p:cNvSpPr txBox="1">
            <a:spLocks noGrp="1"/>
          </p:cNvSpPr>
          <p:nvPr>
            <p:ph type="ftr" idx="11"/>
          </p:nvPr>
        </p:nvSpPr>
        <p:spPr>
          <a:xfrm>
            <a:off x="2654299" y="12286189"/>
            <a:ext cx="17553900" cy="13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</a:pPr>
            <a:r>
              <a:rPr lang="en-GB"/>
              <a:t>The Cosmic-Ray Group - The Pierre Auger Observatory</a:t>
            </a:r>
            <a:endParaRPr/>
          </a:p>
        </p:txBody>
      </p:sp>
      <p:pic>
        <p:nvPicPr>
          <p:cNvPr id="480" name="Google Shape;480;p49"/>
          <p:cNvPicPr preferRelativeResize="0"/>
          <p:nvPr/>
        </p:nvPicPr>
        <p:blipFill rotWithShape="1">
          <a:blip r:embed="rId3">
            <a:alphaModFix/>
          </a:blip>
          <a:srcRect t="-10760" b="10760"/>
          <a:stretch/>
        </p:blipFill>
        <p:spPr>
          <a:xfrm>
            <a:off x="21647372" y="-266700"/>
            <a:ext cx="2646075" cy="384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1" name="Google Shape;481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58325" y="3304998"/>
            <a:ext cx="12915900" cy="8765324"/>
          </a:xfrm>
          <a:prstGeom prst="rect">
            <a:avLst/>
          </a:prstGeom>
          <a:noFill/>
          <a:ln>
            <a:noFill/>
          </a:ln>
        </p:spPr>
      </p:pic>
      <p:sp>
        <p:nvSpPr>
          <p:cNvPr id="482" name="Google Shape;482;p49"/>
          <p:cNvSpPr/>
          <p:nvPr/>
        </p:nvSpPr>
        <p:spPr>
          <a:xfrm>
            <a:off x="11734800" y="1412725"/>
            <a:ext cx="9436200" cy="3229200"/>
          </a:xfrm>
          <a:prstGeom prst="rect">
            <a:avLst/>
          </a:prstGeom>
          <a:solidFill>
            <a:srgbClr val="FFDBB6"/>
          </a:solidFill>
          <a:ln>
            <a:noFill/>
          </a:ln>
          <a:effectLst>
            <a:outerShdw dist="132194" dir="2700000">
              <a:srgbClr val="808080"/>
            </a:outerShdw>
          </a:effectLst>
        </p:spPr>
        <p:txBody>
          <a:bodyPr spcFirstLastPara="1" wrap="square" lIns="223950" tIns="223950" rIns="223950" bIns="2239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p49"/>
          <p:cNvSpPr txBox="1"/>
          <p:nvPr/>
        </p:nvSpPr>
        <p:spPr>
          <a:xfrm>
            <a:off x="11992949" y="1315326"/>
            <a:ext cx="9177900" cy="33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0450" tIns="110225" rIns="220450" bIns="1102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9" b="1" i="0" u="none" strike="noStrike" cap="none">
                <a:latin typeface="Montserrat"/>
                <a:ea typeface="Montserrat"/>
                <a:cs typeface="Montserrat"/>
                <a:sym typeface="Montserrat"/>
              </a:rPr>
              <a:t>Which source could explain</a:t>
            </a:r>
            <a:br>
              <a:rPr lang="en-GB" sz="4409" i="0" u="none" strike="noStrike" cap="none"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GB" sz="4409" b="1" i="0" u="none" strike="noStrike" cap="none">
                <a:latin typeface="Montserrat"/>
                <a:ea typeface="Montserrat"/>
                <a:cs typeface="Montserrat"/>
                <a:sym typeface="Montserrat"/>
              </a:rPr>
              <a:t>the most prominent flux excess measured by the Pierre Auger Observatory?</a:t>
            </a:r>
            <a:endParaRPr sz="4409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484" name="Google Shape;484;p49"/>
          <p:cNvCxnSpPr>
            <a:stCxn id="485" idx="1"/>
          </p:cNvCxnSpPr>
          <p:nvPr/>
        </p:nvCxnSpPr>
        <p:spPr>
          <a:xfrm flipH="1">
            <a:off x="9982279" y="4336050"/>
            <a:ext cx="2042400" cy="2198100"/>
          </a:xfrm>
          <a:prstGeom prst="straightConnector1">
            <a:avLst/>
          </a:prstGeom>
          <a:noFill/>
          <a:ln w="71400" cap="flat" cmpd="sng">
            <a:solidFill>
              <a:srgbClr val="C9211E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85" name="Google Shape;485;p49"/>
          <p:cNvSpPr txBox="1"/>
          <p:nvPr/>
        </p:nvSpPr>
        <p:spPr>
          <a:xfrm>
            <a:off x="12024679" y="4029900"/>
            <a:ext cx="9146100" cy="61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0" strike="noStrik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T. Bister, Astroparticle Physics 175 (2026)</a:t>
            </a:r>
            <a:endParaRPr sz="28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49"/>
          <p:cNvSpPr txBox="1"/>
          <p:nvPr/>
        </p:nvSpPr>
        <p:spPr>
          <a:xfrm>
            <a:off x="13907097" y="4798817"/>
            <a:ext cx="7619400" cy="72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400" strike="noStrike">
                <a:latin typeface="Montserrat"/>
                <a:ea typeface="Montserrat"/>
                <a:cs typeface="Montserrat"/>
                <a:sym typeface="Montserrat"/>
              </a:rPr>
              <a:t>through simulations using </a:t>
            </a:r>
            <a:r>
              <a:rPr lang="en-GB" sz="3400" b="1" strike="noStrike">
                <a:latin typeface="Montserrat"/>
                <a:ea typeface="Montserrat"/>
                <a:cs typeface="Montserrat"/>
                <a:sym typeface="Montserrat"/>
              </a:rPr>
              <a:t>new models</a:t>
            </a:r>
            <a:r>
              <a:rPr lang="en-GB" sz="340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GB" sz="3400" b="1" strike="noStrike">
                <a:latin typeface="Montserrat"/>
                <a:ea typeface="Montserrat"/>
                <a:cs typeface="Montserrat"/>
                <a:sym typeface="Montserrat"/>
              </a:rPr>
              <a:t>of the Galactic magnetic field</a:t>
            </a:r>
            <a:r>
              <a:rPr lang="en-GB" sz="3400" strike="noStrike">
                <a:latin typeface="Montserrat"/>
                <a:ea typeface="Montserrat"/>
                <a:cs typeface="Montserrat"/>
                <a:sym typeface="Montserrat"/>
              </a:rPr>
              <a:t>:</a:t>
            </a:r>
            <a:endParaRPr sz="3400" strike="noStrike">
              <a:latin typeface="Montserrat"/>
              <a:ea typeface="Montserrat"/>
              <a:cs typeface="Montserrat"/>
              <a:sym typeface="Montserrat"/>
            </a:endParaRPr>
          </a:p>
          <a:p>
            <a:pPr marL="216000" marR="0" lvl="0" indent="-317600" algn="l" rtl="0">
              <a:lnSpc>
                <a:spcPct val="100000"/>
              </a:lnSpc>
              <a:spcBef>
                <a:spcPts val="2834"/>
              </a:spcBef>
              <a:spcAft>
                <a:spcPts val="0"/>
              </a:spcAft>
              <a:buClr>
                <a:srgbClr val="000000"/>
              </a:buClr>
              <a:buSzPts val="2410"/>
              <a:buFont typeface="Montserrat"/>
              <a:buChar char="🡺"/>
            </a:pPr>
            <a:r>
              <a:rPr lang="en-GB" sz="3400" strike="noStrike">
                <a:latin typeface="Montserrat"/>
                <a:ea typeface="Montserrat"/>
                <a:cs typeface="Montserrat"/>
                <a:sym typeface="Montserrat"/>
              </a:rPr>
              <a:t>Centaurus A can reproduce excess</a:t>
            </a:r>
            <a:r>
              <a:rPr lang="en-GB" sz="340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GB" sz="3400" strike="noStrike">
                <a:latin typeface="Montserrat"/>
                <a:ea typeface="Montserrat"/>
                <a:cs typeface="Montserrat"/>
                <a:sym typeface="Montserrat"/>
              </a:rPr>
              <a:t>properties very well for light mass composition (Z≲6) &amp; strong local extragalactic magnetic field.</a:t>
            </a:r>
            <a:endParaRPr sz="3400" strike="noStrike">
              <a:latin typeface="Montserrat"/>
              <a:ea typeface="Montserrat"/>
              <a:cs typeface="Montserrat"/>
              <a:sym typeface="Montserrat"/>
            </a:endParaRPr>
          </a:p>
          <a:p>
            <a:pPr marL="216000" marR="0" lvl="0" indent="-317600" algn="l" rtl="0">
              <a:lnSpc>
                <a:spcPct val="100000"/>
              </a:lnSpc>
              <a:spcBef>
                <a:spcPts val="2834"/>
              </a:spcBef>
              <a:spcAft>
                <a:spcPts val="0"/>
              </a:spcAft>
              <a:buClr>
                <a:srgbClr val="000000"/>
              </a:buClr>
              <a:buSzPts val="2410"/>
              <a:buFont typeface="Noto Sans Symbols"/>
              <a:buChar char="🡺"/>
            </a:pPr>
            <a:r>
              <a:rPr lang="en-GB" sz="3400" strike="noStrike">
                <a:latin typeface="Montserrat"/>
                <a:ea typeface="Montserrat"/>
                <a:cs typeface="Montserrat"/>
                <a:sym typeface="Montserrat"/>
              </a:rPr>
              <a:t>but: cannot currently differentiate between other source candidates and Cen A </a:t>
            </a:r>
            <a:br>
              <a:rPr lang="en-GB" sz="34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GB" sz="3400" b="1" strike="noStrike">
                <a:latin typeface="Montserrat"/>
                <a:ea typeface="Montserrat"/>
                <a:cs typeface="Montserrat"/>
                <a:sym typeface="Montserrat"/>
              </a:rPr>
              <a:t>→ AugerPrime necessary!</a:t>
            </a:r>
            <a:endParaRPr sz="3400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87" name="Google Shape;487;p49"/>
          <p:cNvPicPr preferRelativeResize="0"/>
          <p:nvPr/>
        </p:nvPicPr>
        <p:blipFill rotWithShape="1">
          <a:blip r:embed="rId5">
            <a:alphaModFix/>
          </a:blip>
          <a:srcRect l="22465" t="25755" r="27998" b="27435"/>
          <a:stretch/>
        </p:blipFill>
        <p:spPr>
          <a:xfrm>
            <a:off x="20837700" y="8579370"/>
            <a:ext cx="3294233" cy="3358501"/>
          </a:xfrm>
          <a:prstGeom prst="rect">
            <a:avLst/>
          </a:prstGeom>
          <a:noFill/>
          <a:ln>
            <a:noFill/>
          </a:ln>
          <a:effectLst>
            <a:outerShdw dist="53966" dir="2700000">
              <a:srgbClr val="333333"/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50"/>
          <p:cNvSpPr txBox="1">
            <a:spLocks noGrp="1"/>
          </p:cNvSpPr>
          <p:nvPr>
            <p:ph type="sldNum" idx="12"/>
          </p:nvPr>
        </p:nvSpPr>
        <p:spPr>
          <a:xfrm>
            <a:off x="704850" y="12782359"/>
            <a:ext cx="436500" cy="461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  <p:sp>
        <p:nvSpPr>
          <p:cNvPr id="493" name="Google Shape;493;p50"/>
          <p:cNvSpPr txBox="1">
            <a:spLocks noGrp="1"/>
          </p:cNvSpPr>
          <p:nvPr>
            <p:ph type="body" idx="1"/>
          </p:nvPr>
        </p:nvSpPr>
        <p:spPr>
          <a:xfrm>
            <a:off x="370400" y="335125"/>
            <a:ext cx="23114100" cy="10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223D"/>
              </a:buClr>
              <a:buSzPts val="7000"/>
              <a:buFont typeface="Arial"/>
              <a:buNone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Sources of UHE cosmic rays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94" name="Google Shape;494;p50"/>
          <p:cNvSpPr txBox="1"/>
          <p:nvPr/>
        </p:nvSpPr>
        <p:spPr>
          <a:xfrm>
            <a:off x="1058325" y="1412725"/>
            <a:ext cx="15415200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Teresa Bister</a:t>
            </a:r>
            <a:endParaRPr sz="35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95" name="Google Shape;495;p50"/>
          <p:cNvSpPr txBox="1">
            <a:spLocks noGrp="1"/>
          </p:cNvSpPr>
          <p:nvPr>
            <p:ph type="ftr" idx="11"/>
          </p:nvPr>
        </p:nvSpPr>
        <p:spPr>
          <a:xfrm>
            <a:off x="2654299" y="12286189"/>
            <a:ext cx="17553900" cy="13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</a:pPr>
            <a:r>
              <a:rPr lang="en-GB"/>
              <a:t>The Cosmic-Ray Group - The Pierre Auger Observatory</a:t>
            </a:r>
            <a:endParaRPr/>
          </a:p>
        </p:txBody>
      </p:sp>
      <p:pic>
        <p:nvPicPr>
          <p:cNvPr id="496" name="Google Shape;496;p50"/>
          <p:cNvPicPr preferRelativeResize="0"/>
          <p:nvPr/>
        </p:nvPicPr>
        <p:blipFill rotWithShape="1">
          <a:blip r:embed="rId3">
            <a:alphaModFix/>
          </a:blip>
          <a:srcRect t="-10760" b="10760"/>
          <a:stretch/>
        </p:blipFill>
        <p:spPr>
          <a:xfrm>
            <a:off x="21647372" y="-266700"/>
            <a:ext cx="2646075" cy="384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7" name="Google Shape;497;p5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4099" y="2171002"/>
            <a:ext cx="7907400" cy="536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98" name="Google Shape;498;p50"/>
          <p:cNvSpPr/>
          <p:nvPr/>
        </p:nvSpPr>
        <p:spPr>
          <a:xfrm>
            <a:off x="8191500" y="2718875"/>
            <a:ext cx="13048500" cy="3460200"/>
          </a:xfrm>
          <a:prstGeom prst="rect">
            <a:avLst/>
          </a:prstGeom>
          <a:solidFill>
            <a:srgbClr val="FFDBB6"/>
          </a:solidFill>
          <a:ln>
            <a:noFill/>
          </a:ln>
          <a:effectLst>
            <a:outerShdw dist="129676" dir="2700000">
              <a:srgbClr val="808080"/>
            </a:outerShdw>
          </a:effectLst>
        </p:spPr>
        <p:txBody>
          <a:bodyPr spcFirstLastPara="1" wrap="square" lIns="219675" tIns="219675" rIns="219675" bIns="2196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9" name="Google Shape;499;p50"/>
          <p:cNvSpPr txBox="1"/>
          <p:nvPr/>
        </p:nvSpPr>
        <p:spPr>
          <a:xfrm>
            <a:off x="8347210" y="2867663"/>
            <a:ext cx="13227900" cy="40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275" tIns="108125" rIns="216275" bIns="1081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825" i="1" strike="noStrike">
                <a:latin typeface="Montserrat"/>
                <a:ea typeface="Montserrat"/>
                <a:cs typeface="Montserrat"/>
                <a:sym typeface="Montserrat"/>
              </a:rPr>
              <a:t>Coming soon</a:t>
            </a:r>
            <a:r>
              <a:rPr lang="en-GB" sz="3825" strike="noStrike">
                <a:latin typeface="Montserrat"/>
                <a:ea typeface="Montserrat"/>
                <a:cs typeface="Montserrat"/>
                <a:sym typeface="Montserrat"/>
              </a:rPr>
              <a:t> with the Pierre Auger Collaboration:</a:t>
            </a:r>
            <a:endParaRPr sz="3825" strike="noStrike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5450"/>
              </a:spcBef>
              <a:spcAft>
                <a:spcPts val="0"/>
              </a:spcAft>
              <a:buNone/>
            </a:pPr>
            <a:r>
              <a:rPr lang="en-GB" sz="3825">
                <a:latin typeface="Montserrat"/>
                <a:ea typeface="Montserrat"/>
                <a:cs typeface="Montserrat"/>
                <a:sym typeface="Montserrat"/>
              </a:rPr>
              <a:t>U</a:t>
            </a:r>
            <a:r>
              <a:rPr lang="en-GB" sz="3825" strike="noStrike">
                <a:latin typeface="Montserrat"/>
                <a:ea typeface="Montserrat"/>
                <a:cs typeface="Montserrat"/>
                <a:sym typeface="Montserrat"/>
              </a:rPr>
              <a:t>se whole data set in different energy bins to </a:t>
            </a:r>
            <a:r>
              <a:rPr lang="en-GB" sz="3825" b="1" strike="noStrike">
                <a:latin typeface="Montserrat"/>
                <a:ea typeface="Montserrat"/>
                <a:cs typeface="Montserrat"/>
                <a:sym typeface="Montserrat"/>
              </a:rPr>
              <a:t>constrain the rate and type of transient sources</a:t>
            </a:r>
            <a:r>
              <a:rPr lang="en-GB" sz="3825" strike="noStrike">
                <a:latin typeface="Montserrat"/>
                <a:ea typeface="Montserrat"/>
                <a:cs typeface="Montserrat"/>
                <a:sym typeface="Montserrat"/>
              </a:rPr>
              <a:t> compatible with Auger data.</a:t>
            </a:r>
            <a:endParaRPr sz="3825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00" name="Google Shape;500;p5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65141" y="8642973"/>
            <a:ext cx="5721028" cy="3507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01" name="Google Shape;501;p5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803023" y="8596203"/>
            <a:ext cx="5961105" cy="34747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2" name="Google Shape;502;p5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867366" y="8587950"/>
            <a:ext cx="5806314" cy="3487089"/>
          </a:xfrm>
          <a:prstGeom prst="rect">
            <a:avLst/>
          </a:prstGeom>
          <a:noFill/>
          <a:ln>
            <a:noFill/>
          </a:ln>
        </p:spPr>
      </p:pic>
      <p:sp>
        <p:nvSpPr>
          <p:cNvPr id="503" name="Google Shape;503;p50"/>
          <p:cNvSpPr txBox="1"/>
          <p:nvPr/>
        </p:nvSpPr>
        <p:spPr>
          <a:xfrm>
            <a:off x="3566542" y="7715833"/>
            <a:ext cx="4727400" cy="9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950" tIns="85975" rIns="171950" bIns="859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75" b="0" strike="noStrike">
                <a:latin typeface="Arial"/>
                <a:ea typeface="Arial"/>
                <a:cs typeface="Arial"/>
                <a:sym typeface="Arial"/>
              </a:rPr>
              <a:t>large burst rate</a:t>
            </a:r>
            <a:br>
              <a:rPr lang="en-GB" sz="3439"/>
            </a:br>
            <a:r>
              <a:rPr lang="en-GB" sz="2675" b="0" strike="noStrike">
                <a:latin typeface="Arial"/>
                <a:ea typeface="Arial"/>
                <a:cs typeface="Arial"/>
                <a:sym typeface="Arial"/>
              </a:rPr>
              <a:t>(e.g. long gamma-ray bursts)</a:t>
            </a:r>
            <a:endParaRPr sz="2675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50"/>
          <p:cNvSpPr txBox="1"/>
          <p:nvPr/>
        </p:nvSpPr>
        <p:spPr>
          <a:xfrm>
            <a:off x="15334000" y="7728901"/>
            <a:ext cx="5475300" cy="9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950" tIns="85975" rIns="171950" bIns="859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75" b="0" strike="noStrike">
                <a:latin typeface="Arial"/>
                <a:ea typeface="Arial"/>
                <a:cs typeface="Arial"/>
                <a:sym typeface="Arial"/>
              </a:rPr>
              <a:t>small burst rate</a:t>
            </a:r>
            <a:br>
              <a:rPr lang="en-GB" sz="3439"/>
            </a:br>
            <a:r>
              <a:rPr lang="en-GB" sz="2675" b="0" strike="noStrike">
                <a:latin typeface="Arial"/>
                <a:ea typeface="Arial"/>
                <a:cs typeface="Arial"/>
                <a:sym typeface="Arial"/>
              </a:rPr>
              <a:t>(e.g. jetted tidal disruption events)</a:t>
            </a:r>
            <a:endParaRPr sz="2675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50"/>
          <p:cNvSpPr txBox="1"/>
          <p:nvPr/>
        </p:nvSpPr>
        <p:spPr>
          <a:xfrm>
            <a:off x="9099153" y="7658059"/>
            <a:ext cx="4844400" cy="9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950" tIns="85975" rIns="171950" bIns="859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75" b="0" strike="noStrike">
                <a:latin typeface="Arial"/>
                <a:ea typeface="Arial"/>
                <a:cs typeface="Arial"/>
                <a:sym typeface="Arial"/>
              </a:rPr>
              <a:t>intermediate burst rate</a:t>
            </a:r>
            <a:br>
              <a:rPr lang="en-GB" sz="3439"/>
            </a:br>
            <a:r>
              <a:rPr lang="en-GB" sz="2675" b="0" strike="noStrike">
                <a:latin typeface="Arial"/>
                <a:ea typeface="Arial"/>
                <a:cs typeface="Arial"/>
                <a:sym typeface="Arial"/>
              </a:rPr>
              <a:t>(e.g. short gamma-ray bursts)</a:t>
            </a:r>
            <a:endParaRPr sz="2675" b="0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hite">
  <a:themeElements>
    <a:clrScheme name="NIKHEF">
      <a:dk1>
        <a:srgbClr val="000000"/>
      </a:dk1>
      <a:lt1>
        <a:srgbClr val="E6223C"/>
      </a:lt1>
      <a:dk2>
        <a:srgbClr val="000000"/>
      </a:dk2>
      <a:lt2>
        <a:srgbClr val="702677"/>
      </a:lt2>
      <a:accent1>
        <a:srgbClr val="E6223C"/>
      </a:accent1>
      <a:accent2>
        <a:srgbClr val="702677"/>
      </a:accent2>
      <a:accent3>
        <a:srgbClr val="00B3C3"/>
      </a:accent3>
      <a:accent4>
        <a:srgbClr val="E3D88B"/>
      </a:accent4>
      <a:accent5>
        <a:srgbClr val="059F77"/>
      </a:accent5>
      <a:accent6>
        <a:srgbClr val="E6223C"/>
      </a:accent6>
      <a:hlink>
        <a:srgbClr val="0000FF"/>
      </a:hlink>
      <a:folHlink>
        <a:srgbClr val="00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696</Words>
  <Application>Microsoft Macintosh PowerPoint</Application>
  <PresentationFormat>Custom</PresentationFormat>
  <Paragraphs>117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Montserrat</vt:lpstr>
      <vt:lpstr>Noto Sans Symbols</vt:lpstr>
      <vt:lpstr>Helvetica Neue</vt:lpstr>
      <vt:lpstr>Arial</vt:lpstr>
      <vt:lpstr>White</vt:lpstr>
      <vt:lpstr>The Cosmic-Ray Group The Pierre Auger Observatory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Timmermans, C.W.J.P. (Charles)</cp:lastModifiedBy>
  <cp:revision>1</cp:revision>
  <dcterms:modified xsi:type="dcterms:W3CDTF">2026-05-12T08:41:27Z</dcterms:modified>
</cp:coreProperties>
</file>