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photoAlbum layout="1pic" frame="frameStyle6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1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1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7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0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8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6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CC4C-926E-444D-9114-724CEC26C84B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BD4A-5763-41CF-A4D7-4AE02A9058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2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04664"/>
            <a:ext cx="8028384" cy="2046089"/>
          </a:xfrm>
          <a:ln>
            <a:noFill/>
          </a:ln>
        </p:spPr>
        <p:txBody>
          <a:bodyPr/>
          <a:lstStyle/>
          <a:p>
            <a:r>
              <a:rPr lang="nl-NL" dirty="0" err="1" smtClean="0">
                <a:solidFill>
                  <a:schemeClr val="bg1">
                    <a:lumMod val="95000"/>
                  </a:schemeClr>
                </a:solidFill>
              </a:rPr>
              <a:t>Astroparticle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95000"/>
                  </a:schemeClr>
                </a:solidFill>
              </a:rPr>
              <a:t>Physics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nl-NL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European Consortium APPEC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03848" y="2492896"/>
            <a:ext cx="3384376" cy="1152128"/>
          </a:xfrm>
        </p:spPr>
        <p:txBody>
          <a:bodyPr>
            <a:normAutofit fontScale="77500" lnSpcReduction="20000"/>
          </a:bodyPr>
          <a:lstStyle/>
          <a:p>
            <a:r>
              <a:rPr lang="nl-NL" sz="4000" dirty="0" smtClean="0">
                <a:solidFill>
                  <a:srgbClr val="FFC000"/>
                </a:solidFill>
              </a:rPr>
              <a:t>European </a:t>
            </a:r>
            <a:r>
              <a:rPr lang="nl-NL" sz="4000" dirty="0" err="1" smtClean="0">
                <a:solidFill>
                  <a:srgbClr val="FFC000"/>
                </a:solidFill>
              </a:rPr>
              <a:t>Strategy</a:t>
            </a:r>
            <a:r>
              <a:rPr lang="nl-NL" sz="4000" dirty="0" smtClean="0">
                <a:solidFill>
                  <a:srgbClr val="FFC000"/>
                </a:solidFill>
              </a:rPr>
              <a:t> </a:t>
            </a:r>
            <a:br>
              <a:rPr lang="nl-NL" sz="4000" dirty="0" smtClean="0">
                <a:solidFill>
                  <a:srgbClr val="FFC000"/>
                </a:solidFill>
              </a:rPr>
            </a:br>
            <a:r>
              <a:rPr lang="nl-NL" sz="4000" dirty="0" smtClean="0">
                <a:solidFill>
                  <a:srgbClr val="FFC000"/>
                </a:solidFill>
              </a:rPr>
              <a:t>2017-2026</a:t>
            </a:r>
            <a:r>
              <a:rPr lang="nl-NL" sz="4000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835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Data\APPEC\launch event\Presentations\LaunchCerem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" y="0"/>
            <a:ext cx="9141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209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</Words>
  <Application>Microsoft Office PowerPoint</Application>
  <PresentationFormat>Diavoorstelling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Astroparticle Physics  European Consortium APPEC</vt:lpstr>
      <vt:lpstr>PowerPoint-presentatie</vt:lpstr>
    </vt:vector>
  </TitlesOfParts>
  <Company>Stichting FOM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Astroparticle Physics  European Consortium APPEC</dc:title>
  <dc:creator>Hesping, S. [Sandra]</dc:creator>
  <cp:lastModifiedBy>Job de Kleuver</cp:lastModifiedBy>
  <cp:revision>49</cp:revision>
  <dcterms:created xsi:type="dcterms:W3CDTF">2018-01-02T18:45:53Z</dcterms:created>
  <dcterms:modified xsi:type="dcterms:W3CDTF">2018-01-22T10:49:42Z</dcterms:modified>
</cp:coreProperties>
</file>