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b5735adfd3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gb5735adfd3_0_94:notes"/>
          <p:cNvSpPr/>
          <p:nvPr>
            <p:ph idx="2" type="sldImg"/>
          </p:nvPr>
        </p:nvSpPr>
        <p:spPr>
          <a:xfrm>
            <a:off x="1714500" y="685800"/>
            <a:ext cx="3429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d1561d157f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d1561d157f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5fb058737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5fb058737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2ce7b8c203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2ce7b8c203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d1561d157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d1561d157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d1561d157f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d1561d157f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d1561d157f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d1561d157f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d1561d157f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d1561d157f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d1561d157f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d1561d157f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d1561d157f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d1561d157f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d1561d157f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d1561d157f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illustration" type="title">
  <p:cSld name="TITLE">
    <p:bg>
      <p:bgPr>
        <a:solidFill>
          <a:schemeClr val="dk2"/>
        </a:solidFill>
      </p:bgPr>
    </p:bg>
    <p:spTree>
      <p:nvGrpSpPr>
        <p:cNvPr id="11" name="Shape 11"/>
        <p:cNvGrpSpPr/>
        <p:nvPr/>
      </p:nvGrpSpPr>
      <p:grpSpPr>
        <a:xfrm>
          <a:off x="0" y="0"/>
          <a:ext cx="0" cy="0"/>
          <a:chOff x="0" y="0"/>
          <a:chExt cx="0" cy="0"/>
        </a:xfrm>
      </p:grpSpPr>
      <p:sp>
        <p:nvSpPr>
          <p:cNvPr id="12" name="Google Shape;12;p2"/>
          <p:cNvSpPr txBox="1"/>
          <p:nvPr>
            <p:ph type="ctrTitle"/>
          </p:nvPr>
        </p:nvSpPr>
        <p:spPr>
          <a:xfrm>
            <a:off x="3304797" y="140750"/>
            <a:ext cx="4345800" cy="1653900"/>
          </a:xfrm>
          <a:prstGeom prst="rect">
            <a:avLst/>
          </a:prstGeom>
          <a:noFill/>
          <a:ln>
            <a:noFill/>
          </a:ln>
        </p:spPr>
        <p:txBody>
          <a:bodyPr anchorCtr="0" anchor="b" bIns="0" lIns="0" spcFirstLastPara="1" rIns="0" wrap="square" tIns="0">
            <a:noAutofit/>
          </a:bodyPr>
          <a:lstStyle>
            <a:lvl1pPr lvl="0" rtl="0" algn="l">
              <a:spcBef>
                <a:spcPts val="0"/>
              </a:spcBef>
              <a:spcAft>
                <a:spcPts val="0"/>
              </a:spcAft>
              <a:buClr>
                <a:srgbClr val="FFFFFF"/>
              </a:buClr>
              <a:buSzPts val="3300"/>
              <a:buFont typeface="Calibri"/>
              <a:buNone/>
              <a:defRPr sz="3300">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 name="Google Shape;13;p2"/>
          <p:cNvSpPr txBox="1"/>
          <p:nvPr>
            <p:ph idx="1" type="subTitle"/>
          </p:nvPr>
        </p:nvSpPr>
        <p:spPr>
          <a:xfrm>
            <a:off x="4044041" y="2007758"/>
            <a:ext cx="4196700" cy="1314600"/>
          </a:xfrm>
          <a:prstGeom prst="rect">
            <a:avLst/>
          </a:prstGeom>
          <a:noFill/>
          <a:ln>
            <a:noFill/>
          </a:ln>
        </p:spPr>
        <p:txBody>
          <a:bodyPr anchorCtr="0" anchor="t" bIns="0" lIns="0" spcFirstLastPara="1" rIns="0" wrap="square" tIns="0">
            <a:noAutofit/>
          </a:bodyPr>
          <a:lstStyle>
            <a:lvl1pPr lvl="0" rtl="0" algn="l">
              <a:spcBef>
                <a:spcPts val="0"/>
              </a:spcBef>
              <a:spcAft>
                <a:spcPts val="0"/>
              </a:spcAft>
              <a:buClr>
                <a:srgbClr val="FFFFFF"/>
              </a:buClr>
              <a:buSzPts val="1500"/>
              <a:buNone/>
              <a:defRPr sz="1500">
                <a:solidFill>
                  <a:srgbClr val="FFFFFF"/>
                </a:solidFill>
              </a:defRPr>
            </a:lvl1pPr>
            <a:lvl2pPr lvl="1" rtl="0" algn="ctr">
              <a:spcBef>
                <a:spcPts val="0"/>
              </a:spcBef>
              <a:spcAft>
                <a:spcPts val="0"/>
              </a:spcAft>
              <a:buClr>
                <a:srgbClr val="88898F"/>
              </a:buClr>
              <a:buSzPts val="1500"/>
              <a:buNone/>
              <a:defRPr>
                <a:solidFill>
                  <a:srgbClr val="88898F"/>
                </a:solidFill>
              </a:defRPr>
            </a:lvl2pPr>
            <a:lvl3pPr lvl="2" rtl="0" algn="ctr">
              <a:spcBef>
                <a:spcPts val="0"/>
              </a:spcBef>
              <a:spcAft>
                <a:spcPts val="0"/>
              </a:spcAft>
              <a:buClr>
                <a:srgbClr val="88898F"/>
              </a:buClr>
              <a:buSzPts val="1400"/>
              <a:buNone/>
              <a:defRPr>
                <a:solidFill>
                  <a:srgbClr val="88898F"/>
                </a:solidFill>
              </a:defRPr>
            </a:lvl3pPr>
            <a:lvl4pPr lvl="3" rtl="0" algn="ctr">
              <a:spcBef>
                <a:spcPts val="0"/>
              </a:spcBef>
              <a:spcAft>
                <a:spcPts val="0"/>
              </a:spcAft>
              <a:buClr>
                <a:srgbClr val="88898F"/>
              </a:buClr>
              <a:buSzPts val="1200"/>
              <a:buNone/>
              <a:defRPr>
                <a:solidFill>
                  <a:srgbClr val="88898F"/>
                </a:solidFill>
              </a:defRPr>
            </a:lvl4pPr>
            <a:lvl5pPr lvl="4" rtl="0" algn="ctr">
              <a:spcBef>
                <a:spcPts val="0"/>
              </a:spcBef>
              <a:spcAft>
                <a:spcPts val="0"/>
              </a:spcAft>
              <a:buClr>
                <a:srgbClr val="88898F"/>
              </a:buClr>
              <a:buSzPts val="1200"/>
              <a:buNone/>
              <a:defRPr>
                <a:solidFill>
                  <a:srgbClr val="88898F"/>
                </a:solidFill>
              </a:defRPr>
            </a:lvl5pPr>
            <a:lvl6pPr lvl="5" rtl="0" algn="ctr">
              <a:spcBef>
                <a:spcPts val="300"/>
              </a:spcBef>
              <a:spcAft>
                <a:spcPts val="0"/>
              </a:spcAft>
              <a:buClr>
                <a:srgbClr val="88898F"/>
              </a:buClr>
              <a:buSzPts val="1500"/>
              <a:buNone/>
              <a:defRPr>
                <a:solidFill>
                  <a:srgbClr val="88898F"/>
                </a:solidFill>
              </a:defRPr>
            </a:lvl6pPr>
            <a:lvl7pPr lvl="6" rtl="0" algn="ctr">
              <a:spcBef>
                <a:spcPts val="300"/>
              </a:spcBef>
              <a:spcAft>
                <a:spcPts val="0"/>
              </a:spcAft>
              <a:buClr>
                <a:srgbClr val="88898F"/>
              </a:buClr>
              <a:buSzPts val="1500"/>
              <a:buNone/>
              <a:defRPr>
                <a:solidFill>
                  <a:srgbClr val="88898F"/>
                </a:solidFill>
              </a:defRPr>
            </a:lvl7pPr>
            <a:lvl8pPr lvl="7" rtl="0" algn="ctr">
              <a:spcBef>
                <a:spcPts val="300"/>
              </a:spcBef>
              <a:spcAft>
                <a:spcPts val="0"/>
              </a:spcAft>
              <a:buClr>
                <a:srgbClr val="88898F"/>
              </a:buClr>
              <a:buSzPts val="1500"/>
              <a:buNone/>
              <a:defRPr>
                <a:solidFill>
                  <a:srgbClr val="88898F"/>
                </a:solidFill>
              </a:defRPr>
            </a:lvl8pPr>
            <a:lvl9pPr lvl="8" rtl="0" algn="ctr">
              <a:spcBef>
                <a:spcPts val="300"/>
              </a:spcBef>
              <a:spcAft>
                <a:spcPts val="0"/>
              </a:spcAft>
              <a:buClr>
                <a:srgbClr val="88898F"/>
              </a:buClr>
              <a:buSzPts val="1500"/>
              <a:buNone/>
              <a:defRPr>
                <a:solidFill>
                  <a:srgbClr val="88898F"/>
                </a:solidFill>
              </a:defRPr>
            </a:lvl9pPr>
          </a:lstStyle>
          <a:p/>
        </p:txBody>
      </p:sp>
      <p:sp>
        <p:nvSpPr>
          <p:cNvPr id="14" name="Google Shape;14;p2"/>
          <p:cNvSpPr/>
          <p:nvPr/>
        </p:nvSpPr>
        <p:spPr>
          <a:xfrm>
            <a:off x="0" y="4522863"/>
            <a:ext cx="9144000" cy="6207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15" name="Google Shape;15;p2"/>
          <p:cNvPicPr preferRelativeResize="0"/>
          <p:nvPr/>
        </p:nvPicPr>
        <p:blipFill>
          <a:blip r:embed="rId2">
            <a:alphaModFix/>
          </a:blip>
          <a:stretch>
            <a:fillRect/>
          </a:stretch>
        </p:blipFill>
        <p:spPr>
          <a:xfrm>
            <a:off x="287771" y="886604"/>
            <a:ext cx="3800425" cy="2619200"/>
          </a:xfrm>
          <a:prstGeom prst="rect">
            <a:avLst/>
          </a:prstGeom>
          <a:noFill/>
          <a:ln>
            <a:noFill/>
          </a:ln>
        </p:spPr>
      </p:pic>
      <p:pic>
        <p:nvPicPr>
          <p:cNvPr id="16" name="Google Shape;16;p2"/>
          <p:cNvPicPr preferRelativeResize="0"/>
          <p:nvPr/>
        </p:nvPicPr>
        <p:blipFill>
          <a:blip r:embed="rId3">
            <a:alphaModFix/>
          </a:blip>
          <a:stretch>
            <a:fillRect/>
          </a:stretch>
        </p:blipFill>
        <p:spPr>
          <a:xfrm>
            <a:off x="152400" y="4562129"/>
            <a:ext cx="8839202" cy="542113"/>
          </a:xfrm>
          <a:prstGeom prst="rect">
            <a:avLst/>
          </a:prstGeom>
          <a:noFill/>
          <a:ln>
            <a:noFill/>
          </a:ln>
        </p:spPr>
      </p:pic>
      <p:sp>
        <p:nvSpPr>
          <p:cNvPr id="17" name="Google Shape;17;p2"/>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type="obj">
  <p:cSld name="OBJECT">
    <p:spTree>
      <p:nvGrpSpPr>
        <p:cNvPr id="18" name="Shape 18"/>
        <p:cNvGrpSpPr/>
        <p:nvPr/>
      </p:nvGrpSpPr>
      <p:grpSpPr>
        <a:xfrm>
          <a:off x="0" y="0"/>
          <a:ext cx="0" cy="0"/>
          <a:chOff x="0" y="0"/>
          <a:chExt cx="0" cy="0"/>
        </a:xfrm>
      </p:grpSpPr>
      <p:sp>
        <p:nvSpPr>
          <p:cNvPr id="19" name="Google Shape;19;p3"/>
          <p:cNvSpPr txBox="1"/>
          <p:nvPr>
            <p:ph type="title"/>
          </p:nvPr>
        </p:nvSpPr>
        <p:spPr>
          <a:xfrm>
            <a:off x="1213950" y="310700"/>
            <a:ext cx="7472700" cy="412500"/>
          </a:xfrm>
          <a:prstGeom prst="rect">
            <a:avLst/>
          </a:prstGeom>
          <a:noFill/>
          <a:ln>
            <a:noFill/>
          </a:ln>
        </p:spPr>
        <p:txBody>
          <a:bodyPr anchorCtr="0" anchor="t" bIns="0" lIns="0" spcFirstLastPara="1" rIns="0" wrap="square" tIns="0">
            <a:noAutofit/>
          </a:bodyPr>
          <a:lstStyle>
            <a:lvl1pPr lvl="0" rtl="0" algn="l">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0" name="Google Shape;20;p3"/>
          <p:cNvSpPr txBox="1"/>
          <p:nvPr>
            <p:ph idx="1" type="body"/>
          </p:nvPr>
        </p:nvSpPr>
        <p:spPr>
          <a:xfrm>
            <a:off x="359999" y="887069"/>
            <a:ext cx="8326800" cy="3743400"/>
          </a:xfrm>
          <a:prstGeom prst="rect">
            <a:avLst/>
          </a:prstGeom>
          <a:noFill/>
          <a:ln>
            <a:noFill/>
          </a:ln>
        </p:spPr>
        <p:txBody>
          <a:bodyPr anchorCtr="0" anchor="t" bIns="0" lIns="0" spcFirstLastPara="1" rIns="0" wrap="square" tIns="0">
            <a:noAutofit/>
          </a:bodyPr>
          <a:lstStyle>
            <a:lvl1pPr indent="-323850" lvl="0" marL="457200" rtl="0" algn="l">
              <a:spcBef>
                <a:spcPts val="0"/>
              </a:spcBef>
              <a:spcAft>
                <a:spcPts val="0"/>
              </a:spcAft>
              <a:buClr>
                <a:schemeClr val="dk1"/>
              </a:buClr>
              <a:buSzPts val="1500"/>
              <a:buChar char="•"/>
              <a:defRPr sz="1500">
                <a:latin typeface="Calibri"/>
                <a:ea typeface="Calibri"/>
                <a:cs typeface="Calibri"/>
                <a:sym typeface="Calibri"/>
              </a:defRPr>
            </a:lvl1pPr>
            <a:lvl2pPr indent="-317500" lvl="1" marL="914400" rtl="0" algn="l">
              <a:spcBef>
                <a:spcPts val="0"/>
              </a:spcBef>
              <a:spcAft>
                <a:spcPts val="0"/>
              </a:spcAft>
              <a:buClr>
                <a:schemeClr val="dk1"/>
              </a:buClr>
              <a:buSzPts val="1400"/>
              <a:buChar char="-"/>
              <a:defRPr sz="1400"/>
            </a:lvl2pPr>
            <a:lvl3pPr indent="-317500" lvl="2" marL="1371600" rtl="0" algn="l">
              <a:spcBef>
                <a:spcPts val="0"/>
              </a:spcBef>
              <a:spcAft>
                <a:spcPts val="0"/>
              </a:spcAft>
              <a:buClr>
                <a:schemeClr val="dk1"/>
              </a:buClr>
              <a:buSzPts val="1400"/>
              <a:buChar char="-"/>
              <a:defRPr sz="1400"/>
            </a:lvl3pPr>
            <a:lvl4pPr indent="-317500" lvl="3" marL="1828800" rtl="0" algn="l">
              <a:spcBef>
                <a:spcPts val="0"/>
              </a:spcBef>
              <a:spcAft>
                <a:spcPts val="0"/>
              </a:spcAft>
              <a:buClr>
                <a:schemeClr val="dk1"/>
              </a:buClr>
              <a:buSzPts val="1400"/>
              <a:buChar char="-"/>
              <a:defRPr sz="1400"/>
            </a:lvl4pPr>
            <a:lvl5pPr indent="-317500" lvl="4" marL="2286000" rtl="0" algn="l">
              <a:spcBef>
                <a:spcPts val="0"/>
              </a:spcBef>
              <a:spcAft>
                <a:spcPts val="0"/>
              </a:spcAft>
              <a:buClr>
                <a:schemeClr val="dk1"/>
              </a:buClr>
              <a:buSzPts val="1400"/>
              <a:buChar char="-"/>
              <a:defRPr sz="1400"/>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21" name="Google Shape;21;p3"/>
          <p:cNvSpPr txBox="1"/>
          <p:nvPr>
            <p:ph idx="12" type="sldNum"/>
          </p:nvPr>
        </p:nvSpPr>
        <p:spPr>
          <a:xfrm>
            <a:off x="8316142" y="4738800"/>
            <a:ext cx="370800" cy="273900"/>
          </a:xfrm>
          <a:prstGeom prst="rect">
            <a:avLst/>
          </a:prstGeom>
          <a:noFill/>
          <a:ln>
            <a:noFill/>
          </a:ln>
        </p:spPr>
        <p:txBody>
          <a:bodyPr anchorCtr="0" anchor="t"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22" name="Google Shape;22;p3"/>
          <p:cNvPicPr preferRelativeResize="0"/>
          <p:nvPr/>
        </p:nvPicPr>
        <p:blipFill>
          <a:blip r:embed="rId2">
            <a:alphaModFix/>
          </a:blip>
          <a:stretch>
            <a:fillRect/>
          </a:stretch>
        </p:blipFill>
        <p:spPr>
          <a:xfrm>
            <a:off x="360000" y="278759"/>
            <a:ext cx="690372" cy="4762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dark blue">
  <p:cSld name="Text slide dark blue">
    <p:bg>
      <p:bgPr>
        <a:solidFill>
          <a:schemeClr val="accent3"/>
        </a:solidFill>
      </p:bgPr>
    </p:bg>
    <p:spTree>
      <p:nvGrpSpPr>
        <p:cNvPr id="23" name="Shape 23"/>
        <p:cNvGrpSpPr/>
        <p:nvPr/>
      </p:nvGrpSpPr>
      <p:grpSpPr>
        <a:xfrm>
          <a:off x="0" y="0"/>
          <a:ext cx="0" cy="0"/>
          <a:chOff x="0" y="0"/>
          <a:chExt cx="0" cy="0"/>
        </a:xfrm>
      </p:grpSpPr>
      <p:sp>
        <p:nvSpPr>
          <p:cNvPr id="24" name="Google Shape;24;p4"/>
          <p:cNvSpPr txBox="1"/>
          <p:nvPr>
            <p:ph type="title"/>
          </p:nvPr>
        </p:nvSpPr>
        <p:spPr>
          <a:xfrm>
            <a:off x="359999" y="310696"/>
            <a:ext cx="8326800" cy="367800"/>
          </a:xfrm>
          <a:prstGeom prst="rect">
            <a:avLst/>
          </a:prstGeom>
          <a:noFill/>
          <a:ln>
            <a:noFill/>
          </a:ln>
        </p:spPr>
        <p:txBody>
          <a:bodyPr anchorCtr="0" anchor="t" bIns="0" lIns="0" spcFirstLastPara="1" rIns="0" wrap="square" tIns="0">
            <a:noAutofit/>
          </a:bodyPr>
          <a:lstStyle>
            <a:lvl1pPr lvl="0" rtl="0" algn="l">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5" name="Google Shape;25;p4"/>
          <p:cNvSpPr txBox="1"/>
          <p:nvPr>
            <p:ph idx="1" type="body"/>
          </p:nvPr>
        </p:nvSpPr>
        <p:spPr>
          <a:xfrm>
            <a:off x="359999" y="864704"/>
            <a:ext cx="8326800" cy="3771900"/>
          </a:xfrm>
          <a:prstGeom prst="rect">
            <a:avLst/>
          </a:prstGeom>
          <a:noFill/>
          <a:ln>
            <a:noFill/>
          </a:ln>
        </p:spPr>
        <p:txBody>
          <a:bodyPr anchorCtr="0" anchor="t" bIns="0" lIns="0" spcFirstLastPara="1" rIns="0" wrap="square" tIns="0">
            <a:noAutofit/>
          </a:bodyPr>
          <a:lstStyle>
            <a:lvl1pPr indent="-342900" lvl="0" marL="457200" rtl="0" algn="l">
              <a:spcBef>
                <a:spcPts val="0"/>
              </a:spcBef>
              <a:spcAft>
                <a:spcPts val="0"/>
              </a:spcAft>
              <a:buClr>
                <a:schemeClr val="lt1"/>
              </a:buClr>
              <a:buSzPts val="1800"/>
              <a:buChar char="•"/>
              <a:defRPr>
                <a:solidFill>
                  <a:schemeClr val="lt1"/>
                </a:solidFill>
              </a:defRPr>
            </a:lvl1pPr>
            <a:lvl2pPr indent="-323850" lvl="1" marL="914400" rtl="0" algn="l">
              <a:spcBef>
                <a:spcPts val="0"/>
              </a:spcBef>
              <a:spcAft>
                <a:spcPts val="0"/>
              </a:spcAft>
              <a:buClr>
                <a:schemeClr val="lt1"/>
              </a:buClr>
              <a:buSzPts val="1500"/>
              <a:buChar char="-"/>
              <a:defRPr>
                <a:solidFill>
                  <a:schemeClr val="lt1"/>
                </a:solidFill>
              </a:defRPr>
            </a:lvl2pPr>
            <a:lvl3pPr indent="-317500" lvl="2" marL="1371600" rtl="0" algn="l">
              <a:spcBef>
                <a:spcPts val="0"/>
              </a:spcBef>
              <a:spcAft>
                <a:spcPts val="0"/>
              </a:spcAft>
              <a:buClr>
                <a:schemeClr val="lt1"/>
              </a:buClr>
              <a:buSzPts val="1400"/>
              <a:buChar char="-"/>
              <a:defRPr>
                <a:solidFill>
                  <a:schemeClr val="lt1"/>
                </a:solidFill>
              </a:defRPr>
            </a:lvl3pPr>
            <a:lvl4pPr indent="-304800" lvl="3" marL="1828800" rtl="0" algn="l">
              <a:spcBef>
                <a:spcPts val="0"/>
              </a:spcBef>
              <a:spcAft>
                <a:spcPts val="0"/>
              </a:spcAft>
              <a:buClr>
                <a:schemeClr val="lt1"/>
              </a:buClr>
              <a:buSzPts val="1200"/>
              <a:buChar char="-"/>
              <a:defRPr>
                <a:solidFill>
                  <a:schemeClr val="lt1"/>
                </a:solidFill>
              </a:defRPr>
            </a:lvl4pPr>
            <a:lvl5pPr indent="-304800" lvl="4" marL="2286000" rtl="0" algn="l">
              <a:spcBef>
                <a:spcPts val="0"/>
              </a:spcBef>
              <a:spcAft>
                <a:spcPts val="0"/>
              </a:spcAft>
              <a:buClr>
                <a:schemeClr val="lt1"/>
              </a:buClr>
              <a:buSzPts val="1200"/>
              <a:buChar char="-"/>
              <a:defRPr>
                <a:solidFill>
                  <a:schemeClr val="lt1"/>
                </a:solidFill>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26" name="Google Shape;26;p4"/>
          <p:cNvSpPr txBox="1"/>
          <p:nvPr>
            <p:ph idx="10" type="dt"/>
          </p:nvPr>
        </p:nvSpPr>
        <p:spPr>
          <a:xfrm>
            <a:off x="3234467" y="4738972"/>
            <a:ext cx="914400" cy="273900"/>
          </a:xfrm>
          <a:prstGeom prst="rect">
            <a:avLst/>
          </a:prstGeom>
          <a:noFill/>
          <a:ln>
            <a:noFill/>
          </a:ln>
        </p:spPr>
        <p:txBody>
          <a:bodyPr anchorCtr="0" anchor="t" bIns="0" lIns="0" spcFirstLastPara="1" rIns="0" wrap="square" tIns="0">
            <a:noAutofit/>
          </a:bodyPr>
          <a:lstStyle>
            <a:lvl1pPr lvl="0" rtl="0" algn="r">
              <a:spcBef>
                <a:spcPts val="0"/>
              </a:spcBef>
              <a:spcAft>
                <a:spcPts val="0"/>
              </a:spcAft>
              <a:buSzPts val="1100"/>
              <a:buNone/>
              <a:defRPr>
                <a:solidFill>
                  <a:srgbClr val="FFFFFF"/>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 name="Google Shape;27;p4"/>
          <p:cNvSpPr txBox="1"/>
          <p:nvPr>
            <p:ph idx="11" type="ftr"/>
          </p:nvPr>
        </p:nvSpPr>
        <p:spPr>
          <a:xfrm>
            <a:off x="4217546" y="4738972"/>
            <a:ext cx="3977700" cy="273900"/>
          </a:xfrm>
          <a:prstGeom prst="rect">
            <a:avLst/>
          </a:prstGeom>
          <a:noFill/>
          <a:ln>
            <a:noFill/>
          </a:ln>
        </p:spPr>
        <p:txBody>
          <a:bodyPr anchorCtr="0" anchor="t" bIns="0" lIns="0" spcFirstLastPara="1" rIns="0" wrap="square" tIns="0">
            <a:noAutofit/>
          </a:bodyPr>
          <a:lstStyle>
            <a:lvl1pPr lvl="0" rtl="0" algn="r">
              <a:spcBef>
                <a:spcPts val="0"/>
              </a:spcBef>
              <a:spcAft>
                <a:spcPts val="0"/>
              </a:spcAft>
              <a:buSzPts val="1100"/>
              <a:buNone/>
              <a:defRPr>
                <a:solidFill>
                  <a:srgbClr val="FFFFFF"/>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 name="Google Shape;28;p4"/>
          <p:cNvSpPr txBox="1"/>
          <p:nvPr>
            <p:ph idx="12" type="sldNum"/>
          </p:nvPr>
        </p:nvSpPr>
        <p:spPr>
          <a:xfrm>
            <a:off x="8316142" y="4738800"/>
            <a:ext cx="370800" cy="273900"/>
          </a:xfrm>
          <a:prstGeom prst="rect">
            <a:avLst/>
          </a:prstGeom>
          <a:noFill/>
          <a:ln>
            <a:noFill/>
          </a:ln>
        </p:spPr>
        <p:txBody>
          <a:bodyPr anchorCtr="0" anchor="t" bIns="0" lIns="0" spcFirstLastPara="1" rIns="0" wrap="square" tIns="0">
            <a:noAutofit/>
          </a:bodyPr>
          <a:lstStyle>
            <a:lvl1pPr indent="0" lvl="0" marL="0" rtl="0" algn="r">
              <a:spcBef>
                <a:spcPts val="0"/>
              </a:spcBef>
              <a:buNone/>
              <a:defRPr b="0" i="0" sz="800" u="none" cap="none" strike="noStrike">
                <a:solidFill>
                  <a:srgbClr val="FFFFFF"/>
                </a:solidFill>
                <a:latin typeface="Calibri"/>
                <a:ea typeface="Calibri"/>
                <a:cs typeface="Calibri"/>
                <a:sym typeface="Calibri"/>
              </a:defRPr>
            </a:lvl1pPr>
            <a:lvl2pPr indent="0" lvl="1" marL="0" rtl="0" algn="r">
              <a:spcBef>
                <a:spcPts val="0"/>
              </a:spcBef>
              <a:buNone/>
              <a:defRPr b="0" i="0" sz="800" u="none" cap="none" strike="noStrike">
                <a:solidFill>
                  <a:srgbClr val="FFFFFF"/>
                </a:solidFill>
                <a:latin typeface="Calibri"/>
                <a:ea typeface="Calibri"/>
                <a:cs typeface="Calibri"/>
                <a:sym typeface="Calibri"/>
              </a:defRPr>
            </a:lvl2pPr>
            <a:lvl3pPr indent="0" lvl="2" marL="0" rtl="0" algn="r">
              <a:spcBef>
                <a:spcPts val="0"/>
              </a:spcBef>
              <a:buNone/>
              <a:defRPr b="0" i="0" sz="800" u="none" cap="none" strike="noStrike">
                <a:solidFill>
                  <a:srgbClr val="FFFFFF"/>
                </a:solidFill>
                <a:latin typeface="Calibri"/>
                <a:ea typeface="Calibri"/>
                <a:cs typeface="Calibri"/>
                <a:sym typeface="Calibri"/>
              </a:defRPr>
            </a:lvl3pPr>
            <a:lvl4pPr indent="0" lvl="3" marL="0" rtl="0" algn="r">
              <a:spcBef>
                <a:spcPts val="0"/>
              </a:spcBef>
              <a:buNone/>
              <a:defRPr b="0" i="0" sz="800" u="none" cap="none" strike="noStrike">
                <a:solidFill>
                  <a:srgbClr val="FFFFFF"/>
                </a:solidFill>
                <a:latin typeface="Calibri"/>
                <a:ea typeface="Calibri"/>
                <a:cs typeface="Calibri"/>
                <a:sym typeface="Calibri"/>
              </a:defRPr>
            </a:lvl4pPr>
            <a:lvl5pPr indent="0" lvl="4" marL="0" rtl="0" algn="r">
              <a:spcBef>
                <a:spcPts val="0"/>
              </a:spcBef>
              <a:buNone/>
              <a:defRPr b="0" i="0" sz="800" u="none" cap="none" strike="noStrike">
                <a:solidFill>
                  <a:srgbClr val="FFFFFF"/>
                </a:solidFill>
                <a:latin typeface="Calibri"/>
                <a:ea typeface="Calibri"/>
                <a:cs typeface="Calibri"/>
                <a:sym typeface="Calibri"/>
              </a:defRPr>
            </a:lvl5pPr>
            <a:lvl6pPr indent="0" lvl="5" marL="0" rtl="0" algn="r">
              <a:spcBef>
                <a:spcPts val="0"/>
              </a:spcBef>
              <a:buNone/>
              <a:defRPr b="0" i="0" sz="800" u="none" cap="none" strike="noStrike">
                <a:solidFill>
                  <a:srgbClr val="FFFFFF"/>
                </a:solidFill>
                <a:latin typeface="Calibri"/>
                <a:ea typeface="Calibri"/>
                <a:cs typeface="Calibri"/>
                <a:sym typeface="Calibri"/>
              </a:defRPr>
            </a:lvl6pPr>
            <a:lvl7pPr indent="0" lvl="6" marL="0" rtl="0" algn="r">
              <a:spcBef>
                <a:spcPts val="0"/>
              </a:spcBef>
              <a:buNone/>
              <a:defRPr b="0" i="0" sz="800" u="none" cap="none" strike="noStrike">
                <a:solidFill>
                  <a:srgbClr val="FFFFFF"/>
                </a:solidFill>
                <a:latin typeface="Calibri"/>
                <a:ea typeface="Calibri"/>
                <a:cs typeface="Calibri"/>
                <a:sym typeface="Calibri"/>
              </a:defRPr>
            </a:lvl7pPr>
            <a:lvl8pPr indent="0" lvl="7" marL="0" rtl="0" algn="r">
              <a:spcBef>
                <a:spcPts val="0"/>
              </a:spcBef>
              <a:buNone/>
              <a:defRPr b="0" i="0" sz="800" u="none" cap="none" strike="noStrike">
                <a:solidFill>
                  <a:srgbClr val="FFFFFF"/>
                </a:solidFill>
                <a:latin typeface="Calibri"/>
                <a:ea typeface="Calibri"/>
                <a:cs typeface="Calibri"/>
                <a:sym typeface="Calibri"/>
              </a:defRPr>
            </a:lvl8pPr>
            <a:lvl9pPr indent="0" lvl="8" marL="0" rtl="0" algn="r">
              <a:spcBef>
                <a:spcPts val="0"/>
              </a:spcBef>
              <a:buNone/>
              <a:defRPr b="0" i="0" sz="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descr="UM40_RGB_B_diap.png" id="29" name="Google Shape;29;p4"/>
          <p:cNvPicPr preferRelativeResize="0"/>
          <p:nvPr/>
        </p:nvPicPr>
        <p:blipFill rotWithShape="1">
          <a:blip r:embed="rId2">
            <a:alphaModFix/>
          </a:blip>
          <a:srcRect b="0" l="0" r="21297" t="0"/>
          <a:stretch/>
        </p:blipFill>
        <p:spPr>
          <a:xfrm>
            <a:off x="360001" y="4630499"/>
            <a:ext cx="1961073" cy="4762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light blue">
  <p:cSld name="Text slide light blue">
    <p:bg>
      <p:bgPr>
        <a:solidFill>
          <a:schemeClr val="dk2"/>
        </a:solidFill>
      </p:bgPr>
    </p:bg>
    <p:spTree>
      <p:nvGrpSpPr>
        <p:cNvPr id="30" name="Shape 30"/>
        <p:cNvGrpSpPr/>
        <p:nvPr/>
      </p:nvGrpSpPr>
      <p:grpSpPr>
        <a:xfrm>
          <a:off x="0" y="0"/>
          <a:ext cx="0" cy="0"/>
          <a:chOff x="0" y="0"/>
          <a:chExt cx="0" cy="0"/>
        </a:xfrm>
      </p:grpSpPr>
      <p:sp>
        <p:nvSpPr>
          <p:cNvPr id="31" name="Google Shape;31;p5"/>
          <p:cNvSpPr txBox="1"/>
          <p:nvPr>
            <p:ph type="title"/>
          </p:nvPr>
        </p:nvSpPr>
        <p:spPr>
          <a:xfrm>
            <a:off x="359999" y="310696"/>
            <a:ext cx="8326800" cy="367800"/>
          </a:xfrm>
          <a:prstGeom prst="rect">
            <a:avLst/>
          </a:prstGeom>
          <a:noFill/>
          <a:ln>
            <a:noFill/>
          </a:ln>
        </p:spPr>
        <p:txBody>
          <a:bodyPr anchorCtr="0" anchor="t" bIns="0" lIns="0" spcFirstLastPara="1" rIns="0" wrap="square" tIns="0">
            <a:noAutofit/>
          </a:bodyPr>
          <a:lstStyle>
            <a:lvl1pPr lvl="0" rtl="0" algn="l">
              <a:spcBef>
                <a:spcPts val="0"/>
              </a:spcBef>
              <a:spcAft>
                <a:spcPts val="0"/>
              </a:spcAft>
              <a:buClr>
                <a:srgbClr val="FFFFFF"/>
              </a:buClr>
              <a:buSzPts val="2400"/>
              <a:buFont typeface="Calibri"/>
              <a:buNone/>
              <a:defRPr>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2" name="Google Shape;32;p5"/>
          <p:cNvSpPr txBox="1"/>
          <p:nvPr>
            <p:ph idx="1" type="body"/>
          </p:nvPr>
        </p:nvSpPr>
        <p:spPr>
          <a:xfrm>
            <a:off x="359999" y="864704"/>
            <a:ext cx="8326800" cy="3771900"/>
          </a:xfrm>
          <a:prstGeom prst="rect">
            <a:avLst/>
          </a:prstGeom>
          <a:noFill/>
          <a:ln>
            <a:noFill/>
          </a:ln>
        </p:spPr>
        <p:txBody>
          <a:bodyPr anchorCtr="0" anchor="t" bIns="0" lIns="0" spcFirstLastPara="1" rIns="0" wrap="square" tIns="0">
            <a:noAutofit/>
          </a:bodyPr>
          <a:lstStyle>
            <a:lvl1pPr indent="-342900" lvl="0" marL="457200" rtl="0" algn="l">
              <a:spcBef>
                <a:spcPts val="0"/>
              </a:spcBef>
              <a:spcAft>
                <a:spcPts val="0"/>
              </a:spcAft>
              <a:buClr>
                <a:schemeClr val="lt1"/>
              </a:buClr>
              <a:buSzPts val="1800"/>
              <a:buChar char="•"/>
              <a:defRPr>
                <a:solidFill>
                  <a:schemeClr val="lt1"/>
                </a:solidFill>
              </a:defRPr>
            </a:lvl1pPr>
            <a:lvl2pPr indent="-323850" lvl="1" marL="914400" rtl="0" algn="l">
              <a:spcBef>
                <a:spcPts val="0"/>
              </a:spcBef>
              <a:spcAft>
                <a:spcPts val="0"/>
              </a:spcAft>
              <a:buClr>
                <a:schemeClr val="lt1"/>
              </a:buClr>
              <a:buSzPts val="1500"/>
              <a:buChar char="-"/>
              <a:defRPr>
                <a:solidFill>
                  <a:schemeClr val="lt1"/>
                </a:solidFill>
              </a:defRPr>
            </a:lvl2pPr>
            <a:lvl3pPr indent="-317500" lvl="2" marL="1371600" rtl="0" algn="l">
              <a:spcBef>
                <a:spcPts val="0"/>
              </a:spcBef>
              <a:spcAft>
                <a:spcPts val="0"/>
              </a:spcAft>
              <a:buClr>
                <a:schemeClr val="lt1"/>
              </a:buClr>
              <a:buSzPts val="1400"/>
              <a:buChar char="-"/>
              <a:defRPr>
                <a:solidFill>
                  <a:schemeClr val="lt1"/>
                </a:solidFill>
              </a:defRPr>
            </a:lvl3pPr>
            <a:lvl4pPr indent="-304800" lvl="3" marL="1828800" rtl="0" algn="l">
              <a:spcBef>
                <a:spcPts val="0"/>
              </a:spcBef>
              <a:spcAft>
                <a:spcPts val="0"/>
              </a:spcAft>
              <a:buClr>
                <a:schemeClr val="lt1"/>
              </a:buClr>
              <a:buSzPts val="1200"/>
              <a:buChar char="-"/>
              <a:defRPr>
                <a:solidFill>
                  <a:schemeClr val="lt1"/>
                </a:solidFill>
              </a:defRPr>
            </a:lvl4pPr>
            <a:lvl5pPr indent="-304800" lvl="4" marL="2286000" rtl="0" algn="l">
              <a:spcBef>
                <a:spcPts val="0"/>
              </a:spcBef>
              <a:spcAft>
                <a:spcPts val="0"/>
              </a:spcAft>
              <a:buClr>
                <a:schemeClr val="lt1"/>
              </a:buClr>
              <a:buSzPts val="1200"/>
              <a:buChar char="-"/>
              <a:defRPr>
                <a:solidFill>
                  <a:schemeClr val="lt1"/>
                </a:solidFill>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33" name="Google Shape;33;p5"/>
          <p:cNvSpPr txBox="1"/>
          <p:nvPr>
            <p:ph idx="10" type="dt"/>
          </p:nvPr>
        </p:nvSpPr>
        <p:spPr>
          <a:xfrm>
            <a:off x="3234467" y="4738972"/>
            <a:ext cx="914400" cy="273900"/>
          </a:xfrm>
          <a:prstGeom prst="rect">
            <a:avLst/>
          </a:prstGeom>
          <a:noFill/>
          <a:ln>
            <a:noFill/>
          </a:ln>
        </p:spPr>
        <p:txBody>
          <a:bodyPr anchorCtr="0" anchor="t" bIns="0" lIns="0" spcFirstLastPara="1" rIns="0" wrap="square" tIns="0">
            <a:noAutofit/>
          </a:bodyPr>
          <a:lstStyle>
            <a:lvl1pPr lvl="0" rtl="0" algn="r">
              <a:spcBef>
                <a:spcPts val="0"/>
              </a:spcBef>
              <a:spcAft>
                <a:spcPts val="0"/>
              </a:spcAft>
              <a:buSzPts val="1100"/>
              <a:buNone/>
              <a:defRPr>
                <a:solidFill>
                  <a:srgbClr val="FFFFFF"/>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 name="Google Shape;34;p5"/>
          <p:cNvSpPr txBox="1"/>
          <p:nvPr>
            <p:ph idx="11" type="ftr"/>
          </p:nvPr>
        </p:nvSpPr>
        <p:spPr>
          <a:xfrm>
            <a:off x="4217546" y="4738972"/>
            <a:ext cx="3977700" cy="273900"/>
          </a:xfrm>
          <a:prstGeom prst="rect">
            <a:avLst/>
          </a:prstGeom>
          <a:noFill/>
          <a:ln>
            <a:noFill/>
          </a:ln>
        </p:spPr>
        <p:txBody>
          <a:bodyPr anchorCtr="0" anchor="t" bIns="0" lIns="0" spcFirstLastPara="1" rIns="0" wrap="square" tIns="0">
            <a:noAutofit/>
          </a:bodyPr>
          <a:lstStyle>
            <a:lvl1pPr lvl="0" rtl="0" algn="r">
              <a:spcBef>
                <a:spcPts val="0"/>
              </a:spcBef>
              <a:spcAft>
                <a:spcPts val="0"/>
              </a:spcAft>
              <a:buSzPts val="1100"/>
              <a:buNone/>
              <a:defRPr>
                <a:solidFill>
                  <a:srgbClr val="FFFFFF"/>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5" name="Google Shape;35;p5"/>
          <p:cNvSpPr txBox="1"/>
          <p:nvPr>
            <p:ph idx="12" type="sldNum"/>
          </p:nvPr>
        </p:nvSpPr>
        <p:spPr>
          <a:xfrm>
            <a:off x="8316142" y="4738800"/>
            <a:ext cx="370800" cy="273900"/>
          </a:xfrm>
          <a:prstGeom prst="rect">
            <a:avLst/>
          </a:prstGeom>
          <a:noFill/>
          <a:ln>
            <a:noFill/>
          </a:ln>
        </p:spPr>
        <p:txBody>
          <a:bodyPr anchorCtr="0" anchor="t" bIns="0" lIns="0" spcFirstLastPara="1" rIns="0" wrap="square" tIns="0">
            <a:noAutofit/>
          </a:bodyPr>
          <a:lstStyle>
            <a:lvl1pPr indent="0" lvl="0" marL="0" rtl="0" algn="r">
              <a:spcBef>
                <a:spcPts val="0"/>
              </a:spcBef>
              <a:buNone/>
              <a:defRPr b="0" i="0" sz="800" u="none" cap="none" strike="noStrike">
                <a:solidFill>
                  <a:srgbClr val="FFFFFF"/>
                </a:solidFill>
                <a:latin typeface="Calibri"/>
                <a:ea typeface="Calibri"/>
                <a:cs typeface="Calibri"/>
                <a:sym typeface="Calibri"/>
              </a:defRPr>
            </a:lvl1pPr>
            <a:lvl2pPr indent="0" lvl="1" marL="0" rtl="0" algn="r">
              <a:spcBef>
                <a:spcPts val="0"/>
              </a:spcBef>
              <a:buNone/>
              <a:defRPr b="0" i="0" sz="800" u="none" cap="none" strike="noStrike">
                <a:solidFill>
                  <a:srgbClr val="FFFFFF"/>
                </a:solidFill>
                <a:latin typeface="Calibri"/>
                <a:ea typeface="Calibri"/>
                <a:cs typeface="Calibri"/>
                <a:sym typeface="Calibri"/>
              </a:defRPr>
            </a:lvl2pPr>
            <a:lvl3pPr indent="0" lvl="2" marL="0" rtl="0" algn="r">
              <a:spcBef>
                <a:spcPts val="0"/>
              </a:spcBef>
              <a:buNone/>
              <a:defRPr b="0" i="0" sz="800" u="none" cap="none" strike="noStrike">
                <a:solidFill>
                  <a:srgbClr val="FFFFFF"/>
                </a:solidFill>
                <a:latin typeface="Calibri"/>
                <a:ea typeface="Calibri"/>
                <a:cs typeface="Calibri"/>
                <a:sym typeface="Calibri"/>
              </a:defRPr>
            </a:lvl3pPr>
            <a:lvl4pPr indent="0" lvl="3" marL="0" rtl="0" algn="r">
              <a:spcBef>
                <a:spcPts val="0"/>
              </a:spcBef>
              <a:buNone/>
              <a:defRPr b="0" i="0" sz="800" u="none" cap="none" strike="noStrike">
                <a:solidFill>
                  <a:srgbClr val="FFFFFF"/>
                </a:solidFill>
                <a:latin typeface="Calibri"/>
                <a:ea typeface="Calibri"/>
                <a:cs typeface="Calibri"/>
                <a:sym typeface="Calibri"/>
              </a:defRPr>
            </a:lvl4pPr>
            <a:lvl5pPr indent="0" lvl="4" marL="0" rtl="0" algn="r">
              <a:spcBef>
                <a:spcPts val="0"/>
              </a:spcBef>
              <a:buNone/>
              <a:defRPr b="0" i="0" sz="800" u="none" cap="none" strike="noStrike">
                <a:solidFill>
                  <a:srgbClr val="FFFFFF"/>
                </a:solidFill>
                <a:latin typeface="Calibri"/>
                <a:ea typeface="Calibri"/>
                <a:cs typeface="Calibri"/>
                <a:sym typeface="Calibri"/>
              </a:defRPr>
            </a:lvl5pPr>
            <a:lvl6pPr indent="0" lvl="5" marL="0" rtl="0" algn="r">
              <a:spcBef>
                <a:spcPts val="0"/>
              </a:spcBef>
              <a:buNone/>
              <a:defRPr b="0" i="0" sz="800" u="none" cap="none" strike="noStrike">
                <a:solidFill>
                  <a:srgbClr val="FFFFFF"/>
                </a:solidFill>
                <a:latin typeface="Calibri"/>
                <a:ea typeface="Calibri"/>
                <a:cs typeface="Calibri"/>
                <a:sym typeface="Calibri"/>
              </a:defRPr>
            </a:lvl6pPr>
            <a:lvl7pPr indent="0" lvl="6" marL="0" rtl="0" algn="r">
              <a:spcBef>
                <a:spcPts val="0"/>
              </a:spcBef>
              <a:buNone/>
              <a:defRPr b="0" i="0" sz="800" u="none" cap="none" strike="noStrike">
                <a:solidFill>
                  <a:srgbClr val="FFFFFF"/>
                </a:solidFill>
                <a:latin typeface="Calibri"/>
                <a:ea typeface="Calibri"/>
                <a:cs typeface="Calibri"/>
                <a:sym typeface="Calibri"/>
              </a:defRPr>
            </a:lvl7pPr>
            <a:lvl8pPr indent="0" lvl="7" marL="0" rtl="0" algn="r">
              <a:spcBef>
                <a:spcPts val="0"/>
              </a:spcBef>
              <a:buNone/>
              <a:defRPr b="0" i="0" sz="800" u="none" cap="none" strike="noStrike">
                <a:solidFill>
                  <a:srgbClr val="FFFFFF"/>
                </a:solidFill>
                <a:latin typeface="Calibri"/>
                <a:ea typeface="Calibri"/>
                <a:cs typeface="Calibri"/>
                <a:sym typeface="Calibri"/>
              </a:defRPr>
            </a:lvl8pPr>
            <a:lvl9pPr indent="0" lvl="8" marL="0" rtl="0" algn="r">
              <a:spcBef>
                <a:spcPts val="0"/>
              </a:spcBef>
              <a:buNone/>
              <a:defRPr b="0" i="0" sz="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descr="UM40_RGB_B_blauw.png" id="36" name="Google Shape;36;p5"/>
          <p:cNvPicPr preferRelativeResize="0"/>
          <p:nvPr/>
        </p:nvPicPr>
        <p:blipFill rotWithShape="1">
          <a:blip r:embed="rId2">
            <a:alphaModFix/>
          </a:blip>
          <a:srcRect b="0" l="0" r="22052" t="0"/>
          <a:stretch/>
        </p:blipFill>
        <p:spPr>
          <a:xfrm>
            <a:off x="360001" y="4630500"/>
            <a:ext cx="1942209" cy="4762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photo slide">
  <p:cSld name="Text/photo slide">
    <p:spTree>
      <p:nvGrpSpPr>
        <p:cNvPr id="37" name="Shape 37"/>
        <p:cNvGrpSpPr/>
        <p:nvPr/>
      </p:nvGrpSpPr>
      <p:grpSpPr>
        <a:xfrm>
          <a:off x="0" y="0"/>
          <a:ext cx="0" cy="0"/>
          <a:chOff x="0" y="0"/>
          <a:chExt cx="0" cy="0"/>
        </a:xfrm>
      </p:grpSpPr>
      <p:sp>
        <p:nvSpPr>
          <p:cNvPr id="38" name="Google Shape;38;p6"/>
          <p:cNvSpPr txBox="1"/>
          <p:nvPr>
            <p:ph type="title"/>
          </p:nvPr>
        </p:nvSpPr>
        <p:spPr>
          <a:xfrm>
            <a:off x="360001" y="310696"/>
            <a:ext cx="3934500" cy="476400"/>
          </a:xfrm>
          <a:prstGeom prst="rect">
            <a:avLst/>
          </a:prstGeom>
          <a:noFill/>
          <a:ln>
            <a:noFill/>
          </a:ln>
        </p:spPr>
        <p:txBody>
          <a:bodyPr anchorCtr="0" anchor="t" bIns="0" lIns="0" spcFirstLastPara="1" rIns="0" wrap="square" tIns="0">
            <a:noAutofit/>
          </a:bodyPr>
          <a:lstStyle>
            <a:lvl1pPr lvl="0" rtl="0" algn="l">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9" name="Google Shape;39;p6"/>
          <p:cNvSpPr txBox="1"/>
          <p:nvPr>
            <p:ph idx="1" type="body"/>
          </p:nvPr>
        </p:nvSpPr>
        <p:spPr>
          <a:xfrm>
            <a:off x="360002" y="911612"/>
            <a:ext cx="3934500" cy="3588000"/>
          </a:xfrm>
          <a:prstGeom prst="rect">
            <a:avLst/>
          </a:prstGeom>
          <a:noFill/>
          <a:ln>
            <a:noFill/>
          </a:ln>
        </p:spPr>
        <p:txBody>
          <a:bodyPr anchorCtr="0" anchor="t" bIns="0" lIns="0" spcFirstLastPara="1" rIns="0" wrap="square" tIns="0">
            <a:noAutofit/>
          </a:bodyPr>
          <a:lstStyle>
            <a:lvl1pPr indent="-317500" lvl="0" marL="457200" rtl="0" algn="l">
              <a:spcBef>
                <a:spcPts val="0"/>
              </a:spcBef>
              <a:spcAft>
                <a:spcPts val="0"/>
              </a:spcAft>
              <a:buClr>
                <a:schemeClr val="dk1"/>
              </a:buClr>
              <a:buSzPts val="1400"/>
              <a:buChar char="•"/>
              <a:defRPr/>
            </a:lvl1pPr>
            <a:lvl2pPr indent="-317500" lvl="1" marL="914400" rtl="0" algn="l">
              <a:spcBef>
                <a:spcPts val="0"/>
              </a:spcBef>
              <a:spcAft>
                <a:spcPts val="0"/>
              </a:spcAft>
              <a:buClr>
                <a:schemeClr val="dk1"/>
              </a:buClr>
              <a:buSzPts val="1400"/>
              <a:buChar char="-"/>
              <a:defRPr/>
            </a:lvl2pPr>
            <a:lvl3pPr indent="-228600" lvl="2" marL="1371600" rtl="0" algn="l">
              <a:spcBef>
                <a:spcPts val="0"/>
              </a:spcBef>
              <a:spcAft>
                <a:spcPts val="0"/>
              </a:spcAft>
              <a:buClr>
                <a:schemeClr val="dk1"/>
              </a:buClr>
              <a:buSzPts val="1400"/>
              <a:buNone/>
              <a:defRPr/>
            </a:lvl3pPr>
            <a:lvl4pPr indent="-317500" lvl="3" marL="1828800" rtl="0" algn="l">
              <a:spcBef>
                <a:spcPts val="0"/>
              </a:spcBef>
              <a:spcAft>
                <a:spcPts val="0"/>
              </a:spcAft>
              <a:buClr>
                <a:schemeClr val="dk1"/>
              </a:buClr>
              <a:buSzPts val="1400"/>
              <a:buChar char="-"/>
              <a:defRPr/>
            </a:lvl4pPr>
            <a:lvl5pPr indent="-317500" lvl="4" marL="2286000" rtl="0" algn="l">
              <a:spcBef>
                <a:spcPts val="0"/>
              </a:spcBef>
              <a:spcAft>
                <a:spcPts val="0"/>
              </a:spcAft>
              <a:buClr>
                <a:schemeClr val="dk1"/>
              </a:buClr>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40" name="Google Shape;40;p6"/>
          <p:cNvSpPr txBox="1"/>
          <p:nvPr>
            <p:ph idx="10" type="dt"/>
          </p:nvPr>
        </p:nvSpPr>
        <p:spPr>
          <a:xfrm>
            <a:off x="4595043" y="4738972"/>
            <a:ext cx="550800" cy="273900"/>
          </a:xfrm>
          <a:prstGeom prst="rect">
            <a:avLst/>
          </a:prstGeom>
          <a:noFill/>
          <a:ln>
            <a:noFill/>
          </a:ln>
        </p:spPr>
        <p:txBody>
          <a:bodyPr anchorCtr="0" anchor="t" bIns="0" lIns="0" spcFirstLastPara="1" rIns="0" wrap="square" tIns="0">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1" name="Google Shape;41;p6"/>
          <p:cNvSpPr txBox="1"/>
          <p:nvPr>
            <p:ph idx="11" type="ftr"/>
          </p:nvPr>
        </p:nvSpPr>
        <p:spPr>
          <a:xfrm>
            <a:off x="4745252" y="4738972"/>
            <a:ext cx="3450000" cy="273900"/>
          </a:xfrm>
          <a:prstGeom prst="rect">
            <a:avLst/>
          </a:prstGeom>
          <a:noFill/>
          <a:ln>
            <a:noFill/>
          </a:ln>
        </p:spPr>
        <p:txBody>
          <a:bodyPr anchorCtr="0" anchor="t" bIns="0" lIns="0" spcFirstLastPara="1" rIns="0" wrap="square" tIns="0">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2" name="Google Shape;42;p6"/>
          <p:cNvSpPr txBox="1"/>
          <p:nvPr>
            <p:ph idx="12" type="sldNum"/>
          </p:nvPr>
        </p:nvSpPr>
        <p:spPr>
          <a:xfrm>
            <a:off x="8195205" y="4738800"/>
            <a:ext cx="570000" cy="273900"/>
          </a:xfrm>
          <a:prstGeom prst="rect">
            <a:avLst/>
          </a:prstGeom>
          <a:noFill/>
          <a:ln>
            <a:noFill/>
          </a:ln>
        </p:spPr>
        <p:txBody>
          <a:bodyPr anchorCtr="0" anchor="t"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43" name="Google Shape;43;p6"/>
          <p:cNvSpPr/>
          <p:nvPr>
            <p:ph idx="2" type="pic"/>
          </p:nvPr>
        </p:nvSpPr>
        <p:spPr>
          <a:xfrm>
            <a:off x="4595044" y="0"/>
            <a:ext cx="4548900" cy="5143500"/>
          </a:xfrm>
          <a:prstGeom prst="rect">
            <a:avLst/>
          </a:prstGeom>
          <a:solidFill>
            <a:srgbClr val="D8D8D8"/>
          </a:solidFill>
          <a:ln>
            <a:noFill/>
          </a:ln>
        </p:spPr>
        <p:txBody>
          <a:bodyPr anchorCtr="0" anchor="t" bIns="0" lIns="0" spcFirstLastPara="1" rIns="0" wrap="square" tIns="0">
            <a:noAutofit/>
          </a:bodyPr>
          <a:lstStyle>
            <a:lvl1pPr lvl="0" marR="0" rtl="0" algn="l">
              <a:spcBef>
                <a:spcPts val="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500"/>
              <a:buFont typeface="Merriweather Sans"/>
              <a:buChar char="-"/>
              <a:defRPr b="0" i="0" sz="15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Merriweather Sans"/>
              <a:buChar char="-"/>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200"/>
              <a:buFont typeface="Merriweather Sans"/>
              <a:buChar char="-"/>
              <a:defRPr b="0" i="0" sz="12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200"/>
              <a:buFont typeface="Merriweather Sans"/>
              <a:buChar char="-"/>
              <a:defRPr b="0" i="0" sz="1200" u="none" cap="none" strike="noStrike">
                <a:solidFill>
                  <a:schemeClr val="dk1"/>
                </a:solidFill>
                <a:latin typeface="Calibri"/>
                <a:ea typeface="Calibri"/>
                <a:cs typeface="Calibri"/>
                <a:sym typeface="Calibri"/>
              </a:defRPr>
            </a:lvl5pPr>
            <a:lvl6pPr lvl="5"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lvl="6"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lvl="7"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lvl="8"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pic>
        <p:nvPicPr>
          <p:cNvPr descr="UM40_RGB_B_blauw.png" id="44" name="Google Shape;44;p6"/>
          <p:cNvPicPr preferRelativeResize="0"/>
          <p:nvPr/>
        </p:nvPicPr>
        <p:blipFill rotWithShape="1">
          <a:blip r:embed="rId2">
            <a:alphaModFix/>
          </a:blip>
          <a:srcRect b="0" l="0" r="20540" t="0"/>
          <a:stretch/>
        </p:blipFill>
        <p:spPr>
          <a:xfrm>
            <a:off x="360001" y="4630500"/>
            <a:ext cx="1979910" cy="4762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59999" y="310696"/>
            <a:ext cx="8326800" cy="3678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dk2"/>
              </a:buClr>
              <a:buSzPts val="2400"/>
              <a:buFont typeface="Calibri"/>
              <a:buNone/>
              <a:defRPr b="1" i="0" sz="2400" u="none" cap="none" strike="noStrike">
                <a:solidFill>
                  <a:schemeClr val="dk2"/>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7" name="Google Shape;7;p1"/>
          <p:cNvSpPr txBox="1"/>
          <p:nvPr>
            <p:ph idx="1" type="body"/>
          </p:nvPr>
        </p:nvSpPr>
        <p:spPr>
          <a:xfrm>
            <a:off x="359999" y="864704"/>
            <a:ext cx="8326800" cy="3771900"/>
          </a:xfrm>
          <a:prstGeom prst="rect">
            <a:avLst/>
          </a:prstGeom>
          <a:noFill/>
          <a:ln>
            <a:noFill/>
          </a:ln>
        </p:spPr>
        <p:txBody>
          <a:bodyPr anchorCtr="0" anchor="t" bIns="0" lIns="0" spcFirstLastPara="1" rIns="0" wrap="square" tIns="0">
            <a:noAutofit/>
          </a:bodyPr>
          <a:lstStyle>
            <a:lvl1pPr indent="-342900" lvl="0" marL="457200" marR="0" rtl="0" algn="l">
              <a:spcBef>
                <a:spcPts val="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1pPr>
            <a:lvl2pPr indent="-323850" lvl="1" marL="914400" marR="0" rtl="0" algn="l">
              <a:spcBef>
                <a:spcPts val="0"/>
              </a:spcBef>
              <a:spcAft>
                <a:spcPts val="0"/>
              </a:spcAft>
              <a:buClr>
                <a:schemeClr val="dk1"/>
              </a:buClr>
              <a:buSzPts val="1500"/>
              <a:buFont typeface="Merriweather Sans"/>
              <a:buChar char="-"/>
              <a:defRPr b="0" i="0" sz="1500" u="none" cap="none" strike="noStrike">
                <a:solidFill>
                  <a:schemeClr val="dk1"/>
                </a:solidFill>
                <a:latin typeface="Calibri"/>
                <a:ea typeface="Calibri"/>
                <a:cs typeface="Calibri"/>
                <a:sym typeface="Calibri"/>
              </a:defRPr>
            </a:lvl2pPr>
            <a:lvl3pPr indent="-317500" lvl="2" marL="1371600" marR="0" rtl="0" algn="l">
              <a:spcBef>
                <a:spcPts val="0"/>
              </a:spcBef>
              <a:spcAft>
                <a:spcPts val="0"/>
              </a:spcAft>
              <a:buClr>
                <a:schemeClr val="dk1"/>
              </a:buClr>
              <a:buSzPts val="1400"/>
              <a:buFont typeface="Merriweather Sans"/>
              <a:buChar char="-"/>
              <a:defRPr b="0" i="0" sz="1400" u="none" cap="none" strike="noStrike">
                <a:solidFill>
                  <a:schemeClr val="dk1"/>
                </a:solidFill>
                <a:latin typeface="Calibri"/>
                <a:ea typeface="Calibri"/>
                <a:cs typeface="Calibri"/>
                <a:sym typeface="Calibri"/>
              </a:defRPr>
            </a:lvl3pPr>
            <a:lvl4pPr indent="-304800" lvl="3" marL="1828800" marR="0" rtl="0" algn="l">
              <a:spcBef>
                <a:spcPts val="0"/>
              </a:spcBef>
              <a:spcAft>
                <a:spcPts val="0"/>
              </a:spcAft>
              <a:buClr>
                <a:schemeClr val="dk1"/>
              </a:buClr>
              <a:buSzPts val="1200"/>
              <a:buFont typeface="Merriweather Sans"/>
              <a:buChar char="-"/>
              <a:defRPr b="0" i="0" sz="1200" u="none" cap="none" strike="noStrike">
                <a:solidFill>
                  <a:schemeClr val="dk1"/>
                </a:solidFill>
                <a:latin typeface="Calibri"/>
                <a:ea typeface="Calibri"/>
                <a:cs typeface="Calibri"/>
                <a:sym typeface="Calibri"/>
              </a:defRPr>
            </a:lvl4pPr>
            <a:lvl5pPr indent="-304800" lvl="4" marL="2286000" marR="0" rtl="0" algn="l">
              <a:spcBef>
                <a:spcPts val="0"/>
              </a:spcBef>
              <a:spcAft>
                <a:spcPts val="0"/>
              </a:spcAft>
              <a:buClr>
                <a:schemeClr val="dk1"/>
              </a:buClr>
              <a:buSzPts val="1200"/>
              <a:buFont typeface="Merriweather Sans"/>
              <a:buChar char="-"/>
              <a:defRPr b="0" i="0" sz="12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3234467" y="4738972"/>
            <a:ext cx="914400" cy="273900"/>
          </a:xfrm>
          <a:prstGeom prst="rect">
            <a:avLst/>
          </a:prstGeom>
          <a:noFill/>
          <a:ln>
            <a:noFill/>
          </a:ln>
        </p:spPr>
        <p:txBody>
          <a:bodyPr anchorCtr="0" anchor="t" bIns="0" lIns="0" spcFirstLastPara="1" rIns="0" wrap="square" tIns="0">
            <a:noAutofit/>
          </a:bodyPr>
          <a:lstStyle>
            <a:lvl1pPr lvl="0" marR="0" rtl="0" algn="r">
              <a:spcBef>
                <a:spcPts val="0"/>
              </a:spcBef>
              <a:spcAft>
                <a:spcPts val="0"/>
              </a:spcAft>
              <a:buSzPts val="1100"/>
              <a:buNone/>
              <a:defRPr b="0" i="0" sz="800" u="none" cap="none" strike="noStrike">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217546" y="4738972"/>
            <a:ext cx="3977700" cy="273900"/>
          </a:xfrm>
          <a:prstGeom prst="rect">
            <a:avLst/>
          </a:prstGeom>
          <a:noFill/>
          <a:ln>
            <a:noFill/>
          </a:ln>
        </p:spPr>
        <p:txBody>
          <a:bodyPr anchorCtr="0" anchor="t" bIns="0" lIns="0" spcFirstLastPara="1" rIns="0" wrap="square" tIns="0">
            <a:noAutofit/>
          </a:bodyPr>
          <a:lstStyle>
            <a:lvl1pPr lvl="0" marR="0" rtl="0" algn="r">
              <a:spcBef>
                <a:spcPts val="0"/>
              </a:spcBef>
              <a:spcAft>
                <a:spcPts val="0"/>
              </a:spcAft>
              <a:buSzPts val="1100"/>
              <a:buNone/>
              <a:defRPr b="0" i="0" sz="800" u="none" cap="none" strike="noStrike">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316142" y="4738800"/>
            <a:ext cx="370800" cy="27390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b="0" i="0" sz="800" u="none" cap="none" strike="noStrike">
                <a:solidFill>
                  <a:schemeClr val="dk1"/>
                </a:solidFill>
                <a:latin typeface="Calibri"/>
                <a:ea typeface="Calibri"/>
                <a:cs typeface="Calibri"/>
                <a:sym typeface="Calibri"/>
              </a:defRPr>
            </a:lvl1pPr>
            <a:lvl2pPr indent="0" lvl="1" marL="0" marR="0" rtl="0" algn="r">
              <a:spcBef>
                <a:spcPts val="0"/>
              </a:spcBef>
              <a:buNone/>
              <a:defRPr b="0" i="0" sz="800" u="none" cap="none" strike="noStrike">
                <a:solidFill>
                  <a:schemeClr val="dk1"/>
                </a:solidFill>
                <a:latin typeface="Calibri"/>
                <a:ea typeface="Calibri"/>
                <a:cs typeface="Calibri"/>
                <a:sym typeface="Calibri"/>
              </a:defRPr>
            </a:lvl2pPr>
            <a:lvl3pPr indent="0" lvl="2" marL="0" marR="0" rtl="0" algn="r">
              <a:spcBef>
                <a:spcPts val="0"/>
              </a:spcBef>
              <a:buNone/>
              <a:defRPr b="0" i="0" sz="800" u="none" cap="none" strike="noStrike">
                <a:solidFill>
                  <a:schemeClr val="dk1"/>
                </a:solidFill>
                <a:latin typeface="Calibri"/>
                <a:ea typeface="Calibri"/>
                <a:cs typeface="Calibri"/>
                <a:sym typeface="Calibri"/>
              </a:defRPr>
            </a:lvl3pPr>
            <a:lvl4pPr indent="0" lvl="3" marL="0" marR="0" rtl="0" algn="r">
              <a:spcBef>
                <a:spcPts val="0"/>
              </a:spcBef>
              <a:buNone/>
              <a:defRPr b="0" i="0" sz="800" u="none" cap="none" strike="noStrike">
                <a:solidFill>
                  <a:schemeClr val="dk1"/>
                </a:solidFill>
                <a:latin typeface="Calibri"/>
                <a:ea typeface="Calibri"/>
                <a:cs typeface="Calibri"/>
                <a:sym typeface="Calibri"/>
              </a:defRPr>
            </a:lvl4pPr>
            <a:lvl5pPr indent="0" lvl="4" marL="0" marR="0" rtl="0" algn="r">
              <a:spcBef>
                <a:spcPts val="0"/>
              </a:spcBef>
              <a:buNone/>
              <a:defRPr b="0" i="0" sz="800" u="none" cap="none" strike="noStrike">
                <a:solidFill>
                  <a:schemeClr val="dk1"/>
                </a:solidFill>
                <a:latin typeface="Calibri"/>
                <a:ea typeface="Calibri"/>
                <a:cs typeface="Calibri"/>
                <a:sym typeface="Calibri"/>
              </a:defRPr>
            </a:lvl5pPr>
            <a:lvl6pPr indent="0" lvl="5" marL="0" marR="0" rtl="0" algn="r">
              <a:spcBef>
                <a:spcPts val="0"/>
              </a:spcBef>
              <a:buNone/>
              <a:defRPr b="0" i="0" sz="800" u="none" cap="none" strike="noStrike">
                <a:solidFill>
                  <a:schemeClr val="dk1"/>
                </a:solidFill>
                <a:latin typeface="Calibri"/>
                <a:ea typeface="Calibri"/>
                <a:cs typeface="Calibri"/>
                <a:sym typeface="Calibri"/>
              </a:defRPr>
            </a:lvl6pPr>
            <a:lvl7pPr indent="0" lvl="6" marL="0" marR="0" rtl="0" algn="r">
              <a:spcBef>
                <a:spcPts val="0"/>
              </a:spcBef>
              <a:buNone/>
              <a:defRPr b="0" i="0" sz="800" u="none" cap="none" strike="noStrike">
                <a:solidFill>
                  <a:schemeClr val="dk1"/>
                </a:solidFill>
                <a:latin typeface="Calibri"/>
                <a:ea typeface="Calibri"/>
                <a:cs typeface="Calibri"/>
                <a:sym typeface="Calibri"/>
              </a:defRPr>
            </a:lvl7pPr>
            <a:lvl8pPr indent="0" lvl="7" marL="0" marR="0" rtl="0" algn="r">
              <a:spcBef>
                <a:spcPts val="0"/>
              </a:spcBef>
              <a:buNone/>
              <a:defRPr b="0" i="0" sz="800" u="none" cap="none" strike="noStrike">
                <a:solidFill>
                  <a:schemeClr val="dk1"/>
                </a:solidFill>
                <a:latin typeface="Calibri"/>
                <a:ea typeface="Calibri"/>
                <a:cs typeface="Calibri"/>
                <a:sym typeface="Calibri"/>
              </a:defRPr>
            </a:lvl8pPr>
            <a:lvl9pPr indent="0" lvl="8" marL="0" marR="0" rtl="0" algn="r">
              <a:spcBef>
                <a:spcPts val="0"/>
              </a:spcBef>
              <a:buNone/>
              <a:defRPr b="0" i="0" sz="8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13.png"/><Relationship Id="rId5" Type="http://schemas.openxmlformats.org/officeDocument/2006/relationships/image" Target="../media/image16.png"/><Relationship Id="rId6"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7"/>
          <p:cNvSpPr txBox="1"/>
          <p:nvPr>
            <p:ph type="ctrTitle"/>
          </p:nvPr>
        </p:nvSpPr>
        <p:spPr>
          <a:xfrm>
            <a:off x="3997325" y="189650"/>
            <a:ext cx="5083800" cy="16539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rgbClr val="FFFFFF"/>
              </a:buClr>
              <a:buSzPts val="3300"/>
              <a:buFont typeface="Calibri"/>
              <a:buNone/>
            </a:pPr>
            <a:r>
              <a:rPr lang="en" sz="3200"/>
              <a:t>ETpathfinder Workshop</a:t>
            </a:r>
            <a:endParaRPr sz="3200"/>
          </a:p>
        </p:txBody>
      </p:sp>
      <p:sp>
        <p:nvSpPr>
          <p:cNvPr id="50" name="Google Shape;50;p7"/>
          <p:cNvSpPr txBox="1"/>
          <p:nvPr>
            <p:ph idx="1" type="subTitle"/>
          </p:nvPr>
        </p:nvSpPr>
        <p:spPr>
          <a:xfrm>
            <a:off x="3997326" y="1843550"/>
            <a:ext cx="4677900" cy="1314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1"/>
              </a:buClr>
              <a:buSzPts val="3300"/>
              <a:buFont typeface="Calibri"/>
              <a:buNone/>
            </a:pPr>
            <a:r>
              <a:rPr lang="en" sz="2400">
                <a:solidFill>
                  <a:schemeClr val="lt1"/>
                </a:solidFill>
              </a:rPr>
              <a:t>2026-03-23</a:t>
            </a:r>
            <a:endParaRPr sz="900"/>
          </a:p>
        </p:txBody>
      </p:sp>
      <p:sp>
        <p:nvSpPr>
          <p:cNvPr id="51" name="Google Shape;51;p7"/>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52" name="Google Shape;52;p7"/>
          <p:cNvSpPr txBox="1"/>
          <p:nvPr>
            <p:ph idx="1" type="subTitle"/>
          </p:nvPr>
        </p:nvSpPr>
        <p:spPr>
          <a:xfrm>
            <a:off x="4466101" y="3158150"/>
            <a:ext cx="4677900" cy="1314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1"/>
              </a:buClr>
              <a:buSzPts val="3300"/>
              <a:buNone/>
            </a:pPr>
            <a:r>
              <a:rPr b="1" lang="en" sz="2400">
                <a:solidFill>
                  <a:srgbClr val="FF9900"/>
                </a:solidFill>
              </a:rPr>
              <a:t>Installation Update</a:t>
            </a:r>
            <a:endParaRPr b="1" sz="2400">
              <a:solidFill>
                <a:srgbClr val="FF9900"/>
              </a:solidFill>
            </a:endParaRPr>
          </a:p>
          <a:p>
            <a:pPr indent="0" lvl="0" marL="0" rtl="0" algn="l">
              <a:spcBef>
                <a:spcPts val="0"/>
              </a:spcBef>
              <a:spcAft>
                <a:spcPts val="0"/>
              </a:spcAft>
              <a:buClr>
                <a:schemeClr val="lt1"/>
              </a:buClr>
              <a:buSzPts val="3300"/>
              <a:buNone/>
            </a:pPr>
            <a:r>
              <a:rPr lang="en" sz="2400">
                <a:solidFill>
                  <a:srgbClr val="FF9900"/>
                </a:solidFill>
              </a:rPr>
              <a:t>M. Baars, R. Elsinga, K. Lam</a:t>
            </a:r>
            <a:endParaRPr sz="2400">
              <a:solidFill>
                <a:srgbClr val="FF9900"/>
              </a:solidFill>
            </a:endParaRPr>
          </a:p>
          <a:p>
            <a:pPr indent="0" lvl="0" marL="0" rtl="0" algn="l">
              <a:spcBef>
                <a:spcPts val="0"/>
              </a:spcBef>
              <a:spcAft>
                <a:spcPts val="0"/>
              </a:spcAft>
              <a:buClr>
                <a:schemeClr val="lt1"/>
              </a:buClr>
              <a:buSzPts val="3300"/>
              <a:buNone/>
            </a:pPr>
            <a:r>
              <a:rPr lang="en" sz="2400">
                <a:solidFill>
                  <a:srgbClr val="FF9900"/>
                </a:solidFill>
              </a:rPr>
              <a:t>for the ETpathfinder team</a:t>
            </a:r>
            <a:endParaRPr sz="2400">
              <a:solidFill>
                <a:srgbClr val="FF9900"/>
              </a:solidFill>
            </a:endParaRPr>
          </a:p>
        </p:txBody>
      </p:sp>
      <p:sp>
        <p:nvSpPr>
          <p:cNvPr id="53" name="Google Shape;53;p7"/>
          <p:cNvSpPr txBox="1"/>
          <p:nvPr/>
        </p:nvSpPr>
        <p:spPr>
          <a:xfrm>
            <a:off x="7807850" y="189650"/>
            <a:ext cx="1698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Calibri"/>
                <a:ea typeface="Calibri"/>
                <a:cs typeface="Calibri"/>
                <a:sym typeface="Calibri"/>
              </a:rPr>
              <a:t>ET-xxxxxxx</a:t>
            </a:r>
            <a:endParaRPr>
              <a:solidFill>
                <a:schemeClr val="lt1"/>
              </a:solidFill>
              <a:latin typeface="Calibri"/>
              <a:ea typeface="Calibri"/>
              <a:cs typeface="Calibri"/>
              <a:sym typeface="Calibri"/>
            </a:endParaRPr>
          </a:p>
          <a:p>
            <a:pPr indent="0" lvl="0" marL="0" rtl="0" algn="l">
              <a:spcBef>
                <a:spcPts val="0"/>
              </a:spcBef>
              <a:spcAft>
                <a:spcPts val="0"/>
              </a:spcAft>
              <a:buNone/>
            </a:pPr>
            <a:r>
              <a:t/>
            </a:r>
            <a:endParaRPr>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6"/>
          <p:cNvSpPr txBox="1"/>
          <p:nvPr>
            <p:ph type="title"/>
          </p:nvPr>
        </p:nvSpPr>
        <p:spPr>
          <a:xfrm>
            <a:off x="1213950" y="310700"/>
            <a:ext cx="7472700" cy="412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dk1"/>
                </a:solidFill>
              </a:rPr>
              <a:t>Installation plans moving forward - Infrastructure in 2026</a:t>
            </a:r>
            <a:endParaRPr/>
          </a:p>
        </p:txBody>
      </p:sp>
      <p:sp>
        <p:nvSpPr>
          <p:cNvPr id="165" name="Google Shape;165;p16"/>
          <p:cNvSpPr txBox="1"/>
          <p:nvPr>
            <p:ph idx="1" type="body"/>
          </p:nvPr>
        </p:nvSpPr>
        <p:spPr>
          <a:xfrm>
            <a:off x="359999" y="887069"/>
            <a:ext cx="8326800" cy="3743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600"/>
              <a:t>In addition to the activities towards SIT Installation, there are other infrastructure related installation activities planned as well:</a:t>
            </a:r>
            <a:endParaRPr sz="1600"/>
          </a:p>
          <a:p>
            <a:pPr indent="-330200" lvl="0" marL="457200" rtl="0" algn="l">
              <a:spcBef>
                <a:spcPts val="0"/>
              </a:spcBef>
              <a:spcAft>
                <a:spcPts val="0"/>
              </a:spcAft>
              <a:buSzPts val="1600"/>
              <a:buChar char="•"/>
            </a:pPr>
            <a:r>
              <a:rPr lang="en" sz="1600"/>
              <a:t>Cabling of vacuum devices</a:t>
            </a:r>
            <a:endParaRPr sz="1600"/>
          </a:p>
          <a:p>
            <a:pPr indent="-330200" lvl="0" marL="457200" rtl="0" algn="l">
              <a:spcBef>
                <a:spcPts val="0"/>
              </a:spcBef>
              <a:spcAft>
                <a:spcPts val="0"/>
              </a:spcAft>
              <a:buSzPts val="1600"/>
              <a:buChar char="•"/>
            </a:pPr>
            <a:r>
              <a:rPr lang="en" sz="1600"/>
              <a:t>Vacuum test of a populated central section (BST + INT)</a:t>
            </a:r>
            <a:endParaRPr sz="1600"/>
          </a:p>
          <a:p>
            <a:pPr indent="-330200" lvl="0" marL="457200" rtl="0" algn="l">
              <a:spcBef>
                <a:spcPts val="0"/>
              </a:spcBef>
              <a:spcAft>
                <a:spcPts val="0"/>
              </a:spcAft>
              <a:buSzPts val="1600"/>
              <a:buChar char="•"/>
            </a:pPr>
            <a:r>
              <a:rPr lang="en" sz="1600"/>
              <a:t>Finalize water cooling system for E-racks</a:t>
            </a:r>
            <a:endParaRPr sz="1600"/>
          </a:p>
          <a:p>
            <a:pPr indent="-330200" lvl="0" marL="457200" rtl="0" algn="l">
              <a:spcBef>
                <a:spcPts val="0"/>
              </a:spcBef>
              <a:spcAft>
                <a:spcPts val="0"/>
              </a:spcAft>
              <a:buSzPts val="1600"/>
              <a:buChar char="•"/>
            </a:pPr>
            <a:r>
              <a:rPr lang="en" sz="1600"/>
              <a:t>Additional vacuum line for </a:t>
            </a:r>
            <a:r>
              <a:rPr lang="en" sz="1600"/>
              <a:t>Cryo Consortium</a:t>
            </a:r>
            <a:endParaRPr sz="1600"/>
          </a:p>
          <a:p>
            <a:pPr indent="-330200" lvl="0" marL="457200" rtl="0" algn="l">
              <a:spcBef>
                <a:spcPts val="0"/>
              </a:spcBef>
              <a:spcAft>
                <a:spcPts val="0"/>
              </a:spcAft>
              <a:buSzPts val="1600"/>
              <a:buChar char="•"/>
            </a:pPr>
            <a:r>
              <a:rPr lang="en" sz="1600"/>
              <a:t>Mantle Lifting System for BST</a:t>
            </a:r>
            <a:endParaRPr sz="1600"/>
          </a:p>
          <a:p>
            <a:pPr indent="-330200" lvl="0" marL="457200" rtl="0" algn="l">
              <a:spcBef>
                <a:spcPts val="0"/>
              </a:spcBef>
              <a:spcAft>
                <a:spcPts val="0"/>
              </a:spcAft>
              <a:buSzPts val="1600"/>
              <a:buChar char="•"/>
            </a:pPr>
            <a:r>
              <a:rPr lang="en" sz="1600"/>
              <a:t>Grounding of metal structures in the cleanroom</a:t>
            </a:r>
            <a:endParaRPr sz="1600"/>
          </a:p>
        </p:txBody>
      </p:sp>
      <p:sp>
        <p:nvSpPr>
          <p:cNvPr id="166" name="Google Shape;166;p16"/>
          <p:cNvSpPr txBox="1"/>
          <p:nvPr>
            <p:ph idx="12" type="sldNum"/>
          </p:nvPr>
        </p:nvSpPr>
        <p:spPr>
          <a:xfrm>
            <a:off x="8316142" y="4738800"/>
            <a:ext cx="370800" cy="2739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7"/>
          <p:cNvSpPr txBox="1"/>
          <p:nvPr>
            <p:ph type="title"/>
          </p:nvPr>
        </p:nvSpPr>
        <p:spPr>
          <a:xfrm>
            <a:off x="1213950" y="310700"/>
            <a:ext cx="7472700" cy="412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72" name="Google Shape;172;p17"/>
          <p:cNvSpPr txBox="1"/>
          <p:nvPr>
            <p:ph idx="1" type="body"/>
          </p:nvPr>
        </p:nvSpPr>
        <p:spPr>
          <a:xfrm>
            <a:off x="359999" y="887069"/>
            <a:ext cx="8326800" cy="3743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73" name="Google Shape;173;p17"/>
          <p:cNvSpPr txBox="1"/>
          <p:nvPr>
            <p:ph idx="12" type="sldNum"/>
          </p:nvPr>
        </p:nvSpPr>
        <p:spPr>
          <a:xfrm>
            <a:off x="8316142" y="4738800"/>
            <a:ext cx="370800" cy="2739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74" name="Google Shape;174;p17"/>
          <p:cNvSpPr txBox="1"/>
          <p:nvPr>
            <p:ph type="title"/>
          </p:nvPr>
        </p:nvSpPr>
        <p:spPr>
          <a:xfrm>
            <a:off x="787050" y="2476575"/>
            <a:ext cx="7472700" cy="4125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Discussion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8"/>
          <p:cNvSpPr txBox="1"/>
          <p:nvPr>
            <p:ph type="title"/>
          </p:nvPr>
        </p:nvSpPr>
        <p:spPr>
          <a:xfrm>
            <a:off x="1213950" y="310700"/>
            <a:ext cx="7472700" cy="412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Contents</a:t>
            </a:r>
            <a:endParaRPr/>
          </a:p>
        </p:txBody>
      </p:sp>
      <p:sp>
        <p:nvSpPr>
          <p:cNvPr id="59" name="Google Shape;59;p8"/>
          <p:cNvSpPr txBox="1"/>
          <p:nvPr>
            <p:ph idx="1" type="body"/>
          </p:nvPr>
        </p:nvSpPr>
        <p:spPr>
          <a:xfrm>
            <a:off x="359999" y="887069"/>
            <a:ext cx="8326800" cy="3743400"/>
          </a:xfrm>
          <a:prstGeom prst="rect">
            <a:avLst/>
          </a:prstGeom>
        </p:spPr>
        <p:txBody>
          <a:bodyPr anchorCtr="0" anchor="t" bIns="0" lIns="0" spcFirstLastPara="1" rIns="0" wrap="square" tIns="0">
            <a:noAutofit/>
          </a:bodyPr>
          <a:lstStyle/>
          <a:p>
            <a:pPr indent="-323850" lvl="0" marL="457200" rtl="0" algn="l">
              <a:spcBef>
                <a:spcPts val="0"/>
              </a:spcBef>
              <a:spcAft>
                <a:spcPts val="0"/>
              </a:spcAft>
              <a:buSzPts val="1500"/>
              <a:buChar char="•"/>
            </a:pPr>
            <a:r>
              <a:rPr lang="en"/>
              <a:t>Installation progress since last workshop</a:t>
            </a:r>
            <a:endParaRPr/>
          </a:p>
          <a:p>
            <a:pPr indent="-323850" lvl="0" marL="457200" rtl="0" algn="l">
              <a:spcBef>
                <a:spcPts val="0"/>
              </a:spcBef>
              <a:spcAft>
                <a:spcPts val="0"/>
              </a:spcAft>
              <a:buSzPts val="1500"/>
              <a:buChar char="•"/>
            </a:pPr>
            <a:r>
              <a:rPr lang="en"/>
              <a:t>BST and INT installation differences</a:t>
            </a:r>
            <a:endParaRPr/>
          </a:p>
          <a:p>
            <a:pPr indent="-323850" lvl="0" marL="457200" rtl="0" algn="l">
              <a:spcBef>
                <a:spcPts val="0"/>
              </a:spcBef>
              <a:spcAft>
                <a:spcPts val="0"/>
              </a:spcAft>
              <a:buSzPts val="1500"/>
              <a:buChar char="•"/>
            </a:pPr>
            <a:r>
              <a:rPr lang="en"/>
              <a:t>Installation plans moving forward</a:t>
            </a:r>
            <a:endParaRPr/>
          </a:p>
          <a:p>
            <a:pPr indent="-317500" lvl="1" marL="914400" rtl="0" algn="l">
              <a:spcBef>
                <a:spcPts val="0"/>
              </a:spcBef>
              <a:spcAft>
                <a:spcPts val="0"/>
              </a:spcAft>
              <a:buSzPts val="1400"/>
              <a:buChar char="-"/>
            </a:pPr>
            <a:r>
              <a:rPr lang="en"/>
              <a:t>SIT</a:t>
            </a:r>
            <a:endParaRPr/>
          </a:p>
          <a:p>
            <a:pPr indent="-317500" lvl="1" marL="914400" rtl="0" algn="l">
              <a:spcBef>
                <a:spcPts val="0"/>
              </a:spcBef>
              <a:spcAft>
                <a:spcPts val="0"/>
              </a:spcAft>
              <a:buSzPts val="1400"/>
              <a:buChar char="-"/>
            </a:pPr>
            <a:r>
              <a:rPr lang="en"/>
              <a:t>Infrastructure</a:t>
            </a:r>
            <a:endParaRPr/>
          </a:p>
        </p:txBody>
      </p:sp>
      <p:sp>
        <p:nvSpPr>
          <p:cNvPr id="60" name="Google Shape;60;p8"/>
          <p:cNvSpPr txBox="1"/>
          <p:nvPr>
            <p:ph idx="12" type="sldNum"/>
          </p:nvPr>
        </p:nvSpPr>
        <p:spPr>
          <a:xfrm>
            <a:off x="8316142" y="4738800"/>
            <a:ext cx="370800" cy="2739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9"/>
          <p:cNvSpPr txBox="1"/>
          <p:nvPr>
            <p:ph type="title"/>
          </p:nvPr>
        </p:nvSpPr>
        <p:spPr>
          <a:xfrm>
            <a:off x="1213950" y="310700"/>
            <a:ext cx="7472700" cy="412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Installation progress since last workshop (June 2025)</a:t>
            </a:r>
            <a:endParaRPr/>
          </a:p>
        </p:txBody>
      </p:sp>
      <p:sp>
        <p:nvSpPr>
          <p:cNvPr id="66" name="Google Shape;66;p9"/>
          <p:cNvSpPr txBox="1"/>
          <p:nvPr>
            <p:ph idx="12" type="sldNum"/>
          </p:nvPr>
        </p:nvSpPr>
        <p:spPr>
          <a:xfrm>
            <a:off x="8316142" y="4738800"/>
            <a:ext cx="370800" cy="2739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cxnSp>
        <p:nvCxnSpPr>
          <p:cNvPr id="67" name="Google Shape;67;p9"/>
          <p:cNvCxnSpPr/>
          <p:nvPr/>
        </p:nvCxnSpPr>
        <p:spPr>
          <a:xfrm>
            <a:off x="487550" y="4676050"/>
            <a:ext cx="0" cy="126000"/>
          </a:xfrm>
          <a:prstGeom prst="straightConnector1">
            <a:avLst/>
          </a:prstGeom>
          <a:noFill/>
          <a:ln cap="flat" cmpd="sng" w="9525">
            <a:solidFill>
              <a:srgbClr val="B7B7B7"/>
            </a:solidFill>
            <a:prstDash val="solid"/>
            <a:round/>
            <a:headEnd len="med" w="med" type="none"/>
            <a:tailEnd len="med" w="med" type="none"/>
          </a:ln>
        </p:spPr>
      </p:cxnSp>
      <p:cxnSp>
        <p:nvCxnSpPr>
          <p:cNvPr id="68" name="Google Shape;68;p9"/>
          <p:cNvCxnSpPr/>
          <p:nvPr/>
        </p:nvCxnSpPr>
        <p:spPr>
          <a:xfrm>
            <a:off x="1223509" y="4676050"/>
            <a:ext cx="0" cy="126000"/>
          </a:xfrm>
          <a:prstGeom prst="straightConnector1">
            <a:avLst/>
          </a:prstGeom>
          <a:noFill/>
          <a:ln cap="flat" cmpd="sng" w="9525">
            <a:solidFill>
              <a:srgbClr val="B7B7B7"/>
            </a:solidFill>
            <a:prstDash val="solid"/>
            <a:round/>
            <a:headEnd len="med" w="med" type="none"/>
            <a:tailEnd len="med" w="med" type="none"/>
          </a:ln>
        </p:spPr>
      </p:cxnSp>
      <p:cxnSp>
        <p:nvCxnSpPr>
          <p:cNvPr id="69" name="Google Shape;69;p9"/>
          <p:cNvCxnSpPr/>
          <p:nvPr/>
        </p:nvCxnSpPr>
        <p:spPr>
          <a:xfrm>
            <a:off x="1959468" y="4676050"/>
            <a:ext cx="0" cy="126000"/>
          </a:xfrm>
          <a:prstGeom prst="straightConnector1">
            <a:avLst/>
          </a:prstGeom>
          <a:noFill/>
          <a:ln cap="flat" cmpd="sng" w="9525">
            <a:solidFill>
              <a:srgbClr val="B7B7B7"/>
            </a:solidFill>
            <a:prstDash val="solid"/>
            <a:round/>
            <a:headEnd len="med" w="med" type="none"/>
            <a:tailEnd len="med" w="med" type="none"/>
          </a:ln>
        </p:spPr>
      </p:cxnSp>
      <p:cxnSp>
        <p:nvCxnSpPr>
          <p:cNvPr id="70" name="Google Shape;70;p9"/>
          <p:cNvCxnSpPr/>
          <p:nvPr/>
        </p:nvCxnSpPr>
        <p:spPr>
          <a:xfrm>
            <a:off x="2695427" y="4676050"/>
            <a:ext cx="0" cy="126000"/>
          </a:xfrm>
          <a:prstGeom prst="straightConnector1">
            <a:avLst/>
          </a:prstGeom>
          <a:noFill/>
          <a:ln cap="flat" cmpd="sng" w="9525">
            <a:solidFill>
              <a:srgbClr val="B7B7B7"/>
            </a:solidFill>
            <a:prstDash val="solid"/>
            <a:round/>
            <a:headEnd len="med" w="med" type="none"/>
            <a:tailEnd len="med" w="med" type="none"/>
          </a:ln>
        </p:spPr>
      </p:cxnSp>
      <p:cxnSp>
        <p:nvCxnSpPr>
          <p:cNvPr id="71" name="Google Shape;71;p9"/>
          <p:cNvCxnSpPr/>
          <p:nvPr/>
        </p:nvCxnSpPr>
        <p:spPr>
          <a:xfrm>
            <a:off x="3431386" y="4676050"/>
            <a:ext cx="0" cy="126000"/>
          </a:xfrm>
          <a:prstGeom prst="straightConnector1">
            <a:avLst/>
          </a:prstGeom>
          <a:noFill/>
          <a:ln cap="flat" cmpd="sng" w="9525">
            <a:solidFill>
              <a:srgbClr val="B7B7B7"/>
            </a:solidFill>
            <a:prstDash val="solid"/>
            <a:round/>
            <a:headEnd len="med" w="med" type="none"/>
            <a:tailEnd len="med" w="med" type="none"/>
          </a:ln>
        </p:spPr>
      </p:cxnSp>
      <p:cxnSp>
        <p:nvCxnSpPr>
          <p:cNvPr id="72" name="Google Shape;72;p9"/>
          <p:cNvCxnSpPr/>
          <p:nvPr/>
        </p:nvCxnSpPr>
        <p:spPr>
          <a:xfrm>
            <a:off x="4167345" y="4676050"/>
            <a:ext cx="0" cy="126000"/>
          </a:xfrm>
          <a:prstGeom prst="straightConnector1">
            <a:avLst/>
          </a:prstGeom>
          <a:noFill/>
          <a:ln cap="flat" cmpd="sng" w="9525">
            <a:solidFill>
              <a:srgbClr val="B7B7B7"/>
            </a:solidFill>
            <a:prstDash val="solid"/>
            <a:round/>
            <a:headEnd len="med" w="med" type="none"/>
            <a:tailEnd len="med" w="med" type="none"/>
          </a:ln>
        </p:spPr>
      </p:cxnSp>
      <p:cxnSp>
        <p:nvCxnSpPr>
          <p:cNvPr id="73" name="Google Shape;73;p9"/>
          <p:cNvCxnSpPr/>
          <p:nvPr/>
        </p:nvCxnSpPr>
        <p:spPr>
          <a:xfrm>
            <a:off x="4903305" y="4676050"/>
            <a:ext cx="0" cy="126000"/>
          </a:xfrm>
          <a:prstGeom prst="straightConnector1">
            <a:avLst/>
          </a:prstGeom>
          <a:noFill/>
          <a:ln cap="flat" cmpd="sng" w="9525">
            <a:solidFill>
              <a:srgbClr val="B7B7B7"/>
            </a:solidFill>
            <a:prstDash val="solid"/>
            <a:round/>
            <a:headEnd len="med" w="med" type="none"/>
            <a:tailEnd len="med" w="med" type="none"/>
          </a:ln>
        </p:spPr>
      </p:cxnSp>
      <p:cxnSp>
        <p:nvCxnSpPr>
          <p:cNvPr id="74" name="Google Shape;74;p9"/>
          <p:cNvCxnSpPr/>
          <p:nvPr/>
        </p:nvCxnSpPr>
        <p:spPr>
          <a:xfrm>
            <a:off x="5639264" y="4676050"/>
            <a:ext cx="0" cy="126000"/>
          </a:xfrm>
          <a:prstGeom prst="straightConnector1">
            <a:avLst/>
          </a:prstGeom>
          <a:noFill/>
          <a:ln cap="flat" cmpd="sng" w="9525">
            <a:solidFill>
              <a:srgbClr val="B7B7B7"/>
            </a:solidFill>
            <a:prstDash val="solid"/>
            <a:round/>
            <a:headEnd len="med" w="med" type="none"/>
            <a:tailEnd len="med" w="med" type="none"/>
          </a:ln>
        </p:spPr>
      </p:cxnSp>
      <p:cxnSp>
        <p:nvCxnSpPr>
          <p:cNvPr id="75" name="Google Shape;75;p9"/>
          <p:cNvCxnSpPr/>
          <p:nvPr/>
        </p:nvCxnSpPr>
        <p:spPr>
          <a:xfrm>
            <a:off x="6375223" y="4676050"/>
            <a:ext cx="0" cy="126000"/>
          </a:xfrm>
          <a:prstGeom prst="straightConnector1">
            <a:avLst/>
          </a:prstGeom>
          <a:noFill/>
          <a:ln cap="flat" cmpd="sng" w="9525">
            <a:solidFill>
              <a:srgbClr val="B7B7B7"/>
            </a:solidFill>
            <a:prstDash val="solid"/>
            <a:round/>
            <a:headEnd len="med" w="med" type="none"/>
            <a:tailEnd len="med" w="med" type="none"/>
          </a:ln>
        </p:spPr>
      </p:cxnSp>
      <p:cxnSp>
        <p:nvCxnSpPr>
          <p:cNvPr id="76" name="Google Shape;76;p9"/>
          <p:cNvCxnSpPr/>
          <p:nvPr/>
        </p:nvCxnSpPr>
        <p:spPr>
          <a:xfrm>
            <a:off x="7111182" y="4676050"/>
            <a:ext cx="0" cy="126000"/>
          </a:xfrm>
          <a:prstGeom prst="straightConnector1">
            <a:avLst/>
          </a:prstGeom>
          <a:noFill/>
          <a:ln cap="flat" cmpd="sng" w="9525">
            <a:solidFill>
              <a:srgbClr val="B7B7B7"/>
            </a:solidFill>
            <a:prstDash val="solid"/>
            <a:round/>
            <a:headEnd len="med" w="med" type="none"/>
            <a:tailEnd len="med" w="med" type="none"/>
          </a:ln>
        </p:spPr>
      </p:cxnSp>
      <p:sp>
        <p:nvSpPr>
          <p:cNvPr id="77" name="Google Shape;77;p9"/>
          <p:cNvSpPr txBox="1"/>
          <p:nvPr/>
        </p:nvSpPr>
        <p:spPr>
          <a:xfrm>
            <a:off x="634650" y="4554400"/>
            <a:ext cx="8631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Jun	         Jul	    Aug	            Sep	       Oct              Nov               Dec               Jan               Feb               Mar              Apr                   </a:t>
            </a:r>
            <a:endParaRPr sz="1200">
              <a:solidFill>
                <a:schemeClr val="dk1"/>
              </a:solidFill>
              <a:latin typeface="Calibri"/>
              <a:ea typeface="Calibri"/>
              <a:cs typeface="Calibri"/>
              <a:sym typeface="Calibri"/>
            </a:endParaRPr>
          </a:p>
        </p:txBody>
      </p:sp>
      <p:cxnSp>
        <p:nvCxnSpPr>
          <p:cNvPr id="78" name="Google Shape;78;p9"/>
          <p:cNvCxnSpPr/>
          <p:nvPr/>
        </p:nvCxnSpPr>
        <p:spPr>
          <a:xfrm>
            <a:off x="8583100" y="4676050"/>
            <a:ext cx="0" cy="126000"/>
          </a:xfrm>
          <a:prstGeom prst="straightConnector1">
            <a:avLst/>
          </a:prstGeom>
          <a:noFill/>
          <a:ln cap="flat" cmpd="sng" w="9525">
            <a:solidFill>
              <a:srgbClr val="B7B7B7"/>
            </a:solidFill>
            <a:prstDash val="solid"/>
            <a:round/>
            <a:headEnd len="med" w="med" type="none"/>
            <a:tailEnd len="med" w="med" type="none"/>
          </a:ln>
        </p:spPr>
      </p:cxnSp>
      <p:pic>
        <p:nvPicPr>
          <p:cNvPr id="79" name="Google Shape;79;p9" title="WhatsApp Image 2025-06-03 at 14.27.16.jpeg"/>
          <p:cNvPicPr preferRelativeResize="0"/>
          <p:nvPr/>
        </p:nvPicPr>
        <p:blipFill>
          <a:blip r:embed="rId3">
            <a:alphaModFix/>
          </a:blip>
          <a:stretch>
            <a:fillRect/>
          </a:stretch>
        </p:blipFill>
        <p:spPr>
          <a:xfrm>
            <a:off x="238525" y="1227875"/>
            <a:ext cx="1353300" cy="1804400"/>
          </a:xfrm>
          <a:prstGeom prst="rect">
            <a:avLst/>
          </a:prstGeom>
          <a:noFill/>
          <a:ln cap="flat" cmpd="sng" w="19050">
            <a:solidFill>
              <a:schemeClr val="dk1"/>
            </a:solidFill>
            <a:prstDash val="solid"/>
            <a:round/>
            <a:headEnd len="sm" w="sm" type="none"/>
            <a:tailEnd len="sm" w="sm" type="none"/>
          </a:ln>
        </p:spPr>
      </p:pic>
      <p:cxnSp>
        <p:nvCxnSpPr>
          <p:cNvPr id="80" name="Google Shape;80;p9"/>
          <p:cNvCxnSpPr/>
          <p:nvPr/>
        </p:nvCxnSpPr>
        <p:spPr>
          <a:xfrm>
            <a:off x="7847141" y="4676050"/>
            <a:ext cx="0" cy="126000"/>
          </a:xfrm>
          <a:prstGeom prst="straightConnector1">
            <a:avLst/>
          </a:prstGeom>
          <a:noFill/>
          <a:ln cap="flat" cmpd="sng" w="9525">
            <a:solidFill>
              <a:srgbClr val="B7B7B7"/>
            </a:solidFill>
            <a:prstDash val="solid"/>
            <a:round/>
            <a:headEnd len="med" w="med" type="none"/>
            <a:tailEnd len="med" w="med" type="none"/>
          </a:ln>
        </p:spPr>
      </p:cxnSp>
      <p:sp>
        <p:nvSpPr>
          <p:cNvPr id="81" name="Google Shape;81;p9"/>
          <p:cNvSpPr txBox="1"/>
          <p:nvPr/>
        </p:nvSpPr>
        <p:spPr>
          <a:xfrm>
            <a:off x="295600" y="2967700"/>
            <a:ext cx="4607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Calibri"/>
                <a:ea typeface="Calibri"/>
                <a:cs typeface="Calibri"/>
                <a:sym typeface="Calibri"/>
              </a:rPr>
              <a:t>BST IM installed</a:t>
            </a:r>
            <a:endParaRPr sz="1200">
              <a:latin typeface="Calibri"/>
              <a:ea typeface="Calibri"/>
              <a:cs typeface="Calibri"/>
              <a:sym typeface="Calibri"/>
            </a:endParaRPr>
          </a:p>
        </p:txBody>
      </p:sp>
      <p:cxnSp>
        <p:nvCxnSpPr>
          <p:cNvPr id="82" name="Google Shape;82;p9"/>
          <p:cNvCxnSpPr/>
          <p:nvPr/>
        </p:nvCxnSpPr>
        <p:spPr>
          <a:xfrm flipH="1">
            <a:off x="840000" y="3295675"/>
            <a:ext cx="63900" cy="1279800"/>
          </a:xfrm>
          <a:prstGeom prst="straightConnector1">
            <a:avLst/>
          </a:prstGeom>
          <a:noFill/>
          <a:ln cap="flat" cmpd="sng" w="9525">
            <a:solidFill>
              <a:schemeClr val="dk2"/>
            </a:solidFill>
            <a:prstDash val="solid"/>
            <a:round/>
            <a:headEnd len="med" w="med" type="none"/>
            <a:tailEnd len="med" w="med" type="triangle"/>
          </a:ln>
        </p:spPr>
      </p:cxnSp>
      <p:pic>
        <p:nvPicPr>
          <p:cNvPr id="83" name="Google Shape;83;p9"/>
          <p:cNvPicPr preferRelativeResize="0"/>
          <p:nvPr/>
        </p:nvPicPr>
        <p:blipFill>
          <a:blip r:embed="rId4">
            <a:alphaModFix/>
          </a:blip>
          <a:stretch>
            <a:fillRect/>
          </a:stretch>
        </p:blipFill>
        <p:spPr>
          <a:xfrm>
            <a:off x="2663750" y="783775"/>
            <a:ext cx="1535250" cy="2339550"/>
          </a:xfrm>
          <a:prstGeom prst="rect">
            <a:avLst/>
          </a:prstGeom>
          <a:noFill/>
          <a:ln cap="flat" cmpd="sng" w="19050">
            <a:solidFill>
              <a:schemeClr val="dk1"/>
            </a:solidFill>
            <a:prstDash val="solid"/>
            <a:round/>
            <a:headEnd len="sm" w="sm" type="none"/>
            <a:tailEnd len="sm" w="sm" type="none"/>
          </a:ln>
        </p:spPr>
      </p:pic>
      <p:cxnSp>
        <p:nvCxnSpPr>
          <p:cNvPr id="84" name="Google Shape;84;p9"/>
          <p:cNvCxnSpPr/>
          <p:nvPr/>
        </p:nvCxnSpPr>
        <p:spPr>
          <a:xfrm>
            <a:off x="3503650" y="3607650"/>
            <a:ext cx="96000" cy="975900"/>
          </a:xfrm>
          <a:prstGeom prst="straightConnector1">
            <a:avLst/>
          </a:prstGeom>
          <a:noFill/>
          <a:ln cap="flat" cmpd="sng" w="9525">
            <a:solidFill>
              <a:schemeClr val="dk2"/>
            </a:solidFill>
            <a:prstDash val="solid"/>
            <a:round/>
            <a:headEnd len="med" w="med" type="none"/>
            <a:tailEnd len="med" w="med" type="triangle"/>
          </a:ln>
        </p:spPr>
      </p:cxnSp>
      <p:sp>
        <p:nvSpPr>
          <p:cNvPr id="85" name="Google Shape;85;p9"/>
          <p:cNvSpPr txBox="1"/>
          <p:nvPr/>
        </p:nvSpPr>
        <p:spPr>
          <a:xfrm>
            <a:off x="2695425" y="3123325"/>
            <a:ext cx="4607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Calibri"/>
                <a:ea typeface="Calibri"/>
                <a:cs typeface="Calibri"/>
                <a:sym typeface="Calibri"/>
              </a:rPr>
              <a:t>New lifting tool arrival -&gt; </a:t>
            </a:r>
            <a:endParaRPr sz="1100">
              <a:latin typeface="Calibri"/>
              <a:ea typeface="Calibri"/>
              <a:cs typeface="Calibri"/>
              <a:sym typeface="Calibri"/>
            </a:endParaRPr>
          </a:p>
          <a:p>
            <a:pPr indent="0" lvl="0" marL="0" rtl="0" algn="l">
              <a:spcBef>
                <a:spcPts val="0"/>
              </a:spcBef>
              <a:spcAft>
                <a:spcPts val="0"/>
              </a:spcAft>
              <a:buNone/>
            </a:pPr>
            <a:r>
              <a:rPr lang="en" sz="1100">
                <a:latin typeface="Calibri"/>
                <a:ea typeface="Calibri"/>
                <a:cs typeface="Calibri"/>
                <a:sym typeface="Calibri"/>
              </a:rPr>
              <a:t>BST Hoisting</a:t>
            </a:r>
            <a:endParaRPr sz="1100">
              <a:latin typeface="Calibri"/>
              <a:ea typeface="Calibri"/>
              <a:cs typeface="Calibri"/>
              <a:sym typeface="Calibri"/>
            </a:endParaRPr>
          </a:p>
        </p:txBody>
      </p:sp>
      <p:sp>
        <p:nvSpPr>
          <p:cNvPr id="86" name="Google Shape;86;p9"/>
          <p:cNvSpPr/>
          <p:nvPr/>
        </p:nvSpPr>
        <p:spPr>
          <a:xfrm>
            <a:off x="3567775" y="3559900"/>
            <a:ext cx="1431900" cy="2241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Calibri"/>
                <a:ea typeface="Calibri"/>
                <a:cs typeface="Calibri"/>
                <a:sym typeface="Calibri"/>
              </a:rPr>
              <a:t>BST Commissioning</a:t>
            </a:r>
            <a:endParaRPr sz="1100">
              <a:latin typeface="Calibri"/>
              <a:ea typeface="Calibri"/>
              <a:cs typeface="Calibri"/>
              <a:sym typeface="Calibri"/>
            </a:endParaRPr>
          </a:p>
        </p:txBody>
      </p:sp>
      <p:sp>
        <p:nvSpPr>
          <p:cNvPr id="87" name="Google Shape;87;p9"/>
          <p:cNvSpPr txBox="1"/>
          <p:nvPr/>
        </p:nvSpPr>
        <p:spPr>
          <a:xfrm>
            <a:off x="4217775" y="2766225"/>
            <a:ext cx="4607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Calibri"/>
                <a:ea typeface="Calibri"/>
                <a:cs typeface="Calibri"/>
                <a:sym typeface="Calibri"/>
              </a:rPr>
              <a:t>BST Tower closing</a:t>
            </a:r>
            <a:endParaRPr sz="1100">
              <a:latin typeface="Calibri"/>
              <a:ea typeface="Calibri"/>
              <a:cs typeface="Calibri"/>
              <a:sym typeface="Calibri"/>
            </a:endParaRPr>
          </a:p>
        </p:txBody>
      </p:sp>
      <p:cxnSp>
        <p:nvCxnSpPr>
          <p:cNvPr id="88" name="Google Shape;88;p9"/>
          <p:cNvCxnSpPr/>
          <p:nvPr/>
        </p:nvCxnSpPr>
        <p:spPr>
          <a:xfrm>
            <a:off x="4834550" y="3129650"/>
            <a:ext cx="189300" cy="1439700"/>
          </a:xfrm>
          <a:prstGeom prst="straightConnector1">
            <a:avLst/>
          </a:prstGeom>
          <a:noFill/>
          <a:ln cap="flat" cmpd="sng" w="9525">
            <a:solidFill>
              <a:schemeClr val="dk2"/>
            </a:solidFill>
            <a:prstDash val="solid"/>
            <a:round/>
            <a:headEnd len="med" w="med" type="none"/>
            <a:tailEnd len="med" w="med" type="triangle"/>
          </a:ln>
        </p:spPr>
      </p:cxnSp>
      <p:sp>
        <p:nvSpPr>
          <p:cNvPr id="89" name="Google Shape;89;p9"/>
          <p:cNvSpPr/>
          <p:nvPr/>
        </p:nvSpPr>
        <p:spPr>
          <a:xfrm>
            <a:off x="6511750" y="3871875"/>
            <a:ext cx="651900" cy="2241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90" name="Google Shape;90;p9"/>
          <p:cNvPicPr preferRelativeResize="0"/>
          <p:nvPr/>
        </p:nvPicPr>
        <p:blipFill>
          <a:blip r:embed="rId5">
            <a:alphaModFix/>
          </a:blip>
          <a:stretch>
            <a:fillRect/>
          </a:stretch>
        </p:blipFill>
        <p:spPr>
          <a:xfrm>
            <a:off x="5420475" y="755537"/>
            <a:ext cx="1535250" cy="2749081"/>
          </a:xfrm>
          <a:prstGeom prst="rect">
            <a:avLst/>
          </a:prstGeom>
          <a:noFill/>
          <a:ln cap="flat" cmpd="sng" w="19050">
            <a:solidFill>
              <a:schemeClr val="dk1"/>
            </a:solidFill>
            <a:prstDash val="solid"/>
            <a:round/>
            <a:headEnd len="sm" w="sm" type="none"/>
            <a:tailEnd len="sm" w="sm" type="none"/>
          </a:ln>
        </p:spPr>
      </p:pic>
      <p:sp>
        <p:nvSpPr>
          <p:cNvPr id="91" name="Google Shape;91;p9"/>
          <p:cNvSpPr/>
          <p:nvPr/>
        </p:nvSpPr>
        <p:spPr>
          <a:xfrm>
            <a:off x="1007900" y="3871875"/>
            <a:ext cx="2471700" cy="2241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INT Preparation</a:t>
            </a:r>
            <a:endParaRPr>
              <a:latin typeface="Calibri"/>
              <a:ea typeface="Calibri"/>
              <a:cs typeface="Calibri"/>
              <a:sym typeface="Calibri"/>
            </a:endParaRPr>
          </a:p>
        </p:txBody>
      </p:sp>
      <p:sp>
        <p:nvSpPr>
          <p:cNvPr id="92" name="Google Shape;92;p9"/>
          <p:cNvSpPr/>
          <p:nvPr/>
        </p:nvSpPr>
        <p:spPr>
          <a:xfrm>
            <a:off x="3567775" y="3871875"/>
            <a:ext cx="2875500" cy="2241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INT Installation</a:t>
            </a:r>
            <a:endParaRPr>
              <a:latin typeface="Calibri"/>
              <a:ea typeface="Calibri"/>
              <a:cs typeface="Calibri"/>
              <a:sym typeface="Calibri"/>
            </a:endParaRPr>
          </a:p>
        </p:txBody>
      </p:sp>
      <p:sp>
        <p:nvSpPr>
          <p:cNvPr id="93" name="Google Shape;93;p9"/>
          <p:cNvSpPr txBox="1"/>
          <p:nvPr/>
        </p:nvSpPr>
        <p:spPr>
          <a:xfrm>
            <a:off x="6443275" y="3767976"/>
            <a:ext cx="816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Calibri"/>
                <a:ea typeface="Calibri"/>
                <a:cs typeface="Calibri"/>
                <a:sym typeface="Calibri"/>
              </a:rPr>
              <a:t>INT pre-</a:t>
            </a:r>
            <a:endParaRPr sz="800">
              <a:latin typeface="Calibri"/>
              <a:ea typeface="Calibri"/>
              <a:cs typeface="Calibri"/>
              <a:sym typeface="Calibri"/>
            </a:endParaRPr>
          </a:p>
          <a:p>
            <a:pPr indent="0" lvl="0" marL="0" rtl="0" algn="l">
              <a:spcBef>
                <a:spcPts val="0"/>
              </a:spcBef>
              <a:spcAft>
                <a:spcPts val="0"/>
              </a:spcAft>
              <a:buNone/>
            </a:pPr>
            <a:r>
              <a:rPr lang="en" sz="800">
                <a:latin typeface="Calibri"/>
                <a:ea typeface="Calibri"/>
                <a:cs typeface="Calibri"/>
                <a:sym typeface="Calibri"/>
              </a:rPr>
              <a:t>commissioning</a:t>
            </a:r>
            <a:endParaRPr sz="800">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94" name="Google Shape;94;p9"/>
          <p:cNvSpPr txBox="1"/>
          <p:nvPr/>
        </p:nvSpPr>
        <p:spPr>
          <a:xfrm>
            <a:off x="5791000" y="3446008"/>
            <a:ext cx="4607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Calibri"/>
                <a:ea typeface="Calibri"/>
                <a:cs typeface="Calibri"/>
                <a:sym typeface="Calibri"/>
              </a:rPr>
              <a:t>INT Hoisting</a:t>
            </a:r>
            <a:endParaRPr sz="1100">
              <a:latin typeface="Calibri"/>
              <a:ea typeface="Calibri"/>
              <a:cs typeface="Calibri"/>
              <a:sym typeface="Calibri"/>
            </a:endParaRPr>
          </a:p>
        </p:txBody>
      </p:sp>
      <p:cxnSp>
        <p:nvCxnSpPr>
          <p:cNvPr id="95" name="Google Shape;95;p9"/>
          <p:cNvCxnSpPr/>
          <p:nvPr/>
        </p:nvCxnSpPr>
        <p:spPr>
          <a:xfrm>
            <a:off x="6411375" y="3745975"/>
            <a:ext cx="1016400" cy="824400"/>
          </a:xfrm>
          <a:prstGeom prst="straightConnector1">
            <a:avLst/>
          </a:prstGeom>
          <a:noFill/>
          <a:ln cap="flat" cmpd="sng" w="9525">
            <a:solidFill>
              <a:schemeClr val="dk2"/>
            </a:solidFill>
            <a:prstDash val="solid"/>
            <a:round/>
            <a:headEnd len="med" w="med" type="none"/>
            <a:tailEnd len="med" w="med" type="triangle"/>
          </a:ln>
        </p:spPr>
      </p:cxnSp>
      <p:sp>
        <p:nvSpPr>
          <p:cNvPr id="96" name="Google Shape;96;p9"/>
          <p:cNvSpPr/>
          <p:nvPr/>
        </p:nvSpPr>
        <p:spPr>
          <a:xfrm>
            <a:off x="7427850" y="3871875"/>
            <a:ext cx="176100" cy="2241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500">
              <a:latin typeface="Calibri"/>
              <a:ea typeface="Calibri"/>
              <a:cs typeface="Calibri"/>
              <a:sym typeface="Calibri"/>
            </a:endParaRPr>
          </a:p>
        </p:txBody>
      </p:sp>
      <p:sp>
        <p:nvSpPr>
          <p:cNvPr id="97" name="Google Shape;97;p9"/>
          <p:cNvSpPr txBox="1"/>
          <p:nvPr/>
        </p:nvSpPr>
        <p:spPr>
          <a:xfrm>
            <a:off x="6990950" y="3205550"/>
            <a:ext cx="4607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Calibri"/>
                <a:ea typeface="Calibri"/>
                <a:cs typeface="Calibri"/>
                <a:sym typeface="Calibri"/>
              </a:rPr>
              <a:t>INT </a:t>
            </a:r>
            <a:endParaRPr sz="1000">
              <a:latin typeface="Calibri"/>
              <a:ea typeface="Calibri"/>
              <a:cs typeface="Calibri"/>
              <a:sym typeface="Calibri"/>
            </a:endParaRPr>
          </a:p>
          <a:p>
            <a:pPr indent="0" lvl="0" marL="0" rtl="0" algn="l">
              <a:spcBef>
                <a:spcPts val="0"/>
              </a:spcBef>
              <a:spcAft>
                <a:spcPts val="0"/>
              </a:spcAft>
              <a:buNone/>
            </a:pPr>
            <a:r>
              <a:rPr lang="en" sz="1000">
                <a:latin typeface="Calibri"/>
                <a:ea typeface="Calibri"/>
                <a:cs typeface="Calibri"/>
                <a:sym typeface="Calibri"/>
              </a:rPr>
              <a:t>commissioning</a:t>
            </a:r>
            <a:endParaRPr sz="10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p:txBody>
      </p:sp>
      <p:cxnSp>
        <p:nvCxnSpPr>
          <p:cNvPr id="98" name="Google Shape;98;p9"/>
          <p:cNvCxnSpPr>
            <a:endCxn id="96" idx="0"/>
          </p:cNvCxnSpPr>
          <p:nvPr/>
        </p:nvCxnSpPr>
        <p:spPr>
          <a:xfrm>
            <a:off x="7443900" y="3633675"/>
            <a:ext cx="72000" cy="238200"/>
          </a:xfrm>
          <a:prstGeom prst="straightConnector1">
            <a:avLst/>
          </a:prstGeom>
          <a:noFill/>
          <a:ln cap="flat" cmpd="sng" w="9525">
            <a:solidFill>
              <a:schemeClr val="dk2"/>
            </a:solidFill>
            <a:prstDash val="solid"/>
            <a:round/>
            <a:headEnd len="med" w="med" type="none"/>
            <a:tailEnd len="med" w="med" type="triangle"/>
          </a:ln>
        </p:spPr>
      </p:cxnSp>
      <p:sp>
        <p:nvSpPr>
          <p:cNvPr id="99" name="Google Shape;99;p9"/>
          <p:cNvSpPr txBox="1"/>
          <p:nvPr/>
        </p:nvSpPr>
        <p:spPr>
          <a:xfrm>
            <a:off x="7676000" y="3120213"/>
            <a:ext cx="4607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Calibri"/>
                <a:ea typeface="Calibri"/>
                <a:cs typeface="Calibri"/>
                <a:sym typeface="Calibri"/>
              </a:rPr>
              <a:t>INT </a:t>
            </a:r>
            <a:r>
              <a:rPr lang="en" sz="1100">
                <a:latin typeface="Calibri"/>
                <a:ea typeface="Calibri"/>
                <a:cs typeface="Calibri"/>
                <a:sym typeface="Calibri"/>
              </a:rPr>
              <a:t>Tower closing</a:t>
            </a:r>
            <a:endParaRPr sz="1100">
              <a:latin typeface="Calibri"/>
              <a:ea typeface="Calibri"/>
              <a:cs typeface="Calibri"/>
              <a:sym typeface="Calibri"/>
            </a:endParaRPr>
          </a:p>
        </p:txBody>
      </p:sp>
      <p:cxnSp>
        <p:nvCxnSpPr>
          <p:cNvPr id="100" name="Google Shape;100;p9"/>
          <p:cNvCxnSpPr/>
          <p:nvPr/>
        </p:nvCxnSpPr>
        <p:spPr>
          <a:xfrm flipH="1">
            <a:off x="7676025" y="3425800"/>
            <a:ext cx="552300" cy="1120500"/>
          </a:xfrm>
          <a:prstGeom prst="straightConnector1">
            <a:avLst/>
          </a:prstGeom>
          <a:noFill/>
          <a:ln cap="flat" cmpd="sng" w="9525">
            <a:solidFill>
              <a:schemeClr val="dk2"/>
            </a:solidFill>
            <a:prstDash val="solid"/>
            <a:round/>
            <a:headEnd len="med" w="med" type="none"/>
            <a:tailEnd len="med" w="med" type="triangle"/>
          </a:ln>
        </p:spPr>
      </p:cxnSp>
      <p:sp>
        <p:nvSpPr>
          <p:cNvPr id="101" name="Google Shape;101;p9"/>
          <p:cNvSpPr/>
          <p:nvPr/>
        </p:nvSpPr>
        <p:spPr>
          <a:xfrm>
            <a:off x="7675875" y="4157350"/>
            <a:ext cx="1149600" cy="2241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Calibri"/>
                <a:ea typeface="Calibri"/>
                <a:cs typeface="Calibri"/>
                <a:sym typeface="Calibri"/>
              </a:rPr>
              <a:t>SIT Preparation</a:t>
            </a:r>
            <a:endParaRPr sz="1100">
              <a:latin typeface="Calibri"/>
              <a:ea typeface="Calibri"/>
              <a:cs typeface="Calibri"/>
              <a:sym typeface="Calibri"/>
            </a:endParaRPr>
          </a:p>
        </p:txBody>
      </p:sp>
      <p:sp>
        <p:nvSpPr>
          <p:cNvPr id="102" name="Google Shape;102;p9"/>
          <p:cNvSpPr/>
          <p:nvPr/>
        </p:nvSpPr>
        <p:spPr>
          <a:xfrm>
            <a:off x="487550" y="4847625"/>
            <a:ext cx="5151600" cy="224100"/>
          </a:xfrm>
          <a:prstGeom prst="roundRect">
            <a:avLst>
              <a:gd fmla="val 16667" name="adj"/>
            </a:avLst>
          </a:prstGeom>
          <a:solidFill>
            <a:srgbClr val="EFEFE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2025</a:t>
            </a:r>
            <a:endParaRPr>
              <a:latin typeface="Calibri"/>
              <a:ea typeface="Calibri"/>
              <a:cs typeface="Calibri"/>
              <a:sym typeface="Calibri"/>
            </a:endParaRPr>
          </a:p>
        </p:txBody>
      </p:sp>
      <p:sp>
        <p:nvSpPr>
          <p:cNvPr id="103" name="Google Shape;103;p9"/>
          <p:cNvSpPr/>
          <p:nvPr/>
        </p:nvSpPr>
        <p:spPr>
          <a:xfrm>
            <a:off x="5639150" y="4847625"/>
            <a:ext cx="2943900" cy="224100"/>
          </a:xfrm>
          <a:prstGeom prst="roundRect">
            <a:avLst>
              <a:gd fmla="val 16667" name="adj"/>
            </a:avLst>
          </a:prstGeom>
          <a:solidFill>
            <a:srgbClr val="D9D9D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2026</a:t>
            </a:r>
            <a:endParaRPr>
              <a:latin typeface="Calibri"/>
              <a:ea typeface="Calibri"/>
              <a:cs typeface="Calibri"/>
              <a:sym typeface="Calibri"/>
            </a:endParaRPr>
          </a:p>
        </p:txBody>
      </p:sp>
      <p:pic>
        <p:nvPicPr>
          <p:cNvPr id="104" name="Google Shape;104;p9"/>
          <p:cNvPicPr preferRelativeResize="0"/>
          <p:nvPr/>
        </p:nvPicPr>
        <p:blipFill>
          <a:blip r:embed="rId6">
            <a:alphaModFix/>
          </a:blip>
          <a:stretch>
            <a:fillRect/>
          </a:stretch>
        </p:blipFill>
        <p:spPr>
          <a:xfrm>
            <a:off x="7259868" y="794600"/>
            <a:ext cx="1754661" cy="2339548"/>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0"/>
          <p:cNvSpPr txBox="1"/>
          <p:nvPr>
            <p:ph type="title"/>
          </p:nvPr>
        </p:nvSpPr>
        <p:spPr>
          <a:xfrm>
            <a:off x="1213950" y="310700"/>
            <a:ext cx="7472700" cy="412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Insights in how INT differs from BST</a:t>
            </a:r>
            <a:endParaRPr/>
          </a:p>
        </p:txBody>
      </p:sp>
      <p:sp>
        <p:nvSpPr>
          <p:cNvPr id="110" name="Google Shape;110;p10"/>
          <p:cNvSpPr txBox="1"/>
          <p:nvPr>
            <p:ph idx="1" type="body"/>
          </p:nvPr>
        </p:nvSpPr>
        <p:spPr>
          <a:xfrm>
            <a:off x="355575" y="887076"/>
            <a:ext cx="8331300" cy="4183500"/>
          </a:xfrm>
          <a:prstGeom prst="rect">
            <a:avLst/>
          </a:prstGeom>
        </p:spPr>
        <p:txBody>
          <a:bodyPr anchorCtr="0" anchor="t" bIns="0" lIns="0" spcFirstLastPara="1" rIns="0" wrap="square" tIns="0">
            <a:noAutofit/>
          </a:bodyPr>
          <a:lstStyle/>
          <a:p>
            <a:pPr indent="-323850" lvl="0" marL="457200" rtl="0" algn="l">
              <a:spcBef>
                <a:spcPts val="0"/>
              </a:spcBef>
              <a:spcAft>
                <a:spcPts val="0"/>
              </a:spcAft>
              <a:buSzPts val="1500"/>
              <a:buChar char="•"/>
            </a:pPr>
            <a:r>
              <a:rPr lang="en"/>
              <a:t>Personnel - </a:t>
            </a:r>
            <a:r>
              <a:rPr b="1" lang="en"/>
              <a:t>some improvements</a:t>
            </a:r>
            <a:endParaRPr/>
          </a:p>
          <a:p>
            <a:pPr indent="-317500" lvl="1" marL="914400" rtl="0" algn="l">
              <a:spcBef>
                <a:spcPts val="0"/>
              </a:spcBef>
              <a:spcAft>
                <a:spcPts val="0"/>
              </a:spcAft>
              <a:buSzPts val="1400"/>
              <a:buChar char="-"/>
            </a:pPr>
            <a:r>
              <a:rPr lang="en"/>
              <a:t>Not one big installation group, but several specialized sub-groups</a:t>
            </a:r>
            <a:endParaRPr/>
          </a:p>
          <a:p>
            <a:pPr indent="-317500" lvl="1" marL="914400" rtl="0" algn="l">
              <a:spcBef>
                <a:spcPts val="0"/>
              </a:spcBef>
              <a:spcAft>
                <a:spcPts val="0"/>
              </a:spcAft>
              <a:buSzPts val="1400"/>
              <a:buChar char="-"/>
            </a:pPr>
            <a:r>
              <a:rPr lang="en"/>
              <a:t>Installation groups were filled more intelligently</a:t>
            </a:r>
            <a:endParaRPr/>
          </a:p>
          <a:p>
            <a:pPr indent="-317500" lvl="2" marL="1371600" rtl="0" algn="l">
              <a:spcBef>
                <a:spcPts val="0"/>
              </a:spcBef>
              <a:spcAft>
                <a:spcPts val="0"/>
              </a:spcAft>
              <a:buSzPts val="1400"/>
              <a:buChar char="-"/>
            </a:pPr>
            <a:r>
              <a:rPr lang="en"/>
              <a:t>Matching amount of work to amount of people, generally giving smaller groups</a:t>
            </a:r>
            <a:endParaRPr/>
          </a:p>
          <a:p>
            <a:pPr indent="-317500" lvl="2" marL="1371600" rtl="0" algn="l">
              <a:spcBef>
                <a:spcPts val="0"/>
              </a:spcBef>
              <a:spcAft>
                <a:spcPts val="0"/>
              </a:spcAft>
              <a:buSzPts val="1400"/>
              <a:buChar char="-"/>
            </a:pPr>
            <a:r>
              <a:rPr lang="en"/>
              <a:t>Better spread of specialists</a:t>
            </a:r>
            <a:endParaRPr/>
          </a:p>
          <a:p>
            <a:pPr indent="-317500" lvl="2" marL="1371600" rtl="0" algn="l">
              <a:spcBef>
                <a:spcPts val="0"/>
              </a:spcBef>
              <a:spcAft>
                <a:spcPts val="0"/>
              </a:spcAft>
              <a:buSzPts val="1400"/>
              <a:buChar char="-"/>
            </a:pPr>
            <a:r>
              <a:rPr lang="en"/>
              <a:t>Less “tourism” / invest time with coming towers in mind</a:t>
            </a:r>
            <a:endParaRPr/>
          </a:p>
          <a:p>
            <a:pPr indent="-323850" lvl="0" marL="457200" rtl="0" algn="l">
              <a:spcBef>
                <a:spcPts val="0"/>
              </a:spcBef>
              <a:spcAft>
                <a:spcPts val="0"/>
              </a:spcAft>
              <a:buSzPts val="1500"/>
              <a:buChar char="•"/>
            </a:pPr>
            <a:r>
              <a:rPr lang="en"/>
              <a:t>Communication - </a:t>
            </a:r>
            <a:r>
              <a:rPr b="1" lang="en"/>
              <a:t>more or less the same</a:t>
            </a:r>
            <a:endParaRPr b="1"/>
          </a:p>
          <a:p>
            <a:pPr indent="-317500" lvl="1" marL="914400" rtl="0" algn="l">
              <a:spcBef>
                <a:spcPts val="0"/>
              </a:spcBef>
              <a:spcAft>
                <a:spcPts val="0"/>
              </a:spcAft>
              <a:buSzPts val="1400"/>
              <a:buChar char="-"/>
            </a:pPr>
            <a:r>
              <a:rPr lang="en"/>
              <a:t>Slack / Mattermost still work very well for quick communications</a:t>
            </a:r>
            <a:endParaRPr/>
          </a:p>
          <a:p>
            <a:pPr indent="-317500" lvl="1" marL="914400" rtl="0" algn="l">
              <a:spcBef>
                <a:spcPts val="0"/>
              </a:spcBef>
              <a:spcAft>
                <a:spcPts val="0"/>
              </a:spcAft>
              <a:buSzPts val="1400"/>
              <a:buChar char="-"/>
            </a:pPr>
            <a:r>
              <a:rPr lang="en"/>
              <a:t>The Gitlab ticket system continued to be used for smaller preparatory tasks</a:t>
            </a:r>
            <a:endParaRPr/>
          </a:p>
          <a:p>
            <a:pPr indent="-317500" lvl="1" marL="914400" rtl="0" algn="l">
              <a:spcBef>
                <a:spcPts val="0"/>
              </a:spcBef>
              <a:spcAft>
                <a:spcPts val="0"/>
              </a:spcAft>
              <a:buSzPts val="1400"/>
              <a:buChar char="-"/>
            </a:pPr>
            <a:r>
              <a:rPr lang="en"/>
              <a:t>The parts storage overview again proved to be very useful</a:t>
            </a:r>
            <a:endParaRPr/>
          </a:p>
          <a:p>
            <a:pPr indent="-323850" lvl="0" marL="457200" rtl="0" algn="l">
              <a:spcBef>
                <a:spcPts val="0"/>
              </a:spcBef>
              <a:spcAft>
                <a:spcPts val="0"/>
              </a:spcAft>
              <a:buSzPts val="1500"/>
              <a:buChar char="•"/>
            </a:pPr>
            <a:r>
              <a:rPr lang="en"/>
              <a:t>Planning and preparation - </a:t>
            </a:r>
            <a:r>
              <a:rPr b="1" lang="en"/>
              <a:t>improved</a:t>
            </a:r>
            <a:endParaRPr b="1"/>
          </a:p>
          <a:p>
            <a:pPr indent="-317500" lvl="1" marL="914400" rtl="0" algn="l">
              <a:spcBef>
                <a:spcPts val="0"/>
              </a:spcBef>
              <a:spcAft>
                <a:spcPts val="0"/>
              </a:spcAft>
              <a:buSzPts val="1400"/>
              <a:buChar char="-"/>
            </a:pPr>
            <a:r>
              <a:rPr lang="en"/>
              <a:t>More parallel working and starting building things as soon as possible</a:t>
            </a:r>
            <a:endParaRPr/>
          </a:p>
          <a:p>
            <a:pPr indent="-317500" lvl="1" marL="914400" rtl="0" algn="l">
              <a:spcBef>
                <a:spcPts val="0"/>
              </a:spcBef>
              <a:spcAft>
                <a:spcPts val="0"/>
              </a:spcAft>
              <a:buSzPts val="1400"/>
              <a:buChar char="-"/>
            </a:pPr>
            <a:r>
              <a:rPr lang="en"/>
              <a:t>Dedicated UM visits just for gathering parts, in advance of planned work</a:t>
            </a:r>
            <a:endParaRPr/>
          </a:p>
        </p:txBody>
      </p:sp>
      <p:sp>
        <p:nvSpPr>
          <p:cNvPr id="111" name="Google Shape;111;p10"/>
          <p:cNvSpPr txBox="1"/>
          <p:nvPr>
            <p:ph idx="12" type="sldNum"/>
          </p:nvPr>
        </p:nvSpPr>
        <p:spPr>
          <a:xfrm>
            <a:off x="8316142" y="4738800"/>
            <a:ext cx="370800" cy="2739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1"/>
          <p:cNvSpPr txBox="1"/>
          <p:nvPr>
            <p:ph type="title"/>
          </p:nvPr>
        </p:nvSpPr>
        <p:spPr>
          <a:xfrm>
            <a:off x="1213950" y="310700"/>
            <a:ext cx="7472700" cy="412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Insights in how INT differs from BST (continued)</a:t>
            </a:r>
            <a:endParaRPr/>
          </a:p>
        </p:txBody>
      </p:sp>
      <p:sp>
        <p:nvSpPr>
          <p:cNvPr id="117" name="Google Shape;117;p11"/>
          <p:cNvSpPr txBox="1"/>
          <p:nvPr>
            <p:ph idx="12" type="sldNum"/>
          </p:nvPr>
        </p:nvSpPr>
        <p:spPr>
          <a:xfrm>
            <a:off x="8316142" y="4738800"/>
            <a:ext cx="370800" cy="2739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18" name="Google Shape;118;p11"/>
          <p:cNvSpPr txBox="1"/>
          <p:nvPr>
            <p:ph idx="1" type="body"/>
          </p:nvPr>
        </p:nvSpPr>
        <p:spPr>
          <a:xfrm>
            <a:off x="359999" y="887069"/>
            <a:ext cx="8326800" cy="3743400"/>
          </a:xfrm>
          <a:prstGeom prst="rect">
            <a:avLst/>
          </a:prstGeom>
        </p:spPr>
        <p:txBody>
          <a:bodyPr anchorCtr="0" anchor="t" bIns="0" lIns="0" spcFirstLastPara="1" rIns="0" wrap="square" tIns="0">
            <a:noAutofit/>
          </a:bodyPr>
          <a:lstStyle/>
          <a:p>
            <a:pPr indent="-323850" lvl="0" marL="457200" rtl="0" algn="l">
              <a:spcBef>
                <a:spcPts val="0"/>
              </a:spcBef>
              <a:spcAft>
                <a:spcPts val="0"/>
              </a:spcAft>
              <a:buSzPts val="1500"/>
              <a:buChar char="•"/>
            </a:pPr>
            <a:r>
              <a:rPr lang="en"/>
              <a:t>Installation - </a:t>
            </a:r>
            <a:r>
              <a:rPr b="1" lang="en"/>
              <a:t>improved</a:t>
            </a:r>
            <a:endParaRPr/>
          </a:p>
          <a:p>
            <a:pPr indent="-317500" lvl="1" marL="914400" rtl="0" algn="l">
              <a:spcBef>
                <a:spcPts val="0"/>
              </a:spcBef>
              <a:spcAft>
                <a:spcPts val="0"/>
              </a:spcAft>
              <a:buSzPts val="1400"/>
              <a:buChar char="-"/>
            </a:pPr>
            <a:r>
              <a:rPr lang="en"/>
              <a:t>The installation process that was split into multiple chunks of work led by different people, gave rise to intermediate milestones such as “Large IPs installed”, “Optical bench installed”, etc., which improved team morale. </a:t>
            </a:r>
            <a:endParaRPr/>
          </a:p>
          <a:p>
            <a:pPr indent="-317500" lvl="1" marL="914400" rtl="0" algn="l">
              <a:spcBef>
                <a:spcPts val="0"/>
              </a:spcBef>
              <a:spcAft>
                <a:spcPts val="0"/>
              </a:spcAft>
              <a:buSzPts val="1400"/>
              <a:buChar char="-"/>
            </a:pPr>
            <a:r>
              <a:rPr lang="en"/>
              <a:t> GAS1 was filled with manufacturing errors that needed in-situ fixing and repairs, causing 2 weeks of delay. </a:t>
            </a:r>
            <a:endParaRPr/>
          </a:p>
          <a:p>
            <a:pPr indent="-317500" lvl="1" marL="914400" rtl="0" algn="l">
              <a:spcBef>
                <a:spcPts val="0"/>
              </a:spcBef>
              <a:spcAft>
                <a:spcPts val="0"/>
              </a:spcAft>
              <a:buSzPts val="1400"/>
              <a:buChar char="-"/>
            </a:pPr>
            <a:r>
              <a:rPr lang="en"/>
              <a:t>Having learned that a lot of the tuning and </a:t>
            </a:r>
            <a:r>
              <a:rPr lang="en"/>
              <a:t>balancing</a:t>
            </a:r>
            <a:r>
              <a:rPr lang="en"/>
              <a:t> steps would be undone from hoisting, less time was spent getting it perfect on the build-up site.</a:t>
            </a:r>
            <a:endParaRPr/>
          </a:p>
          <a:p>
            <a:pPr indent="-317500" lvl="1" marL="914400" rtl="0" algn="l">
              <a:spcBef>
                <a:spcPts val="0"/>
              </a:spcBef>
              <a:spcAft>
                <a:spcPts val="0"/>
              </a:spcAft>
              <a:buSzPts val="1400"/>
              <a:buChar char="-"/>
            </a:pPr>
            <a:r>
              <a:rPr lang="en"/>
              <a:t>Having learned from BST commissioning, a lot of tuning and balancing steps were done in a more informed way, saving time and re-doing things later.</a:t>
            </a:r>
            <a:endParaRPr/>
          </a:p>
          <a:p>
            <a:pPr indent="-317500" lvl="1" marL="914400" rtl="0" algn="l">
              <a:spcBef>
                <a:spcPts val="0"/>
              </a:spcBef>
              <a:spcAft>
                <a:spcPts val="0"/>
              </a:spcAft>
              <a:buSzPts val="1400"/>
              <a:buChar char="-"/>
            </a:pPr>
            <a:r>
              <a:rPr lang="en"/>
              <a:t>This time much more involved in commissioning, gaining new insights that will also benefit coming towers.</a:t>
            </a:r>
            <a:endParaRPr/>
          </a:p>
          <a:p>
            <a:pPr indent="-317500" lvl="1" marL="914400" rtl="0" algn="l">
              <a:spcBef>
                <a:spcPts val="0"/>
              </a:spcBef>
              <a:spcAft>
                <a:spcPts val="0"/>
              </a:spcAft>
              <a:buSzPts val="1400"/>
              <a:buChar char="-"/>
            </a:pPr>
            <a:r>
              <a:rPr lang="en"/>
              <a:t>Shifting as much work as possible from “after hoisting” to “before hoisting” worked very well. The amount of double work was minimal, while the uncomfortable working environment of the bottom vessel was kept to a minimum.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2"/>
          <p:cNvSpPr txBox="1"/>
          <p:nvPr>
            <p:ph type="title"/>
          </p:nvPr>
        </p:nvSpPr>
        <p:spPr>
          <a:xfrm>
            <a:off x="1213950" y="310700"/>
            <a:ext cx="7472700" cy="412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Installation plans moving forward - SIT</a:t>
            </a:r>
            <a:endParaRPr/>
          </a:p>
        </p:txBody>
      </p:sp>
      <p:sp>
        <p:nvSpPr>
          <p:cNvPr id="124" name="Google Shape;124;p12"/>
          <p:cNvSpPr txBox="1"/>
          <p:nvPr>
            <p:ph idx="12" type="sldNum"/>
          </p:nvPr>
        </p:nvSpPr>
        <p:spPr>
          <a:xfrm>
            <a:off x="8316142" y="4738800"/>
            <a:ext cx="370800" cy="2739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125" name="Google Shape;125;p12"/>
          <p:cNvPicPr preferRelativeResize="0"/>
          <p:nvPr/>
        </p:nvPicPr>
        <p:blipFill rotWithShape="1">
          <a:blip r:embed="rId3">
            <a:alphaModFix/>
          </a:blip>
          <a:srcRect b="0" l="0" r="0" t="5935"/>
          <a:stretch/>
        </p:blipFill>
        <p:spPr>
          <a:xfrm>
            <a:off x="2117200" y="1016550"/>
            <a:ext cx="6875349" cy="3911175"/>
          </a:xfrm>
          <a:prstGeom prst="rect">
            <a:avLst/>
          </a:prstGeom>
          <a:noFill/>
          <a:ln>
            <a:noFill/>
          </a:ln>
        </p:spPr>
      </p:pic>
      <p:sp>
        <p:nvSpPr>
          <p:cNvPr id="126" name="Google Shape;126;p12"/>
          <p:cNvSpPr/>
          <p:nvPr/>
        </p:nvSpPr>
        <p:spPr>
          <a:xfrm>
            <a:off x="1880975" y="1611025"/>
            <a:ext cx="425400" cy="31278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27" name="Google Shape;127;p12"/>
          <p:cNvSpPr txBox="1"/>
          <p:nvPr/>
        </p:nvSpPr>
        <p:spPr>
          <a:xfrm>
            <a:off x="0" y="2489488"/>
            <a:ext cx="4607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Calibri"/>
                <a:ea typeface="Calibri"/>
                <a:cs typeface="Calibri"/>
                <a:sym typeface="Calibri"/>
              </a:rPr>
              <a:t>Subassemblies prepared </a:t>
            </a:r>
            <a:endParaRPr sz="1500">
              <a:solidFill>
                <a:schemeClr val="dk1"/>
              </a:solidFill>
              <a:latin typeface="Calibri"/>
              <a:ea typeface="Calibri"/>
              <a:cs typeface="Calibri"/>
              <a:sym typeface="Calibri"/>
            </a:endParaRPr>
          </a:p>
          <a:p>
            <a:pPr indent="0" lvl="0" marL="0" rtl="0" algn="l">
              <a:spcBef>
                <a:spcPts val="0"/>
              </a:spcBef>
              <a:spcAft>
                <a:spcPts val="0"/>
              </a:spcAft>
              <a:buNone/>
            </a:pPr>
            <a:r>
              <a:rPr lang="en" sz="1500">
                <a:solidFill>
                  <a:schemeClr val="dk1"/>
                </a:solidFill>
                <a:latin typeface="Calibri"/>
                <a:ea typeface="Calibri"/>
                <a:cs typeface="Calibri"/>
                <a:sym typeface="Calibri"/>
              </a:rPr>
              <a:t>by various partners</a:t>
            </a:r>
            <a:endParaRPr sz="1500">
              <a:solidFill>
                <a:schemeClr val="dk1"/>
              </a:solidFill>
              <a:latin typeface="Calibri"/>
              <a:ea typeface="Calibri"/>
              <a:cs typeface="Calibri"/>
              <a:sym typeface="Calibri"/>
            </a:endParaRPr>
          </a:p>
        </p:txBody>
      </p:sp>
      <p:pic>
        <p:nvPicPr>
          <p:cNvPr id="128" name="Google Shape;128;p12"/>
          <p:cNvPicPr preferRelativeResize="0"/>
          <p:nvPr/>
        </p:nvPicPr>
        <p:blipFill>
          <a:blip r:embed="rId4">
            <a:alphaModFix/>
          </a:blip>
          <a:stretch>
            <a:fillRect/>
          </a:stretch>
        </p:blipFill>
        <p:spPr>
          <a:xfrm>
            <a:off x="4476064" y="1652887"/>
            <a:ext cx="948474" cy="685475"/>
          </a:xfrm>
          <a:prstGeom prst="rect">
            <a:avLst/>
          </a:prstGeom>
          <a:noFill/>
          <a:ln cap="flat" cmpd="sng" w="9525">
            <a:solidFill>
              <a:schemeClr val="dk1"/>
            </a:solidFill>
            <a:prstDash val="solid"/>
            <a:round/>
            <a:headEnd len="sm" w="sm" type="none"/>
            <a:tailEnd len="sm" w="sm" type="none"/>
          </a:ln>
        </p:spPr>
      </p:pic>
      <p:pic>
        <p:nvPicPr>
          <p:cNvPr id="129" name="Google Shape;129;p12"/>
          <p:cNvPicPr preferRelativeResize="0"/>
          <p:nvPr/>
        </p:nvPicPr>
        <p:blipFill>
          <a:blip r:embed="rId5">
            <a:alphaModFix/>
          </a:blip>
          <a:stretch>
            <a:fillRect/>
          </a:stretch>
        </p:blipFill>
        <p:spPr>
          <a:xfrm>
            <a:off x="4372026" y="3136000"/>
            <a:ext cx="726560" cy="1099350"/>
          </a:xfrm>
          <a:prstGeom prst="rect">
            <a:avLst/>
          </a:prstGeom>
          <a:noFill/>
          <a:ln cap="flat" cmpd="sng" w="9525">
            <a:solidFill>
              <a:schemeClr val="dk1"/>
            </a:solidFill>
            <a:prstDash val="solid"/>
            <a:round/>
            <a:headEnd len="sm" w="sm" type="none"/>
            <a:tailEnd len="sm" w="sm" type="none"/>
          </a:ln>
        </p:spPr>
      </p:pic>
      <p:pic>
        <p:nvPicPr>
          <p:cNvPr id="130" name="Google Shape;130;p12"/>
          <p:cNvPicPr preferRelativeResize="0"/>
          <p:nvPr/>
        </p:nvPicPr>
        <p:blipFill>
          <a:blip r:embed="rId6">
            <a:alphaModFix/>
          </a:blip>
          <a:stretch>
            <a:fillRect/>
          </a:stretch>
        </p:blipFill>
        <p:spPr>
          <a:xfrm>
            <a:off x="4820127" y="2450500"/>
            <a:ext cx="505196" cy="68550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3"/>
          <p:cNvSpPr txBox="1"/>
          <p:nvPr>
            <p:ph type="title"/>
          </p:nvPr>
        </p:nvSpPr>
        <p:spPr>
          <a:xfrm>
            <a:off x="1213950" y="310700"/>
            <a:ext cx="7472700" cy="412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Installation plans moving forward - SIT (continued)</a:t>
            </a:r>
            <a:endParaRPr/>
          </a:p>
        </p:txBody>
      </p:sp>
      <p:sp>
        <p:nvSpPr>
          <p:cNvPr id="136" name="Google Shape;136;p13"/>
          <p:cNvSpPr txBox="1"/>
          <p:nvPr>
            <p:ph idx="12" type="sldNum"/>
          </p:nvPr>
        </p:nvSpPr>
        <p:spPr>
          <a:xfrm>
            <a:off x="8316142" y="4738800"/>
            <a:ext cx="370800" cy="2739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37" name="Google Shape;137;p13"/>
          <p:cNvPicPr preferRelativeResize="0"/>
          <p:nvPr/>
        </p:nvPicPr>
        <p:blipFill>
          <a:blip r:embed="rId3">
            <a:alphaModFix/>
          </a:blip>
          <a:stretch>
            <a:fillRect/>
          </a:stretch>
        </p:blipFill>
        <p:spPr>
          <a:xfrm>
            <a:off x="1719663" y="984108"/>
            <a:ext cx="7166226" cy="3389016"/>
          </a:xfrm>
          <a:prstGeom prst="rect">
            <a:avLst/>
          </a:prstGeom>
          <a:noFill/>
          <a:ln>
            <a:noFill/>
          </a:ln>
        </p:spPr>
      </p:pic>
      <p:sp>
        <p:nvSpPr>
          <p:cNvPr id="138" name="Google Shape;138;p13"/>
          <p:cNvSpPr/>
          <p:nvPr/>
        </p:nvSpPr>
        <p:spPr>
          <a:xfrm>
            <a:off x="5322800" y="915800"/>
            <a:ext cx="424200" cy="2082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39" name="Google Shape;139;p13"/>
          <p:cNvSpPr txBox="1"/>
          <p:nvPr/>
        </p:nvSpPr>
        <p:spPr>
          <a:xfrm>
            <a:off x="2100050" y="593525"/>
            <a:ext cx="4607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First steps of SIT installation</a:t>
            </a:r>
            <a:endParaRPr sz="1600">
              <a:solidFill>
                <a:schemeClr val="dk1"/>
              </a:solidFill>
              <a:latin typeface="Calibri"/>
              <a:ea typeface="Calibri"/>
              <a:cs typeface="Calibri"/>
              <a:sym typeface="Calibri"/>
            </a:endParaRPr>
          </a:p>
        </p:txBody>
      </p:sp>
      <p:cxnSp>
        <p:nvCxnSpPr>
          <p:cNvPr id="140" name="Google Shape;140;p13"/>
          <p:cNvCxnSpPr>
            <a:endCxn id="141" idx="1"/>
          </p:cNvCxnSpPr>
          <p:nvPr/>
        </p:nvCxnSpPr>
        <p:spPr>
          <a:xfrm>
            <a:off x="1632899" y="1392868"/>
            <a:ext cx="498600" cy="192600"/>
          </a:xfrm>
          <a:prstGeom prst="straightConnector1">
            <a:avLst/>
          </a:prstGeom>
          <a:noFill/>
          <a:ln cap="flat" cmpd="sng" w="9525">
            <a:solidFill>
              <a:schemeClr val="dk2"/>
            </a:solidFill>
            <a:prstDash val="solid"/>
            <a:round/>
            <a:headEnd len="med" w="med" type="none"/>
            <a:tailEnd len="med" w="med" type="triangle"/>
          </a:ln>
        </p:spPr>
      </p:cxnSp>
      <p:sp>
        <p:nvSpPr>
          <p:cNvPr id="141" name="Google Shape;141;p13"/>
          <p:cNvSpPr/>
          <p:nvPr/>
        </p:nvSpPr>
        <p:spPr>
          <a:xfrm>
            <a:off x="2033043" y="1560821"/>
            <a:ext cx="672300" cy="1683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2" name="Google Shape;142;p13"/>
          <p:cNvSpPr txBox="1"/>
          <p:nvPr/>
        </p:nvSpPr>
        <p:spPr>
          <a:xfrm>
            <a:off x="40025" y="1069625"/>
            <a:ext cx="1857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Cryogenic Payload</a:t>
            </a:r>
            <a:endParaRPr>
              <a:solidFill>
                <a:schemeClr val="dk1"/>
              </a:solidFill>
              <a:latin typeface="Calibri"/>
              <a:ea typeface="Calibri"/>
              <a:cs typeface="Calibri"/>
              <a:sym typeface="Calibri"/>
            </a:endParaRPr>
          </a:p>
          <a:p>
            <a:pPr indent="0" lvl="0" marL="0" rtl="0" algn="l">
              <a:spcBef>
                <a:spcPts val="0"/>
              </a:spcBef>
              <a:spcAft>
                <a:spcPts val="0"/>
              </a:spcAft>
              <a:buNone/>
            </a:pPr>
            <a:r>
              <a:rPr lang="en">
                <a:solidFill>
                  <a:schemeClr val="dk1"/>
                </a:solidFill>
                <a:latin typeface="Calibri"/>
                <a:ea typeface="Calibri"/>
                <a:cs typeface="Calibri"/>
                <a:sym typeface="Calibri"/>
              </a:rPr>
              <a:t>will not be ready! See tomorrow’s Payload Discussion Session. </a:t>
            </a:r>
            <a:endParaRPr>
              <a:solidFill>
                <a:schemeClr val="dk1"/>
              </a:solidFill>
              <a:latin typeface="Calibri"/>
              <a:ea typeface="Calibri"/>
              <a:cs typeface="Calibri"/>
              <a:sym typeface="Calibri"/>
            </a:endParaRPr>
          </a:p>
        </p:txBody>
      </p:sp>
      <p:cxnSp>
        <p:nvCxnSpPr>
          <p:cNvPr id="143" name="Google Shape;143;p13"/>
          <p:cNvCxnSpPr/>
          <p:nvPr/>
        </p:nvCxnSpPr>
        <p:spPr>
          <a:xfrm>
            <a:off x="4522375" y="808425"/>
            <a:ext cx="856500" cy="1713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4"/>
          <p:cNvSpPr txBox="1"/>
          <p:nvPr>
            <p:ph type="title"/>
          </p:nvPr>
        </p:nvSpPr>
        <p:spPr>
          <a:xfrm>
            <a:off x="1213950" y="310700"/>
            <a:ext cx="7472700" cy="412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49" name="Google Shape;149;p14"/>
          <p:cNvSpPr txBox="1"/>
          <p:nvPr>
            <p:ph idx="1" type="body"/>
          </p:nvPr>
        </p:nvSpPr>
        <p:spPr>
          <a:xfrm>
            <a:off x="359999" y="887069"/>
            <a:ext cx="8326800" cy="3743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0" name="Google Shape;150;p14"/>
          <p:cNvSpPr txBox="1"/>
          <p:nvPr>
            <p:ph idx="12" type="sldNum"/>
          </p:nvPr>
        </p:nvSpPr>
        <p:spPr>
          <a:xfrm>
            <a:off x="8316142" y="4738800"/>
            <a:ext cx="370800" cy="2739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151" name="Google Shape;151;p14"/>
          <p:cNvPicPr preferRelativeResize="0"/>
          <p:nvPr/>
        </p:nvPicPr>
        <p:blipFill>
          <a:blip r:embed="rId3">
            <a:alphaModFix/>
          </a:blip>
          <a:stretch>
            <a:fillRect/>
          </a:stretch>
        </p:blipFill>
        <p:spPr>
          <a:xfrm>
            <a:off x="152400" y="152400"/>
            <a:ext cx="914400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5"/>
          <p:cNvSpPr txBox="1"/>
          <p:nvPr>
            <p:ph type="title"/>
          </p:nvPr>
        </p:nvSpPr>
        <p:spPr>
          <a:xfrm>
            <a:off x="1213950" y="310700"/>
            <a:ext cx="7472700" cy="412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7" name="Google Shape;157;p15"/>
          <p:cNvSpPr txBox="1"/>
          <p:nvPr>
            <p:ph idx="1" type="body"/>
          </p:nvPr>
        </p:nvSpPr>
        <p:spPr>
          <a:xfrm>
            <a:off x="359999" y="887069"/>
            <a:ext cx="8326800" cy="3743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8" name="Google Shape;158;p15"/>
          <p:cNvSpPr txBox="1"/>
          <p:nvPr>
            <p:ph idx="12" type="sldNum"/>
          </p:nvPr>
        </p:nvSpPr>
        <p:spPr>
          <a:xfrm>
            <a:off x="8316142" y="4738800"/>
            <a:ext cx="370800" cy="2739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159" name="Google Shape;159;p1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astricht University">
  <a:themeElements>
    <a:clrScheme name="UM">
      <a:dk1>
        <a:srgbClr val="001C3D"/>
      </a:dk1>
      <a:lt1>
        <a:srgbClr val="FFFFFF"/>
      </a:lt1>
      <a:dk2>
        <a:srgbClr val="142881"/>
      </a:dk2>
      <a:lt2>
        <a:srgbClr val="FFFFFF"/>
      </a:lt2>
      <a:accent1>
        <a:srgbClr val="E84E10"/>
      </a:accent1>
      <a:accent2>
        <a:srgbClr val="00A2DB"/>
      </a:accent2>
      <a:accent3>
        <a:srgbClr val="001C3D"/>
      </a:accent3>
      <a:accent4>
        <a:srgbClr val="F3A687"/>
      </a:accent4>
      <a:accent5>
        <a:srgbClr val="7FD0ED"/>
      </a:accent5>
      <a:accent6>
        <a:srgbClr val="7F8D9E"/>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