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2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17" r:id="rId1"/>
    <p:sldMasterId id="2147483818" r:id="rId2"/>
    <p:sldMasterId id="2147483819" r:id="rId3"/>
  </p:sldMasterIdLst>
  <p:notesMasterIdLst>
    <p:notesMasterId r:id="rId8"/>
  </p:notesMasterIdLst>
  <p:sldIdLst>
    <p:sldId id="256" r:id="rId4"/>
    <p:sldId id="257" r:id="rId5"/>
    <p:sldId id="258" r:id="rId6"/>
    <p:sldId id="263" r:id="rId7"/>
  </p:sldIdLst>
  <p:sldSz cx="9144000" cy="5143500" type="screen16x9"/>
  <p:notesSz cx="6858000" cy="9144000"/>
  <p:embeddedFontLst>
    <p:embeddedFont>
      <p:font typeface="Helvetica Neue" panose="020B060402020202020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114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3.fntdata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1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g3bbd2981db9_4_78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2" name="Google Shape;1612;g3bbd2981db9_4_7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g3bbd2981db9_2_77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8" name="Google Shape;1618;g3bbd2981db9_2_7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g3bbd2981db9_2_78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7" name="Google Shape;1627;g3bbd2981db9_2_7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[A2] Beeld + Tekst">
  <p:cSld name="3_[A2] Beeld + Tekst"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103"/>
          <p:cNvSpPr/>
          <p:nvPr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98" name="Google Shape;898;p103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99" name="Google Shape;899;p103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00" name="Google Shape;900;p103"/>
          <p:cNvSpPr txBox="1">
            <a:spLocks noGrp="1"/>
          </p:cNvSpPr>
          <p:nvPr>
            <p:ph type="body" idx="1"/>
          </p:nvPr>
        </p:nvSpPr>
        <p:spPr>
          <a:xfrm>
            <a:off x="238125" y="238125"/>
            <a:ext cx="8667750" cy="40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2625"/>
              <a:buFont typeface="Arial"/>
              <a:buNone/>
              <a:defRPr sz="2625" cap="none">
                <a:solidFill>
                  <a:srgbClr val="E6223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section_title-black">
  <p:cSld name="Subsection_title-black"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104"/>
          <p:cNvSpPr/>
          <p:nvPr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03" name="Google Shape;903;p104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4" name="Google Shape;904;p104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05" name="Google Shape;905;p104"/>
          <p:cNvSpPr txBox="1">
            <a:spLocks noGrp="1"/>
          </p:cNvSpPr>
          <p:nvPr>
            <p:ph type="title"/>
          </p:nvPr>
        </p:nvSpPr>
        <p:spPr>
          <a:xfrm>
            <a:off x="3494418" y="3280613"/>
            <a:ext cx="5020932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D88B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E3D88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06" name="Google Shape;906;p104" descr="NIKHEF_PATROON1.png"/>
          <p:cNvPicPr preferRelativeResize="0"/>
          <p:nvPr/>
        </p:nvPicPr>
        <p:blipFill rotWithShape="1">
          <a:blip r:embed="rId2">
            <a:alphaModFix/>
          </a:blip>
          <a:srcRect l="3708" t="15829" r="44948" b="12066"/>
          <a:stretch/>
        </p:blipFill>
        <p:spPr>
          <a:xfrm rot="10800000">
            <a:off x="0" y="505593"/>
            <a:ext cx="3657600" cy="3566160"/>
          </a:xfrm>
          <a:prstGeom prst="rect">
            <a:avLst/>
          </a:prstGeom>
          <a:noFill/>
          <a:ln>
            <a:noFill/>
          </a:ln>
        </p:spPr>
      </p:pic>
      <p:sp>
        <p:nvSpPr>
          <p:cNvPr id="907" name="Google Shape;907;p104"/>
          <p:cNvSpPr txBox="1">
            <a:spLocks noGrp="1"/>
          </p:cNvSpPr>
          <p:nvPr>
            <p:ph type="body" idx="1"/>
          </p:nvPr>
        </p:nvSpPr>
        <p:spPr>
          <a:xfrm>
            <a:off x="3495040" y="2022475"/>
            <a:ext cx="502031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D88B"/>
              </a:buClr>
              <a:buSzPts val="2063"/>
              <a:buFont typeface="Arial"/>
              <a:buNone/>
              <a:defRPr>
                <a:solidFill>
                  <a:srgbClr val="E3D88B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8523"/>
              </a:buClr>
              <a:buSzPts val="1875"/>
              <a:buFont typeface="Arial"/>
              <a:buNone/>
              <a:defRPr>
                <a:solidFill>
                  <a:srgbClr val="938523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[A2] Beeld + Tekst">
  <p:cSld name="1_[A2] Beeld + Tekst"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105"/>
          <p:cNvSpPr>
            <a:spLocks noGrp="1"/>
          </p:cNvSpPr>
          <p:nvPr>
            <p:ph type="pic" idx="2"/>
          </p:nvPr>
        </p:nvSpPr>
        <p:spPr>
          <a:xfrm>
            <a:off x="238125" y="967796"/>
            <a:ext cx="4191769" cy="3366079"/>
          </a:xfrm>
          <a:prstGeom prst="rect">
            <a:avLst/>
          </a:prstGeom>
          <a:noFill/>
          <a:ln>
            <a:noFill/>
          </a:ln>
        </p:spPr>
      </p:sp>
      <p:sp>
        <p:nvSpPr>
          <p:cNvPr id="910" name="Google Shape;910;p105"/>
          <p:cNvSpPr txBox="1">
            <a:spLocks noGrp="1"/>
          </p:cNvSpPr>
          <p:nvPr>
            <p:ph type="body" idx="1"/>
          </p:nvPr>
        </p:nvSpPr>
        <p:spPr>
          <a:xfrm>
            <a:off x="4714875" y="967070"/>
            <a:ext cx="4193009" cy="3373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11" name="Google Shape;911;p105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2" name="Google Shape;912;p105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13" name="Google Shape;913;p105"/>
          <p:cNvSpPr txBox="1">
            <a:spLocks noGrp="1"/>
          </p:cNvSpPr>
          <p:nvPr>
            <p:ph type="body" idx="3"/>
          </p:nvPr>
        </p:nvSpPr>
        <p:spPr>
          <a:xfrm>
            <a:off x="238125" y="238125"/>
            <a:ext cx="8667750" cy="40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2625"/>
              <a:buFont typeface="Arial"/>
              <a:buNone/>
              <a:defRPr sz="2625" cap="none">
                <a:solidFill>
                  <a:srgbClr val="E6223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[A3] Tekst + Tekst">
  <p:cSld name="[A3] Tekst + Tekst"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106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6" name="Google Shape;916;p106"/>
          <p:cNvSpPr txBox="1">
            <a:spLocks noGrp="1"/>
          </p:cNvSpPr>
          <p:nvPr>
            <p:ph type="body" idx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17" name="Google Shape;917;p106"/>
          <p:cNvSpPr txBox="1">
            <a:spLocks noGrp="1"/>
          </p:cNvSpPr>
          <p:nvPr>
            <p:ph type="body" idx="2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18" name="Google Shape;918;p106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19" name="Google Shape;919;p106"/>
          <p:cNvSpPr txBox="1">
            <a:spLocks noGrp="1"/>
          </p:cNvSpPr>
          <p:nvPr>
            <p:ph type="body" idx="3"/>
          </p:nvPr>
        </p:nvSpPr>
        <p:spPr>
          <a:xfrm>
            <a:off x="238125" y="238125"/>
            <a:ext cx="8667750" cy="40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2625"/>
              <a:buFont typeface="Arial"/>
              <a:buNone/>
              <a:defRPr sz="2625" cap="none">
                <a:solidFill>
                  <a:srgbClr val="E6223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[A4] Tekst + Beeld groot">
  <p:cSld name="[A4] Tekst + Beeld groot"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p107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22" name="Google Shape;922;p107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23" name="Google Shape;923;p107"/>
          <p:cNvSpPr txBox="1">
            <a:spLocks noGrp="1"/>
          </p:cNvSpPr>
          <p:nvPr>
            <p:ph type="body" idx="1"/>
          </p:nvPr>
        </p:nvSpPr>
        <p:spPr>
          <a:xfrm>
            <a:off x="238125" y="238125"/>
            <a:ext cx="4193009" cy="28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75"/>
              <a:buFont typeface="Arial"/>
              <a:buNone/>
              <a:defRPr sz="1875" cap="none">
                <a:solidFill>
                  <a:srgbClr val="E6223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24" name="Google Shape;924;p107"/>
          <p:cNvSpPr txBox="1">
            <a:spLocks noGrp="1"/>
          </p:cNvSpPr>
          <p:nvPr>
            <p:ph type="body" idx="2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25" name="Google Shape;925;p107"/>
          <p:cNvSpPr>
            <a:spLocks noGrp="1"/>
          </p:cNvSpPr>
          <p:nvPr>
            <p:ph type="pic" idx="3"/>
          </p:nvPr>
        </p:nvSpPr>
        <p:spPr>
          <a:xfrm>
            <a:off x="4715073" y="0"/>
            <a:ext cx="4428927" cy="4572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[A5] Bijschrift + Beeld groot">
  <p:cSld name="[A5] Bijschrift + Beeld groot"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108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28" name="Google Shape;928;p108"/>
          <p:cNvSpPr txBox="1">
            <a:spLocks noGrp="1"/>
          </p:cNvSpPr>
          <p:nvPr>
            <p:ph type="body" idx="1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29" name="Google Shape;929;p108"/>
          <p:cNvSpPr>
            <a:spLocks noGrp="1"/>
          </p:cNvSpPr>
          <p:nvPr>
            <p:ph type="pic" idx="2"/>
          </p:nvPr>
        </p:nvSpPr>
        <p:spPr>
          <a:xfrm>
            <a:off x="2667570" y="0"/>
            <a:ext cx="6476430" cy="4572000"/>
          </a:xfrm>
          <a:prstGeom prst="rect">
            <a:avLst/>
          </a:prstGeom>
          <a:noFill/>
          <a:ln>
            <a:noFill/>
          </a:ln>
        </p:spPr>
      </p:sp>
      <p:sp>
        <p:nvSpPr>
          <p:cNvPr id="930" name="Google Shape;930;p108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[B1] Tekst + Beeld">
  <p:cSld name="[B1] Tekst + Beeld"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109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p109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Google Shape;934;p109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5" name="Google Shape;935;p109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936" name="Google Shape;936;p109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37" name="Google Shape;937;p109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38" name="Google Shape;938;p109"/>
          <p:cNvSpPr txBox="1">
            <a:spLocks noGrp="1"/>
          </p:cNvSpPr>
          <p:nvPr>
            <p:ph type="body" idx="1"/>
          </p:nvPr>
        </p:nvSpPr>
        <p:spPr>
          <a:xfrm>
            <a:off x="238125" y="238125"/>
            <a:ext cx="8667750" cy="40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2625"/>
              <a:buFont typeface="Arial"/>
              <a:buNone/>
              <a:defRPr sz="2625" cap="none">
                <a:solidFill>
                  <a:srgbClr val="E6223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39" name="Google Shape;939;p109"/>
          <p:cNvSpPr txBox="1">
            <a:spLocks noGrp="1"/>
          </p:cNvSpPr>
          <p:nvPr>
            <p:ph type="body" idx="2"/>
          </p:nvPr>
        </p:nvSpPr>
        <p:spPr>
          <a:xfrm>
            <a:off x="238125" y="961121"/>
            <a:ext cx="4193009" cy="337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40" name="Google Shape;940;p109"/>
          <p:cNvSpPr>
            <a:spLocks noGrp="1"/>
          </p:cNvSpPr>
          <p:nvPr>
            <p:ph type="pic" idx="3"/>
          </p:nvPr>
        </p:nvSpPr>
        <p:spPr>
          <a:xfrm>
            <a:off x="4715495" y="961860"/>
            <a:ext cx="4191769" cy="337201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[B2] Beeld + Tekst">
  <p:cSld name="[B2] Beeld + Tekst"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110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3" name="Google Shape;943;p110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Google Shape;944;p110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5" name="Google Shape;945;p110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946" name="Google Shape;946;p110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7" name="Google Shape;947;p110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48" name="Google Shape;948;p110"/>
          <p:cNvSpPr>
            <a:spLocks noGrp="1"/>
          </p:cNvSpPr>
          <p:nvPr>
            <p:ph type="pic" idx="2"/>
          </p:nvPr>
        </p:nvSpPr>
        <p:spPr>
          <a:xfrm>
            <a:off x="238125" y="961121"/>
            <a:ext cx="4191769" cy="3372754"/>
          </a:xfrm>
          <a:prstGeom prst="rect">
            <a:avLst/>
          </a:prstGeom>
          <a:noFill/>
          <a:ln>
            <a:noFill/>
          </a:ln>
        </p:spPr>
      </p:sp>
      <p:sp>
        <p:nvSpPr>
          <p:cNvPr id="949" name="Google Shape;949;p110"/>
          <p:cNvSpPr txBox="1">
            <a:spLocks noGrp="1"/>
          </p:cNvSpPr>
          <p:nvPr>
            <p:ph type="body" idx="1"/>
          </p:nvPr>
        </p:nvSpPr>
        <p:spPr>
          <a:xfrm>
            <a:off x="4714875" y="961121"/>
            <a:ext cx="4193009" cy="337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50" name="Google Shape;950;p110"/>
          <p:cNvSpPr txBox="1">
            <a:spLocks noGrp="1"/>
          </p:cNvSpPr>
          <p:nvPr>
            <p:ph type="body" idx="3"/>
          </p:nvPr>
        </p:nvSpPr>
        <p:spPr>
          <a:xfrm>
            <a:off x="238125" y="238125"/>
            <a:ext cx="8667750" cy="40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2625"/>
              <a:buFont typeface="Arial"/>
              <a:buNone/>
              <a:defRPr sz="2625" cap="none">
                <a:solidFill>
                  <a:srgbClr val="E6223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[B3] Tekst + Tekst">
  <p:cSld name="[B3] Tekst + Tekst"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111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111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111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5" name="Google Shape;955;p111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956" name="Google Shape;956;p111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7" name="Google Shape;957;p111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58" name="Google Shape;958;p111"/>
          <p:cNvSpPr txBox="1">
            <a:spLocks noGrp="1"/>
          </p:cNvSpPr>
          <p:nvPr>
            <p:ph type="body" idx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59" name="Google Shape;959;p111"/>
          <p:cNvSpPr txBox="1">
            <a:spLocks noGrp="1"/>
          </p:cNvSpPr>
          <p:nvPr>
            <p:ph type="body" idx="2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60" name="Google Shape;960;p111"/>
          <p:cNvSpPr txBox="1">
            <a:spLocks noGrp="1"/>
          </p:cNvSpPr>
          <p:nvPr>
            <p:ph type="body" idx="3"/>
          </p:nvPr>
        </p:nvSpPr>
        <p:spPr>
          <a:xfrm>
            <a:off x="238125" y="238125"/>
            <a:ext cx="8667750" cy="40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2625"/>
              <a:buFont typeface="Arial"/>
              <a:buNone/>
              <a:defRPr sz="2625" cap="none">
                <a:solidFill>
                  <a:srgbClr val="E6223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[B4] Tekst + Beeld groot">
  <p:cSld name="[B4] Tekst + Beeld groot"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112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3" name="Google Shape;963;p112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4" name="Google Shape;964;p112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5" name="Google Shape;965;p112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966" name="Google Shape;966;p112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67" name="Google Shape;967;p112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68" name="Google Shape;968;p112"/>
          <p:cNvSpPr txBox="1">
            <a:spLocks noGrp="1"/>
          </p:cNvSpPr>
          <p:nvPr>
            <p:ph type="body" idx="1"/>
          </p:nvPr>
        </p:nvSpPr>
        <p:spPr>
          <a:xfrm>
            <a:off x="238125" y="238125"/>
            <a:ext cx="4193009" cy="28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75"/>
              <a:buFont typeface="Arial"/>
              <a:buNone/>
              <a:defRPr sz="1875" cap="none">
                <a:solidFill>
                  <a:srgbClr val="E6223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69" name="Google Shape;969;p112"/>
          <p:cNvSpPr txBox="1">
            <a:spLocks noGrp="1"/>
          </p:cNvSpPr>
          <p:nvPr>
            <p:ph type="body" idx="2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70" name="Google Shape;970;p112"/>
          <p:cNvSpPr>
            <a:spLocks noGrp="1"/>
          </p:cNvSpPr>
          <p:nvPr>
            <p:ph type="pic" idx="3"/>
          </p:nvPr>
        </p:nvSpPr>
        <p:spPr>
          <a:xfrm>
            <a:off x="4715073" y="0"/>
            <a:ext cx="4428927" cy="4572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[B5] Bijschrift + Beeld groot">
  <p:cSld name="[B5] Bijschrift + Beeld groot"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113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3" name="Google Shape;973;p113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4" name="Google Shape;974;p113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5" name="Google Shape;975;p113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976" name="Google Shape;976;p113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77" name="Google Shape;977;p113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78" name="Google Shape;978;p113"/>
          <p:cNvSpPr txBox="1">
            <a:spLocks noGrp="1"/>
          </p:cNvSpPr>
          <p:nvPr>
            <p:ph type="body" idx="1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79" name="Google Shape;979;p113"/>
          <p:cNvSpPr>
            <a:spLocks noGrp="1"/>
          </p:cNvSpPr>
          <p:nvPr>
            <p:ph type="pic" idx="2"/>
          </p:nvPr>
        </p:nvSpPr>
        <p:spPr>
          <a:xfrm>
            <a:off x="2667570" y="0"/>
            <a:ext cx="6476430" cy="4572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[C1] Tekst + Beeld">
  <p:cSld name="[C1] Tekst + Beeld"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114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2" name="Google Shape;982;p114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3" name="Google Shape;983;p114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4" name="Google Shape;984;p114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985" name="Google Shape;985;p114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6" name="Google Shape;986;p114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87" name="Google Shape;987;p114"/>
          <p:cNvSpPr txBox="1">
            <a:spLocks noGrp="1"/>
          </p:cNvSpPr>
          <p:nvPr>
            <p:ph type="body" idx="1"/>
          </p:nvPr>
        </p:nvSpPr>
        <p:spPr>
          <a:xfrm>
            <a:off x="238125" y="238125"/>
            <a:ext cx="8667750" cy="40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2625"/>
              <a:buFont typeface="Arial"/>
              <a:buNone/>
              <a:defRPr sz="2625" cap="none">
                <a:solidFill>
                  <a:srgbClr val="E6223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88" name="Google Shape;988;p114"/>
          <p:cNvSpPr txBox="1">
            <a:spLocks noGrp="1"/>
          </p:cNvSpPr>
          <p:nvPr>
            <p:ph type="body" idx="2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89" name="Google Shape;989;p114"/>
          <p:cNvSpPr>
            <a:spLocks noGrp="1"/>
          </p:cNvSpPr>
          <p:nvPr>
            <p:ph type="pic" idx="3"/>
          </p:nvPr>
        </p:nvSpPr>
        <p:spPr>
          <a:xfrm>
            <a:off x="4715495" y="968520"/>
            <a:ext cx="4191769" cy="336535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[C2] Beeld + Tekst">
  <p:cSld name="[C2] Beeld + Tekst"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115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2" name="Google Shape;992;p115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3" name="Google Shape;993;p115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4" name="Google Shape;994;p115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995" name="Google Shape;995;p115"/>
          <p:cNvSpPr>
            <a:spLocks noGrp="1"/>
          </p:cNvSpPr>
          <p:nvPr>
            <p:ph type="pic" idx="2"/>
          </p:nvPr>
        </p:nvSpPr>
        <p:spPr>
          <a:xfrm>
            <a:off x="238125" y="967796"/>
            <a:ext cx="4191769" cy="3366079"/>
          </a:xfrm>
          <a:prstGeom prst="rect">
            <a:avLst/>
          </a:prstGeom>
          <a:noFill/>
          <a:ln>
            <a:noFill/>
          </a:ln>
        </p:spPr>
      </p:sp>
      <p:sp>
        <p:nvSpPr>
          <p:cNvPr id="996" name="Google Shape;996;p115"/>
          <p:cNvSpPr txBox="1">
            <a:spLocks noGrp="1"/>
          </p:cNvSpPr>
          <p:nvPr>
            <p:ph type="body" idx="1"/>
          </p:nvPr>
        </p:nvSpPr>
        <p:spPr>
          <a:xfrm>
            <a:off x="4714875" y="967070"/>
            <a:ext cx="4193009" cy="3373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97" name="Google Shape;997;p115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98" name="Google Shape;998;p115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99" name="Google Shape;999;p115"/>
          <p:cNvSpPr txBox="1">
            <a:spLocks noGrp="1"/>
          </p:cNvSpPr>
          <p:nvPr>
            <p:ph type="body" idx="3"/>
          </p:nvPr>
        </p:nvSpPr>
        <p:spPr>
          <a:xfrm>
            <a:off x="238125" y="238125"/>
            <a:ext cx="8667750" cy="40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2625"/>
              <a:buFont typeface="Arial"/>
              <a:buNone/>
              <a:defRPr sz="2625" cap="none">
                <a:solidFill>
                  <a:srgbClr val="E6223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[C3] Tekst + Tekst">
  <p:cSld name="[C3] Tekst + Tekst"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116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2" name="Google Shape;1002;p116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3" name="Google Shape;1003;p116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4" name="Google Shape;1004;p116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05" name="Google Shape;1005;p116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1006" name="Google Shape;1006;p116"/>
          <p:cNvSpPr txBox="1">
            <a:spLocks noGrp="1"/>
          </p:cNvSpPr>
          <p:nvPr>
            <p:ph type="body" idx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07" name="Google Shape;1007;p116"/>
          <p:cNvSpPr txBox="1">
            <a:spLocks noGrp="1"/>
          </p:cNvSpPr>
          <p:nvPr>
            <p:ph type="body" idx="2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08" name="Google Shape;1008;p116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09" name="Google Shape;1009;p116"/>
          <p:cNvSpPr txBox="1">
            <a:spLocks noGrp="1"/>
          </p:cNvSpPr>
          <p:nvPr>
            <p:ph type="body" idx="3"/>
          </p:nvPr>
        </p:nvSpPr>
        <p:spPr>
          <a:xfrm>
            <a:off x="238125" y="238125"/>
            <a:ext cx="8667750" cy="40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2625"/>
              <a:buFont typeface="Arial"/>
              <a:buNone/>
              <a:defRPr sz="2625" cap="none">
                <a:solidFill>
                  <a:srgbClr val="E6223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[C4] Tekst + Beeld groot">
  <p:cSld name="[C4] Tekst + Beeld groot"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p117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2" name="Google Shape;1012;p117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117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117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15" name="Google Shape;1015;p117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1016" name="Google Shape;1016;p117"/>
          <p:cNvSpPr txBox="1">
            <a:spLocks noGrp="1"/>
          </p:cNvSpPr>
          <p:nvPr>
            <p:ph type="body" idx="1"/>
          </p:nvPr>
        </p:nvSpPr>
        <p:spPr>
          <a:xfrm>
            <a:off x="238125" y="238125"/>
            <a:ext cx="4193009" cy="28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75"/>
              <a:buFont typeface="Arial"/>
              <a:buNone/>
              <a:defRPr sz="1875" cap="none">
                <a:solidFill>
                  <a:srgbClr val="E6223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17" name="Google Shape;1017;p117"/>
          <p:cNvSpPr txBox="1">
            <a:spLocks noGrp="1"/>
          </p:cNvSpPr>
          <p:nvPr>
            <p:ph type="body" idx="2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18" name="Google Shape;1018;p117"/>
          <p:cNvSpPr>
            <a:spLocks noGrp="1"/>
          </p:cNvSpPr>
          <p:nvPr>
            <p:ph type="pic" idx="3"/>
          </p:nvPr>
        </p:nvSpPr>
        <p:spPr>
          <a:xfrm>
            <a:off x="4715073" y="0"/>
            <a:ext cx="4428927" cy="4572000"/>
          </a:xfrm>
          <a:prstGeom prst="rect">
            <a:avLst/>
          </a:prstGeom>
          <a:noFill/>
          <a:ln>
            <a:noFill/>
          </a:ln>
        </p:spPr>
      </p:sp>
      <p:sp>
        <p:nvSpPr>
          <p:cNvPr id="1019" name="Google Shape;1019;p117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[C5] Bijschrift + Beeld groot">
  <p:cSld name="[C5] Bijschrift + Beeld groot"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118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2" name="Google Shape;1022;p118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3" name="Google Shape;1023;p118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1024;p118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25" name="Google Shape;1025;p118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1026" name="Google Shape;1026;p118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27" name="Google Shape;1027;p118"/>
          <p:cNvSpPr txBox="1">
            <a:spLocks noGrp="1"/>
          </p:cNvSpPr>
          <p:nvPr>
            <p:ph type="body" idx="1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28" name="Google Shape;1028;p118"/>
          <p:cNvSpPr>
            <a:spLocks noGrp="1"/>
          </p:cNvSpPr>
          <p:nvPr>
            <p:ph type="pic" idx="2"/>
          </p:nvPr>
        </p:nvSpPr>
        <p:spPr>
          <a:xfrm>
            <a:off x="2667570" y="0"/>
            <a:ext cx="6476430" cy="4572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[D1] Tekst + Beeld">
  <p:cSld name="[D1] Tekst + Beeld"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119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119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2" name="Google Shape;1032;p119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033" name="Google Shape;1033;p119"/>
          <p:cNvGrpSpPr/>
          <p:nvPr/>
        </p:nvGrpSpPr>
        <p:grpSpPr>
          <a:xfrm>
            <a:off x="7708383" y="0"/>
            <a:ext cx="1435618" cy="5143500"/>
            <a:chOff x="0" y="0"/>
            <a:chExt cx="3828314" cy="13716000"/>
          </a:xfrm>
        </p:grpSpPr>
        <p:sp>
          <p:nvSpPr>
            <p:cNvPr id="1034" name="Google Shape;1034;p119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119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36" name="Google Shape;1036;p119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1037" name="Google Shape;1037;p119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38" name="Google Shape;1038;p119"/>
          <p:cNvSpPr txBox="1">
            <a:spLocks noGrp="1"/>
          </p:cNvSpPr>
          <p:nvPr>
            <p:ph type="body" idx="1"/>
          </p:nvPr>
        </p:nvSpPr>
        <p:spPr>
          <a:xfrm>
            <a:off x="238125" y="238125"/>
            <a:ext cx="7440464" cy="40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2625"/>
              <a:buFont typeface="Arial"/>
              <a:buNone/>
              <a:defRPr sz="2625" cap="none">
                <a:solidFill>
                  <a:srgbClr val="E6223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39" name="Google Shape;1039;p119"/>
          <p:cNvSpPr txBox="1">
            <a:spLocks noGrp="1"/>
          </p:cNvSpPr>
          <p:nvPr>
            <p:ph type="body" idx="2"/>
          </p:nvPr>
        </p:nvSpPr>
        <p:spPr>
          <a:xfrm>
            <a:off x="238125" y="961121"/>
            <a:ext cx="7440464" cy="337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[D1] Tekst + Beeld">
  <p:cSld name="1_[D1] Tekst + Beeld"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p120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2" name="Google Shape;1042;p120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120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044" name="Google Shape;1044;p120"/>
          <p:cNvGrpSpPr/>
          <p:nvPr/>
        </p:nvGrpSpPr>
        <p:grpSpPr>
          <a:xfrm>
            <a:off x="7708383" y="0"/>
            <a:ext cx="1435618" cy="5143500"/>
            <a:chOff x="0" y="0"/>
            <a:chExt cx="3828314" cy="13716000"/>
          </a:xfrm>
        </p:grpSpPr>
        <p:sp>
          <p:nvSpPr>
            <p:cNvPr id="1045" name="Google Shape;1045;p120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120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47" name="Google Shape;1047;p120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1048" name="Google Shape;1048;p120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49" name="Google Shape;1049;p120"/>
          <p:cNvSpPr txBox="1">
            <a:spLocks noGrp="1"/>
          </p:cNvSpPr>
          <p:nvPr>
            <p:ph type="body" idx="1"/>
          </p:nvPr>
        </p:nvSpPr>
        <p:spPr>
          <a:xfrm>
            <a:off x="238125" y="238125"/>
            <a:ext cx="7440464" cy="40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2625"/>
              <a:buFont typeface="Arial"/>
              <a:buNone/>
              <a:defRPr sz="2625" cap="none">
                <a:solidFill>
                  <a:srgbClr val="E6223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50" name="Google Shape;1050;p120"/>
          <p:cNvSpPr>
            <a:spLocks noGrp="1"/>
          </p:cNvSpPr>
          <p:nvPr>
            <p:ph type="pic" idx="2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  <a:noFill/>
          <a:ln>
            <a:noFill/>
          </a:ln>
        </p:spPr>
      </p:sp>
      <p:sp>
        <p:nvSpPr>
          <p:cNvPr id="1051" name="Google Shape;1051;p120"/>
          <p:cNvSpPr txBox="1">
            <a:spLocks noGrp="1"/>
          </p:cNvSpPr>
          <p:nvPr>
            <p:ph type="body" idx="3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[D2] Beeld + Tekst">
  <p:cSld name="[D2] Beeld + Tekst"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p121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4" name="Google Shape;1054;p121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5" name="Google Shape;1055;p121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56" name="Google Shape;1056;p121"/>
          <p:cNvSpPr>
            <a:spLocks noGrp="1"/>
          </p:cNvSpPr>
          <p:nvPr>
            <p:ph type="pic" idx="2"/>
          </p:nvPr>
        </p:nvSpPr>
        <p:spPr>
          <a:xfrm>
            <a:off x="238125" y="967796"/>
            <a:ext cx="3573314" cy="3366079"/>
          </a:xfrm>
          <a:prstGeom prst="rect">
            <a:avLst/>
          </a:prstGeom>
          <a:noFill/>
          <a:ln>
            <a:noFill/>
          </a:ln>
        </p:spPr>
      </p:sp>
      <p:sp>
        <p:nvSpPr>
          <p:cNvPr id="1057" name="Google Shape;1057;p121"/>
          <p:cNvSpPr txBox="1">
            <a:spLocks noGrp="1"/>
          </p:cNvSpPr>
          <p:nvPr>
            <p:ph type="body" idx="1"/>
          </p:nvPr>
        </p:nvSpPr>
        <p:spPr>
          <a:xfrm>
            <a:off x="4095750" y="967070"/>
            <a:ext cx="3572718" cy="3373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1058" name="Google Shape;1058;p121"/>
          <p:cNvGrpSpPr/>
          <p:nvPr/>
        </p:nvGrpSpPr>
        <p:grpSpPr>
          <a:xfrm>
            <a:off x="7708383" y="0"/>
            <a:ext cx="1435618" cy="5143500"/>
            <a:chOff x="0" y="0"/>
            <a:chExt cx="3828314" cy="13716000"/>
          </a:xfrm>
        </p:grpSpPr>
        <p:sp>
          <p:nvSpPr>
            <p:cNvPr id="1059" name="Google Shape;1059;p121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121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61" name="Google Shape;1061;p121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1062" name="Google Shape;1062;p121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63" name="Google Shape;1063;p121"/>
          <p:cNvSpPr txBox="1">
            <a:spLocks noGrp="1"/>
          </p:cNvSpPr>
          <p:nvPr>
            <p:ph type="body" idx="3"/>
          </p:nvPr>
        </p:nvSpPr>
        <p:spPr>
          <a:xfrm>
            <a:off x="238125" y="238125"/>
            <a:ext cx="7440464" cy="40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2625"/>
              <a:buFont typeface="Arial"/>
              <a:buNone/>
              <a:defRPr sz="2625" cap="none">
                <a:solidFill>
                  <a:srgbClr val="E6223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[D3] Tekst + Tekst">
  <p:cSld name="[D3] Tekst + Tekst"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p122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122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p122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68" name="Google Shape;1068;p122"/>
          <p:cNvSpPr txBox="1">
            <a:spLocks noGrp="1"/>
          </p:cNvSpPr>
          <p:nvPr>
            <p:ph type="body" idx="1"/>
          </p:nvPr>
        </p:nvSpPr>
        <p:spPr>
          <a:xfrm>
            <a:off x="4095750" y="967796"/>
            <a:ext cx="3572718" cy="337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1069" name="Google Shape;1069;p122"/>
          <p:cNvGrpSpPr/>
          <p:nvPr/>
        </p:nvGrpSpPr>
        <p:grpSpPr>
          <a:xfrm>
            <a:off x="7708383" y="0"/>
            <a:ext cx="1435618" cy="5143500"/>
            <a:chOff x="0" y="0"/>
            <a:chExt cx="3828314" cy="13716000"/>
          </a:xfrm>
        </p:grpSpPr>
        <p:sp>
          <p:nvSpPr>
            <p:cNvPr id="1070" name="Google Shape;1070;p122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122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72" name="Google Shape;1072;p122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1073" name="Google Shape;1073;p122"/>
          <p:cNvSpPr txBox="1">
            <a:spLocks noGrp="1"/>
          </p:cNvSpPr>
          <p:nvPr>
            <p:ph type="body" idx="2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74" name="Google Shape;1074;p122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75" name="Google Shape;1075;p122"/>
          <p:cNvSpPr txBox="1">
            <a:spLocks noGrp="1"/>
          </p:cNvSpPr>
          <p:nvPr>
            <p:ph type="body" idx="3"/>
          </p:nvPr>
        </p:nvSpPr>
        <p:spPr>
          <a:xfrm>
            <a:off x="238125" y="238125"/>
            <a:ext cx="7440464" cy="40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2625"/>
              <a:buFont typeface="Arial"/>
              <a:buNone/>
              <a:defRPr sz="2625" cap="none">
                <a:solidFill>
                  <a:srgbClr val="E6223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238125" y="242731"/>
            <a:ext cx="4133850" cy="409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63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75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88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13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13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13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13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317481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5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25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25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25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25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25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25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25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25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/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/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/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/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/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/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/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/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[D4] Tekst + Beeld groot">
  <p:cSld name="[D4] Tekst + Beeld groot"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p123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123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9" name="Google Shape;1079;p123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080" name="Google Shape;1080;p123"/>
          <p:cNvGrpSpPr/>
          <p:nvPr/>
        </p:nvGrpSpPr>
        <p:grpSpPr>
          <a:xfrm>
            <a:off x="7708383" y="0"/>
            <a:ext cx="1435618" cy="5143500"/>
            <a:chOff x="0" y="0"/>
            <a:chExt cx="3828314" cy="13716000"/>
          </a:xfrm>
        </p:grpSpPr>
        <p:sp>
          <p:nvSpPr>
            <p:cNvPr id="1081" name="Google Shape;1081;p123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123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83" name="Google Shape;1083;p123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1084" name="Google Shape;1084;p123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85" name="Google Shape;1085;p123"/>
          <p:cNvSpPr txBox="1">
            <a:spLocks noGrp="1"/>
          </p:cNvSpPr>
          <p:nvPr>
            <p:ph type="body" idx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86" name="Google Shape;1086;p123"/>
          <p:cNvSpPr txBox="1">
            <a:spLocks noGrp="1"/>
          </p:cNvSpPr>
          <p:nvPr>
            <p:ph type="body" idx="2"/>
          </p:nvPr>
        </p:nvSpPr>
        <p:spPr>
          <a:xfrm>
            <a:off x="238125" y="238125"/>
            <a:ext cx="3572718" cy="28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75"/>
              <a:buFont typeface="Arial"/>
              <a:buNone/>
              <a:defRPr sz="1875" cap="none">
                <a:solidFill>
                  <a:srgbClr val="E6223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87" name="Google Shape;1087;p123"/>
          <p:cNvSpPr>
            <a:spLocks noGrp="1"/>
          </p:cNvSpPr>
          <p:nvPr>
            <p:ph type="pic" idx="3"/>
          </p:nvPr>
        </p:nvSpPr>
        <p:spPr>
          <a:xfrm>
            <a:off x="4097537" y="0"/>
            <a:ext cx="4531542" cy="4572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[D5] Bijschrift + Beeld groot">
  <p:cSld name="[D5] Bijschrift + Beeld groot"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124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0" name="Google Shape;1090;p124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1" name="Google Shape;1091;p124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092" name="Google Shape;1092;p124"/>
          <p:cNvGrpSpPr/>
          <p:nvPr/>
        </p:nvGrpSpPr>
        <p:grpSpPr>
          <a:xfrm>
            <a:off x="7708383" y="0"/>
            <a:ext cx="1435618" cy="5143500"/>
            <a:chOff x="0" y="0"/>
            <a:chExt cx="3828314" cy="13716000"/>
          </a:xfrm>
        </p:grpSpPr>
        <p:sp>
          <p:nvSpPr>
            <p:cNvPr id="1093" name="Google Shape;1093;p124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124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95" name="Google Shape;1095;p124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1096" name="Google Shape;1096;p124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97" name="Google Shape;1097;p124"/>
          <p:cNvSpPr txBox="1">
            <a:spLocks noGrp="1"/>
          </p:cNvSpPr>
          <p:nvPr>
            <p:ph type="body" idx="1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98" name="Google Shape;1098;p124"/>
          <p:cNvSpPr>
            <a:spLocks noGrp="1"/>
          </p:cNvSpPr>
          <p:nvPr>
            <p:ph type="pic" idx="2"/>
          </p:nvPr>
        </p:nvSpPr>
        <p:spPr>
          <a:xfrm>
            <a:off x="2671108" y="-6123"/>
            <a:ext cx="5962625" cy="457812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[D1] Tekst + Beeld">
  <p:cSld name="2_[D1] Tekst + Beeld"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125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1" name="Google Shape;1101;p125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2" name="Google Shape;1102;p125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103" name="Google Shape;1103;p125"/>
          <p:cNvGrpSpPr/>
          <p:nvPr/>
        </p:nvGrpSpPr>
        <p:grpSpPr>
          <a:xfrm>
            <a:off x="7708383" y="0"/>
            <a:ext cx="1435618" cy="5143500"/>
            <a:chOff x="20555686" y="0"/>
            <a:chExt cx="3828315" cy="13716001"/>
          </a:xfrm>
        </p:grpSpPr>
        <p:sp>
          <p:nvSpPr>
            <p:cNvPr id="1104" name="Google Shape;1104;p125"/>
            <p:cNvSpPr/>
            <p:nvPr/>
          </p:nvSpPr>
          <p:spPr>
            <a:xfrm rot="10800000">
              <a:off x="20555686" y="2972716"/>
              <a:ext cx="3828315" cy="107432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125"/>
            <p:cNvSpPr/>
            <p:nvPr/>
          </p:nvSpPr>
          <p:spPr>
            <a:xfrm flipH="1">
              <a:off x="20555686" y="0"/>
              <a:ext cx="3828315" cy="107432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D88B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06" name="Google Shape;1106;p125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1107" name="Google Shape;1107;p125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08" name="Google Shape;1108;p125"/>
          <p:cNvSpPr txBox="1">
            <a:spLocks noGrp="1"/>
          </p:cNvSpPr>
          <p:nvPr>
            <p:ph type="body" idx="1"/>
          </p:nvPr>
        </p:nvSpPr>
        <p:spPr>
          <a:xfrm>
            <a:off x="238125" y="238125"/>
            <a:ext cx="7440464" cy="40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2625"/>
              <a:buFont typeface="Arial"/>
              <a:buNone/>
              <a:defRPr sz="2625" cap="none">
                <a:solidFill>
                  <a:srgbClr val="E6223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09" name="Google Shape;1109;p125"/>
          <p:cNvSpPr txBox="1">
            <a:spLocks noGrp="1"/>
          </p:cNvSpPr>
          <p:nvPr>
            <p:ph type="body" idx="2"/>
          </p:nvPr>
        </p:nvSpPr>
        <p:spPr>
          <a:xfrm>
            <a:off x="238125" y="967796"/>
            <a:ext cx="7440464" cy="337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[E1] Tekst + Beeld">
  <p:cSld name="[E1] Tekst + Beeld"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126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2" name="Google Shape;1112;p126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3" name="Google Shape;1113;p126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14" name="Google Shape;1114;p126"/>
          <p:cNvSpPr>
            <a:spLocks noGrp="1"/>
          </p:cNvSpPr>
          <p:nvPr>
            <p:ph type="pic" idx="2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  <a:noFill/>
          <a:ln>
            <a:noFill/>
          </a:ln>
        </p:spPr>
      </p:sp>
      <p:sp>
        <p:nvSpPr>
          <p:cNvPr id="1115" name="Google Shape;1115;p126"/>
          <p:cNvSpPr txBox="1">
            <a:spLocks noGrp="1"/>
          </p:cNvSpPr>
          <p:nvPr>
            <p:ph type="body" idx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1116" name="Google Shape;1116;p126"/>
          <p:cNvGrpSpPr/>
          <p:nvPr/>
        </p:nvGrpSpPr>
        <p:grpSpPr>
          <a:xfrm>
            <a:off x="7708383" y="0"/>
            <a:ext cx="1435618" cy="5143500"/>
            <a:chOff x="0" y="0"/>
            <a:chExt cx="3828314" cy="13716000"/>
          </a:xfrm>
        </p:grpSpPr>
        <p:sp>
          <p:nvSpPr>
            <p:cNvPr id="1117" name="Google Shape;1117;p126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126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19" name="Google Shape;1119;p126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1120" name="Google Shape;1120;p126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21" name="Google Shape;1121;p126"/>
          <p:cNvSpPr txBox="1">
            <a:spLocks noGrp="1"/>
          </p:cNvSpPr>
          <p:nvPr>
            <p:ph type="body" idx="3"/>
          </p:nvPr>
        </p:nvSpPr>
        <p:spPr>
          <a:xfrm>
            <a:off x="238125" y="238125"/>
            <a:ext cx="7440464" cy="40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2625"/>
              <a:buFont typeface="Arial"/>
              <a:buNone/>
              <a:defRPr sz="2625" cap="none">
                <a:solidFill>
                  <a:srgbClr val="E6223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[E2] Beeld + Tekst">
  <p:cSld name="[E2] Beeld + Tekst"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p127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4" name="Google Shape;1124;p127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5" name="Google Shape;1125;p127"/>
          <p:cNvGrpSpPr/>
          <p:nvPr/>
        </p:nvGrpSpPr>
        <p:grpSpPr>
          <a:xfrm>
            <a:off x="7708383" y="0"/>
            <a:ext cx="1435618" cy="5143500"/>
            <a:chOff x="0" y="0"/>
            <a:chExt cx="3828314" cy="13716000"/>
          </a:xfrm>
        </p:grpSpPr>
        <p:sp>
          <p:nvSpPr>
            <p:cNvPr id="1126" name="Google Shape;1126;p127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127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28" name="Google Shape;1128;p127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29" name="Google Shape;1129;p127"/>
          <p:cNvSpPr>
            <a:spLocks noGrp="1"/>
          </p:cNvSpPr>
          <p:nvPr>
            <p:ph type="pic" idx="2"/>
          </p:nvPr>
        </p:nvSpPr>
        <p:spPr>
          <a:xfrm>
            <a:off x="238125" y="967796"/>
            <a:ext cx="3573314" cy="3366079"/>
          </a:xfrm>
          <a:prstGeom prst="rect">
            <a:avLst/>
          </a:prstGeom>
          <a:noFill/>
          <a:ln>
            <a:noFill/>
          </a:ln>
        </p:spPr>
      </p:sp>
      <p:sp>
        <p:nvSpPr>
          <p:cNvPr id="1130" name="Google Shape;1130;p127"/>
          <p:cNvSpPr txBox="1">
            <a:spLocks noGrp="1"/>
          </p:cNvSpPr>
          <p:nvPr>
            <p:ph type="body" idx="1"/>
          </p:nvPr>
        </p:nvSpPr>
        <p:spPr>
          <a:xfrm>
            <a:off x="4095750" y="967070"/>
            <a:ext cx="3572718" cy="3373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131" name="Google Shape;1131;p127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1132" name="Google Shape;1132;p127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33" name="Google Shape;1133;p127"/>
          <p:cNvSpPr txBox="1">
            <a:spLocks noGrp="1"/>
          </p:cNvSpPr>
          <p:nvPr>
            <p:ph type="body" idx="3"/>
          </p:nvPr>
        </p:nvSpPr>
        <p:spPr>
          <a:xfrm>
            <a:off x="238125" y="238125"/>
            <a:ext cx="7440464" cy="40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2625"/>
              <a:buFont typeface="Arial"/>
              <a:buNone/>
              <a:defRPr sz="2625" cap="none">
                <a:solidFill>
                  <a:srgbClr val="E6223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[E3] Tekst + Tekst">
  <p:cSld name="[E3] Tekst + Tekst">
    <p:spTree>
      <p:nvGrpSpPr>
        <p:cNvPr id="1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Google Shape;1135;p128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6" name="Google Shape;1136;p128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7" name="Google Shape;1137;p128"/>
          <p:cNvGrpSpPr/>
          <p:nvPr/>
        </p:nvGrpSpPr>
        <p:grpSpPr>
          <a:xfrm>
            <a:off x="7708383" y="0"/>
            <a:ext cx="1435618" cy="5143500"/>
            <a:chOff x="0" y="0"/>
            <a:chExt cx="3828314" cy="13716000"/>
          </a:xfrm>
        </p:grpSpPr>
        <p:sp>
          <p:nvSpPr>
            <p:cNvPr id="1138" name="Google Shape;1138;p128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128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0" name="Google Shape;1140;p128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41" name="Google Shape;1141;p128"/>
          <p:cNvSpPr txBox="1">
            <a:spLocks noGrp="1"/>
          </p:cNvSpPr>
          <p:nvPr>
            <p:ph type="body" idx="1"/>
          </p:nvPr>
        </p:nvSpPr>
        <p:spPr>
          <a:xfrm>
            <a:off x="4095750" y="961121"/>
            <a:ext cx="3572718" cy="337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142" name="Google Shape;1142;p128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1143" name="Google Shape;1143;p128"/>
          <p:cNvSpPr txBox="1">
            <a:spLocks noGrp="1"/>
          </p:cNvSpPr>
          <p:nvPr>
            <p:ph type="body" idx="2"/>
          </p:nvPr>
        </p:nvSpPr>
        <p:spPr>
          <a:xfrm>
            <a:off x="238125" y="961121"/>
            <a:ext cx="3572718" cy="337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44" name="Google Shape;1144;p128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45" name="Google Shape;1145;p128"/>
          <p:cNvSpPr txBox="1">
            <a:spLocks noGrp="1"/>
          </p:cNvSpPr>
          <p:nvPr>
            <p:ph type="body" idx="3"/>
          </p:nvPr>
        </p:nvSpPr>
        <p:spPr>
          <a:xfrm>
            <a:off x="238125" y="238125"/>
            <a:ext cx="7440464" cy="40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2625"/>
              <a:buFont typeface="Arial"/>
              <a:buNone/>
              <a:defRPr sz="2625" cap="none">
                <a:solidFill>
                  <a:srgbClr val="E6223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[E4] Tekst + Beeld groot">
  <p:cSld name="[E4] Tekst + Beeld groot"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p129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8" name="Google Shape;1148;p129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49" name="Google Shape;1149;p129"/>
          <p:cNvGrpSpPr/>
          <p:nvPr/>
        </p:nvGrpSpPr>
        <p:grpSpPr>
          <a:xfrm>
            <a:off x="7708383" y="0"/>
            <a:ext cx="1435618" cy="5143500"/>
            <a:chOff x="0" y="0"/>
            <a:chExt cx="3828314" cy="13716000"/>
          </a:xfrm>
        </p:grpSpPr>
        <p:sp>
          <p:nvSpPr>
            <p:cNvPr id="1150" name="Google Shape;1150;p129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129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2" name="Google Shape;1152;p129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53" name="Google Shape;1153;p129"/>
          <p:cNvSpPr txBox="1">
            <a:spLocks noGrp="1"/>
          </p:cNvSpPr>
          <p:nvPr>
            <p:ph type="body" idx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54" name="Google Shape;1154;p129"/>
          <p:cNvSpPr txBox="1">
            <a:spLocks noGrp="1"/>
          </p:cNvSpPr>
          <p:nvPr>
            <p:ph type="body" idx="2"/>
          </p:nvPr>
        </p:nvSpPr>
        <p:spPr>
          <a:xfrm>
            <a:off x="238125" y="238125"/>
            <a:ext cx="3572718" cy="28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75"/>
              <a:buFont typeface="Arial"/>
              <a:buNone/>
              <a:defRPr sz="1875" cap="none">
                <a:solidFill>
                  <a:srgbClr val="E6223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155" name="Google Shape;1155;p129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1156" name="Google Shape;1156;p129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57" name="Google Shape;1157;p129"/>
          <p:cNvSpPr>
            <a:spLocks noGrp="1"/>
          </p:cNvSpPr>
          <p:nvPr>
            <p:ph type="pic" idx="3"/>
          </p:nvPr>
        </p:nvSpPr>
        <p:spPr>
          <a:xfrm>
            <a:off x="4097537" y="0"/>
            <a:ext cx="4531542" cy="4572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[E5] Bijschrift + Beeld groot">
  <p:cSld name="[E5] Bijschrift + Beeld groot">
    <p:spTree>
      <p:nvGrpSpPr>
        <p:cNvPr id="1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p130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p130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61" name="Google Shape;1161;p130"/>
          <p:cNvGrpSpPr/>
          <p:nvPr/>
        </p:nvGrpSpPr>
        <p:grpSpPr>
          <a:xfrm>
            <a:off x="7708383" y="0"/>
            <a:ext cx="1435618" cy="5143500"/>
            <a:chOff x="0" y="0"/>
            <a:chExt cx="3828314" cy="13716000"/>
          </a:xfrm>
        </p:grpSpPr>
        <p:sp>
          <p:nvSpPr>
            <p:cNvPr id="1162" name="Google Shape;1162;p130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130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64" name="Google Shape;1164;p130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1165" name="Google Shape;1165;p130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66" name="Google Shape;1166;p130"/>
          <p:cNvSpPr txBox="1">
            <a:spLocks noGrp="1"/>
          </p:cNvSpPr>
          <p:nvPr>
            <p:ph type="body" idx="1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67" name="Google Shape;1167;p130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68" name="Google Shape;1168;p130"/>
          <p:cNvSpPr>
            <a:spLocks noGrp="1"/>
          </p:cNvSpPr>
          <p:nvPr>
            <p:ph type="pic" idx="2"/>
          </p:nvPr>
        </p:nvSpPr>
        <p:spPr>
          <a:xfrm>
            <a:off x="2671108" y="-6123"/>
            <a:ext cx="5962625" cy="457812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[F1] Tekst + Beeld">
  <p:cSld name="[F1] Tekst + Beeld"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131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1" name="Google Shape;1171;p131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Google Shape;1172;p131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3" name="Google Shape;1173;p131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74" name="Google Shape;1174;p131"/>
          <p:cNvSpPr>
            <a:spLocks noGrp="1"/>
          </p:cNvSpPr>
          <p:nvPr>
            <p:ph type="pic" idx="2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  <a:noFill/>
          <a:ln>
            <a:noFill/>
          </a:ln>
        </p:spPr>
      </p:sp>
      <p:sp>
        <p:nvSpPr>
          <p:cNvPr id="1175" name="Google Shape;1175;p131"/>
          <p:cNvSpPr txBox="1">
            <a:spLocks noGrp="1"/>
          </p:cNvSpPr>
          <p:nvPr>
            <p:ph type="body" idx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1176" name="Google Shape;1176;p131"/>
          <p:cNvGrpSpPr/>
          <p:nvPr/>
        </p:nvGrpSpPr>
        <p:grpSpPr>
          <a:xfrm>
            <a:off x="7708383" y="0"/>
            <a:ext cx="1435618" cy="5143500"/>
            <a:chOff x="0" y="0"/>
            <a:chExt cx="3828314" cy="13716000"/>
          </a:xfrm>
        </p:grpSpPr>
        <p:sp>
          <p:nvSpPr>
            <p:cNvPr id="1177" name="Google Shape;1177;p131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131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79" name="Google Shape;1179;p131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1180" name="Google Shape;1180;p131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81" name="Google Shape;1181;p131"/>
          <p:cNvSpPr txBox="1">
            <a:spLocks noGrp="1"/>
          </p:cNvSpPr>
          <p:nvPr>
            <p:ph type="body" idx="3"/>
          </p:nvPr>
        </p:nvSpPr>
        <p:spPr>
          <a:xfrm>
            <a:off x="238125" y="238125"/>
            <a:ext cx="7440464" cy="40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2625"/>
              <a:buFont typeface="Arial"/>
              <a:buNone/>
              <a:defRPr sz="2625" cap="none">
                <a:solidFill>
                  <a:srgbClr val="E6223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[F2] Beeld + Tekst">
  <p:cSld name="[F2] Beeld + Tekst"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p132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4" name="Google Shape;1184;p132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85" name="Google Shape;1185;p132"/>
          <p:cNvGrpSpPr/>
          <p:nvPr/>
        </p:nvGrpSpPr>
        <p:grpSpPr>
          <a:xfrm>
            <a:off x="7708383" y="0"/>
            <a:ext cx="1435618" cy="5143500"/>
            <a:chOff x="0" y="0"/>
            <a:chExt cx="3828314" cy="13716000"/>
          </a:xfrm>
        </p:grpSpPr>
        <p:sp>
          <p:nvSpPr>
            <p:cNvPr id="1186" name="Google Shape;1186;p132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132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88" name="Google Shape;1188;p132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89" name="Google Shape;1189;p132"/>
          <p:cNvSpPr>
            <a:spLocks noGrp="1"/>
          </p:cNvSpPr>
          <p:nvPr>
            <p:ph type="pic" idx="2"/>
          </p:nvPr>
        </p:nvSpPr>
        <p:spPr>
          <a:xfrm>
            <a:off x="238125" y="961121"/>
            <a:ext cx="3573314" cy="3372754"/>
          </a:xfrm>
          <a:prstGeom prst="rect">
            <a:avLst/>
          </a:prstGeom>
          <a:noFill/>
          <a:ln>
            <a:noFill/>
          </a:ln>
        </p:spPr>
      </p:sp>
      <p:sp>
        <p:nvSpPr>
          <p:cNvPr id="1190" name="Google Shape;1190;p132"/>
          <p:cNvSpPr txBox="1">
            <a:spLocks noGrp="1"/>
          </p:cNvSpPr>
          <p:nvPr>
            <p:ph type="body" idx="1"/>
          </p:nvPr>
        </p:nvSpPr>
        <p:spPr>
          <a:xfrm>
            <a:off x="4095750" y="960380"/>
            <a:ext cx="3572718" cy="3380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191" name="Google Shape;1191;p132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1192" name="Google Shape;1192;p132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93" name="Google Shape;1193;p132"/>
          <p:cNvSpPr txBox="1">
            <a:spLocks noGrp="1"/>
          </p:cNvSpPr>
          <p:nvPr>
            <p:ph type="body" idx="3"/>
          </p:nvPr>
        </p:nvSpPr>
        <p:spPr>
          <a:xfrm>
            <a:off x="238125" y="238125"/>
            <a:ext cx="7440464" cy="40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2625"/>
              <a:buFont typeface="Arial"/>
              <a:buNone/>
              <a:defRPr sz="2625" cap="none">
                <a:solidFill>
                  <a:srgbClr val="E6223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Voorblad1" type="title">
  <p:cSld name="TIT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3C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p15" descr="NIKHEF_PATROON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28926" y="98775"/>
            <a:ext cx="7123931" cy="49459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/>
          <p:nvPr/>
        </p:nvSpPr>
        <p:spPr>
          <a:xfrm>
            <a:off x="7262180" y="1067"/>
            <a:ext cx="1916944" cy="514136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21113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E3D88B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5"/>
          <p:cNvSpPr/>
          <p:nvPr/>
        </p:nvSpPr>
        <p:spPr>
          <a:xfrm>
            <a:off x="-819" y="1067"/>
            <a:ext cx="7262999" cy="264399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75"/>
              <a:buFont typeface="Arial"/>
              <a:buNone/>
              <a:defRPr sz="337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5768975" y="2716932"/>
            <a:ext cx="2443114" cy="2182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2677"/>
              </a:buClr>
              <a:buSzPts val="1600"/>
              <a:buFont typeface="Arial"/>
              <a:buNone/>
              <a:defRPr sz="1600">
                <a:solidFill>
                  <a:srgbClr val="702677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2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2677"/>
              </a:buClr>
              <a:buSzPts val="2063"/>
              <a:buFont typeface="Arial"/>
              <a:buNone/>
              <a:defRPr cap="none">
                <a:solidFill>
                  <a:srgbClr val="702677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2" name="Google Shape;72;p15" descr="NIKHEF_LOGO_groo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8125" y="238125"/>
            <a:ext cx="1905000" cy="748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[F3] Tekst + Tekst">
  <p:cSld name="[F3] Tekst + Tekst">
    <p:spTree>
      <p:nvGrpSpPr>
        <p:cNvPr id="1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p133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6" name="Google Shape;1196;p133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97" name="Google Shape;1197;p133"/>
          <p:cNvGrpSpPr/>
          <p:nvPr/>
        </p:nvGrpSpPr>
        <p:grpSpPr>
          <a:xfrm>
            <a:off x="7708383" y="0"/>
            <a:ext cx="1435618" cy="5143500"/>
            <a:chOff x="0" y="0"/>
            <a:chExt cx="3828314" cy="13716000"/>
          </a:xfrm>
        </p:grpSpPr>
        <p:sp>
          <p:nvSpPr>
            <p:cNvPr id="1198" name="Google Shape;1198;p133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133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00" name="Google Shape;1200;p133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1" name="Google Shape;1201;p133"/>
          <p:cNvSpPr txBox="1">
            <a:spLocks noGrp="1"/>
          </p:cNvSpPr>
          <p:nvPr>
            <p:ph type="body" idx="1"/>
          </p:nvPr>
        </p:nvSpPr>
        <p:spPr>
          <a:xfrm>
            <a:off x="4095750" y="967796"/>
            <a:ext cx="3572718" cy="337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202" name="Google Shape;1202;p133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1203" name="Google Shape;1203;p133"/>
          <p:cNvSpPr txBox="1">
            <a:spLocks noGrp="1"/>
          </p:cNvSpPr>
          <p:nvPr>
            <p:ph type="body" idx="2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04" name="Google Shape;1204;p133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05" name="Google Shape;1205;p133"/>
          <p:cNvSpPr txBox="1">
            <a:spLocks noGrp="1"/>
          </p:cNvSpPr>
          <p:nvPr>
            <p:ph type="body" idx="3"/>
          </p:nvPr>
        </p:nvSpPr>
        <p:spPr>
          <a:xfrm>
            <a:off x="238125" y="238125"/>
            <a:ext cx="7440464" cy="40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2625"/>
              <a:buFont typeface="Arial"/>
              <a:buNone/>
              <a:defRPr sz="2625" cap="none">
                <a:solidFill>
                  <a:srgbClr val="E6223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[F4] Tekst + Beeld groot">
  <p:cSld name="[F4] Tekst + Beeld groot">
    <p:spTree>
      <p:nvGrpSpPr>
        <p:cNvPr id="1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p134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8" name="Google Shape;1208;p134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09" name="Google Shape;1209;p134"/>
          <p:cNvGrpSpPr/>
          <p:nvPr/>
        </p:nvGrpSpPr>
        <p:grpSpPr>
          <a:xfrm>
            <a:off x="7708383" y="0"/>
            <a:ext cx="1435618" cy="5143500"/>
            <a:chOff x="0" y="0"/>
            <a:chExt cx="3828314" cy="13716000"/>
          </a:xfrm>
        </p:grpSpPr>
        <p:sp>
          <p:nvSpPr>
            <p:cNvPr id="1210" name="Google Shape;1210;p134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134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12" name="Google Shape;1212;p134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13" name="Google Shape;1213;p134"/>
          <p:cNvSpPr txBox="1">
            <a:spLocks noGrp="1"/>
          </p:cNvSpPr>
          <p:nvPr>
            <p:ph type="body" idx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14" name="Google Shape;1214;p134"/>
          <p:cNvSpPr txBox="1">
            <a:spLocks noGrp="1"/>
          </p:cNvSpPr>
          <p:nvPr>
            <p:ph type="body" idx="2"/>
          </p:nvPr>
        </p:nvSpPr>
        <p:spPr>
          <a:xfrm>
            <a:off x="238125" y="238125"/>
            <a:ext cx="3572718" cy="28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75"/>
              <a:buFont typeface="Arial"/>
              <a:buNone/>
              <a:defRPr sz="1875" cap="none">
                <a:solidFill>
                  <a:srgbClr val="E6223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215" name="Google Shape;1215;p134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1216" name="Google Shape;1216;p134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17" name="Google Shape;1217;p134"/>
          <p:cNvSpPr>
            <a:spLocks noGrp="1"/>
          </p:cNvSpPr>
          <p:nvPr>
            <p:ph type="pic" idx="3"/>
          </p:nvPr>
        </p:nvSpPr>
        <p:spPr>
          <a:xfrm>
            <a:off x="4097537" y="0"/>
            <a:ext cx="4531542" cy="4572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[F5] Bijschrift + Beeld groot">
  <p:cSld name="[F5] Bijschrift + Beeld groot"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p135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0" name="Google Shape;1220;p135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21" name="Google Shape;1221;p135"/>
          <p:cNvGrpSpPr/>
          <p:nvPr/>
        </p:nvGrpSpPr>
        <p:grpSpPr>
          <a:xfrm>
            <a:off x="7708383" y="0"/>
            <a:ext cx="1435618" cy="5143500"/>
            <a:chOff x="0" y="0"/>
            <a:chExt cx="3828314" cy="13716000"/>
          </a:xfrm>
        </p:grpSpPr>
        <p:sp>
          <p:nvSpPr>
            <p:cNvPr id="1222" name="Google Shape;1222;p135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135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24" name="Google Shape;1224;p135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1225" name="Google Shape;1225;p135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26" name="Google Shape;1226;p135"/>
          <p:cNvSpPr txBox="1">
            <a:spLocks noGrp="1"/>
          </p:cNvSpPr>
          <p:nvPr>
            <p:ph type="body" idx="1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27" name="Google Shape;1227;p135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28" name="Google Shape;1228;p135"/>
          <p:cNvSpPr>
            <a:spLocks noGrp="1"/>
          </p:cNvSpPr>
          <p:nvPr>
            <p:ph type="pic" idx="2"/>
          </p:nvPr>
        </p:nvSpPr>
        <p:spPr>
          <a:xfrm>
            <a:off x="2671108" y="-6123"/>
            <a:ext cx="5962625" cy="457812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eeld schermvullend" type="tx">
  <p:cSld name="TITLE_AND_BODY">
    <p:spTree>
      <p:nvGrpSpPr>
        <p:cNvPr id="1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p136"/>
          <p:cNvSpPr>
            <a:spLocks noGrp="1"/>
          </p:cNvSpPr>
          <p:nvPr>
            <p:ph type="pic" idx="2"/>
          </p:nvPr>
        </p:nvSpPr>
        <p:spPr>
          <a:xfrm>
            <a:off x="-23243" y="-7317"/>
            <a:ext cx="9190485" cy="515813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eeld schermv. vlak2">
  <p:cSld name="Beeld schermv. vlak2"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p137"/>
          <p:cNvSpPr>
            <a:spLocks noGrp="1"/>
          </p:cNvSpPr>
          <p:nvPr>
            <p:ph type="pic" idx="2"/>
          </p:nvPr>
        </p:nvSpPr>
        <p:spPr>
          <a:xfrm>
            <a:off x="-12247" y="0"/>
            <a:ext cx="9156247" cy="5161686"/>
          </a:xfrm>
          <a:prstGeom prst="rect">
            <a:avLst/>
          </a:prstGeom>
          <a:noFill/>
          <a:ln>
            <a:noFill/>
          </a:ln>
        </p:spPr>
      </p:sp>
      <p:sp>
        <p:nvSpPr>
          <p:cNvPr id="1233" name="Google Shape;1233;p137"/>
          <p:cNvSpPr txBox="1">
            <a:spLocks noGrp="1"/>
          </p:cNvSpPr>
          <p:nvPr>
            <p:ph type="body" idx="1"/>
          </p:nvPr>
        </p:nvSpPr>
        <p:spPr>
          <a:xfrm>
            <a:off x="238125" y="3581243"/>
            <a:ext cx="2300040" cy="1319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8"/>
              <a:buFont typeface="Arial"/>
              <a:buNone/>
              <a:defRPr sz="938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eeld schermv. vlak3">
  <p:cSld name="Beeld schermv. vlak3"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p138"/>
          <p:cNvSpPr>
            <a:spLocks noGrp="1"/>
          </p:cNvSpPr>
          <p:nvPr>
            <p:ph type="pic" idx="2"/>
          </p:nvPr>
        </p:nvSpPr>
        <p:spPr>
          <a:xfrm>
            <a:off x="-3348" y="-12520"/>
            <a:ext cx="8438094" cy="5156293"/>
          </a:xfrm>
          <a:prstGeom prst="rect">
            <a:avLst/>
          </a:prstGeom>
          <a:noFill/>
          <a:ln>
            <a:noFill/>
          </a:ln>
        </p:spPr>
      </p:sp>
      <p:sp>
        <p:nvSpPr>
          <p:cNvPr id="1236" name="Google Shape;1236;p138"/>
          <p:cNvSpPr txBox="1">
            <a:spLocks noGrp="1"/>
          </p:cNvSpPr>
          <p:nvPr>
            <p:ph type="body" idx="1"/>
          </p:nvPr>
        </p:nvSpPr>
        <p:spPr>
          <a:xfrm>
            <a:off x="7070725" y="242731"/>
            <a:ext cx="1832273" cy="4658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8"/>
              <a:buFont typeface="Arial"/>
              <a:buNone/>
              <a:defRPr sz="938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eeld schermv. vlak4">
  <p:cSld name="Beeld schermv. vlak4"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139"/>
          <p:cNvSpPr>
            <a:spLocks noGrp="1"/>
          </p:cNvSpPr>
          <p:nvPr>
            <p:ph type="pic" idx="2"/>
          </p:nvPr>
        </p:nvSpPr>
        <p:spPr>
          <a:xfrm>
            <a:off x="-3349" y="-23174"/>
            <a:ext cx="9175924" cy="5166947"/>
          </a:xfrm>
          <a:prstGeom prst="rect">
            <a:avLst/>
          </a:prstGeom>
          <a:noFill/>
          <a:ln>
            <a:noFill/>
          </a:ln>
        </p:spPr>
      </p:sp>
      <p:sp>
        <p:nvSpPr>
          <p:cNvPr id="1239" name="Google Shape;1239;p139"/>
          <p:cNvSpPr txBox="1">
            <a:spLocks noGrp="1"/>
          </p:cNvSpPr>
          <p:nvPr>
            <p:ph type="body" idx="1"/>
          </p:nvPr>
        </p:nvSpPr>
        <p:spPr>
          <a:xfrm>
            <a:off x="6289303" y="242731"/>
            <a:ext cx="2613695" cy="1498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8"/>
              <a:buFont typeface="Arial"/>
              <a:buNone/>
              <a:defRPr sz="938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Voorblad5">
  <p:cSld name="1_Voorblad5"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p14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3D88B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2" name="Google Shape;1242;p1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95070" y="873934"/>
            <a:ext cx="4044130" cy="3692993"/>
          </a:xfrm>
          <a:prstGeom prst="rect">
            <a:avLst/>
          </a:prstGeom>
          <a:noFill/>
          <a:ln>
            <a:noFill/>
          </a:ln>
        </p:spPr>
      </p:pic>
      <p:sp>
        <p:nvSpPr>
          <p:cNvPr id="1243" name="Google Shape;1243;p140"/>
          <p:cNvSpPr/>
          <p:nvPr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4" name="Google Shape;1244;p140"/>
          <p:cNvSpPr txBox="1">
            <a:spLocks noGrp="1"/>
          </p:cNvSpPr>
          <p:nvPr>
            <p:ph type="body" idx="1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2677"/>
              </a:buClr>
              <a:buSzPts val="1600"/>
              <a:buFont typeface="Arial"/>
              <a:buNone/>
              <a:defRPr sz="1600">
                <a:solidFill>
                  <a:srgbClr val="702677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45" name="Google Shape;1245;p140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75"/>
              <a:buFont typeface="Arial"/>
              <a:buNone/>
              <a:defRPr sz="3375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6" name="Google Shape;1246;p140"/>
          <p:cNvSpPr txBox="1">
            <a:spLocks noGrp="1"/>
          </p:cNvSpPr>
          <p:nvPr>
            <p:ph type="body" idx="2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63"/>
              <a:buFont typeface="Arial"/>
              <a:buNone/>
              <a:defRPr cap="none">
                <a:solidFill>
                  <a:schemeClr val="accent4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247" name="Google Shape;1247;p140" descr="NIKHEF_LOGO_groot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8125" y="238125"/>
            <a:ext cx="1905001" cy="748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8" name="Google Shape;1248;p1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3069" y="1223532"/>
            <a:ext cx="2657839" cy="55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Voorblad6">
  <p:cSld name="1_Voorblad6"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14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3D88B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1" name="Google Shape;1251;p1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61443" y="531491"/>
            <a:ext cx="4364024" cy="3985112"/>
          </a:xfrm>
          <a:prstGeom prst="rect">
            <a:avLst/>
          </a:prstGeom>
          <a:noFill/>
          <a:ln>
            <a:noFill/>
          </a:ln>
        </p:spPr>
      </p:pic>
      <p:sp>
        <p:nvSpPr>
          <p:cNvPr id="1252" name="Google Shape;1252;p141"/>
          <p:cNvSpPr/>
          <p:nvPr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3C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141"/>
          <p:cNvSpPr txBox="1">
            <a:spLocks noGrp="1"/>
          </p:cNvSpPr>
          <p:nvPr>
            <p:ph type="body" idx="1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2677"/>
              </a:buClr>
              <a:buSzPts val="1600"/>
              <a:buFont typeface="Arial"/>
              <a:buNone/>
              <a:defRPr sz="1600">
                <a:solidFill>
                  <a:srgbClr val="702677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254" name="Google Shape;1254;p141" descr="NIKHEF_LOGO_groot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8125" y="238125"/>
            <a:ext cx="1905001" cy="748349"/>
          </a:xfrm>
          <a:prstGeom prst="rect">
            <a:avLst/>
          </a:prstGeom>
          <a:noFill/>
          <a:ln>
            <a:noFill/>
          </a:ln>
        </p:spPr>
      </p:pic>
      <p:sp>
        <p:nvSpPr>
          <p:cNvPr id="1255" name="Google Shape;1255;p141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75"/>
              <a:buFont typeface="Arial"/>
              <a:buNone/>
              <a:defRPr sz="3375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6" name="Google Shape;1256;p141"/>
          <p:cNvSpPr txBox="1">
            <a:spLocks noGrp="1"/>
          </p:cNvSpPr>
          <p:nvPr>
            <p:ph type="body" idx="2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63"/>
              <a:buFont typeface="Arial"/>
              <a:buNone/>
              <a:defRPr cap="none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257" name="Google Shape;1257;p1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359" y="1181003"/>
            <a:ext cx="2614842" cy="543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Voorblad4">
  <p:cSld name="1_Voorblad4">
    <p:spTree>
      <p:nvGrpSpPr>
        <p:cNvPr id="1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" name="Google Shape;1259;p1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42351" y="436086"/>
            <a:ext cx="3919974" cy="4086780"/>
          </a:xfrm>
          <a:prstGeom prst="rect">
            <a:avLst/>
          </a:prstGeom>
          <a:noFill/>
          <a:ln>
            <a:noFill/>
          </a:ln>
        </p:spPr>
      </p:pic>
      <p:sp>
        <p:nvSpPr>
          <p:cNvPr id="1260" name="Google Shape;1260;p142"/>
          <p:cNvSpPr/>
          <p:nvPr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1" name="Google Shape;1261;p142"/>
          <p:cNvSpPr txBox="1">
            <a:spLocks noGrp="1"/>
          </p:cNvSpPr>
          <p:nvPr>
            <p:ph type="body" idx="1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2677"/>
              </a:buClr>
              <a:buSzPts val="1600"/>
              <a:buFont typeface="Arial"/>
              <a:buNone/>
              <a:defRPr sz="1600">
                <a:solidFill>
                  <a:srgbClr val="702677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62" name="Google Shape;1262;p142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75"/>
              <a:buFont typeface="Arial"/>
              <a:buNone/>
              <a:defRPr sz="337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3" name="Google Shape;1263;p142"/>
          <p:cNvSpPr txBox="1">
            <a:spLocks noGrp="1"/>
          </p:cNvSpPr>
          <p:nvPr>
            <p:ph type="body" idx="2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63"/>
              <a:buFont typeface="Arial"/>
              <a:buNone/>
              <a:defRPr cap="none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264" name="Google Shape;1264;p142" descr="NIKHEF_LOGO_groo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8125" y="238125"/>
            <a:ext cx="1905000" cy="748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5" name="Google Shape;1265;p1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3069" y="1070674"/>
            <a:ext cx="2428073" cy="504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oorblad5">
  <p:cSld name="Voorblad5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3D88B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95070" y="873934"/>
            <a:ext cx="4044130" cy="3692993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/>
          <p:nvPr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2677"/>
              </a:buClr>
              <a:buSzPts val="1600"/>
              <a:buFont typeface="Arial"/>
              <a:buNone/>
              <a:defRPr sz="1600">
                <a:solidFill>
                  <a:srgbClr val="702677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75"/>
              <a:buFont typeface="Arial"/>
              <a:buNone/>
              <a:defRPr sz="3375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2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63"/>
              <a:buFont typeface="Arial"/>
              <a:buNone/>
              <a:defRPr cap="none">
                <a:solidFill>
                  <a:schemeClr val="accent4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0" name="Google Shape;80;p16" descr="NIKHEF_LOGO_groot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8125" y="238125"/>
            <a:ext cx="1905001" cy="748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Voorblad3">
  <p:cSld name="1_Voorblad3"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p143"/>
          <p:cNvSpPr/>
          <p:nvPr/>
        </p:nvSpPr>
        <p:spPr>
          <a:xfrm>
            <a:off x="-819" y="1067"/>
            <a:ext cx="7262999" cy="264399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8" name="Google Shape;1268;p143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75"/>
              <a:buFont typeface="Arial"/>
              <a:buNone/>
              <a:defRPr sz="3375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9" name="Google Shape;1269;p143"/>
          <p:cNvSpPr txBox="1">
            <a:spLocks noGrp="1"/>
          </p:cNvSpPr>
          <p:nvPr>
            <p:ph type="body" idx="1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63"/>
              <a:buFont typeface="Arial"/>
              <a:buNone/>
              <a:defRPr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270" name="Google Shape;1270;p143" descr="NIKHEF_LOGO_groo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8125" y="238125"/>
            <a:ext cx="1905000" cy="748349"/>
          </a:xfrm>
          <a:prstGeom prst="rect">
            <a:avLst/>
          </a:prstGeom>
          <a:noFill/>
          <a:ln>
            <a:noFill/>
          </a:ln>
        </p:spPr>
      </p:pic>
      <p:sp>
        <p:nvSpPr>
          <p:cNvPr id="1271" name="Google Shape;1271;p143"/>
          <p:cNvSpPr>
            <a:spLocks noGrp="1"/>
          </p:cNvSpPr>
          <p:nvPr>
            <p:ph type="pic" idx="2"/>
          </p:nvPr>
        </p:nvSpPr>
        <p:spPr>
          <a:xfrm>
            <a:off x="4470202" y="0"/>
            <a:ext cx="4673798" cy="5149623"/>
          </a:xfrm>
          <a:prstGeom prst="rect">
            <a:avLst/>
          </a:prstGeom>
          <a:noFill/>
          <a:ln>
            <a:noFill/>
          </a:ln>
        </p:spPr>
      </p:sp>
      <p:pic>
        <p:nvPicPr>
          <p:cNvPr id="1272" name="Google Shape;1272;p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069" y="1070674"/>
            <a:ext cx="2428073" cy="504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ubsection_title">
  <p:cSld name="1_Subsection_title"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p144"/>
          <p:cNvSpPr txBox="1">
            <a:spLocks noGrp="1"/>
          </p:cNvSpPr>
          <p:nvPr>
            <p:ph type="title"/>
          </p:nvPr>
        </p:nvSpPr>
        <p:spPr>
          <a:xfrm>
            <a:off x="2743200" y="3280613"/>
            <a:ext cx="577215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2575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6F2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5" name="Google Shape;1275;p144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317481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276" name="Google Shape;1276;p144"/>
          <p:cNvPicPr preferRelativeResize="0"/>
          <p:nvPr/>
        </p:nvPicPr>
        <p:blipFill rotWithShape="1">
          <a:blip r:embed="rId2">
            <a:alphaModFix/>
          </a:blip>
          <a:srcRect l="33967" r="-3945"/>
          <a:stretch/>
        </p:blipFill>
        <p:spPr>
          <a:xfrm>
            <a:off x="0" y="187608"/>
            <a:ext cx="2743200" cy="4086780"/>
          </a:xfrm>
          <a:prstGeom prst="rect">
            <a:avLst/>
          </a:prstGeom>
          <a:noFill/>
          <a:ln>
            <a:noFill/>
          </a:ln>
        </p:spPr>
      </p:pic>
      <p:sp>
        <p:nvSpPr>
          <p:cNvPr id="1277" name="Google Shape;1277;p144"/>
          <p:cNvSpPr txBox="1">
            <a:spLocks noGrp="1"/>
          </p:cNvSpPr>
          <p:nvPr>
            <p:ph type="body" idx="1"/>
          </p:nvPr>
        </p:nvSpPr>
        <p:spPr>
          <a:xfrm>
            <a:off x="2743200" y="2022475"/>
            <a:ext cx="577215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2575"/>
              </a:buClr>
              <a:buSzPts val="2063"/>
              <a:buFont typeface="Arial"/>
              <a:buNone/>
              <a:defRPr>
                <a:solidFill>
                  <a:srgbClr val="6F2575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8523"/>
              </a:buClr>
              <a:buSzPts val="1875"/>
              <a:buFont typeface="Arial"/>
              <a:buNone/>
              <a:defRPr>
                <a:solidFill>
                  <a:srgbClr val="938523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ubsection_title-black">
  <p:cSld name="1_Subsection_title-black"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p145"/>
          <p:cNvSpPr/>
          <p:nvPr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80" name="Google Shape;1280;p145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81" name="Google Shape;1281;p145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82" name="Google Shape;1282;p145"/>
          <p:cNvSpPr txBox="1">
            <a:spLocks noGrp="1"/>
          </p:cNvSpPr>
          <p:nvPr>
            <p:ph type="title"/>
          </p:nvPr>
        </p:nvSpPr>
        <p:spPr>
          <a:xfrm>
            <a:off x="3494418" y="3280613"/>
            <a:ext cx="5020932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D88B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E3D88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83" name="Google Shape;1283;p145" descr="NIKHEF_PATROON1.png"/>
          <p:cNvPicPr preferRelativeResize="0"/>
          <p:nvPr/>
        </p:nvPicPr>
        <p:blipFill rotWithShape="1">
          <a:blip r:embed="rId2">
            <a:alphaModFix/>
          </a:blip>
          <a:srcRect l="3708" t="15829" r="44948" b="12066"/>
          <a:stretch/>
        </p:blipFill>
        <p:spPr>
          <a:xfrm rot="10800000">
            <a:off x="0" y="505593"/>
            <a:ext cx="3657600" cy="3566160"/>
          </a:xfrm>
          <a:prstGeom prst="rect">
            <a:avLst/>
          </a:prstGeom>
          <a:noFill/>
          <a:ln>
            <a:noFill/>
          </a:ln>
        </p:spPr>
      </p:pic>
      <p:sp>
        <p:nvSpPr>
          <p:cNvPr id="1284" name="Google Shape;1284;p145"/>
          <p:cNvSpPr txBox="1">
            <a:spLocks noGrp="1"/>
          </p:cNvSpPr>
          <p:nvPr>
            <p:ph type="body" idx="1"/>
          </p:nvPr>
        </p:nvSpPr>
        <p:spPr>
          <a:xfrm>
            <a:off x="3495040" y="2022475"/>
            <a:ext cx="502031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D88B"/>
              </a:buClr>
              <a:buSzPts val="2063"/>
              <a:buFont typeface="Arial"/>
              <a:buNone/>
              <a:defRPr>
                <a:solidFill>
                  <a:srgbClr val="E3D88B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8523"/>
              </a:buClr>
              <a:buSzPts val="1875"/>
              <a:buFont typeface="Arial"/>
              <a:buNone/>
              <a:defRPr>
                <a:solidFill>
                  <a:srgbClr val="938523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[B1] Tekst + Beeld">
  <p:cSld name="1_[B1] Tekst + Beeld"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p146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7" name="Google Shape;1287;p146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8" name="Google Shape;1288;p146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9" name="Google Shape;1289;p146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1290" name="Google Shape;1290;p146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91" name="Google Shape;1291;p146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92" name="Google Shape;1292;p146"/>
          <p:cNvSpPr txBox="1">
            <a:spLocks noGrp="1"/>
          </p:cNvSpPr>
          <p:nvPr>
            <p:ph type="body" idx="1"/>
          </p:nvPr>
        </p:nvSpPr>
        <p:spPr>
          <a:xfrm>
            <a:off x="238125" y="238125"/>
            <a:ext cx="8667750" cy="40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2625"/>
              <a:buFont typeface="Arial"/>
              <a:buNone/>
              <a:defRPr sz="2625" cap="none">
                <a:solidFill>
                  <a:srgbClr val="E6223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93" name="Google Shape;1293;p146"/>
          <p:cNvSpPr txBox="1">
            <a:spLocks noGrp="1"/>
          </p:cNvSpPr>
          <p:nvPr>
            <p:ph type="body" idx="2"/>
          </p:nvPr>
        </p:nvSpPr>
        <p:spPr>
          <a:xfrm>
            <a:off x="238125" y="961121"/>
            <a:ext cx="4193009" cy="337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94" name="Google Shape;1294;p146"/>
          <p:cNvSpPr>
            <a:spLocks noGrp="1"/>
          </p:cNvSpPr>
          <p:nvPr>
            <p:ph type="pic" idx="3"/>
          </p:nvPr>
        </p:nvSpPr>
        <p:spPr>
          <a:xfrm>
            <a:off x="4715495" y="961860"/>
            <a:ext cx="4191769" cy="3372015"/>
          </a:xfrm>
          <a:prstGeom prst="rect">
            <a:avLst/>
          </a:prstGeom>
          <a:noFill/>
          <a:ln>
            <a:noFill/>
          </a:ln>
        </p:spPr>
      </p:sp>
      <p:pic>
        <p:nvPicPr>
          <p:cNvPr id="1295" name="Google Shape;1295;p1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2843" y="4607321"/>
            <a:ext cx="401531" cy="500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[B2] Beeld + Tekst">
  <p:cSld name="1_[B2] Beeld + Tekst"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p147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8" name="Google Shape;1298;p147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9" name="Google Shape;1299;p147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0" name="Google Shape;1300;p147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1301" name="Google Shape;1301;p147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02" name="Google Shape;1302;p147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03" name="Google Shape;1303;p147"/>
          <p:cNvSpPr>
            <a:spLocks noGrp="1"/>
          </p:cNvSpPr>
          <p:nvPr>
            <p:ph type="pic" idx="2"/>
          </p:nvPr>
        </p:nvSpPr>
        <p:spPr>
          <a:xfrm>
            <a:off x="238125" y="961121"/>
            <a:ext cx="4191769" cy="3372754"/>
          </a:xfrm>
          <a:prstGeom prst="rect">
            <a:avLst/>
          </a:prstGeom>
          <a:noFill/>
          <a:ln>
            <a:noFill/>
          </a:ln>
        </p:spPr>
      </p:sp>
      <p:sp>
        <p:nvSpPr>
          <p:cNvPr id="1304" name="Google Shape;1304;p147"/>
          <p:cNvSpPr txBox="1">
            <a:spLocks noGrp="1"/>
          </p:cNvSpPr>
          <p:nvPr>
            <p:ph type="body" idx="1"/>
          </p:nvPr>
        </p:nvSpPr>
        <p:spPr>
          <a:xfrm>
            <a:off x="4714875" y="961121"/>
            <a:ext cx="4193009" cy="337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05" name="Google Shape;1305;p147"/>
          <p:cNvSpPr txBox="1">
            <a:spLocks noGrp="1"/>
          </p:cNvSpPr>
          <p:nvPr>
            <p:ph type="body" idx="3"/>
          </p:nvPr>
        </p:nvSpPr>
        <p:spPr>
          <a:xfrm>
            <a:off x="238125" y="238125"/>
            <a:ext cx="8667750" cy="40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2625"/>
              <a:buFont typeface="Arial"/>
              <a:buNone/>
              <a:defRPr sz="2625" cap="none">
                <a:solidFill>
                  <a:srgbClr val="E6223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306" name="Google Shape;1306;p1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2843" y="4607321"/>
            <a:ext cx="401531" cy="500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[B3] Tekst + Tekst">
  <p:cSld name="1_[B3] Tekst + Tekst">
    <p:spTree>
      <p:nvGrpSpPr>
        <p:cNvPr id="1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Google Shape;1308;p148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9" name="Google Shape;1309;p148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0" name="Google Shape;1310;p148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1" name="Google Shape;1311;p148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1312" name="Google Shape;1312;p148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13" name="Google Shape;1313;p148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14" name="Google Shape;1314;p148"/>
          <p:cNvSpPr txBox="1">
            <a:spLocks noGrp="1"/>
          </p:cNvSpPr>
          <p:nvPr>
            <p:ph type="body" idx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15" name="Google Shape;1315;p148"/>
          <p:cNvSpPr txBox="1">
            <a:spLocks noGrp="1"/>
          </p:cNvSpPr>
          <p:nvPr>
            <p:ph type="body" idx="2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16" name="Google Shape;1316;p148"/>
          <p:cNvSpPr txBox="1">
            <a:spLocks noGrp="1"/>
          </p:cNvSpPr>
          <p:nvPr>
            <p:ph type="body" idx="3"/>
          </p:nvPr>
        </p:nvSpPr>
        <p:spPr>
          <a:xfrm>
            <a:off x="238125" y="238125"/>
            <a:ext cx="8667750" cy="40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2625"/>
              <a:buFont typeface="Arial"/>
              <a:buNone/>
              <a:defRPr sz="2625" cap="none">
                <a:solidFill>
                  <a:srgbClr val="E6223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317" name="Google Shape;1317;p1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2843" y="4607321"/>
            <a:ext cx="401531" cy="500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[B4] Tekst + Beeld groot">
  <p:cSld name="1_[B4] Tekst + Beeld groot">
    <p:spTree>
      <p:nvGrpSpPr>
        <p:cNvPr id="1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p149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0" name="Google Shape;1320;p149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1" name="Google Shape;1321;p149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2" name="Google Shape;1322;p149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1323" name="Google Shape;1323;p149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24" name="Google Shape;1324;p149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25" name="Google Shape;1325;p149"/>
          <p:cNvSpPr txBox="1">
            <a:spLocks noGrp="1"/>
          </p:cNvSpPr>
          <p:nvPr>
            <p:ph type="body" idx="1"/>
          </p:nvPr>
        </p:nvSpPr>
        <p:spPr>
          <a:xfrm>
            <a:off x="238125" y="238125"/>
            <a:ext cx="4193009" cy="28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75"/>
              <a:buFont typeface="Arial"/>
              <a:buNone/>
              <a:defRPr sz="1875" cap="none">
                <a:solidFill>
                  <a:srgbClr val="E6223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26" name="Google Shape;1326;p149"/>
          <p:cNvSpPr txBox="1">
            <a:spLocks noGrp="1"/>
          </p:cNvSpPr>
          <p:nvPr>
            <p:ph type="body" idx="2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27" name="Google Shape;1327;p149"/>
          <p:cNvSpPr>
            <a:spLocks noGrp="1"/>
          </p:cNvSpPr>
          <p:nvPr>
            <p:ph type="pic" idx="3"/>
          </p:nvPr>
        </p:nvSpPr>
        <p:spPr>
          <a:xfrm>
            <a:off x="4715073" y="0"/>
            <a:ext cx="4428927" cy="4572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328" name="Google Shape;1328;p1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2843" y="4607321"/>
            <a:ext cx="401531" cy="500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[B5] Bijschrift + Beeld groot">
  <p:cSld name="1_[B5] Bijschrift + Beeld groot"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p150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1" name="Google Shape;1331;p150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2" name="Google Shape;1332;p150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3" name="Google Shape;1333;p150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1334" name="Google Shape;1334;p150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35" name="Google Shape;1335;p150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36" name="Google Shape;1336;p150"/>
          <p:cNvSpPr txBox="1">
            <a:spLocks noGrp="1"/>
          </p:cNvSpPr>
          <p:nvPr>
            <p:ph type="body" idx="1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37" name="Google Shape;1337;p150"/>
          <p:cNvSpPr>
            <a:spLocks noGrp="1"/>
          </p:cNvSpPr>
          <p:nvPr>
            <p:ph type="pic" idx="2"/>
          </p:nvPr>
        </p:nvSpPr>
        <p:spPr>
          <a:xfrm>
            <a:off x="2667570" y="0"/>
            <a:ext cx="6476430" cy="4572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338" name="Google Shape;1338;p1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2843" y="4607321"/>
            <a:ext cx="401531" cy="500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[C1] Tekst + Beeld">
  <p:cSld name="1_[C1] Tekst + Beeld">
    <p:spTree>
      <p:nvGrpSpPr>
        <p:cNvPr id="1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Google Shape;1340;p151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1" name="Google Shape;1341;p151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2" name="Google Shape;1342;p151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3" name="Google Shape;1343;p151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1344" name="Google Shape;1344;p151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45" name="Google Shape;1345;p151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46" name="Google Shape;1346;p151"/>
          <p:cNvSpPr txBox="1">
            <a:spLocks noGrp="1"/>
          </p:cNvSpPr>
          <p:nvPr>
            <p:ph type="body" idx="1"/>
          </p:nvPr>
        </p:nvSpPr>
        <p:spPr>
          <a:xfrm>
            <a:off x="238125" y="238125"/>
            <a:ext cx="8667750" cy="40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2625"/>
              <a:buFont typeface="Arial"/>
              <a:buNone/>
              <a:defRPr sz="2625" cap="none">
                <a:solidFill>
                  <a:srgbClr val="E6223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47" name="Google Shape;1347;p151"/>
          <p:cNvSpPr txBox="1">
            <a:spLocks noGrp="1"/>
          </p:cNvSpPr>
          <p:nvPr>
            <p:ph type="body" idx="2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48" name="Google Shape;1348;p151"/>
          <p:cNvSpPr>
            <a:spLocks noGrp="1"/>
          </p:cNvSpPr>
          <p:nvPr>
            <p:ph type="pic" idx="3"/>
          </p:nvPr>
        </p:nvSpPr>
        <p:spPr>
          <a:xfrm>
            <a:off x="4715495" y="968520"/>
            <a:ext cx="4191769" cy="3365355"/>
          </a:xfrm>
          <a:prstGeom prst="rect">
            <a:avLst/>
          </a:prstGeom>
          <a:noFill/>
          <a:ln>
            <a:noFill/>
          </a:ln>
        </p:spPr>
      </p:sp>
      <p:pic>
        <p:nvPicPr>
          <p:cNvPr id="1349" name="Google Shape;1349;p1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2843" y="4607321"/>
            <a:ext cx="401531" cy="500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[C2] Beeld + Tekst">
  <p:cSld name="1_[C2] Beeld + Tekst">
    <p:spTree>
      <p:nvGrpSpPr>
        <p:cNvPr id="1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p152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2" name="Google Shape;1352;p152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3" name="Google Shape;1353;p152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4" name="Google Shape;1354;p152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1355" name="Google Shape;1355;p152"/>
          <p:cNvSpPr>
            <a:spLocks noGrp="1"/>
          </p:cNvSpPr>
          <p:nvPr>
            <p:ph type="pic" idx="2"/>
          </p:nvPr>
        </p:nvSpPr>
        <p:spPr>
          <a:xfrm>
            <a:off x="238125" y="967796"/>
            <a:ext cx="4191769" cy="3366079"/>
          </a:xfrm>
          <a:prstGeom prst="rect">
            <a:avLst/>
          </a:prstGeom>
          <a:noFill/>
          <a:ln>
            <a:noFill/>
          </a:ln>
        </p:spPr>
      </p:sp>
      <p:sp>
        <p:nvSpPr>
          <p:cNvPr id="1356" name="Google Shape;1356;p152"/>
          <p:cNvSpPr txBox="1">
            <a:spLocks noGrp="1"/>
          </p:cNvSpPr>
          <p:nvPr>
            <p:ph type="body" idx="1"/>
          </p:nvPr>
        </p:nvSpPr>
        <p:spPr>
          <a:xfrm>
            <a:off x="4714875" y="967070"/>
            <a:ext cx="4193009" cy="3373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57" name="Google Shape;1357;p152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8" name="Google Shape;1358;p152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59" name="Google Shape;1359;p152"/>
          <p:cNvSpPr txBox="1">
            <a:spLocks noGrp="1"/>
          </p:cNvSpPr>
          <p:nvPr>
            <p:ph type="body" idx="3"/>
          </p:nvPr>
        </p:nvSpPr>
        <p:spPr>
          <a:xfrm>
            <a:off x="238125" y="238125"/>
            <a:ext cx="8667750" cy="40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2625"/>
              <a:buFont typeface="Arial"/>
              <a:buNone/>
              <a:defRPr sz="2625" cap="none">
                <a:solidFill>
                  <a:srgbClr val="E6223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360" name="Google Shape;1360;p1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2843" y="4607321"/>
            <a:ext cx="401531" cy="500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oorblad4">
  <p:cSld name="Voorblad4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42351" y="436086"/>
            <a:ext cx="3919974" cy="408678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/>
          <p:nvPr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2677"/>
              </a:buClr>
              <a:buSzPts val="1600"/>
              <a:buFont typeface="Arial"/>
              <a:buNone/>
              <a:defRPr sz="1600">
                <a:solidFill>
                  <a:srgbClr val="702677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75"/>
              <a:buFont typeface="Arial"/>
              <a:buNone/>
              <a:defRPr sz="337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2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63"/>
              <a:buFont typeface="Arial"/>
              <a:buNone/>
              <a:defRPr cap="none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7" name="Google Shape;87;p17" descr="NIKHEF_LOGO_groo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8125" y="238125"/>
            <a:ext cx="1905000" cy="748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[C3] Tekst + Tekst">
  <p:cSld name="1_[C3] Tekst + Tekst">
    <p:spTree>
      <p:nvGrpSpPr>
        <p:cNvPr id="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Google Shape;1362;p153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153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153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153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66" name="Google Shape;1366;p153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1367" name="Google Shape;1367;p153"/>
          <p:cNvSpPr txBox="1">
            <a:spLocks noGrp="1"/>
          </p:cNvSpPr>
          <p:nvPr>
            <p:ph type="body" idx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68" name="Google Shape;1368;p153"/>
          <p:cNvSpPr txBox="1">
            <a:spLocks noGrp="1"/>
          </p:cNvSpPr>
          <p:nvPr>
            <p:ph type="body" idx="2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69" name="Google Shape;1369;p153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70" name="Google Shape;1370;p153"/>
          <p:cNvSpPr txBox="1">
            <a:spLocks noGrp="1"/>
          </p:cNvSpPr>
          <p:nvPr>
            <p:ph type="body" idx="3"/>
          </p:nvPr>
        </p:nvSpPr>
        <p:spPr>
          <a:xfrm>
            <a:off x="238125" y="238125"/>
            <a:ext cx="8667750" cy="40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2625"/>
              <a:buFont typeface="Arial"/>
              <a:buNone/>
              <a:defRPr sz="2625" cap="none">
                <a:solidFill>
                  <a:srgbClr val="E6223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371" name="Google Shape;1371;p1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2843" y="4607321"/>
            <a:ext cx="401531" cy="500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[C4] Tekst + Beeld groot">
  <p:cSld name="1_[C4] Tekst + Beeld groot"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154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154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154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154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77" name="Google Shape;1377;p154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1378" name="Google Shape;1378;p154"/>
          <p:cNvSpPr txBox="1">
            <a:spLocks noGrp="1"/>
          </p:cNvSpPr>
          <p:nvPr>
            <p:ph type="body" idx="1"/>
          </p:nvPr>
        </p:nvSpPr>
        <p:spPr>
          <a:xfrm>
            <a:off x="238125" y="238125"/>
            <a:ext cx="4193009" cy="28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75"/>
              <a:buFont typeface="Arial"/>
              <a:buNone/>
              <a:defRPr sz="1875" cap="none">
                <a:solidFill>
                  <a:srgbClr val="E6223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79" name="Google Shape;1379;p154"/>
          <p:cNvSpPr txBox="1">
            <a:spLocks noGrp="1"/>
          </p:cNvSpPr>
          <p:nvPr>
            <p:ph type="body" idx="2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80" name="Google Shape;1380;p154"/>
          <p:cNvSpPr>
            <a:spLocks noGrp="1"/>
          </p:cNvSpPr>
          <p:nvPr>
            <p:ph type="pic" idx="3"/>
          </p:nvPr>
        </p:nvSpPr>
        <p:spPr>
          <a:xfrm>
            <a:off x="4715073" y="0"/>
            <a:ext cx="4428927" cy="4572000"/>
          </a:xfrm>
          <a:prstGeom prst="rect">
            <a:avLst/>
          </a:prstGeom>
          <a:noFill/>
          <a:ln>
            <a:noFill/>
          </a:ln>
        </p:spPr>
      </p:sp>
      <p:sp>
        <p:nvSpPr>
          <p:cNvPr id="1381" name="Google Shape;1381;p154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382" name="Google Shape;1382;p1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2843" y="4607321"/>
            <a:ext cx="401531" cy="500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[C5] Bijschrift + Beeld groot">
  <p:cSld name="1_[C5] Bijschrift + Beeld groot">
    <p:spTree>
      <p:nvGrpSpPr>
        <p:cNvPr id="1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p155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155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155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155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88" name="Google Shape;1388;p155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1389" name="Google Shape;1389;p155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90" name="Google Shape;1390;p155"/>
          <p:cNvSpPr txBox="1">
            <a:spLocks noGrp="1"/>
          </p:cNvSpPr>
          <p:nvPr>
            <p:ph type="body" idx="1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91" name="Google Shape;1391;p155"/>
          <p:cNvSpPr>
            <a:spLocks noGrp="1"/>
          </p:cNvSpPr>
          <p:nvPr>
            <p:ph type="pic" idx="2"/>
          </p:nvPr>
        </p:nvSpPr>
        <p:spPr>
          <a:xfrm>
            <a:off x="2667570" y="0"/>
            <a:ext cx="6476430" cy="4572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392" name="Google Shape;1392;p1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2843" y="4607321"/>
            <a:ext cx="401531" cy="500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[D1] Tekst + Beeld">
  <p:cSld name="3_[D1] Tekst + Beeld">
    <p:spTree>
      <p:nvGrpSpPr>
        <p:cNvPr id="1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156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156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156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397" name="Google Shape;1397;p156"/>
          <p:cNvGrpSpPr/>
          <p:nvPr/>
        </p:nvGrpSpPr>
        <p:grpSpPr>
          <a:xfrm>
            <a:off x="7708383" y="0"/>
            <a:ext cx="1435618" cy="5143500"/>
            <a:chOff x="0" y="0"/>
            <a:chExt cx="3828314" cy="13716000"/>
          </a:xfrm>
        </p:grpSpPr>
        <p:sp>
          <p:nvSpPr>
            <p:cNvPr id="1398" name="Google Shape;1398;p156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156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00" name="Google Shape;1400;p156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1401" name="Google Shape;1401;p156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317481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02" name="Google Shape;1402;p156"/>
          <p:cNvSpPr txBox="1">
            <a:spLocks noGrp="1"/>
          </p:cNvSpPr>
          <p:nvPr>
            <p:ph type="body" idx="1"/>
          </p:nvPr>
        </p:nvSpPr>
        <p:spPr>
          <a:xfrm>
            <a:off x="238125" y="238125"/>
            <a:ext cx="7440464" cy="40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2625"/>
              <a:buFont typeface="Arial"/>
              <a:buNone/>
              <a:defRPr sz="2625" cap="none">
                <a:solidFill>
                  <a:srgbClr val="E6223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03" name="Google Shape;1403;p156"/>
          <p:cNvSpPr txBox="1">
            <a:spLocks noGrp="1"/>
          </p:cNvSpPr>
          <p:nvPr>
            <p:ph type="body" idx="2"/>
          </p:nvPr>
        </p:nvSpPr>
        <p:spPr>
          <a:xfrm>
            <a:off x="238125" y="961121"/>
            <a:ext cx="7440464" cy="337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404" name="Google Shape;1404;p1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2843" y="4607321"/>
            <a:ext cx="401531" cy="500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_[D1] Tekst + Beeld">
  <p:cSld name="4_[D1] Tekst + Beeld">
    <p:spTree>
      <p:nvGrpSpPr>
        <p:cNvPr id="1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p157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7" name="Google Shape;1407;p157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8" name="Google Shape;1408;p157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09" name="Google Shape;1409;p157"/>
          <p:cNvGrpSpPr/>
          <p:nvPr/>
        </p:nvGrpSpPr>
        <p:grpSpPr>
          <a:xfrm>
            <a:off x="7708383" y="0"/>
            <a:ext cx="1435618" cy="5143500"/>
            <a:chOff x="0" y="0"/>
            <a:chExt cx="3828314" cy="13716000"/>
          </a:xfrm>
        </p:grpSpPr>
        <p:sp>
          <p:nvSpPr>
            <p:cNvPr id="1410" name="Google Shape;1410;p157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157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12" name="Google Shape;1412;p157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1413" name="Google Shape;1413;p157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14" name="Google Shape;1414;p157"/>
          <p:cNvSpPr txBox="1">
            <a:spLocks noGrp="1"/>
          </p:cNvSpPr>
          <p:nvPr>
            <p:ph type="body" idx="1"/>
          </p:nvPr>
        </p:nvSpPr>
        <p:spPr>
          <a:xfrm>
            <a:off x="238125" y="238125"/>
            <a:ext cx="7440464" cy="40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2625"/>
              <a:buFont typeface="Arial"/>
              <a:buNone/>
              <a:defRPr sz="2625" cap="none">
                <a:solidFill>
                  <a:srgbClr val="E6223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15" name="Google Shape;1415;p157"/>
          <p:cNvSpPr>
            <a:spLocks noGrp="1"/>
          </p:cNvSpPr>
          <p:nvPr>
            <p:ph type="pic" idx="2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  <a:noFill/>
          <a:ln>
            <a:noFill/>
          </a:ln>
        </p:spPr>
      </p:sp>
      <p:sp>
        <p:nvSpPr>
          <p:cNvPr id="1416" name="Google Shape;1416;p157"/>
          <p:cNvSpPr txBox="1">
            <a:spLocks noGrp="1"/>
          </p:cNvSpPr>
          <p:nvPr>
            <p:ph type="body" idx="3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417" name="Google Shape;1417;p1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2843" y="4607321"/>
            <a:ext cx="401531" cy="500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[D2] Beeld + Tekst">
  <p:cSld name="1_[D2] Beeld + Tekst"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p158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0" name="Google Shape;1420;p158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1" name="Google Shape;1421;p158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22" name="Google Shape;1422;p158"/>
          <p:cNvSpPr>
            <a:spLocks noGrp="1"/>
          </p:cNvSpPr>
          <p:nvPr>
            <p:ph type="pic" idx="2"/>
          </p:nvPr>
        </p:nvSpPr>
        <p:spPr>
          <a:xfrm>
            <a:off x="238125" y="967796"/>
            <a:ext cx="3573314" cy="3366079"/>
          </a:xfrm>
          <a:prstGeom prst="rect">
            <a:avLst/>
          </a:prstGeom>
          <a:noFill/>
          <a:ln>
            <a:noFill/>
          </a:ln>
        </p:spPr>
      </p:sp>
      <p:sp>
        <p:nvSpPr>
          <p:cNvPr id="1423" name="Google Shape;1423;p158"/>
          <p:cNvSpPr txBox="1">
            <a:spLocks noGrp="1"/>
          </p:cNvSpPr>
          <p:nvPr>
            <p:ph type="body" idx="1"/>
          </p:nvPr>
        </p:nvSpPr>
        <p:spPr>
          <a:xfrm>
            <a:off x="4095750" y="967070"/>
            <a:ext cx="3572718" cy="3373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1424" name="Google Shape;1424;p158"/>
          <p:cNvGrpSpPr/>
          <p:nvPr/>
        </p:nvGrpSpPr>
        <p:grpSpPr>
          <a:xfrm>
            <a:off x="7708383" y="0"/>
            <a:ext cx="1435618" cy="5143500"/>
            <a:chOff x="0" y="0"/>
            <a:chExt cx="3828314" cy="13716000"/>
          </a:xfrm>
        </p:grpSpPr>
        <p:sp>
          <p:nvSpPr>
            <p:cNvPr id="1425" name="Google Shape;1425;p158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158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27" name="Google Shape;1427;p158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1428" name="Google Shape;1428;p158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29" name="Google Shape;1429;p158"/>
          <p:cNvSpPr txBox="1">
            <a:spLocks noGrp="1"/>
          </p:cNvSpPr>
          <p:nvPr>
            <p:ph type="body" idx="3"/>
          </p:nvPr>
        </p:nvSpPr>
        <p:spPr>
          <a:xfrm>
            <a:off x="238125" y="238125"/>
            <a:ext cx="7440464" cy="40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2625"/>
              <a:buFont typeface="Arial"/>
              <a:buNone/>
              <a:defRPr sz="2625" cap="none">
                <a:solidFill>
                  <a:srgbClr val="E6223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430" name="Google Shape;1430;p1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2843" y="4607321"/>
            <a:ext cx="401531" cy="500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[D3] Tekst + Tekst">
  <p:cSld name="1_[D3] Tekst + Tekst"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p159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3" name="Google Shape;1433;p159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4" name="Google Shape;1434;p159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35" name="Google Shape;1435;p159"/>
          <p:cNvSpPr txBox="1">
            <a:spLocks noGrp="1"/>
          </p:cNvSpPr>
          <p:nvPr>
            <p:ph type="body" idx="1"/>
          </p:nvPr>
        </p:nvSpPr>
        <p:spPr>
          <a:xfrm>
            <a:off x="4095750" y="967796"/>
            <a:ext cx="3572718" cy="337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1436" name="Google Shape;1436;p159"/>
          <p:cNvGrpSpPr/>
          <p:nvPr/>
        </p:nvGrpSpPr>
        <p:grpSpPr>
          <a:xfrm>
            <a:off x="7708383" y="0"/>
            <a:ext cx="1435618" cy="5143500"/>
            <a:chOff x="0" y="0"/>
            <a:chExt cx="3828314" cy="13716000"/>
          </a:xfrm>
        </p:grpSpPr>
        <p:sp>
          <p:nvSpPr>
            <p:cNvPr id="1437" name="Google Shape;1437;p159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159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39" name="Google Shape;1439;p159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1440" name="Google Shape;1440;p159"/>
          <p:cNvSpPr txBox="1">
            <a:spLocks noGrp="1"/>
          </p:cNvSpPr>
          <p:nvPr>
            <p:ph type="body" idx="2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41" name="Google Shape;1441;p159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42" name="Google Shape;1442;p159"/>
          <p:cNvSpPr txBox="1">
            <a:spLocks noGrp="1"/>
          </p:cNvSpPr>
          <p:nvPr>
            <p:ph type="body" idx="3"/>
          </p:nvPr>
        </p:nvSpPr>
        <p:spPr>
          <a:xfrm>
            <a:off x="238125" y="238125"/>
            <a:ext cx="7440464" cy="40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2625"/>
              <a:buFont typeface="Arial"/>
              <a:buNone/>
              <a:defRPr sz="2625" cap="none">
                <a:solidFill>
                  <a:srgbClr val="E6223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443" name="Google Shape;1443;p1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2843" y="4607321"/>
            <a:ext cx="401531" cy="500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[D4] Tekst + Beeld groot">
  <p:cSld name="1_[D4] Tekst + Beeld groot">
    <p:spTree>
      <p:nvGrpSpPr>
        <p:cNvPr id="1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Google Shape;1445;p160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6" name="Google Shape;1446;p160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7" name="Google Shape;1447;p160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48" name="Google Shape;1448;p160"/>
          <p:cNvGrpSpPr/>
          <p:nvPr/>
        </p:nvGrpSpPr>
        <p:grpSpPr>
          <a:xfrm>
            <a:off x="7708383" y="0"/>
            <a:ext cx="1435618" cy="5143500"/>
            <a:chOff x="0" y="0"/>
            <a:chExt cx="3828314" cy="13716000"/>
          </a:xfrm>
        </p:grpSpPr>
        <p:sp>
          <p:nvSpPr>
            <p:cNvPr id="1449" name="Google Shape;1449;p160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160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51" name="Google Shape;1451;p160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1452" name="Google Shape;1452;p160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53" name="Google Shape;1453;p160"/>
          <p:cNvSpPr txBox="1">
            <a:spLocks noGrp="1"/>
          </p:cNvSpPr>
          <p:nvPr>
            <p:ph type="body" idx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54" name="Google Shape;1454;p160"/>
          <p:cNvSpPr txBox="1">
            <a:spLocks noGrp="1"/>
          </p:cNvSpPr>
          <p:nvPr>
            <p:ph type="body" idx="2"/>
          </p:nvPr>
        </p:nvSpPr>
        <p:spPr>
          <a:xfrm>
            <a:off x="238125" y="238125"/>
            <a:ext cx="3572718" cy="28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75"/>
              <a:buFont typeface="Arial"/>
              <a:buNone/>
              <a:defRPr sz="1875" cap="none">
                <a:solidFill>
                  <a:srgbClr val="E6223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55" name="Google Shape;1455;p160"/>
          <p:cNvSpPr>
            <a:spLocks noGrp="1"/>
          </p:cNvSpPr>
          <p:nvPr>
            <p:ph type="pic" idx="3"/>
          </p:nvPr>
        </p:nvSpPr>
        <p:spPr>
          <a:xfrm>
            <a:off x="4097537" y="0"/>
            <a:ext cx="4531542" cy="4572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456" name="Google Shape;1456;p1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2843" y="4607321"/>
            <a:ext cx="401531" cy="500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[D5] Bijschrift + Beeld groot">
  <p:cSld name="1_[D5] Bijschrift + Beeld groot">
    <p:spTree>
      <p:nvGrpSpPr>
        <p:cNvPr id="1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Google Shape;1458;p161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9" name="Google Shape;1459;p161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0" name="Google Shape;1460;p161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61" name="Google Shape;1461;p161"/>
          <p:cNvGrpSpPr/>
          <p:nvPr/>
        </p:nvGrpSpPr>
        <p:grpSpPr>
          <a:xfrm>
            <a:off x="7708383" y="0"/>
            <a:ext cx="1435618" cy="5143500"/>
            <a:chOff x="0" y="0"/>
            <a:chExt cx="3828314" cy="13716000"/>
          </a:xfrm>
        </p:grpSpPr>
        <p:sp>
          <p:nvSpPr>
            <p:cNvPr id="1462" name="Google Shape;1462;p161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161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64" name="Google Shape;1464;p161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1465" name="Google Shape;1465;p161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66" name="Google Shape;1466;p161"/>
          <p:cNvSpPr txBox="1">
            <a:spLocks noGrp="1"/>
          </p:cNvSpPr>
          <p:nvPr>
            <p:ph type="body" idx="1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67" name="Google Shape;1467;p161"/>
          <p:cNvSpPr>
            <a:spLocks noGrp="1"/>
          </p:cNvSpPr>
          <p:nvPr>
            <p:ph type="pic" idx="2"/>
          </p:nvPr>
        </p:nvSpPr>
        <p:spPr>
          <a:xfrm>
            <a:off x="2671108" y="-6123"/>
            <a:ext cx="5962625" cy="4578123"/>
          </a:xfrm>
          <a:prstGeom prst="rect">
            <a:avLst/>
          </a:prstGeom>
          <a:noFill/>
          <a:ln>
            <a:noFill/>
          </a:ln>
        </p:spPr>
      </p:sp>
      <p:pic>
        <p:nvPicPr>
          <p:cNvPr id="1468" name="Google Shape;1468;p1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2843" y="4607321"/>
            <a:ext cx="401531" cy="500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_[D1] Tekst + Beeld">
  <p:cSld name="5_[D1] Tekst + Beeld">
    <p:spTree>
      <p:nvGrpSpPr>
        <p:cNvPr id="1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p162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1" name="Google Shape;1471;p162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2" name="Google Shape;1472;p162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73" name="Google Shape;1473;p162"/>
          <p:cNvGrpSpPr/>
          <p:nvPr/>
        </p:nvGrpSpPr>
        <p:grpSpPr>
          <a:xfrm>
            <a:off x="7708383" y="0"/>
            <a:ext cx="1435618" cy="5143500"/>
            <a:chOff x="20555686" y="0"/>
            <a:chExt cx="3828315" cy="13716001"/>
          </a:xfrm>
        </p:grpSpPr>
        <p:sp>
          <p:nvSpPr>
            <p:cNvPr id="1474" name="Google Shape;1474;p162"/>
            <p:cNvSpPr/>
            <p:nvPr/>
          </p:nvSpPr>
          <p:spPr>
            <a:xfrm rot="10800000">
              <a:off x="20555686" y="2972716"/>
              <a:ext cx="3828315" cy="107432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162"/>
            <p:cNvSpPr/>
            <p:nvPr/>
          </p:nvSpPr>
          <p:spPr>
            <a:xfrm flipH="1">
              <a:off x="20555686" y="0"/>
              <a:ext cx="3828315" cy="107432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D88B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76" name="Google Shape;1476;p162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1477" name="Google Shape;1477;p162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78" name="Google Shape;1478;p162"/>
          <p:cNvSpPr txBox="1">
            <a:spLocks noGrp="1"/>
          </p:cNvSpPr>
          <p:nvPr>
            <p:ph type="body" idx="1"/>
          </p:nvPr>
        </p:nvSpPr>
        <p:spPr>
          <a:xfrm>
            <a:off x="238125" y="238125"/>
            <a:ext cx="7440464" cy="40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2625"/>
              <a:buFont typeface="Arial"/>
              <a:buNone/>
              <a:defRPr sz="2625" cap="none">
                <a:solidFill>
                  <a:srgbClr val="E6223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79" name="Google Shape;1479;p162"/>
          <p:cNvSpPr txBox="1">
            <a:spLocks noGrp="1"/>
          </p:cNvSpPr>
          <p:nvPr>
            <p:ph type="body" idx="2"/>
          </p:nvPr>
        </p:nvSpPr>
        <p:spPr>
          <a:xfrm>
            <a:off x="238125" y="967796"/>
            <a:ext cx="7440464" cy="337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480" name="Google Shape;1480;p1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2843" y="4607321"/>
            <a:ext cx="401531" cy="500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oorblad3">
  <p:cSld name="Voorblad3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/>
          <p:nvPr/>
        </p:nvSpPr>
        <p:spPr>
          <a:xfrm>
            <a:off x="-819" y="1067"/>
            <a:ext cx="7262999" cy="264399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75"/>
              <a:buFont typeface="Arial"/>
              <a:buNone/>
              <a:defRPr sz="3375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63"/>
              <a:buFont typeface="Arial"/>
              <a:buNone/>
              <a:defRPr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92" name="Google Shape;92;p18" descr="NIKHEF_LOGO_groo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8125" y="238125"/>
            <a:ext cx="1905000" cy="74834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8"/>
          <p:cNvSpPr>
            <a:spLocks noGrp="1"/>
          </p:cNvSpPr>
          <p:nvPr>
            <p:ph type="pic" idx="2"/>
          </p:nvPr>
        </p:nvSpPr>
        <p:spPr>
          <a:xfrm>
            <a:off x="4470202" y="0"/>
            <a:ext cx="4673798" cy="514962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[E1] Tekst + Beeld">
  <p:cSld name="1_[E1] Tekst + Beeld">
    <p:spTree>
      <p:nvGrpSpPr>
        <p:cNvPr id="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p163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3" name="Google Shape;1483;p163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4" name="Google Shape;1484;p163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85" name="Google Shape;1485;p163"/>
          <p:cNvSpPr>
            <a:spLocks noGrp="1"/>
          </p:cNvSpPr>
          <p:nvPr>
            <p:ph type="pic" idx="2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  <a:noFill/>
          <a:ln>
            <a:noFill/>
          </a:ln>
        </p:spPr>
      </p:sp>
      <p:sp>
        <p:nvSpPr>
          <p:cNvPr id="1486" name="Google Shape;1486;p163"/>
          <p:cNvSpPr txBox="1">
            <a:spLocks noGrp="1"/>
          </p:cNvSpPr>
          <p:nvPr>
            <p:ph type="body" idx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1487" name="Google Shape;1487;p163"/>
          <p:cNvGrpSpPr/>
          <p:nvPr/>
        </p:nvGrpSpPr>
        <p:grpSpPr>
          <a:xfrm>
            <a:off x="7708383" y="0"/>
            <a:ext cx="1435618" cy="5143500"/>
            <a:chOff x="0" y="0"/>
            <a:chExt cx="3828314" cy="13716000"/>
          </a:xfrm>
        </p:grpSpPr>
        <p:sp>
          <p:nvSpPr>
            <p:cNvPr id="1488" name="Google Shape;1488;p163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163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90" name="Google Shape;1490;p163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1491" name="Google Shape;1491;p163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92" name="Google Shape;1492;p163"/>
          <p:cNvSpPr txBox="1">
            <a:spLocks noGrp="1"/>
          </p:cNvSpPr>
          <p:nvPr>
            <p:ph type="body" idx="3"/>
          </p:nvPr>
        </p:nvSpPr>
        <p:spPr>
          <a:xfrm>
            <a:off x="238125" y="238125"/>
            <a:ext cx="7440464" cy="40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2625"/>
              <a:buFont typeface="Arial"/>
              <a:buNone/>
              <a:defRPr sz="2625" cap="none">
                <a:solidFill>
                  <a:srgbClr val="E6223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493" name="Google Shape;1493;p1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2843" y="4607321"/>
            <a:ext cx="401531" cy="500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[E2] Beeld + Tekst">
  <p:cSld name="1_[E2] Beeld + Tekst">
    <p:spTree>
      <p:nvGrpSpPr>
        <p:cNvPr id="1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p164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6" name="Google Shape;1496;p164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97" name="Google Shape;1497;p164"/>
          <p:cNvGrpSpPr/>
          <p:nvPr/>
        </p:nvGrpSpPr>
        <p:grpSpPr>
          <a:xfrm>
            <a:off x="7708383" y="0"/>
            <a:ext cx="1435618" cy="5143500"/>
            <a:chOff x="0" y="0"/>
            <a:chExt cx="3828314" cy="13716000"/>
          </a:xfrm>
        </p:grpSpPr>
        <p:sp>
          <p:nvSpPr>
            <p:cNvPr id="1498" name="Google Shape;1498;p164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164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00" name="Google Shape;1500;p164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01" name="Google Shape;1501;p164"/>
          <p:cNvSpPr>
            <a:spLocks noGrp="1"/>
          </p:cNvSpPr>
          <p:nvPr>
            <p:ph type="pic" idx="2"/>
          </p:nvPr>
        </p:nvSpPr>
        <p:spPr>
          <a:xfrm>
            <a:off x="238125" y="967796"/>
            <a:ext cx="3573314" cy="3366079"/>
          </a:xfrm>
          <a:prstGeom prst="rect">
            <a:avLst/>
          </a:prstGeom>
          <a:noFill/>
          <a:ln>
            <a:noFill/>
          </a:ln>
        </p:spPr>
      </p:sp>
      <p:sp>
        <p:nvSpPr>
          <p:cNvPr id="1502" name="Google Shape;1502;p164"/>
          <p:cNvSpPr txBox="1">
            <a:spLocks noGrp="1"/>
          </p:cNvSpPr>
          <p:nvPr>
            <p:ph type="body" idx="1"/>
          </p:nvPr>
        </p:nvSpPr>
        <p:spPr>
          <a:xfrm>
            <a:off x="4095750" y="967070"/>
            <a:ext cx="3572718" cy="3373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503" name="Google Shape;1503;p164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1504" name="Google Shape;1504;p164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05" name="Google Shape;1505;p164"/>
          <p:cNvSpPr txBox="1">
            <a:spLocks noGrp="1"/>
          </p:cNvSpPr>
          <p:nvPr>
            <p:ph type="body" idx="3"/>
          </p:nvPr>
        </p:nvSpPr>
        <p:spPr>
          <a:xfrm>
            <a:off x="238125" y="238125"/>
            <a:ext cx="7440464" cy="40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2625"/>
              <a:buFont typeface="Arial"/>
              <a:buNone/>
              <a:defRPr sz="2625" cap="none">
                <a:solidFill>
                  <a:srgbClr val="E6223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506" name="Google Shape;1506;p1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2843" y="4607321"/>
            <a:ext cx="401531" cy="500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[E3] Tekst + Tekst">
  <p:cSld name="1_[E3] Tekst + Tekst"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p165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9" name="Google Shape;1509;p165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10" name="Google Shape;1510;p165"/>
          <p:cNvGrpSpPr/>
          <p:nvPr/>
        </p:nvGrpSpPr>
        <p:grpSpPr>
          <a:xfrm>
            <a:off x="7708383" y="0"/>
            <a:ext cx="1435618" cy="5143500"/>
            <a:chOff x="0" y="0"/>
            <a:chExt cx="3828314" cy="13716000"/>
          </a:xfrm>
        </p:grpSpPr>
        <p:sp>
          <p:nvSpPr>
            <p:cNvPr id="1511" name="Google Shape;1511;p165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165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3" name="Google Shape;1513;p165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14" name="Google Shape;1514;p165"/>
          <p:cNvSpPr txBox="1">
            <a:spLocks noGrp="1"/>
          </p:cNvSpPr>
          <p:nvPr>
            <p:ph type="body" idx="1"/>
          </p:nvPr>
        </p:nvSpPr>
        <p:spPr>
          <a:xfrm>
            <a:off x="4095750" y="961121"/>
            <a:ext cx="3572718" cy="337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515" name="Google Shape;1515;p165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1516" name="Google Shape;1516;p165"/>
          <p:cNvSpPr txBox="1">
            <a:spLocks noGrp="1"/>
          </p:cNvSpPr>
          <p:nvPr>
            <p:ph type="body" idx="2"/>
          </p:nvPr>
        </p:nvSpPr>
        <p:spPr>
          <a:xfrm>
            <a:off x="238125" y="961121"/>
            <a:ext cx="3572718" cy="337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17" name="Google Shape;1517;p165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18" name="Google Shape;1518;p165"/>
          <p:cNvSpPr txBox="1">
            <a:spLocks noGrp="1"/>
          </p:cNvSpPr>
          <p:nvPr>
            <p:ph type="body" idx="3"/>
          </p:nvPr>
        </p:nvSpPr>
        <p:spPr>
          <a:xfrm>
            <a:off x="238125" y="238125"/>
            <a:ext cx="7440464" cy="40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2625"/>
              <a:buFont typeface="Arial"/>
              <a:buNone/>
              <a:defRPr sz="2625" cap="none">
                <a:solidFill>
                  <a:srgbClr val="E6223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519" name="Google Shape;1519;p1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2843" y="4607321"/>
            <a:ext cx="401531" cy="500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[E4] Tekst + Beeld groot">
  <p:cSld name="1_[E4] Tekst + Beeld groot">
    <p:spTree>
      <p:nvGrpSpPr>
        <p:cNvPr id="1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p166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166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23" name="Google Shape;1523;p166"/>
          <p:cNvGrpSpPr/>
          <p:nvPr/>
        </p:nvGrpSpPr>
        <p:grpSpPr>
          <a:xfrm>
            <a:off x="7708383" y="0"/>
            <a:ext cx="1435618" cy="5143500"/>
            <a:chOff x="0" y="0"/>
            <a:chExt cx="3828314" cy="13716000"/>
          </a:xfrm>
        </p:grpSpPr>
        <p:sp>
          <p:nvSpPr>
            <p:cNvPr id="1524" name="Google Shape;1524;p166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166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26" name="Google Shape;1526;p166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27" name="Google Shape;1527;p166"/>
          <p:cNvSpPr txBox="1">
            <a:spLocks noGrp="1"/>
          </p:cNvSpPr>
          <p:nvPr>
            <p:ph type="body" idx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28" name="Google Shape;1528;p166"/>
          <p:cNvSpPr txBox="1">
            <a:spLocks noGrp="1"/>
          </p:cNvSpPr>
          <p:nvPr>
            <p:ph type="body" idx="2"/>
          </p:nvPr>
        </p:nvSpPr>
        <p:spPr>
          <a:xfrm>
            <a:off x="238125" y="238125"/>
            <a:ext cx="3572718" cy="28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75"/>
              <a:buFont typeface="Arial"/>
              <a:buNone/>
              <a:defRPr sz="1875" cap="none">
                <a:solidFill>
                  <a:srgbClr val="E6223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529" name="Google Shape;1529;p166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1530" name="Google Shape;1530;p166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31" name="Google Shape;1531;p166"/>
          <p:cNvSpPr>
            <a:spLocks noGrp="1"/>
          </p:cNvSpPr>
          <p:nvPr>
            <p:ph type="pic" idx="3"/>
          </p:nvPr>
        </p:nvSpPr>
        <p:spPr>
          <a:xfrm>
            <a:off x="4097537" y="0"/>
            <a:ext cx="4531542" cy="4572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532" name="Google Shape;1532;p1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2843" y="4607321"/>
            <a:ext cx="401531" cy="500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[E5] Bijschrift + Beeld groot">
  <p:cSld name="1_[E5] Bijschrift + Beeld groot"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p167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p167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36" name="Google Shape;1536;p167"/>
          <p:cNvGrpSpPr/>
          <p:nvPr/>
        </p:nvGrpSpPr>
        <p:grpSpPr>
          <a:xfrm>
            <a:off x="7708383" y="0"/>
            <a:ext cx="1435618" cy="5143500"/>
            <a:chOff x="0" y="0"/>
            <a:chExt cx="3828314" cy="13716000"/>
          </a:xfrm>
        </p:grpSpPr>
        <p:sp>
          <p:nvSpPr>
            <p:cNvPr id="1537" name="Google Shape;1537;p167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167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39" name="Google Shape;1539;p167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1540" name="Google Shape;1540;p167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41" name="Google Shape;1541;p167"/>
          <p:cNvSpPr txBox="1">
            <a:spLocks noGrp="1"/>
          </p:cNvSpPr>
          <p:nvPr>
            <p:ph type="body" idx="1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42" name="Google Shape;1542;p167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43" name="Google Shape;1543;p167"/>
          <p:cNvSpPr>
            <a:spLocks noGrp="1"/>
          </p:cNvSpPr>
          <p:nvPr>
            <p:ph type="pic" idx="2"/>
          </p:nvPr>
        </p:nvSpPr>
        <p:spPr>
          <a:xfrm>
            <a:off x="2671108" y="-6123"/>
            <a:ext cx="5962625" cy="4578123"/>
          </a:xfrm>
          <a:prstGeom prst="rect">
            <a:avLst/>
          </a:prstGeom>
          <a:noFill/>
          <a:ln>
            <a:noFill/>
          </a:ln>
        </p:spPr>
      </p:sp>
      <p:pic>
        <p:nvPicPr>
          <p:cNvPr id="1544" name="Google Shape;1544;p1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2843" y="4607321"/>
            <a:ext cx="401531" cy="500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[F1] Tekst + Beeld">
  <p:cSld name="1_[F1] Tekst + Beeld">
    <p:spTree>
      <p:nvGrpSpPr>
        <p:cNvPr id="1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Google Shape;1546;p168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7" name="Google Shape;1547;p168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8" name="Google Shape;1548;p168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9" name="Google Shape;1549;p168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50" name="Google Shape;1550;p168"/>
          <p:cNvSpPr>
            <a:spLocks noGrp="1"/>
          </p:cNvSpPr>
          <p:nvPr>
            <p:ph type="pic" idx="2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  <a:noFill/>
          <a:ln>
            <a:noFill/>
          </a:ln>
        </p:spPr>
      </p:sp>
      <p:sp>
        <p:nvSpPr>
          <p:cNvPr id="1551" name="Google Shape;1551;p168"/>
          <p:cNvSpPr txBox="1">
            <a:spLocks noGrp="1"/>
          </p:cNvSpPr>
          <p:nvPr>
            <p:ph type="body" idx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1552" name="Google Shape;1552;p168"/>
          <p:cNvGrpSpPr/>
          <p:nvPr/>
        </p:nvGrpSpPr>
        <p:grpSpPr>
          <a:xfrm>
            <a:off x="7708383" y="0"/>
            <a:ext cx="1435618" cy="5143500"/>
            <a:chOff x="0" y="0"/>
            <a:chExt cx="3828314" cy="13716000"/>
          </a:xfrm>
        </p:grpSpPr>
        <p:sp>
          <p:nvSpPr>
            <p:cNvPr id="1553" name="Google Shape;1553;p168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168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55" name="Google Shape;1555;p168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1556" name="Google Shape;1556;p168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57" name="Google Shape;1557;p168"/>
          <p:cNvSpPr txBox="1">
            <a:spLocks noGrp="1"/>
          </p:cNvSpPr>
          <p:nvPr>
            <p:ph type="body" idx="3"/>
          </p:nvPr>
        </p:nvSpPr>
        <p:spPr>
          <a:xfrm>
            <a:off x="238125" y="238125"/>
            <a:ext cx="7440464" cy="40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2625"/>
              <a:buFont typeface="Arial"/>
              <a:buNone/>
              <a:defRPr sz="2625" cap="none">
                <a:solidFill>
                  <a:srgbClr val="E6223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558" name="Google Shape;1558;p1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2843" y="4607321"/>
            <a:ext cx="401531" cy="500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[F2] Beeld + Tekst">
  <p:cSld name="1_[F2] Beeld + Tekst">
    <p:spTree>
      <p:nvGrpSpPr>
        <p:cNvPr id="1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Google Shape;1560;p169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1" name="Google Shape;1561;p169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62" name="Google Shape;1562;p169"/>
          <p:cNvGrpSpPr/>
          <p:nvPr/>
        </p:nvGrpSpPr>
        <p:grpSpPr>
          <a:xfrm>
            <a:off x="7708383" y="0"/>
            <a:ext cx="1435618" cy="5143500"/>
            <a:chOff x="0" y="0"/>
            <a:chExt cx="3828314" cy="13716000"/>
          </a:xfrm>
        </p:grpSpPr>
        <p:sp>
          <p:nvSpPr>
            <p:cNvPr id="1563" name="Google Shape;1563;p169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169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65" name="Google Shape;1565;p169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66" name="Google Shape;1566;p169"/>
          <p:cNvSpPr>
            <a:spLocks noGrp="1"/>
          </p:cNvSpPr>
          <p:nvPr>
            <p:ph type="pic" idx="2"/>
          </p:nvPr>
        </p:nvSpPr>
        <p:spPr>
          <a:xfrm>
            <a:off x="238125" y="961121"/>
            <a:ext cx="3573314" cy="3372754"/>
          </a:xfrm>
          <a:prstGeom prst="rect">
            <a:avLst/>
          </a:prstGeom>
          <a:noFill/>
          <a:ln>
            <a:noFill/>
          </a:ln>
        </p:spPr>
      </p:sp>
      <p:sp>
        <p:nvSpPr>
          <p:cNvPr id="1567" name="Google Shape;1567;p169"/>
          <p:cNvSpPr txBox="1">
            <a:spLocks noGrp="1"/>
          </p:cNvSpPr>
          <p:nvPr>
            <p:ph type="body" idx="1"/>
          </p:nvPr>
        </p:nvSpPr>
        <p:spPr>
          <a:xfrm>
            <a:off x="4095750" y="960380"/>
            <a:ext cx="3572718" cy="3380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568" name="Google Shape;1568;p169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1569" name="Google Shape;1569;p169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70" name="Google Shape;1570;p169"/>
          <p:cNvSpPr txBox="1">
            <a:spLocks noGrp="1"/>
          </p:cNvSpPr>
          <p:nvPr>
            <p:ph type="body" idx="3"/>
          </p:nvPr>
        </p:nvSpPr>
        <p:spPr>
          <a:xfrm>
            <a:off x="238125" y="238125"/>
            <a:ext cx="7440464" cy="40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2625"/>
              <a:buFont typeface="Arial"/>
              <a:buNone/>
              <a:defRPr sz="2625" cap="none">
                <a:solidFill>
                  <a:srgbClr val="E6223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571" name="Google Shape;1571;p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2843" y="4607321"/>
            <a:ext cx="401531" cy="500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[F3] Tekst + Tekst">
  <p:cSld name="1_[F3] Tekst + Tekst"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p170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4" name="Google Shape;1574;p170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75" name="Google Shape;1575;p170"/>
          <p:cNvGrpSpPr/>
          <p:nvPr/>
        </p:nvGrpSpPr>
        <p:grpSpPr>
          <a:xfrm>
            <a:off x="7708383" y="0"/>
            <a:ext cx="1435618" cy="5143500"/>
            <a:chOff x="0" y="0"/>
            <a:chExt cx="3828314" cy="13716000"/>
          </a:xfrm>
        </p:grpSpPr>
        <p:sp>
          <p:nvSpPr>
            <p:cNvPr id="1576" name="Google Shape;1576;p170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170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78" name="Google Shape;1578;p170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79" name="Google Shape;1579;p170"/>
          <p:cNvSpPr txBox="1">
            <a:spLocks noGrp="1"/>
          </p:cNvSpPr>
          <p:nvPr>
            <p:ph type="body" idx="1"/>
          </p:nvPr>
        </p:nvSpPr>
        <p:spPr>
          <a:xfrm>
            <a:off x="4095750" y="967796"/>
            <a:ext cx="3572718" cy="337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580" name="Google Shape;1580;p170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1581" name="Google Shape;1581;p170"/>
          <p:cNvSpPr txBox="1">
            <a:spLocks noGrp="1"/>
          </p:cNvSpPr>
          <p:nvPr>
            <p:ph type="body" idx="2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82" name="Google Shape;1582;p170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83" name="Google Shape;1583;p170"/>
          <p:cNvSpPr txBox="1">
            <a:spLocks noGrp="1"/>
          </p:cNvSpPr>
          <p:nvPr>
            <p:ph type="body" idx="3"/>
          </p:nvPr>
        </p:nvSpPr>
        <p:spPr>
          <a:xfrm>
            <a:off x="238125" y="238125"/>
            <a:ext cx="7440464" cy="40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2625"/>
              <a:buFont typeface="Arial"/>
              <a:buNone/>
              <a:defRPr sz="2625" cap="none">
                <a:solidFill>
                  <a:srgbClr val="E6223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584" name="Google Shape;1584;p1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2843" y="4607321"/>
            <a:ext cx="401531" cy="500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[F4] Tekst + Beeld groot">
  <p:cSld name="1_[F4] Tekst + Beeld groot"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p171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7" name="Google Shape;1587;p171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88" name="Google Shape;1588;p171"/>
          <p:cNvGrpSpPr/>
          <p:nvPr/>
        </p:nvGrpSpPr>
        <p:grpSpPr>
          <a:xfrm>
            <a:off x="7708383" y="0"/>
            <a:ext cx="1435618" cy="5143500"/>
            <a:chOff x="0" y="0"/>
            <a:chExt cx="3828314" cy="13716000"/>
          </a:xfrm>
        </p:grpSpPr>
        <p:sp>
          <p:nvSpPr>
            <p:cNvPr id="1589" name="Google Shape;1589;p171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171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91" name="Google Shape;1591;p171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92" name="Google Shape;1592;p171"/>
          <p:cNvSpPr txBox="1">
            <a:spLocks noGrp="1"/>
          </p:cNvSpPr>
          <p:nvPr>
            <p:ph type="body" idx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93" name="Google Shape;1593;p171"/>
          <p:cNvSpPr txBox="1">
            <a:spLocks noGrp="1"/>
          </p:cNvSpPr>
          <p:nvPr>
            <p:ph type="body" idx="2"/>
          </p:nvPr>
        </p:nvSpPr>
        <p:spPr>
          <a:xfrm>
            <a:off x="238125" y="238125"/>
            <a:ext cx="3572718" cy="28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75"/>
              <a:buFont typeface="Arial"/>
              <a:buNone/>
              <a:defRPr sz="1875" cap="none">
                <a:solidFill>
                  <a:srgbClr val="E6223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594" name="Google Shape;1594;p171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1595" name="Google Shape;1595;p171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96" name="Google Shape;1596;p171"/>
          <p:cNvSpPr>
            <a:spLocks noGrp="1"/>
          </p:cNvSpPr>
          <p:nvPr>
            <p:ph type="pic" idx="3"/>
          </p:nvPr>
        </p:nvSpPr>
        <p:spPr>
          <a:xfrm>
            <a:off x="4097537" y="0"/>
            <a:ext cx="4531542" cy="4572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597" name="Google Shape;1597;p1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2843" y="4607321"/>
            <a:ext cx="401531" cy="500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[F5] Bijschrift + Beeld groot">
  <p:cSld name="1_[F5] Bijschrift + Beeld groot"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p172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p172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01" name="Google Shape;1601;p172"/>
          <p:cNvGrpSpPr/>
          <p:nvPr/>
        </p:nvGrpSpPr>
        <p:grpSpPr>
          <a:xfrm>
            <a:off x="7708383" y="0"/>
            <a:ext cx="1435618" cy="5143500"/>
            <a:chOff x="0" y="0"/>
            <a:chExt cx="3828314" cy="13716000"/>
          </a:xfrm>
        </p:grpSpPr>
        <p:sp>
          <p:nvSpPr>
            <p:cNvPr id="1602" name="Google Shape;1602;p172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172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04" name="Google Shape;1604;p172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1605" name="Google Shape;1605;p172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06" name="Google Shape;1606;p172"/>
          <p:cNvSpPr txBox="1">
            <a:spLocks noGrp="1"/>
          </p:cNvSpPr>
          <p:nvPr>
            <p:ph type="body" idx="1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07" name="Google Shape;1607;p172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08" name="Google Shape;1608;p172"/>
          <p:cNvSpPr>
            <a:spLocks noGrp="1"/>
          </p:cNvSpPr>
          <p:nvPr>
            <p:ph type="pic" idx="2"/>
          </p:nvPr>
        </p:nvSpPr>
        <p:spPr>
          <a:xfrm>
            <a:off x="2671108" y="-6123"/>
            <a:ext cx="5962625" cy="4578123"/>
          </a:xfrm>
          <a:prstGeom prst="rect">
            <a:avLst/>
          </a:prstGeom>
          <a:noFill/>
          <a:ln>
            <a:noFill/>
          </a:ln>
        </p:spPr>
      </p:sp>
      <p:pic>
        <p:nvPicPr>
          <p:cNvPr id="1609" name="Google Shape;1609;p1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2843" y="4607321"/>
            <a:ext cx="401531" cy="500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[A2] Beeld + Tekst">
  <p:cSld name="4_[A2] Beeld + Teks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>
          <a:xfrm>
            <a:off x="238125" y="967796"/>
            <a:ext cx="8669759" cy="337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2"/>
          </p:nvPr>
        </p:nvSpPr>
        <p:spPr>
          <a:xfrm>
            <a:off x="238125" y="238125"/>
            <a:ext cx="866775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2600"/>
              <a:buFont typeface="Arial"/>
              <a:buNone/>
              <a:defRPr sz="2600" cap="none">
                <a:solidFill>
                  <a:srgbClr val="E6223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section_title">
  <p:cSld name="Subsection_titl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title"/>
          </p:nvPr>
        </p:nvSpPr>
        <p:spPr>
          <a:xfrm>
            <a:off x="2743200" y="3280613"/>
            <a:ext cx="577215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2575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6F2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317481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02" name="Google Shape;102;p20"/>
          <p:cNvPicPr preferRelativeResize="0"/>
          <p:nvPr/>
        </p:nvPicPr>
        <p:blipFill rotWithShape="1">
          <a:blip r:embed="rId2">
            <a:alphaModFix/>
          </a:blip>
          <a:srcRect l="33967" r="-3945"/>
          <a:stretch/>
        </p:blipFill>
        <p:spPr>
          <a:xfrm>
            <a:off x="0" y="187608"/>
            <a:ext cx="2743200" cy="408678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/>
          <p:cNvSpPr txBox="1">
            <a:spLocks noGrp="1"/>
          </p:cNvSpPr>
          <p:nvPr>
            <p:ph type="body" idx="1"/>
          </p:nvPr>
        </p:nvSpPr>
        <p:spPr>
          <a:xfrm>
            <a:off x="2743200" y="2022475"/>
            <a:ext cx="577215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2575"/>
              </a:buClr>
              <a:buSzPts val="2063"/>
              <a:buFont typeface="Arial"/>
              <a:buNone/>
              <a:defRPr>
                <a:solidFill>
                  <a:srgbClr val="6F2575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8523"/>
              </a:buClr>
              <a:buSzPts val="1875"/>
              <a:buFont typeface="Arial"/>
              <a:buNone/>
              <a:defRPr>
                <a:solidFill>
                  <a:srgbClr val="938523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[A2] Beeld + Tekst">
  <p:cSld name="2_[A2] Beeld + Teks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/>
          <p:nvPr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6" name="Google Shape;106;p21"/>
          <p:cNvSpPr txBox="1">
            <a:spLocks noGrp="1"/>
          </p:cNvSpPr>
          <p:nvPr>
            <p:ph type="body" idx="1"/>
          </p:nvPr>
        </p:nvSpPr>
        <p:spPr>
          <a:xfrm>
            <a:off x="238125" y="967796"/>
            <a:ext cx="8669759" cy="337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D88B"/>
              </a:buClr>
              <a:buSzPts val="2063"/>
              <a:buFont typeface="Arial"/>
              <a:buNone/>
              <a:defRPr sz="2063">
                <a:solidFill>
                  <a:srgbClr val="E3D88B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body" idx="2"/>
          </p:nvPr>
        </p:nvSpPr>
        <p:spPr>
          <a:xfrm>
            <a:off x="238125" y="238125"/>
            <a:ext cx="8667750" cy="40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2625"/>
              <a:buFont typeface="Arial"/>
              <a:buNone/>
              <a:defRPr sz="2625" cap="none">
                <a:solidFill>
                  <a:srgbClr val="E6223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[A2] Beeld + Tekst">
  <p:cSld name="3_[A2] Beeld + Teks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/>
          <p:nvPr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body" idx="1"/>
          </p:nvPr>
        </p:nvSpPr>
        <p:spPr>
          <a:xfrm>
            <a:off x="238125" y="238125"/>
            <a:ext cx="8667750" cy="40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2625"/>
              <a:buFont typeface="Arial"/>
              <a:buNone/>
              <a:defRPr sz="2625" cap="none">
                <a:solidFill>
                  <a:srgbClr val="E6223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section_title-black">
  <p:cSld name="Subsection_title-black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/>
          <p:nvPr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7" name="Google Shape;117;p23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title"/>
          </p:nvPr>
        </p:nvSpPr>
        <p:spPr>
          <a:xfrm>
            <a:off x="3494418" y="3280613"/>
            <a:ext cx="5020932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D88B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E3D88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0" name="Google Shape;120;p23" descr="NIKHEF_PATROON1.png"/>
          <p:cNvPicPr preferRelativeResize="0"/>
          <p:nvPr/>
        </p:nvPicPr>
        <p:blipFill rotWithShape="1">
          <a:blip r:embed="rId2">
            <a:alphaModFix/>
          </a:blip>
          <a:srcRect l="3708" t="15829" r="44948" b="12066"/>
          <a:stretch/>
        </p:blipFill>
        <p:spPr>
          <a:xfrm rot="10800000">
            <a:off x="0" y="505593"/>
            <a:ext cx="3657600" cy="356616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3"/>
          <p:cNvSpPr txBox="1">
            <a:spLocks noGrp="1"/>
          </p:cNvSpPr>
          <p:nvPr>
            <p:ph type="body" idx="1"/>
          </p:nvPr>
        </p:nvSpPr>
        <p:spPr>
          <a:xfrm>
            <a:off x="3495040" y="2022475"/>
            <a:ext cx="502031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D88B"/>
              </a:buClr>
              <a:buSzPts val="2063"/>
              <a:buFont typeface="Arial"/>
              <a:buNone/>
              <a:defRPr>
                <a:solidFill>
                  <a:srgbClr val="E3D88B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8523"/>
              </a:buClr>
              <a:buSzPts val="1875"/>
              <a:buFont typeface="Arial"/>
              <a:buNone/>
              <a:defRPr>
                <a:solidFill>
                  <a:srgbClr val="938523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[A2] Beeld + Tekst">
  <p:cSld name="1_[A2] Beeld + Teks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>
            <a:spLocks noGrp="1"/>
          </p:cNvSpPr>
          <p:nvPr>
            <p:ph type="pic" idx="2"/>
          </p:nvPr>
        </p:nvSpPr>
        <p:spPr>
          <a:xfrm>
            <a:off x="238125" y="967796"/>
            <a:ext cx="4191769" cy="3366079"/>
          </a:xfrm>
          <a:prstGeom prst="rect">
            <a:avLst/>
          </a:prstGeom>
          <a:noFill/>
          <a:ln>
            <a:noFill/>
          </a:ln>
        </p:spPr>
      </p:sp>
      <p:sp>
        <p:nvSpPr>
          <p:cNvPr id="124" name="Google Shape;124;p24"/>
          <p:cNvSpPr txBox="1">
            <a:spLocks noGrp="1"/>
          </p:cNvSpPr>
          <p:nvPr>
            <p:ph type="body" idx="1"/>
          </p:nvPr>
        </p:nvSpPr>
        <p:spPr>
          <a:xfrm>
            <a:off x="4714875" y="967070"/>
            <a:ext cx="4193009" cy="3373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4"/>
          <p:cNvSpPr txBox="1">
            <a:spLocks noGrp="1"/>
          </p:cNvSpPr>
          <p:nvPr>
            <p:ph type="body" idx="3"/>
          </p:nvPr>
        </p:nvSpPr>
        <p:spPr>
          <a:xfrm>
            <a:off x="238125" y="238125"/>
            <a:ext cx="8667750" cy="40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2625"/>
              <a:buFont typeface="Arial"/>
              <a:buNone/>
              <a:defRPr sz="2625" cap="none">
                <a:solidFill>
                  <a:srgbClr val="E6223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[A3] Tekst + Tekst">
  <p:cSld name="[A3] Tekst + Teks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body" idx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5"/>
          <p:cNvSpPr txBox="1">
            <a:spLocks noGrp="1"/>
          </p:cNvSpPr>
          <p:nvPr>
            <p:ph type="body" idx="2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5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5"/>
          <p:cNvSpPr txBox="1">
            <a:spLocks noGrp="1"/>
          </p:cNvSpPr>
          <p:nvPr>
            <p:ph type="body" idx="3"/>
          </p:nvPr>
        </p:nvSpPr>
        <p:spPr>
          <a:xfrm>
            <a:off x="238125" y="238125"/>
            <a:ext cx="8667750" cy="40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2625"/>
              <a:buFont typeface="Arial"/>
              <a:buNone/>
              <a:defRPr sz="2625" cap="none">
                <a:solidFill>
                  <a:srgbClr val="E6223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[A4] Tekst + Beeld groot">
  <p:cSld name="[A4] Tekst + Beeld groo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6"/>
          <p:cNvSpPr txBox="1">
            <a:spLocks noGrp="1"/>
          </p:cNvSpPr>
          <p:nvPr>
            <p:ph type="body" idx="1"/>
          </p:nvPr>
        </p:nvSpPr>
        <p:spPr>
          <a:xfrm>
            <a:off x="238125" y="238125"/>
            <a:ext cx="4193009" cy="28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75"/>
              <a:buFont typeface="Arial"/>
              <a:buNone/>
              <a:defRPr sz="1875" cap="none">
                <a:solidFill>
                  <a:srgbClr val="E6223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6"/>
          <p:cNvSpPr txBox="1">
            <a:spLocks noGrp="1"/>
          </p:cNvSpPr>
          <p:nvPr>
            <p:ph type="body" idx="2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6"/>
          <p:cNvSpPr>
            <a:spLocks noGrp="1"/>
          </p:cNvSpPr>
          <p:nvPr>
            <p:ph type="pic" idx="3"/>
          </p:nvPr>
        </p:nvSpPr>
        <p:spPr>
          <a:xfrm>
            <a:off x="4715073" y="0"/>
            <a:ext cx="4428927" cy="4572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[A5] Bijschrift + Beeld groot">
  <p:cSld name="[A5] Bijschrift + Beeld groo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2" name="Google Shape;142;p27"/>
          <p:cNvSpPr txBox="1">
            <a:spLocks noGrp="1"/>
          </p:cNvSpPr>
          <p:nvPr>
            <p:ph type="body" idx="1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7"/>
          <p:cNvSpPr>
            <a:spLocks noGrp="1"/>
          </p:cNvSpPr>
          <p:nvPr>
            <p:ph type="pic" idx="2"/>
          </p:nvPr>
        </p:nvSpPr>
        <p:spPr>
          <a:xfrm>
            <a:off x="2667570" y="0"/>
            <a:ext cx="6476430" cy="4572000"/>
          </a:xfrm>
          <a:prstGeom prst="rect">
            <a:avLst/>
          </a:prstGeom>
          <a:noFill/>
          <a:ln>
            <a:noFill/>
          </a:ln>
        </p:spPr>
      </p:sp>
      <p:sp>
        <p:nvSpPr>
          <p:cNvPr id="144" name="Google Shape;144;p27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[B1] Tekst + Beeld">
  <p:cSld name="[B1] Tekst + Beeld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8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8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28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8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1" name="Google Shape;151;p28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8"/>
          <p:cNvSpPr txBox="1">
            <a:spLocks noGrp="1"/>
          </p:cNvSpPr>
          <p:nvPr>
            <p:ph type="body" idx="1"/>
          </p:nvPr>
        </p:nvSpPr>
        <p:spPr>
          <a:xfrm>
            <a:off x="238125" y="238125"/>
            <a:ext cx="8667750" cy="40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2625"/>
              <a:buFont typeface="Arial"/>
              <a:buNone/>
              <a:defRPr sz="2625" cap="none">
                <a:solidFill>
                  <a:srgbClr val="E6223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8"/>
          <p:cNvSpPr txBox="1">
            <a:spLocks noGrp="1"/>
          </p:cNvSpPr>
          <p:nvPr>
            <p:ph type="body" idx="2"/>
          </p:nvPr>
        </p:nvSpPr>
        <p:spPr>
          <a:xfrm>
            <a:off x="238125" y="961121"/>
            <a:ext cx="4193009" cy="337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8"/>
          <p:cNvSpPr>
            <a:spLocks noGrp="1"/>
          </p:cNvSpPr>
          <p:nvPr>
            <p:ph type="pic" idx="3"/>
          </p:nvPr>
        </p:nvSpPr>
        <p:spPr>
          <a:xfrm>
            <a:off x="4715495" y="961860"/>
            <a:ext cx="4191769" cy="337201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[B2] Beeld + Tekst">
  <p:cSld name="[B2] Beeld + Teks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9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9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29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9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1" name="Google Shape;161;p29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9"/>
          <p:cNvSpPr>
            <a:spLocks noGrp="1"/>
          </p:cNvSpPr>
          <p:nvPr>
            <p:ph type="pic" idx="2"/>
          </p:nvPr>
        </p:nvSpPr>
        <p:spPr>
          <a:xfrm>
            <a:off x="238125" y="961121"/>
            <a:ext cx="4191769" cy="3372754"/>
          </a:xfrm>
          <a:prstGeom prst="rect">
            <a:avLst/>
          </a:prstGeom>
          <a:noFill/>
          <a:ln>
            <a:noFill/>
          </a:ln>
        </p:spPr>
      </p:sp>
      <p:sp>
        <p:nvSpPr>
          <p:cNvPr id="163" name="Google Shape;163;p29"/>
          <p:cNvSpPr txBox="1">
            <a:spLocks noGrp="1"/>
          </p:cNvSpPr>
          <p:nvPr>
            <p:ph type="body" idx="1"/>
          </p:nvPr>
        </p:nvSpPr>
        <p:spPr>
          <a:xfrm>
            <a:off x="4714875" y="961121"/>
            <a:ext cx="4193009" cy="337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9"/>
          <p:cNvSpPr txBox="1">
            <a:spLocks noGrp="1"/>
          </p:cNvSpPr>
          <p:nvPr>
            <p:ph type="body" idx="3"/>
          </p:nvPr>
        </p:nvSpPr>
        <p:spPr>
          <a:xfrm>
            <a:off x="238125" y="238125"/>
            <a:ext cx="8667750" cy="40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2625"/>
              <a:buFont typeface="Arial"/>
              <a:buNone/>
              <a:defRPr sz="2625" cap="none">
                <a:solidFill>
                  <a:srgbClr val="E6223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[B3] Tekst + Tekst">
  <p:cSld name="[B3] Tekst + Teks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30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30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30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0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1" name="Google Shape;171;p30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30"/>
          <p:cNvSpPr txBox="1">
            <a:spLocks noGrp="1"/>
          </p:cNvSpPr>
          <p:nvPr>
            <p:ph type="body" idx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30"/>
          <p:cNvSpPr txBox="1">
            <a:spLocks noGrp="1"/>
          </p:cNvSpPr>
          <p:nvPr>
            <p:ph type="body" idx="2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30"/>
          <p:cNvSpPr txBox="1">
            <a:spLocks noGrp="1"/>
          </p:cNvSpPr>
          <p:nvPr>
            <p:ph type="body" idx="3"/>
          </p:nvPr>
        </p:nvSpPr>
        <p:spPr>
          <a:xfrm>
            <a:off x="238125" y="238125"/>
            <a:ext cx="8667750" cy="40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2625"/>
              <a:buFont typeface="Arial"/>
              <a:buNone/>
              <a:defRPr sz="2625" cap="none">
                <a:solidFill>
                  <a:srgbClr val="E6223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[B4] Tekst + Beeld groot">
  <p:cSld name="[B4] Tekst + Beeld groot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1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31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31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" name="Google Shape;179;p31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1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1" name="Google Shape;181;p31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31"/>
          <p:cNvSpPr txBox="1">
            <a:spLocks noGrp="1"/>
          </p:cNvSpPr>
          <p:nvPr>
            <p:ph type="body" idx="1"/>
          </p:nvPr>
        </p:nvSpPr>
        <p:spPr>
          <a:xfrm>
            <a:off x="238125" y="238125"/>
            <a:ext cx="4193009" cy="28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75"/>
              <a:buFont typeface="Arial"/>
              <a:buNone/>
              <a:defRPr sz="1875" cap="none">
                <a:solidFill>
                  <a:srgbClr val="E6223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31"/>
          <p:cNvSpPr txBox="1">
            <a:spLocks noGrp="1"/>
          </p:cNvSpPr>
          <p:nvPr>
            <p:ph type="body" idx="2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31"/>
          <p:cNvSpPr>
            <a:spLocks noGrp="1"/>
          </p:cNvSpPr>
          <p:nvPr>
            <p:ph type="pic" idx="3"/>
          </p:nvPr>
        </p:nvSpPr>
        <p:spPr>
          <a:xfrm>
            <a:off x="4715073" y="0"/>
            <a:ext cx="4428927" cy="4572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[B5] Bijschrift + Beeld groot">
  <p:cSld name="[B5] Bijschrift + Beeld groot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2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32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32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9" name="Google Shape;189;p32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2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1" name="Google Shape;191;p32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32"/>
          <p:cNvSpPr txBox="1">
            <a:spLocks noGrp="1"/>
          </p:cNvSpPr>
          <p:nvPr>
            <p:ph type="body" idx="1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32"/>
          <p:cNvSpPr>
            <a:spLocks noGrp="1"/>
          </p:cNvSpPr>
          <p:nvPr>
            <p:ph type="pic" idx="2"/>
          </p:nvPr>
        </p:nvSpPr>
        <p:spPr>
          <a:xfrm>
            <a:off x="2667570" y="0"/>
            <a:ext cx="6476430" cy="4572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[C1] Tekst + Beeld">
  <p:cSld name="[C1] Tekst + Beeld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33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3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p33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3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0" name="Google Shape;200;p33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33"/>
          <p:cNvSpPr txBox="1">
            <a:spLocks noGrp="1"/>
          </p:cNvSpPr>
          <p:nvPr>
            <p:ph type="body" idx="1"/>
          </p:nvPr>
        </p:nvSpPr>
        <p:spPr>
          <a:xfrm>
            <a:off x="238125" y="238125"/>
            <a:ext cx="8667750" cy="40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2625"/>
              <a:buFont typeface="Arial"/>
              <a:buNone/>
              <a:defRPr sz="2625" cap="none">
                <a:solidFill>
                  <a:srgbClr val="E6223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33"/>
          <p:cNvSpPr txBox="1">
            <a:spLocks noGrp="1"/>
          </p:cNvSpPr>
          <p:nvPr>
            <p:ph type="body" idx="2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33"/>
          <p:cNvSpPr>
            <a:spLocks noGrp="1"/>
          </p:cNvSpPr>
          <p:nvPr>
            <p:ph type="pic" idx="3"/>
          </p:nvPr>
        </p:nvSpPr>
        <p:spPr>
          <a:xfrm>
            <a:off x="4715495" y="968520"/>
            <a:ext cx="4191769" cy="336535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[C2] Beeld + Tekst">
  <p:cSld name="[C2] Beeld + Teks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4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4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34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8" name="Google Shape;208;p34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4"/>
          <p:cNvSpPr>
            <a:spLocks noGrp="1"/>
          </p:cNvSpPr>
          <p:nvPr>
            <p:ph type="pic" idx="2"/>
          </p:nvPr>
        </p:nvSpPr>
        <p:spPr>
          <a:xfrm>
            <a:off x="238125" y="967796"/>
            <a:ext cx="4191769" cy="3366079"/>
          </a:xfrm>
          <a:prstGeom prst="rect">
            <a:avLst/>
          </a:prstGeom>
          <a:noFill/>
          <a:ln>
            <a:noFill/>
          </a:ln>
        </p:spPr>
      </p:sp>
      <p:sp>
        <p:nvSpPr>
          <p:cNvPr id="210" name="Google Shape;210;p34"/>
          <p:cNvSpPr txBox="1">
            <a:spLocks noGrp="1"/>
          </p:cNvSpPr>
          <p:nvPr>
            <p:ph type="body" idx="1"/>
          </p:nvPr>
        </p:nvSpPr>
        <p:spPr>
          <a:xfrm>
            <a:off x="4714875" y="967070"/>
            <a:ext cx="4193009" cy="3373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34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2" name="Google Shape;212;p34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34"/>
          <p:cNvSpPr txBox="1">
            <a:spLocks noGrp="1"/>
          </p:cNvSpPr>
          <p:nvPr>
            <p:ph type="body" idx="3"/>
          </p:nvPr>
        </p:nvSpPr>
        <p:spPr>
          <a:xfrm>
            <a:off x="238125" y="238125"/>
            <a:ext cx="8667750" cy="40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2625"/>
              <a:buFont typeface="Arial"/>
              <a:buNone/>
              <a:defRPr sz="2625" cap="none">
                <a:solidFill>
                  <a:srgbClr val="E6223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[C3] Tekst + Tekst">
  <p:cSld name="[C3] Tekst + Teks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5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35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35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5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9" name="Google Shape;219;p35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5"/>
          <p:cNvSpPr txBox="1">
            <a:spLocks noGrp="1"/>
          </p:cNvSpPr>
          <p:nvPr>
            <p:ph type="body" idx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35"/>
          <p:cNvSpPr txBox="1">
            <a:spLocks noGrp="1"/>
          </p:cNvSpPr>
          <p:nvPr>
            <p:ph type="body" idx="2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35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35"/>
          <p:cNvSpPr txBox="1">
            <a:spLocks noGrp="1"/>
          </p:cNvSpPr>
          <p:nvPr>
            <p:ph type="body" idx="3"/>
          </p:nvPr>
        </p:nvSpPr>
        <p:spPr>
          <a:xfrm>
            <a:off x="238125" y="238125"/>
            <a:ext cx="8667750" cy="40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2625"/>
              <a:buFont typeface="Arial"/>
              <a:buNone/>
              <a:defRPr sz="2625" cap="none">
                <a:solidFill>
                  <a:srgbClr val="E6223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[C4] Tekst + Beeld groot">
  <p:cSld name="[C4] Tekst + Beeld groot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6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36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36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6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9" name="Google Shape;229;p36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6"/>
          <p:cNvSpPr txBox="1">
            <a:spLocks noGrp="1"/>
          </p:cNvSpPr>
          <p:nvPr>
            <p:ph type="body" idx="1"/>
          </p:nvPr>
        </p:nvSpPr>
        <p:spPr>
          <a:xfrm>
            <a:off x="238125" y="238125"/>
            <a:ext cx="4193009" cy="28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75"/>
              <a:buFont typeface="Arial"/>
              <a:buNone/>
              <a:defRPr sz="1875" cap="none">
                <a:solidFill>
                  <a:srgbClr val="E6223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36"/>
          <p:cNvSpPr txBox="1">
            <a:spLocks noGrp="1"/>
          </p:cNvSpPr>
          <p:nvPr>
            <p:ph type="body" idx="2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36"/>
          <p:cNvSpPr>
            <a:spLocks noGrp="1"/>
          </p:cNvSpPr>
          <p:nvPr>
            <p:ph type="pic" idx="3"/>
          </p:nvPr>
        </p:nvSpPr>
        <p:spPr>
          <a:xfrm>
            <a:off x="4715073" y="0"/>
            <a:ext cx="4428927" cy="4572000"/>
          </a:xfrm>
          <a:prstGeom prst="rect">
            <a:avLst/>
          </a:prstGeom>
          <a:noFill/>
          <a:ln>
            <a:noFill/>
          </a:ln>
        </p:spPr>
      </p:sp>
      <p:sp>
        <p:nvSpPr>
          <p:cNvPr id="233" name="Google Shape;233;p36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[C5] Bijschrift + Beeld groot">
  <p:cSld name="[C5] Bijschrift + Beeld groot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7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37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37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7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9" name="Google Shape;239;p37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7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37"/>
          <p:cNvSpPr txBox="1">
            <a:spLocks noGrp="1"/>
          </p:cNvSpPr>
          <p:nvPr>
            <p:ph type="body" idx="1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37"/>
          <p:cNvSpPr>
            <a:spLocks noGrp="1"/>
          </p:cNvSpPr>
          <p:nvPr>
            <p:ph type="pic" idx="2"/>
          </p:nvPr>
        </p:nvSpPr>
        <p:spPr>
          <a:xfrm>
            <a:off x="2667570" y="0"/>
            <a:ext cx="6476430" cy="4572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[D1] Tekst + Beeld">
  <p:cSld name="[D1] Tekst + Beeld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8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38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38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47" name="Google Shape;247;p38"/>
          <p:cNvGrpSpPr/>
          <p:nvPr/>
        </p:nvGrpSpPr>
        <p:grpSpPr>
          <a:xfrm>
            <a:off x="7708383" y="0"/>
            <a:ext cx="1435618" cy="5143500"/>
            <a:chOff x="0" y="0"/>
            <a:chExt cx="3828314" cy="13716000"/>
          </a:xfrm>
        </p:grpSpPr>
        <p:sp>
          <p:nvSpPr>
            <p:cNvPr id="248" name="Google Shape;248;p38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38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50" name="Google Shape;250;p38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8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38"/>
          <p:cNvSpPr txBox="1">
            <a:spLocks noGrp="1"/>
          </p:cNvSpPr>
          <p:nvPr>
            <p:ph type="body" idx="1"/>
          </p:nvPr>
        </p:nvSpPr>
        <p:spPr>
          <a:xfrm>
            <a:off x="238125" y="238125"/>
            <a:ext cx="7440464" cy="40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2625"/>
              <a:buFont typeface="Arial"/>
              <a:buNone/>
              <a:defRPr sz="2625" cap="none">
                <a:solidFill>
                  <a:srgbClr val="E6223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38"/>
          <p:cNvSpPr txBox="1">
            <a:spLocks noGrp="1"/>
          </p:cNvSpPr>
          <p:nvPr>
            <p:ph type="body" idx="2"/>
          </p:nvPr>
        </p:nvSpPr>
        <p:spPr>
          <a:xfrm>
            <a:off x="238125" y="961121"/>
            <a:ext cx="7440464" cy="337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[D1] Tekst + Beeld">
  <p:cSld name="1_[D1] Tekst + Beeld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9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39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39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58" name="Google Shape;258;p39"/>
          <p:cNvGrpSpPr/>
          <p:nvPr/>
        </p:nvGrpSpPr>
        <p:grpSpPr>
          <a:xfrm>
            <a:off x="7708383" y="0"/>
            <a:ext cx="1435618" cy="5143500"/>
            <a:chOff x="0" y="0"/>
            <a:chExt cx="3828314" cy="13716000"/>
          </a:xfrm>
        </p:grpSpPr>
        <p:sp>
          <p:nvSpPr>
            <p:cNvPr id="259" name="Google Shape;259;p39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39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61" name="Google Shape;261;p39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9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39"/>
          <p:cNvSpPr txBox="1">
            <a:spLocks noGrp="1"/>
          </p:cNvSpPr>
          <p:nvPr>
            <p:ph type="body" idx="1"/>
          </p:nvPr>
        </p:nvSpPr>
        <p:spPr>
          <a:xfrm>
            <a:off x="238125" y="238125"/>
            <a:ext cx="7440464" cy="40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2625"/>
              <a:buFont typeface="Arial"/>
              <a:buNone/>
              <a:defRPr sz="2625" cap="none">
                <a:solidFill>
                  <a:srgbClr val="E6223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39"/>
          <p:cNvSpPr>
            <a:spLocks noGrp="1"/>
          </p:cNvSpPr>
          <p:nvPr>
            <p:ph type="pic" idx="2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  <a:noFill/>
          <a:ln>
            <a:noFill/>
          </a:ln>
        </p:spPr>
      </p:sp>
      <p:sp>
        <p:nvSpPr>
          <p:cNvPr id="265" name="Google Shape;265;p39"/>
          <p:cNvSpPr txBox="1">
            <a:spLocks noGrp="1"/>
          </p:cNvSpPr>
          <p:nvPr>
            <p:ph type="body" idx="3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[D2] Beeld + Tekst">
  <p:cSld name="[D2] Beeld + Tekst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0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40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40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0" name="Google Shape;270;p40"/>
          <p:cNvSpPr>
            <a:spLocks noGrp="1"/>
          </p:cNvSpPr>
          <p:nvPr>
            <p:ph type="pic" idx="2"/>
          </p:nvPr>
        </p:nvSpPr>
        <p:spPr>
          <a:xfrm>
            <a:off x="238125" y="967796"/>
            <a:ext cx="3573314" cy="3366079"/>
          </a:xfrm>
          <a:prstGeom prst="rect">
            <a:avLst/>
          </a:prstGeom>
          <a:noFill/>
          <a:ln>
            <a:noFill/>
          </a:ln>
        </p:spPr>
      </p:sp>
      <p:sp>
        <p:nvSpPr>
          <p:cNvPr id="271" name="Google Shape;271;p40"/>
          <p:cNvSpPr txBox="1">
            <a:spLocks noGrp="1"/>
          </p:cNvSpPr>
          <p:nvPr>
            <p:ph type="body" idx="1"/>
          </p:nvPr>
        </p:nvSpPr>
        <p:spPr>
          <a:xfrm>
            <a:off x="4095750" y="967070"/>
            <a:ext cx="3572718" cy="3373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272" name="Google Shape;272;p40"/>
          <p:cNvGrpSpPr/>
          <p:nvPr/>
        </p:nvGrpSpPr>
        <p:grpSpPr>
          <a:xfrm>
            <a:off x="7708383" y="0"/>
            <a:ext cx="1435618" cy="5143500"/>
            <a:chOff x="0" y="0"/>
            <a:chExt cx="3828314" cy="13716000"/>
          </a:xfrm>
        </p:grpSpPr>
        <p:sp>
          <p:nvSpPr>
            <p:cNvPr id="273" name="Google Shape;273;p40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40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75" name="Google Shape;275;p40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40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40"/>
          <p:cNvSpPr txBox="1">
            <a:spLocks noGrp="1"/>
          </p:cNvSpPr>
          <p:nvPr>
            <p:ph type="body" idx="3"/>
          </p:nvPr>
        </p:nvSpPr>
        <p:spPr>
          <a:xfrm>
            <a:off x="238125" y="238125"/>
            <a:ext cx="7440464" cy="40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2625"/>
              <a:buFont typeface="Arial"/>
              <a:buNone/>
              <a:defRPr sz="2625" cap="none">
                <a:solidFill>
                  <a:srgbClr val="E6223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[D3] Tekst + Tekst">
  <p:cSld name="[D3] Tekst + Tekst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1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41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41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2" name="Google Shape;282;p41"/>
          <p:cNvSpPr txBox="1">
            <a:spLocks noGrp="1"/>
          </p:cNvSpPr>
          <p:nvPr>
            <p:ph type="body" idx="1"/>
          </p:nvPr>
        </p:nvSpPr>
        <p:spPr>
          <a:xfrm>
            <a:off x="4095750" y="967796"/>
            <a:ext cx="3572718" cy="337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283" name="Google Shape;283;p41"/>
          <p:cNvGrpSpPr/>
          <p:nvPr/>
        </p:nvGrpSpPr>
        <p:grpSpPr>
          <a:xfrm>
            <a:off x="7708383" y="0"/>
            <a:ext cx="1435618" cy="5143500"/>
            <a:chOff x="0" y="0"/>
            <a:chExt cx="3828314" cy="13716000"/>
          </a:xfrm>
        </p:grpSpPr>
        <p:sp>
          <p:nvSpPr>
            <p:cNvPr id="284" name="Google Shape;284;p41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41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86" name="Google Shape;286;p41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41"/>
          <p:cNvSpPr txBox="1">
            <a:spLocks noGrp="1"/>
          </p:cNvSpPr>
          <p:nvPr>
            <p:ph type="body" idx="2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41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41"/>
          <p:cNvSpPr txBox="1">
            <a:spLocks noGrp="1"/>
          </p:cNvSpPr>
          <p:nvPr>
            <p:ph type="body" idx="3"/>
          </p:nvPr>
        </p:nvSpPr>
        <p:spPr>
          <a:xfrm>
            <a:off x="238125" y="238125"/>
            <a:ext cx="7440464" cy="40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2625"/>
              <a:buFont typeface="Arial"/>
              <a:buNone/>
              <a:defRPr sz="2625" cap="none">
                <a:solidFill>
                  <a:srgbClr val="E6223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[D4] Tekst + Beeld groot">
  <p:cSld name="[D4] Tekst + Beeld groot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2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42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42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94" name="Google Shape;294;p42"/>
          <p:cNvGrpSpPr/>
          <p:nvPr/>
        </p:nvGrpSpPr>
        <p:grpSpPr>
          <a:xfrm>
            <a:off x="7708383" y="0"/>
            <a:ext cx="1435618" cy="5143500"/>
            <a:chOff x="0" y="0"/>
            <a:chExt cx="3828314" cy="13716000"/>
          </a:xfrm>
        </p:grpSpPr>
        <p:sp>
          <p:nvSpPr>
            <p:cNvPr id="295" name="Google Shape;295;p42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42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97" name="Google Shape;297;p42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42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42"/>
          <p:cNvSpPr txBox="1">
            <a:spLocks noGrp="1"/>
          </p:cNvSpPr>
          <p:nvPr>
            <p:ph type="body" idx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42"/>
          <p:cNvSpPr txBox="1">
            <a:spLocks noGrp="1"/>
          </p:cNvSpPr>
          <p:nvPr>
            <p:ph type="body" idx="2"/>
          </p:nvPr>
        </p:nvSpPr>
        <p:spPr>
          <a:xfrm>
            <a:off x="238125" y="238125"/>
            <a:ext cx="3572718" cy="28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75"/>
              <a:buFont typeface="Arial"/>
              <a:buNone/>
              <a:defRPr sz="1875" cap="none">
                <a:solidFill>
                  <a:srgbClr val="E6223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42"/>
          <p:cNvSpPr>
            <a:spLocks noGrp="1"/>
          </p:cNvSpPr>
          <p:nvPr>
            <p:ph type="pic" idx="3"/>
          </p:nvPr>
        </p:nvSpPr>
        <p:spPr>
          <a:xfrm>
            <a:off x="4097537" y="0"/>
            <a:ext cx="4531542" cy="4572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[D5] Bijschrift + Beeld groot">
  <p:cSld name="[D5] Bijschrift + Beeld groot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3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43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43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06" name="Google Shape;306;p43"/>
          <p:cNvGrpSpPr/>
          <p:nvPr/>
        </p:nvGrpSpPr>
        <p:grpSpPr>
          <a:xfrm>
            <a:off x="7708383" y="0"/>
            <a:ext cx="1435618" cy="5143500"/>
            <a:chOff x="0" y="0"/>
            <a:chExt cx="3828314" cy="13716000"/>
          </a:xfrm>
        </p:grpSpPr>
        <p:sp>
          <p:nvSpPr>
            <p:cNvPr id="307" name="Google Shape;307;p43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43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09" name="Google Shape;309;p43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43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43"/>
          <p:cNvSpPr txBox="1">
            <a:spLocks noGrp="1"/>
          </p:cNvSpPr>
          <p:nvPr>
            <p:ph type="body" idx="1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43"/>
          <p:cNvSpPr>
            <a:spLocks noGrp="1"/>
          </p:cNvSpPr>
          <p:nvPr>
            <p:ph type="pic" idx="2"/>
          </p:nvPr>
        </p:nvSpPr>
        <p:spPr>
          <a:xfrm>
            <a:off x="2671108" y="-6123"/>
            <a:ext cx="5962625" cy="457812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[D1] Tekst + Beeld">
  <p:cSld name="2_[D1] Tekst + Beeld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4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44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44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17" name="Google Shape;317;p44"/>
          <p:cNvGrpSpPr/>
          <p:nvPr/>
        </p:nvGrpSpPr>
        <p:grpSpPr>
          <a:xfrm>
            <a:off x="7708383" y="0"/>
            <a:ext cx="1435618" cy="5143500"/>
            <a:chOff x="20555686" y="0"/>
            <a:chExt cx="3828315" cy="13716001"/>
          </a:xfrm>
        </p:grpSpPr>
        <p:sp>
          <p:nvSpPr>
            <p:cNvPr id="318" name="Google Shape;318;p44"/>
            <p:cNvSpPr/>
            <p:nvPr/>
          </p:nvSpPr>
          <p:spPr>
            <a:xfrm rot="10800000">
              <a:off x="20555686" y="2972716"/>
              <a:ext cx="3828315" cy="107432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44"/>
            <p:cNvSpPr/>
            <p:nvPr/>
          </p:nvSpPr>
          <p:spPr>
            <a:xfrm flipH="1">
              <a:off x="20555686" y="0"/>
              <a:ext cx="3828315" cy="107432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D88B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20" name="Google Shape;320;p44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44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44"/>
          <p:cNvSpPr txBox="1">
            <a:spLocks noGrp="1"/>
          </p:cNvSpPr>
          <p:nvPr>
            <p:ph type="body" idx="1"/>
          </p:nvPr>
        </p:nvSpPr>
        <p:spPr>
          <a:xfrm>
            <a:off x="238125" y="238125"/>
            <a:ext cx="7440464" cy="40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2625"/>
              <a:buFont typeface="Arial"/>
              <a:buNone/>
              <a:defRPr sz="2625" cap="none">
                <a:solidFill>
                  <a:srgbClr val="E6223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44"/>
          <p:cNvSpPr txBox="1">
            <a:spLocks noGrp="1"/>
          </p:cNvSpPr>
          <p:nvPr>
            <p:ph type="body" idx="2"/>
          </p:nvPr>
        </p:nvSpPr>
        <p:spPr>
          <a:xfrm>
            <a:off x="238125" y="967796"/>
            <a:ext cx="7440464" cy="337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[E1] Tekst + Beeld">
  <p:cSld name="[E1] Tekst + Beeld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5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45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45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8" name="Google Shape;328;p45"/>
          <p:cNvSpPr>
            <a:spLocks noGrp="1"/>
          </p:cNvSpPr>
          <p:nvPr>
            <p:ph type="pic" idx="2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  <a:noFill/>
          <a:ln>
            <a:noFill/>
          </a:ln>
        </p:spPr>
      </p:sp>
      <p:sp>
        <p:nvSpPr>
          <p:cNvPr id="329" name="Google Shape;329;p45"/>
          <p:cNvSpPr txBox="1">
            <a:spLocks noGrp="1"/>
          </p:cNvSpPr>
          <p:nvPr>
            <p:ph type="body" idx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330" name="Google Shape;330;p45"/>
          <p:cNvGrpSpPr/>
          <p:nvPr/>
        </p:nvGrpSpPr>
        <p:grpSpPr>
          <a:xfrm>
            <a:off x="7708383" y="0"/>
            <a:ext cx="1435618" cy="5143500"/>
            <a:chOff x="0" y="0"/>
            <a:chExt cx="3828314" cy="13716000"/>
          </a:xfrm>
        </p:grpSpPr>
        <p:sp>
          <p:nvSpPr>
            <p:cNvPr id="331" name="Google Shape;331;p45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45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33" name="Google Shape;333;p45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45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45"/>
          <p:cNvSpPr txBox="1">
            <a:spLocks noGrp="1"/>
          </p:cNvSpPr>
          <p:nvPr>
            <p:ph type="body" idx="3"/>
          </p:nvPr>
        </p:nvSpPr>
        <p:spPr>
          <a:xfrm>
            <a:off x="238125" y="238125"/>
            <a:ext cx="7440464" cy="40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2625"/>
              <a:buFont typeface="Arial"/>
              <a:buNone/>
              <a:defRPr sz="2625" cap="none">
                <a:solidFill>
                  <a:srgbClr val="E6223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[E2] Beeld + Tekst">
  <p:cSld name="[E2] Beeld + Tekst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6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46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9" name="Google Shape;339;p46"/>
          <p:cNvGrpSpPr/>
          <p:nvPr/>
        </p:nvGrpSpPr>
        <p:grpSpPr>
          <a:xfrm>
            <a:off x="7708383" y="0"/>
            <a:ext cx="1435618" cy="5143500"/>
            <a:chOff x="0" y="0"/>
            <a:chExt cx="3828314" cy="13716000"/>
          </a:xfrm>
        </p:grpSpPr>
        <p:sp>
          <p:nvSpPr>
            <p:cNvPr id="340" name="Google Shape;340;p46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46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2" name="Google Shape;342;p46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3" name="Google Shape;343;p46"/>
          <p:cNvSpPr>
            <a:spLocks noGrp="1"/>
          </p:cNvSpPr>
          <p:nvPr>
            <p:ph type="pic" idx="2"/>
          </p:nvPr>
        </p:nvSpPr>
        <p:spPr>
          <a:xfrm>
            <a:off x="238125" y="967796"/>
            <a:ext cx="3573314" cy="3366079"/>
          </a:xfrm>
          <a:prstGeom prst="rect">
            <a:avLst/>
          </a:prstGeom>
          <a:noFill/>
          <a:ln>
            <a:noFill/>
          </a:ln>
        </p:spPr>
      </p:sp>
      <p:sp>
        <p:nvSpPr>
          <p:cNvPr id="344" name="Google Shape;344;p46"/>
          <p:cNvSpPr txBox="1">
            <a:spLocks noGrp="1"/>
          </p:cNvSpPr>
          <p:nvPr>
            <p:ph type="body" idx="1"/>
          </p:nvPr>
        </p:nvSpPr>
        <p:spPr>
          <a:xfrm>
            <a:off x="4095750" y="967070"/>
            <a:ext cx="3572718" cy="3373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5" name="Google Shape;345;p46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46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46"/>
          <p:cNvSpPr txBox="1">
            <a:spLocks noGrp="1"/>
          </p:cNvSpPr>
          <p:nvPr>
            <p:ph type="body" idx="3"/>
          </p:nvPr>
        </p:nvSpPr>
        <p:spPr>
          <a:xfrm>
            <a:off x="238125" y="238125"/>
            <a:ext cx="7440464" cy="40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2625"/>
              <a:buFont typeface="Arial"/>
              <a:buNone/>
              <a:defRPr sz="2625" cap="none">
                <a:solidFill>
                  <a:srgbClr val="E6223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[E3] Tekst + Tekst">
  <p:cSld name="[E3] Tekst + Tekst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7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47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1" name="Google Shape;351;p47"/>
          <p:cNvGrpSpPr/>
          <p:nvPr/>
        </p:nvGrpSpPr>
        <p:grpSpPr>
          <a:xfrm>
            <a:off x="7708383" y="0"/>
            <a:ext cx="1435618" cy="5143500"/>
            <a:chOff x="0" y="0"/>
            <a:chExt cx="3828314" cy="13716000"/>
          </a:xfrm>
        </p:grpSpPr>
        <p:sp>
          <p:nvSpPr>
            <p:cNvPr id="352" name="Google Shape;352;p47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47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4" name="Google Shape;354;p47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5" name="Google Shape;355;p47"/>
          <p:cNvSpPr txBox="1">
            <a:spLocks noGrp="1"/>
          </p:cNvSpPr>
          <p:nvPr>
            <p:ph type="body" idx="1"/>
          </p:nvPr>
        </p:nvSpPr>
        <p:spPr>
          <a:xfrm>
            <a:off x="4095750" y="961121"/>
            <a:ext cx="3572718" cy="337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56" name="Google Shape;356;p47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47"/>
          <p:cNvSpPr txBox="1">
            <a:spLocks noGrp="1"/>
          </p:cNvSpPr>
          <p:nvPr>
            <p:ph type="body" idx="2"/>
          </p:nvPr>
        </p:nvSpPr>
        <p:spPr>
          <a:xfrm>
            <a:off x="238125" y="961121"/>
            <a:ext cx="3572718" cy="337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47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47"/>
          <p:cNvSpPr txBox="1">
            <a:spLocks noGrp="1"/>
          </p:cNvSpPr>
          <p:nvPr>
            <p:ph type="body" idx="3"/>
          </p:nvPr>
        </p:nvSpPr>
        <p:spPr>
          <a:xfrm>
            <a:off x="238125" y="238125"/>
            <a:ext cx="7440464" cy="40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2625"/>
              <a:buFont typeface="Arial"/>
              <a:buNone/>
              <a:defRPr sz="2625" cap="none">
                <a:solidFill>
                  <a:srgbClr val="E6223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[E4] Tekst + Beeld groot">
  <p:cSld name="[E4] Tekst + Beeld groot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8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48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3" name="Google Shape;363;p48"/>
          <p:cNvGrpSpPr/>
          <p:nvPr/>
        </p:nvGrpSpPr>
        <p:grpSpPr>
          <a:xfrm>
            <a:off x="7708383" y="0"/>
            <a:ext cx="1435618" cy="5143500"/>
            <a:chOff x="0" y="0"/>
            <a:chExt cx="3828314" cy="13716000"/>
          </a:xfrm>
        </p:grpSpPr>
        <p:sp>
          <p:nvSpPr>
            <p:cNvPr id="364" name="Google Shape;364;p48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48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6" name="Google Shape;366;p48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7" name="Google Shape;367;p48"/>
          <p:cNvSpPr txBox="1">
            <a:spLocks noGrp="1"/>
          </p:cNvSpPr>
          <p:nvPr>
            <p:ph type="body" idx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48"/>
          <p:cNvSpPr txBox="1">
            <a:spLocks noGrp="1"/>
          </p:cNvSpPr>
          <p:nvPr>
            <p:ph type="body" idx="2"/>
          </p:nvPr>
        </p:nvSpPr>
        <p:spPr>
          <a:xfrm>
            <a:off x="238125" y="238125"/>
            <a:ext cx="3572718" cy="28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75"/>
              <a:buFont typeface="Arial"/>
              <a:buNone/>
              <a:defRPr sz="1875" cap="none">
                <a:solidFill>
                  <a:srgbClr val="E6223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69" name="Google Shape;369;p48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48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48"/>
          <p:cNvSpPr>
            <a:spLocks noGrp="1"/>
          </p:cNvSpPr>
          <p:nvPr>
            <p:ph type="pic" idx="3"/>
          </p:nvPr>
        </p:nvSpPr>
        <p:spPr>
          <a:xfrm>
            <a:off x="4097537" y="0"/>
            <a:ext cx="4531542" cy="4572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[E5] Bijschrift + Beeld groot">
  <p:cSld name="[E5] Bijschrift + Beeld groot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9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49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5" name="Google Shape;375;p49"/>
          <p:cNvGrpSpPr/>
          <p:nvPr/>
        </p:nvGrpSpPr>
        <p:grpSpPr>
          <a:xfrm>
            <a:off x="7708383" y="0"/>
            <a:ext cx="1435618" cy="5143500"/>
            <a:chOff x="0" y="0"/>
            <a:chExt cx="3828314" cy="13716000"/>
          </a:xfrm>
        </p:grpSpPr>
        <p:sp>
          <p:nvSpPr>
            <p:cNvPr id="376" name="Google Shape;376;p49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49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78" name="Google Shape;378;p49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49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0" name="Google Shape;380;p49"/>
          <p:cNvSpPr txBox="1">
            <a:spLocks noGrp="1"/>
          </p:cNvSpPr>
          <p:nvPr>
            <p:ph type="body" idx="1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49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49"/>
          <p:cNvSpPr>
            <a:spLocks noGrp="1"/>
          </p:cNvSpPr>
          <p:nvPr>
            <p:ph type="pic" idx="2"/>
          </p:nvPr>
        </p:nvSpPr>
        <p:spPr>
          <a:xfrm>
            <a:off x="2671108" y="-6123"/>
            <a:ext cx="5962625" cy="457812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[F1] Tekst + Beeld">
  <p:cSld name="[F1] Tekst + Beeld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0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50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50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50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8" name="Google Shape;388;p50"/>
          <p:cNvSpPr>
            <a:spLocks noGrp="1"/>
          </p:cNvSpPr>
          <p:nvPr>
            <p:ph type="pic" idx="2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  <a:noFill/>
          <a:ln>
            <a:noFill/>
          </a:ln>
        </p:spPr>
      </p:sp>
      <p:sp>
        <p:nvSpPr>
          <p:cNvPr id="389" name="Google Shape;389;p50"/>
          <p:cNvSpPr txBox="1">
            <a:spLocks noGrp="1"/>
          </p:cNvSpPr>
          <p:nvPr>
            <p:ph type="body" idx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390" name="Google Shape;390;p50"/>
          <p:cNvGrpSpPr/>
          <p:nvPr/>
        </p:nvGrpSpPr>
        <p:grpSpPr>
          <a:xfrm>
            <a:off x="7708383" y="0"/>
            <a:ext cx="1435618" cy="5143500"/>
            <a:chOff x="0" y="0"/>
            <a:chExt cx="3828314" cy="13716000"/>
          </a:xfrm>
        </p:grpSpPr>
        <p:sp>
          <p:nvSpPr>
            <p:cNvPr id="391" name="Google Shape;391;p50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50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93" name="Google Shape;393;p50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50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50"/>
          <p:cNvSpPr txBox="1">
            <a:spLocks noGrp="1"/>
          </p:cNvSpPr>
          <p:nvPr>
            <p:ph type="body" idx="3"/>
          </p:nvPr>
        </p:nvSpPr>
        <p:spPr>
          <a:xfrm>
            <a:off x="238125" y="238125"/>
            <a:ext cx="7440464" cy="40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2625"/>
              <a:buFont typeface="Arial"/>
              <a:buNone/>
              <a:defRPr sz="2625" cap="none">
                <a:solidFill>
                  <a:srgbClr val="E6223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[F2] Beeld + Tekst">
  <p:cSld name="[F2] Beeld + Tekst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1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51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9" name="Google Shape;399;p51"/>
          <p:cNvGrpSpPr/>
          <p:nvPr/>
        </p:nvGrpSpPr>
        <p:grpSpPr>
          <a:xfrm>
            <a:off x="7708383" y="0"/>
            <a:ext cx="1435618" cy="5143500"/>
            <a:chOff x="0" y="0"/>
            <a:chExt cx="3828314" cy="13716000"/>
          </a:xfrm>
        </p:grpSpPr>
        <p:sp>
          <p:nvSpPr>
            <p:cNvPr id="400" name="Google Shape;400;p51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51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2" name="Google Shape;402;p51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3" name="Google Shape;403;p51"/>
          <p:cNvSpPr>
            <a:spLocks noGrp="1"/>
          </p:cNvSpPr>
          <p:nvPr>
            <p:ph type="pic" idx="2"/>
          </p:nvPr>
        </p:nvSpPr>
        <p:spPr>
          <a:xfrm>
            <a:off x="238125" y="961121"/>
            <a:ext cx="3573314" cy="3372754"/>
          </a:xfrm>
          <a:prstGeom prst="rect">
            <a:avLst/>
          </a:prstGeom>
          <a:noFill/>
          <a:ln>
            <a:noFill/>
          </a:ln>
        </p:spPr>
      </p:sp>
      <p:sp>
        <p:nvSpPr>
          <p:cNvPr id="404" name="Google Shape;404;p51"/>
          <p:cNvSpPr txBox="1">
            <a:spLocks noGrp="1"/>
          </p:cNvSpPr>
          <p:nvPr>
            <p:ph type="body" idx="1"/>
          </p:nvPr>
        </p:nvSpPr>
        <p:spPr>
          <a:xfrm>
            <a:off x="4095750" y="960380"/>
            <a:ext cx="3572718" cy="3380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405" name="Google Shape;405;p51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51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51"/>
          <p:cNvSpPr txBox="1">
            <a:spLocks noGrp="1"/>
          </p:cNvSpPr>
          <p:nvPr>
            <p:ph type="body" idx="3"/>
          </p:nvPr>
        </p:nvSpPr>
        <p:spPr>
          <a:xfrm>
            <a:off x="238125" y="238125"/>
            <a:ext cx="7440464" cy="40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2625"/>
              <a:buFont typeface="Arial"/>
              <a:buNone/>
              <a:defRPr sz="2625" cap="none">
                <a:solidFill>
                  <a:srgbClr val="E6223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[F3] Tekst + Tekst">
  <p:cSld name="[F3] Tekst + Tekst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2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52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1" name="Google Shape;411;p52"/>
          <p:cNvGrpSpPr/>
          <p:nvPr/>
        </p:nvGrpSpPr>
        <p:grpSpPr>
          <a:xfrm>
            <a:off x="7708383" y="0"/>
            <a:ext cx="1435618" cy="5143500"/>
            <a:chOff x="0" y="0"/>
            <a:chExt cx="3828314" cy="13716000"/>
          </a:xfrm>
        </p:grpSpPr>
        <p:sp>
          <p:nvSpPr>
            <p:cNvPr id="412" name="Google Shape;412;p52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52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4" name="Google Shape;414;p52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5" name="Google Shape;415;p52"/>
          <p:cNvSpPr txBox="1">
            <a:spLocks noGrp="1"/>
          </p:cNvSpPr>
          <p:nvPr>
            <p:ph type="body" idx="1"/>
          </p:nvPr>
        </p:nvSpPr>
        <p:spPr>
          <a:xfrm>
            <a:off x="4095750" y="967796"/>
            <a:ext cx="3572718" cy="337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416" name="Google Shape;416;p52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52"/>
          <p:cNvSpPr txBox="1">
            <a:spLocks noGrp="1"/>
          </p:cNvSpPr>
          <p:nvPr>
            <p:ph type="body" idx="2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52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19" name="Google Shape;419;p52"/>
          <p:cNvSpPr txBox="1">
            <a:spLocks noGrp="1"/>
          </p:cNvSpPr>
          <p:nvPr>
            <p:ph type="body" idx="3"/>
          </p:nvPr>
        </p:nvSpPr>
        <p:spPr>
          <a:xfrm>
            <a:off x="238125" y="238125"/>
            <a:ext cx="7440464" cy="40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2625"/>
              <a:buFont typeface="Arial"/>
              <a:buNone/>
              <a:defRPr sz="2625" cap="none">
                <a:solidFill>
                  <a:srgbClr val="E6223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[F4] Tekst + Beeld groot">
  <p:cSld name="[F4] Tekst + Beeld groot"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3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53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3" name="Google Shape;423;p53"/>
          <p:cNvGrpSpPr/>
          <p:nvPr/>
        </p:nvGrpSpPr>
        <p:grpSpPr>
          <a:xfrm>
            <a:off x="7708383" y="0"/>
            <a:ext cx="1435618" cy="5143500"/>
            <a:chOff x="0" y="0"/>
            <a:chExt cx="3828314" cy="13716000"/>
          </a:xfrm>
        </p:grpSpPr>
        <p:sp>
          <p:nvSpPr>
            <p:cNvPr id="424" name="Google Shape;424;p53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53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6" name="Google Shape;426;p53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7" name="Google Shape;427;p53"/>
          <p:cNvSpPr txBox="1">
            <a:spLocks noGrp="1"/>
          </p:cNvSpPr>
          <p:nvPr>
            <p:ph type="body" idx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53"/>
          <p:cNvSpPr txBox="1">
            <a:spLocks noGrp="1"/>
          </p:cNvSpPr>
          <p:nvPr>
            <p:ph type="body" idx="2"/>
          </p:nvPr>
        </p:nvSpPr>
        <p:spPr>
          <a:xfrm>
            <a:off x="238125" y="238125"/>
            <a:ext cx="3572718" cy="28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75"/>
              <a:buFont typeface="Arial"/>
              <a:buNone/>
              <a:defRPr sz="1875" cap="none">
                <a:solidFill>
                  <a:srgbClr val="E6223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429" name="Google Shape;429;p53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53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53"/>
          <p:cNvSpPr>
            <a:spLocks noGrp="1"/>
          </p:cNvSpPr>
          <p:nvPr>
            <p:ph type="pic" idx="3"/>
          </p:nvPr>
        </p:nvSpPr>
        <p:spPr>
          <a:xfrm>
            <a:off x="4097537" y="0"/>
            <a:ext cx="4531542" cy="4572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[F5] Bijschrift + Beeld groot">
  <p:cSld name="[F5] Bijschrift + Beeld groot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54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54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5" name="Google Shape;435;p54"/>
          <p:cNvGrpSpPr/>
          <p:nvPr/>
        </p:nvGrpSpPr>
        <p:grpSpPr>
          <a:xfrm>
            <a:off x="7708383" y="0"/>
            <a:ext cx="1435618" cy="5143500"/>
            <a:chOff x="0" y="0"/>
            <a:chExt cx="3828314" cy="13716000"/>
          </a:xfrm>
        </p:grpSpPr>
        <p:sp>
          <p:nvSpPr>
            <p:cNvPr id="436" name="Google Shape;436;p54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54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38" name="Google Shape;438;p54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54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0" name="Google Shape;440;p54"/>
          <p:cNvSpPr txBox="1">
            <a:spLocks noGrp="1"/>
          </p:cNvSpPr>
          <p:nvPr>
            <p:ph type="body" idx="1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41" name="Google Shape;441;p54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54"/>
          <p:cNvSpPr>
            <a:spLocks noGrp="1"/>
          </p:cNvSpPr>
          <p:nvPr>
            <p:ph type="pic" idx="2"/>
          </p:nvPr>
        </p:nvSpPr>
        <p:spPr>
          <a:xfrm>
            <a:off x="2671108" y="-6123"/>
            <a:ext cx="5962625" cy="457812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eeld schermvullend" type="tx">
  <p:cSld name="TITLE_AND_BODY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55"/>
          <p:cNvSpPr>
            <a:spLocks noGrp="1"/>
          </p:cNvSpPr>
          <p:nvPr>
            <p:ph type="pic" idx="2"/>
          </p:nvPr>
        </p:nvSpPr>
        <p:spPr>
          <a:xfrm>
            <a:off x="-23243" y="-7317"/>
            <a:ext cx="9190485" cy="515813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eeld schermv. vlak2">
  <p:cSld name="Beeld schermv. vlak2"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56"/>
          <p:cNvSpPr>
            <a:spLocks noGrp="1"/>
          </p:cNvSpPr>
          <p:nvPr>
            <p:ph type="pic" idx="2"/>
          </p:nvPr>
        </p:nvSpPr>
        <p:spPr>
          <a:xfrm>
            <a:off x="-12247" y="0"/>
            <a:ext cx="9156247" cy="5161686"/>
          </a:xfrm>
          <a:prstGeom prst="rect">
            <a:avLst/>
          </a:prstGeom>
          <a:noFill/>
          <a:ln>
            <a:noFill/>
          </a:ln>
        </p:spPr>
      </p:sp>
      <p:sp>
        <p:nvSpPr>
          <p:cNvPr id="447" name="Google Shape;447;p56"/>
          <p:cNvSpPr txBox="1">
            <a:spLocks noGrp="1"/>
          </p:cNvSpPr>
          <p:nvPr>
            <p:ph type="body" idx="1"/>
          </p:nvPr>
        </p:nvSpPr>
        <p:spPr>
          <a:xfrm>
            <a:off x="238125" y="3581243"/>
            <a:ext cx="2300040" cy="1319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8"/>
              <a:buFont typeface="Arial"/>
              <a:buNone/>
              <a:defRPr sz="938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eeld schermv. vlak3">
  <p:cSld name="Beeld schermv. vlak3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57"/>
          <p:cNvSpPr>
            <a:spLocks noGrp="1"/>
          </p:cNvSpPr>
          <p:nvPr>
            <p:ph type="pic" idx="2"/>
          </p:nvPr>
        </p:nvSpPr>
        <p:spPr>
          <a:xfrm>
            <a:off x="-3348" y="-12520"/>
            <a:ext cx="8438094" cy="5156293"/>
          </a:xfrm>
          <a:prstGeom prst="rect">
            <a:avLst/>
          </a:prstGeom>
          <a:noFill/>
          <a:ln>
            <a:noFill/>
          </a:ln>
        </p:spPr>
      </p:sp>
      <p:sp>
        <p:nvSpPr>
          <p:cNvPr id="450" name="Google Shape;450;p57"/>
          <p:cNvSpPr txBox="1">
            <a:spLocks noGrp="1"/>
          </p:cNvSpPr>
          <p:nvPr>
            <p:ph type="body" idx="1"/>
          </p:nvPr>
        </p:nvSpPr>
        <p:spPr>
          <a:xfrm>
            <a:off x="7070725" y="242731"/>
            <a:ext cx="1832273" cy="4658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8"/>
              <a:buFont typeface="Arial"/>
              <a:buNone/>
              <a:defRPr sz="938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eeld schermv. vlak4">
  <p:cSld name="Beeld schermv. vlak4"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58"/>
          <p:cNvSpPr>
            <a:spLocks noGrp="1"/>
          </p:cNvSpPr>
          <p:nvPr>
            <p:ph type="pic" idx="2"/>
          </p:nvPr>
        </p:nvSpPr>
        <p:spPr>
          <a:xfrm>
            <a:off x="-3349" y="-23174"/>
            <a:ext cx="9175924" cy="5166947"/>
          </a:xfrm>
          <a:prstGeom prst="rect">
            <a:avLst/>
          </a:prstGeom>
          <a:noFill/>
          <a:ln>
            <a:noFill/>
          </a:ln>
        </p:spPr>
      </p:sp>
      <p:sp>
        <p:nvSpPr>
          <p:cNvPr id="453" name="Google Shape;453;p58"/>
          <p:cNvSpPr txBox="1">
            <a:spLocks noGrp="1"/>
          </p:cNvSpPr>
          <p:nvPr>
            <p:ph type="body" idx="1"/>
          </p:nvPr>
        </p:nvSpPr>
        <p:spPr>
          <a:xfrm>
            <a:off x="6289303" y="242731"/>
            <a:ext cx="2613695" cy="1498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8"/>
              <a:buFont typeface="Arial"/>
              <a:buNone/>
              <a:defRPr sz="938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Voorblad5">
  <p:cSld name="1_Voorblad5"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5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3D88B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6" name="Google Shape;456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95070" y="873934"/>
            <a:ext cx="4044130" cy="3692993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59"/>
          <p:cNvSpPr/>
          <p:nvPr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59"/>
          <p:cNvSpPr txBox="1">
            <a:spLocks noGrp="1"/>
          </p:cNvSpPr>
          <p:nvPr>
            <p:ph type="body" idx="1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2677"/>
              </a:buClr>
              <a:buSzPts val="1600"/>
              <a:buFont typeface="Arial"/>
              <a:buNone/>
              <a:defRPr sz="1600">
                <a:solidFill>
                  <a:srgbClr val="702677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59" name="Google Shape;459;p59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75"/>
              <a:buFont typeface="Arial"/>
              <a:buNone/>
              <a:defRPr sz="3375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0" name="Google Shape;460;p59"/>
          <p:cNvSpPr txBox="1">
            <a:spLocks noGrp="1"/>
          </p:cNvSpPr>
          <p:nvPr>
            <p:ph type="body" idx="2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63"/>
              <a:buFont typeface="Arial"/>
              <a:buNone/>
              <a:defRPr cap="none">
                <a:solidFill>
                  <a:schemeClr val="accent4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461" name="Google Shape;461;p59" descr="NIKHEF_LOGO_groot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8125" y="238125"/>
            <a:ext cx="1905001" cy="748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3069" y="1223532"/>
            <a:ext cx="2657839" cy="55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Voorblad6">
  <p:cSld name="1_Voorblad6"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6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3D88B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5" name="Google Shape;465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61443" y="531491"/>
            <a:ext cx="4364024" cy="3985112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60"/>
          <p:cNvSpPr/>
          <p:nvPr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3C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60"/>
          <p:cNvSpPr txBox="1">
            <a:spLocks noGrp="1"/>
          </p:cNvSpPr>
          <p:nvPr>
            <p:ph type="body" idx="1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2677"/>
              </a:buClr>
              <a:buSzPts val="1600"/>
              <a:buFont typeface="Arial"/>
              <a:buNone/>
              <a:defRPr sz="1600">
                <a:solidFill>
                  <a:srgbClr val="702677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468" name="Google Shape;468;p60" descr="NIKHEF_LOGO_groot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8125" y="238125"/>
            <a:ext cx="1905001" cy="748349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60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75"/>
              <a:buFont typeface="Arial"/>
              <a:buNone/>
              <a:defRPr sz="3375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0" name="Google Shape;470;p60"/>
          <p:cNvSpPr txBox="1">
            <a:spLocks noGrp="1"/>
          </p:cNvSpPr>
          <p:nvPr>
            <p:ph type="body" idx="2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63"/>
              <a:buFont typeface="Arial"/>
              <a:buNone/>
              <a:defRPr cap="none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471" name="Google Shape;471;p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359" y="1181003"/>
            <a:ext cx="2614842" cy="543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Voorblad4">
  <p:cSld name="1_Voorblad4"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" name="Google Shape;473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42351" y="436086"/>
            <a:ext cx="3919974" cy="4086780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61"/>
          <p:cNvSpPr/>
          <p:nvPr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61"/>
          <p:cNvSpPr txBox="1">
            <a:spLocks noGrp="1"/>
          </p:cNvSpPr>
          <p:nvPr>
            <p:ph type="body" idx="1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2677"/>
              </a:buClr>
              <a:buSzPts val="1600"/>
              <a:buFont typeface="Arial"/>
              <a:buNone/>
              <a:defRPr sz="1600">
                <a:solidFill>
                  <a:srgbClr val="702677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61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75"/>
              <a:buFont typeface="Arial"/>
              <a:buNone/>
              <a:defRPr sz="337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7" name="Google Shape;477;p61"/>
          <p:cNvSpPr txBox="1">
            <a:spLocks noGrp="1"/>
          </p:cNvSpPr>
          <p:nvPr>
            <p:ph type="body" idx="2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63"/>
              <a:buFont typeface="Arial"/>
              <a:buNone/>
              <a:defRPr cap="none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478" name="Google Shape;478;p61" descr="NIKHEF_LOGO_groo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8125" y="238125"/>
            <a:ext cx="1905000" cy="748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3069" y="1070674"/>
            <a:ext cx="2428073" cy="504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Voorblad3">
  <p:cSld name="1_Voorblad3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62"/>
          <p:cNvSpPr/>
          <p:nvPr/>
        </p:nvSpPr>
        <p:spPr>
          <a:xfrm>
            <a:off x="-819" y="1067"/>
            <a:ext cx="7262999" cy="264399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62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75"/>
              <a:buFont typeface="Arial"/>
              <a:buNone/>
              <a:defRPr sz="3375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3" name="Google Shape;483;p62"/>
          <p:cNvSpPr txBox="1">
            <a:spLocks noGrp="1"/>
          </p:cNvSpPr>
          <p:nvPr>
            <p:ph type="body" idx="1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63"/>
              <a:buFont typeface="Arial"/>
              <a:buNone/>
              <a:defRPr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484" name="Google Shape;484;p62" descr="NIKHEF_LOGO_groo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8125" y="238125"/>
            <a:ext cx="1905000" cy="748349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62"/>
          <p:cNvSpPr>
            <a:spLocks noGrp="1"/>
          </p:cNvSpPr>
          <p:nvPr>
            <p:ph type="pic" idx="2"/>
          </p:nvPr>
        </p:nvSpPr>
        <p:spPr>
          <a:xfrm>
            <a:off x="4470202" y="0"/>
            <a:ext cx="4673798" cy="5149623"/>
          </a:xfrm>
          <a:prstGeom prst="rect">
            <a:avLst/>
          </a:prstGeom>
          <a:noFill/>
          <a:ln>
            <a:noFill/>
          </a:ln>
        </p:spPr>
      </p:sp>
      <p:pic>
        <p:nvPicPr>
          <p:cNvPr id="486" name="Google Shape;486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069" y="1070674"/>
            <a:ext cx="2428073" cy="504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ubsection_title">
  <p:cSld name="1_Subsection_title"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63"/>
          <p:cNvSpPr txBox="1">
            <a:spLocks noGrp="1"/>
          </p:cNvSpPr>
          <p:nvPr>
            <p:ph type="title"/>
          </p:nvPr>
        </p:nvSpPr>
        <p:spPr>
          <a:xfrm>
            <a:off x="2743200" y="3280613"/>
            <a:ext cx="577215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2575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6F2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9" name="Google Shape;489;p63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317481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490" name="Google Shape;490;p63"/>
          <p:cNvPicPr preferRelativeResize="0"/>
          <p:nvPr/>
        </p:nvPicPr>
        <p:blipFill rotWithShape="1">
          <a:blip r:embed="rId2">
            <a:alphaModFix/>
          </a:blip>
          <a:srcRect l="33967" r="-3945"/>
          <a:stretch/>
        </p:blipFill>
        <p:spPr>
          <a:xfrm>
            <a:off x="0" y="187608"/>
            <a:ext cx="2743200" cy="4086780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p63"/>
          <p:cNvSpPr txBox="1">
            <a:spLocks noGrp="1"/>
          </p:cNvSpPr>
          <p:nvPr>
            <p:ph type="body" idx="1"/>
          </p:nvPr>
        </p:nvSpPr>
        <p:spPr>
          <a:xfrm>
            <a:off x="2743200" y="2022475"/>
            <a:ext cx="577215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2575"/>
              </a:buClr>
              <a:buSzPts val="2063"/>
              <a:buFont typeface="Arial"/>
              <a:buNone/>
              <a:defRPr>
                <a:solidFill>
                  <a:srgbClr val="6F2575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8523"/>
              </a:buClr>
              <a:buSzPts val="1875"/>
              <a:buFont typeface="Arial"/>
              <a:buNone/>
              <a:defRPr>
                <a:solidFill>
                  <a:srgbClr val="938523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ubsection_title-black">
  <p:cSld name="1_Subsection_title-black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64"/>
          <p:cNvSpPr/>
          <p:nvPr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4" name="Google Shape;494;p64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5" name="Google Shape;495;p64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64"/>
          <p:cNvSpPr txBox="1">
            <a:spLocks noGrp="1"/>
          </p:cNvSpPr>
          <p:nvPr>
            <p:ph type="title"/>
          </p:nvPr>
        </p:nvSpPr>
        <p:spPr>
          <a:xfrm>
            <a:off x="3494418" y="3280613"/>
            <a:ext cx="5020932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D88B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E3D88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97" name="Google Shape;497;p64" descr="NIKHEF_PATROON1.png"/>
          <p:cNvPicPr preferRelativeResize="0"/>
          <p:nvPr/>
        </p:nvPicPr>
        <p:blipFill rotWithShape="1">
          <a:blip r:embed="rId2">
            <a:alphaModFix/>
          </a:blip>
          <a:srcRect l="3708" t="15829" r="44948" b="12066"/>
          <a:stretch/>
        </p:blipFill>
        <p:spPr>
          <a:xfrm rot="10800000">
            <a:off x="0" y="505593"/>
            <a:ext cx="3657600" cy="3566160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64"/>
          <p:cNvSpPr txBox="1">
            <a:spLocks noGrp="1"/>
          </p:cNvSpPr>
          <p:nvPr>
            <p:ph type="body" idx="1"/>
          </p:nvPr>
        </p:nvSpPr>
        <p:spPr>
          <a:xfrm>
            <a:off x="3495040" y="2022475"/>
            <a:ext cx="502031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D88B"/>
              </a:buClr>
              <a:buSzPts val="2063"/>
              <a:buFont typeface="Arial"/>
              <a:buNone/>
              <a:defRPr>
                <a:solidFill>
                  <a:srgbClr val="E3D88B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8523"/>
              </a:buClr>
              <a:buSzPts val="1875"/>
              <a:buFont typeface="Arial"/>
              <a:buNone/>
              <a:defRPr>
                <a:solidFill>
                  <a:srgbClr val="938523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[B1] Tekst + Beeld">
  <p:cSld name="1_[B1] Tekst + Beeld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65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65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65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3" name="Google Shape;503;p65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65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5" name="Google Shape;505;p65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06" name="Google Shape;506;p65"/>
          <p:cNvSpPr txBox="1">
            <a:spLocks noGrp="1"/>
          </p:cNvSpPr>
          <p:nvPr>
            <p:ph type="body" idx="1"/>
          </p:nvPr>
        </p:nvSpPr>
        <p:spPr>
          <a:xfrm>
            <a:off x="238125" y="238125"/>
            <a:ext cx="8667750" cy="40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2625"/>
              <a:buFont typeface="Arial"/>
              <a:buNone/>
              <a:defRPr sz="2625" cap="none">
                <a:solidFill>
                  <a:srgbClr val="E6223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07" name="Google Shape;507;p65"/>
          <p:cNvSpPr txBox="1">
            <a:spLocks noGrp="1"/>
          </p:cNvSpPr>
          <p:nvPr>
            <p:ph type="body" idx="2"/>
          </p:nvPr>
        </p:nvSpPr>
        <p:spPr>
          <a:xfrm>
            <a:off x="238125" y="961121"/>
            <a:ext cx="4193009" cy="337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08" name="Google Shape;508;p65"/>
          <p:cNvSpPr>
            <a:spLocks noGrp="1"/>
          </p:cNvSpPr>
          <p:nvPr>
            <p:ph type="pic" idx="3"/>
          </p:nvPr>
        </p:nvSpPr>
        <p:spPr>
          <a:xfrm>
            <a:off x="4715495" y="961860"/>
            <a:ext cx="4191769" cy="3372015"/>
          </a:xfrm>
          <a:prstGeom prst="rect">
            <a:avLst/>
          </a:prstGeom>
          <a:noFill/>
          <a:ln>
            <a:noFill/>
          </a:ln>
        </p:spPr>
      </p:sp>
      <p:pic>
        <p:nvPicPr>
          <p:cNvPr id="509" name="Google Shape;509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2843" y="4607321"/>
            <a:ext cx="401531" cy="500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[B2] Beeld + Tekst">
  <p:cSld name="1_[B2] Beeld + Tekst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66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66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66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4" name="Google Shape;514;p66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66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6" name="Google Shape;516;p66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17" name="Google Shape;517;p66"/>
          <p:cNvSpPr>
            <a:spLocks noGrp="1"/>
          </p:cNvSpPr>
          <p:nvPr>
            <p:ph type="pic" idx="2"/>
          </p:nvPr>
        </p:nvSpPr>
        <p:spPr>
          <a:xfrm>
            <a:off x="238125" y="961121"/>
            <a:ext cx="4191769" cy="3372754"/>
          </a:xfrm>
          <a:prstGeom prst="rect">
            <a:avLst/>
          </a:prstGeom>
          <a:noFill/>
          <a:ln>
            <a:noFill/>
          </a:ln>
        </p:spPr>
      </p:sp>
      <p:sp>
        <p:nvSpPr>
          <p:cNvPr id="518" name="Google Shape;518;p66"/>
          <p:cNvSpPr txBox="1">
            <a:spLocks noGrp="1"/>
          </p:cNvSpPr>
          <p:nvPr>
            <p:ph type="body" idx="1"/>
          </p:nvPr>
        </p:nvSpPr>
        <p:spPr>
          <a:xfrm>
            <a:off x="4714875" y="961121"/>
            <a:ext cx="4193009" cy="337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19" name="Google Shape;519;p66"/>
          <p:cNvSpPr txBox="1">
            <a:spLocks noGrp="1"/>
          </p:cNvSpPr>
          <p:nvPr>
            <p:ph type="body" idx="3"/>
          </p:nvPr>
        </p:nvSpPr>
        <p:spPr>
          <a:xfrm>
            <a:off x="238125" y="238125"/>
            <a:ext cx="8667750" cy="40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2625"/>
              <a:buFont typeface="Arial"/>
              <a:buNone/>
              <a:defRPr sz="2625" cap="none">
                <a:solidFill>
                  <a:srgbClr val="E6223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520" name="Google Shape;520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2843" y="4607321"/>
            <a:ext cx="401531" cy="500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[B3] Tekst + Tekst">
  <p:cSld name="1_[B3] Tekst + Tekst"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67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67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67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5" name="Google Shape;525;p67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67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7" name="Google Shape;527;p67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28" name="Google Shape;528;p67"/>
          <p:cNvSpPr txBox="1">
            <a:spLocks noGrp="1"/>
          </p:cNvSpPr>
          <p:nvPr>
            <p:ph type="body" idx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67"/>
          <p:cNvSpPr txBox="1">
            <a:spLocks noGrp="1"/>
          </p:cNvSpPr>
          <p:nvPr>
            <p:ph type="body" idx="2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30" name="Google Shape;530;p67"/>
          <p:cNvSpPr txBox="1">
            <a:spLocks noGrp="1"/>
          </p:cNvSpPr>
          <p:nvPr>
            <p:ph type="body" idx="3"/>
          </p:nvPr>
        </p:nvSpPr>
        <p:spPr>
          <a:xfrm>
            <a:off x="238125" y="238125"/>
            <a:ext cx="8667750" cy="40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2625"/>
              <a:buFont typeface="Arial"/>
              <a:buNone/>
              <a:defRPr sz="2625" cap="none">
                <a:solidFill>
                  <a:srgbClr val="E6223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531" name="Google Shape;531;p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2843" y="4607321"/>
            <a:ext cx="401531" cy="500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[B4] Tekst + Beeld groot">
  <p:cSld name="1_[B4] Tekst + Beeld groot"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68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68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68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6" name="Google Shape;536;p68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Google Shape;537;p68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8" name="Google Shape;538;p68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68"/>
          <p:cNvSpPr txBox="1">
            <a:spLocks noGrp="1"/>
          </p:cNvSpPr>
          <p:nvPr>
            <p:ph type="body" idx="1"/>
          </p:nvPr>
        </p:nvSpPr>
        <p:spPr>
          <a:xfrm>
            <a:off x="238125" y="238125"/>
            <a:ext cx="4193009" cy="28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75"/>
              <a:buFont typeface="Arial"/>
              <a:buNone/>
              <a:defRPr sz="1875" cap="none">
                <a:solidFill>
                  <a:srgbClr val="E6223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40" name="Google Shape;540;p68"/>
          <p:cNvSpPr txBox="1">
            <a:spLocks noGrp="1"/>
          </p:cNvSpPr>
          <p:nvPr>
            <p:ph type="body" idx="2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68"/>
          <p:cNvSpPr>
            <a:spLocks noGrp="1"/>
          </p:cNvSpPr>
          <p:nvPr>
            <p:ph type="pic" idx="3"/>
          </p:nvPr>
        </p:nvSpPr>
        <p:spPr>
          <a:xfrm>
            <a:off x="4715073" y="0"/>
            <a:ext cx="4428927" cy="4572000"/>
          </a:xfrm>
          <a:prstGeom prst="rect">
            <a:avLst/>
          </a:prstGeom>
          <a:noFill/>
          <a:ln>
            <a:noFill/>
          </a:ln>
        </p:spPr>
      </p:sp>
      <p:pic>
        <p:nvPicPr>
          <p:cNvPr id="542" name="Google Shape;542;p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2843" y="4607321"/>
            <a:ext cx="401531" cy="500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[B5] Bijschrift + Beeld groot">
  <p:cSld name="1_[B5] Bijschrift + Beeld groot"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69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69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69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7" name="Google Shape;547;p69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548" name="Google Shape;548;p69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9" name="Google Shape;549;p69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50" name="Google Shape;550;p69"/>
          <p:cNvSpPr txBox="1">
            <a:spLocks noGrp="1"/>
          </p:cNvSpPr>
          <p:nvPr>
            <p:ph type="body" idx="1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51" name="Google Shape;551;p69"/>
          <p:cNvSpPr>
            <a:spLocks noGrp="1"/>
          </p:cNvSpPr>
          <p:nvPr>
            <p:ph type="pic" idx="2"/>
          </p:nvPr>
        </p:nvSpPr>
        <p:spPr>
          <a:xfrm>
            <a:off x="2667570" y="0"/>
            <a:ext cx="6476430" cy="4572000"/>
          </a:xfrm>
          <a:prstGeom prst="rect">
            <a:avLst/>
          </a:prstGeom>
          <a:noFill/>
          <a:ln>
            <a:noFill/>
          </a:ln>
        </p:spPr>
      </p:sp>
      <p:pic>
        <p:nvPicPr>
          <p:cNvPr id="552" name="Google Shape;552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2843" y="4607321"/>
            <a:ext cx="401531" cy="500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[C1] Tekst + Beeld">
  <p:cSld name="1_[C1] Tekst + Beeld"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70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70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70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7" name="Google Shape;557;p70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558" name="Google Shape;558;p70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9" name="Google Shape;559;p70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60" name="Google Shape;560;p70"/>
          <p:cNvSpPr txBox="1">
            <a:spLocks noGrp="1"/>
          </p:cNvSpPr>
          <p:nvPr>
            <p:ph type="body" idx="1"/>
          </p:nvPr>
        </p:nvSpPr>
        <p:spPr>
          <a:xfrm>
            <a:off x="238125" y="238125"/>
            <a:ext cx="8667750" cy="40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2625"/>
              <a:buFont typeface="Arial"/>
              <a:buNone/>
              <a:defRPr sz="2625" cap="none">
                <a:solidFill>
                  <a:srgbClr val="E6223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61" name="Google Shape;561;p70"/>
          <p:cNvSpPr txBox="1">
            <a:spLocks noGrp="1"/>
          </p:cNvSpPr>
          <p:nvPr>
            <p:ph type="body" idx="2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62" name="Google Shape;562;p70"/>
          <p:cNvSpPr>
            <a:spLocks noGrp="1"/>
          </p:cNvSpPr>
          <p:nvPr>
            <p:ph type="pic" idx="3"/>
          </p:nvPr>
        </p:nvSpPr>
        <p:spPr>
          <a:xfrm>
            <a:off x="4715495" y="968520"/>
            <a:ext cx="4191769" cy="3365355"/>
          </a:xfrm>
          <a:prstGeom prst="rect">
            <a:avLst/>
          </a:prstGeom>
          <a:noFill/>
          <a:ln>
            <a:noFill/>
          </a:ln>
        </p:spPr>
      </p:sp>
      <p:pic>
        <p:nvPicPr>
          <p:cNvPr id="563" name="Google Shape;563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2843" y="4607321"/>
            <a:ext cx="401531" cy="500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[C2] Beeld + Tekst">
  <p:cSld name="1_[C2] Beeld + Tekst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71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71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71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8" name="Google Shape;568;p71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569" name="Google Shape;569;p71"/>
          <p:cNvSpPr>
            <a:spLocks noGrp="1"/>
          </p:cNvSpPr>
          <p:nvPr>
            <p:ph type="pic" idx="2"/>
          </p:nvPr>
        </p:nvSpPr>
        <p:spPr>
          <a:xfrm>
            <a:off x="238125" y="967796"/>
            <a:ext cx="4191769" cy="3366079"/>
          </a:xfrm>
          <a:prstGeom prst="rect">
            <a:avLst/>
          </a:prstGeom>
          <a:noFill/>
          <a:ln>
            <a:noFill/>
          </a:ln>
        </p:spPr>
      </p:sp>
      <p:sp>
        <p:nvSpPr>
          <p:cNvPr id="570" name="Google Shape;570;p71"/>
          <p:cNvSpPr txBox="1">
            <a:spLocks noGrp="1"/>
          </p:cNvSpPr>
          <p:nvPr>
            <p:ph type="body" idx="1"/>
          </p:nvPr>
        </p:nvSpPr>
        <p:spPr>
          <a:xfrm>
            <a:off x="4714875" y="967070"/>
            <a:ext cx="4193009" cy="3373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71" name="Google Shape;571;p71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2" name="Google Shape;572;p71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73" name="Google Shape;573;p71"/>
          <p:cNvSpPr txBox="1">
            <a:spLocks noGrp="1"/>
          </p:cNvSpPr>
          <p:nvPr>
            <p:ph type="body" idx="3"/>
          </p:nvPr>
        </p:nvSpPr>
        <p:spPr>
          <a:xfrm>
            <a:off x="238125" y="238125"/>
            <a:ext cx="8667750" cy="40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2625"/>
              <a:buFont typeface="Arial"/>
              <a:buNone/>
              <a:defRPr sz="2625" cap="none">
                <a:solidFill>
                  <a:srgbClr val="E6223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574" name="Google Shape;574;p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2843" y="4607321"/>
            <a:ext cx="401531" cy="500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[C3] Tekst + Tekst">
  <p:cSld name="1_[C3] Tekst + Tekst"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72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72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72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72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0" name="Google Shape;580;p72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72"/>
          <p:cNvSpPr txBox="1">
            <a:spLocks noGrp="1"/>
          </p:cNvSpPr>
          <p:nvPr>
            <p:ph type="body" idx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82" name="Google Shape;582;p72"/>
          <p:cNvSpPr txBox="1">
            <a:spLocks noGrp="1"/>
          </p:cNvSpPr>
          <p:nvPr>
            <p:ph type="body" idx="2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72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84" name="Google Shape;584;p72"/>
          <p:cNvSpPr txBox="1">
            <a:spLocks noGrp="1"/>
          </p:cNvSpPr>
          <p:nvPr>
            <p:ph type="body" idx="3"/>
          </p:nvPr>
        </p:nvSpPr>
        <p:spPr>
          <a:xfrm>
            <a:off x="238125" y="238125"/>
            <a:ext cx="8667750" cy="40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2625"/>
              <a:buFont typeface="Arial"/>
              <a:buNone/>
              <a:defRPr sz="2625" cap="none">
                <a:solidFill>
                  <a:srgbClr val="E6223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585" name="Google Shape;585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2843" y="4607321"/>
            <a:ext cx="401531" cy="500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[C4] Tekst + Beeld groot">
  <p:cSld name="1_[C4] Tekst + Beeld groot"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73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73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73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73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91" name="Google Shape;591;p73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592" name="Google Shape;592;p73"/>
          <p:cNvSpPr txBox="1">
            <a:spLocks noGrp="1"/>
          </p:cNvSpPr>
          <p:nvPr>
            <p:ph type="body" idx="1"/>
          </p:nvPr>
        </p:nvSpPr>
        <p:spPr>
          <a:xfrm>
            <a:off x="238125" y="238125"/>
            <a:ext cx="4193009" cy="28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75"/>
              <a:buFont typeface="Arial"/>
              <a:buNone/>
              <a:defRPr sz="1875" cap="none">
                <a:solidFill>
                  <a:srgbClr val="E6223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93" name="Google Shape;593;p73"/>
          <p:cNvSpPr txBox="1">
            <a:spLocks noGrp="1"/>
          </p:cNvSpPr>
          <p:nvPr>
            <p:ph type="body" idx="2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94" name="Google Shape;594;p73"/>
          <p:cNvSpPr>
            <a:spLocks noGrp="1"/>
          </p:cNvSpPr>
          <p:nvPr>
            <p:ph type="pic" idx="3"/>
          </p:nvPr>
        </p:nvSpPr>
        <p:spPr>
          <a:xfrm>
            <a:off x="4715073" y="0"/>
            <a:ext cx="4428927" cy="4572000"/>
          </a:xfrm>
          <a:prstGeom prst="rect">
            <a:avLst/>
          </a:prstGeom>
          <a:noFill/>
          <a:ln>
            <a:noFill/>
          </a:ln>
        </p:spPr>
      </p:sp>
      <p:sp>
        <p:nvSpPr>
          <p:cNvPr id="595" name="Google Shape;595;p73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596" name="Google Shape;596;p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2843" y="4607321"/>
            <a:ext cx="401531" cy="500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[C5] Bijschrift + Beeld groot">
  <p:cSld name="1_[C5] Bijschrift + Beeld groot"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74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74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74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74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02" name="Google Shape;602;p74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603" name="Google Shape;603;p74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04" name="Google Shape;604;p74"/>
          <p:cNvSpPr txBox="1">
            <a:spLocks noGrp="1"/>
          </p:cNvSpPr>
          <p:nvPr>
            <p:ph type="body" idx="1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05" name="Google Shape;605;p74"/>
          <p:cNvSpPr>
            <a:spLocks noGrp="1"/>
          </p:cNvSpPr>
          <p:nvPr>
            <p:ph type="pic" idx="2"/>
          </p:nvPr>
        </p:nvSpPr>
        <p:spPr>
          <a:xfrm>
            <a:off x="2667570" y="0"/>
            <a:ext cx="6476430" cy="4572000"/>
          </a:xfrm>
          <a:prstGeom prst="rect">
            <a:avLst/>
          </a:prstGeom>
          <a:noFill/>
          <a:ln>
            <a:noFill/>
          </a:ln>
        </p:spPr>
      </p:sp>
      <p:pic>
        <p:nvPicPr>
          <p:cNvPr id="606" name="Google Shape;606;p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2843" y="4607321"/>
            <a:ext cx="401531" cy="500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[D1] Tekst + Beeld">
  <p:cSld name="3_[D1] Tekst + Beeld"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75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75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75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11" name="Google Shape;611;p75"/>
          <p:cNvGrpSpPr/>
          <p:nvPr/>
        </p:nvGrpSpPr>
        <p:grpSpPr>
          <a:xfrm>
            <a:off x="7708383" y="0"/>
            <a:ext cx="1435618" cy="5143500"/>
            <a:chOff x="0" y="0"/>
            <a:chExt cx="3828314" cy="13716000"/>
          </a:xfrm>
        </p:grpSpPr>
        <p:sp>
          <p:nvSpPr>
            <p:cNvPr id="612" name="Google Shape;612;p75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75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14" name="Google Shape;614;p75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615" name="Google Shape;615;p75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317481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16" name="Google Shape;616;p75"/>
          <p:cNvSpPr txBox="1">
            <a:spLocks noGrp="1"/>
          </p:cNvSpPr>
          <p:nvPr>
            <p:ph type="body" idx="1"/>
          </p:nvPr>
        </p:nvSpPr>
        <p:spPr>
          <a:xfrm>
            <a:off x="238125" y="238125"/>
            <a:ext cx="7440464" cy="40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2625"/>
              <a:buFont typeface="Arial"/>
              <a:buNone/>
              <a:defRPr sz="2625" cap="none">
                <a:solidFill>
                  <a:srgbClr val="E6223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17" name="Google Shape;617;p75"/>
          <p:cNvSpPr txBox="1">
            <a:spLocks noGrp="1"/>
          </p:cNvSpPr>
          <p:nvPr>
            <p:ph type="body" idx="2"/>
          </p:nvPr>
        </p:nvSpPr>
        <p:spPr>
          <a:xfrm>
            <a:off x="238125" y="961121"/>
            <a:ext cx="7440464" cy="337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618" name="Google Shape;618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2843" y="4607321"/>
            <a:ext cx="401531" cy="500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_[D1] Tekst + Beeld">
  <p:cSld name="4_[D1] Tekst + Beeld"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76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76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76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23" name="Google Shape;623;p76"/>
          <p:cNvGrpSpPr/>
          <p:nvPr/>
        </p:nvGrpSpPr>
        <p:grpSpPr>
          <a:xfrm>
            <a:off x="7708383" y="0"/>
            <a:ext cx="1435618" cy="5143500"/>
            <a:chOff x="0" y="0"/>
            <a:chExt cx="3828314" cy="13716000"/>
          </a:xfrm>
        </p:grpSpPr>
        <p:sp>
          <p:nvSpPr>
            <p:cNvPr id="624" name="Google Shape;624;p76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76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26" name="Google Shape;626;p76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76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28" name="Google Shape;628;p76"/>
          <p:cNvSpPr txBox="1">
            <a:spLocks noGrp="1"/>
          </p:cNvSpPr>
          <p:nvPr>
            <p:ph type="body" idx="1"/>
          </p:nvPr>
        </p:nvSpPr>
        <p:spPr>
          <a:xfrm>
            <a:off x="238125" y="238125"/>
            <a:ext cx="7440464" cy="40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2625"/>
              <a:buFont typeface="Arial"/>
              <a:buNone/>
              <a:defRPr sz="2625" cap="none">
                <a:solidFill>
                  <a:srgbClr val="E6223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29" name="Google Shape;629;p76"/>
          <p:cNvSpPr>
            <a:spLocks noGrp="1"/>
          </p:cNvSpPr>
          <p:nvPr>
            <p:ph type="pic" idx="2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  <a:noFill/>
          <a:ln>
            <a:noFill/>
          </a:ln>
        </p:spPr>
      </p:sp>
      <p:sp>
        <p:nvSpPr>
          <p:cNvPr id="630" name="Google Shape;630;p76"/>
          <p:cNvSpPr txBox="1">
            <a:spLocks noGrp="1"/>
          </p:cNvSpPr>
          <p:nvPr>
            <p:ph type="body" idx="3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631" name="Google Shape;631;p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2843" y="4607321"/>
            <a:ext cx="401531" cy="500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[D2] Beeld + Tekst">
  <p:cSld name="1_[D2] Beeld + Tekst"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77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77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77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6" name="Google Shape;636;p77"/>
          <p:cNvSpPr>
            <a:spLocks noGrp="1"/>
          </p:cNvSpPr>
          <p:nvPr>
            <p:ph type="pic" idx="2"/>
          </p:nvPr>
        </p:nvSpPr>
        <p:spPr>
          <a:xfrm>
            <a:off x="238125" y="967796"/>
            <a:ext cx="3573314" cy="3366079"/>
          </a:xfrm>
          <a:prstGeom prst="rect">
            <a:avLst/>
          </a:prstGeom>
          <a:noFill/>
          <a:ln>
            <a:noFill/>
          </a:ln>
        </p:spPr>
      </p:sp>
      <p:sp>
        <p:nvSpPr>
          <p:cNvPr id="637" name="Google Shape;637;p77"/>
          <p:cNvSpPr txBox="1">
            <a:spLocks noGrp="1"/>
          </p:cNvSpPr>
          <p:nvPr>
            <p:ph type="body" idx="1"/>
          </p:nvPr>
        </p:nvSpPr>
        <p:spPr>
          <a:xfrm>
            <a:off x="4095750" y="967070"/>
            <a:ext cx="3572718" cy="3373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638" name="Google Shape;638;p77"/>
          <p:cNvGrpSpPr/>
          <p:nvPr/>
        </p:nvGrpSpPr>
        <p:grpSpPr>
          <a:xfrm>
            <a:off x="7708383" y="0"/>
            <a:ext cx="1435618" cy="5143500"/>
            <a:chOff x="0" y="0"/>
            <a:chExt cx="3828314" cy="13716000"/>
          </a:xfrm>
        </p:grpSpPr>
        <p:sp>
          <p:nvSpPr>
            <p:cNvPr id="639" name="Google Shape;639;p77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77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41" name="Google Shape;641;p77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642" name="Google Shape;642;p77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3" name="Google Shape;643;p77"/>
          <p:cNvSpPr txBox="1">
            <a:spLocks noGrp="1"/>
          </p:cNvSpPr>
          <p:nvPr>
            <p:ph type="body" idx="3"/>
          </p:nvPr>
        </p:nvSpPr>
        <p:spPr>
          <a:xfrm>
            <a:off x="238125" y="238125"/>
            <a:ext cx="7440464" cy="40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2625"/>
              <a:buFont typeface="Arial"/>
              <a:buNone/>
              <a:defRPr sz="2625" cap="none">
                <a:solidFill>
                  <a:srgbClr val="E6223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644" name="Google Shape;644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2843" y="4607321"/>
            <a:ext cx="401531" cy="500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[D3] Tekst + Tekst">
  <p:cSld name="1_[D3] Tekst + Tekst"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78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78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78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9" name="Google Shape;649;p78"/>
          <p:cNvSpPr txBox="1">
            <a:spLocks noGrp="1"/>
          </p:cNvSpPr>
          <p:nvPr>
            <p:ph type="body" idx="1"/>
          </p:nvPr>
        </p:nvSpPr>
        <p:spPr>
          <a:xfrm>
            <a:off x="4095750" y="967796"/>
            <a:ext cx="3572718" cy="337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650" name="Google Shape;650;p78"/>
          <p:cNvGrpSpPr/>
          <p:nvPr/>
        </p:nvGrpSpPr>
        <p:grpSpPr>
          <a:xfrm>
            <a:off x="7708383" y="0"/>
            <a:ext cx="1435618" cy="5143500"/>
            <a:chOff x="0" y="0"/>
            <a:chExt cx="3828314" cy="13716000"/>
          </a:xfrm>
        </p:grpSpPr>
        <p:sp>
          <p:nvSpPr>
            <p:cNvPr id="651" name="Google Shape;651;p78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78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53" name="Google Shape;653;p78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654" name="Google Shape;654;p78"/>
          <p:cNvSpPr txBox="1">
            <a:spLocks noGrp="1"/>
          </p:cNvSpPr>
          <p:nvPr>
            <p:ph type="body" idx="2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55" name="Google Shape;655;p78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56" name="Google Shape;656;p78"/>
          <p:cNvSpPr txBox="1">
            <a:spLocks noGrp="1"/>
          </p:cNvSpPr>
          <p:nvPr>
            <p:ph type="body" idx="3"/>
          </p:nvPr>
        </p:nvSpPr>
        <p:spPr>
          <a:xfrm>
            <a:off x="238125" y="238125"/>
            <a:ext cx="7440464" cy="40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2625"/>
              <a:buFont typeface="Arial"/>
              <a:buNone/>
              <a:defRPr sz="2625" cap="none">
                <a:solidFill>
                  <a:srgbClr val="E6223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657" name="Google Shape;657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2843" y="4607321"/>
            <a:ext cx="401531" cy="500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[D4] Tekst + Beeld groot">
  <p:cSld name="1_[D4] Tekst + Beeld groot"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79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Google Shape;660;p79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79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62" name="Google Shape;662;p79"/>
          <p:cNvGrpSpPr/>
          <p:nvPr/>
        </p:nvGrpSpPr>
        <p:grpSpPr>
          <a:xfrm>
            <a:off x="7708383" y="0"/>
            <a:ext cx="1435618" cy="5143500"/>
            <a:chOff x="0" y="0"/>
            <a:chExt cx="3828314" cy="13716000"/>
          </a:xfrm>
        </p:grpSpPr>
        <p:sp>
          <p:nvSpPr>
            <p:cNvPr id="663" name="Google Shape;663;p79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79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65" name="Google Shape;665;p79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666" name="Google Shape;666;p79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67" name="Google Shape;667;p79"/>
          <p:cNvSpPr txBox="1">
            <a:spLocks noGrp="1"/>
          </p:cNvSpPr>
          <p:nvPr>
            <p:ph type="body" idx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68" name="Google Shape;668;p79"/>
          <p:cNvSpPr txBox="1">
            <a:spLocks noGrp="1"/>
          </p:cNvSpPr>
          <p:nvPr>
            <p:ph type="body" idx="2"/>
          </p:nvPr>
        </p:nvSpPr>
        <p:spPr>
          <a:xfrm>
            <a:off x="238125" y="238125"/>
            <a:ext cx="3572718" cy="28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75"/>
              <a:buFont typeface="Arial"/>
              <a:buNone/>
              <a:defRPr sz="1875" cap="none">
                <a:solidFill>
                  <a:srgbClr val="E6223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69" name="Google Shape;669;p79"/>
          <p:cNvSpPr>
            <a:spLocks noGrp="1"/>
          </p:cNvSpPr>
          <p:nvPr>
            <p:ph type="pic" idx="3"/>
          </p:nvPr>
        </p:nvSpPr>
        <p:spPr>
          <a:xfrm>
            <a:off x="4097537" y="0"/>
            <a:ext cx="4531542" cy="4572000"/>
          </a:xfrm>
          <a:prstGeom prst="rect">
            <a:avLst/>
          </a:prstGeom>
          <a:noFill/>
          <a:ln>
            <a:noFill/>
          </a:ln>
        </p:spPr>
      </p:sp>
      <p:pic>
        <p:nvPicPr>
          <p:cNvPr id="670" name="Google Shape;670;p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2843" y="4607321"/>
            <a:ext cx="401531" cy="500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[D5] Bijschrift + Beeld groot">
  <p:cSld name="1_[D5] Bijschrift + Beeld groot"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80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3" name="Google Shape;673;p80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Google Shape;674;p80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75" name="Google Shape;675;p80"/>
          <p:cNvGrpSpPr/>
          <p:nvPr/>
        </p:nvGrpSpPr>
        <p:grpSpPr>
          <a:xfrm>
            <a:off x="7708383" y="0"/>
            <a:ext cx="1435618" cy="5143500"/>
            <a:chOff x="0" y="0"/>
            <a:chExt cx="3828314" cy="13716000"/>
          </a:xfrm>
        </p:grpSpPr>
        <p:sp>
          <p:nvSpPr>
            <p:cNvPr id="676" name="Google Shape;676;p80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80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78" name="Google Shape;678;p80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679" name="Google Shape;679;p80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80" name="Google Shape;680;p80"/>
          <p:cNvSpPr txBox="1">
            <a:spLocks noGrp="1"/>
          </p:cNvSpPr>
          <p:nvPr>
            <p:ph type="body" idx="1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81" name="Google Shape;681;p80"/>
          <p:cNvSpPr>
            <a:spLocks noGrp="1"/>
          </p:cNvSpPr>
          <p:nvPr>
            <p:ph type="pic" idx="2"/>
          </p:nvPr>
        </p:nvSpPr>
        <p:spPr>
          <a:xfrm>
            <a:off x="2671108" y="-6123"/>
            <a:ext cx="5962625" cy="4578123"/>
          </a:xfrm>
          <a:prstGeom prst="rect">
            <a:avLst/>
          </a:prstGeom>
          <a:noFill/>
          <a:ln>
            <a:noFill/>
          </a:ln>
        </p:spPr>
      </p:sp>
      <p:pic>
        <p:nvPicPr>
          <p:cNvPr id="682" name="Google Shape;682;p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2843" y="4607321"/>
            <a:ext cx="401531" cy="500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_[D1] Tekst + Beeld">
  <p:cSld name="5_[D1] Tekst + Beeld"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81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p81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p81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87" name="Google Shape;687;p81"/>
          <p:cNvGrpSpPr/>
          <p:nvPr/>
        </p:nvGrpSpPr>
        <p:grpSpPr>
          <a:xfrm>
            <a:off x="7708383" y="0"/>
            <a:ext cx="1435618" cy="5143500"/>
            <a:chOff x="20555686" y="0"/>
            <a:chExt cx="3828315" cy="13716001"/>
          </a:xfrm>
        </p:grpSpPr>
        <p:sp>
          <p:nvSpPr>
            <p:cNvPr id="688" name="Google Shape;688;p81"/>
            <p:cNvSpPr/>
            <p:nvPr/>
          </p:nvSpPr>
          <p:spPr>
            <a:xfrm rot="10800000">
              <a:off x="20555686" y="2972716"/>
              <a:ext cx="3828315" cy="107432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81"/>
            <p:cNvSpPr/>
            <p:nvPr/>
          </p:nvSpPr>
          <p:spPr>
            <a:xfrm flipH="1">
              <a:off x="20555686" y="0"/>
              <a:ext cx="3828315" cy="107432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D88B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90" name="Google Shape;690;p81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691" name="Google Shape;691;p81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92" name="Google Shape;692;p81"/>
          <p:cNvSpPr txBox="1">
            <a:spLocks noGrp="1"/>
          </p:cNvSpPr>
          <p:nvPr>
            <p:ph type="body" idx="1"/>
          </p:nvPr>
        </p:nvSpPr>
        <p:spPr>
          <a:xfrm>
            <a:off x="238125" y="238125"/>
            <a:ext cx="7440464" cy="40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2625"/>
              <a:buFont typeface="Arial"/>
              <a:buNone/>
              <a:defRPr sz="2625" cap="none">
                <a:solidFill>
                  <a:srgbClr val="E6223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93" name="Google Shape;693;p81"/>
          <p:cNvSpPr txBox="1">
            <a:spLocks noGrp="1"/>
          </p:cNvSpPr>
          <p:nvPr>
            <p:ph type="body" idx="2"/>
          </p:nvPr>
        </p:nvSpPr>
        <p:spPr>
          <a:xfrm>
            <a:off x="238125" y="967796"/>
            <a:ext cx="7440464" cy="337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694" name="Google Shape;694;p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2843" y="4607321"/>
            <a:ext cx="401531" cy="500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[E1] Tekst + Beeld">
  <p:cSld name="1_[E1] Tekst + Beeld"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82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82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82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99" name="Google Shape;699;p82"/>
          <p:cNvSpPr>
            <a:spLocks noGrp="1"/>
          </p:cNvSpPr>
          <p:nvPr>
            <p:ph type="pic" idx="2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  <a:noFill/>
          <a:ln>
            <a:noFill/>
          </a:ln>
        </p:spPr>
      </p:sp>
      <p:sp>
        <p:nvSpPr>
          <p:cNvPr id="700" name="Google Shape;700;p82"/>
          <p:cNvSpPr txBox="1">
            <a:spLocks noGrp="1"/>
          </p:cNvSpPr>
          <p:nvPr>
            <p:ph type="body" idx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701" name="Google Shape;701;p82"/>
          <p:cNvGrpSpPr/>
          <p:nvPr/>
        </p:nvGrpSpPr>
        <p:grpSpPr>
          <a:xfrm>
            <a:off x="7708383" y="0"/>
            <a:ext cx="1435618" cy="5143500"/>
            <a:chOff x="0" y="0"/>
            <a:chExt cx="3828314" cy="13716000"/>
          </a:xfrm>
        </p:grpSpPr>
        <p:sp>
          <p:nvSpPr>
            <p:cNvPr id="702" name="Google Shape;702;p82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82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04" name="Google Shape;704;p82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705" name="Google Shape;705;p82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06" name="Google Shape;706;p82"/>
          <p:cNvSpPr txBox="1">
            <a:spLocks noGrp="1"/>
          </p:cNvSpPr>
          <p:nvPr>
            <p:ph type="body" idx="3"/>
          </p:nvPr>
        </p:nvSpPr>
        <p:spPr>
          <a:xfrm>
            <a:off x="238125" y="238125"/>
            <a:ext cx="7440464" cy="40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2625"/>
              <a:buFont typeface="Arial"/>
              <a:buNone/>
              <a:defRPr sz="2625" cap="none">
                <a:solidFill>
                  <a:srgbClr val="E6223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07" name="Google Shape;707;p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2843" y="4607321"/>
            <a:ext cx="401531" cy="500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[E2] Beeld + Tekst">
  <p:cSld name="1_[E2] Beeld + Tekst"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83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83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11" name="Google Shape;711;p83"/>
          <p:cNvGrpSpPr/>
          <p:nvPr/>
        </p:nvGrpSpPr>
        <p:grpSpPr>
          <a:xfrm>
            <a:off x="7708383" y="0"/>
            <a:ext cx="1435618" cy="5143500"/>
            <a:chOff x="0" y="0"/>
            <a:chExt cx="3828314" cy="13716000"/>
          </a:xfrm>
        </p:grpSpPr>
        <p:sp>
          <p:nvSpPr>
            <p:cNvPr id="712" name="Google Shape;712;p83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83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4" name="Google Shape;714;p83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5" name="Google Shape;715;p83"/>
          <p:cNvSpPr>
            <a:spLocks noGrp="1"/>
          </p:cNvSpPr>
          <p:nvPr>
            <p:ph type="pic" idx="2"/>
          </p:nvPr>
        </p:nvSpPr>
        <p:spPr>
          <a:xfrm>
            <a:off x="238125" y="967796"/>
            <a:ext cx="3573314" cy="3366079"/>
          </a:xfrm>
          <a:prstGeom prst="rect">
            <a:avLst/>
          </a:prstGeom>
          <a:noFill/>
          <a:ln>
            <a:noFill/>
          </a:ln>
        </p:spPr>
      </p:sp>
      <p:sp>
        <p:nvSpPr>
          <p:cNvPr id="716" name="Google Shape;716;p83"/>
          <p:cNvSpPr txBox="1">
            <a:spLocks noGrp="1"/>
          </p:cNvSpPr>
          <p:nvPr>
            <p:ph type="body" idx="1"/>
          </p:nvPr>
        </p:nvSpPr>
        <p:spPr>
          <a:xfrm>
            <a:off x="4095750" y="967070"/>
            <a:ext cx="3572718" cy="3373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17" name="Google Shape;717;p83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718" name="Google Shape;718;p83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19" name="Google Shape;719;p83"/>
          <p:cNvSpPr txBox="1">
            <a:spLocks noGrp="1"/>
          </p:cNvSpPr>
          <p:nvPr>
            <p:ph type="body" idx="3"/>
          </p:nvPr>
        </p:nvSpPr>
        <p:spPr>
          <a:xfrm>
            <a:off x="238125" y="238125"/>
            <a:ext cx="7440464" cy="40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2625"/>
              <a:buFont typeface="Arial"/>
              <a:buNone/>
              <a:defRPr sz="2625" cap="none">
                <a:solidFill>
                  <a:srgbClr val="E6223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20" name="Google Shape;720;p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2843" y="4607321"/>
            <a:ext cx="401531" cy="500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[E3] Tekst + Tekst">
  <p:cSld name="1_[E3] Tekst + Tekst"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84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84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4" name="Google Shape;724;p84"/>
          <p:cNvGrpSpPr/>
          <p:nvPr/>
        </p:nvGrpSpPr>
        <p:grpSpPr>
          <a:xfrm>
            <a:off x="7708383" y="0"/>
            <a:ext cx="1435618" cy="5143500"/>
            <a:chOff x="0" y="0"/>
            <a:chExt cx="3828314" cy="13716000"/>
          </a:xfrm>
        </p:grpSpPr>
        <p:sp>
          <p:nvSpPr>
            <p:cNvPr id="725" name="Google Shape;725;p84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84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7" name="Google Shape;727;p84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8" name="Google Shape;728;p84"/>
          <p:cNvSpPr txBox="1">
            <a:spLocks noGrp="1"/>
          </p:cNvSpPr>
          <p:nvPr>
            <p:ph type="body" idx="1"/>
          </p:nvPr>
        </p:nvSpPr>
        <p:spPr>
          <a:xfrm>
            <a:off x="4095750" y="961121"/>
            <a:ext cx="3572718" cy="337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29" name="Google Shape;729;p84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730" name="Google Shape;730;p84"/>
          <p:cNvSpPr txBox="1">
            <a:spLocks noGrp="1"/>
          </p:cNvSpPr>
          <p:nvPr>
            <p:ph type="body" idx="2"/>
          </p:nvPr>
        </p:nvSpPr>
        <p:spPr>
          <a:xfrm>
            <a:off x="238125" y="961121"/>
            <a:ext cx="3572718" cy="337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31" name="Google Shape;731;p84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32" name="Google Shape;732;p84"/>
          <p:cNvSpPr txBox="1">
            <a:spLocks noGrp="1"/>
          </p:cNvSpPr>
          <p:nvPr>
            <p:ph type="body" idx="3"/>
          </p:nvPr>
        </p:nvSpPr>
        <p:spPr>
          <a:xfrm>
            <a:off x="238125" y="238125"/>
            <a:ext cx="7440464" cy="40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2625"/>
              <a:buFont typeface="Arial"/>
              <a:buNone/>
              <a:defRPr sz="2625" cap="none">
                <a:solidFill>
                  <a:srgbClr val="E6223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33" name="Google Shape;733;p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2843" y="4607321"/>
            <a:ext cx="401531" cy="500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[E4] Tekst + Beeld groot">
  <p:cSld name="1_[E4] Tekst + Beeld groot"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85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6" name="Google Shape;736;p85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37" name="Google Shape;737;p85"/>
          <p:cNvGrpSpPr/>
          <p:nvPr/>
        </p:nvGrpSpPr>
        <p:grpSpPr>
          <a:xfrm>
            <a:off x="7708383" y="0"/>
            <a:ext cx="1435618" cy="5143500"/>
            <a:chOff x="0" y="0"/>
            <a:chExt cx="3828314" cy="13716000"/>
          </a:xfrm>
        </p:grpSpPr>
        <p:sp>
          <p:nvSpPr>
            <p:cNvPr id="738" name="Google Shape;738;p85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85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40" name="Google Shape;740;p85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41" name="Google Shape;741;p85"/>
          <p:cNvSpPr txBox="1">
            <a:spLocks noGrp="1"/>
          </p:cNvSpPr>
          <p:nvPr>
            <p:ph type="body" idx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42" name="Google Shape;742;p85"/>
          <p:cNvSpPr txBox="1">
            <a:spLocks noGrp="1"/>
          </p:cNvSpPr>
          <p:nvPr>
            <p:ph type="body" idx="2"/>
          </p:nvPr>
        </p:nvSpPr>
        <p:spPr>
          <a:xfrm>
            <a:off x="238125" y="238125"/>
            <a:ext cx="3572718" cy="28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75"/>
              <a:buFont typeface="Arial"/>
              <a:buNone/>
              <a:defRPr sz="1875" cap="none">
                <a:solidFill>
                  <a:srgbClr val="E6223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43" name="Google Shape;743;p85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744" name="Google Shape;744;p85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45" name="Google Shape;745;p85"/>
          <p:cNvSpPr>
            <a:spLocks noGrp="1"/>
          </p:cNvSpPr>
          <p:nvPr>
            <p:ph type="pic" idx="3"/>
          </p:nvPr>
        </p:nvSpPr>
        <p:spPr>
          <a:xfrm>
            <a:off x="4097537" y="0"/>
            <a:ext cx="4531542" cy="4572000"/>
          </a:xfrm>
          <a:prstGeom prst="rect">
            <a:avLst/>
          </a:prstGeom>
          <a:noFill/>
          <a:ln>
            <a:noFill/>
          </a:ln>
        </p:spPr>
      </p:sp>
      <p:pic>
        <p:nvPicPr>
          <p:cNvPr id="746" name="Google Shape;746;p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2843" y="4607321"/>
            <a:ext cx="401531" cy="500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[E5] Bijschrift + Beeld groot">
  <p:cSld name="1_[E5] Bijschrift + Beeld groot"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86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9" name="Google Shape;749;p86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50" name="Google Shape;750;p86"/>
          <p:cNvGrpSpPr/>
          <p:nvPr/>
        </p:nvGrpSpPr>
        <p:grpSpPr>
          <a:xfrm>
            <a:off x="7708383" y="0"/>
            <a:ext cx="1435618" cy="5143500"/>
            <a:chOff x="0" y="0"/>
            <a:chExt cx="3828314" cy="13716000"/>
          </a:xfrm>
        </p:grpSpPr>
        <p:sp>
          <p:nvSpPr>
            <p:cNvPr id="751" name="Google Shape;751;p86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86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53" name="Google Shape;753;p86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754" name="Google Shape;754;p86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55" name="Google Shape;755;p86"/>
          <p:cNvSpPr txBox="1">
            <a:spLocks noGrp="1"/>
          </p:cNvSpPr>
          <p:nvPr>
            <p:ph type="body" idx="1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56" name="Google Shape;756;p86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57" name="Google Shape;757;p86"/>
          <p:cNvSpPr>
            <a:spLocks noGrp="1"/>
          </p:cNvSpPr>
          <p:nvPr>
            <p:ph type="pic" idx="2"/>
          </p:nvPr>
        </p:nvSpPr>
        <p:spPr>
          <a:xfrm>
            <a:off x="2671108" y="-6123"/>
            <a:ext cx="5962625" cy="4578123"/>
          </a:xfrm>
          <a:prstGeom prst="rect">
            <a:avLst/>
          </a:prstGeom>
          <a:noFill/>
          <a:ln>
            <a:noFill/>
          </a:ln>
        </p:spPr>
      </p:sp>
      <p:pic>
        <p:nvPicPr>
          <p:cNvPr id="758" name="Google Shape;758;p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2843" y="4607321"/>
            <a:ext cx="401531" cy="500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[F1] Tekst + Beeld">
  <p:cSld name="1_[F1] Tekst + Beeld"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87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87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87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87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4" name="Google Shape;764;p87"/>
          <p:cNvSpPr>
            <a:spLocks noGrp="1"/>
          </p:cNvSpPr>
          <p:nvPr>
            <p:ph type="pic" idx="2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  <a:noFill/>
          <a:ln>
            <a:noFill/>
          </a:ln>
        </p:spPr>
      </p:sp>
      <p:sp>
        <p:nvSpPr>
          <p:cNvPr id="765" name="Google Shape;765;p87"/>
          <p:cNvSpPr txBox="1">
            <a:spLocks noGrp="1"/>
          </p:cNvSpPr>
          <p:nvPr>
            <p:ph type="body" idx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766" name="Google Shape;766;p87"/>
          <p:cNvGrpSpPr/>
          <p:nvPr/>
        </p:nvGrpSpPr>
        <p:grpSpPr>
          <a:xfrm>
            <a:off x="7708383" y="0"/>
            <a:ext cx="1435618" cy="5143500"/>
            <a:chOff x="0" y="0"/>
            <a:chExt cx="3828314" cy="13716000"/>
          </a:xfrm>
        </p:grpSpPr>
        <p:sp>
          <p:nvSpPr>
            <p:cNvPr id="767" name="Google Shape;767;p87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87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69" name="Google Shape;769;p87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770" name="Google Shape;770;p87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71" name="Google Shape;771;p87"/>
          <p:cNvSpPr txBox="1">
            <a:spLocks noGrp="1"/>
          </p:cNvSpPr>
          <p:nvPr>
            <p:ph type="body" idx="3"/>
          </p:nvPr>
        </p:nvSpPr>
        <p:spPr>
          <a:xfrm>
            <a:off x="238125" y="238125"/>
            <a:ext cx="7440464" cy="40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2625"/>
              <a:buFont typeface="Arial"/>
              <a:buNone/>
              <a:defRPr sz="2625" cap="none">
                <a:solidFill>
                  <a:srgbClr val="E6223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72" name="Google Shape;772;p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2843" y="4607321"/>
            <a:ext cx="401531" cy="500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[F2] Beeld + Tekst">
  <p:cSld name="1_[F2] Beeld + Tekst"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88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88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76" name="Google Shape;776;p88"/>
          <p:cNvGrpSpPr/>
          <p:nvPr/>
        </p:nvGrpSpPr>
        <p:grpSpPr>
          <a:xfrm>
            <a:off x="7708383" y="0"/>
            <a:ext cx="1435618" cy="5143500"/>
            <a:chOff x="0" y="0"/>
            <a:chExt cx="3828314" cy="13716000"/>
          </a:xfrm>
        </p:grpSpPr>
        <p:sp>
          <p:nvSpPr>
            <p:cNvPr id="777" name="Google Shape;777;p88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88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9" name="Google Shape;779;p88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80" name="Google Shape;780;p88"/>
          <p:cNvSpPr>
            <a:spLocks noGrp="1"/>
          </p:cNvSpPr>
          <p:nvPr>
            <p:ph type="pic" idx="2"/>
          </p:nvPr>
        </p:nvSpPr>
        <p:spPr>
          <a:xfrm>
            <a:off x="238125" y="961121"/>
            <a:ext cx="3573314" cy="3372754"/>
          </a:xfrm>
          <a:prstGeom prst="rect">
            <a:avLst/>
          </a:prstGeom>
          <a:noFill/>
          <a:ln>
            <a:noFill/>
          </a:ln>
        </p:spPr>
      </p:sp>
      <p:sp>
        <p:nvSpPr>
          <p:cNvPr id="781" name="Google Shape;781;p88"/>
          <p:cNvSpPr txBox="1">
            <a:spLocks noGrp="1"/>
          </p:cNvSpPr>
          <p:nvPr>
            <p:ph type="body" idx="1"/>
          </p:nvPr>
        </p:nvSpPr>
        <p:spPr>
          <a:xfrm>
            <a:off x="4095750" y="960380"/>
            <a:ext cx="3572718" cy="3380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82" name="Google Shape;782;p88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783" name="Google Shape;783;p88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84" name="Google Shape;784;p88"/>
          <p:cNvSpPr txBox="1">
            <a:spLocks noGrp="1"/>
          </p:cNvSpPr>
          <p:nvPr>
            <p:ph type="body" idx="3"/>
          </p:nvPr>
        </p:nvSpPr>
        <p:spPr>
          <a:xfrm>
            <a:off x="238125" y="238125"/>
            <a:ext cx="7440464" cy="40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2625"/>
              <a:buFont typeface="Arial"/>
              <a:buNone/>
              <a:defRPr sz="2625" cap="none">
                <a:solidFill>
                  <a:srgbClr val="E6223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85" name="Google Shape;785;p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2843" y="4607321"/>
            <a:ext cx="401531" cy="500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[F3] Tekst + Tekst">
  <p:cSld name="1_[F3] Tekst + Tekst"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89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89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89" name="Google Shape;789;p89"/>
          <p:cNvGrpSpPr/>
          <p:nvPr/>
        </p:nvGrpSpPr>
        <p:grpSpPr>
          <a:xfrm>
            <a:off x="7708383" y="0"/>
            <a:ext cx="1435618" cy="5143500"/>
            <a:chOff x="0" y="0"/>
            <a:chExt cx="3828314" cy="13716000"/>
          </a:xfrm>
        </p:grpSpPr>
        <p:sp>
          <p:nvSpPr>
            <p:cNvPr id="790" name="Google Shape;790;p89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89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2" name="Google Shape;792;p89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3" name="Google Shape;793;p89"/>
          <p:cNvSpPr txBox="1">
            <a:spLocks noGrp="1"/>
          </p:cNvSpPr>
          <p:nvPr>
            <p:ph type="body" idx="1"/>
          </p:nvPr>
        </p:nvSpPr>
        <p:spPr>
          <a:xfrm>
            <a:off x="4095750" y="967796"/>
            <a:ext cx="3572718" cy="337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94" name="Google Shape;794;p89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795" name="Google Shape;795;p89"/>
          <p:cNvSpPr txBox="1">
            <a:spLocks noGrp="1"/>
          </p:cNvSpPr>
          <p:nvPr>
            <p:ph type="body" idx="2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96" name="Google Shape;796;p89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97" name="Google Shape;797;p89"/>
          <p:cNvSpPr txBox="1">
            <a:spLocks noGrp="1"/>
          </p:cNvSpPr>
          <p:nvPr>
            <p:ph type="body" idx="3"/>
          </p:nvPr>
        </p:nvSpPr>
        <p:spPr>
          <a:xfrm>
            <a:off x="238125" y="238125"/>
            <a:ext cx="7440464" cy="40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2625"/>
              <a:buFont typeface="Arial"/>
              <a:buNone/>
              <a:defRPr sz="2625" cap="none">
                <a:solidFill>
                  <a:srgbClr val="E6223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98" name="Google Shape;798;p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2843" y="4607321"/>
            <a:ext cx="401531" cy="500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[F4] Tekst + Beeld groot">
  <p:cSld name="1_[F4] Tekst + Beeld groot"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90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90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2" name="Google Shape;802;p90"/>
          <p:cNvGrpSpPr/>
          <p:nvPr/>
        </p:nvGrpSpPr>
        <p:grpSpPr>
          <a:xfrm>
            <a:off x="7708383" y="0"/>
            <a:ext cx="1435618" cy="5143500"/>
            <a:chOff x="0" y="0"/>
            <a:chExt cx="3828314" cy="13716000"/>
          </a:xfrm>
        </p:grpSpPr>
        <p:sp>
          <p:nvSpPr>
            <p:cNvPr id="803" name="Google Shape;803;p90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90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5" name="Google Shape;805;p90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6" name="Google Shape;806;p90"/>
          <p:cNvSpPr txBox="1">
            <a:spLocks noGrp="1"/>
          </p:cNvSpPr>
          <p:nvPr>
            <p:ph type="body" idx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7" name="Google Shape;807;p90"/>
          <p:cNvSpPr txBox="1">
            <a:spLocks noGrp="1"/>
          </p:cNvSpPr>
          <p:nvPr>
            <p:ph type="body" idx="2"/>
          </p:nvPr>
        </p:nvSpPr>
        <p:spPr>
          <a:xfrm>
            <a:off x="238125" y="238125"/>
            <a:ext cx="3572718" cy="28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75"/>
              <a:buFont typeface="Arial"/>
              <a:buNone/>
              <a:defRPr sz="1875" cap="none">
                <a:solidFill>
                  <a:srgbClr val="E6223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08" name="Google Shape;808;p90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809" name="Google Shape;809;p90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10" name="Google Shape;810;p90"/>
          <p:cNvSpPr>
            <a:spLocks noGrp="1"/>
          </p:cNvSpPr>
          <p:nvPr>
            <p:ph type="pic" idx="3"/>
          </p:nvPr>
        </p:nvSpPr>
        <p:spPr>
          <a:xfrm>
            <a:off x="4097537" y="0"/>
            <a:ext cx="4531542" cy="4572000"/>
          </a:xfrm>
          <a:prstGeom prst="rect">
            <a:avLst/>
          </a:prstGeom>
          <a:noFill/>
          <a:ln>
            <a:noFill/>
          </a:ln>
        </p:spPr>
      </p:sp>
      <p:pic>
        <p:nvPicPr>
          <p:cNvPr id="811" name="Google Shape;811;p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2843" y="4607321"/>
            <a:ext cx="401531" cy="500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[F5] Bijschrift + Beeld groot">
  <p:cSld name="1_[F5] Bijschrift + Beeld groot"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91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91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5" name="Google Shape;815;p91"/>
          <p:cNvGrpSpPr/>
          <p:nvPr/>
        </p:nvGrpSpPr>
        <p:grpSpPr>
          <a:xfrm>
            <a:off x="7708383" y="0"/>
            <a:ext cx="1435618" cy="5143500"/>
            <a:chOff x="0" y="0"/>
            <a:chExt cx="3828314" cy="13716000"/>
          </a:xfrm>
        </p:grpSpPr>
        <p:sp>
          <p:nvSpPr>
            <p:cNvPr id="816" name="Google Shape;816;p91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91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18" name="Google Shape;818;p91" descr="NIKHEF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819" name="Google Shape;819;p91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0" name="Google Shape;820;p91"/>
          <p:cNvSpPr txBox="1">
            <a:spLocks noGrp="1"/>
          </p:cNvSpPr>
          <p:nvPr>
            <p:ph type="body" idx="1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21" name="Google Shape;821;p91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22" name="Google Shape;822;p91"/>
          <p:cNvSpPr>
            <a:spLocks noGrp="1"/>
          </p:cNvSpPr>
          <p:nvPr>
            <p:ph type="pic" idx="2"/>
          </p:nvPr>
        </p:nvSpPr>
        <p:spPr>
          <a:xfrm>
            <a:off x="2671108" y="-6123"/>
            <a:ext cx="5962625" cy="4578123"/>
          </a:xfrm>
          <a:prstGeom prst="rect">
            <a:avLst/>
          </a:prstGeom>
          <a:noFill/>
          <a:ln>
            <a:noFill/>
          </a:ln>
        </p:spPr>
      </p:sp>
      <p:pic>
        <p:nvPicPr>
          <p:cNvPr id="823" name="Google Shape;823;p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2843" y="4607321"/>
            <a:ext cx="401531" cy="500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oorblad6">
  <p:cSld name="Voorblad6"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9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3D88B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4" name="Google Shape;834;p9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61443" y="531491"/>
            <a:ext cx="4364024" cy="3985112"/>
          </a:xfrm>
          <a:prstGeom prst="rect">
            <a:avLst/>
          </a:prstGeom>
          <a:noFill/>
          <a:ln>
            <a:noFill/>
          </a:ln>
        </p:spPr>
      </p:pic>
      <p:sp>
        <p:nvSpPr>
          <p:cNvPr id="835" name="Google Shape;835;p93"/>
          <p:cNvSpPr/>
          <p:nvPr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3C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93"/>
          <p:cNvSpPr txBox="1">
            <a:spLocks noGrp="1"/>
          </p:cNvSpPr>
          <p:nvPr>
            <p:ph type="body" idx="1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2677"/>
              </a:buClr>
              <a:buSzPts val="1600"/>
              <a:buFont typeface="Arial"/>
              <a:buNone/>
              <a:defRPr sz="1600">
                <a:solidFill>
                  <a:srgbClr val="702677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37" name="Google Shape;837;p93" descr="NIKHEF_LOGO_groot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8125" y="238125"/>
            <a:ext cx="1905001" cy="748349"/>
          </a:xfrm>
          <a:prstGeom prst="rect">
            <a:avLst/>
          </a:prstGeom>
          <a:noFill/>
          <a:ln>
            <a:noFill/>
          </a:ln>
        </p:spPr>
      </p:pic>
      <p:sp>
        <p:nvSpPr>
          <p:cNvPr id="838" name="Google Shape;838;p93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75"/>
              <a:buFont typeface="Arial"/>
              <a:buNone/>
              <a:defRPr sz="3375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9" name="Google Shape;839;p93"/>
          <p:cNvSpPr txBox="1">
            <a:spLocks noGrp="1"/>
          </p:cNvSpPr>
          <p:nvPr>
            <p:ph type="body" idx="2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63"/>
              <a:buFont typeface="Arial"/>
              <a:buNone/>
              <a:defRPr cap="none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[A2] Beeld">
  <p:cSld name="5_[A2] Beeld"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94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42" name="Google Shape;842;p94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94"/>
          <p:cNvSpPr txBox="1">
            <a:spLocks noGrp="1"/>
          </p:cNvSpPr>
          <p:nvPr>
            <p:ph type="body" idx="1"/>
          </p:nvPr>
        </p:nvSpPr>
        <p:spPr>
          <a:xfrm>
            <a:off x="238125" y="238125"/>
            <a:ext cx="866775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2600"/>
              <a:buFont typeface="Arial"/>
              <a:buNone/>
              <a:defRPr sz="2600" cap="none">
                <a:solidFill>
                  <a:srgbClr val="E6223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[A2] Beeld + Tekst + Sourceline">
  <p:cSld name="5_[A2] Beeld + Tekst + Sourceline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95"/>
          <p:cNvSpPr txBox="1">
            <a:spLocks noGrp="1"/>
          </p:cNvSpPr>
          <p:nvPr>
            <p:ph type="body" idx="1"/>
          </p:nvPr>
        </p:nvSpPr>
        <p:spPr>
          <a:xfrm>
            <a:off x="238125" y="967797"/>
            <a:ext cx="8669759" cy="3290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46" name="Google Shape;846;p95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47" name="Google Shape;847;p95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48" name="Google Shape;848;p95"/>
          <p:cNvSpPr txBox="1">
            <a:spLocks noGrp="1"/>
          </p:cNvSpPr>
          <p:nvPr>
            <p:ph type="body" idx="2"/>
          </p:nvPr>
        </p:nvSpPr>
        <p:spPr>
          <a:xfrm>
            <a:off x="238125" y="238125"/>
            <a:ext cx="866775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2600"/>
              <a:buFont typeface="Arial"/>
              <a:buNone/>
              <a:defRPr sz="2600" cap="none">
                <a:solidFill>
                  <a:srgbClr val="E6223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49" name="Google Shape;849;p95"/>
          <p:cNvSpPr txBox="1">
            <a:spLocks noGrp="1"/>
          </p:cNvSpPr>
          <p:nvPr>
            <p:ph type="body" idx="3"/>
          </p:nvPr>
        </p:nvSpPr>
        <p:spPr>
          <a:xfrm>
            <a:off x="238125" y="4357313"/>
            <a:ext cx="8667750" cy="151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2575"/>
              </a:buClr>
              <a:buSzPts val="1100"/>
              <a:buFont typeface="Arial"/>
              <a:buNone/>
              <a:defRPr sz="1100">
                <a:solidFill>
                  <a:srgbClr val="6F2575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Voorblad1" type="title">
  <p:cSld name="TITLE"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9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3C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2" name="Google Shape;852;p96" descr="NIKHEF_PATROON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28926" y="98775"/>
            <a:ext cx="7123931" cy="4945950"/>
          </a:xfrm>
          <a:prstGeom prst="rect">
            <a:avLst/>
          </a:prstGeom>
          <a:noFill/>
          <a:ln>
            <a:noFill/>
          </a:ln>
        </p:spPr>
      </p:pic>
      <p:sp>
        <p:nvSpPr>
          <p:cNvPr id="853" name="Google Shape;853;p96"/>
          <p:cNvSpPr/>
          <p:nvPr/>
        </p:nvSpPr>
        <p:spPr>
          <a:xfrm>
            <a:off x="7262180" y="1067"/>
            <a:ext cx="1916944" cy="514136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21113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E3D88B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96"/>
          <p:cNvSpPr/>
          <p:nvPr/>
        </p:nvSpPr>
        <p:spPr>
          <a:xfrm>
            <a:off x="-819" y="1067"/>
            <a:ext cx="7262999" cy="264399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96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75"/>
              <a:buFont typeface="Arial"/>
              <a:buNone/>
              <a:defRPr sz="337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6" name="Google Shape;856;p96"/>
          <p:cNvSpPr txBox="1">
            <a:spLocks noGrp="1"/>
          </p:cNvSpPr>
          <p:nvPr>
            <p:ph type="body" idx="1"/>
          </p:nvPr>
        </p:nvSpPr>
        <p:spPr>
          <a:xfrm>
            <a:off x="5768975" y="2716932"/>
            <a:ext cx="2443114" cy="2182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2677"/>
              </a:buClr>
              <a:buSzPts val="1600"/>
              <a:buFont typeface="Arial"/>
              <a:buNone/>
              <a:defRPr sz="1600">
                <a:solidFill>
                  <a:srgbClr val="702677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57" name="Google Shape;857;p96"/>
          <p:cNvSpPr txBox="1">
            <a:spLocks noGrp="1"/>
          </p:cNvSpPr>
          <p:nvPr>
            <p:ph type="body" idx="2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2677"/>
              </a:buClr>
              <a:buSzPts val="2063"/>
              <a:buFont typeface="Arial"/>
              <a:buNone/>
              <a:defRPr cap="none">
                <a:solidFill>
                  <a:srgbClr val="702677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58" name="Google Shape;858;p96" descr="NIKHEF_LOGO_groo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8125" y="238125"/>
            <a:ext cx="1905000" cy="748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oorblad5">
  <p:cSld name="Voorblad5"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9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3D88B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1" name="Google Shape;861;p9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95070" y="873934"/>
            <a:ext cx="4044130" cy="3692993"/>
          </a:xfrm>
          <a:prstGeom prst="rect">
            <a:avLst/>
          </a:prstGeom>
          <a:noFill/>
          <a:ln>
            <a:noFill/>
          </a:ln>
        </p:spPr>
      </p:pic>
      <p:sp>
        <p:nvSpPr>
          <p:cNvPr id="862" name="Google Shape;862;p97"/>
          <p:cNvSpPr/>
          <p:nvPr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97"/>
          <p:cNvSpPr txBox="1">
            <a:spLocks noGrp="1"/>
          </p:cNvSpPr>
          <p:nvPr>
            <p:ph type="body" idx="1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2677"/>
              </a:buClr>
              <a:buSzPts val="1600"/>
              <a:buFont typeface="Arial"/>
              <a:buNone/>
              <a:defRPr sz="1600">
                <a:solidFill>
                  <a:srgbClr val="702677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64" name="Google Shape;864;p97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75"/>
              <a:buFont typeface="Arial"/>
              <a:buNone/>
              <a:defRPr sz="3375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5" name="Google Shape;865;p97"/>
          <p:cNvSpPr txBox="1">
            <a:spLocks noGrp="1"/>
          </p:cNvSpPr>
          <p:nvPr>
            <p:ph type="body" idx="2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63"/>
              <a:buFont typeface="Arial"/>
              <a:buNone/>
              <a:defRPr cap="none">
                <a:solidFill>
                  <a:schemeClr val="accent4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66" name="Google Shape;866;p97" descr="NIKHEF_LOGO_groot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8125" y="238125"/>
            <a:ext cx="1905001" cy="748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oorblad4">
  <p:cSld name="Voorblad4"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8" name="Google Shape;868;p9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42351" y="436086"/>
            <a:ext cx="3919974" cy="4086780"/>
          </a:xfrm>
          <a:prstGeom prst="rect">
            <a:avLst/>
          </a:prstGeom>
          <a:noFill/>
          <a:ln>
            <a:noFill/>
          </a:ln>
        </p:spPr>
      </p:pic>
      <p:sp>
        <p:nvSpPr>
          <p:cNvPr id="869" name="Google Shape;869;p98"/>
          <p:cNvSpPr/>
          <p:nvPr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98"/>
          <p:cNvSpPr txBox="1">
            <a:spLocks noGrp="1"/>
          </p:cNvSpPr>
          <p:nvPr>
            <p:ph type="body" idx="1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2677"/>
              </a:buClr>
              <a:buSzPts val="1600"/>
              <a:buFont typeface="Arial"/>
              <a:buNone/>
              <a:defRPr sz="1600">
                <a:solidFill>
                  <a:srgbClr val="702677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71" name="Google Shape;871;p98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75"/>
              <a:buFont typeface="Arial"/>
              <a:buNone/>
              <a:defRPr sz="337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2" name="Google Shape;872;p98"/>
          <p:cNvSpPr txBox="1">
            <a:spLocks noGrp="1"/>
          </p:cNvSpPr>
          <p:nvPr>
            <p:ph type="body" idx="2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63"/>
              <a:buFont typeface="Arial"/>
              <a:buNone/>
              <a:defRPr cap="none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73" name="Google Shape;873;p98" descr="NIKHEF_LOGO_groo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8125" y="238125"/>
            <a:ext cx="1905000" cy="748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oorblad3">
  <p:cSld name="Voorblad3"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99"/>
          <p:cNvSpPr/>
          <p:nvPr/>
        </p:nvSpPr>
        <p:spPr>
          <a:xfrm>
            <a:off x="-819" y="1067"/>
            <a:ext cx="7262999" cy="264399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99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75"/>
              <a:buFont typeface="Arial"/>
              <a:buNone/>
              <a:defRPr sz="3375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7" name="Google Shape;877;p99"/>
          <p:cNvSpPr txBox="1">
            <a:spLocks noGrp="1"/>
          </p:cNvSpPr>
          <p:nvPr>
            <p:ph type="body" idx="1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63"/>
              <a:buFont typeface="Arial"/>
              <a:buNone/>
              <a:defRPr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78" name="Google Shape;878;p99" descr="NIKHEF_LOGO_groo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8125" y="238125"/>
            <a:ext cx="1905000" cy="748349"/>
          </a:xfrm>
          <a:prstGeom prst="rect">
            <a:avLst/>
          </a:prstGeom>
          <a:noFill/>
          <a:ln>
            <a:noFill/>
          </a:ln>
        </p:spPr>
      </p:pic>
      <p:sp>
        <p:nvSpPr>
          <p:cNvPr id="879" name="Google Shape;879;p99"/>
          <p:cNvSpPr>
            <a:spLocks noGrp="1"/>
          </p:cNvSpPr>
          <p:nvPr>
            <p:ph type="pic" idx="2"/>
          </p:nvPr>
        </p:nvSpPr>
        <p:spPr>
          <a:xfrm>
            <a:off x="4470202" y="0"/>
            <a:ext cx="4673798" cy="514962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[A2] Beeld + Tekst">
  <p:cSld name="4_[A2] Beeld + Tekst"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100"/>
          <p:cNvSpPr txBox="1">
            <a:spLocks noGrp="1"/>
          </p:cNvSpPr>
          <p:nvPr>
            <p:ph type="body" idx="1"/>
          </p:nvPr>
        </p:nvSpPr>
        <p:spPr>
          <a:xfrm>
            <a:off x="238125" y="967796"/>
            <a:ext cx="8669759" cy="337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82" name="Google Shape;882;p100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83" name="Google Shape;883;p100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84" name="Google Shape;884;p100"/>
          <p:cNvSpPr txBox="1">
            <a:spLocks noGrp="1"/>
          </p:cNvSpPr>
          <p:nvPr>
            <p:ph type="body" idx="2"/>
          </p:nvPr>
        </p:nvSpPr>
        <p:spPr>
          <a:xfrm>
            <a:off x="238125" y="238125"/>
            <a:ext cx="866775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2600"/>
              <a:buFont typeface="Arial"/>
              <a:buNone/>
              <a:defRPr sz="2600" cap="none">
                <a:solidFill>
                  <a:srgbClr val="E6223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section_title">
  <p:cSld name="Subsection_title"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01"/>
          <p:cNvSpPr txBox="1">
            <a:spLocks noGrp="1"/>
          </p:cNvSpPr>
          <p:nvPr>
            <p:ph type="title"/>
          </p:nvPr>
        </p:nvSpPr>
        <p:spPr>
          <a:xfrm>
            <a:off x="2743200" y="3280613"/>
            <a:ext cx="577215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2575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6F2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7" name="Google Shape;887;p101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317481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88" name="Google Shape;888;p101"/>
          <p:cNvPicPr preferRelativeResize="0"/>
          <p:nvPr/>
        </p:nvPicPr>
        <p:blipFill rotWithShape="1">
          <a:blip r:embed="rId2">
            <a:alphaModFix/>
          </a:blip>
          <a:srcRect l="33967" r="-3945"/>
          <a:stretch/>
        </p:blipFill>
        <p:spPr>
          <a:xfrm>
            <a:off x="0" y="187608"/>
            <a:ext cx="2743200" cy="4086780"/>
          </a:xfrm>
          <a:prstGeom prst="rect">
            <a:avLst/>
          </a:prstGeom>
          <a:noFill/>
          <a:ln>
            <a:noFill/>
          </a:ln>
        </p:spPr>
      </p:pic>
      <p:sp>
        <p:nvSpPr>
          <p:cNvPr id="889" name="Google Shape;889;p101"/>
          <p:cNvSpPr txBox="1">
            <a:spLocks noGrp="1"/>
          </p:cNvSpPr>
          <p:nvPr>
            <p:ph type="body" idx="1"/>
          </p:nvPr>
        </p:nvSpPr>
        <p:spPr>
          <a:xfrm>
            <a:off x="2743200" y="2022475"/>
            <a:ext cx="577215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2575"/>
              </a:buClr>
              <a:buSzPts val="2063"/>
              <a:buFont typeface="Arial"/>
              <a:buNone/>
              <a:defRPr>
                <a:solidFill>
                  <a:srgbClr val="6F2575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8523"/>
              </a:buClr>
              <a:buSzPts val="1875"/>
              <a:buFont typeface="Arial"/>
              <a:buNone/>
              <a:defRPr>
                <a:solidFill>
                  <a:srgbClr val="938523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[A2] Beeld + Tekst">
  <p:cSld name="2_[A2] Beeld + Tekst"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102"/>
          <p:cNvSpPr/>
          <p:nvPr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92" name="Google Shape;892;p102"/>
          <p:cNvSpPr txBox="1">
            <a:spLocks noGrp="1"/>
          </p:cNvSpPr>
          <p:nvPr>
            <p:ph type="body" idx="1"/>
          </p:nvPr>
        </p:nvSpPr>
        <p:spPr>
          <a:xfrm>
            <a:off x="238125" y="967796"/>
            <a:ext cx="8669759" cy="337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D88B"/>
              </a:buClr>
              <a:buSzPts val="2063"/>
              <a:buFont typeface="Arial"/>
              <a:buNone/>
              <a:defRPr sz="2063">
                <a:solidFill>
                  <a:srgbClr val="E3D88B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93" name="Google Shape;893;p102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94" name="Google Shape;894;p102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95" name="Google Shape;895;p102"/>
          <p:cNvSpPr txBox="1">
            <a:spLocks noGrp="1"/>
          </p:cNvSpPr>
          <p:nvPr>
            <p:ph type="body" idx="2"/>
          </p:nvPr>
        </p:nvSpPr>
        <p:spPr>
          <a:xfrm>
            <a:off x="238125" y="238125"/>
            <a:ext cx="8667750" cy="40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2625"/>
              <a:buFont typeface="Arial"/>
              <a:buNone/>
              <a:defRPr sz="2625" cap="none">
                <a:solidFill>
                  <a:srgbClr val="E6223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63" Type="http://schemas.openxmlformats.org/officeDocument/2006/relationships/slideLayout" Target="../slideLayouts/slideLayout74.xml"/><Relationship Id="rId68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66" Type="http://schemas.openxmlformats.org/officeDocument/2006/relationships/slideLayout" Target="../slideLayouts/slideLayout77.xml"/><Relationship Id="rId74" Type="http://schemas.openxmlformats.org/officeDocument/2006/relationships/slideLayout" Target="../slideLayouts/slideLayout85.xml"/><Relationship Id="rId79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61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64" Type="http://schemas.openxmlformats.org/officeDocument/2006/relationships/slideLayout" Target="../slideLayouts/slideLayout75.xml"/><Relationship Id="rId69" Type="http://schemas.openxmlformats.org/officeDocument/2006/relationships/slideLayout" Target="../slideLayouts/slideLayout80.xml"/><Relationship Id="rId77" Type="http://schemas.openxmlformats.org/officeDocument/2006/relationships/slideLayout" Target="../slideLayouts/slideLayout88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72" Type="http://schemas.openxmlformats.org/officeDocument/2006/relationships/slideLayout" Target="../slideLayouts/slideLayout83.xml"/><Relationship Id="rId80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Relationship Id="rId67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62" Type="http://schemas.openxmlformats.org/officeDocument/2006/relationships/slideLayout" Target="../slideLayouts/slideLayout73.xml"/><Relationship Id="rId70" Type="http://schemas.openxmlformats.org/officeDocument/2006/relationships/slideLayout" Target="../slideLayouts/slideLayout81.xml"/><Relationship Id="rId75" Type="http://schemas.openxmlformats.org/officeDocument/2006/relationships/slideLayout" Target="../slideLayouts/slideLayout86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slideLayout" Target="../slideLayouts/slideLayout71.xml"/><Relationship Id="rId65" Type="http://schemas.openxmlformats.org/officeDocument/2006/relationships/slideLayout" Target="../slideLayouts/slideLayout76.xml"/><Relationship Id="rId73" Type="http://schemas.openxmlformats.org/officeDocument/2006/relationships/slideLayout" Target="../slideLayouts/slideLayout84.xml"/><Relationship Id="rId78" Type="http://schemas.openxmlformats.org/officeDocument/2006/relationships/slideLayout" Target="../slideLayouts/slideLayout89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50.xml"/><Relationship Id="rId34" Type="http://schemas.openxmlformats.org/officeDocument/2006/relationships/slideLayout" Target="../slideLayouts/slideLayout45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6" Type="http://schemas.openxmlformats.org/officeDocument/2006/relationships/slideLayout" Target="../slideLayouts/slideLayout87.xml"/><Relationship Id="rId7" Type="http://schemas.openxmlformats.org/officeDocument/2006/relationships/slideLayout" Target="../slideLayouts/slideLayout18.xml"/><Relationship Id="rId71" Type="http://schemas.openxmlformats.org/officeDocument/2006/relationships/slideLayout" Target="../slideLayouts/slideLayout82.xml"/><Relationship Id="rId2" Type="http://schemas.openxmlformats.org/officeDocument/2006/relationships/slideLayout" Target="../slideLayouts/slideLayout13.xml"/><Relationship Id="rId29" Type="http://schemas.openxmlformats.org/officeDocument/2006/relationships/slideLayout" Target="../slideLayouts/slideLayout40.xml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15.xml"/><Relationship Id="rId21" Type="http://schemas.openxmlformats.org/officeDocument/2006/relationships/slideLayout" Target="../slideLayouts/slideLayout110.xml"/><Relationship Id="rId42" Type="http://schemas.openxmlformats.org/officeDocument/2006/relationships/slideLayout" Target="../slideLayouts/slideLayout131.xml"/><Relationship Id="rId47" Type="http://schemas.openxmlformats.org/officeDocument/2006/relationships/slideLayout" Target="../slideLayouts/slideLayout136.xml"/><Relationship Id="rId63" Type="http://schemas.openxmlformats.org/officeDocument/2006/relationships/slideLayout" Target="../slideLayouts/slideLayout152.xml"/><Relationship Id="rId68" Type="http://schemas.openxmlformats.org/officeDocument/2006/relationships/slideLayout" Target="../slideLayouts/slideLayout157.xml"/><Relationship Id="rId1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00.xml"/><Relationship Id="rId32" Type="http://schemas.openxmlformats.org/officeDocument/2006/relationships/slideLayout" Target="../slideLayouts/slideLayout121.xml"/><Relationship Id="rId37" Type="http://schemas.openxmlformats.org/officeDocument/2006/relationships/slideLayout" Target="../slideLayouts/slideLayout126.xml"/><Relationship Id="rId53" Type="http://schemas.openxmlformats.org/officeDocument/2006/relationships/slideLayout" Target="../slideLayouts/slideLayout142.xml"/><Relationship Id="rId58" Type="http://schemas.openxmlformats.org/officeDocument/2006/relationships/slideLayout" Target="../slideLayouts/slideLayout147.xml"/><Relationship Id="rId74" Type="http://schemas.openxmlformats.org/officeDocument/2006/relationships/slideLayout" Target="../slideLayouts/slideLayout163.xml"/><Relationship Id="rId79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94.xml"/><Relationship Id="rId61" Type="http://schemas.openxmlformats.org/officeDocument/2006/relationships/slideLayout" Target="../slideLayouts/slideLayout150.xml"/><Relationship Id="rId82" Type="http://schemas.openxmlformats.org/officeDocument/2006/relationships/image" Target="../media/image1.png"/><Relationship Id="rId1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03.xml"/><Relationship Id="rId22" Type="http://schemas.openxmlformats.org/officeDocument/2006/relationships/slideLayout" Target="../slideLayouts/slideLayout111.xml"/><Relationship Id="rId27" Type="http://schemas.openxmlformats.org/officeDocument/2006/relationships/slideLayout" Target="../slideLayouts/slideLayout116.xml"/><Relationship Id="rId30" Type="http://schemas.openxmlformats.org/officeDocument/2006/relationships/slideLayout" Target="../slideLayouts/slideLayout119.xml"/><Relationship Id="rId35" Type="http://schemas.openxmlformats.org/officeDocument/2006/relationships/slideLayout" Target="../slideLayouts/slideLayout124.xml"/><Relationship Id="rId43" Type="http://schemas.openxmlformats.org/officeDocument/2006/relationships/slideLayout" Target="../slideLayouts/slideLayout132.xml"/><Relationship Id="rId48" Type="http://schemas.openxmlformats.org/officeDocument/2006/relationships/slideLayout" Target="../slideLayouts/slideLayout137.xml"/><Relationship Id="rId56" Type="http://schemas.openxmlformats.org/officeDocument/2006/relationships/slideLayout" Target="../slideLayouts/slideLayout145.xml"/><Relationship Id="rId64" Type="http://schemas.openxmlformats.org/officeDocument/2006/relationships/slideLayout" Target="../slideLayouts/slideLayout153.xml"/><Relationship Id="rId69" Type="http://schemas.openxmlformats.org/officeDocument/2006/relationships/slideLayout" Target="../slideLayouts/slideLayout158.xml"/><Relationship Id="rId77" Type="http://schemas.openxmlformats.org/officeDocument/2006/relationships/slideLayout" Target="../slideLayouts/slideLayout166.xml"/><Relationship Id="rId8" Type="http://schemas.openxmlformats.org/officeDocument/2006/relationships/slideLayout" Target="../slideLayouts/slideLayout97.xml"/><Relationship Id="rId51" Type="http://schemas.openxmlformats.org/officeDocument/2006/relationships/slideLayout" Target="../slideLayouts/slideLayout140.xml"/><Relationship Id="rId72" Type="http://schemas.openxmlformats.org/officeDocument/2006/relationships/slideLayout" Target="../slideLayouts/slideLayout161.xml"/><Relationship Id="rId80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101.xml"/><Relationship Id="rId17" Type="http://schemas.openxmlformats.org/officeDocument/2006/relationships/slideLayout" Target="../slideLayouts/slideLayout106.xml"/><Relationship Id="rId25" Type="http://schemas.openxmlformats.org/officeDocument/2006/relationships/slideLayout" Target="../slideLayouts/slideLayout114.xml"/><Relationship Id="rId33" Type="http://schemas.openxmlformats.org/officeDocument/2006/relationships/slideLayout" Target="../slideLayouts/slideLayout122.xml"/><Relationship Id="rId38" Type="http://schemas.openxmlformats.org/officeDocument/2006/relationships/slideLayout" Target="../slideLayouts/slideLayout127.xml"/><Relationship Id="rId46" Type="http://schemas.openxmlformats.org/officeDocument/2006/relationships/slideLayout" Target="../slideLayouts/slideLayout135.xml"/><Relationship Id="rId59" Type="http://schemas.openxmlformats.org/officeDocument/2006/relationships/slideLayout" Target="../slideLayouts/slideLayout148.xml"/><Relationship Id="rId67" Type="http://schemas.openxmlformats.org/officeDocument/2006/relationships/slideLayout" Target="../slideLayouts/slideLayout156.xml"/><Relationship Id="rId20" Type="http://schemas.openxmlformats.org/officeDocument/2006/relationships/slideLayout" Target="../slideLayouts/slideLayout109.xml"/><Relationship Id="rId41" Type="http://schemas.openxmlformats.org/officeDocument/2006/relationships/slideLayout" Target="../slideLayouts/slideLayout130.xml"/><Relationship Id="rId54" Type="http://schemas.openxmlformats.org/officeDocument/2006/relationships/slideLayout" Target="../slideLayouts/slideLayout143.xml"/><Relationship Id="rId62" Type="http://schemas.openxmlformats.org/officeDocument/2006/relationships/slideLayout" Target="../slideLayouts/slideLayout151.xml"/><Relationship Id="rId70" Type="http://schemas.openxmlformats.org/officeDocument/2006/relationships/slideLayout" Target="../slideLayouts/slideLayout159.xml"/><Relationship Id="rId75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4.xml"/><Relationship Id="rId23" Type="http://schemas.openxmlformats.org/officeDocument/2006/relationships/slideLayout" Target="../slideLayouts/slideLayout112.xml"/><Relationship Id="rId28" Type="http://schemas.openxmlformats.org/officeDocument/2006/relationships/slideLayout" Target="../slideLayouts/slideLayout117.xml"/><Relationship Id="rId36" Type="http://schemas.openxmlformats.org/officeDocument/2006/relationships/slideLayout" Target="../slideLayouts/slideLayout125.xml"/><Relationship Id="rId49" Type="http://schemas.openxmlformats.org/officeDocument/2006/relationships/slideLayout" Target="../slideLayouts/slideLayout138.xml"/><Relationship Id="rId57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99.xml"/><Relationship Id="rId31" Type="http://schemas.openxmlformats.org/officeDocument/2006/relationships/slideLayout" Target="../slideLayouts/slideLayout120.xml"/><Relationship Id="rId44" Type="http://schemas.openxmlformats.org/officeDocument/2006/relationships/slideLayout" Target="../slideLayouts/slideLayout133.xml"/><Relationship Id="rId52" Type="http://schemas.openxmlformats.org/officeDocument/2006/relationships/slideLayout" Target="../slideLayouts/slideLayout141.xml"/><Relationship Id="rId60" Type="http://schemas.openxmlformats.org/officeDocument/2006/relationships/slideLayout" Target="../slideLayouts/slideLayout149.xml"/><Relationship Id="rId65" Type="http://schemas.openxmlformats.org/officeDocument/2006/relationships/slideLayout" Target="../slideLayouts/slideLayout154.xml"/><Relationship Id="rId73" Type="http://schemas.openxmlformats.org/officeDocument/2006/relationships/slideLayout" Target="../slideLayouts/slideLayout162.xml"/><Relationship Id="rId78" Type="http://schemas.openxmlformats.org/officeDocument/2006/relationships/slideLayout" Target="../slideLayouts/slideLayout167.xml"/><Relationship Id="rId81" Type="http://schemas.openxmlformats.org/officeDocument/2006/relationships/theme" Target="../theme/theme3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2.xml"/><Relationship Id="rId18" Type="http://schemas.openxmlformats.org/officeDocument/2006/relationships/slideLayout" Target="../slideLayouts/slideLayout107.xml"/><Relationship Id="rId39" Type="http://schemas.openxmlformats.org/officeDocument/2006/relationships/slideLayout" Target="../slideLayouts/slideLayout128.xml"/><Relationship Id="rId34" Type="http://schemas.openxmlformats.org/officeDocument/2006/relationships/slideLayout" Target="../slideLayouts/slideLayout123.xml"/><Relationship Id="rId50" Type="http://schemas.openxmlformats.org/officeDocument/2006/relationships/slideLayout" Target="../slideLayouts/slideLayout139.xml"/><Relationship Id="rId55" Type="http://schemas.openxmlformats.org/officeDocument/2006/relationships/slideLayout" Target="../slideLayouts/slideLayout144.xml"/><Relationship Id="rId76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96.xml"/><Relationship Id="rId71" Type="http://schemas.openxmlformats.org/officeDocument/2006/relationships/slideLayout" Target="../slideLayouts/slideLayout160.xml"/><Relationship Id="rId2" Type="http://schemas.openxmlformats.org/officeDocument/2006/relationships/slideLayout" Target="../slideLayouts/slideLayout91.xml"/><Relationship Id="rId29" Type="http://schemas.openxmlformats.org/officeDocument/2006/relationships/slideLayout" Target="../slideLayouts/slideLayout118.xml"/><Relationship Id="rId24" Type="http://schemas.openxmlformats.org/officeDocument/2006/relationships/slideLayout" Target="../slideLayouts/slideLayout113.xml"/><Relationship Id="rId40" Type="http://schemas.openxmlformats.org/officeDocument/2006/relationships/slideLayout" Target="../slideLayouts/slideLayout129.xml"/><Relationship Id="rId45" Type="http://schemas.openxmlformats.org/officeDocument/2006/relationships/slideLayout" Target="../slideLayouts/slideLayout134.xml"/><Relationship Id="rId66" Type="http://schemas.openxmlformats.org/officeDocument/2006/relationships/slideLayout" Target="../slideLayouts/slideLayout1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3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3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5" name="Google Shape;55;p13" descr="NIKHEF_LOGO.png"/>
          <p:cNvPicPr preferRelativeResize="0"/>
          <p:nvPr/>
        </p:nvPicPr>
        <p:blipFill rotWithShape="1">
          <a:blip r:embed="rId80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238125" y="242731"/>
            <a:ext cx="4133850" cy="409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 sz="1875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 sz="168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13"/>
              <a:buFont typeface="Arial"/>
              <a:buNone/>
              <a:defRPr sz="131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13"/>
              <a:buFont typeface="Arial"/>
              <a:buNone/>
              <a:defRPr sz="131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13"/>
              <a:buFont typeface="Arial"/>
              <a:buNone/>
              <a:defRPr sz="131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13"/>
              <a:buFont typeface="Arial"/>
              <a:buNone/>
              <a:defRPr sz="131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317481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2625"/>
              <a:buFont typeface="Arial"/>
              <a:buNone/>
              <a:defRPr sz="2625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2625"/>
              <a:buFont typeface="Arial"/>
              <a:buNone/>
              <a:defRPr sz="2625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2625"/>
              <a:buFont typeface="Arial"/>
              <a:buNone/>
              <a:defRPr sz="2625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2625"/>
              <a:buFont typeface="Arial"/>
              <a:buNone/>
              <a:defRPr sz="2625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2625"/>
              <a:buFont typeface="Arial"/>
              <a:buNone/>
              <a:defRPr sz="2625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2625"/>
              <a:buFont typeface="Arial"/>
              <a:buNone/>
              <a:defRPr sz="2625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2625"/>
              <a:buFont typeface="Arial"/>
              <a:buNone/>
              <a:defRPr sz="2625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2625"/>
              <a:buFont typeface="Arial"/>
              <a:buNone/>
              <a:defRPr sz="2625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  <p:sldLayoutId id="2147483696" r:id="rId38"/>
    <p:sldLayoutId id="2147483697" r:id="rId39"/>
    <p:sldLayoutId id="2147483698" r:id="rId40"/>
    <p:sldLayoutId id="2147483699" r:id="rId41"/>
    <p:sldLayoutId id="2147483700" r:id="rId42"/>
    <p:sldLayoutId id="2147483701" r:id="rId43"/>
    <p:sldLayoutId id="2147483702" r:id="rId44"/>
    <p:sldLayoutId id="2147483703" r:id="rId45"/>
    <p:sldLayoutId id="2147483704" r:id="rId46"/>
    <p:sldLayoutId id="2147483705" r:id="rId47"/>
    <p:sldLayoutId id="2147483706" r:id="rId48"/>
    <p:sldLayoutId id="2147483707" r:id="rId49"/>
    <p:sldLayoutId id="2147483708" r:id="rId50"/>
    <p:sldLayoutId id="2147483709" r:id="rId51"/>
    <p:sldLayoutId id="2147483710" r:id="rId52"/>
    <p:sldLayoutId id="2147483711" r:id="rId53"/>
    <p:sldLayoutId id="2147483712" r:id="rId54"/>
    <p:sldLayoutId id="2147483713" r:id="rId55"/>
    <p:sldLayoutId id="2147483714" r:id="rId56"/>
    <p:sldLayoutId id="2147483715" r:id="rId57"/>
    <p:sldLayoutId id="2147483716" r:id="rId58"/>
    <p:sldLayoutId id="2147483717" r:id="rId59"/>
    <p:sldLayoutId id="2147483718" r:id="rId60"/>
    <p:sldLayoutId id="2147483719" r:id="rId61"/>
    <p:sldLayoutId id="2147483720" r:id="rId62"/>
    <p:sldLayoutId id="2147483721" r:id="rId63"/>
    <p:sldLayoutId id="2147483722" r:id="rId64"/>
    <p:sldLayoutId id="2147483723" r:id="rId65"/>
    <p:sldLayoutId id="2147483724" r:id="rId66"/>
    <p:sldLayoutId id="2147483725" r:id="rId67"/>
    <p:sldLayoutId id="2147483726" r:id="rId68"/>
    <p:sldLayoutId id="2147483727" r:id="rId69"/>
    <p:sldLayoutId id="2147483728" r:id="rId70"/>
    <p:sldLayoutId id="2147483729" r:id="rId71"/>
    <p:sldLayoutId id="2147483730" r:id="rId72"/>
    <p:sldLayoutId id="2147483731" r:id="rId73"/>
    <p:sldLayoutId id="2147483732" r:id="rId74"/>
    <p:sldLayoutId id="2147483733" r:id="rId75"/>
    <p:sldLayoutId id="2147483734" r:id="rId76"/>
    <p:sldLayoutId id="2147483735" r:id="rId77"/>
    <p:sldLayoutId id="2147483736" r:id="rId7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92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92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92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E622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92"/>
          <p:cNvSpPr txBox="1">
            <a:spLocks noGrp="1"/>
          </p:cNvSpPr>
          <p:nvPr>
            <p:ph type="sldNum" idx="1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29" name="Google Shape;829;p92" descr="NIKHEF_LOGO.png"/>
          <p:cNvPicPr preferRelativeResize="0"/>
          <p:nvPr/>
        </p:nvPicPr>
        <p:blipFill rotWithShape="1">
          <a:blip r:embed="rId82">
            <a:alphaModFix/>
          </a:blip>
          <a:srcRect/>
          <a:stretch/>
        </p:blipFill>
        <p:spPr>
          <a:xfrm>
            <a:off x="8075612" y="4701897"/>
            <a:ext cx="796408" cy="3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830" name="Google Shape;830;p92"/>
          <p:cNvSpPr txBox="1">
            <a:spLocks noGrp="1"/>
          </p:cNvSpPr>
          <p:nvPr>
            <p:ph type="body" idx="1"/>
          </p:nvPr>
        </p:nvSpPr>
        <p:spPr>
          <a:xfrm>
            <a:off x="238125" y="242731"/>
            <a:ext cx="4133850" cy="409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3"/>
              <a:buFont typeface="Arial"/>
              <a:buNone/>
              <a:defRPr sz="20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Arial"/>
              <a:buNone/>
              <a:defRPr sz="1875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8"/>
              <a:buFont typeface="Arial"/>
              <a:buNone/>
              <a:defRPr sz="168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13"/>
              <a:buFont typeface="Arial"/>
              <a:buNone/>
              <a:defRPr sz="131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13"/>
              <a:buFont typeface="Arial"/>
              <a:buNone/>
              <a:defRPr sz="131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13"/>
              <a:buFont typeface="Arial"/>
              <a:buNone/>
              <a:defRPr sz="131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13"/>
              <a:buFont typeface="Arial"/>
              <a:buNone/>
              <a:defRPr sz="131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1" name="Google Shape;831;p92"/>
          <p:cNvSpPr txBox="1">
            <a:spLocks noGrp="1"/>
          </p:cNvSpPr>
          <p:nvPr>
            <p:ph type="ftr" idx="11"/>
          </p:nvPr>
        </p:nvSpPr>
        <p:spPr>
          <a:xfrm>
            <a:off x="995362" y="4607321"/>
            <a:ext cx="6317481" cy="50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2625"/>
              <a:buFont typeface="Arial"/>
              <a:buNone/>
              <a:defRPr sz="2625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2625"/>
              <a:buFont typeface="Arial"/>
              <a:buNone/>
              <a:defRPr sz="2625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2625"/>
              <a:buFont typeface="Arial"/>
              <a:buNone/>
              <a:defRPr sz="2625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2625"/>
              <a:buFont typeface="Arial"/>
              <a:buNone/>
              <a:defRPr sz="2625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2625"/>
              <a:buFont typeface="Arial"/>
              <a:buNone/>
              <a:defRPr sz="2625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2625"/>
              <a:buFont typeface="Arial"/>
              <a:buNone/>
              <a:defRPr sz="2625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2625"/>
              <a:buFont typeface="Arial"/>
              <a:buNone/>
              <a:defRPr sz="2625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23D"/>
              </a:buClr>
              <a:buSzPts val="2625"/>
              <a:buFont typeface="Arial"/>
              <a:buNone/>
              <a:defRPr sz="2625" b="0" i="0" u="none" strike="noStrike" cap="none">
                <a:solidFill>
                  <a:srgbClr val="E6223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  <p:sldLayoutId id="2147483754" r:id="rId18"/>
    <p:sldLayoutId id="2147483755" r:id="rId19"/>
    <p:sldLayoutId id="2147483756" r:id="rId20"/>
    <p:sldLayoutId id="2147483757" r:id="rId21"/>
    <p:sldLayoutId id="2147483758" r:id="rId22"/>
    <p:sldLayoutId id="2147483759" r:id="rId23"/>
    <p:sldLayoutId id="2147483760" r:id="rId24"/>
    <p:sldLayoutId id="2147483761" r:id="rId25"/>
    <p:sldLayoutId id="2147483762" r:id="rId26"/>
    <p:sldLayoutId id="2147483763" r:id="rId27"/>
    <p:sldLayoutId id="2147483764" r:id="rId28"/>
    <p:sldLayoutId id="2147483765" r:id="rId29"/>
    <p:sldLayoutId id="2147483766" r:id="rId30"/>
    <p:sldLayoutId id="2147483767" r:id="rId31"/>
    <p:sldLayoutId id="2147483768" r:id="rId32"/>
    <p:sldLayoutId id="2147483769" r:id="rId33"/>
    <p:sldLayoutId id="2147483770" r:id="rId34"/>
    <p:sldLayoutId id="2147483771" r:id="rId35"/>
    <p:sldLayoutId id="2147483772" r:id="rId36"/>
    <p:sldLayoutId id="2147483773" r:id="rId37"/>
    <p:sldLayoutId id="2147483774" r:id="rId38"/>
    <p:sldLayoutId id="2147483775" r:id="rId39"/>
    <p:sldLayoutId id="2147483776" r:id="rId40"/>
    <p:sldLayoutId id="2147483777" r:id="rId41"/>
    <p:sldLayoutId id="2147483778" r:id="rId42"/>
    <p:sldLayoutId id="2147483779" r:id="rId43"/>
    <p:sldLayoutId id="2147483780" r:id="rId44"/>
    <p:sldLayoutId id="2147483781" r:id="rId45"/>
    <p:sldLayoutId id="2147483782" r:id="rId46"/>
    <p:sldLayoutId id="2147483783" r:id="rId47"/>
    <p:sldLayoutId id="2147483784" r:id="rId48"/>
    <p:sldLayoutId id="2147483785" r:id="rId49"/>
    <p:sldLayoutId id="2147483786" r:id="rId50"/>
    <p:sldLayoutId id="2147483787" r:id="rId51"/>
    <p:sldLayoutId id="2147483788" r:id="rId52"/>
    <p:sldLayoutId id="2147483789" r:id="rId53"/>
    <p:sldLayoutId id="2147483790" r:id="rId54"/>
    <p:sldLayoutId id="2147483791" r:id="rId55"/>
    <p:sldLayoutId id="2147483792" r:id="rId56"/>
    <p:sldLayoutId id="2147483793" r:id="rId57"/>
    <p:sldLayoutId id="2147483794" r:id="rId58"/>
    <p:sldLayoutId id="2147483795" r:id="rId59"/>
    <p:sldLayoutId id="2147483796" r:id="rId60"/>
    <p:sldLayoutId id="2147483797" r:id="rId61"/>
    <p:sldLayoutId id="2147483798" r:id="rId62"/>
    <p:sldLayoutId id="2147483799" r:id="rId63"/>
    <p:sldLayoutId id="2147483800" r:id="rId64"/>
    <p:sldLayoutId id="2147483801" r:id="rId65"/>
    <p:sldLayoutId id="2147483802" r:id="rId66"/>
    <p:sldLayoutId id="2147483803" r:id="rId67"/>
    <p:sldLayoutId id="2147483804" r:id="rId68"/>
    <p:sldLayoutId id="2147483805" r:id="rId69"/>
    <p:sldLayoutId id="2147483806" r:id="rId70"/>
    <p:sldLayoutId id="2147483807" r:id="rId71"/>
    <p:sldLayoutId id="2147483808" r:id="rId72"/>
    <p:sldLayoutId id="2147483809" r:id="rId73"/>
    <p:sldLayoutId id="2147483810" r:id="rId74"/>
    <p:sldLayoutId id="2147483811" r:id="rId75"/>
    <p:sldLayoutId id="2147483812" r:id="rId76"/>
    <p:sldLayoutId id="2147483813" r:id="rId77"/>
    <p:sldLayoutId id="2147483814" r:id="rId78"/>
    <p:sldLayoutId id="2147483815" r:id="rId79"/>
    <p:sldLayoutId id="2147483816" r:id="rId8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pcpartpicker.com/trends/price/memory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" name="Google Shape;1614;p173"/>
          <p:cNvSpPr txBox="1">
            <a:spLocks noGrp="1"/>
          </p:cNvSpPr>
          <p:nvPr>
            <p:ph type="body" idx="1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2677"/>
              </a:buClr>
              <a:buSzPts val="1600"/>
              <a:buFont typeface="Arial"/>
              <a:buNone/>
            </a:pPr>
            <a:r>
              <a:rPr lang="en"/>
              <a:t>Roel Aaij, David Groep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2677"/>
              </a:buClr>
              <a:buSzPts val="1600"/>
              <a:buFont typeface="Arial"/>
              <a:buNone/>
            </a:pPr>
            <a:r>
              <a:rPr lang="en"/>
              <a:t>Nikhef</a:t>
            </a:r>
            <a:endParaRPr/>
          </a:p>
        </p:txBody>
      </p:sp>
      <p:sp>
        <p:nvSpPr>
          <p:cNvPr id="1615" name="Google Shape;1615;p173"/>
          <p:cNvSpPr txBox="1">
            <a:spLocks noGrp="1"/>
          </p:cNvSpPr>
          <p:nvPr>
            <p:ph type="title"/>
          </p:nvPr>
        </p:nvSpPr>
        <p:spPr>
          <a:xfrm>
            <a:off x="238125" y="3127855"/>
            <a:ext cx="6335216" cy="1768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r>
              <a:rPr lang="en" sz="3200"/>
              <a:t>FASTTRACK: PDP </a:t>
            </a:r>
            <a:endParaRPr sz="3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p174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621" name="Google Shape;1621;p174"/>
          <p:cNvSpPr txBox="1">
            <a:spLocks noGrp="1"/>
          </p:cNvSpPr>
          <p:nvPr>
            <p:ph type="body" idx="1"/>
          </p:nvPr>
        </p:nvSpPr>
        <p:spPr>
          <a:xfrm>
            <a:off x="238124" y="972273"/>
            <a:ext cx="8392731" cy="3368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715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63"/>
              <a:buFont typeface="Arial"/>
              <a:buChar char="•"/>
            </a:pPr>
            <a:r>
              <a:rPr lang="en" dirty="0"/>
              <a:t>Intended hardware: 8 servers with accelerators and fast network</a:t>
            </a:r>
            <a:endParaRPr dirty="0"/>
          </a:p>
          <a:p>
            <a:pPr marL="5715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63"/>
              <a:buFont typeface="Arial"/>
              <a:buChar char="•"/>
            </a:pPr>
            <a:r>
              <a:rPr lang="en" dirty="0"/>
              <a:t>Deliverables: selection and procurement of hardware for the facility</a:t>
            </a:r>
            <a:endParaRPr dirty="0"/>
          </a:p>
          <a:p>
            <a:pPr marL="10287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75"/>
              <a:buFont typeface="Arial"/>
              <a:buChar char="•"/>
            </a:pPr>
            <a:r>
              <a:rPr lang="en" dirty="0"/>
              <a:t>Intended phase-1 (Q4 2026)</a:t>
            </a:r>
            <a:endParaRPr dirty="0"/>
          </a:p>
          <a:p>
            <a:pPr marL="10287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75"/>
              <a:buFont typeface="Arial"/>
              <a:buChar char="•"/>
            </a:pPr>
            <a:r>
              <a:rPr lang="en" dirty="0"/>
              <a:t>Intended phase-2 (Q4 2030)</a:t>
            </a:r>
            <a:endParaRPr dirty="0"/>
          </a:p>
          <a:p>
            <a:pPr marL="5715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63"/>
              <a:buFont typeface="Arial"/>
              <a:buChar char="•"/>
            </a:pPr>
            <a:r>
              <a:rPr lang="en" dirty="0"/>
              <a:t>Personpower:</a:t>
            </a:r>
            <a:endParaRPr dirty="0"/>
          </a:p>
          <a:p>
            <a:pPr marL="10287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75"/>
              <a:buFont typeface="Arial"/>
              <a:buChar char="•"/>
            </a:pPr>
            <a:r>
              <a:rPr lang="en" dirty="0"/>
              <a:t>CT system engineering technician:</a:t>
            </a:r>
            <a:br>
              <a:rPr lang="en" dirty="0"/>
            </a:br>
            <a:r>
              <a:rPr lang="en" dirty="0"/>
              <a:t>People and knowledge available in house </a:t>
            </a:r>
            <a:endParaRPr dirty="0"/>
          </a:p>
          <a:p>
            <a:pPr marL="10287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75"/>
              <a:buFont typeface="Arial"/>
              <a:buChar char="•"/>
            </a:pPr>
            <a:r>
              <a:rPr lang="en"/>
              <a:t>CT </a:t>
            </a:r>
            <a:r>
              <a:rPr lang="en" dirty="0"/>
              <a:t>software support for the experiments </a:t>
            </a:r>
            <a:br>
              <a:rPr lang="en" dirty="0"/>
            </a:br>
            <a:r>
              <a:rPr lang="en" dirty="0"/>
              <a:t>Neither people nor knowledge available in-house</a:t>
            </a:r>
            <a:endParaRPr dirty="0"/>
          </a:p>
          <a:p>
            <a:pPr marL="10287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75"/>
              <a:buChar char="•"/>
            </a:pPr>
            <a:r>
              <a:rPr lang="en" dirty="0"/>
              <a:t>0.75 FTE/y in total</a:t>
            </a:r>
            <a:endParaRPr dirty="0"/>
          </a:p>
        </p:txBody>
      </p:sp>
      <p:sp>
        <p:nvSpPr>
          <p:cNvPr id="1622" name="Google Shape;1622;p174"/>
          <p:cNvSpPr txBox="1"/>
          <p:nvPr/>
        </p:nvSpPr>
        <p:spPr>
          <a:xfrm>
            <a:off x="238125" y="238125"/>
            <a:ext cx="866775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FASTTRACK WP 5.1 Accelerator Validation Facility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3" name="Google Shape;1623;p174"/>
          <p:cNvSpPr txBox="1"/>
          <p:nvPr/>
        </p:nvSpPr>
        <p:spPr>
          <a:xfrm>
            <a:off x="1103992" y="4644100"/>
            <a:ext cx="3525600" cy="2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</a:rPr>
              <a:t>FASTTRACK: PDP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1624" name="Google Shape;1624;p174"/>
          <p:cNvSpPr txBox="1"/>
          <p:nvPr/>
        </p:nvSpPr>
        <p:spPr>
          <a:xfrm>
            <a:off x="185217" y="4644646"/>
            <a:ext cx="3525600" cy="2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</a:rPr>
              <a:t>1</a:t>
            </a:r>
            <a:endParaRPr sz="1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p175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</a:t>
            </a:r>
            <a:endParaRPr sz="2400"/>
          </a:p>
        </p:txBody>
      </p:sp>
      <p:sp>
        <p:nvSpPr>
          <p:cNvPr id="1630" name="Google Shape;1630;p175"/>
          <p:cNvSpPr txBox="1">
            <a:spLocks noGrp="1"/>
          </p:cNvSpPr>
          <p:nvPr>
            <p:ph type="body" idx="1"/>
          </p:nvPr>
        </p:nvSpPr>
        <p:spPr>
          <a:xfrm>
            <a:off x="238124" y="979566"/>
            <a:ext cx="8905876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715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63"/>
              <a:buFont typeface="Arial"/>
              <a:buChar char="•"/>
            </a:pPr>
            <a:r>
              <a:rPr lang="en"/>
              <a:t>Memory (RAM) and disk (SSD) prices started to rise at the end of 2025</a:t>
            </a:r>
            <a:endParaRPr/>
          </a:p>
          <a:p>
            <a:pPr marL="5715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63"/>
              <a:buFont typeface="Arial"/>
              <a:buChar char="•"/>
            </a:pPr>
            <a:r>
              <a:rPr lang="en"/>
              <a:t>AI hyperscalers are buying a large fraction of available capacity</a:t>
            </a:r>
            <a:endParaRPr/>
          </a:p>
          <a:p>
            <a:pPr marL="5715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63"/>
              <a:buFont typeface="Arial"/>
              <a:buChar char="•"/>
            </a:pPr>
            <a:r>
              <a:rPr lang="en"/>
              <a:t>Affects both server </a:t>
            </a:r>
            <a:br>
              <a:rPr lang="en"/>
            </a:br>
            <a:r>
              <a:rPr lang="en"/>
              <a:t>and accelerator cost</a:t>
            </a:r>
            <a:endParaRPr/>
          </a:p>
          <a:p>
            <a:pPr marL="5715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63"/>
              <a:buFont typeface="Arial"/>
              <a:buChar char="•"/>
            </a:pPr>
            <a:r>
              <a:rPr lang="en"/>
              <a:t>Likely to last well </a:t>
            </a:r>
            <a:br>
              <a:rPr lang="en"/>
            </a:br>
            <a:r>
              <a:rPr lang="en"/>
              <a:t>into 2027</a:t>
            </a:r>
            <a:endParaRPr/>
          </a:p>
          <a:p>
            <a:pPr marL="5715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63"/>
              <a:buFont typeface="Arial"/>
              <a:buChar char="•"/>
            </a:pPr>
            <a:r>
              <a:rPr lang="en"/>
              <a:t>We intend to delay the </a:t>
            </a:r>
            <a:br>
              <a:rPr lang="en"/>
            </a:br>
            <a:r>
              <a:rPr lang="en"/>
              <a:t>first phase by 6 months</a:t>
            </a:r>
            <a:endParaRPr/>
          </a:p>
        </p:txBody>
      </p:sp>
      <p:pic>
        <p:nvPicPr>
          <p:cNvPr id="1631" name="Google Shape;1631;p175" descr="A graph with a line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2702" y="2066605"/>
            <a:ext cx="5095988" cy="2097329"/>
          </a:xfrm>
          <a:prstGeom prst="rect">
            <a:avLst/>
          </a:prstGeom>
          <a:noFill/>
          <a:ln>
            <a:noFill/>
          </a:ln>
        </p:spPr>
      </p:pic>
      <p:sp>
        <p:nvSpPr>
          <p:cNvPr id="1632" name="Google Shape;1632;p175"/>
          <p:cNvSpPr txBox="1"/>
          <p:nvPr/>
        </p:nvSpPr>
        <p:spPr>
          <a:xfrm>
            <a:off x="6195855" y="4243070"/>
            <a:ext cx="4571324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https://pcpartpicker.com/trends/price/memory/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3" name="Google Shape;1633;p175"/>
          <p:cNvSpPr txBox="1"/>
          <p:nvPr/>
        </p:nvSpPr>
        <p:spPr>
          <a:xfrm>
            <a:off x="238125" y="238125"/>
            <a:ext cx="866775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RAM and SSD Prices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4" name="Google Shape;1634;p175"/>
          <p:cNvSpPr txBox="1"/>
          <p:nvPr/>
        </p:nvSpPr>
        <p:spPr>
          <a:xfrm>
            <a:off x="1103992" y="4644100"/>
            <a:ext cx="3525600" cy="2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</a:rPr>
              <a:t>FASTTRACK: PDP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1635" name="Google Shape;1635;p175"/>
          <p:cNvSpPr txBox="1"/>
          <p:nvPr/>
        </p:nvSpPr>
        <p:spPr>
          <a:xfrm>
            <a:off x="185217" y="4644646"/>
            <a:ext cx="3525600" cy="2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</a:rPr>
              <a:t>2</a:t>
            </a:r>
            <a:endParaRPr sz="1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B8646-1FF7-DB4C-4684-876073E76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FCA65-E3B8-B649-A3C1-D0BC57D75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4" y="972273"/>
            <a:ext cx="8392731" cy="3368556"/>
          </a:xfrm>
        </p:spPr>
        <p:txBody>
          <a:bodyPr/>
          <a:lstStyle/>
          <a:p>
            <a:pPr marL="228600" indent="0"/>
            <a:r>
              <a:rPr lang="nl-NL" dirty="0" err="1"/>
              <a:t>Personpower</a:t>
            </a:r>
            <a:r>
              <a:rPr lang="nl-NL" dirty="0"/>
              <a:t>:</a:t>
            </a:r>
          </a:p>
          <a:p>
            <a:pPr marL="228600" indent="0"/>
            <a:endParaRPr lang="nl-NL" dirty="0"/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nl-NL" dirty="0"/>
              <a:t>Effort </a:t>
            </a:r>
            <a:r>
              <a:rPr lang="nl-NL" dirty="0" err="1"/>
              <a:t>embedded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experiments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on software/</a:t>
            </a:r>
            <a:r>
              <a:rPr lang="nl-NL" dirty="0" err="1"/>
              <a:t>algorithm</a:t>
            </a:r>
            <a:r>
              <a:rPr lang="nl-NL" dirty="0"/>
              <a:t> engineering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nl-NL" dirty="0" err="1"/>
              <a:t>needs</a:t>
            </a:r>
            <a:r>
              <a:rPr lang="nl-NL" dirty="0"/>
              <a:t> </a:t>
            </a:r>
            <a:r>
              <a:rPr lang="nl-NL" dirty="0" err="1"/>
              <a:t>another</a:t>
            </a:r>
            <a:r>
              <a:rPr lang="nl-NL" dirty="0"/>
              <a:t> 1.2 - 1.5 FTE/y - but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entirely</a:t>
            </a:r>
            <a:r>
              <a:rPr lang="nl-NL" dirty="0"/>
              <a:t> flat</a:t>
            </a:r>
            <a:br>
              <a:rPr lang="nl-NL" dirty="0"/>
            </a:br>
            <a:r>
              <a:rPr lang="nl-NL" dirty="0"/>
              <a:t>(</a:t>
            </a:r>
            <a:r>
              <a:rPr lang="nl-NL" dirty="0" err="1"/>
              <a:t>weighted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&gt;= 2029/2030)</a:t>
            </a:r>
            <a:endParaRPr lang="en-US" dirty="0"/>
          </a:p>
          <a:p>
            <a:pPr marL="10287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/>
              <a:t>Will depend on the CT and experiments together, but </a:t>
            </a:r>
            <a:br>
              <a:rPr lang="en-US" dirty="0"/>
            </a:br>
            <a:r>
              <a:rPr lang="en-US" dirty="0"/>
              <a:t>neither people nor knowledge available in-house as yet</a:t>
            </a:r>
            <a:br>
              <a:rPr lang="en-US" dirty="0"/>
            </a:br>
            <a:r>
              <a:rPr lang="en-US" dirty="0"/>
              <a:t>(and this is </a:t>
            </a:r>
            <a:r>
              <a:rPr lang="en-US" i="1" dirty="0"/>
              <a:t>complementary to </a:t>
            </a:r>
            <a:r>
              <a:rPr lang="en-US" dirty="0"/>
              <a:t>and not the same </a:t>
            </a:r>
            <a:r>
              <a:rPr lang="en-US"/>
              <a:t>as other ML </a:t>
            </a:r>
            <a:r>
              <a:rPr lang="en-US" dirty="0"/>
              <a:t>efforts)</a:t>
            </a:r>
            <a:endParaRPr lang="nl-NL" dirty="0"/>
          </a:p>
        </p:txBody>
      </p:sp>
      <p:sp>
        <p:nvSpPr>
          <p:cNvPr id="4" name="Google Shape;851;p86">
            <a:extLst>
              <a:ext uri="{FF2B5EF4-FFF2-40B4-BE49-F238E27FC236}">
                <a16:creationId xmlns:a16="http://schemas.microsoft.com/office/drawing/2014/main" id="{C025F349-2475-A13E-9A2C-E3E766D1A411}"/>
              </a:ext>
            </a:extLst>
          </p:cNvPr>
          <p:cNvSpPr txBox="1"/>
          <p:nvPr/>
        </p:nvSpPr>
        <p:spPr>
          <a:xfrm>
            <a:off x="238125" y="238125"/>
            <a:ext cx="866775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sz="2800" dirty="0"/>
              <a:t>FASTTRACK WP 5.2 Algorithms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9264928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ikhef-DG22-NikOnly-main">
  <a:themeElements>
    <a:clrScheme name="NIKHEF">
      <a:dk1>
        <a:srgbClr val="000000"/>
      </a:dk1>
      <a:lt1>
        <a:srgbClr val="E6223C"/>
      </a:lt1>
      <a:dk2>
        <a:srgbClr val="000000"/>
      </a:dk2>
      <a:lt2>
        <a:srgbClr val="702677"/>
      </a:lt2>
      <a:accent1>
        <a:srgbClr val="E6223C"/>
      </a:accent1>
      <a:accent2>
        <a:srgbClr val="702677"/>
      </a:accent2>
      <a:accent3>
        <a:srgbClr val="00B3C3"/>
      </a:accent3>
      <a:accent4>
        <a:srgbClr val="E3D88B"/>
      </a:accent4>
      <a:accent5>
        <a:srgbClr val="059F77"/>
      </a:accent5>
      <a:accent6>
        <a:srgbClr val="E6223C"/>
      </a:accent6>
      <a:hlink>
        <a:srgbClr val="0000FF"/>
      </a:hlink>
      <a:folHlink>
        <a:srgbClr val="00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ikhef-DG22-NikOnly-main">
  <a:themeElements>
    <a:clrScheme name="NIKHEF">
      <a:dk1>
        <a:srgbClr val="000000"/>
      </a:dk1>
      <a:lt1>
        <a:srgbClr val="E6223C"/>
      </a:lt1>
      <a:dk2>
        <a:srgbClr val="000000"/>
      </a:dk2>
      <a:lt2>
        <a:srgbClr val="702677"/>
      </a:lt2>
      <a:accent1>
        <a:srgbClr val="E6223C"/>
      </a:accent1>
      <a:accent2>
        <a:srgbClr val="702677"/>
      </a:accent2>
      <a:accent3>
        <a:srgbClr val="00B3C3"/>
      </a:accent3>
      <a:accent4>
        <a:srgbClr val="E3D88B"/>
      </a:accent4>
      <a:accent5>
        <a:srgbClr val="059F77"/>
      </a:accent5>
      <a:accent6>
        <a:srgbClr val="E6223C"/>
      </a:accent6>
      <a:hlink>
        <a:srgbClr val="0000FF"/>
      </a:hlink>
      <a:folHlink>
        <a:srgbClr val="00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232</Words>
  <Application>Microsoft Office PowerPoint</Application>
  <PresentationFormat>On-screen Show (16:9)</PresentationFormat>
  <Paragraphs>34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Helvetica Neue</vt:lpstr>
      <vt:lpstr>Arial</vt:lpstr>
      <vt:lpstr>Simple Light</vt:lpstr>
      <vt:lpstr>Nikhef-DG22-NikOnly-main</vt:lpstr>
      <vt:lpstr>Nikhef-DG22-NikOnly-main</vt:lpstr>
      <vt:lpstr>FASTTRACK: PDP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davidg</dc:creator>
  <cp:lastModifiedBy>davidg</cp:lastModifiedBy>
  <cp:revision>5</cp:revision>
  <dcterms:modified xsi:type="dcterms:W3CDTF">2026-01-26T09:07:10Z</dcterms:modified>
</cp:coreProperties>
</file>