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53"/>
    <p:restoredTop sz="94694"/>
  </p:normalViewPr>
  <p:slideViewPr>
    <p:cSldViewPr snapToGrid="0">
      <p:cViewPr varScale="1">
        <p:scale>
          <a:sx n="107" d="100"/>
          <a:sy n="107" d="100"/>
        </p:scale>
        <p:origin x="656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D80F76-8AFD-9D4D-A1B8-604E84258EB4}" type="datetimeFigureOut">
              <a:rPr lang="en-NL" smtClean="0"/>
              <a:t>14/01/2026</a:t>
            </a:fld>
            <a:endParaRPr lang="en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F236C1-F381-2D4C-B7B1-2D701E5575AA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372448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F236C1-F381-2D4C-B7B1-2D701E5575AA}" type="slidenum">
              <a:rPr lang="en-NL" smtClean="0"/>
              <a:t>2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7113648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055B3-959D-F4B7-AD8E-781C4B99B4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9CECEB-1C52-6FE5-C9A1-EF002CEE03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552ECA-233C-603B-5CEE-92E84EF6E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42F4-D991-CC49-A8EC-997970AF6FDA}" type="datetimeFigureOut">
              <a:rPr lang="en-NL" smtClean="0"/>
              <a:t>14/01/2026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E3947A-4BE2-9D96-3A0C-410174C15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2DC2EA-5D1A-A3C6-66C8-6520A9E51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704B2-A5C1-CB45-AC77-6BF932BA8209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69942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8DA60-D2A4-CA2F-AF03-BD8DFFE29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0F333A-5318-0D08-AFAA-1742CAA2CB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4C4192-2FC9-A234-9258-AE137F6F5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42F4-D991-CC49-A8EC-997970AF6FDA}" type="datetimeFigureOut">
              <a:rPr lang="en-NL" smtClean="0"/>
              <a:t>14/01/2026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78B2FC-1F39-AD0F-2B63-0E5F7C4E6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CC6EB2-82E9-F5AB-4474-2D59302EA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704B2-A5C1-CB45-AC77-6BF932BA8209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482101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FFCCB1B-6C67-A0D9-B97B-E0A2004A6A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87F787-0C43-659A-210B-5937471708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6552B3-F8F0-C1DB-281B-003E750B9B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42F4-D991-CC49-A8EC-997970AF6FDA}" type="datetimeFigureOut">
              <a:rPr lang="en-NL" smtClean="0"/>
              <a:t>14/01/2026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EE45E2-0A52-53BE-F169-7BEACC216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CE0A3E-9D2E-65CC-5C49-D8D89393F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704B2-A5C1-CB45-AC77-6BF932BA8209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434365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EF4EE-FD9D-3A24-9188-9AE816FFD8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11D565-8236-D2CB-19F9-9EF795EF7E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E63576-05A9-FFA3-F7D0-DD4D38226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42F4-D991-CC49-A8EC-997970AF6FDA}" type="datetimeFigureOut">
              <a:rPr lang="en-NL" smtClean="0"/>
              <a:t>14/01/2026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E93615-FD07-40EB-5BE0-3C7895F2F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A73323-107E-0348-190A-149050E16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704B2-A5C1-CB45-AC77-6BF932BA8209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196371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A660A-E164-41A0-3594-4948D7886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9E53D5-2FA2-411A-B707-96F254C9D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0ED349-26F9-2648-5E17-AD9F5BE38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42F4-D991-CC49-A8EC-997970AF6FDA}" type="datetimeFigureOut">
              <a:rPr lang="en-NL" smtClean="0"/>
              <a:t>14/01/2026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C3F0D7-D562-3687-71A3-6D2843B79E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DD1544-9691-89B3-36B0-7C5E285C2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704B2-A5C1-CB45-AC77-6BF932BA8209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587290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ABF071-8463-AEA0-3D22-5DCD67DE74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A625B1-27A2-CD00-1171-6FC9860EFE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C1CC92-61B3-8726-4989-5A44BF1A0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212DA7-6523-BDEE-F7EF-2F522FD5A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42F4-D991-CC49-A8EC-997970AF6FDA}" type="datetimeFigureOut">
              <a:rPr lang="en-NL" smtClean="0"/>
              <a:t>14/01/2026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F89A9A-44AA-006D-E70D-E41C0A080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FFB7A9-22AB-635A-04C6-A015A4164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704B2-A5C1-CB45-AC77-6BF932BA8209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835934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389AB3-7F6D-6CCB-0915-CB0B96BF7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B65168-1215-98B5-2991-5F558FA8C6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1E8C49-ED7F-59F0-2257-A703CC9420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EA3E1F-99CC-F262-4B66-233AA7681E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F2A183-6DD6-90B7-20A3-71ECB5BAD3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11F4DF-0B69-C30D-F15F-B213B658C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42F4-D991-CC49-A8EC-997970AF6FDA}" type="datetimeFigureOut">
              <a:rPr lang="en-NL" smtClean="0"/>
              <a:t>14/01/2026</a:t>
            </a:fld>
            <a:endParaRPr lang="en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0019B73-EB68-735E-B469-787DB5862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D8597D-EAD8-0512-DBC6-697D8ED00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704B2-A5C1-CB45-AC77-6BF932BA8209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49482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243A0-F882-DBFA-8141-FF168819B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6E7689-AE23-1D02-9974-82AAF6301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42F4-D991-CC49-A8EC-997970AF6FDA}" type="datetimeFigureOut">
              <a:rPr lang="en-NL" smtClean="0"/>
              <a:t>14/01/2026</a:t>
            </a:fld>
            <a:endParaRPr lang="en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5E797D-63FC-6D45-D242-40E99B095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08BEE7-439E-188D-F1E9-9F3257040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704B2-A5C1-CB45-AC77-6BF932BA8209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236049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BC1036-4459-AC64-32CA-9DCFC6713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42F4-D991-CC49-A8EC-997970AF6FDA}" type="datetimeFigureOut">
              <a:rPr lang="en-NL" smtClean="0"/>
              <a:t>14/01/2026</a:t>
            </a:fld>
            <a:endParaRPr lang="en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4A06CF-D03E-4686-D6EF-CB2673564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F84CF9-73BA-3A65-1EF1-CAF2A79B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704B2-A5C1-CB45-AC77-6BF932BA8209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160590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69879-D803-F569-0250-0C78DF227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5E2F9-1237-2388-3A0E-6CBBBFB659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D70044-6A1E-E639-2491-A3AC1D6596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BDB5BE-6964-F3F9-4076-37B635089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42F4-D991-CC49-A8EC-997970AF6FDA}" type="datetimeFigureOut">
              <a:rPr lang="en-NL" smtClean="0"/>
              <a:t>14/01/2026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59401A-FDED-1F0F-E95B-CB8D23D58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5F1B72-E62A-0C0B-7C21-19666C589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704B2-A5C1-CB45-AC77-6BF932BA8209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982310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344D11-4DCC-ACF0-E675-7C0DC1ED58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1EEE3F-4379-BDB5-F540-8A34B8FEA6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14D61E-315E-996C-B907-271DD68019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99B0D2-97FE-52EC-7479-44B0635FE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42F4-D991-CC49-A8EC-997970AF6FDA}" type="datetimeFigureOut">
              <a:rPr lang="en-NL" smtClean="0"/>
              <a:t>14/01/2026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3ECFC1-DF7E-6F91-7AD0-A8691BD83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89212B-BC21-AC51-2570-755F3D6DA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704B2-A5C1-CB45-AC77-6BF932BA8209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69663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B321D5F-616B-77AA-F585-4C3085A99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F8A994-CA7B-17DC-C5C9-A55628BB05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206C8A-5FED-097B-9A3D-50F509CA35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C042F4-D991-CC49-A8EC-997970AF6FDA}" type="datetimeFigureOut">
              <a:rPr lang="en-NL" smtClean="0"/>
              <a:t>14/01/2026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860518-227B-6626-D592-DA68549147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6A8721-EC71-5A6F-368D-ED6406BFBC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89704B2-A5C1-CB45-AC77-6BF932BA8209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84342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ature.com/collections/ghgfeehcea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github.com/Xenofon-Chiotopoulos/OneBQF" TargetMode="External"/><Relationship Id="rId4" Type="http://schemas.openxmlformats.org/officeDocument/2006/relationships/hyperlink" Target="https://arxiv.org/abs/2601.07766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wo.nl/en/calls/quantum-delta-nl-quantum-technology-2025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65C3A-18F7-CD58-0E9C-9A600984326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NL" dirty="0"/>
              <a:t>Quantum Tracking </a:t>
            </a:r>
            <a:br>
              <a:rPr lang="en-NL" dirty="0"/>
            </a:br>
            <a:r>
              <a:rPr lang="en-NL" sz="3200" dirty="0"/>
              <a:t>Meeting 15-1-2026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C8F93C-5CFC-59D7-AE1B-C1EFD82A48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27480"/>
            <a:ext cx="9144000" cy="1655762"/>
          </a:xfrm>
        </p:spPr>
        <p:txBody>
          <a:bodyPr>
            <a:normAutofit/>
          </a:bodyPr>
          <a:lstStyle/>
          <a:p>
            <a:r>
              <a:rPr lang="en-NL" sz="3200" dirty="0"/>
              <a:t>News Items</a:t>
            </a:r>
          </a:p>
        </p:txBody>
      </p:sp>
    </p:spTree>
    <p:extLst>
      <p:ext uri="{BB962C8B-B14F-4D97-AF65-F5344CB8AC3E}">
        <p14:creationId xmlns:p14="http://schemas.microsoft.com/office/powerpoint/2010/main" val="2005710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6F67B-E348-ACEA-240C-742E120E8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616"/>
            <a:ext cx="10515600" cy="1325563"/>
          </a:xfrm>
        </p:spPr>
        <p:txBody>
          <a:bodyPr/>
          <a:lstStyle/>
          <a:p>
            <a:r>
              <a:rPr lang="en-NL" dirty="0"/>
              <a:t>Various News Items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7F476A-D6FC-67C4-636E-DC6635F4F6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0016" y="1175657"/>
            <a:ext cx="10783784" cy="5427024"/>
          </a:xfrm>
        </p:spPr>
        <p:txBody>
          <a:bodyPr>
            <a:normAutofit fontScale="77500" lnSpcReduction="20000"/>
          </a:bodyPr>
          <a:lstStyle/>
          <a:p>
            <a:pPr indent="-205200"/>
            <a:r>
              <a:rPr lang="en-NL" sz="2600" dirty="0"/>
              <a:t>Quantinuum pilot project with access to H1 and H2 simulators &amp; hardware – contact person Jacco</a:t>
            </a:r>
          </a:p>
          <a:p>
            <a:pPr lvl="1" indent="-205200"/>
            <a:r>
              <a:rPr lang="en-GB" dirty="0">
                <a:solidFill>
                  <a:srgbClr val="0070C0"/>
                </a:solidFill>
              </a:rPr>
              <a:t>Ran first tests on simulators and gave</a:t>
            </a:r>
            <a:r>
              <a:rPr lang="en-NL" dirty="0">
                <a:solidFill>
                  <a:srgbClr val="0070C0"/>
                </a:solidFill>
              </a:rPr>
              <a:t> feedback – Xenofon</a:t>
            </a:r>
          </a:p>
          <a:p>
            <a:pPr lvl="1" indent="-205200"/>
            <a:endParaRPr lang="en-NL" sz="500" dirty="0">
              <a:solidFill>
                <a:srgbClr val="0070C0"/>
              </a:solidFill>
            </a:endParaRPr>
          </a:p>
          <a:p>
            <a:pPr indent="-205200"/>
            <a:r>
              <a:rPr lang="en-NL" sz="2600" dirty="0"/>
              <a:t>CERN QTI pilot project to give LHCb access to IBM quantum hardware</a:t>
            </a:r>
          </a:p>
          <a:p>
            <a:pPr lvl="1" indent="-205200"/>
            <a:r>
              <a:rPr lang="en-NL" dirty="0">
                <a:solidFill>
                  <a:srgbClr val="0070C0"/>
                </a:solidFill>
              </a:rPr>
              <a:t>Ran first tests on simulators to compare with Quantinuum – Xenofon (no feedback given to QTI)</a:t>
            </a:r>
          </a:p>
          <a:p>
            <a:pPr lvl="1" indent="-205200"/>
            <a:endParaRPr lang="en-NL" sz="500" dirty="0">
              <a:solidFill>
                <a:srgbClr val="0070C0"/>
              </a:solidFill>
            </a:endParaRPr>
          </a:p>
          <a:p>
            <a:pPr indent="-205200"/>
            <a:r>
              <a:rPr lang="en-NL" dirty="0"/>
              <a:t>Access to Eindhoven simulator via Quantum Inspire</a:t>
            </a:r>
          </a:p>
          <a:p>
            <a:pPr lvl="1" indent="-205200"/>
            <a:r>
              <a:rPr lang="en-NL" dirty="0">
                <a:solidFill>
                  <a:srgbClr val="0070C0"/>
                </a:solidFill>
              </a:rPr>
              <a:t>Optimizing code for Eindhoven – contact George – still to be done?</a:t>
            </a:r>
          </a:p>
          <a:p>
            <a:pPr lvl="1" indent="-205200"/>
            <a:endParaRPr lang="en-NL" sz="500" dirty="0">
              <a:solidFill>
                <a:srgbClr val="0070C0"/>
              </a:solidFill>
            </a:endParaRPr>
          </a:p>
          <a:p>
            <a:pPr indent="-205200"/>
            <a:r>
              <a:rPr lang="en-NL" dirty="0"/>
              <a:t>Submitted 1-Bit HHL paper to </a:t>
            </a:r>
            <a:r>
              <a:rPr lang="en-GB" dirty="0"/>
              <a:t>Nature Communications Physics - collection on quantum technology and computing for HEP” </a:t>
            </a:r>
          </a:p>
          <a:p>
            <a:pPr lvl="1" indent="-205200"/>
            <a:r>
              <a:rPr lang="en-GB" dirty="0">
                <a:solidFill>
                  <a:srgbClr val="0070C0"/>
                </a:solidFill>
              </a:rPr>
              <a:t>See </a:t>
            </a:r>
            <a:r>
              <a:rPr lang="en-GB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https://www.nature.com/collections/ghgfeehcea</a:t>
            </a:r>
            <a:r>
              <a:rPr lang="en-GB" dirty="0">
                <a:solidFill>
                  <a:srgbClr val="0070C0"/>
                </a:solidFill>
              </a:rPr>
              <a:t> for the submission details on the paper</a:t>
            </a:r>
            <a:endParaRPr lang="en-NL" dirty="0">
              <a:solidFill>
                <a:srgbClr val="0070C0"/>
              </a:solidFill>
            </a:endParaRPr>
          </a:p>
          <a:p>
            <a:pPr lvl="1" indent="-205200"/>
            <a:r>
              <a:rPr lang="en-NL" dirty="0">
                <a:solidFill>
                  <a:srgbClr val="0070C0"/>
                </a:solidFill>
              </a:rPr>
              <a:t>Xenofon will review contents of:</a:t>
            </a:r>
          </a:p>
          <a:p>
            <a:pPr lvl="1" indent="-205200"/>
            <a:r>
              <a:rPr lang="en-GB" dirty="0">
                <a:solidFill>
                  <a:srgbClr val="0070C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https://arxiv.org/abs/2601.07766</a:t>
            </a:r>
            <a:br>
              <a:rPr lang="en-GB" dirty="0">
                <a:solidFill>
                  <a:srgbClr val="0070C0"/>
                </a:solidFill>
              </a:rPr>
            </a:br>
            <a:r>
              <a:rPr lang="en-GB" dirty="0">
                <a:solidFill>
                  <a:srgbClr val="0070C0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https://github.com/Xenofon-Chiotopoulos/OneBQF</a:t>
            </a:r>
            <a:endParaRPr lang="en-GB" dirty="0">
              <a:solidFill>
                <a:srgbClr val="0070C0"/>
              </a:solidFill>
            </a:endParaRPr>
          </a:p>
          <a:p>
            <a:pPr lvl="1" indent="-205200"/>
            <a:endParaRPr lang="en-GB" sz="500" dirty="0">
              <a:solidFill>
                <a:srgbClr val="0070C0"/>
              </a:solidFill>
            </a:endParaRPr>
          </a:p>
          <a:p>
            <a:pPr indent="-205200"/>
            <a:r>
              <a:rPr lang="en-GB" dirty="0"/>
              <a:t>Summer school “A first Introduction to Quantum Computing” in Hasselt</a:t>
            </a:r>
          </a:p>
          <a:p>
            <a:pPr lvl="1" indent="-205200"/>
            <a:r>
              <a:rPr lang="en-GB" dirty="0">
                <a:solidFill>
                  <a:srgbClr val="0070C0"/>
                </a:solidFill>
              </a:rPr>
              <a:t>June 22 – 25, main teacher Oliver Tse (Eindhoven)</a:t>
            </a:r>
          </a:p>
          <a:p>
            <a:pPr lvl="1" indent="-205200"/>
            <a:r>
              <a:rPr lang="en-GB" dirty="0">
                <a:solidFill>
                  <a:srgbClr val="0070C0"/>
                </a:solidFill>
              </a:rPr>
              <a:t>Possible contribution of hands-on session by “us” (Xenofon, George, Jacco, …)</a:t>
            </a:r>
          </a:p>
          <a:p>
            <a:pPr lvl="1" indent="-205200"/>
            <a:endParaRPr lang="en-NL" dirty="0"/>
          </a:p>
          <a:p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2277595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7A437-37E2-1919-94FC-7EFBD5FD8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/>
          <a:lstStyle/>
          <a:p>
            <a:r>
              <a:rPr lang="en-NL" dirty="0"/>
              <a:t>Funding Opportunities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CB4057-F392-1B8B-3EDA-3EC71D6887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064" y="1343819"/>
            <a:ext cx="11381509" cy="5282612"/>
          </a:xfrm>
        </p:spPr>
        <p:txBody>
          <a:bodyPr>
            <a:normAutofit fontScale="92500" lnSpcReduction="10000"/>
          </a:bodyPr>
          <a:lstStyle/>
          <a:p>
            <a:pPr indent="-205200"/>
            <a:r>
              <a:rPr lang="en-NL" dirty="0"/>
              <a:t>EurHPC project hosted by SURF/Science Park Amsterdam still to start</a:t>
            </a:r>
          </a:p>
          <a:p>
            <a:pPr lvl="1" indent="-205200"/>
            <a:r>
              <a:rPr lang="en-NL" dirty="0">
                <a:solidFill>
                  <a:srgbClr val="0070C0"/>
                </a:solidFill>
              </a:rPr>
              <a:t>One 3 year Postdoc (or 4 year PhD) position approved to work with us at Nikhef (in  collaboration with SURF)</a:t>
            </a:r>
          </a:p>
          <a:p>
            <a:pPr lvl="1" indent="-205200"/>
            <a:endParaRPr lang="en-NL" sz="400" dirty="0">
              <a:solidFill>
                <a:srgbClr val="0070C0"/>
              </a:solidFill>
            </a:endParaRPr>
          </a:p>
          <a:p>
            <a:pPr indent="-205200"/>
            <a:r>
              <a:rPr lang="en-NL" sz="2600" dirty="0"/>
              <a:t>Submitted a funding proposal in QuantERA call on Dec 1, 2025</a:t>
            </a:r>
          </a:p>
          <a:p>
            <a:pPr lvl="1" indent="-205200"/>
            <a:r>
              <a:rPr lang="en-NL" dirty="0">
                <a:solidFill>
                  <a:schemeClr val="accent4">
                    <a:lumMod val="75000"/>
                  </a:schemeClr>
                </a:solidFill>
              </a:rPr>
              <a:t>Call information: </a:t>
            </a:r>
            <a:r>
              <a:rPr lang="en-GB" dirty="0">
                <a:solidFill>
                  <a:schemeClr val="accent4">
                    <a:lumMod val="75000"/>
                  </a:schemeClr>
                </a:solidFill>
              </a:rPr>
              <a:t>https://</a:t>
            </a:r>
            <a:r>
              <a:rPr lang="en-GB" dirty="0" err="1">
                <a:solidFill>
                  <a:schemeClr val="accent4">
                    <a:lumMod val="75000"/>
                  </a:schemeClr>
                </a:solidFill>
              </a:rPr>
              <a:t>quantera.eu</a:t>
            </a:r>
            <a:r>
              <a:rPr lang="en-GB" dirty="0">
                <a:solidFill>
                  <a:schemeClr val="accent4">
                    <a:lumMod val="75000"/>
                  </a:schemeClr>
                </a:solidFill>
              </a:rPr>
              <a:t>/call-2025/</a:t>
            </a:r>
            <a:endParaRPr lang="en-NL" dirty="0">
              <a:solidFill>
                <a:schemeClr val="accent4">
                  <a:lumMod val="75000"/>
                </a:schemeClr>
              </a:solidFill>
            </a:endParaRPr>
          </a:p>
          <a:p>
            <a:pPr lvl="1" indent="-205200"/>
            <a:r>
              <a:rPr lang="en-NL" dirty="0">
                <a:solidFill>
                  <a:schemeClr val="accent4">
                    <a:lumMod val="75000"/>
                  </a:schemeClr>
                </a:solidFill>
              </a:rPr>
              <a:t>Our proposal: “QSHIFT: Quantum Solutions from HEP initiatives to Future”</a:t>
            </a:r>
          </a:p>
          <a:p>
            <a:pPr lvl="2" indent="-205200"/>
            <a:r>
              <a:rPr lang="en-NL" sz="2200" dirty="0">
                <a:solidFill>
                  <a:schemeClr val="accent5">
                    <a:lumMod val="75000"/>
                  </a:schemeClr>
                </a:solidFill>
              </a:rPr>
              <a:t>Consortium: SP: Valencia, IT:Padova, Firenze, Milano,UK: RAL, NQCC, GE: DESY, NL: Maastricht</a:t>
            </a:r>
          </a:p>
          <a:p>
            <a:pPr lvl="2" indent="-205200"/>
            <a:r>
              <a:rPr lang="en-NL" sz="2200" dirty="0">
                <a:solidFill>
                  <a:schemeClr val="accent5">
                    <a:lumMod val="75000"/>
                  </a:schemeClr>
                </a:solidFill>
              </a:rPr>
              <a:t>PI: Miriam </a:t>
            </a:r>
            <a:r>
              <a:rPr lang="en-NL" sz="2200">
                <a:solidFill>
                  <a:schemeClr val="accent5">
                    <a:lumMod val="75000"/>
                  </a:schemeClr>
                </a:solidFill>
              </a:rPr>
              <a:t>Lucia Martinez (Valencia). </a:t>
            </a:r>
            <a:endParaRPr lang="en-NL" sz="2200" dirty="0">
              <a:solidFill>
                <a:schemeClr val="accent5">
                  <a:lumMod val="75000"/>
                </a:schemeClr>
              </a:solidFill>
            </a:endParaRPr>
          </a:p>
          <a:p>
            <a:pPr lvl="2" indent="-205200"/>
            <a:r>
              <a:rPr lang="en-NL" sz="2200" dirty="0">
                <a:solidFill>
                  <a:schemeClr val="accent5">
                    <a:lumMod val="75000"/>
                  </a:schemeClr>
                </a:solidFill>
              </a:rPr>
              <a:t>Topics: WP1: Regression, WP2: Simulation, WP3: Anomaly Detection, WP4:Noise mitigation</a:t>
            </a:r>
          </a:p>
          <a:p>
            <a:pPr lvl="2" indent="-205200"/>
            <a:r>
              <a:rPr lang="en-NL" sz="2200" dirty="0">
                <a:solidFill>
                  <a:schemeClr val="accent5">
                    <a:lumMod val="75000"/>
                  </a:schemeClr>
                </a:solidFill>
              </a:rPr>
              <a:t>Our involvement WP1 and WP4 (applied for funding of 1 PhD student- maximum allowed by Quantum Delta)</a:t>
            </a:r>
          </a:p>
          <a:p>
            <a:pPr lvl="2" indent="-205200"/>
            <a:endParaRPr lang="en-NL" sz="400" dirty="0">
              <a:solidFill>
                <a:schemeClr val="accent5">
                  <a:lumMod val="75000"/>
                </a:schemeClr>
              </a:solidFill>
            </a:endParaRPr>
          </a:p>
          <a:p>
            <a:pPr indent="-205200"/>
            <a:r>
              <a:rPr lang="en-NL" dirty="0"/>
              <a:t>There is a Quantum Delta NL funding call out</a:t>
            </a:r>
            <a:r>
              <a:rPr lang="en-GB" dirty="0"/>
              <a:t>:</a:t>
            </a:r>
          </a:p>
          <a:p>
            <a:pPr lvl="1"/>
            <a:r>
              <a:rPr lang="en-GB" dirty="0">
                <a:solidFill>
                  <a:srgbClr val="0070C0"/>
                </a:solidFill>
              </a:rPr>
              <a:t> </a:t>
            </a:r>
            <a:r>
              <a:rPr lang="en-GB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https://www.nwo.nl/en/calls/quantum-delta-nl-quantum-technology-2025</a:t>
            </a:r>
            <a:endParaRPr lang="en-NL" dirty="0">
              <a:solidFill>
                <a:srgbClr val="0070C0"/>
              </a:solidFill>
            </a:endParaRPr>
          </a:p>
          <a:p>
            <a:pPr lvl="1" indent="-205200"/>
            <a:r>
              <a:rPr lang="en-NL" dirty="0">
                <a:solidFill>
                  <a:srgbClr val="0070C0"/>
                </a:solidFill>
              </a:rPr>
              <a:t>Would this suit us? </a:t>
            </a:r>
          </a:p>
          <a:p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25776865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367</Words>
  <Application>Microsoft Macintosh PowerPoint</Application>
  <PresentationFormat>Widescreen</PresentationFormat>
  <Paragraphs>36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Quantum Tracking  Meeting 15-1-2026</vt:lpstr>
      <vt:lpstr>Various News Items</vt:lpstr>
      <vt:lpstr>Funding Opportunities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Merk, Marcel (GWFP)</dc:creator>
  <cp:lastModifiedBy>Merk, Marcel (GWFP)</cp:lastModifiedBy>
  <cp:revision>3</cp:revision>
  <dcterms:created xsi:type="dcterms:W3CDTF">2026-01-14T07:32:54Z</dcterms:created>
  <dcterms:modified xsi:type="dcterms:W3CDTF">2026-01-14T19:09:24Z</dcterms:modified>
</cp:coreProperties>
</file>