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51"/>
    <p:restoredTop sz="94674"/>
  </p:normalViewPr>
  <p:slideViewPr>
    <p:cSldViewPr snapToGrid="0">
      <p:cViewPr varScale="1">
        <p:scale>
          <a:sx n="124" d="100"/>
          <a:sy n="124" d="100"/>
        </p:scale>
        <p:origin x="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33A88-ABF7-BA7B-AD62-0B066BA23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FD169-627B-A768-19B4-B80DC21E0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1B1AA-969B-7B63-2229-9C27B73EED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10A6A-811F-A8B2-6ED8-EF48773C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81DC0-9C98-FFD3-F2E6-A417F038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2558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9AF8B-53D7-DF75-5509-F1D0F3F66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340FC-82B1-63D4-7882-8C4D3E2BC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A222D-62EA-52EC-A013-B8AC9767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9DA66-2945-B9B6-FB0C-3AE9C4A04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544C3-2CB3-7A69-10DE-917211518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331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871CBF-E30C-D35F-6D4E-F4263D3C6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626C1-D255-52E8-DDBB-DD3230E08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A29F2-05EF-B50A-C14D-7DD2F626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3496D-1623-B351-5051-51BE601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C23D7-B730-C9D0-7060-0516B76B1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028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F1B7-05C5-05D3-1A84-17B271A0C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DF091-9EBF-A1E6-AC29-1C031943F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448AB-D755-D127-D3C1-C1B3468933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06FEC-8CC5-C6B4-D9C0-D9251C1D3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C72B5-7F91-B7F6-4A01-6710833D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0702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9987-389C-26C7-41A3-FB270B722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A9CF9-C181-EEE2-4261-181CD62C9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5AF00-02CB-E4A0-553D-697A9915CC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0FE72-74FE-1F2E-A574-F5CFFE9B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DD2B2-F4E4-5C08-384E-7C779181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7755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659BA-76BC-61C7-5A4C-5A737715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A7B1C-2040-1AEA-F89D-BA5C9A5C0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C4DC3-6A5D-A233-4DAA-7BF379802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E4598-D51A-C65D-D246-6D51CBAAFB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080766-897C-E299-69A9-0E9EC9D7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C3BC5-ED43-B325-A8BF-A18961A25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0636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96CA2-9902-C1E1-6A02-146064D82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192A4-95FE-2D85-A0C1-772FDBE7D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09D18-DDB9-1CD1-C308-94BF560DA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37BD-4292-340E-C71A-7135E20B5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0EFD5-59F7-3783-7464-DBA9AB5CA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11457-AE24-AF84-9E16-9B465C136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946173-57C7-B663-3CE5-098044953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2EF5C4-585C-437E-9EE6-FE6511B1C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5757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EF42-A04D-8EF7-C798-2ADA3A9F6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FE57F-D430-39F4-69DF-F82D021929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D82CEB-8B67-8114-731E-F0338AB0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342710-C774-FF0E-347D-A6CB48BA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8635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1B835-5A0F-4D18-7D3A-FE41619B96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B49430-854D-1225-80F4-04D67C27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15E8FB-1B7F-21C3-420B-9AEFBB008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0612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46CA-0477-DF7C-41DF-EA8D7A58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9A7CC-94C0-D76C-6992-F73838427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7AB64-AC97-91C4-6A52-94C0D0E27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E40B9-7365-448B-C488-B8D182B1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BAC80-CB3C-C1DF-FAF9-2AEBE344B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39768-942C-62BA-9A6E-CBBBD4DB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739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4FE9-EFC8-031D-DEDF-F4F62D234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B14891-E214-0B81-DD40-42655F5935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5C7BD-FB39-A13F-7FF3-E39388164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89292-FC66-24E5-6A4A-392259A81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A418D8-DC16-5443-BB6C-80C1C1BE7BF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B077C-ACA0-73AD-E3BD-4480DDE8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815D20-044E-2C40-51D9-A160DF4E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C052CF-F60B-B842-B4C9-9EAF4730580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18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1B4650-F79C-36E5-3FD4-9B38005B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240"/>
            <a:ext cx="12192000" cy="95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12383-D0DC-067D-9EFF-D3B3611F5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8762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27E1-EA87-4C34-3F3E-2D7F8056A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L" dirty="0"/>
              <a:t>Software Planning Meeting</a:t>
            </a:r>
            <a:br>
              <a:rPr lang="en-NL" dirty="0"/>
            </a:br>
            <a:r>
              <a:rPr lang="en-NL" dirty="0"/>
              <a:t>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68E1C3-EE61-5F76-7BE5-FB3B46694D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L" dirty="0"/>
              <a:t>Jacco, Maarten, Marcel</a:t>
            </a:r>
          </a:p>
        </p:txBody>
      </p:sp>
    </p:spTree>
    <p:extLst>
      <p:ext uri="{BB962C8B-B14F-4D97-AF65-F5344CB8AC3E}">
        <p14:creationId xmlns:p14="http://schemas.microsoft.com/office/powerpoint/2010/main" val="124314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DEC5E-8D3A-5DAA-7DC0-1E504F014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                     Software activities &amp;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CE562-9CEB-C083-84E0-CCCA61DB4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730" y="895794"/>
            <a:ext cx="5774635" cy="5890601"/>
          </a:xfrm>
          <a:ln w="1905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en-GB" b="0" i="0" u="none" strike="noStrike" dirty="0">
                <a:solidFill>
                  <a:srgbClr val="002060"/>
                </a:solidFill>
                <a:effectLst/>
              </a:rPr>
              <a:t>1) RTA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Maarten: 0.5 FTE (RTA general)</a:t>
            </a:r>
          </a:p>
          <a:p>
            <a:pPr algn="l"/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Jacco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0.1 FTE (intended; to be seen on which topic)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Marcel: 0.2 FTE (Extrapolator)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George: 0.5 FTE (Extrapolator)</a:t>
            </a:r>
          </a:p>
          <a:p>
            <a:pPr algn="l"/>
            <a:r>
              <a:rPr lang="en-GB" sz="2400" dirty="0">
                <a:solidFill>
                  <a:srgbClr val="000000"/>
                </a:solidFill>
              </a:rPr>
              <a:t>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ew PhD: 0.5 FTE (mainly working with Maarten)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Ella </a:t>
            </a:r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Noomen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CERN doctoral </a:t>
            </a:r>
            <a:r>
              <a:rPr lang="en-GB" sz="2400" dirty="0">
                <a:solidFill>
                  <a:srgbClr val="000000"/>
                </a:solidFill>
              </a:rPr>
              <a:t>(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Sascha Stahl): 0.25 FTE</a:t>
            </a:r>
          </a:p>
          <a:p>
            <a:pPr algn="l"/>
            <a:endParaRPr lang="en-GB" sz="900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pPr marL="0" indent="0" algn="l">
              <a:buNone/>
            </a:pPr>
            <a:r>
              <a:rPr lang="en-GB" b="0" i="0" u="none" strike="noStrike" dirty="0">
                <a:solidFill>
                  <a:srgbClr val="002060"/>
                </a:solidFill>
                <a:effectLst/>
              </a:rPr>
              <a:t>2) DPA: (Quantum Tracking)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Marcel: 0.25 FTE</a:t>
            </a:r>
          </a:p>
          <a:p>
            <a:pPr algn="l"/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Jacco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 0.1 FTE</a:t>
            </a:r>
          </a:p>
          <a:p>
            <a:pPr algn="l"/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Xenofon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0.4 FTE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George: 0.5 FTE</a:t>
            </a:r>
          </a:p>
          <a:p>
            <a:pPr algn="l"/>
            <a:endParaRPr lang="en-GB" sz="900" b="1" i="0" u="none" strike="noStrike" dirty="0">
              <a:solidFill>
                <a:srgbClr val="002060"/>
              </a:solidFill>
              <a:effectLst/>
            </a:endParaRPr>
          </a:p>
          <a:p>
            <a:pPr marL="0" indent="0" algn="l">
              <a:buNone/>
            </a:pPr>
            <a:r>
              <a:rPr lang="en-GB" i="0" u="none" strike="noStrike" dirty="0">
                <a:solidFill>
                  <a:srgbClr val="002060"/>
                </a:solidFill>
                <a:effectLst/>
              </a:rPr>
              <a:t>3) Tagging performance with ML</a:t>
            </a:r>
          </a:p>
          <a:p>
            <a:pPr algn="l"/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Jacco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0.2 FTE</a:t>
            </a:r>
          </a:p>
          <a:p>
            <a:pPr algn="l"/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Marcel: 0.1 FTE</a:t>
            </a:r>
          </a:p>
          <a:p>
            <a:pPr algn="l"/>
            <a:r>
              <a:rPr lang="en-GB" sz="2400" b="0" i="0" u="none" strike="noStrike" dirty="0" err="1">
                <a:solidFill>
                  <a:srgbClr val="000000"/>
                </a:solidFill>
                <a:effectLst/>
              </a:rPr>
              <a:t>Xenofon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0.5 FTE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1A45D0-0E42-5D03-7C82-14635F1C1ABE}"/>
              </a:ext>
            </a:extLst>
          </p:cNvPr>
          <p:cNvSpPr txBox="1">
            <a:spLocks/>
          </p:cNvSpPr>
          <p:nvPr/>
        </p:nvSpPr>
        <p:spPr>
          <a:xfrm>
            <a:off x="6702287" y="927654"/>
            <a:ext cx="5168348" cy="5658679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300" dirty="0">
              <a:solidFill>
                <a:srgbClr val="000000"/>
              </a:solidFill>
            </a:endParaRPr>
          </a:p>
          <a:p>
            <a:r>
              <a:rPr lang="en-GB" dirty="0" err="1">
                <a:solidFill>
                  <a:srgbClr val="002060"/>
                </a:solidFill>
              </a:rPr>
              <a:t>Jacco</a:t>
            </a:r>
            <a:r>
              <a:rPr lang="en-GB" dirty="0">
                <a:solidFill>
                  <a:srgbClr val="002060"/>
                </a:solidFill>
              </a:rPr>
              <a:t>: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0.1 FTE (RTA </a:t>
            </a:r>
            <a:r>
              <a:rPr lang="en-GB" dirty="0" err="1">
                <a:solidFill>
                  <a:srgbClr val="000000"/>
                </a:solidFill>
              </a:rPr>
              <a:t>trackfit</a:t>
            </a:r>
            <a:r>
              <a:rPr lang="en-GB" dirty="0">
                <a:solidFill>
                  <a:srgbClr val="000000"/>
                </a:solidFill>
              </a:rPr>
              <a:t>)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0.2 FTE Quantum</a:t>
            </a:r>
          </a:p>
          <a:p>
            <a:r>
              <a:rPr lang="en-GB" dirty="0">
                <a:solidFill>
                  <a:srgbClr val="002060"/>
                </a:solidFill>
              </a:rPr>
              <a:t>Marcel: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0.15 FTE (U2PG)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0.1 FTE Quantum</a:t>
            </a:r>
          </a:p>
          <a:p>
            <a:r>
              <a:rPr lang="en-GB" dirty="0">
                <a:solidFill>
                  <a:srgbClr val="002060"/>
                </a:solidFill>
              </a:rPr>
              <a:t>Davide: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0.4 FTE Quantum,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0.3 FTE </a:t>
            </a:r>
            <a:r>
              <a:rPr lang="en-GB" dirty="0" err="1">
                <a:solidFill>
                  <a:srgbClr val="000000"/>
                </a:solidFill>
              </a:rPr>
              <a:t>SciFi</a:t>
            </a:r>
            <a:r>
              <a:rPr lang="en-GB" dirty="0">
                <a:solidFill>
                  <a:srgbClr val="000000"/>
                </a:solidFill>
              </a:rPr>
              <a:t>  </a:t>
            </a:r>
          </a:p>
          <a:p>
            <a:r>
              <a:rPr lang="en-GB" dirty="0">
                <a:solidFill>
                  <a:srgbClr val="002060"/>
                </a:solidFill>
              </a:rPr>
              <a:t>Miriam: 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0.8 FTE (Quantum) - funded by IBM</a:t>
            </a:r>
          </a:p>
          <a:p>
            <a:r>
              <a:rPr lang="en-GB" dirty="0">
                <a:solidFill>
                  <a:srgbClr val="002060"/>
                </a:solidFill>
              </a:rPr>
              <a:t>Daniel </a:t>
            </a:r>
            <a:r>
              <a:rPr lang="en-GB" dirty="0" err="1">
                <a:solidFill>
                  <a:srgbClr val="002060"/>
                </a:solidFill>
              </a:rPr>
              <a:t>Campora</a:t>
            </a:r>
            <a:r>
              <a:rPr lang="en-GB" dirty="0">
                <a:solidFill>
                  <a:srgbClr val="002060"/>
                </a:solidFill>
              </a:rPr>
              <a:t> (external)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0.8 FTE RTA – funded by DACS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0.2 FTE QC with SURF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BC0E27-2187-A46E-2D41-252A6E078C3D}"/>
              </a:ext>
            </a:extLst>
          </p:cNvPr>
          <p:cNvSpPr txBox="1"/>
          <p:nvPr/>
        </p:nvSpPr>
        <p:spPr>
          <a:xfrm>
            <a:off x="1374474" y="679079"/>
            <a:ext cx="1144544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NL" sz="2200" i="1" dirty="0">
                <a:solidFill>
                  <a:srgbClr val="7030A0"/>
                </a:solidFill>
              </a:rPr>
              <a:t>Ongoing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D73D80-1173-64D8-1670-8A1670ABB9D6}"/>
              </a:ext>
            </a:extLst>
          </p:cNvPr>
          <p:cNvSpPr txBox="1"/>
          <p:nvPr/>
        </p:nvSpPr>
        <p:spPr>
          <a:xfrm>
            <a:off x="8486979" y="731327"/>
            <a:ext cx="1680075" cy="430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NL" sz="2200" i="1" dirty="0">
                <a:solidFill>
                  <a:srgbClr val="7030A0"/>
                </a:solidFill>
              </a:rPr>
              <a:t>Past (&gt; 2020)</a:t>
            </a:r>
          </a:p>
        </p:txBody>
      </p:sp>
    </p:spTree>
    <p:extLst>
      <p:ext uri="{BB962C8B-B14F-4D97-AF65-F5344CB8AC3E}">
        <p14:creationId xmlns:p14="http://schemas.microsoft.com/office/powerpoint/2010/main" val="268222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181</Words>
  <Application>Microsoft Macintosh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Software Planning Meeting UM</vt:lpstr>
      <vt:lpstr>                     Software activities &amp; names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Planning Meeting UM</dc:title>
  <dc:creator>Marcel Merk</dc:creator>
  <cp:lastModifiedBy>Marcel Merk</cp:lastModifiedBy>
  <cp:revision>2</cp:revision>
  <dcterms:created xsi:type="dcterms:W3CDTF">2025-11-21T17:19:17Z</dcterms:created>
  <dcterms:modified xsi:type="dcterms:W3CDTF">2025-11-24T16:21:11Z</dcterms:modified>
</cp:coreProperties>
</file>