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13"/>
  </p:notesMasterIdLst>
  <p:handoutMasterIdLst>
    <p:handoutMasterId r:id="rId14"/>
  </p:handoutMasterIdLst>
  <p:sldIdLst>
    <p:sldId id="256" r:id="rId3"/>
    <p:sldId id="391" r:id="rId4"/>
    <p:sldId id="313" r:id="rId5"/>
    <p:sldId id="314" r:id="rId6"/>
    <p:sldId id="435" r:id="rId7"/>
    <p:sldId id="410" r:id="rId8"/>
    <p:sldId id="433" r:id="rId9"/>
    <p:sldId id="429" r:id="rId10"/>
    <p:sldId id="440" r:id="rId11"/>
    <p:sldId id="259" r:id="rId12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575"/>
    <a:srgbClr val="004361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69" d="100"/>
          <a:sy n="69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2025-09-28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ooglechrome.github.io/chromeroot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IGTF Fabric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 </a:t>
            </a:r>
            <a:r>
              <a:rPr lang="en-US" dirty="0" smtClean="0"/>
              <a:t>and trust fabric news</a:t>
            </a:r>
          </a:p>
          <a:p>
            <a:endParaRPr lang="en-US" i="1" dirty="0"/>
          </a:p>
          <a:p>
            <a:r>
              <a:rPr lang="en-US" i="1" dirty="0" smtClean="0"/>
              <a:t>October </a:t>
            </a:r>
            <a:r>
              <a:rPr lang="en-US" i="1" dirty="0" smtClean="0"/>
              <a:t>2025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Europe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GR</a:t>
            </a:r>
            <a:r>
              <a:rPr lang="en-GB" dirty="0"/>
              <a:t>, HR</a:t>
            </a:r>
            <a:r>
              <a:rPr lang="en-GB" dirty="0" smtClean="0"/>
              <a:t>, 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AM, 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RCauth.eu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PKIX Authorities</a:t>
            </a:r>
            <a:endParaRPr lang="en-GB" sz="2400" dirty="0"/>
          </a:p>
          <a:p>
            <a:pPr lvl="1"/>
            <a:r>
              <a:rPr lang="en-US" sz="2000" dirty="0" smtClean="0"/>
              <a:t>migration to GEANT TCS continues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 smtClean="0"/>
          </a:p>
          <a:p>
            <a:pPr lvl="1"/>
            <a:r>
              <a:rPr lang="en-GB" sz="2000" dirty="0" smtClean="0"/>
              <a:t>Transition complete: TR-Grid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Re-issue extended validity ICA for RCauth.eu Pilot ICA G1 proposed for 1.138 release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r>
              <a:rPr lang="en-GB" sz="2400" dirty="0" smtClean="0"/>
              <a:t>Self-audit review</a:t>
            </a:r>
          </a:p>
          <a:p>
            <a:pPr lvl="1"/>
            <a:r>
              <a:rPr lang="en-GB" sz="2000" dirty="0" smtClean="0"/>
              <a:t>Cosmin </a:t>
            </a:r>
            <a:r>
              <a:rPr lang="en-GB" sz="2000" dirty="0" err="1"/>
              <a:t>Nistor</a:t>
            </a:r>
            <a:r>
              <a:rPr lang="en-GB" sz="2000" dirty="0"/>
              <a:t> </a:t>
            </a:r>
            <a:r>
              <a:rPr lang="en-GB" sz="2000" dirty="0" smtClean="0"/>
              <a:t>tracks the status on the PMA Wiki</a:t>
            </a:r>
            <a:endParaRPr lang="en-GB" sz="2000" dirty="0"/>
          </a:p>
          <a:p>
            <a:pPr lvl="1"/>
            <a:r>
              <a:rPr lang="en-GB" sz="2000" dirty="0" smtClean="0"/>
              <a:t>real-time interaction between authority and reviewers helps, but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Propose to discontinue the ‘3</a:t>
            </a:r>
            <a:r>
              <a:rPr lang="en-US" baseline="30000" dirty="0" smtClean="0"/>
              <a:t>rd</a:t>
            </a:r>
            <a:r>
              <a:rPr lang="en-US" dirty="0" smtClean="0"/>
              <a:t> generation’ 1024-bit signing key </a:t>
            </a:r>
            <a:br>
              <a:rPr lang="en-US" dirty="0" smtClean="0"/>
            </a:br>
            <a:r>
              <a:rPr lang="en-US" dirty="0" smtClean="0"/>
              <a:t>in the 1.138 release – around the end of October 2025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075689" y="3200400"/>
            <a:ext cx="9067800" cy="2714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Changes from 1.134 to 1.135</a:t>
            </a:r>
          </a:p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---------------------------</a:t>
            </a:r>
          </a:p>
          <a:p>
            <a:pPr marL="0" indent="176213">
              <a:buFont typeface="Arial" pitchFamily="34" charset="0"/>
              <a:buNone/>
            </a:pPr>
            <a:r>
              <a:rPr lang="en-GB" sz="1200" b="1" smtClean="0">
                <a:latin typeface="Courier" pitchFamily="49" charset="0"/>
              </a:rPr>
              <a:t>(05 May 2025)</a:t>
            </a:r>
          </a:p>
          <a:p>
            <a:pPr marL="0" indent="176213">
              <a:buFont typeface="Arial" pitchFamily="34" charset="0"/>
              <a:buNone/>
            </a:pPr>
            <a:endParaRPr lang="en-GB" sz="1200" b="1" smtClean="0">
              <a:latin typeface="Courier" pitchFamily="49" charset="0"/>
            </a:endParaRP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NOTE: the _default_ package signing key has changed to the 4th generation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for increased security and compatibility. The new key is a 2048 bit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RSA with fingerprint 565F4528EAD3F53727B5A2E9B055005676341F1A.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The GPG public key file can be retrieved from 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  https://dl.igtf.net/distribution/current/GPG-KEY-EUGridPMA-RPM-4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and imported on rpm-based distributions with 'rpmkeys --import &lt;file&gt;' 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or on Debian (apt) based systems set in Signed-By in sources.list or</a:t>
            </a:r>
          </a:p>
          <a:p>
            <a:pPr marL="0" indent="176213">
              <a:buFont typeface="Arial" pitchFamily="34" charset="0"/>
              <a:buNone/>
            </a:pPr>
            <a:r>
              <a:rPr lang="en-US" sz="1200" b="1" smtClean="0">
                <a:latin typeface="Courier" pitchFamily="49" charset="0"/>
              </a:rPr>
              <a:t>      added as a file in /etc/apt/trusted.gpg.d/</a:t>
            </a:r>
            <a:endParaRPr lang="en-US" sz="12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to keep in mind, beyond CABF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pubic end to abusing server certs for client </a:t>
            </a:r>
            <a:r>
              <a:rPr lang="en-GB" dirty="0" err="1" smtClean="0"/>
              <a:t>auth</a:t>
            </a:r>
            <a:r>
              <a:rPr lang="en-GB" dirty="0" smtClean="0"/>
              <a:t>? Yeah!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https://googlechrome.github.io/chromerootprogram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section 3.2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and it is to be strictly true from early 2027 onwards: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77633"/>
            <a:ext cx="7640116" cy="790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81067"/>
            <a:ext cx="7487695" cy="2657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551776">
            <a:off x="9580416" y="4320159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will this solve part of LE issue?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almost seems triggered by the DCVOTA profile </a:t>
            </a:r>
            <a:r>
              <a:rPr lang="en-GB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 smtClean="0"/>
              <a:t>		</a:t>
            </a:r>
            <a:r>
              <a:rPr lang="en-GB" sz="2400" dirty="0"/>
              <a:t>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strike="sngStrike" dirty="0"/>
              <a:t>KEK</a:t>
            </a:r>
            <a:r>
              <a:rPr lang="en-GB" sz="2400" dirty="0"/>
              <a:t>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mtClean="0"/>
              <a:t/>
            </a:r>
            <a:br>
              <a:rPr lang="en-GB" sz="2400" smtClean="0"/>
            </a:br>
            <a:r>
              <a:rPr lang="en-GB" sz="2400" dirty="0" smtClean="0"/>
              <a:t>	</a:t>
            </a:r>
            <a:r>
              <a:rPr lang="en-GB" sz="2400" dirty="0"/>
              <a:t>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strike="sngStrike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legacy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5191858"/>
            <a:ext cx="11656431" cy="465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</a:t>
            </a:r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recently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err="1" smtClean="0">
                <a:solidFill>
                  <a:srgbClr val="6F2575"/>
                </a:solidFill>
                <a:sym typeface="Arial"/>
              </a:rPr>
              <a:t>TRGrid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, KEK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17988</TotalTime>
  <Words>629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Akkurat Std</vt:lpstr>
      <vt:lpstr>Arial</vt:lpstr>
      <vt:lpstr>Calibri</vt:lpstr>
      <vt:lpstr>Courier</vt:lpstr>
      <vt:lpstr>Helvetica Neue Medium</vt:lpstr>
      <vt:lpstr>Verdana</vt:lpstr>
      <vt:lpstr>Wingdings</vt:lpstr>
      <vt:lpstr>Office Theme</vt:lpstr>
      <vt:lpstr>Nikhef-DG22-NikUM-main</vt:lpstr>
      <vt:lpstr>IGTF Fabric Updates</vt:lpstr>
      <vt:lpstr>Meanwhile in Europe …</vt:lpstr>
      <vt:lpstr>EMEA area membership evolution</vt:lpstr>
      <vt:lpstr>Membership and other changes</vt:lpstr>
      <vt:lpstr>Distribution signing key update</vt:lpstr>
      <vt:lpstr>Other things to keep in mind, beyond CABF …</vt:lpstr>
      <vt:lpstr>The challenge of self-signed roots  and FF &amp; RedHat’ s idea of what self-signed means …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369</cp:revision>
  <cp:lastPrinted>2021-03-20T13:35:45Z</cp:lastPrinted>
  <dcterms:created xsi:type="dcterms:W3CDTF">2021-03-15T10:18:01Z</dcterms:created>
  <dcterms:modified xsi:type="dcterms:W3CDTF">2025-09-28T13:19:32Z</dcterms:modified>
</cp:coreProperties>
</file>