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61" r:id="rId4"/>
    <p:sldId id="272" r:id="rId5"/>
    <p:sldId id="26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>
      <p:cViewPr varScale="1">
        <p:scale>
          <a:sx n="75" d="100"/>
          <a:sy n="75" d="100"/>
        </p:scale>
        <p:origin x="64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m.org/go/0DPvj4rdc?m=" TargetMode="External"/><Relationship Id="rId2" Type="http://schemas.openxmlformats.org/officeDocument/2006/relationships/hyperlink" Target="https://osm.org/go/0DPvrLn0t?m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gridpma.org/z/65" TargetMode="External"/><Relationship Id="rId2" Type="http://schemas.openxmlformats.org/officeDocument/2006/relationships/hyperlink" Target="https://eugridpma.org/agenda/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65</a:t>
            </a:r>
            <a:r>
              <a:rPr lang="en-GB" sz="5400" baseline="30000" dirty="0" smtClean="0"/>
              <a:t>th</a:t>
            </a:r>
            <a:r>
              <a:rPr lang="en-GB" sz="5400" dirty="0" smtClean="0"/>
              <a:t> </a:t>
            </a:r>
            <a:r>
              <a:rPr lang="en-GB" sz="5400" dirty="0" err="1" smtClean="0"/>
              <a:t>EUGridPMA</a:t>
            </a:r>
            <a:r>
              <a:rPr lang="en-GB" sz="5400" dirty="0" smtClean="0"/>
              <a:t>, </a:t>
            </a:r>
            <a:br>
              <a:rPr lang="en-GB" sz="5400" dirty="0" smtClean="0"/>
            </a:br>
            <a:r>
              <a:rPr lang="en-GB" sz="5400" dirty="0" smtClean="0"/>
              <a:t>AARC, IGTF, and GN5 </a:t>
            </a:r>
            <a:r>
              <a:rPr lang="en-GB" sz="5400" dirty="0" err="1" smtClean="0"/>
              <a:t>EnCo</a:t>
            </a:r>
            <a:r>
              <a:rPr lang="en-GB" sz="5400" dirty="0"/>
              <a:t>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Karlsruhe </a:t>
            </a:r>
            <a:r>
              <a:rPr lang="en-GB" sz="5400" dirty="0" smtClean="0"/>
              <a:t>meeting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/>
          <a:lstStyle/>
          <a:p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403" y="4038600"/>
            <a:ext cx="2568698" cy="1219200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October </a:t>
            </a:r>
            <a:r>
              <a:rPr lang="en-GB" dirty="0" smtClean="0"/>
              <a:t>2025</a:t>
            </a:r>
          </a:p>
          <a:p>
            <a:endParaRPr lang="en-GB" dirty="0" smtClean="0"/>
          </a:p>
          <a:p>
            <a:r>
              <a:rPr lang="en-GB" dirty="0" smtClean="0"/>
              <a:t>David Groep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7" y="5136193"/>
            <a:ext cx="1143000" cy="44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6081"/>
            <a:ext cx="2665837" cy="1143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3" y="5638800"/>
            <a:ext cx="1615807" cy="33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to be here …. in-person – or remote!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5135563"/>
          </a:xfrm>
        </p:spPr>
        <p:txBody>
          <a:bodyPr>
            <a:normAutofit/>
          </a:bodyPr>
          <a:lstStyle/>
          <a:p>
            <a:r>
              <a:rPr lang="en-GB" dirty="0" smtClean="0"/>
              <a:t>Thanks to </a:t>
            </a:r>
            <a:r>
              <a:rPr lang="en-GB" dirty="0" smtClean="0"/>
              <a:t>Marcus </a:t>
            </a:r>
            <a:r>
              <a:rPr lang="en-GB" dirty="0" err="1" smtClean="0"/>
              <a:t>Hardt</a:t>
            </a:r>
            <a:r>
              <a:rPr lang="en-GB" dirty="0" smtClean="0"/>
              <a:t> and KIT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6032" r="1386" b="4569"/>
          <a:stretch/>
        </p:blipFill>
        <p:spPr>
          <a:xfrm>
            <a:off x="609600" y="1928351"/>
            <a:ext cx="7051928" cy="40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a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0593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Today (Wednesday) morning: </a:t>
            </a:r>
            <a:r>
              <a:rPr lang="en-US" dirty="0">
                <a:solidFill>
                  <a:srgbClr val="C00000"/>
                </a:solidFill>
              </a:rPr>
              <a:t>membership, self-assessments, PKIX fabric issues</a:t>
            </a:r>
          </a:p>
          <a:p>
            <a:pPr lvl="1"/>
            <a:r>
              <a:rPr lang="en-US" dirty="0" smtClean="0"/>
              <a:t>Agenda building</a:t>
            </a:r>
          </a:p>
          <a:p>
            <a:pPr lvl="1"/>
            <a:r>
              <a:rPr lang="en-US" dirty="0" smtClean="0"/>
              <a:t>State of the IGTF Trust Fabric</a:t>
            </a:r>
          </a:p>
          <a:p>
            <a:pPr lvl="1"/>
            <a:r>
              <a:rPr lang="en-US" dirty="0" smtClean="0"/>
              <a:t>GEANT TCS updates</a:t>
            </a:r>
          </a:p>
          <a:p>
            <a:pPr lvl="1"/>
            <a:r>
              <a:rPr lang="en-US" dirty="0" smtClean="0"/>
              <a:t>ELM, DCVOTA and updates from our global peers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Thursday: A Global View, Trust, trust mechanisms, wallets</a:t>
            </a:r>
          </a:p>
          <a:p>
            <a:pPr lvl="1"/>
            <a:r>
              <a:rPr lang="en-US" dirty="0" smtClean="0"/>
              <a:t>Security Baseline </a:t>
            </a:r>
            <a:r>
              <a:rPr lang="en-US" dirty="0" smtClean="0"/>
              <a:t>(AARC </a:t>
            </a:r>
            <a:r>
              <a:rPr lang="en-US" dirty="0" smtClean="0"/>
              <a:t>G084)</a:t>
            </a:r>
            <a:endParaRPr lang="en-US" dirty="0" smtClean="0"/>
          </a:p>
          <a:p>
            <a:pPr lvl="1"/>
            <a:r>
              <a:rPr lang="en-US" dirty="0" smtClean="0"/>
              <a:t>Wallets, Verifiable credentials, and </a:t>
            </a:r>
            <a:r>
              <a:rPr lang="en-US" dirty="0" err="1" smtClean="0"/>
              <a:t>eID</a:t>
            </a:r>
            <a:r>
              <a:rPr lang="en-US" dirty="0" smtClean="0"/>
              <a:t> </a:t>
            </a:r>
            <a:r>
              <a:rPr lang="en-US" dirty="0" smtClean="0"/>
              <a:t>assurance (AARC I085)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Friday (until ~ 15.00)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OIDFed</a:t>
            </a:r>
            <a:r>
              <a:rPr lang="en-US" dirty="0" smtClean="0"/>
              <a:t> and R&amp;E</a:t>
            </a:r>
            <a:endParaRPr lang="en-US" dirty="0" smtClean="0"/>
          </a:p>
          <a:p>
            <a:pPr lvl="1"/>
            <a:r>
              <a:rPr lang="en-US" dirty="0"/>
              <a:t>GEANT Trust and Identity – enabling communities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and although some of you are remote …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i="1" dirty="0" smtClean="0"/>
              <a:t>let it not be a series of presentations, but raise your (virtual) hand, engage, comment, </a:t>
            </a:r>
            <a:br>
              <a:rPr lang="en-GB" i="1" dirty="0" smtClean="0"/>
            </a:br>
            <a:r>
              <a:rPr lang="en-GB" i="1" dirty="0" smtClean="0"/>
              <a:t>engage in violent agreement, add or shorten, &amp;c</a:t>
            </a:r>
            <a:r>
              <a:rPr lang="en-GB" i="1" dirty="0"/>
              <a:t>!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Logistics </a:t>
            </a:r>
            <a:r>
              <a:rPr lang="en-GB" dirty="0" smtClean="0"/>
              <a:t>– https://eugridpma.org/l/65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Wednesday Oct 1st 19:30</a:t>
            </a:r>
          </a:p>
          <a:p>
            <a:r>
              <a:rPr lang="en-US" b="1" dirty="0" err="1"/>
              <a:t>Carls</a:t>
            </a:r>
            <a:r>
              <a:rPr lang="en-US" b="1" dirty="0"/>
              <a:t> </a:t>
            </a:r>
            <a:r>
              <a:rPr lang="en-US" b="1" dirty="0" err="1"/>
              <a:t>Wirsthaus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in </a:t>
            </a:r>
            <a:r>
              <a:rPr lang="en-US" i="1" dirty="0"/>
              <a:t>the east, </a:t>
            </a:r>
            <a:r>
              <a:rPr lang="en-US" i="1" dirty="0" smtClean="0"/>
              <a:t>former </a:t>
            </a:r>
            <a:r>
              <a:rPr lang="en-US" i="1" dirty="0"/>
              <a:t>slaughterhouse </a:t>
            </a:r>
            <a:r>
              <a:rPr lang="en-US" i="1" dirty="0" smtClean="0"/>
              <a:t>area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https://osm.org/go/0DPvrLn0t?m=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Thursday </a:t>
            </a:r>
            <a:r>
              <a:rPr lang="en-US" b="1" dirty="0"/>
              <a:t>Oct 2nd 19:00</a:t>
            </a:r>
          </a:p>
          <a:p>
            <a:r>
              <a:rPr lang="en-US" b="1" dirty="0"/>
              <a:t>Der </a:t>
            </a:r>
            <a:r>
              <a:rPr lang="en-US" b="1" dirty="0" err="1"/>
              <a:t>Vogelbräu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center </a:t>
            </a:r>
            <a:r>
              <a:rPr lang="en-US" i="1" dirty="0"/>
              <a:t>East, successful local micro </a:t>
            </a:r>
            <a:r>
              <a:rPr lang="en-US" i="1" dirty="0" smtClean="0"/>
              <a:t>brew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>
                <a:hlinkClick r:id="rId3"/>
              </a:rPr>
              <a:t>https://osm.org/go/0DPvj4rdc?m=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4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934201" y="1357314"/>
            <a:ext cx="4963494" cy="2223019"/>
            <a:chOff x="6934200" y="1665563"/>
            <a:chExt cx="4963494" cy="2223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1665563"/>
              <a:ext cx="4963494" cy="222301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1095450" y="3022600"/>
              <a:ext cx="48695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382000" y="2003029"/>
              <a:ext cx="48695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69005" y="3953944"/>
            <a:ext cx="4528690" cy="2767532"/>
            <a:chOff x="8130987" y="4419600"/>
            <a:chExt cx="3766707" cy="23018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0987" y="4419600"/>
              <a:ext cx="3766707" cy="2301876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0206450" y="5689600"/>
              <a:ext cx="48695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0371550" y="4660900"/>
              <a:ext cx="48695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21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GB" dirty="0" smtClean="0"/>
              <a:t>Upload presentations to the agenda page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eugridpma.org/agenda/65</a:t>
            </a:r>
            <a:r>
              <a:rPr lang="en-GB" dirty="0" smtClean="0"/>
              <a:t>  </a:t>
            </a:r>
            <a:r>
              <a:rPr lang="en-GB" dirty="0" smtClean="0"/>
              <a:t>	</a:t>
            </a:r>
          </a:p>
          <a:p>
            <a:endParaRPr lang="en-GB" dirty="0" smtClean="0"/>
          </a:p>
          <a:p>
            <a:r>
              <a:rPr lang="en-GB" dirty="0" smtClean="0"/>
              <a:t>you should have a login, or invite email</a:t>
            </a:r>
          </a:p>
          <a:p>
            <a:endParaRPr lang="en-GB" dirty="0"/>
          </a:p>
          <a:p>
            <a:r>
              <a:rPr lang="en-GB" dirty="0" smtClean="0"/>
              <a:t>For the benefit of those on-line-only, also connect to zoom (</a:t>
            </a:r>
            <a:r>
              <a:rPr lang="en-GB" i="1" dirty="0" smtClean="0"/>
              <a:t>without </a:t>
            </a:r>
            <a:r>
              <a:rPr lang="en-GB" dirty="0" smtClean="0"/>
              <a:t>audio please!), and share your screen when presenting/editing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eugridpma.org/z/65</a:t>
            </a:r>
            <a:r>
              <a:rPr lang="en-GB" dirty="0" smtClean="0"/>
              <a:t>  </a:t>
            </a:r>
            <a:r>
              <a:rPr lang="en-GB" dirty="0"/>
              <a:t/>
            </a:r>
            <a:br>
              <a:rPr lang="en-GB" dirty="0"/>
            </a:br>
            <a:endParaRPr lang="en-GB" i="1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65th EUGridPMA+ Karlsruhe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1463</TotalTime>
  <Words>291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65th EUGridPMA,  AARC, IGTF, and GN5 EnCo  Karlsruhe meeting</vt:lpstr>
      <vt:lpstr>Great to be here …. in-person – or remote!</vt:lpstr>
      <vt:lpstr>Part of a series</vt:lpstr>
      <vt:lpstr>Essential Logistics – https://eugridpma.org/l/65</vt:lpstr>
      <vt:lpstr>Logistics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49th EUGridPMA GN4 EnCo and EOSChub ISM virtual meeting</dc:title>
  <dc:creator>davidg</dc:creator>
  <cp:lastModifiedBy>davidg</cp:lastModifiedBy>
  <cp:revision>67</cp:revision>
  <dcterms:created xsi:type="dcterms:W3CDTF">2020-05-09T17:01:03Z</dcterms:created>
  <dcterms:modified xsi:type="dcterms:W3CDTF">2025-09-26T12:13:55Z</dcterms:modified>
</cp:coreProperties>
</file>