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4" r:id="rId3"/>
    <p:sldId id="263" r:id="rId4"/>
    <p:sldId id="266" r:id="rId5"/>
    <p:sldId id="268" r:id="rId6"/>
    <p:sldId id="267" r:id="rId7"/>
    <p:sldId id="265" r:id="rId8"/>
  </p:sldIdLst>
  <p:sldSz cx="9144000" cy="6858000" type="screen4x3"/>
  <p:notesSz cx="6858000" cy="9144000"/>
  <p:defaultTextStyle>
    <a:defPPr>
      <a:defRPr lang="en-GB"/>
    </a:defPPr>
    <a:lvl1pPr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AD41"/>
    <a:srgbClr val="1E5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ja-JP"/>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ja-JP"/>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fld id="{D605B516-035F-4F81-94D3-9CEEC86BFCDF}" type="slidenum">
              <a:rPr lang="ja-JP" altLang="en-US"/>
              <a:pPr>
                <a:defRPr/>
              </a:pPr>
              <a:t>‹#›</a:t>
            </a:fld>
            <a:endParaRPr lang="en-US" altLang="ja-JP"/>
          </a:p>
        </p:txBody>
      </p:sp>
    </p:spTree>
    <p:extLst>
      <p:ext uri="{BB962C8B-B14F-4D97-AF65-F5344CB8AC3E}">
        <p14:creationId xmlns:p14="http://schemas.microsoft.com/office/powerpoint/2010/main" val="101474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717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fld id="{09180B99-3EEB-457F-8CEF-DA75200A832F}" type="slidenum">
              <a:rPr lang="ja-JP" altLang="en-US"/>
              <a:pPr>
                <a:defRPr/>
              </a:pPr>
              <a:t>‹#›</a:t>
            </a:fld>
            <a:endParaRPr lang="en-US" altLang="ja-JP"/>
          </a:p>
        </p:txBody>
      </p:sp>
    </p:spTree>
    <p:extLst>
      <p:ext uri="{BB962C8B-B14F-4D97-AF65-F5344CB8AC3E}">
        <p14:creationId xmlns:p14="http://schemas.microsoft.com/office/powerpoint/2010/main" val="2767935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827A584C-6A4B-4C99-9205-F65740E81DEE}" type="slidenum">
              <a:rPr lang="ja-JP" altLang="en-US" sz="1200"/>
              <a:pPr/>
              <a:t>2</a:t>
            </a:fld>
            <a:endParaRPr lang="en-US" altLang="ja-JP" sz="1200"/>
          </a:p>
        </p:txBody>
      </p:sp>
      <p:sp>
        <p:nvSpPr>
          <p:cNvPr id="8195" name="Rectangle 2"/>
          <p:cNvSpPr>
            <a:spLocks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IPR Notices Note Well for OGF meetings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C8A37FB7-718F-4E5A-901F-D4922100B25C}" type="slidenum">
              <a:rPr lang="ja-JP" altLang="en-US" sz="1200"/>
              <a:pPr/>
              <a:t>7</a:t>
            </a:fld>
            <a:endParaRPr lang="en-US" altLang="ja-JP" sz="1200"/>
          </a:p>
        </p:txBody>
      </p:sp>
      <p:sp>
        <p:nvSpPr>
          <p:cNvPr id="9219" name="Rectangle 2"/>
          <p:cNvSpPr>
            <a:spLocks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OGF Full Copyright Notice if necessary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14"/>
          <p:cNvSpPr txBox="1">
            <a:spLocks noChangeArrowheads="1"/>
          </p:cNvSpPr>
          <p:nvPr/>
        </p:nvSpPr>
        <p:spPr bwMode="auto">
          <a:xfrm>
            <a:off x="990600" y="6477000"/>
            <a:ext cx="1371600" cy="184150"/>
          </a:xfrm>
          <a:prstGeom prst="rect">
            <a:avLst/>
          </a:prstGeom>
          <a:noFill/>
          <a:ln w="9525">
            <a:noFill/>
            <a:miter lim="800000"/>
            <a:headEnd/>
            <a:tailEnd/>
          </a:ln>
          <a:effectLst/>
        </p:spPr>
        <p:txBody>
          <a:bodyPr>
            <a:spAutoFit/>
          </a:bodyPr>
          <a:lstStyle/>
          <a:p>
            <a:pPr algn="l">
              <a:spcBef>
                <a:spcPct val="50000"/>
              </a:spcBef>
              <a:defRPr/>
            </a:pPr>
            <a:r>
              <a:rPr lang="en-US" altLang="ja-JP" sz="600"/>
              <a:t>© 2006 Open Grid Forum</a:t>
            </a:r>
          </a:p>
        </p:txBody>
      </p:sp>
      <p:sp>
        <p:nvSpPr>
          <p:cNvPr id="7180" name="Rectangle 12"/>
          <p:cNvSpPr>
            <a:spLocks noGrp="1" noChangeArrowheads="1"/>
          </p:cNvSpPr>
          <p:nvPr>
            <p:ph type="ctrTitle" sz="quarter"/>
          </p:nvPr>
        </p:nvSpPr>
        <p:spPr>
          <a:xfrm>
            <a:off x="1447800" y="2743200"/>
            <a:ext cx="7696200" cy="1143000"/>
          </a:xfrm>
        </p:spPr>
        <p:txBody>
          <a:bodyPr/>
          <a:lstStyle>
            <a:lvl1pPr>
              <a:defRPr b="1"/>
            </a:lvl1pPr>
          </a:lstStyle>
          <a:p>
            <a:r>
              <a:rPr lang="en-US" altLang="ja-JP" smtClean="0"/>
              <a:t>Click to edit Master title style</a:t>
            </a:r>
            <a:endParaRPr lang="en-US" altLang="ja-JP"/>
          </a:p>
        </p:txBody>
      </p:sp>
      <p:sp>
        <p:nvSpPr>
          <p:cNvPr id="7181" name="Rectangle 13"/>
          <p:cNvSpPr>
            <a:spLocks noGrp="1" noChangeArrowheads="1"/>
          </p:cNvSpPr>
          <p:nvPr>
            <p:ph type="subTitle" sz="quarter" idx="1"/>
          </p:nvPr>
        </p:nvSpPr>
        <p:spPr>
          <a:xfrm>
            <a:off x="1524000" y="3657600"/>
            <a:ext cx="7620000" cy="533400"/>
          </a:xfrm>
          <a:solidFill>
            <a:srgbClr val="5DAD41"/>
          </a:solidFill>
        </p:spPr>
        <p:txBody>
          <a:bodyPr/>
          <a:lstStyle>
            <a:lvl1pPr marL="0" indent="0">
              <a:buFont typeface="Times" pitchFamily="1" charset="0"/>
              <a:buNone/>
              <a:defRPr sz="2800">
                <a:solidFill>
                  <a:schemeClr val="bg1"/>
                </a:solidFill>
              </a:defRPr>
            </a:lvl1pPr>
          </a:lstStyle>
          <a:p>
            <a:r>
              <a:rPr lang="en-US" altLang="ja-JP" smtClean="0"/>
              <a:t>Click to edit Master subtitle style</a:t>
            </a:r>
            <a:endParaRPr lang="en-US" altLang="ja-JP"/>
          </a:p>
        </p:txBody>
      </p:sp>
    </p:spTree>
    <p:extLst>
      <p:ext uri="{BB962C8B-B14F-4D97-AF65-F5344CB8AC3E}">
        <p14:creationId xmlns:p14="http://schemas.microsoft.com/office/powerpoint/2010/main" val="2279248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FC64C72C-1491-42F9-B74E-F3ED16419368}" type="slidenum">
              <a:rPr lang="ja-JP" altLang="en-US"/>
              <a:pPr>
                <a:defRPr/>
              </a:pPr>
              <a:t>‹#›</a:t>
            </a:fld>
            <a:endParaRPr lang="en-US" altLang="ja-JP"/>
          </a:p>
        </p:txBody>
      </p:sp>
    </p:spTree>
    <p:extLst>
      <p:ext uri="{BB962C8B-B14F-4D97-AF65-F5344CB8AC3E}">
        <p14:creationId xmlns:p14="http://schemas.microsoft.com/office/powerpoint/2010/main" val="3560665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2046F38B-112D-4BDD-8333-9025B39076D7}" type="slidenum">
              <a:rPr lang="ja-JP" altLang="en-US"/>
              <a:pPr>
                <a:defRPr/>
              </a:pPr>
              <a:t>‹#›</a:t>
            </a:fld>
            <a:endParaRPr lang="en-US" altLang="ja-JP"/>
          </a:p>
        </p:txBody>
      </p:sp>
    </p:spTree>
    <p:extLst>
      <p:ext uri="{BB962C8B-B14F-4D97-AF65-F5344CB8AC3E}">
        <p14:creationId xmlns:p14="http://schemas.microsoft.com/office/powerpoint/2010/main" val="3797652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6F817E11-9C42-4439-8AA6-516BA63E9325}" type="slidenum">
              <a:rPr lang="ja-JP" altLang="en-US"/>
              <a:pPr>
                <a:defRPr/>
              </a:pPr>
              <a:t>‹#›</a:t>
            </a:fld>
            <a:endParaRPr lang="en-US" altLang="ja-JP"/>
          </a:p>
        </p:txBody>
      </p:sp>
    </p:spTree>
    <p:extLst>
      <p:ext uri="{BB962C8B-B14F-4D97-AF65-F5344CB8AC3E}">
        <p14:creationId xmlns:p14="http://schemas.microsoft.com/office/powerpoint/2010/main" val="153289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fld id="{05768F52-C681-4F41-A78D-817053DA8D11}" type="slidenum">
              <a:rPr lang="ja-JP" altLang="en-US"/>
              <a:pPr>
                <a:defRPr/>
              </a:pPr>
              <a:t>‹#›</a:t>
            </a:fld>
            <a:endParaRPr lang="en-US" altLang="ja-JP"/>
          </a:p>
        </p:txBody>
      </p:sp>
    </p:spTree>
    <p:extLst>
      <p:ext uri="{BB962C8B-B14F-4D97-AF65-F5344CB8AC3E}">
        <p14:creationId xmlns:p14="http://schemas.microsoft.com/office/powerpoint/2010/main" val="1308086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fld id="{B44AFD55-58B4-426C-B4E2-F4B064D35694}" type="slidenum">
              <a:rPr lang="ja-JP" altLang="en-US"/>
              <a:pPr>
                <a:defRPr/>
              </a:pPr>
              <a:t>‹#›</a:t>
            </a:fld>
            <a:endParaRPr lang="en-US" altLang="ja-JP"/>
          </a:p>
        </p:txBody>
      </p:sp>
    </p:spTree>
    <p:extLst>
      <p:ext uri="{BB962C8B-B14F-4D97-AF65-F5344CB8AC3E}">
        <p14:creationId xmlns:p14="http://schemas.microsoft.com/office/powerpoint/2010/main" val="4093156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fld id="{97A61EE9-ECBF-4EA2-A16E-4D7C278065C9}" type="slidenum">
              <a:rPr lang="ja-JP" altLang="en-US"/>
              <a:pPr>
                <a:defRPr/>
              </a:pPr>
              <a:t>‹#›</a:t>
            </a:fld>
            <a:endParaRPr lang="en-US" altLang="ja-JP"/>
          </a:p>
        </p:txBody>
      </p:sp>
    </p:spTree>
    <p:extLst>
      <p:ext uri="{BB962C8B-B14F-4D97-AF65-F5344CB8AC3E}">
        <p14:creationId xmlns:p14="http://schemas.microsoft.com/office/powerpoint/2010/main" val="353976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fld id="{CE8665E7-9A8B-4390-AF62-704BD073C02B}" type="slidenum">
              <a:rPr lang="ja-JP" altLang="en-US"/>
              <a:pPr>
                <a:defRPr/>
              </a:pPr>
              <a:t>‹#›</a:t>
            </a:fld>
            <a:endParaRPr lang="en-US" altLang="ja-JP"/>
          </a:p>
        </p:txBody>
      </p:sp>
    </p:spTree>
    <p:extLst>
      <p:ext uri="{BB962C8B-B14F-4D97-AF65-F5344CB8AC3E}">
        <p14:creationId xmlns:p14="http://schemas.microsoft.com/office/powerpoint/2010/main" val="1003608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fld id="{B0F35D23-5F87-430E-932F-F67D666A9D9F}" type="slidenum">
              <a:rPr lang="ja-JP" altLang="en-US"/>
              <a:pPr>
                <a:defRPr/>
              </a:pPr>
              <a:t>‹#›</a:t>
            </a:fld>
            <a:endParaRPr lang="en-US" altLang="ja-JP"/>
          </a:p>
        </p:txBody>
      </p:sp>
    </p:spTree>
    <p:extLst>
      <p:ext uri="{BB962C8B-B14F-4D97-AF65-F5344CB8AC3E}">
        <p14:creationId xmlns:p14="http://schemas.microsoft.com/office/powerpoint/2010/main" val="16080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738C8E8A-4D55-41E3-B4DA-F85B1B629D82}" type="slidenum">
              <a:rPr lang="ja-JP" altLang="en-US"/>
              <a:pPr>
                <a:defRPr/>
              </a:pPr>
              <a:t>‹#›</a:t>
            </a:fld>
            <a:endParaRPr lang="en-US" altLang="ja-JP"/>
          </a:p>
        </p:txBody>
      </p:sp>
    </p:spTree>
    <p:extLst>
      <p:ext uri="{BB962C8B-B14F-4D97-AF65-F5344CB8AC3E}">
        <p14:creationId xmlns:p14="http://schemas.microsoft.com/office/powerpoint/2010/main" val="4020794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AA8494DA-6CD0-429B-B904-6F49FB3D72BC}" type="slidenum">
              <a:rPr lang="ja-JP" altLang="en-US"/>
              <a:pPr>
                <a:defRPr/>
              </a:pPr>
              <a:t>‹#›</a:t>
            </a:fld>
            <a:endParaRPr lang="en-US" altLang="ja-JP"/>
          </a:p>
        </p:txBody>
      </p:sp>
    </p:spTree>
    <p:extLst>
      <p:ext uri="{BB962C8B-B14F-4D97-AF65-F5344CB8AC3E}">
        <p14:creationId xmlns:p14="http://schemas.microsoft.com/office/powerpoint/2010/main" val="2530199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1981200" y="6400800"/>
            <a:ext cx="5334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smtClean="0">
                <a:solidFill>
                  <a:schemeClr val="bg2"/>
                </a:solidFill>
              </a:defRPr>
            </a:lvl1pPr>
          </a:lstStyle>
          <a:p>
            <a:pPr>
              <a:defRPr/>
            </a:pPr>
            <a:fld id="{85953DC8-F04A-4534-8ECB-4EE34A9412CF}" type="slidenum">
              <a:rPr lang="ja-JP" altLang="en-US"/>
              <a:pPr>
                <a:defRPr/>
              </a:pPr>
              <a:t>‹#›</a:t>
            </a:fld>
            <a:endParaRPr lang="en-US" altLang="ja-JP"/>
          </a:p>
        </p:txBody>
      </p:sp>
      <p:sp>
        <p:nvSpPr>
          <p:cNvPr id="1035" name="Rectangle 11"/>
          <p:cNvSpPr>
            <a:spLocks noChangeArrowheads="1"/>
          </p:cNvSpPr>
          <p:nvPr/>
        </p:nvSpPr>
        <p:spPr bwMode="auto">
          <a:xfrm>
            <a:off x="0" y="1066800"/>
            <a:ext cx="9144000" cy="76200"/>
          </a:xfrm>
          <a:prstGeom prst="rect">
            <a:avLst/>
          </a:prstGeom>
          <a:solidFill>
            <a:srgbClr val="5DAD41"/>
          </a:solidFill>
          <a:ln w="9525">
            <a:noFill/>
            <a:miter lim="800000"/>
            <a:headEnd/>
            <a:tailEnd/>
          </a:ln>
        </p:spPr>
        <p:txBody>
          <a:bodyPr/>
          <a:lstStyle/>
          <a:p>
            <a:pPr algn="l" eaLnBrk="1" hangingPunct="1">
              <a:spcBef>
                <a:spcPct val="20000"/>
              </a:spcBef>
              <a:buClr>
                <a:schemeClr val="accent2"/>
              </a:buClr>
              <a:buFont typeface="Times" pitchFamily="1" charset="0"/>
              <a:buNone/>
              <a:defRPr/>
            </a:pPr>
            <a:endParaRPr lang="ja-JP" altLang="en-US" sz="2800">
              <a:solidFill>
                <a:schemeClr val="bg1"/>
              </a:solidFill>
            </a:endParaRPr>
          </a:p>
        </p:txBody>
      </p:sp>
      <p:sp>
        <p:nvSpPr>
          <p:cNvPr id="1028" name="Rectangle 17"/>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Titelmasterformat durch Klicken bearbeiten</a:t>
            </a:r>
          </a:p>
        </p:txBody>
      </p:sp>
      <p:sp>
        <p:nvSpPr>
          <p:cNvPr id="2" name="Rectangle 18"/>
          <p:cNvSpPr>
            <a:spLocks noGrp="1" noChangeArrowheads="1"/>
          </p:cNvSpPr>
          <p:nvPr>
            <p:ph type="body" idx="1"/>
          </p:nvPr>
        </p:nvSpPr>
        <p:spPr bwMode="auto">
          <a:xfrm>
            <a:off x="685800" y="1524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Textmasterformate durch Klicken bearbeiten</a:t>
            </a:r>
          </a:p>
          <a:p>
            <a:pPr lvl="1"/>
            <a:r>
              <a:rPr lang="en-US" altLang="ja-JP" smtClean="0"/>
              <a:t>Zweite Ebene</a:t>
            </a:r>
          </a:p>
          <a:p>
            <a:pPr lvl="2"/>
            <a:r>
              <a:rPr lang="en-US" altLang="ja-JP" smtClean="0"/>
              <a:t>Dritte Ebene</a:t>
            </a:r>
          </a:p>
          <a:p>
            <a:pPr lvl="3"/>
            <a:r>
              <a:rPr lang="en-US" altLang="ja-JP" smtClean="0"/>
              <a:t>Vierte Ebene</a:t>
            </a:r>
          </a:p>
          <a:p>
            <a:pPr lvl="4"/>
            <a:r>
              <a:rPr lang="en-US" altLang="ja-JP" smtClean="0"/>
              <a:t>Fünfte Ebene</a:t>
            </a:r>
          </a:p>
        </p:txBody>
      </p:sp>
      <p:sp>
        <p:nvSpPr>
          <p:cNvPr id="1045" name="Text Box 21"/>
          <p:cNvSpPr txBox="1">
            <a:spLocks noChangeArrowheads="1"/>
          </p:cNvSpPr>
          <p:nvPr/>
        </p:nvSpPr>
        <p:spPr bwMode="auto">
          <a:xfrm>
            <a:off x="990600" y="6477000"/>
            <a:ext cx="1371600" cy="184150"/>
          </a:xfrm>
          <a:prstGeom prst="rect">
            <a:avLst/>
          </a:prstGeom>
          <a:noFill/>
          <a:ln w="9525">
            <a:noFill/>
            <a:miter lim="800000"/>
            <a:headEnd/>
            <a:tailEnd/>
          </a:ln>
          <a:effectLst/>
        </p:spPr>
        <p:txBody>
          <a:bodyPr>
            <a:spAutoFit/>
          </a:bodyPr>
          <a:lstStyle/>
          <a:p>
            <a:pPr algn="l">
              <a:spcBef>
                <a:spcPct val="50000"/>
              </a:spcBef>
              <a:defRPr/>
            </a:pPr>
            <a:r>
              <a:rPr lang="en-US" altLang="ja-JP" sz="600"/>
              <a:t>© 2006 Open Grid Forum</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dt="0"/>
  <p:txStyles>
    <p:titleStyle>
      <a:lvl1pPr algn="l" rtl="0" eaLnBrk="1" fontAlgn="base" hangingPunct="1">
        <a:spcBef>
          <a:spcPct val="0"/>
        </a:spcBef>
        <a:spcAft>
          <a:spcPct val="0"/>
        </a:spcAft>
        <a:defRPr sz="3500">
          <a:solidFill>
            <a:schemeClr val="tx1"/>
          </a:solidFill>
          <a:latin typeface="+mj-lt"/>
          <a:ea typeface="+mj-ea"/>
          <a:cs typeface="+mj-cs"/>
        </a:defRPr>
      </a:lvl1pPr>
      <a:lvl2pPr algn="l" rtl="0" eaLnBrk="1" fontAlgn="base" hangingPunct="1">
        <a:spcBef>
          <a:spcPct val="0"/>
        </a:spcBef>
        <a:spcAft>
          <a:spcPct val="0"/>
        </a:spcAft>
        <a:defRPr sz="3500">
          <a:solidFill>
            <a:schemeClr val="tx1"/>
          </a:solidFill>
          <a:latin typeface="Arial" charset="0"/>
          <a:ea typeface="ＭＳ Ｐゴシック" pitchFamily="1" charset="-128"/>
        </a:defRPr>
      </a:lvl2pPr>
      <a:lvl3pPr algn="l" rtl="0" eaLnBrk="1" fontAlgn="base" hangingPunct="1">
        <a:spcBef>
          <a:spcPct val="0"/>
        </a:spcBef>
        <a:spcAft>
          <a:spcPct val="0"/>
        </a:spcAft>
        <a:defRPr sz="3500">
          <a:solidFill>
            <a:schemeClr val="tx1"/>
          </a:solidFill>
          <a:latin typeface="Arial" charset="0"/>
          <a:ea typeface="ＭＳ Ｐゴシック" pitchFamily="1" charset="-128"/>
        </a:defRPr>
      </a:lvl3pPr>
      <a:lvl4pPr algn="l" rtl="0" eaLnBrk="1" fontAlgn="base" hangingPunct="1">
        <a:spcBef>
          <a:spcPct val="0"/>
        </a:spcBef>
        <a:spcAft>
          <a:spcPct val="0"/>
        </a:spcAft>
        <a:defRPr sz="3500">
          <a:solidFill>
            <a:schemeClr val="tx1"/>
          </a:solidFill>
          <a:latin typeface="Arial" charset="0"/>
          <a:ea typeface="ＭＳ Ｐゴシック" pitchFamily="1" charset="-128"/>
        </a:defRPr>
      </a:lvl4pPr>
      <a:lvl5pPr algn="l" rtl="0" eaLnBrk="1" fontAlgn="base" hangingPunct="1">
        <a:spcBef>
          <a:spcPct val="0"/>
        </a:spcBef>
        <a:spcAft>
          <a:spcPct val="0"/>
        </a:spcAft>
        <a:defRPr sz="3500">
          <a:solidFill>
            <a:schemeClr val="tx1"/>
          </a:solidFill>
          <a:latin typeface="Arial" charset="0"/>
          <a:ea typeface="ＭＳ Ｐゴシック" pitchFamily="1" charset="-128"/>
        </a:defRPr>
      </a:lvl5pPr>
      <a:lvl6pPr marL="457200" algn="l" rtl="0" eaLnBrk="1" fontAlgn="base" hangingPunct="1">
        <a:spcBef>
          <a:spcPct val="0"/>
        </a:spcBef>
        <a:spcAft>
          <a:spcPct val="0"/>
        </a:spcAft>
        <a:defRPr sz="3500">
          <a:solidFill>
            <a:schemeClr val="tx1"/>
          </a:solidFill>
          <a:latin typeface="Arial" charset="0"/>
          <a:ea typeface="ＭＳ Ｐゴシック" pitchFamily="1" charset="-128"/>
        </a:defRPr>
      </a:lvl6pPr>
      <a:lvl7pPr marL="914400" algn="l" rtl="0" eaLnBrk="1" fontAlgn="base" hangingPunct="1">
        <a:spcBef>
          <a:spcPct val="0"/>
        </a:spcBef>
        <a:spcAft>
          <a:spcPct val="0"/>
        </a:spcAft>
        <a:defRPr sz="3500">
          <a:solidFill>
            <a:schemeClr val="tx1"/>
          </a:solidFill>
          <a:latin typeface="Arial" charset="0"/>
          <a:ea typeface="ＭＳ Ｐゴシック" pitchFamily="1" charset="-128"/>
        </a:defRPr>
      </a:lvl7pPr>
      <a:lvl8pPr marL="1371600" algn="l" rtl="0" eaLnBrk="1" fontAlgn="base" hangingPunct="1">
        <a:spcBef>
          <a:spcPct val="0"/>
        </a:spcBef>
        <a:spcAft>
          <a:spcPct val="0"/>
        </a:spcAft>
        <a:defRPr sz="3500">
          <a:solidFill>
            <a:schemeClr val="tx1"/>
          </a:solidFill>
          <a:latin typeface="Arial" charset="0"/>
          <a:ea typeface="ＭＳ Ｐゴシック" pitchFamily="1" charset="-128"/>
        </a:defRPr>
      </a:lvl8pPr>
      <a:lvl9pPr marL="1828800" algn="l" rtl="0" eaLnBrk="1" fontAlgn="base" hangingPunct="1">
        <a:spcBef>
          <a:spcPct val="0"/>
        </a:spcBef>
        <a:spcAft>
          <a:spcPct val="0"/>
        </a:spcAft>
        <a:defRPr sz="3500">
          <a:solidFill>
            <a:schemeClr val="tx1"/>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lr>
          <a:schemeClr val="accent2"/>
        </a:buClr>
        <a:buFont typeface="Times" pitchFamily="1"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Char char="•"/>
        <a:defRPr sz="2800">
          <a:solidFill>
            <a:schemeClr val="tx1"/>
          </a:solidFill>
          <a:latin typeface="+mn-lt"/>
          <a:ea typeface="+mn-ea"/>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ea typeface="+mn-ea"/>
        </a:defRPr>
      </a:lvl3pPr>
      <a:lvl4pPr marL="1600200" indent="-228600" algn="l" rtl="0" eaLnBrk="1" fontAlgn="base" hangingPunct="1">
        <a:spcBef>
          <a:spcPct val="20000"/>
        </a:spcBef>
        <a:spcAft>
          <a:spcPct val="0"/>
        </a:spcAft>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9"/>
          <p:cNvSpPr>
            <a:spLocks noGrp="1" noChangeArrowheads="1"/>
          </p:cNvSpPr>
          <p:nvPr>
            <p:ph type="ctrTitle"/>
          </p:nvPr>
        </p:nvSpPr>
        <p:spPr/>
        <p:txBody>
          <a:bodyPr/>
          <a:lstStyle/>
          <a:p>
            <a:r>
              <a:rPr lang="en-GB" altLang="ja-JP" dirty="0" smtClean="0"/>
              <a:t>OGF session</a:t>
            </a:r>
            <a:endParaRPr lang="ja-JP" altLang="en-US" dirty="0" smtClean="0"/>
          </a:p>
        </p:txBody>
      </p:sp>
      <p:sp>
        <p:nvSpPr>
          <p:cNvPr id="3075" name="Rectangle 10"/>
          <p:cNvSpPr>
            <a:spLocks noGrp="1" noChangeArrowheads="1"/>
          </p:cNvSpPr>
          <p:nvPr>
            <p:ph type="subTitle" idx="1"/>
          </p:nvPr>
        </p:nvSpPr>
        <p:spPr/>
        <p:txBody>
          <a:bodyPr/>
          <a:lstStyle/>
          <a:p>
            <a:r>
              <a:rPr lang="en-GB" altLang="ja-JP" dirty="0" smtClean="0"/>
              <a:t>PMA, Florence, 31 Jan 2017</a:t>
            </a:r>
            <a:endParaRPr lang="ja-JP"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1BFB4ED6-630E-4E68-8EFC-5B5280F2EE3D}" type="slidenum">
              <a:rPr lang="ja-JP" altLang="en-US" sz="1100">
                <a:solidFill>
                  <a:schemeClr val="bg2"/>
                </a:solidFill>
              </a:rPr>
              <a:pPr/>
              <a:t>2</a:t>
            </a:fld>
            <a:endParaRPr lang="en-US" altLang="ja-JP" sz="1100">
              <a:solidFill>
                <a:schemeClr val="bg2"/>
              </a:solidFill>
            </a:endParaRPr>
          </a:p>
        </p:txBody>
      </p:sp>
      <p:sp>
        <p:nvSpPr>
          <p:cNvPr id="4099" name="Rectangle 2"/>
          <p:cNvSpPr>
            <a:spLocks noGrp="1" noChangeArrowheads="1"/>
          </p:cNvSpPr>
          <p:nvPr>
            <p:ph type="title"/>
          </p:nvPr>
        </p:nvSpPr>
        <p:spPr/>
        <p:txBody>
          <a:bodyPr/>
          <a:lstStyle/>
          <a:p>
            <a:r>
              <a:rPr lang="en-US" altLang="ja-JP" smtClean="0"/>
              <a:t>OGF IPR Policies Apply</a:t>
            </a:r>
          </a:p>
        </p:txBody>
      </p:sp>
      <p:sp>
        <p:nvSpPr>
          <p:cNvPr id="4100" name="Rectangle 3"/>
          <p:cNvSpPr>
            <a:spLocks noGrp="1" noChangeArrowheads="1"/>
          </p:cNvSpPr>
          <p:nvPr>
            <p:ph type="body" idx="1"/>
          </p:nvPr>
        </p:nvSpPr>
        <p:spPr>
          <a:xfrm>
            <a:off x="228600" y="1524000"/>
            <a:ext cx="8610600" cy="4114800"/>
          </a:xfrm>
        </p:spPr>
        <p:txBody>
          <a:bodyPr/>
          <a:lstStyle/>
          <a:p>
            <a:pPr>
              <a:lnSpc>
                <a:spcPct val="90000"/>
              </a:lnSpc>
              <a:spcBef>
                <a:spcPct val="0"/>
              </a:spcBef>
            </a:pPr>
            <a:r>
              <a:rPr lang="ja-JP" altLang="en-US" sz="1200" smtClean="0"/>
              <a:t>“</a:t>
            </a:r>
            <a:r>
              <a:rPr lang="en-US" altLang="ja-JP" sz="1200" smtClean="0">
                <a:latin typeface="Verdana" pitchFamily="1" charset="0"/>
              </a:rPr>
              <a:t>I acknowledge that participation in this meeting is subject to the OGF Intellectual Property Policy.</a:t>
            </a:r>
            <a:r>
              <a:rPr lang="en-US" altLang="ja-JP" sz="1200" smtClean="0"/>
              <a:t>”</a:t>
            </a:r>
            <a:endParaRPr lang="en-US" altLang="ja-JP" sz="1200" smtClean="0">
              <a:latin typeface="Verdana" pitchFamily="1" charset="0"/>
            </a:endParaRPr>
          </a:p>
          <a:p>
            <a:pPr>
              <a:lnSpc>
                <a:spcPct val="90000"/>
              </a:lnSpc>
              <a:spcBef>
                <a:spcPct val="0"/>
              </a:spcBef>
            </a:pPr>
            <a:r>
              <a:rPr lang="en-US" altLang="ja-JP" sz="1200" smtClean="0">
                <a:latin typeface="Verdana" pitchFamily="1" charset="0"/>
              </a:rPr>
              <a:t>Intellectual Property Notices Note Well:  </a:t>
            </a:r>
            <a:r>
              <a:rPr lang="en-US" altLang="ja-JP" sz="1200" smtClean="0">
                <a:solidFill>
                  <a:srgbClr val="444444"/>
                </a:solidFill>
                <a:latin typeface="Verdana" pitchFamily="1" charset="0"/>
              </a:rPr>
              <a:t>All statements related to the activities of the OGF and addressed to the OGF are subject to all provisions of Appendix B of GFD-C.1, which grants to the OGF and its participants certain licenses and rights in such statements. Such statements include verbal statements in OGF meetings, as well as written and electronic communications made at any time or place, which are addressed to:</a:t>
            </a:r>
            <a:endParaRPr lang="en-US" altLang="ja-JP" sz="12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OGF plenary session,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any OGF working group or portion thereof,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OGF Board of Directors, the GFSG, or any member thereof on behalf of the OGF,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ADCOM, or any member thereof on behalf of the ADCOM,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any OGF mailing list, including any group list, or any other list functioning under OGF auspices,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OGF Editor or the document authoring and review process </a:t>
            </a:r>
            <a:endParaRPr lang="en-US" altLang="ja-JP" sz="900" smtClean="0">
              <a:latin typeface="Verdana" pitchFamily="1" charset="0"/>
            </a:endParaRPr>
          </a:p>
          <a:p>
            <a:pPr>
              <a:lnSpc>
                <a:spcPct val="90000"/>
              </a:lnSpc>
              <a:spcBef>
                <a:spcPct val="0"/>
              </a:spcBef>
            </a:pPr>
            <a:r>
              <a:rPr lang="en-US" altLang="ja-JP" sz="1200" smtClean="0">
                <a:solidFill>
                  <a:srgbClr val="444444"/>
                </a:solidFill>
                <a:latin typeface="Verdana" pitchFamily="1" charset="0"/>
              </a:rPr>
              <a:t>Statements made outside of a OGF meeting, mailing list or other function, that are clearly not intended to be input to an OGF activity, group or function, are not subject to these provisions.</a:t>
            </a:r>
          </a:p>
          <a:p>
            <a:pPr>
              <a:lnSpc>
                <a:spcPct val="90000"/>
              </a:lnSpc>
              <a:spcBef>
                <a:spcPct val="0"/>
              </a:spcBef>
            </a:pPr>
            <a:r>
              <a:rPr lang="en-US" altLang="ja-JP" sz="1200" smtClean="0">
                <a:solidFill>
                  <a:srgbClr val="444444"/>
                </a:solidFill>
                <a:latin typeface="Verdana" pitchFamily="1" charset="0"/>
              </a:rPr>
              <a:t>Excerpt from Appendix B of GFD-C.1: </a:t>
            </a:r>
            <a:r>
              <a:rPr lang="en-US" altLang="ja-JP" sz="1200" smtClean="0">
                <a:solidFill>
                  <a:srgbClr val="444444"/>
                </a:solidFill>
              </a:rPr>
              <a:t>”</a:t>
            </a:r>
            <a:r>
              <a:rPr lang="en-US" altLang="ja-JP" sz="1200" smtClean="0">
                <a:solidFill>
                  <a:srgbClr val="444444"/>
                </a:solidFill>
                <a:latin typeface="Verdana" pitchFamily="1" charset="0"/>
              </a:rPr>
              <a:t>Where the OGF knows of rights, or claimed rights, the OGF secretariat shall attempt to obtain from the claimant of such rights, a written assurance that upon approval by the GFSG of the relevant OGF document(s), any party will be able to obtain the right to implement, use and distribute the technology or works when implementing, using or distributing technology based upon the specific specification(s) under openly specified, reasonable, non-discriminatory terms. The working group or research group proposing the use of the technology with respect to which the proprietary rights are claimed may assist the OGF secretariat in this effort. The results of this procedure shall not affect advancement of document, except that the GFSG may defer approval where a delay may facilitate the obtaining of such assurances. The results will, however, be recorded by the OGF Secretariat, and made available. The GFSG may also direct that a summary of the results be included in any GFD published containing the specification.</a:t>
            </a:r>
            <a:r>
              <a:rPr lang="en-US" altLang="ja-JP" sz="1200" smtClean="0">
                <a:solidFill>
                  <a:srgbClr val="444444"/>
                </a:solidFill>
              </a:rPr>
              <a:t>”</a:t>
            </a:r>
            <a:endParaRPr lang="en-US" altLang="ja-JP" sz="1200" smtClean="0">
              <a:solidFill>
                <a:srgbClr val="444444"/>
              </a:solidFill>
              <a:latin typeface="Verdana" pitchFamily="1" charset="0"/>
            </a:endParaRPr>
          </a:p>
          <a:p>
            <a:pPr>
              <a:lnSpc>
                <a:spcPct val="90000"/>
              </a:lnSpc>
              <a:spcBef>
                <a:spcPct val="0"/>
              </a:spcBef>
            </a:pPr>
            <a:endParaRPr lang="en-US" altLang="ja-JP" sz="1200" smtClean="0">
              <a:solidFill>
                <a:srgbClr val="444444"/>
              </a:solidFill>
              <a:latin typeface="Verdana" pitchFamily="1" charset="0"/>
            </a:endParaRPr>
          </a:p>
          <a:p>
            <a:pPr>
              <a:lnSpc>
                <a:spcPct val="90000"/>
              </a:lnSpc>
            </a:pPr>
            <a:r>
              <a:rPr lang="en-US" altLang="ja-JP" sz="1200" smtClean="0">
                <a:latin typeface="Verdana" pitchFamily="1" charset="0"/>
              </a:rPr>
              <a:t>OGF Intellectual Property Policies are adapted from the IETF Intellectual Property Policies that support the Internet Standards Process.</a:t>
            </a:r>
            <a:endParaRPr lang="en-US" altLang="ja-JP" sz="2800" smtClean="0">
              <a:latin typeface="Verdana" pitchFamily="1"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67402363-408A-4337-A80E-1C5BBD221E70}" type="slidenum">
              <a:rPr lang="ja-JP" altLang="en-US" sz="1100">
                <a:solidFill>
                  <a:schemeClr val="bg2"/>
                </a:solidFill>
              </a:rPr>
              <a:pPr/>
              <a:t>3</a:t>
            </a:fld>
            <a:endParaRPr lang="en-US" altLang="ja-JP" sz="1100">
              <a:solidFill>
                <a:schemeClr val="bg2"/>
              </a:solidFill>
            </a:endParaRPr>
          </a:p>
        </p:txBody>
      </p:sp>
      <p:sp>
        <p:nvSpPr>
          <p:cNvPr id="5123" name="Rectangle 4"/>
          <p:cNvSpPr>
            <a:spLocks noGrp="1" noChangeArrowheads="1"/>
          </p:cNvSpPr>
          <p:nvPr>
            <p:ph type="title"/>
          </p:nvPr>
        </p:nvSpPr>
        <p:spPr/>
        <p:txBody>
          <a:bodyPr/>
          <a:lstStyle/>
          <a:p>
            <a:r>
              <a:rPr lang="en-GB" altLang="ja-JP" dirty="0" smtClean="0"/>
              <a:t>OGF current status</a:t>
            </a:r>
            <a:endParaRPr lang="ja-JP" altLang="en-US" dirty="0" smtClean="0"/>
          </a:p>
        </p:txBody>
      </p:sp>
      <p:sp>
        <p:nvSpPr>
          <p:cNvPr id="5124" name="Rectangle 5"/>
          <p:cNvSpPr>
            <a:spLocks noGrp="1" noChangeArrowheads="1"/>
          </p:cNvSpPr>
          <p:nvPr>
            <p:ph type="body" idx="1"/>
          </p:nvPr>
        </p:nvSpPr>
        <p:spPr/>
        <p:txBody>
          <a:bodyPr/>
          <a:lstStyle/>
          <a:p>
            <a:r>
              <a:rPr lang="en-GB" altLang="ja-JP" dirty="0" smtClean="0"/>
              <a:t>Not all groups are active</a:t>
            </a:r>
          </a:p>
          <a:p>
            <a:r>
              <a:rPr lang="en-GB" altLang="ja-JP" dirty="0" smtClean="0"/>
              <a:t>Most active groups</a:t>
            </a:r>
          </a:p>
          <a:p>
            <a:pPr lvl="1"/>
            <a:r>
              <a:rPr lang="en-GB" altLang="ja-JP" dirty="0" smtClean="0"/>
              <a:t>OCCI, DFDL, GLUE, NSI,</a:t>
            </a:r>
          </a:p>
          <a:p>
            <a:pPr lvl="1"/>
            <a:r>
              <a:rPr lang="en-GB" altLang="ja-JP" dirty="0" smtClean="0"/>
              <a:t>A few others mostly get announcements</a:t>
            </a:r>
          </a:p>
          <a:p>
            <a:pPr lvl="1"/>
            <a:r>
              <a:rPr lang="en-GB" altLang="ja-JP" dirty="0" err="1" smtClean="0"/>
              <a:t>Plugfests</a:t>
            </a:r>
            <a:r>
              <a:rPr lang="en-GB" altLang="ja-JP" dirty="0" smtClean="0"/>
              <a:t> (interoperation)</a:t>
            </a:r>
          </a:p>
          <a:p>
            <a:r>
              <a:rPr lang="en-GB" altLang="ja-JP" dirty="0" smtClean="0"/>
              <a:t>Liaison (MoUs or similar)</a:t>
            </a:r>
          </a:p>
          <a:p>
            <a:pPr lvl="1"/>
            <a:r>
              <a:rPr lang="en-GB" altLang="ja-JP" dirty="0" smtClean="0"/>
              <a:t>DMTF, ETSI, SNIA, </a:t>
            </a:r>
          </a:p>
          <a:p>
            <a:pPr lvl="1"/>
            <a:r>
              <a:rPr lang="en-GB" altLang="ja-JP" dirty="0" smtClean="0"/>
              <a:t>ISO/IEC JTC1 SC38 WGs 3-5</a:t>
            </a:r>
            <a:endParaRPr lang="ja-JP"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OGF Opportunities</a:t>
            </a:r>
            <a:endParaRPr lang="en-GB" dirty="0"/>
          </a:p>
        </p:txBody>
      </p:sp>
      <p:sp>
        <p:nvSpPr>
          <p:cNvPr id="3" name="Content Placeholder 2"/>
          <p:cNvSpPr>
            <a:spLocks noGrp="1"/>
          </p:cNvSpPr>
          <p:nvPr>
            <p:ph idx="1"/>
          </p:nvPr>
        </p:nvSpPr>
        <p:spPr/>
        <p:txBody>
          <a:bodyPr/>
          <a:lstStyle/>
          <a:p>
            <a:r>
              <a:rPr lang="en-GB" dirty="0" smtClean="0"/>
              <a:t>Publishing documents</a:t>
            </a:r>
          </a:p>
          <a:p>
            <a:pPr lvl="1"/>
            <a:r>
              <a:rPr lang="en-GB" dirty="0" smtClean="0"/>
              <a:t>WG-related</a:t>
            </a:r>
          </a:p>
          <a:p>
            <a:pPr lvl="1"/>
            <a:r>
              <a:rPr lang="en-GB" dirty="0" smtClean="0"/>
              <a:t>Interoperation</a:t>
            </a:r>
          </a:p>
          <a:p>
            <a:r>
              <a:rPr lang="en-GB" dirty="0" smtClean="0"/>
              <a:t>Data area – “data transfer zone”</a:t>
            </a:r>
          </a:p>
          <a:p>
            <a:pPr lvl="1"/>
            <a:r>
              <a:rPr lang="en-GB" dirty="0" smtClean="0"/>
              <a:t>Aka Science DMZ</a:t>
            </a:r>
          </a:p>
          <a:p>
            <a:r>
              <a:rPr lang="en-GB" dirty="0" smtClean="0"/>
              <a:t>GFD – give them a DOI?</a:t>
            </a:r>
          </a:p>
          <a:p>
            <a:r>
              <a:rPr lang="en-GB" dirty="0" smtClean="0"/>
              <a:t>Free open access publishing…</a:t>
            </a:r>
            <a:endParaRPr lang="en-GB" dirty="0"/>
          </a:p>
        </p:txBody>
      </p:sp>
      <p:sp>
        <p:nvSpPr>
          <p:cNvPr id="4" name="Footer Placeholder 3"/>
          <p:cNvSpPr>
            <a:spLocks noGrp="1"/>
          </p:cNvSpPr>
          <p:nvPr>
            <p:ph type="ftr" sz="quarter" idx="10"/>
          </p:nvPr>
        </p:nvSpPr>
        <p:spPr/>
        <p:txBody>
          <a:bodyPr/>
          <a:lstStyle/>
          <a:p>
            <a:pPr>
              <a:defRPr/>
            </a:pPr>
            <a:fld id="{6F817E11-9C42-4439-8AA6-516BA63E9325}" type="slidenum">
              <a:rPr lang="ja-JP" altLang="en-US" smtClean="0"/>
              <a:pPr>
                <a:defRPr/>
              </a:pPr>
              <a:t>4</a:t>
            </a:fld>
            <a:endParaRPr lang="en-US" altLang="ja-JP"/>
          </a:p>
        </p:txBody>
      </p:sp>
    </p:spTree>
    <p:extLst>
      <p:ext uri="{BB962C8B-B14F-4D97-AF65-F5344CB8AC3E}">
        <p14:creationId xmlns:p14="http://schemas.microsoft.com/office/powerpoint/2010/main" val="2627763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Plugfests</a:t>
            </a:r>
            <a:endParaRPr lang="en-GB" dirty="0"/>
          </a:p>
        </p:txBody>
      </p:sp>
      <p:sp>
        <p:nvSpPr>
          <p:cNvPr id="3" name="Content Placeholder 2"/>
          <p:cNvSpPr>
            <a:spLocks noGrp="1"/>
          </p:cNvSpPr>
          <p:nvPr>
            <p:ph idx="1"/>
          </p:nvPr>
        </p:nvSpPr>
        <p:spPr/>
        <p:txBody>
          <a:bodyPr/>
          <a:lstStyle/>
          <a:p>
            <a:r>
              <a:rPr lang="en-GB" dirty="0" smtClean="0"/>
              <a:t>www.cloudplugfest.org</a:t>
            </a:r>
          </a:p>
          <a:p>
            <a:r>
              <a:rPr lang="en-GB" dirty="0" smtClean="0"/>
              <a:t>Mixed bag of experiences</a:t>
            </a:r>
          </a:p>
          <a:p>
            <a:pPr lvl="1"/>
            <a:r>
              <a:rPr lang="en-GB" dirty="0" smtClean="0"/>
              <a:t>Depends on who’s attending</a:t>
            </a:r>
          </a:p>
          <a:p>
            <a:pPr lvl="1"/>
            <a:r>
              <a:rPr lang="en-GB" dirty="0" smtClean="0"/>
              <a:t>And whether organisers </a:t>
            </a:r>
            <a:r>
              <a:rPr lang="en-GB" smtClean="0"/>
              <a:t>are cooperating</a:t>
            </a:r>
          </a:p>
          <a:p>
            <a:endParaRPr lang="en-GB"/>
          </a:p>
        </p:txBody>
      </p:sp>
      <p:sp>
        <p:nvSpPr>
          <p:cNvPr id="4" name="Footer Placeholder 3"/>
          <p:cNvSpPr>
            <a:spLocks noGrp="1"/>
          </p:cNvSpPr>
          <p:nvPr>
            <p:ph type="ftr" sz="quarter" idx="10"/>
          </p:nvPr>
        </p:nvSpPr>
        <p:spPr/>
        <p:txBody>
          <a:bodyPr/>
          <a:lstStyle/>
          <a:p>
            <a:pPr>
              <a:defRPr/>
            </a:pPr>
            <a:fld id="{6F817E11-9C42-4439-8AA6-516BA63E9325}" type="slidenum">
              <a:rPr lang="ja-JP" altLang="en-US" smtClean="0"/>
              <a:pPr>
                <a:defRPr/>
              </a:pPr>
              <a:t>5</a:t>
            </a:fld>
            <a:endParaRPr lang="en-US" altLang="ja-JP"/>
          </a:p>
        </p:txBody>
      </p:sp>
    </p:spTree>
    <p:extLst>
      <p:ext uri="{BB962C8B-B14F-4D97-AF65-F5344CB8AC3E}">
        <p14:creationId xmlns:p14="http://schemas.microsoft.com/office/powerpoint/2010/main" val="1179338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CAOPS</a:t>
            </a:r>
            <a:endParaRPr lang="en-GB" dirty="0"/>
          </a:p>
        </p:txBody>
      </p:sp>
      <p:sp>
        <p:nvSpPr>
          <p:cNvPr id="3" name="Content Placeholder 2"/>
          <p:cNvSpPr>
            <a:spLocks noGrp="1"/>
          </p:cNvSpPr>
          <p:nvPr>
            <p:ph idx="1"/>
          </p:nvPr>
        </p:nvSpPr>
        <p:spPr/>
        <p:txBody>
          <a:bodyPr/>
          <a:lstStyle/>
          <a:p>
            <a:r>
              <a:rPr lang="en-GB" dirty="0" smtClean="0"/>
              <a:t>Still a case for doing stuff</a:t>
            </a:r>
          </a:p>
          <a:p>
            <a:pPr lvl="1"/>
            <a:r>
              <a:rPr lang="en-GB" dirty="0" smtClean="0"/>
              <a:t>Sharing code, operational practices</a:t>
            </a:r>
          </a:p>
          <a:p>
            <a:pPr lvl="1"/>
            <a:r>
              <a:rPr lang="en-GB" dirty="0" smtClean="0"/>
              <a:t>“Home” for IGTF</a:t>
            </a:r>
          </a:p>
          <a:p>
            <a:r>
              <a:rPr lang="en-GB" dirty="0" smtClean="0"/>
              <a:t>The group is only what we make of it</a:t>
            </a:r>
          </a:p>
          <a:p>
            <a:r>
              <a:rPr lang="en-GB" dirty="0" smtClean="0"/>
              <a:t>The group is only what </a:t>
            </a:r>
            <a:r>
              <a:rPr lang="en-GB" i="1" dirty="0" smtClean="0"/>
              <a:t>you</a:t>
            </a:r>
            <a:r>
              <a:rPr lang="en-GB" dirty="0" smtClean="0"/>
              <a:t> make of it</a:t>
            </a:r>
          </a:p>
          <a:p>
            <a:r>
              <a:rPr lang="en-GB" dirty="0" smtClean="0"/>
              <a:t>Needs new chairs?</a:t>
            </a:r>
          </a:p>
          <a:p>
            <a:r>
              <a:rPr lang="en-GB" dirty="0" smtClean="0"/>
              <a:t>… also needs new Security AD</a:t>
            </a:r>
            <a:endParaRPr lang="en-GB" dirty="0"/>
          </a:p>
        </p:txBody>
      </p:sp>
      <p:sp>
        <p:nvSpPr>
          <p:cNvPr id="4" name="Footer Placeholder 3"/>
          <p:cNvSpPr>
            <a:spLocks noGrp="1"/>
          </p:cNvSpPr>
          <p:nvPr>
            <p:ph type="ftr" sz="quarter" idx="10"/>
          </p:nvPr>
        </p:nvSpPr>
        <p:spPr/>
        <p:txBody>
          <a:bodyPr/>
          <a:lstStyle/>
          <a:p>
            <a:pPr>
              <a:defRPr/>
            </a:pPr>
            <a:fld id="{6F817E11-9C42-4439-8AA6-516BA63E9325}" type="slidenum">
              <a:rPr lang="ja-JP" altLang="en-US" smtClean="0"/>
              <a:pPr>
                <a:defRPr/>
              </a:pPr>
              <a:t>6</a:t>
            </a:fld>
            <a:endParaRPr lang="en-US" altLang="ja-JP"/>
          </a:p>
        </p:txBody>
      </p:sp>
    </p:spTree>
    <p:extLst>
      <p:ext uri="{BB962C8B-B14F-4D97-AF65-F5344CB8AC3E}">
        <p14:creationId xmlns:p14="http://schemas.microsoft.com/office/powerpoint/2010/main" val="725051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8F2B0F44-E54E-40D5-9F64-7B0775F00FB2}" type="slidenum">
              <a:rPr lang="ja-JP" altLang="en-US" sz="1100">
                <a:solidFill>
                  <a:schemeClr val="bg2"/>
                </a:solidFill>
              </a:rPr>
              <a:pPr/>
              <a:t>7</a:t>
            </a:fld>
            <a:endParaRPr lang="en-US" altLang="ja-JP" sz="1100">
              <a:solidFill>
                <a:schemeClr val="bg2"/>
              </a:solidFill>
            </a:endParaRPr>
          </a:p>
        </p:txBody>
      </p:sp>
      <p:sp>
        <p:nvSpPr>
          <p:cNvPr id="6147" name="Rectangle 2"/>
          <p:cNvSpPr>
            <a:spLocks noGrp="1" noChangeArrowheads="1"/>
          </p:cNvSpPr>
          <p:nvPr>
            <p:ph type="title"/>
          </p:nvPr>
        </p:nvSpPr>
        <p:spPr/>
        <p:txBody>
          <a:bodyPr/>
          <a:lstStyle/>
          <a:p>
            <a:r>
              <a:rPr lang="en-US" altLang="ja-JP" smtClean="0"/>
              <a:t>Full Copyright Notice</a:t>
            </a:r>
            <a:endParaRPr lang="ja-JP" altLang="en-US" smtClean="0"/>
          </a:p>
        </p:txBody>
      </p:sp>
      <p:sp>
        <p:nvSpPr>
          <p:cNvPr id="6148" name="Text Box 3"/>
          <p:cNvSpPr txBox="1">
            <a:spLocks noChangeArrowheads="1"/>
          </p:cNvSpPr>
          <p:nvPr/>
        </p:nvSpPr>
        <p:spPr bwMode="auto">
          <a:xfrm>
            <a:off x="250825" y="1412875"/>
            <a:ext cx="8281988"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pPr algn="l"/>
            <a:r>
              <a:rPr lang="en-US" altLang="ja-JP" sz="2000"/>
              <a:t>Copyright (C) Open Grid Forum (</a:t>
            </a:r>
            <a:r>
              <a:rPr lang="en-US" altLang="ja-JP" sz="2000">
                <a:solidFill>
                  <a:srgbClr val="FF0000"/>
                </a:solidFill>
              </a:rPr>
              <a:t>applicable years</a:t>
            </a:r>
            <a:r>
              <a:rPr lang="en-US" altLang="ja-JP" sz="2000"/>
              <a:t>). All Rights Reserved. </a:t>
            </a:r>
          </a:p>
          <a:p>
            <a:pPr algn="l"/>
            <a:endParaRPr lang="en-US" altLang="ja-JP" sz="2000"/>
          </a:p>
          <a:p>
            <a:pPr algn="l"/>
            <a:r>
              <a:rPr lang="en-US" altLang="ja-JP" sz="2000"/>
              <a:t>This document and translations of it may be copied and furnished to others, and derivative works that comment on or otherwise explain it or assist in its implementation may be prepared, copied, published and distributed, in whole or in part, without restriction of any kind, provided that the above copyright notice and this paragraph are included on all such copies and derivative works. </a:t>
            </a:r>
          </a:p>
          <a:p>
            <a:pPr algn="l"/>
            <a:endParaRPr lang="en-US" altLang="ja-JP" sz="2000"/>
          </a:p>
          <a:p>
            <a:pPr algn="l"/>
            <a:r>
              <a:rPr lang="en-US" altLang="ja-JP" sz="2000"/>
              <a:t>The limited permissions granted above are perpetual and will not be revoked by the OGF or its successors or assignees.</a:t>
            </a:r>
          </a:p>
          <a:p>
            <a:pPr algn="l"/>
            <a:endParaRPr lang="ja-JP" altLang="en-US" sz="2000"/>
          </a:p>
          <a:p>
            <a:pPr algn="l"/>
            <a:endParaRPr lang="ja-JP" altLang="en-US" sz="2000"/>
          </a:p>
        </p:txBody>
      </p:sp>
    </p:spTree>
  </p:cSld>
  <p:clrMapOvr>
    <a:masterClrMapping/>
  </p:clrMapOvr>
</p:sld>
</file>

<file path=ppt/theme/theme1.xml><?xml version="1.0" encoding="utf-8"?>
<a:theme xmlns:a="http://schemas.openxmlformats.org/drawingml/2006/main" name="OGF-template">
  <a:themeElements>
    <a:clrScheme name="">
      <a:dk1>
        <a:srgbClr val="000000"/>
      </a:dk1>
      <a:lt1>
        <a:srgbClr val="FFFFFF"/>
      </a:lt1>
      <a:dk2>
        <a:srgbClr val="FFFFFF"/>
      </a:dk2>
      <a:lt2>
        <a:srgbClr val="808080"/>
      </a:lt2>
      <a:accent1>
        <a:srgbClr val="5DAD41"/>
      </a:accent1>
      <a:accent2>
        <a:srgbClr val="176D89"/>
      </a:accent2>
      <a:accent3>
        <a:srgbClr val="FFFFFF"/>
      </a:accent3>
      <a:accent4>
        <a:srgbClr val="000000"/>
      </a:accent4>
      <a:accent5>
        <a:srgbClr val="B6D3B0"/>
      </a:accent5>
      <a:accent6>
        <a:srgbClr val="14627C"/>
      </a:accent6>
      <a:hlink>
        <a:srgbClr val="009999"/>
      </a:hlink>
      <a:folHlink>
        <a:srgbClr val="99CC00"/>
      </a:folHlink>
    </a:clrScheme>
    <a:fontScheme name="OGF PowerPoint Template v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GF PowerPoint Template v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GF PowerPoint Template v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GF PowerPoint Template v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GF PowerPoint Template v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GF PowerPoint Template v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GF PowerPoint Template v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GF PowerPoint Template v1.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GF PowerPoint Template v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GF PowerPoint Template v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GF PowerPoint Template v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GF PowerPoint Template v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GF PowerPoint Template v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OGF-template</Template>
  <TotalTime>48</TotalTime>
  <Words>688</Words>
  <Application>Microsoft Office PowerPoint</Application>
  <PresentationFormat>On-screen Show (4:3)</PresentationFormat>
  <Paragraphs>61</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ＭＳ Ｐゴシック</vt:lpstr>
      <vt:lpstr>Times</vt:lpstr>
      <vt:lpstr>Wingdings</vt:lpstr>
      <vt:lpstr>Verdana</vt:lpstr>
      <vt:lpstr>OGF-template</vt:lpstr>
      <vt:lpstr>OGF session</vt:lpstr>
      <vt:lpstr>OGF IPR Policies Apply</vt:lpstr>
      <vt:lpstr>OGF current status</vt:lpstr>
      <vt:lpstr>OGF Opportunities</vt:lpstr>
      <vt:lpstr>Plugfests</vt:lpstr>
      <vt:lpstr>CAOPS</vt:lpstr>
      <vt:lpstr>Full Copyright Notice</vt:lpstr>
    </vt:vector>
  </TitlesOfParts>
  <Company>STFC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Jensen, Jens (STFC,RAL,SC)</dc:creator>
  <cp:lastModifiedBy>Jensen, Jens (STFC,RAL,SC)</cp:lastModifiedBy>
  <cp:revision>5</cp:revision>
  <cp:lastPrinted>2006-08-17T17:55:00Z</cp:lastPrinted>
  <dcterms:created xsi:type="dcterms:W3CDTF">2017-01-31T09:57:05Z</dcterms:created>
  <dcterms:modified xsi:type="dcterms:W3CDTF">2017-01-31T10:45:54Z</dcterms:modified>
</cp:coreProperties>
</file>