
<file path=[Content_Types].xml><?xml version="1.0" encoding="utf-8"?>
<Types xmlns="http://schemas.openxmlformats.org/package/2006/content-types">
  <Default Extension="gif" ContentType="image/gif"/>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704" r:id="rId1"/>
    <p:sldMasterId id="2147483705" r:id="rId2"/>
  </p:sldMasterIdLst>
  <p:notesMasterIdLst>
    <p:notesMasterId r:id="rId47"/>
  </p:notesMasterIdLst>
  <p:sldIdLst>
    <p:sldId id="256" r:id="rId3"/>
    <p:sldId id="257" r:id="rId4"/>
    <p:sldId id="258" r:id="rId5"/>
    <p:sldId id="259" r:id="rId6"/>
    <p:sldId id="260" r:id="rId7"/>
    <p:sldId id="261" r:id="rId8"/>
    <p:sldId id="262" r:id="rId9"/>
    <p:sldId id="263" r:id="rId10"/>
    <p:sldId id="264" r:id="rId11"/>
    <p:sldId id="265" r:id="rId12"/>
    <p:sldId id="266" r:id="rId13"/>
    <p:sldId id="267" r:id="rId14"/>
    <p:sldId id="268" r:id="rId15"/>
    <p:sldId id="269" r:id="rId16"/>
    <p:sldId id="270" r:id="rId17"/>
    <p:sldId id="271" r:id="rId18"/>
    <p:sldId id="272" r:id="rId19"/>
    <p:sldId id="273" r:id="rId20"/>
    <p:sldId id="274" r:id="rId21"/>
    <p:sldId id="275" r:id="rId22"/>
    <p:sldId id="276" r:id="rId23"/>
    <p:sldId id="277" r:id="rId24"/>
    <p:sldId id="278" r:id="rId25"/>
    <p:sldId id="279" r:id="rId26"/>
    <p:sldId id="280" r:id="rId27"/>
    <p:sldId id="281" r:id="rId28"/>
    <p:sldId id="282" r:id="rId29"/>
    <p:sldId id="283" r:id="rId30"/>
    <p:sldId id="284" r:id="rId31"/>
    <p:sldId id="285" r:id="rId32"/>
    <p:sldId id="286" r:id="rId33"/>
    <p:sldId id="287" r:id="rId34"/>
    <p:sldId id="288" r:id="rId35"/>
    <p:sldId id="289" r:id="rId36"/>
    <p:sldId id="290" r:id="rId37"/>
    <p:sldId id="291" r:id="rId38"/>
    <p:sldId id="292" r:id="rId39"/>
    <p:sldId id="293" r:id="rId40"/>
    <p:sldId id="294" r:id="rId41"/>
    <p:sldId id="295" r:id="rId42"/>
    <p:sldId id="296" r:id="rId43"/>
    <p:sldId id="297" r:id="rId44"/>
    <p:sldId id="298" r:id="rId45"/>
    <p:sldId id="299" r:id="rId46"/>
  </p:sldIdLst>
  <p:sldSz cx="9144000" cy="5143500" type="screen16x9"/>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1620">
          <p15:clr>
            <a:srgbClr val="747775"/>
          </p15:clr>
        </p15:guide>
        <p15:guide id="2" pos="2880">
          <p15:clr>
            <a:srgbClr val="747775"/>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10"/>
    <p:restoredTop sz="94670"/>
  </p:normalViewPr>
  <p:slideViewPr>
    <p:cSldViewPr snapToGrid="0">
      <p:cViewPr varScale="1">
        <p:scale>
          <a:sx n="139" d="100"/>
          <a:sy n="139" d="100"/>
        </p:scale>
        <p:origin x="744" y="176"/>
      </p:cViewPr>
      <p:guideLst>
        <p:guide orient="horz" pos="1620"/>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slide" Target="slides/slide37.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slide" Target="slides/slide40.xml"/><Relationship Id="rId47" Type="http://schemas.openxmlformats.org/officeDocument/2006/relationships/notesMaster" Target="notesMasters/notesMaster1.xml"/><Relationship Id="rId50" Type="http://schemas.openxmlformats.org/officeDocument/2006/relationships/theme" Target="theme/theme1.xml"/><Relationship Id="rId7" Type="http://schemas.openxmlformats.org/officeDocument/2006/relationships/slide" Target="slides/slide5.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slide" Target="slides/slide43.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viewProps" Target="viewProps.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4" Type="http://schemas.openxmlformats.org/officeDocument/2006/relationships/slide" Target="slides/slide42.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slide" Target="slides/slide41.xml"/><Relationship Id="rId48" Type="http://schemas.openxmlformats.org/officeDocument/2006/relationships/presProps" Target="presProps.xml"/><Relationship Id="rId8" Type="http://schemas.openxmlformats.org/officeDocument/2006/relationships/slide" Target="slides/slide6.xml"/><Relationship Id="rId51" Type="http://schemas.openxmlformats.org/officeDocument/2006/relationships/tableStyles" Target="tableStyles.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slide" Target="slides/slide44.xml"/><Relationship Id="rId20" Type="http://schemas.openxmlformats.org/officeDocument/2006/relationships/slide" Target="slides/slide18.xml"/><Relationship Id="rId41" Type="http://schemas.openxmlformats.org/officeDocument/2006/relationships/slide" Target="slides/slide39.xml"/><Relationship Id="rId1" Type="http://schemas.openxmlformats.org/officeDocument/2006/relationships/slideMaster" Target="slideMasters/slideMaster1.xml"/><Relationship Id="rId6" Type="http://schemas.openxmlformats.org/officeDocument/2006/relationships/slide" Target="slides/slide4.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64"/>
        <p:cNvGrpSpPr/>
        <p:nvPr/>
      </p:nvGrpSpPr>
      <p:grpSpPr>
        <a:xfrm>
          <a:off x="0" y="0"/>
          <a:ext cx="0" cy="0"/>
          <a:chOff x="0" y="0"/>
          <a:chExt cx="0" cy="0"/>
        </a:xfrm>
      </p:grpSpPr>
      <p:sp>
        <p:nvSpPr>
          <p:cNvPr id="565" name="Google Shape;565;g31df2d16dec_0_1473: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66" name="Google Shape;566;g31df2d16dec_0_147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74"/>
        <p:cNvGrpSpPr/>
        <p:nvPr/>
      </p:nvGrpSpPr>
      <p:grpSpPr>
        <a:xfrm>
          <a:off x="0" y="0"/>
          <a:ext cx="0" cy="0"/>
          <a:chOff x="0" y="0"/>
          <a:chExt cx="0" cy="0"/>
        </a:xfrm>
      </p:grpSpPr>
      <p:sp>
        <p:nvSpPr>
          <p:cNvPr id="575" name="Google Shape;575;g2e427131ab0_0_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76" name="Google Shape;576;g2e427131ab0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84"/>
        <p:cNvGrpSpPr/>
        <p:nvPr/>
      </p:nvGrpSpPr>
      <p:grpSpPr>
        <a:xfrm>
          <a:off x="0" y="0"/>
          <a:ext cx="0" cy="0"/>
          <a:chOff x="0" y="0"/>
          <a:chExt cx="0" cy="0"/>
        </a:xfrm>
      </p:grpSpPr>
      <p:sp>
        <p:nvSpPr>
          <p:cNvPr id="585" name="Google Shape;585;g325095b6643_0_144: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86" name="Google Shape;586;g325095b6643_0_14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95"/>
        <p:cNvGrpSpPr/>
        <p:nvPr/>
      </p:nvGrpSpPr>
      <p:grpSpPr>
        <a:xfrm>
          <a:off x="0" y="0"/>
          <a:ext cx="0" cy="0"/>
          <a:chOff x="0" y="0"/>
          <a:chExt cx="0" cy="0"/>
        </a:xfrm>
      </p:grpSpPr>
      <p:sp>
        <p:nvSpPr>
          <p:cNvPr id="596" name="Google Shape;596;g304b7071065_0_11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97" name="Google Shape;597;g304b7071065_0_1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25"/>
        <p:cNvGrpSpPr/>
        <p:nvPr/>
      </p:nvGrpSpPr>
      <p:grpSpPr>
        <a:xfrm>
          <a:off x="0" y="0"/>
          <a:ext cx="0" cy="0"/>
          <a:chOff x="0" y="0"/>
          <a:chExt cx="0" cy="0"/>
        </a:xfrm>
      </p:grpSpPr>
      <p:sp>
        <p:nvSpPr>
          <p:cNvPr id="626" name="Google Shape;626;g325a7f41d98_0_92: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27" name="Google Shape;627;g325a7f41d98_0_9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36"/>
        <p:cNvGrpSpPr/>
        <p:nvPr/>
      </p:nvGrpSpPr>
      <p:grpSpPr>
        <a:xfrm>
          <a:off x="0" y="0"/>
          <a:ext cx="0" cy="0"/>
          <a:chOff x="0" y="0"/>
          <a:chExt cx="0" cy="0"/>
        </a:xfrm>
      </p:grpSpPr>
      <p:sp>
        <p:nvSpPr>
          <p:cNvPr id="637" name="Google Shape;637;g3421260707f_0_5: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38" name="Google Shape;638;g3421260707f_0_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47"/>
        <p:cNvGrpSpPr/>
        <p:nvPr/>
      </p:nvGrpSpPr>
      <p:grpSpPr>
        <a:xfrm>
          <a:off x="0" y="0"/>
          <a:ext cx="0" cy="0"/>
          <a:chOff x="0" y="0"/>
          <a:chExt cx="0" cy="0"/>
        </a:xfrm>
      </p:grpSpPr>
      <p:sp>
        <p:nvSpPr>
          <p:cNvPr id="648" name="Google Shape;648;g31df2d16dec_0_943: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49" name="Google Shape;649;g31df2d16dec_0_94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59"/>
        <p:cNvGrpSpPr/>
        <p:nvPr/>
      </p:nvGrpSpPr>
      <p:grpSpPr>
        <a:xfrm>
          <a:off x="0" y="0"/>
          <a:ext cx="0" cy="0"/>
          <a:chOff x="0" y="0"/>
          <a:chExt cx="0" cy="0"/>
        </a:xfrm>
      </p:grpSpPr>
      <p:sp>
        <p:nvSpPr>
          <p:cNvPr id="660" name="Google Shape;660;g322c89ce9c7_0_1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61" name="Google Shape;661;g322c89ce9c7_0_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73"/>
        <p:cNvGrpSpPr/>
        <p:nvPr/>
      </p:nvGrpSpPr>
      <p:grpSpPr>
        <a:xfrm>
          <a:off x="0" y="0"/>
          <a:ext cx="0" cy="0"/>
          <a:chOff x="0" y="0"/>
          <a:chExt cx="0" cy="0"/>
        </a:xfrm>
      </p:grpSpPr>
      <p:sp>
        <p:nvSpPr>
          <p:cNvPr id="674" name="Google Shape;674;g32db9add116_0_69: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75" name="Google Shape;675;g32db9add116_0_6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83"/>
        <p:cNvGrpSpPr/>
        <p:nvPr/>
      </p:nvGrpSpPr>
      <p:grpSpPr>
        <a:xfrm>
          <a:off x="0" y="0"/>
          <a:ext cx="0" cy="0"/>
          <a:chOff x="0" y="0"/>
          <a:chExt cx="0" cy="0"/>
        </a:xfrm>
      </p:grpSpPr>
      <p:sp>
        <p:nvSpPr>
          <p:cNvPr id="684" name="Google Shape;684;g31df2d16dec_0_1485: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85" name="Google Shape;685;g31df2d16dec_0_148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93"/>
        <p:cNvGrpSpPr/>
        <p:nvPr/>
      </p:nvGrpSpPr>
      <p:grpSpPr>
        <a:xfrm>
          <a:off x="0" y="0"/>
          <a:ext cx="0" cy="0"/>
          <a:chOff x="0" y="0"/>
          <a:chExt cx="0" cy="0"/>
        </a:xfrm>
      </p:grpSpPr>
      <p:sp>
        <p:nvSpPr>
          <p:cNvPr id="694" name="Google Shape;694;g2e3c24a5905_0_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95" name="Google Shape;695;g2e3c24a5905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03"/>
        <p:cNvGrpSpPr/>
        <p:nvPr/>
      </p:nvGrpSpPr>
      <p:grpSpPr>
        <a:xfrm>
          <a:off x="0" y="0"/>
          <a:ext cx="0" cy="0"/>
          <a:chOff x="0" y="0"/>
          <a:chExt cx="0" cy="0"/>
        </a:xfrm>
      </p:grpSpPr>
      <p:sp>
        <p:nvSpPr>
          <p:cNvPr id="704" name="Google Shape;704;g3411c0a078a_0_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05" name="Google Shape;705;g3411c0a078a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18"/>
        <p:cNvGrpSpPr/>
        <p:nvPr/>
      </p:nvGrpSpPr>
      <p:grpSpPr>
        <a:xfrm>
          <a:off x="0" y="0"/>
          <a:ext cx="0" cy="0"/>
          <a:chOff x="0" y="0"/>
          <a:chExt cx="0" cy="0"/>
        </a:xfrm>
      </p:grpSpPr>
      <p:sp>
        <p:nvSpPr>
          <p:cNvPr id="719" name="Google Shape;719;g3411c0a078a_0_2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20" name="Google Shape;720;g3411c0a078a_0_2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38"/>
        <p:cNvGrpSpPr/>
        <p:nvPr/>
      </p:nvGrpSpPr>
      <p:grpSpPr>
        <a:xfrm>
          <a:off x="0" y="0"/>
          <a:ext cx="0" cy="0"/>
          <a:chOff x="0" y="0"/>
          <a:chExt cx="0" cy="0"/>
        </a:xfrm>
      </p:grpSpPr>
      <p:sp>
        <p:nvSpPr>
          <p:cNvPr id="739" name="Google Shape;739;g2e3c24a5905_0_45: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40" name="Google Shape;740;g2e3c24a5905_0_4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49"/>
        <p:cNvGrpSpPr/>
        <p:nvPr/>
      </p:nvGrpSpPr>
      <p:grpSpPr>
        <a:xfrm>
          <a:off x="0" y="0"/>
          <a:ext cx="0" cy="0"/>
          <a:chOff x="0" y="0"/>
          <a:chExt cx="0" cy="0"/>
        </a:xfrm>
      </p:grpSpPr>
      <p:sp>
        <p:nvSpPr>
          <p:cNvPr id="750" name="Google Shape;750;g304b7071065_0_55: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51" name="Google Shape;751;g304b7071065_0_5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64"/>
        <p:cNvGrpSpPr/>
        <p:nvPr/>
      </p:nvGrpSpPr>
      <p:grpSpPr>
        <a:xfrm>
          <a:off x="0" y="0"/>
          <a:ext cx="0" cy="0"/>
          <a:chOff x="0" y="0"/>
          <a:chExt cx="0" cy="0"/>
        </a:xfrm>
      </p:grpSpPr>
      <p:sp>
        <p:nvSpPr>
          <p:cNvPr id="765" name="Google Shape;765;g2e3c24a5905_0_63: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66" name="Google Shape;766;g2e3c24a5905_0_6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5"/>
        <p:cNvGrpSpPr/>
        <p:nvPr/>
      </p:nvGrpSpPr>
      <p:grpSpPr>
        <a:xfrm>
          <a:off x="0" y="0"/>
          <a:ext cx="0" cy="0"/>
          <a:chOff x="0" y="0"/>
          <a:chExt cx="0" cy="0"/>
        </a:xfrm>
      </p:grpSpPr>
      <p:sp>
        <p:nvSpPr>
          <p:cNvPr id="786" name="Google Shape;786;g304b7071065_0_75: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87" name="Google Shape;787;g304b7071065_0_7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97"/>
        <p:cNvGrpSpPr/>
        <p:nvPr/>
      </p:nvGrpSpPr>
      <p:grpSpPr>
        <a:xfrm>
          <a:off x="0" y="0"/>
          <a:ext cx="0" cy="0"/>
          <a:chOff x="0" y="0"/>
          <a:chExt cx="0" cy="0"/>
        </a:xfrm>
      </p:grpSpPr>
      <p:sp>
        <p:nvSpPr>
          <p:cNvPr id="798" name="Google Shape;798;g2e3c24a5905_0_79: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99" name="Google Shape;799;g2e3c24a5905_0_7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12"/>
        <p:cNvGrpSpPr/>
        <p:nvPr/>
      </p:nvGrpSpPr>
      <p:grpSpPr>
        <a:xfrm>
          <a:off x="0" y="0"/>
          <a:ext cx="0" cy="0"/>
          <a:chOff x="0" y="0"/>
          <a:chExt cx="0" cy="0"/>
        </a:xfrm>
      </p:grpSpPr>
      <p:sp>
        <p:nvSpPr>
          <p:cNvPr id="813" name="Google Shape;813;g304b7071065_0_1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14" name="Google Shape;814;g304b7071065_0_1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26"/>
        <p:cNvGrpSpPr/>
        <p:nvPr/>
      </p:nvGrpSpPr>
      <p:grpSpPr>
        <a:xfrm>
          <a:off x="0" y="0"/>
          <a:ext cx="0" cy="0"/>
          <a:chOff x="0" y="0"/>
          <a:chExt cx="0" cy="0"/>
        </a:xfrm>
      </p:grpSpPr>
      <p:sp>
        <p:nvSpPr>
          <p:cNvPr id="827" name="Google Shape;827;g2e427131ab0_0_8: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28" name="Google Shape;828;g2e427131ab0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35"/>
        <p:cNvGrpSpPr/>
        <p:nvPr/>
      </p:nvGrpSpPr>
      <p:grpSpPr>
        <a:xfrm>
          <a:off x="0" y="0"/>
          <a:ext cx="0" cy="0"/>
          <a:chOff x="0" y="0"/>
          <a:chExt cx="0" cy="0"/>
        </a:xfrm>
      </p:grpSpPr>
      <p:sp>
        <p:nvSpPr>
          <p:cNvPr id="836" name="Google Shape;836;g2e3c24a5905_0_102: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37" name="Google Shape;837;g2e3c24a5905_0_10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49"/>
        <p:cNvGrpSpPr/>
        <p:nvPr/>
      </p:nvGrpSpPr>
      <p:grpSpPr>
        <a:xfrm>
          <a:off x="0" y="0"/>
          <a:ext cx="0" cy="0"/>
          <a:chOff x="0" y="0"/>
          <a:chExt cx="0" cy="0"/>
        </a:xfrm>
      </p:grpSpPr>
      <p:sp>
        <p:nvSpPr>
          <p:cNvPr id="850" name="Google Shape;850;g2e3c24a5905_0_118: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51" name="Google Shape;851;g2e3c24a5905_0_11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60"/>
        <p:cNvGrpSpPr/>
        <p:nvPr/>
      </p:nvGrpSpPr>
      <p:grpSpPr>
        <a:xfrm>
          <a:off x="0" y="0"/>
          <a:ext cx="0" cy="0"/>
          <a:chOff x="0" y="0"/>
          <a:chExt cx="0" cy="0"/>
        </a:xfrm>
      </p:grpSpPr>
      <p:sp>
        <p:nvSpPr>
          <p:cNvPr id="861" name="Google Shape;861;g2e3c24a5905_0_142: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62" name="Google Shape;862;g2e3c24a5905_0_14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71"/>
        <p:cNvGrpSpPr/>
        <p:nvPr/>
      </p:nvGrpSpPr>
      <p:grpSpPr>
        <a:xfrm>
          <a:off x="0" y="0"/>
          <a:ext cx="0" cy="0"/>
          <a:chOff x="0" y="0"/>
          <a:chExt cx="0" cy="0"/>
        </a:xfrm>
      </p:grpSpPr>
      <p:sp>
        <p:nvSpPr>
          <p:cNvPr id="872" name="Google Shape;872;g2e3c24a5905_0_132: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73" name="Google Shape;873;g2e3c24a5905_0_13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87"/>
        <p:cNvGrpSpPr/>
        <p:nvPr/>
      </p:nvGrpSpPr>
      <p:grpSpPr>
        <a:xfrm>
          <a:off x="0" y="0"/>
          <a:ext cx="0" cy="0"/>
          <a:chOff x="0" y="0"/>
          <a:chExt cx="0" cy="0"/>
        </a:xfrm>
      </p:grpSpPr>
      <p:sp>
        <p:nvSpPr>
          <p:cNvPr id="888" name="Google Shape;888;g2e3c24a5905_0_15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89" name="Google Shape;889;g2e3c24a5905_0_15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5"/>
        <p:cNvGrpSpPr/>
        <p:nvPr/>
      </p:nvGrpSpPr>
      <p:grpSpPr>
        <a:xfrm>
          <a:off x="0" y="0"/>
          <a:ext cx="0" cy="0"/>
          <a:chOff x="0" y="0"/>
          <a:chExt cx="0" cy="0"/>
        </a:xfrm>
      </p:grpSpPr>
      <p:sp>
        <p:nvSpPr>
          <p:cNvPr id="906" name="Google Shape;906;g2e3c24a5905_0_16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07" name="Google Shape;907;g2e3c24a5905_0_16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17"/>
        <p:cNvGrpSpPr/>
        <p:nvPr/>
      </p:nvGrpSpPr>
      <p:grpSpPr>
        <a:xfrm>
          <a:off x="0" y="0"/>
          <a:ext cx="0" cy="0"/>
          <a:chOff x="0" y="0"/>
          <a:chExt cx="0" cy="0"/>
        </a:xfrm>
      </p:grpSpPr>
      <p:sp>
        <p:nvSpPr>
          <p:cNvPr id="918" name="Google Shape;918;g2e427131ab0_0_14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19" name="Google Shape;919;g2e427131ab0_0_14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32"/>
        <p:cNvGrpSpPr/>
        <p:nvPr/>
      </p:nvGrpSpPr>
      <p:grpSpPr>
        <a:xfrm>
          <a:off x="0" y="0"/>
          <a:ext cx="0" cy="0"/>
          <a:chOff x="0" y="0"/>
          <a:chExt cx="0" cy="0"/>
        </a:xfrm>
      </p:grpSpPr>
      <p:sp>
        <p:nvSpPr>
          <p:cNvPr id="933" name="Google Shape;933;g2e3c24a5905_0_17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34" name="Google Shape;934;g2e3c24a5905_0_17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47"/>
        <p:cNvGrpSpPr/>
        <p:nvPr/>
      </p:nvGrpSpPr>
      <p:grpSpPr>
        <a:xfrm>
          <a:off x="0" y="0"/>
          <a:ext cx="0" cy="0"/>
          <a:chOff x="0" y="0"/>
          <a:chExt cx="0" cy="0"/>
        </a:xfrm>
      </p:grpSpPr>
      <p:sp>
        <p:nvSpPr>
          <p:cNvPr id="948" name="Google Shape;948;g2e3c24a5905_0_20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49" name="Google Shape;949;g2e3c24a5905_0_20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56"/>
        <p:cNvGrpSpPr/>
        <p:nvPr/>
      </p:nvGrpSpPr>
      <p:grpSpPr>
        <a:xfrm>
          <a:off x="0" y="0"/>
          <a:ext cx="0" cy="0"/>
          <a:chOff x="0" y="0"/>
          <a:chExt cx="0" cy="0"/>
        </a:xfrm>
      </p:grpSpPr>
      <p:sp>
        <p:nvSpPr>
          <p:cNvPr id="957" name="Google Shape;957;g2e3c24a5905_0_22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58" name="Google Shape;958;g2e3c24a5905_0_22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77"/>
        <p:cNvGrpSpPr/>
        <p:nvPr/>
      </p:nvGrpSpPr>
      <p:grpSpPr>
        <a:xfrm>
          <a:off x="0" y="0"/>
          <a:ext cx="0" cy="0"/>
          <a:chOff x="0" y="0"/>
          <a:chExt cx="0" cy="0"/>
        </a:xfrm>
      </p:grpSpPr>
      <p:sp>
        <p:nvSpPr>
          <p:cNvPr id="978" name="Google Shape;978;g304b7071065_0_94: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79" name="Google Shape;979;g304b7071065_0_9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92"/>
        <p:cNvGrpSpPr/>
        <p:nvPr/>
      </p:nvGrpSpPr>
      <p:grpSpPr>
        <a:xfrm>
          <a:off x="0" y="0"/>
          <a:ext cx="0" cy="0"/>
          <a:chOff x="0" y="0"/>
          <a:chExt cx="0" cy="0"/>
        </a:xfrm>
      </p:grpSpPr>
      <p:sp>
        <p:nvSpPr>
          <p:cNvPr id="993" name="Google Shape;993;g2e3c24a5905_0_21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94" name="Google Shape;994;g2e3c24a5905_0_21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11"/>
        <p:cNvGrpSpPr/>
        <p:nvPr/>
      </p:nvGrpSpPr>
      <p:grpSpPr>
        <a:xfrm>
          <a:off x="0" y="0"/>
          <a:ext cx="0" cy="0"/>
          <a:chOff x="0" y="0"/>
          <a:chExt cx="0" cy="0"/>
        </a:xfrm>
      </p:grpSpPr>
      <p:sp>
        <p:nvSpPr>
          <p:cNvPr id="1012" name="Google Shape;1012;g2e3c24a5905_0_247: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13" name="Google Shape;1013;g2e3c24a5905_0_24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32"/>
        <p:cNvGrpSpPr/>
        <p:nvPr/>
      </p:nvGrpSpPr>
      <p:grpSpPr>
        <a:xfrm>
          <a:off x="0" y="0"/>
          <a:ext cx="0" cy="0"/>
          <a:chOff x="0" y="0"/>
          <a:chExt cx="0" cy="0"/>
        </a:xfrm>
      </p:grpSpPr>
      <p:sp>
        <p:nvSpPr>
          <p:cNvPr id="1033" name="Google Shape;1033;g2e3c24a5905_0_259: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34" name="Google Shape;1034;g2e3c24a5905_0_25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44"/>
        <p:cNvGrpSpPr/>
        <p:nvPr/>
      </p:nvGrpSpPr>
      <p:grpSpPr>
        <a:xfrm>
          <a:off x="0" y="0"/>
          <a:ext cx="0" cy="0"/>
          <a:chOff x="0" y="0"/>
          <a:chExt cx="0" cy="0"/>
        </a:xfrm>
      </p:grpSpPr>
      <p:sp>
        <p:nvSpPr>
          <p:cNvPr id="1045" name="Google Shape;1045;g2e427131ab0_0_38: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46" name="Google Shape;1046;g2e427131ab0_0_3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56"/>
        <p:cNvGrpSpPr/>
        <p:nvPr/>
      </p:nvGrpSpPr>
      <p:grpSpPr>
        <a:xfrm>
          <a:off x="0" y="0"/>
          <a:ext cx="0" cy="0"/>
          <a:chOff x="0" y="0"/>
          <a:chExt cx="0" cy="0"/>
        </a:xfrm>
      </p:grpSpPr>
      <p:sp>
        <p:nvSpPr>
          <p:cNvPr id="1057" name="Google Shape;1057;g2e3c24a5905_0_272: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58" name="Google Shape;1058;g2e3c24a5905_0_27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65"/>
        <p:cNvGrpSpPr/>
        <p:nvPr/>
      </p:nvGrpSpPr>
      <p:grpSpPr>
        <a:xfrm>
          <a:off x="0" y="0"/>
          <a:ext cx="0" cy="0"/>
          <a:chOff x="0" y="0"/>
          <a:chExt cx="0" cy="0"/>
        </a:xfrm>
      </p:grpSpPr>
      <p:sp>
        <p:nvSpPr>
          <p:cNvPr id="1066" name="Google Shape;1066;g3226152d994_0_108: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67" name="Google Shape;1067;g3226152d994_0_10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71"/>
        <p:cNvGrpSpPr/>
        <p:nvPr/>
      </p:nvGrpSpPr>
      <p:grpSpPr>
        <a:xfrm>
          <a:off x="0" y="0"/>
          <a:ext cx="0" cy="0"/>
          <a:chOff x="0" y="0"/>
          <a:chExt cx="0" cy="0"/>
        </a:xfrm>
      </p:grpSpPr>
      <p:sp>
        <p:nvSpPr>
          <p:cNvPr id="1072" name="Google Shape;1072;g31d21539bd2_0_207: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73" name="Google Shape;1073;g31d21539bd2_0_20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76"/>
        <p:cNvGrpSpPr/>
        <p:nvPr/>
      </p:nvGrpSpPr>
      <p:grpSpPr>
        <a:xfrm>
          <a:off x="0" y="0"/>
          <a:ext cx="0" cy="0"/>
          <a:chOff x="0" y="0"/>
          <a:chExt cx="0" cy="0"/>
        </a:xfrm>
      </p:grpSpPr>
      <p:sp>
        <p:nvSpPr>
          <p:cNvPr id="1077" name="Google Shape;1077;g2e427131ab0_0_85: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78" name="Google Shape;1078;g2e427131ab0_0_8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93"/>
        <p:cNvGrpSpPr/>
        <p:nvPr/>
      </p:nvGrpSpPr>
      <p:grpSpPr>
        <a:xfrm>
          <a:off x="0" y="0"/>
          <a:ext cx="0" cy="0"/>
          <a:chOff x="0" y="0"/>
          <a:chExt cx="0" cy="0"/>
        </a:xfrm>
      </p:grpSpPr>
      <p:sp>
        <p:nvSpPr>
          <p:cNvPr id="1094" name="Google Shape;1094;g304b7071065_0_4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95" name="Google Shape;1095;g304b7071065_0_4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01"/>
        <p:cNvGrpSpPr/>
        <p:nvPr/>
      </p:nvGrpSpPr>
      <p:grpSpPr>
        <a:xfrm>
          <a:off x="0" y="0"/>
          <a:ext cx="0" cy="0"/>
          <a:chOff x="0" y="0"/>
          <a:chExt cx="0" cy="0"/>
        </a:xfrm>
      </p:grpSpPr>
      <p:sp>
        <p:nvSpPr>
          <p:cNvPr id="1102" name="Google Shape;1102;g32db9add116_0_33: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03" name="Google Shape;1103;g32db9add116_0_3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10"/>
        <p:cNvGrpSpPr/>
        <p:nvPr/>
      </p:nvGrpSpPr>
      <p:grpSpPr>
        <a:xfrm>
          <a:off x="0" y="0"/>
          <a:ext cx="0" cy="0"/>
          <a:chOff x="0" y="0"/>
          <a:chExt cx="0" cy="0"/>
        </a:xfrm>
      </p:grpSpPr>
      <p:sp>
        <p:nvSpPr>
          <p:cNvPr id="1111" name="Google Shape;1111;g32db9add116_0_42: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12" name="Google Shape;1112;g32db9add116_0_4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19"/>
        <p:cNvGrpSpPr/>
        <p:nvPr/>
      </p:nvGrpSpPr>
      <p:grpSpPr>
        <a:xfrm>
          <a:off x="0" y="0"/>
          <a:ext cx="0" cy="0"/>
          <a:chOff x="0" y="0"/>
          <a:chExt cx="0" cy="0"/>
        </a:xfrm>
      </p:grpSpPr>
      <p:sp>
        <p:nvSpPr>
          <p:cNvPr id="1120" name="Google Shape;1120;g2e3c24a5905_0_29: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21" name="Google Shape;1121;g2e3c24a5905_0_2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28"/>
        <p:cNvGrpSpPr/>
        <p:nvPr/>
      </p:nvGrpSpPr>
      <p:grpSpPr>
        <a:xfrm>
          <a:off x="0" y="0"/>
          <a:ext cx="0" cy="0"/>
          <a:chOff x="0" y="0"/>
          <a:chExt cx="0" cy="0"/>
        </a:xfrm>
      </p:grpSpPr>
      <p:sp>
        <p:nvSpPr>
          <p:cNvPr id="1129" name="Google Shape;1129;g2e3c24a5905_0_37: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30" name="Google Shape;1130;g2e3c24a5905_0_3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9"/>
        <p:cNvGrpSpPr/>
        <p:nvPr/>
      </p:nvGrpSpPr>
      <p:grpSpPr>
        <a:xfrm>
          <a:off x="0" y="0"/>
          <a:ext cx="0" cy="0"/>
          <a:chOff x="0" y="0"/>
          <a:chExt cx="0" cy="0"/>
        </a:xfrm>
      </p:grpSpPr>
      <p:sp>
        <p:nvSpPr>
          <p:cNvPr id="10" name="Google Shape;10;p2"/>
          <p:cNvSpPr txBox="1">
            <a:spLocks noGrp="1"/>
          </p:cNvSpPr>
          <p:nvPr>
            <p:ph type="ctrTitle"/>
          </p:nvPr>
        </p:nvSpPr>
        <p:spPr>
          <a:xfrm>
            <a:off x="311708" y="744575"/>
            <a:ext cx="8520600" cy="2052600"/>
          </a:xfrm>
          <a:prstGeom prst="rect">
            <a:avLst/>
          </a:prstGeom>
        </p:spPr>
        <p:txBody>
          <a:bodyPr spcFirstLastPara="1" wrap="square" lIns="91425" tIns="91425" rIns="91425" bIns="91425" anchor="b" anchorCtr="0">
            <a:normAutofit/>
          </a:bodyPr>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a:endParaRPr/>
          </a:p>
        </p:txBody>
      </p:sp>
      <p:sp>
        <p:nvSpPr>
          <p:cNvPr id="11" name="Google Shape;11;p2"/>
          <p:cNvSpPr txBox="1">
            <a:spLocks noGrp="1"/>
          </p:cNvSpPr>
          <p:nvPr>
            <p:ph type="subTitle" idx="1"/>
          </p:nvPr>
        </p:nvSpPr>
        <p:spPr>
          <a:xfrm>
            <a:off x="311700" y="2834125"/>
            <a:ext cx="8520600" cy="792600"/>
          </a:xfrm>
          <a:prstGeom prst="rect">
            <a:avLst/>
          </a:prstGeom>
        </p:spPr>
        <p:txBody>
          <a:bodyPr spcFirstLastPara="1" wrap="square" lIns="91425" tIns="91425" rIns="91425" bIns="91425" anchor="t" anchorCtr="0">
            <a:normAutofit/>
          </a:bodyPr>
          <a:lstStyle>
            <a:lvl1pPr lvl="0" algn="ctr">
              <a:lnSpc>
                <a:spcPct val="100000"/>
              </a:lnSpc>
              <a:spcBef>
                <a:spcPts val="0"/>
              </a:spcBef>
              <a:spcAft>
                <a:spcPts val="0"/>
              </a:spcAft>
              <a:buSzPts val="2800"/>
              <a:buNone/>
              <a:defRPr sz="2800"/>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a:endParaRPr/>
          </a:p>
        </p:txBody>
      </p:sp>
      <p:sp>
        <p:nvSpPr>
          <p:cNvPr id="12" name="Google Shape;12;p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13"/>
        <p:cNvGrpSpPr/>
        <p:nvPr/>
      </p:nvGrpSpPr>
      <p:grpSpPr>
        <a:xfrm>
          <a:off x="0" y="0"/>
          <a:ext cx="0" cy="0"/>
          <a:chOff x="0" y="0"/>
          <a:chExt cx="0" cy="0"/>
        </a:xfrm>
      </p:grpSpPr>
      <p:sp>
        <p:nvSpPr>
          <p:cNvPr id="14" name="Google Shape;14;p3"/>
          <p:cNvSpPr txBox="1">
            <a:spLocks noGrp="1"/>
          </p:cNvSpPr>
          <p:nvPr>
            <p:ph type="title"/>
          </p:nvPr>
        </p:nvSpPr>
        <p:spPr>
          <a:xfrm>
            <a:off x="311700" y="2150850"/>
            <a:ext cx="8520600" cy="841800"/>
          </a:xfrm>
          <a:prstGeom prst="rect">
            <a:avLst/>
          </a:prstGeom>
        </p:spPr>
        <p:txBody>
          <a:bodyPr spcFirstLastPara="1" wrap="square" lIns="91425" tIns="91425" rIns="91425" bIns="91425" anchor="ctr" anchorCtr="0">
            <a:norm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a:endParaRPr/>
          </a:p>
        </p:txBody>
      </p:sp>
      <p:sp>
        <p:nvSpPr>
          <p:cNvPr id="15" name="Google Shape;15;p3"/>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16"/>
        <p:cNvGrpSpPr/>
        <p:nvPr/>
      </p:nvGrpSpPr>
      <p:grpSpPr>
        <a:xfrm>
          <a:off x="0" y="0"/>
          <a:ext cx="0" cy="0"/>
          <a:chOff x="0" y="0"/>
          <a:chExt cx="0" cy="0"/>
        </a:xfrm>
      </p:grpSpPr>
      <p:sp>
        <p:nvSpPr>
          <p:cNvPr id="17" name="Google Shape;17;p4"/>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18" name="Google Shape;18;p4"/>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rmAutofit/>
          </a:bodyPr>
          <a:lstStyle>
            <a:lvl1pPr marL="457200" lvl="0" indent="-342900">
              <a:spcBef>
                <a:spcPts val="0"/>
              </a:spcBef>
              <a:spcAft>
                <a:spcPts val="0"/>
              </a:spcAft>
              <a:buSzPts val="1800"/>
              <a:buChar char="●"/>
              <a:defRPr/>
            </a:lvl1pPr>
            <a:lvl2pPr marL="914400" lvl="1" indent="-317500">
              <a:spcBef>
                <a:spcPts val="0"/>
              </a:spcBef>
              <a:spcAft>
                <a:spcPts val="0"/>
              </a:spcAft>
              <a:buSzPts val="1400"/>
              <a:buChar char="○"/>
              <a:defRPr/>
            </a:lvl2pPr>
            <a:lvl3pPr marL="1371600" lvl="2" indent="-317500">
              <a:spcBef>
                <a:spcPts val="0"/>
              </a:spcBef>
              <a:spcAft>
                <a:spcPts val="0"/>
              </a:spcAft>
              <a:buSzPts val="1400"/>
              <a:buChar char="■"/>
              <a:defRPr/>
            </a:lvl3pPr>
            <a:lvl4pPr marL="1828800" lvl="3" indent="-317500">
              <a:spcBef>
                <a:spcPts val="0"/>
              </a:spcBef>
              <a:spcAft>
                <a:spcPts val="0"/>
              </a:spcAft>
              <a:buSzPts val="1400"/>
              <a:buChar char="●"/>
              <a:defRPr/>
            </a:lvl4pPr>
            <a:lvl5pPr marL="2286000" lvl="4" indent="-317500">
              <a:spcBef>
                <a:spcPts val="0"/>
              </a:spcBef>
              <a:spcAft>
                <a:spcPts val="0"/>
              </a:spcAft>
              <a:buSzPts val="1400"/>
              <a:buChar char="○"/>
              <a:defRPr/>
            </a:lvl5pPr>
            <a:lvl6pPr marL="2743200" lvl="5" indent="-317500">
              <a:spcBef>
                <a:spcPts val="0"/>
              </a:spcBef>
              <a:spcAft>
                <a:spcPts val="0"/>
              </a:spcAft>
              <a:buSzPts val="1400"/>
              <a:buChar char="■"/>
              <a:defRPr/>
            </a:lvl6pPr>
            <a:lvl7pPr marL="3200400" lvl="6" indent="-317500">
              <a:spcBef>
                <a:spcPts val="0"/>
              </a:spcBef>
              <a:spcAft>
                <a:spcPts val="0"/>
              </a:spcAft>
              <a:buSzPts val="1400"/>
              <a:buChar char="●"/>
              <a:defRPr/>
            </a:lvl7pPr>
            <a:lvl8pPr marL="3657600" lvl="7" indent="-317500">
              <a:spcBef>
                <a:spcPts val="0"/>
              </a:spcBef>
              <a:spcAft>
                <a:spcPts val="0"/>
              </a:spcAft>
              <a:buSzPts val="1400"/>
              <a:buChar char="○"/>
              <a:defRPr/>
            </a:lvl8pPr>
            <a:lvl9pPr marL="4114800" lvl="8" indent="-317500">
              <a:spcBef>
                <a:spcPts val="0"/>
              </a:spcBef>
              <a:spcAft>
                <a:spcPts val="0"/>
              </a:spcAft>
              <a:buSzPts val="1400"/>
              <a:buChar char="■"/>
              <a:defRPr/>
            </a:lvl9pPr>
          </a:lstStyle>
          <a:p>
            <a:endParaRPr/>
          </a:p>
        </p:txBody>
      </p:sp>
      <p:sp>
        <p:nvSpPr>
          <p:cNvPr id="19" name="Google Shape;19;p4"/>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spTree>
      <p:nvGrpSpPr>
        <p:cNvPr id="1" name="Shape 20"/>
        <p:cNvGrpSpPr/>
        <p:nvPr/>
      </p:nvGrpSpPr>
      <p:grpSpPr>
        <a:xfrm>
          <a:off x="0" y="0"/>
          <a:ext cx="0" cy="0"/>
          <a:chOff x="0" y="0"/>
          <a:chExt cx="0" cy="0"/>
        </a:xfrm>
      </p:grpSpPr>
      <p:sp>
        <p:nvSpPr>
          <p:cNvPr id="21" name="Google Shape;21;p5"/>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22" name="Google Shape;22;p5"/>
          <p:cNvSpPr txBox="1">
            <a:spLocks noGrp="1"/>
          </p:cNvSpPr>
          <p:nvPr>
            <p:ph type="body" idx="1"/>
          </p:nvPr>
        </p:nvSpPr>
        <p:spPr>
          <a:xfrm>
            <a:off x="311700" y="1152475"/>
            <a:ext cx="3999900" cy="3416400"/>
          </a:xfrm>
          <a:prstGeom prst="rect">
            <a:avLst/>
          </a:prstGeom>
        </p:spPr>
        <p:txBody>
          <a:bodyPr spcFirstLastPara="1" wrap="square" lIns="91425" tIns="91425" rIns="91425" bIns="91425" anchor="t" anchorCtr="0">
            <a:normAutofit/>
          </a:bodyPr>
          <a:lstStyle>
            <a:lvl1pPr marL="457200" lvl="0" indent="-317500">
              <a:spcBef>
                <a:spcPts val="0"/>
              </a:spcBef>
              <a:spcAft>
                <a:spcPts val="0"/>
              </a:spcAft>
              <a:buSzPts val="1400"/>
              <a:buChar char="●"/>
              <a:defRPr sz="1400"/>
            </a:lvl1pPr>
            <a:lvl2pPr marL="914400" lvl="1" indent="-304800">
              <a:spcBef>
                <a:spcPts val="0"/>
              </a:spcBef>
              <a:spcAft>
                <a:spcPts val="0"/>
              </a:spcAft>
              <a:buSzPts val="1200"/>
              <a:buChar char="○"/>
              <a:defRPr sz="1200"/>
            </a:lvl2pPr>
            <a:lvl3pPr marL="1371600" lvl="2" indent="-304800">
              <a:spcBef>
                <a:spcPts val="0"/>
              </a:spcBef>
              <a:spcAft>
                <a:spcPts val="0"/>
              </a:spcAft>
              <a:buSzPts val="1200"/>
              <a:buChar char="■"/>
              <a:defRPr sz="1200"/>
            </a:lvl3pPr>
            <a:lvl4pPr marL="1828800" lvl="3" indent="-304800">
              <a:spcBef>
                <a:spcPts val="0"/>
              </a:spcBef>
              <a:spcAft>
                <a:spcPts val="0"/>
              </a:spcAft>
              <a:buSzPts val="1200"/>
              <a:buChar char="●"/>
              <a:defRPr sz="1200"/>
            </a:lvl4pPr>
            <a:lvl5pPr marL="2286000" lvl="4" indent="-304800">
              <a:spcBef>
                <a:spcPts val="0"/>
              </a:spcBef>
              <a:spcAft>
                <a:spcPts val="0"/>
              </a:spcAft>
              <a:buSzPts val="1200"/>
              <a:buChar char="○"/>
              <a:defRPr sz="1200"/>
            </a:lvl5pPr>
            <a:lvl6pPr marL="2743200" lvl="5" indent="-304800">
              <a:spcBef>
                <a:spcPts val="0"/>
              </a:spcBef>
              <a:spcAft>
                <a:spcPts val="0"/>
              </a:spcAft>
              <a:buSzPts val="1200"/>
              <a:buChar char="■"/>
              <a:defRPr sz="1200"/>
            </a:lvl6pPr>
            <a:lvl7pPr marL="3200400" lvl="6" indent="-304800">
              <a:spcBef>
                <a:spcPts val="0"/>
              </a:spcBef>
              <a:spcAft>
                <a:spcPts val="0"/>
              </a:spcAft>
              <a:buSzPts val="1200"/>
              <a:buChar char="●"/>
              <a:defRPr sz="1200"/>
            </a:lvl7pPr>
            <a:lvl8pPr marL="3657600" lvl="7" indent="-304800">
              <a:spcBef>
                <a:spcPts val="0"/>
              </a:spcBef>
              <a:spcAft>
                <a:spcPts val="0"/>
              </a:spcAft>
              <a:buSzPts val="1200"/>
              <a:buChar char="○"/>
              <a:defRPr sz="1200"/>
            </a:lvl8pPr>
            <a:lvl9pPr marL="4114800" lvl="8" indent="-304800">
              <a:spcBef>
                <a:spcPts val="0"/>
              </a:spcBef>
              <a:spcAft>
                <a:spcPts val="0"/>
              </a:spcAft>
              <a:buSzPts val="1200"/>
              <a:buChar char="■"/>
              <a:defRPr sz="1200"/>
            </a:lvl9pPr>
          </a:lstStyle>
          <a:p>
            <a:endParaRPr/>
          </a:p>
        </p:txBody>
      </p:sp>
      <p:sp>
        <p:nvSpPr>
          <p:cNvPr id="23" name="Google Shape;23;p5"/>
          <p:cNvSpPr txBox="1">
            <a:spLocks noGrp="1"/>
          </p:cNvSpPr>
          <p:nvPr>
            <p:ph type="body" idx="2"/>
          </p:nvPr>
        </p:nvSpPr>
        <p:spPr>
          <a:xfrm>
            <a:off x="4832400" y="1152475"/>
            <a:ext cx="3999900" cy="3416400"/>
          </a:xfrm>
          <a:prstGeom prst="rect">
            <a:avLst/>
          </a:prstGeom>
        </p:spPr>
        <p:txBody>
          <a:bodyPr spcFirstLastPara="1" wrap="square" lIns="91425" tIns="91425" rIns="91425" bIns="91425" anchor="t" anchorCtr="0">
            <a:normAutofit/>
          </a:bodyPr>
          <a:lstStyle>
            <a:lvl1pPr marL="457200" lvl="0" indent="-317500">
              <a:spcBef>
                <a:spcPts val="0"/>
              </a:spcBef>
              <a:spcAft>
                <a:spcPts val="0"/>
              </a:spcAft>
              <a:buSzPts val="1400"/>
              <a:buChar char="●"/>
              <a:defRPr sz="1400"/>
            </a:lvl1pPr>
            <a:lvl2pPr marL="914400" lvl="1" indent="-304800">
              <a:spcBef>
                <a:spcPts val="0"/>
              </a:spcBef>
              <a:spcAft>
                <a:spcPts val="0"/>
              </a:spcAft>
              <a:buSzPts val="1200"/>
              <a:buChar char="○"/>
              <a:defRPr sz="1200"/>
            </a:lvl2pPr>
            <a:lvl3pPr marL="1371600" lvl="2" indent="-304800">
              <a:spcBef>
                <a:spcPts val="0"/>
              </a:spcBef>
              <a:spcAft>
                <a:spcPts val="0"/>
              </a:spcAft>
              <a:buSzPts val="1200"/>
              <a:buChar char="■"/>
              <a:defRPr sz="1200"/>
            </a:lvl3pPr>
            <a:lvl4pPr marL="1828800" lvl="3" indent="-304800">
              <a:spcBef>
                <a:spcPts val="0"/>
              </a:spcBef>
              <a:spcAft>
                <a:spcPts val="0"/>
              </a:spcAft>
              <a:buSzPts val="1200"/>
              <a:buChar char="●"/>
              <a:defRPr sz="1200"/>
            </a:lvl4pPr>
            <a:lvl5pPr marL="2286000" lvl="4" indent="-304800">
              <a:spcBef>
                <a:spcPts val="0"/>
              </a:spcBef>
              <a:spcAft>
                <a:spcPts val="0"/>
              </a:spcAft>
              <a:buSzPts val="1200"/>
              <a:buChar char="○"/>
              <a:defRPr sz="1200"/>
            </a:lvl5pPr>
            <a:lvl6pPr marL="2743200" lvl="5" indent="-304800">
              <a:spcBef>
                <a:spcPts val="0"/>
              </a:spcBef>
              <a:spcAft>
                <a:spcPts val="0"/>
              </a:spcAft>
              <a:buSzPts val="1200"/>
              <a:buChar char="■"/>
              <a:defRPr sz="1200"/>
            </a:lvl6pPr>
            <a:lvl7pPr marL="3200400" lvl="6" indent="-304800">
              <a:spcBef>
                <a:spcPts val="0"/>
              </a:spcBef>
              <a:spcAft>
                <a:spcPts val="0"/>
              </a:spcAft>
              <a:buSzPts val="1200"/>
              <a:buChar char="●"/>
              <a:defRPr sz="1200"/>
            </a:lvl7pPr>
            <a:lvl8pPr marL="3657600" lvl="7" indent="-304800">
              <a:spcBef>
                <a:spcPts val="0"/>
              </a:spcBef>
              <a:spcAft>
                <a:spcPts val="0"/>
              </a:spcAft>
              <a:buSzPts val="1200"/>
              <a:buChar char="○"/>
              <a:defRPr sz="1200"/>
            </a:lvl8pPr>
            <a:lvl9pPr marL="4114800" lvl="8" indent="-304800">
              <a:spcBef>
                <a:spcPts val="0"/>
              </a:spcBef>
              <a:spcAft>
                <a:spcPts val="0"/>
              </a:spcAft>
              <a:buSzPts val="1200"/>
              <a:buChar char="■"/>
              <a:defRPr sz="1200"/>
            </a:lvl9pPr>
          </a:lstStyle>
          <a:p>
            <a:endParaRPr/>
          </a:p>
        </p:txBody>
      </p:sp>
      <p:sp>
        <p:nvSpPr>
          <p:cNvPr id="24" name="Google Shape;24;p5"/>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25"/>
        <p:cNvGrpSpPr/>
        <p:nvPr/>
      </p:nvGrpSpPr>
      <p:grpSpPr>
        <a:xfrm>
          <a:off x="0" y="0"/>
          <a:ext cx="0" cy="0"/>
          <a:chOff x="0" y="0"/>
          <a:chExt cx="0" cy="0"/>
        </a:xfrm>
      </p:grpSpPr>
      <p:sp>
        <p:nvSpPr>
          <p:cNvPr id="26" name="Google Shape;26;p6"/>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27" name="Google Shape;27;p6"/>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One column text">
  <p:cSld name="ONE_COLUMN_TEXT">
    <p:spTree>
      <p:nvGrpSpPr>
        <p:cNvPr id="1" name="Shape 28"/>
        <p:cNvGrpSpPr/>
        <p:nvPr/>
      </p:nvGrpSpPr>
      <p:grpSpPr>
        <a:xfrm>
          <a:off x="0" y="0"/>
          <a:ext cx="0" cy="0"/>
          <a:chOff x="0" y="0"/>
          <a:chExt cx="0" cy="0"/>
        </a:xfrm>
      </p:grpSpPr>
      <p:sp>
        <p:nvSpPr>
          <p:cNvPr id="29" name="Google Shape;29;p7"/>
          <p:cNvSpPr txBox="1">
            <a:spLocks noGrp="1"/>
          </p:cNvSpPr>
          <p:nvPr>
            <p:ph type="title"/>
          </p:nvPr>
        </p:nvSpPr>
        <p:spPr>
          <a:xfrm>
            <a:off x="311700" y="555600"/>
            <a:ext cx="2808000" cy="755700"/>
          </a:xfrm>
          <a:prstGeom prst="rect">
            <a:avLst/>
          </a:prstGeom>
        </p:spPr>
        <p:txBody>
          <a:bodyPr spcFirstLastPara="1" wrap="square" lIns="91425" tIns="91425" rIns="91425" bIns="91425" anchor="b" anchorCtr="0">
            <a:norm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a:endParaRPr/>
          </a:p>
        </p:txBody>
      </p:sp>
      <p:sp>
        <p:nvSpPr>
          <p:cNvPr id="30" name="Google Shape;30;p7"/>
          <p:cNvSpPr txBox="1">
            <a:spLocks noGrp="1"/>
          </p:cNvSpPr>
          <p:nvPr>
            <p:ph type="body" idx="1"/>
          </p:nvPr>
        </p:nvSpPr>
        <p:spPr>
          <a:xfrm>
            <a:off x="311700" y="1389600"/>
            <a:ext cx="2808000" cy="3179400"/>
          </a:xfrm>
          <a:prstGeom prst="rect">
            <a:avLst/>
          </a:prstGeom>
        </p:spPr>
        <p:txBody>
          <a:bodyPr spcFirstLastPara="1" wrap="square" lIns="91425" tIns="91425" rIns="91425" bIns="91425" anchor="t" anchorCtr="0">
            <a:normAutofit/>
          </a:bodyPr>
          <a:lstStyle>
            <a:lvl1pPr marL="457200" lvl="0" indent="-304800">
              <a:spcBef>
                <a:spcPts val="0"/>
              </a:spcBef>
              <a:spcAft>
                <a:spcPts val="0"/>
              </a:spcAft>
              <a:buSzPts val="1200"/>
              <a:buChar char="●"/>
              <a:defRPr sz="1200"/>
            </a:lvl1pPr>
            <a:lvl2pPr marL="914400" lvl="1" indent="-304800">
              <a:spcBef>
                <a:spcPts val="0"/>
              </a:spcBef>
              <a:spcAft>
                <a:spcPts val="0"/>
              </a:spcAft>
              <a:buSzPts val="1200"/>
              <a:buChar char="○"/>
              <a:defRPr sz="1200"/>
            </a:lvl2pPr>
            <a:lvl3pPr marL="1371600" lvl="2" indent="-304800">
              <a:spcBef>
                <a:spcPts val="0"/>
              </a:spcBef>
              <a:spcAft>
                <a:spcPts val="0"/>
              </a:spcAft>
              <a:buSzPts val="1200"/>
              <a:buChar char="■"/>
              <a:defRPr sz="1200"/>
            </a:lvl3pPr>
            <a:lvl4pPr marL="1828800" lvl="3" indent="-304800">
              <a:spcBef>
                <a:spcPts val="0"/>
              </a:spcBef>
              <a:spcAft>
                <a:spcPts val="0"/>
              </a:spcAft>
              <a:buSzPts val="1200"/>
              <a:buChar char="●"/>
              <a:defRPr sz="1200"/>
            </a:lvl4pPr>
            <a:lvl5pPr marL="2286000" lvl="4" indent="-304800">
              <a:spcBef>
                <a:spcPts val="0"/>
              </a:spcBef>
              <a:spcAft>
                <a:spcPts val="0"/>
              </a:spcAft>
              <a:buSzPts val="1200"/>
              <a:buChar char="○"/>
              <a:defRPr sz="1200"/>
            </a:lvl5pPr>
            <a:lvl6pPr marL="2743200" lvl="5" indent="-304800">
              <a:spcBef>
                <a:spcPts val="0"/>
              </a:spcBef>
              <a:spcAft>
                <a:spcPts val="0"/>
              </a:spcAft>
              <a:buSzPts val="1200"/>
              <a:buChar char="■"/>
              <a:defRPr sz="1200"/>
            </a:lvl6pPr>
            <a:lvl7pPr marL="3200400" lvl="6" indent="-304800">
              <a:spcBef>
                <a:spcPts val="0"/>
              </a:spcBef>
              <a:spcAft>
                <a:spcPts val="0"/>
              </a:spcAft>
              <a:buSzPts val="1200"/>
              <a:buChar char="●"/>
              <a:defRPr sz="1200"/>
            </a:lvl7pPr>
            <a:lvl8pPr marL="3657600" lvl="7" indent="-304800">
              <a:spcBef>
                <a:spcPts val="0"/>
              </a:spcBef>
              <a:spcAft>
                <a:spcPts val="0"/>
              </a:spcAft>
              <a:buSzPts val="1200"/>
              <a:buChar char="○"/>
              <a:defRPr sz="1200"/>
            </a:lvl8pPr>
            <a:lvl9pPr marL="4114800" lvl="8" indent="-304800">
              <a:spcBef>
                <a:spcPts val="0"/>
              </a:spcBef>
              <a:spcAft>
                <a:spcPts val="0"/>
              </a:spcAft>
              <a:buSzPts val="1200"/>
              <a:buChar char="■"/>
              <a:defRPr sz="1200"/>
            </a:lvl9pPr>
          </a:lstStyle>
          <a:p>
            <a:endParaRPr/>
          </a:p>
        </p:txBody>
      </p:sp>
      <p:sp>
        <p:nvSpPr>
          <p:cNvPr id="31" name="Google Shape;31;p7"/>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Main point">
  <p:cSld name="MAIN_POINT">
    <p:spTree>
      <p:nvGrpSpPr>
        <p:cNvPr id="1" name="Shape 32"/>
        <p:cNvGrpSpPr/>
        <p:nvPr/>
      </p:nvGrpSpPr>
      <p:grpSpPr>
        <a:xfrm>
          <a:off x="0" y="0"/>
          <a:ext cx="0" cy="0"/>
          <a:chOff x="0" y="0"/>
          <a:chExt cx="0" cy="0"/>
        </a:xfrm>
      </p:grpSpPr>
      <p:sp>
        <p:nvSpPr>
          <p:cNvPr id="33" name="Google Shape;33;p8"/>
          <p:cNvSpPr txBox="1">
            <a:spLocks noGrp="1"/>
          </p:cNvSpPr>
          <p:nvPr>
            <p:ph type="title"/>
          </p:nvPr>
        </p:nvSpPr>
        <p:spPr>
          <a:xfrm>
            <a:off x="490250" y="450150"/>
            <a:ext cx="6367800" cy="4090800"/>
          </a:xfrm>
          <a:prstGeom prst="rect">
            <a:avLst/>
          </a:prstGeom>
        </p:spPr>
        <p:txBody>
          <a:bodyPr spcFirstLastPara="1" wrap="square" lIns="91425" tIns="91425" rIns="91425" bIns="91425" anchor="ctr" anchorCtr="0">
            <a:norm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a:endParaRPr/>
          </a:p>
        </p:txBody>
      </p:sp>
      <p:sp>
        <p:nvSpPr>
          <p:cNvPr id="34" name="Google Shape;34;p8"/>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35"/>
        <p:cNvGrpSpPr/>
        <p:nvPr/>
      </p:nvGrpSpPr>
      <p:grpSpPr>
        <a:xfrm>
          <a:off x="0" y="0"/>
          <a:ext cx="0" cy="0"/>
          <a:chOff x="0" y="0"/>
          <a:chExt cx="0" cy="0"/>
        </a:xfrm>
      </p:grpSpPr>
      <p:sp>
        <p:nvSpPr>
          <p:cNvPr id="36" name="Google Shape;36;p9"/>
          <p:cNvSpPr/>
          <p:nvPr/>
        </p:nvSpPr>
        <p:spPr>
          <a:xfrm>
            <a:off x="4572000" y="-125"/>
            <a:ext cx="4572000" cy="5143500"/>
          </a:xfrm>
          <a:prstGeom prst="rect">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37;p9"/>
          <p:cNvSpPr txBox="1">
            <a:spLocks noGrp="1"/>
          </p:cNvSpPr>
          <p:nvPr>
            <p:ph type="title"/>
          </p:nvPr>
        </p:nvSpPr>
        <p:spPr>
          <a:xfrm>
            <a:off x="265500" y="1233175"/>
            <a:ext cx="4045200" cy="1482300"/>
          </a:xfrm>
          <a:prstGeom prst="rect">
            <a:avLst/>
          </a:prstGeom>
        </p:spPr>
        <p:txBody>
          <a:bodyPr spcFirstLastPara="1" wrap="square" lIns="91425" tIns="91425" rIns="91425" bIns="91425" anchor="b" anchorCtr="0">
            <a:norm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a:endParaRPr/>
          </a:p>
        </p:txBody>
      </p:sp>
      <p:sp>
        <p:nvSpPr>
          <p:cNvPr id="38" name="Google Shape;38;p9"/>
          <p:cNvSpPr txBox="1">
            <a:spLocks noGrp="1"/>
          </p:cNvSpPr>
          <p:nvPr>
            <p:ph type="subTitle" idx="1"/>
          </p:nvPr>
        </p:nvSpPr>
        <p:spPr>
          <a:xfrm>
            <a:off x="265500" y="2803075"/>
            <a:ext cx="4045200" cy="1235100"/>
          </a:xfrm>
          <a:prstGeom prst="rect">
            <a:avLst/>
          </a:prstGeom>
        </p:spPr>
        <p:txBody>
          <a:bodyPr spcFirstLastPara="1" wrap="square" lIns="91425" tIns="91425" rIns="91425" bIns="91425" anchor="t" anchorCtr="0">
            <a:norm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a:endParaRPr/>
          </a:p>
        </p:txBody>
      </p:sp>
      <p:sp>
        <p:nvSpPr>
          <p:cNvPr id="39" name="Google Shape;39;p9"/>
          <p:cNvSpPr txBox="1">
            <a:spLocks noGrp="1"/>
          </p:cNvSpPr>
          <p:nvPr>
            <p:ph type="body" idx="2"/>
          </p:nvPr>
        </p:nvSpPr>
        <p:spPr>
          <a:xfrm>
            <a:off x="4939500" y="724075"/>
            <a:ext cx="3837000" cy="3695100"/>
          </a:xfrm>
          <a:prstGeom prst="rect">
            <a:avLst/>
          </a:prstGeom>
        </p:spPr>
        <p:txBody>
          <a:bodyPr spcFirstLastPara="1" wrap="square" lIns="91425" tIns="91425" rIns="91425" bIns="91425" anchor="ctr" anchorCtr="0">
            <a:normAutofit/>
          </a:bodyPr>
          <a:lstStyle>
            <a:lvl1pPr marL="457200" lvl="0" indent="-342900">
              <a:spcBef>
                <a:spcPts val="0"/>
              </a:spcBef>
              <a:spcAft>
                <a:spcPts val="0"/>
              </a:spcAft>
              <a:buSzPts val="1800"/>
              <a:buChar char="●"/>
              <a:defRPr/>
            </a:lvl1pPr>
            <a:lvl2pPr marL="914400" lvl="1" indent="-317500">
              <a:spcBef>
                <a:spcPts val="0"/>
              </a:spcBef>
              <a:spcAft>
                <a:spcPts val="0"/>
              </a:spcAft>
              <a:buSzPts val="1400"/>
              <a:buChar char="○"/>
              <a:defRPr/>
            </a:lvl2pPr>
            <a:lvl3pPr marL="1371600" lvl="2" indent="-317500">
              <a:spcBef>
                <a:spcPts val="0"/>
              </a:spcBef>
              <a:spcAft>
                <a:spcPts val="0"/>
              </a:spcAft>
              <a:buSzPts val="1400"/>
              <a:buChar char="■"/>
              <a:defRPr/>
            </a:lvl3pPr>
            <a:lvl4pPr marL="1828800" lvl="3" indent="-317500">
              <a:spcBef>
                <a:spcPts val="0"/>
              </a:spcBef>
              <a:spcAft>
                <a:spcPts val="0"/>
              </a:spcAft>
              <a:buSzPts val="1400"/>
              <a:buChar char="●"/>
              <a:defRPr/>
            </a:lvl4pPr>
            <a:lvl5pPr marL="2286000" lvl="4" indent="-317500">
              <a:spcBef>
                <a:spcPts val="0"/>
              </a:spcBef>
              <a:spcAft>
                <a:spcPts val="0"/>
              </a:spcAft>
              <a:buSzPts val="1400"/>
              <a:buChar char="○"/>
              <a:defRPr/>
            </a:lvl5pPr>
            <a:lvl6pPr marL="2743200" lvl="5" indent="-317500">
              <a:spcBef>
                <a:spcPts val="0"/>
              </a:spcBef>
              <a:spcAft>
                <a:spcPts val="0"/>
              </a:spcAft>
              <a:buSzPts val="1400"/>
              <a:buChar char="■"/>
              <a:defRPr/>
            </a:lvl6pPr>
            <a:lvl7pPr marL="3200400" lvl="6" indent="-317500">
              <a:spcBef>
                <a:spcPts val="0"/>
              </a:spcBef>
              <a:spcAft>
                <a:spcPts val="0"/>
              </a:spcAft>
              <a:buSzPts val="1400"/>
              <a:buChar char="●"/>
              <a:defRPr/>
            </a:lvl7pPr>
            <a:lvl8pPr marL="3657600" lvl="7" indent="-317500">
              <a:spcBef>
                <a:spcPts val="0"/>
              </a:spcBef>
              <a:spcAft>
                <a:spcPts val="0"/>
              </a:spcAft>
              <a:buSzPts val="1400"/>
              <a:buChar char="○"/>
              <a:defRPr/>
            </a:lvl8pPr>
            <a:lvl9pPr marL="4114800" lvl="8" indent="-317500">
              <a:spcBef>
                <a:spcPts val="0"/>
              </a:spcBef>
              <a:spcAft>
                <a:spcPts val="0"/>
              </a:spcAft>
              <a:buSzPts val="1400"/>
              <a:buChar char="■"/>
              <a:defRPr/>
            </a:lvl9pPr>
          </a:lstStyle>
          <a:p>
            <a:endParaRPr/>
          </a:p>
        </p:txBody>
      </p:sp>
      <p:sp>
        <p:nvSpPr>
          <p:cNvPr id="40" name="Google Shape;40;p9"/>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Caption">
  <p:cSld name="CAPTION_ONLY">
    <p:spTree>
      <p:nvGrpSpPr>
        <p:cNvPr id="1" name="Shape 41"/>
        <p:cNvGrpSpPr/>
        <p:nvPr/>
      </p:nvGrpSpPr>
      <p:grpSpPr>
        <a:xfrm>
          <a:off x="0" y="0"/>
          <a:ext cx="0" cy="0"/>
          <a:chOff x="0" y="0"/>
          <a:chExt cx="0" cy="0"/>
        </a:xfrm>
      </p:grpSpPr>
      <p:sp>
        <p:nvSpPr>
          <p:cNvPr id="42" name="Google Shape;42;p10"/>
          <p:cNvSpPr txBox="1">
            <a:spLocks noGrp="1"/>
          </p:cNvSpPr>
          <p:nvPr>
            <p:ph type="body" idx="1"/>
          </p:nvPr>
        </p:nvSpPr>
        <p:spPr>
          <a:xfrm>
            <a:off x="311700" y="4230575"/>
            <a:ext cx="5998800" cy="605100"/>
          </a:xfrm>
          <a:prstGeom prst="rect">
            <a:avLst/>
          </a:prstGeom>
        </p:spPr>
        <p:txBody>
          <a:bodyPr spcFirstLastPara="1" wrap="square" lIns="91425" tIns="91425" rIns="91425" bIns="91425" anchor="ctr" anchorCtr="0">
            <a:normAutofit/>
          </a:bodyPr>
          <a:lstStyle>
            <a:lvl1pPr marL="457200" lvl="0" indent="-228600">
              <a:lnSpc>
                <a:spcPct val="100000"/>
              </a:lnSpc>
              <a:spcBef>
                <a:spcPts val="0"/>
              </a:spcBef>
              <a:spcAft>
                <a:spcPts val="0"/>
              </a:spcAft>
              <a:buSzPts val="1800"/>
              <a:buNone/>
              <a:defRPr/>
            </a:lvl1pPr>
          </a:lstStyle>
          <a:p>
            <a:endParaRPr/>
          </a:p>
        </p:txBody>
      </p:sp>
      <p:sp>
        <p:nvSpPr>
          <p:cNvPr id="43" name="Google Shape;43;p10"/>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ig number">
  <p:cSld name="BIG_NUMBER">
    <p:spTree>
      <p:nvGrpSpPr>
        <p:cNvPr id="1" name="Shape 44"/>
        <p:cNvGrpSpPr/>
        <p:nvPr/>
      </p:nvGrpSpPr>
      <p:grpSpPr>
        <a:xfrm>
          <a:off x="0" y="0"/>
          <a:ext cx="0" cy="0"/>
          <a:chOff x="0" y="0"/>
          <a:chExt cx="0" cy="0"/>
        </a:xfrm>
      </p:grpSpPr>
      <p:sp>
        <p:nvSpPr>
          <p:cNvPr id="45" name="Google Shape;45;p11"/>
          <p:cNvSpPr txBox="1">
            <a:spLocks noGrp="1"/>
          </p:cNvSpPr>
          <p:nvPr>
            <p:ph type="title" hasCustomPrompt="1"/>
          </p:nvPr>
        </p:nvSpPr>
        <p:spPr>
          <a:xfrm>
            <a:off x="311700" y="1106125"/>
            <a:ext cx="8520600" cy="1963500"/>
          </a:xfrm>
          <a:prstGeom prst="rect">
            <a:avLst/>
          </a:prstGeom>
        </p:spPr>
        <p:txBody>
          <a:bodyPr spcFirstLastPara="1" wrap="square" lIns="91425" tIns="91425" rIns="91425" bIns="91425" anchor="b" anchorCtr="0">
            <a:norm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46" name="Google Shape;46;p11"/>
          <p:cNvSpPr txBox="1">
            <a:spLocks noGrp="1"/>
          </p:cNvSpPr>
          <p:nvPr>
            <p:ph type="body" idx="1"/>
          </p:nvPr>
        </p:nvSpPr>
        <p:spPr>
          <a:xfrm>
            <a:off x="311700" y="3152225"/>
            <a:ext cx="8520600" cy="1300800"/>
          </a:xfrm>
          <a:prstGeom prst="rect">
            <a:avLst/>
          </a:prstGeom>
        </p:spPr>
        <p:txBody>
          <a:bodyPr spcFirstLastPara="1" wrap="square" lIns="91425" tIns="91425" rIns="91425" bIns="91425" anchor="t" anchorCtr="0">
            <a:normAutofit/>
          </a:bodyPr>
          <a:lstStyle>
            <a:lvl1pPr marL="457200" lvl="0" indent="-342900" algn="ctr">
              <a:spcBef>
                <a:spcPts val="0"/>
              </a:spcBef>
              <a:spcAft>
                <a:spcPts val="0"/>
              </a:spcAft>
              <a:buSzPts val="1800"/>
              <a:buChar char="●"/>
              <a:defRPr/>
            </a:lvl1pPr>
            <a:lvl2pPr marL="914400" lvl="1" indent="-317500" algn="ctr">
              <a:spcBef>
                <a:spcPts val="0"/>
              </a:spcBef>
              <a:spcAft>
                <a:spcPts val="0"/>
              </a:spcAft>
              <a:buSzPts val="1400"/>
              <a:buChar char="○"/>
              <a:defRPr/>
            </a:lvl2pPr>
            <a:lvl3pPr marL="1371600" lvl="2" indent="-317500" algn="ctr">
              <a:spcBef>
                <a:spcPts val="0"/>
              </a:spcBef>
              <a:spcAft>
                <a:spcPts val="0"/>
              </a:spcAft>
              <a:buSzPts val="1400"/>
              <a:buChar char="■"/>
              <a:defRPr/>
            </a:lvl3pPr>
            <a:lvl4pPr marL="1828800" lvl="3" indent="-317500" algn="ctr">
              <a:spcBef>
                <a:spcPts val="0"/>
              </a:spcBef>
              <a:spcAft>
                <a:spcPts val="0"/>
              </a:spcAft>
              <a:buSzPts val="1400"/>
              <a:buChar char="●"/>
              <a:defRPr/>
            </a:lvl4pPr>
            <a:lvl5pPr marL="2286000" lvl="4" indent="-317500" algn="ctr">
              <a:spcBef>
                <a:spcPts val="0"/>
              </a:spcBef>
              <a:spcAft>
                <a:spcPts val="0"/>
              </a:spcAft>
              <a:buSzPts val="1400"/>
              <a:buChar char="○"/>
              <a:defRPr/>
            </a:lvl5pPr>
            <a:lvl6pPr marL="2743200" lvl="5" indent="-317500" algn="ctr">
              <a:spcBef>
                <a:spcPts val="0"/>
              </a:spcBef>
              <a:spcAft>
                <a:spcPts val="0"/>
              </a:spcAft>
              <a:buSzPts val="1400"/>
              <a:buChar char="■"/>
              <a:defRPr/>
            </a:lvl6pPr>
            <a:lvl7pPr marL="3200400" lvl="6" indent="-317500" algn="ctr">
              <a:spcBef>
                <a:spcPts val="0"/>
              </a:spcBef>
              <a:spcAft>
                <a:spcPts val="0"/>
              </a:spcAft>
              <a:buSzPts val="1400"/>
              <a:buChar char="●"/>
              <a:defRPr/>
            </a:lvl7pPr>
            <a:lvl8pPr marL="3657600" lvl="7" indent="-317500" algn="ctr">
              <a:spcBef>
                <a:spcPts val="0"/>
              </a:spcBef>
              <a:spcAft>
                <a:spcPts val="0"/>
              </a:spcAft>
              <a:buSzPts val="1400"/>
              <a:buChar char="○"/>
              <a:defRPr/>
            </a:lvl8pPr>
            <a:lvl9pPr marL="4114800" lvl="8" indent="-317500" algn="ctr">
              <a:spcBef>
                <a:spcPts val="0"/>
              </a:spcBef>
              <a:spcAft>
                <a:spcPts val="0"/>
              </a:spcAft>
              <a:buSzPts val="1400"/>
              <a:buChar char="■"/>
              <a:defRPr/>
            </a:lvl9pPr>
          </a:lstStyle>
          <a:p>
            <a:endParaRPr/>
          </a:p>
        </p:txBody>
      </p:sp>
      <p:sp>
        <p:nvSpPr>
          <p:cNvPr id="47" name="Google Shape;47;p11"/>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48"/>
        <p:cNvGrpSpPr/>
        <p:nvPr/>
      </p:nvGrpSpPr>
      <p:grpSpPr>
        <a:xfrm>
          <a:off x="0" y="0"/>
          <a:ext cx="0" cy="0"/>
          <a:chOff x="0" y="0"/>
          <a:chExt cx="0" cy="0"/>
        </a:xfrm>
      </p:grpSpPr>
      <p:sp>
        <p:nvSpPr>
          <p:cNvPr id="49" name="Google Shape;49;p1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Cover" type="title">
  <p:cSld name="TITLE">
    <p:spTree>
      <p:nvGrpSpPr>
        <p:cNvPr id="1" name="Shape 54"/>
        <p:cNvGrpSpPr/>
        <p:nvPr/>
      </p:nvGrpSpPr>
      <p:grpSpPr>
        <a:xfrm>
          <a:off x="0" y="0"/>
          <a:ext cx="0" cy="0"/>
          <a:chOff x="0" y="0"/>
          <a:chExt cx="0" cy="0"/>
        </a:xfrm>
      </p:grpSpPr>
      <p:sp>
        <p:nvSpPr>
          <p:cNvPr id="55" name="Google Shape;55;p14"/>
          <p:cNvSpPr>
            <a:spLocks noGrp="1"/>
          </p:cNvSpPr>
          <p:nvPr>
            <p:ph type="pic" idx="2"/>
          </p:nvPr>
        </p:nvSpPr>
        <p:spPr>
          <a:xfrm>
            <a:off x="6655200" y="2571900"/>
            <a:ext cx="2488800" cy="2580900"/>
          </a:xfrm>
          <a:prstGeom prst="rect">
            <a:avLst/>
          </a:prstGeom>
          <a:noFill/>
          <a:ln>
            <a:noFill/>
          </a:ln>
        </p:spPr>
      </p:sp>
      <p:sp>
        <p:nvSpPr>
          <p:cNvPr id="56" name="Google Shape;56;p14"/>
          <p:cNvSpPr/>
          <p:nvPr/>
        </p:nvSpPr>
        <p:spPr>
          <a:xfrm>
            <a:off x="0" y="0"/>
            <a:ext cx="6655200" cy="32340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7" name="Google Shape;57;p14"/>
          <p:cNvSpPr/>
          <p:nvPr/>
        </p:nvSpPr>
        <p:spPr>
          <a:xfrm>
            <a:off x="6655200" y="0"/>
            <a:ext cx="2488800" cy="2571900"/>
          </a:xfrm>
          <a:prstGeom prst="rect">
            <a:avLst/>
          </a:pr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8" name="Google Shape;58;p14"/>
          <p:cNvSpPr/>
          <p:nvPr/>
        </p:nvSpPr>
        <p:spPr>
          <a:xfrm>
            <a:off x="0" y="3234000"/>
            <a:ext cx="6655200" cy="19095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Clr>
                <a:schemeClr val="dk1"/>
              </a:buClr>
              <a:buSzPts val="1100"/>
              <a:buNone/>
            </a:pPr>
            <a:endParaRPr sz="1800">
              <a:solidFill>
                <a:schemeClr val="accent4"/>
              </a:solidFill>
              <a:latin typeface="Work Sans Medium"/>
              <a:ea typeface="Work Sans Medium"/>
              <a:cs typeface="Work Sans Medium"/>
              <a:sym typeface="Work Sans Medium"/>
            </a:endParaRPr>
          </a:p>
        </p:txBody>
      </p:sp>
      <p:sp>
        <p:nvSpPr>
          <p:cNvPr id="59" name="Google Shape;59;p14"/>
          <p:cNvSpPr txBox="1">
            <a:spLocks noGrp="1"/>
          </p:cNvSpPr>
          <p:nvPr>
            <p:ph type="subTitle" idx="1"/>
          </p:nvPr>
        </p:nvSpPr>
        <p:spPr>
          <a:xfrm>
            <a:off x="6774850" y="0"/>
            <a:ext cx="2369100" cy="19839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2400"/>
              <a:buFont typeface="Work Sans"/>
              <a:buNone/>
              <a:defRPr sz="2400">
                <a:solidFill>
                  <a:schemeClr val="lt1"/>
                </a:solidFill>
              </a:defRPr>
            </a:lvl1pPr>
            <a:lvl2pPr lvl="1">
              <a:spcBef>
                <a:spcPts val="0"/>
              </a:spcBef>
              <a:spcAft>
                <a:spcPts val="0"/>
              </a:spcAft>
              <a:buClr>
                <a:schemeClr val="lt1"/>
              </a:buClr>
              <a:buSzPts val="2400"/>
              <a:buNone/>
              <a:defRPr sz="2400">
                <a:solidFill>
                  <a:schemeClr val="lt1"/>
                </a:solidFill>
              </a:defRPr>
            </a:lvl2pPr>
            <a:lvl3pPr lvl="2">
              <a:spcBef>
                <a:spcPts val="0"/>
              </a:spcBef>
              <a:spcAft>
                <a:spcPts val="0"/>
              </a:spcAft>
              <a:buClr>
                <a:schemeClr val="lt1"/>
              </a:buClr>
              <a:buSzPts val="2400"/>
              <a:buNone/>
              <a:defRPr sz="2400">
                <a:solidFill>
                  <a:schemeClr val="lt1"/>
                </a:solidFill>
              </a:defRPr>
            </a:lvl3pPr>
            <a:lvl4pPr lvl="3">
              <a:spcBef>
                <a:spcPts val="0"/>
              </a:spcBef>
              <a:spcAft>
                <a:spcPts val="0"/>
              </a:spcAft>
              <a:buClr>
                <a:schemeClr val="lt1"/>
              </a:buClr>
              <a:buSzPts val="2400"/>
              <a:buNone/>
              <a:defRPr sz="2400">
                <a:solidFill>
                  <a:schemeClr val="lt1"/>
                </a:solidFill>
              </a:defRPr>
            </a:lvl4pPr>
            <a:lvl5pPr lvl="4">
              <a:spcBef>
                <a:spcPts val="0"/>
              </a:spcBef>
              <a:spcAft>
                <a:spcPts val="0"/>
              </a:spcAft>
              <a:buClr>
                <a:schemeClr val="lt1"/>
              </a:buClr>
              <a:buSzPts val="2400"/>
              <a:buNone/>
              <a:defRPr sz="2400">
                <a:solidFill>
                  <a:schemeClr val="lt1"/>
                </a:solidFill>
              </a:defRPr>
            </a:lvl5pPr>
            <a:lvl6pPr lvl="5">
              <a:spcBef>
                <a:spcPts val="0"/>
              </a:spcBef>
              <a:spcAft>
                <a:spcPts val="0"/>
              </a:spcAft>
              <a:buClr>
                <a:schemeClr val="lt1"/>
              </a:buClr>
              <a:buSzPts val="2400"/>
              <a:buNone/>
              <a:defRPr sz="2400">
                <a:solidFill>
                  <a:schemeClr val="lt1"/>
                </a:solidFill>
              </a:defRPr>
            </a:lvl6pPr>
            <a:lvl7pPr lvl="6">
              <a:spcBef>
                <a:spcPts val="0"/>
              </a:spcBef>
              <a:spcAft>
                <a:spcPts val="0"/>
              </a:spcAft>
              <a:buClr>
                <a:schemeClr val="lt1"/>
              </a:buClr>
              <a:buSzPts val="2400"/>
              <a:buNone/>
              <a:defRPr sz="2400">
                <a:solidFill>
                  <a:schemeClr val="lt1"/>
                </a:solidFill>
              </a:defRPr>
            </a:lvl7pPr>
            <a:lvl8pPr lvl="7">
              <a:spcBef>
                <a:spcPts val="0"/>
              </a:spcBef>
              <a:spcAft>
                <a:spcPts val="0"/>
              </a:spcAft>
              <a:buClr>
                <a:schemeClr val="lt1"/>
              </a:buClr>
              <a:buSzPts val="2400"/>
              <a:buNone/>
              <a:defRPr sz="2400">
                <a:solidFill>
                  <a:schemeClr val="lt1"/>
                </a:solidFill>
              </a:defRPr>
            </a:lvl8pPr>
            <a:lvl9pPr lvl="8">
              <a:spcBef>
                <a:spcPts val="0"/>
              </a:spcBef>
              <a:spcAft>
                <a:spcPts val="0"/>
              </a:spcAft>
              <a:buClr>
                <a:schemeClr val="lt1"/>
              </a:buClr>
              <a:buSzPts val="2400"/>
              <a:buNone/>
              <a:defRPr sz="2400">
                <a:solidFill>
                  <a:schemeClr val="lt1"/>
                </a:solidFill>
              </a:defRPr>
            </a:lvl9pPr>
          </a:lstStyle>
          <a:p>
            <a:endParaRPr/>
          </a:p>
        </p:txBody>
      </p:sp>
      <p:sp>
        <p:nvSpPr>
          <p:cNvPr id="60" name="Google Shape;60;p14"/>
          <p:cNvSpPr txBox="1">
            <a:spLocks noGrp="1"/>
          </p:cNvSpPr>
          <p:nvPr>
            <p:ph type="title"/>
          </p:nvPr>
        </p:nvSpPr>
        <p:spPr>
          <a:xfrm>
            <a:off x="0" y="0"/>
            <a:ext cx="6655200" cy="3234000"/>
          </a:xfrm>
          <a:prstGeom prst="rect">
            <a:avLst/>
          </a:prstGeom>
        </p:spPr>
        <p:txBody>
          <a:bodyPr spcFirstLastPara="1" wrap="square" lIns="91425" tIns="91425" rIns="91425" bIns="91425" anchor="t" anchorCtr="0">
            <a:noAutofit/>
          </a:bodyPr>
          <a:lstStyle>
            <a:lvl1pPr lvl="0">
              <a:lnSpc>
                <a:spcPct val="80000"/>
              </a:lnSpc>
              <a:spcBef>
                <a:spcPts val="0"/>
              </a:spcBef>
              <a:spcAft>
                <a:spcPts val="0"/>
              </a:spcAft>
              <a:buClr>
                <a:schemeClr val="dk1"/>
              </a:buClr>
              <a:buSzPts val="6000"/>
              <a:buFont typeface="Work Sans"/>
              <a:buNone/>
              <a:defRPr sz="6000">
                <a:latin typeface="Work Sans"/>
                <a:ea typeface="Work Sans"/>
                <a:cs typeface="Work Sans"/>
                <a:sym typeface="Work Sans"/>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61" name="Google Shape;61;p14"/>
          <p:cNvSpPr txBox="1">
            <a:spLocks noGrp="1"/>
          </p:cNvSpPr>
          <p:nvPr>
            <p:ph type="body" idx="3"/>
          </p:nvPr>
        </p:nvSpPr>
        <p:spPr>
          <a:xfrm>
            <a:off x="131700" y="3950550"/>
            <a:ext cx="2964300" cy="435000"/>
          </a:xfrm>
          <a:prstGeom prst="rect">
            <a:avLst/>
          </a:prstGeom>
        </p:spPr>
        <p:txBody>
          <a:bodyPr spcFirstLastPara="1" wrap="square" lIns="91425" tIns="91425" rIns="91425" bIns="91425" anchor="t" anchorCtr="0">
            <a:noAutofit/>
          </a:bodyPr>
          <a:lstStyle>
            <a:lvl1pPr marL="457200" lvl="0" indent="-381000">
              <a:spcBef>
                <a:spcPts val="0"/>
              </a:spcBef>
              <a:spcAft>
                <a:spcPts val="0"/>
              </a:spcAft>
              <a:buClr>
                <a:schemeClr val="dk1"/>
              </a:buClr>
              <a:buSzPts val="2400"/>
              <a:buChar char="●"/>
              <a:defRPr sz="2400"/>
            </a:lvl1pPr>
            <a:lvl2pPr marL="914400" lvl="1" indent="-381000">
              <a:spcBef>
                <a:spcPts val="0"/>
              </a:spcBef>
              <a:spcAft>
                <a:spcPts val="0"/>
              </a:spcAft>
              <a:buClr>
                <a:schemeClr val="dk1"/>
              </a:buClr>
              <a:buSzPts val="2400"/>
              <a:buChar char="○"/>
              <a:defRPr sz="2400"/>
            </a:lvl2pPr>
            <a:lvl3pPr marL="1371600" lvl="2" indent="-381000">
              <a:spcBef>
                <a:spcPts val="0"/>
              </a:spcBef>
              <a:spcAft>
                <a:spcPts val="0"/>
              </a:spcAft>
              <a:buClr>
                <a:schemeClr val="dk1"/>
              </a:buClr>
              <a:buSzPts val="2400"/>
              <a:buChar char="■"/>
              <a:defRPr sz="2400"/>
            </a:lvl3pPr>
            <a:lvl4pPr marL="1828800" lvl="3" indent="-381000">
              <a:spcBef>
                <a:spcPts val="0"/>
              </a:spcBef>
              <a:spcAft>
                <a:spcPts val="0"/>
              </a:spcAft>
              <a:buClr>
                <a:schemeClr val="dk1"/>
              </a:buClr>
              <a:buSzPts val="2400"/>
              <a:buChar char="●"/>
              <a:defRPr sz="2400"/>
            </a:lvl4pPr>
            <a:lvl5pPr marL="2286000" lvl="4" indent="-381000">
              <a:spcBef>
                <a:spcPts val="0"/>
              </a:spcBef>
              <a:spcAft>
                <a:spcPts val="0"/>
              </a:spcAft>
              <a:buClr>
                <a:schemeClr val="dk1"/>
              </a:buClr>
              <a:buSzPts val="2400"/>
              <a:buChar char="○"/>
              <a:defRPr sz="2400"/>
            </a:lvl5pPr>
            <a:lvl6pPr marL="2743200" lvl="5" indent="-381000">
              <a:spcBef>
                <a:spcPts val="0"/>
              </a:spcBef>
              <a:spcAft>
                <a:spcPts val="0"/>
              </a:spcAft>
              <a:buClr>
                <a:schemeClr val="dk1"/>
              </a:buClr>
              <a:buSzPts val="2400"/>
              <a:buChar char="■"/>
              <a:defRPr sz="2400"/>
            </a:lvl6pPr>
            <a:lvl7pPr marL="3200400" lvl="6" indent="-381000">
              <a:spcBef>
                <a:spcPts val="0"/>
              </a:spcBef>
              <a:spcAft>
                <a:spcPts val="0"/>
              </a:spcAft>
              <a:buClr>
                <a:schemeClr val="dk1"/>
              </a:buClr>
              <a:buSzPts val="2400"/>
              <a:buChar char="●"/>
              <a:defRPr sz="2400"/>
            </a:lvl7pPr>
            <a:lvl8pPr marL="3657600" lvl="7" indent="-381000">
              <a:spcBef>
                <a:spcPts val="0"/>
              </a:spcBef>
              <a:spcAft>
                <a:spcPts val="0"/>
              </a:spcAft>
              <a:buClr>
                <a:schemeClr val="dk1"/>
              </a:buClr>
              <a:buSzPts val="2400"/>
              <a:buChar char="○"/>
              <a:defRPr sz="2400"/>
            </a:lvl8pPr>
            <a:lvl9pPr marL="4114800" lvl="8" indent="-381000">
              <a:spcBef>
                <a:spcPts val="0"/>
              </a:spcBef>
              <a:spcAft>
                <a:spcPts val="0"/>
              </a:spcAft>
              <a:buClr>
                <a:schemeClr val="dk1"/>
              </a:buClr>
              <a:buSzPts val="2400"/>
              <a:buChar char="■"/>
              <a:defRPr sz="2400"/>
            </a:lvl9pPr>
          </a:lstStyle>
          <a:p>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Risk" type="secHead">
  <p:cSld name="SECTION_HEADER">
    <p:spTree>
      <p:nvGrpSpPr>
        <p:cNvPr id="1" name="Shape 62"/>
        <p:cNvGrpSpPr/>
        <p:nvPr/>
      </p:nvGrpSpPr>
      <p:grpSpPr>
        <a:xfrm>
          <a:off x="0" y="0"/>
          <a:ext cx="0" cy="0"/>
          <a:chOff x="0" y="0"/>
          <a:chExt cx="0" cy="0"/>
        </a:xfrm>
      </p:grpSpPr>
      <p:sp>
        <p:nvSpPr>
          <p:cNvPr id="63" name="Google Shape;63;p15"/>
          <p:cNvSpPr/>
          <p:nvPr/>
        </p:nvSpPr>
        <p:spPr>
          <a:xfrm>
            <a:off x="0" y="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 name="Google Shape;64;p15"/>
          <p:cNvSpPr/>
          <p:nvPr/>
        </p:nvSpPr>
        <p:spPr>
          <a:xfrm>
            <a:off x="6055500" y="3408425"/>
            <a:ext cx="3088500" cy="17352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dk1"/>
              </a:solidFill>
            </a:endParaRPr>
          </a:p>
        </p:txBody>
      </p:sp>
      <p:sp>
        <p:nvSpPr>
          <p:cNvPr id="65" name="Google Shape;65;p15"/>
          <p:cNvSpPr/>
          <p:nvPr/>
        </p:nvSpPr>
        <p:spPr>
          <a:xfrm>
            <a:off x="747600" y="0"/>
            <a:ext cx="5307900" cy="51435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dk2"/>
              </a:solidFill>
            </a:endParaRPr>
          </a:p>
        </p:txBody>
      </p:sp>
      <p:sp>
        <p:nvSpPr>
          <p:cNvPr id="66" name="Google Shape;66;p15"/>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67" name="Google Shape;67;p15"/>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68" name="Google Shape;68;p15"/>
          <p:cNvSpPr>
            <a:spLocks noGrp="1"/>
          </p:cNvSpPr>
          <p:nvPr>
            <p:ph type="pic" idx="3"/>
          </p:nvPr>
        </p:nvSpPr>
        <p:spPr>
          <a:xfrm>
            <a:off x="6055500" y="0"/>
            <a:ext cx="3088500" cy="3408300"/>
          </a:xfrm>
          <a:prstGeom prst="rect">
            <a:avLst/>
          </a:prstGeom>
          <a:noFill/>
          <a:ln>
            <a:noFill/>
          </a:ln>
        </p:spPr>
      </p:sp>
      <p:sp>
        <p:nvSpPr>
          <p:cNvPr id="69" name="Google Shape;69;p15"/>
          <p:cNvSpPr txBox="1">
            <a:spLocks noGrp="1"/>
          </p:cNvSpPr>
          <p:nvPr>
            <p:ph type="body" idx="4"/>
          </p:nvPr>
        </p:nvSpPr>
        <p:spPr>
          <a:xfrm>
            <a:off x="6059050" y="4398400"/>
            <a:ext cx="1430400" cy="745200"/>
          </a:xfrm>
          <a:prstGeom prst="rect">
            <a:avLst/>
          </a:prstGeom>
        </p:spPr>
        <p:txBody>
          <a:bodyPr spcFirstLastPara="1" wrap="square" lIns="91425" tIns="91425" rIns="91425" bIns="91425" anchor="b" anchorCtr="0">
            <a:noAutofit/>
          </a:bodyPr>
          <a:lstStyle>
            <a:lvl1pPr marL="457200" lvl="0" indent="-304800">
              <a:spcBef>
                <a:spcPts val="0"/>
              </a:spcBef>
              <a:spcAft>
                <a:spcPts val="0"/>
              </a:spcAft>
              <a:buSzPts val="1200"/>
              <a:buFont typeface="Work Sans Medium"/>
              <a:buChar char="●"/>
              <a:defRPr>
                <a:latin typeface="Work Sans Medium"/>
                <a:ea typeface="Work Sans Medium"/>
                <a:cs typeface="Work Sans Medium"/>
                <a:sym typeface="Work Sans Medium"/>
              </a:defRPr>
            </a:lvl1pPr>
            <a:lvl2pPr marL="914400" lvl="1" indent="-304800">
              <a:spcBef>
                <a:spcPts val="0"/>
              </a:spcBef>
              <a:spcAft>
                <a:spcPts val="0"/>
              </a:spcAft>
              <a:buSzPts val="1200"/>
              <a:buFont typeface="Work Sans Medium"/>
              <a:buChar char="○"/>
              <a:defRPr>
                <a:latin typeface="Work Sans Medium"/>
                <a:ea typeface="Work Sans Medium"/>
                <a:cs typeface="Work Sans Medium"/>
                <a:sym typeface="Work Sans Medium"/>
              </a:defRPr>
            </a:lvl2pPr>
            <a:lvl3pPr marL="1371600" lvl="2" indent="-304800">
              <a:spcBef>
                <a:spcPts val="0"/>
              </a:spcBef>
              <a:spcAft>
                <a:spcPts val="0"/>
              </a:spcAft>
              <a:buSzPts val="1200"/>
              <a:buFont typeface="Work Sans Medium"/>
              <a:buChar char="■"/>
              <a:defRPr>
                <a:latin typeface="Work Sans Medium"/>
                <a:ea typeface="Work Sans Medium"/>
                <a:cs typeface="Work Sans Medium"/>
                <a:sym typeface="Work Sans Medium"/>
              </a:defRPr>
            </a:lvl3pPr>
            <a:lvl4pPr marL="1828800" lvl="3" indent="-304800">
              <a:spcBef>
                <a:spcPts val="0"/>
              </a:spcBef>
              <a:spcAft>
                <a:spcPts val="0"/>
              </a:spcAft>
              <a:buSzPts val="1200"/>
              <a:buFont typeface="Work Sans Medium"/>
              <a:buChar char="●"/>
              <a:defRPr>
                <a:latin typeface="Work Sans Medium"/>
                <a:ea typeface="Work Sans Medium"/>
                <a:cs typeface="Work Sans Medium"/>
                <a:sym typeface="Work Sans Medium"/>
              </a:defRPr>
            </a:lvl4pPr>
            <a:lvl5pPr marL="2286000" lvl="4" indent="-304800">
              <a:spcBef>
                <a:spcPts val="0"/>
              </a:spcBef>
              <a:spcAft>
                <a:spcPts val="0"/>
              </a:spcAft>
              <a:buSzPts val="1200"/>
              <a:buFont typeface="Work Sans Medium"/>
              <a:buChar char="○"/>
              <a:defRPr>
                <a:latin typeface="Work Sans Medium"/>
                <a:ea typeface="Work Sans Medium"/>
                <a:cs typeface="Work Sans Medium"/>
                <a:sym typeface="Work Sans Medium"/>
              </a:defRPr>
            </a:lvl5pPr>
            <a:lvl6pPr marL="2743200" lvl="5" indent="-304800">
              <a:spcBef>
                <a:spcPts val="0"/>
              </a:spcBef>
              <a:spcAft>
                <a:spcPts val="0"/>
              </a:spcAft>
              <a:buSzPts val="1200"/>
              <a:buFont typeface="Work Sans Medium"/>
              <a:buChar char="■"/>
              <a:defRPr>
                <a:latin typeface="Work Sans Medium"/>
                <a:ea typeface="Work Sans Medium"/>
                <a:cs typeface="Work Sans Medium"/>
                <a:sym typeface="Work Sans Medium"/>
              </a:defRPr>
            </a:lvl6pPr>
            <a:lvl7pPr marL="3200400" lvl="6" indent="-304800">
              <a:spcBef>
                <a:spcPts val="0"/>
              </a:spcBef>
              <a:spcAft>
                <a:spcPts val="0"/>
              </a:spcAft>
              <a:buSzPts val="1200"/>
              <a:buFont typeface="Work Sans Medium"/>
              <a:buChar char="●"/>
              <a:defRPr>
                <a:latin typeface="Work Sans Medium"/>
                <a:ea typeface="Work Sans Medium"/>
                <a:cs typeface="Work Sans Medium"/>
                <a:sym typeface="Work Sans Medium"/>
              </a:defRPr>
            </a:lvl7pPr>
            <a:lvl8pPr marL="3657600" lvl="7" indent="-304800">
              <a:spcBef>
                <a:spcPts val="0"/>
              </a:spcBef>
              <a:spcAft>
                <a:spcPts val="0"/>
              </a:spcAft>
              <a:buSzPts val="1200"/>
              <a:buFont typeface="Work Sans Medium"/>
              <a:buChar char="○"/>
              <a:defRPr>
                <a:latin typeface="Work Sans Medium"/>
                <a:ea typeface="Work Sans Medium"/>
                <a:cs typeface="Work Sans Medium"/>
                <a:sym typeface="Work Sans Medium"/>
              </a:defRPr>
            </a:lvl8pPr>
            <a:lvl9pPr marL="4114800" lvl="8" indent="-304800">
              <a:spcBef>
                <a:spcPts val="0"/>
              </a:spcBef>
              <a:spcAft>
                <a:spcPts val="0"/>
              </a:spcAft>
              <a:buSzPts val="1200"/>
              <a:buFont typeface="Work Sans Medium"/>
              <a:buChar char="■"/>
              <a:defRPr>
                <a:latin typeface="Work Sans Medium"/>
                <a:ea typeface="Work Sans Medium"/>
                <a:cs typeface="Work Sans Medium"/>
                <a:sym typeface="Work Sans Medium"/>
              </a:defRPr>
            </a:lvl9pPr>
          </a:lstStyle>
          <a:p>
            <a:endParaRPr/>
          </a:p>
        </p:txBody>
      </p:sp>
      <p:sp>
        <p:nvSpPr>
          <p:cNvPr id="70" name="Google Shape;70;p15"/>
          <p:cNvSpPr txBox="1">
            <a:spLocks noGrp="1"/>
          </p:cNvSpPr>
          <p:nvPr>
            <p:ph type="title"/>
          </p:nvPr>
        </p:nvSpPr>
        <p:spPr>
          <a:xfrm>
            <a:off x="1064600" y="1401375"/>
            <a:ext cx="3439200" cy="8880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71" name="Google Shape;71;p15"/>
          <p:cNvSpPr txBox="1">
            <a:spLocks noGrp="1"/>
          </p:cNvSpPr>
          <p:nvPr>
            <p:ph type="title" idx="5"/>
          </p:nvPr>
        </p:nvSpPr>
        <p:spPr>
          <a:xfrm>
            <a:off x="6055500" y="3408300"/>
            <a:ext cx="1811400" cy="888000"/>
          </a:xfrm>
          <a:prstGeom prst="rect">
            <a:avLst/>
          </a:prstGeom>
        </p:spPr>
        <p:txBody>
          <a:bodyPr spcFirstLastPara="1" wrap="square" lIns="91425" tIns="91425" rIns="91425" bIns="91425" anchor="t" anchorCtr="0">
            <a:noAutofit/>
          </a:bodyPr>
          <a:lstStyle>
            <a:lvl1pPr lvl="0">
              <a:lnSpc>
                <a:spcPct val="80000"/>
              </a:lnSpc>
              <a:spcBef>
                <a:spcPts val="0"/>
              </a:spcBef>
              <a:spcAft>
                <a:spcPts val="0"/>
              </a:spcAft>
              <a:buClr>
                <a:schemeClr val="dk1"/>
              </a:buClr>
              <a:buSzPts val="3400"/>
              <a:buNone/>
              <a:defRPr sz="3400"/>
            </a:lvl1pPr>
            <a:lvl2pPr lvl="1">
              <a:spcBef>
                <a:spcPts val="0"/>
              </a:spcBef>
              <a:spcAft>
                <a:spcPts val="0"/>
              </a:spcAft>
              <a:buClr>
                <a:schemeClr val="dk1"/>
              </a:buClr>
              <a:buSzPts val="1400"/>
              <a:buNone/>
              <a:defRPr>
                <a:solidFill>
                  <a:schemeClr val="dk1"/>
                </a:solidFill>
              </a:defRPr>
            </a:lvl2pPr>
            <a:lvl3pPr lvl="2">
              <a:spcBef>
                <a:spcPts val="0"/>
              </a:spcBef>
              <a:spcAft>
                <a:spcPts val="0"/>
              </a:spcAft>
              <a:buClr>
                <a:schemeClr val="dk1"/>
              </a:buClr>
              <a:buSzPts val="1400"/>
              <a:buNone/>
              <a:defRPr>
                <a:solidFill>
                  <a:schemeClr val="dk1"/>
                </a:solidFill>
              </a:defRPr>
            </a:lvl3pPr>
            <a:lvl4pPr lvl="3">
              <a:spcBef>
                <a:spcPts val="0"/>
              </a:spcBef>
              <a:spcAft>
                <a:spcPts val="0"/>
              </a:spcAft>
              <a:buClr>
                <a:schemeClr val="dk1"/>
              </a:buClr>
              <a:buSzPts val="1400"/>
              <a:buNone/>
              <a:defRPr>
                <a:solidFill>
                  <a:schemeClr val="dk1"/>
                </a:solidFill>
              </a:defRPr>
            </a:lvl4pPr>
            <a:lvl5pPr lvl="4">
              <a:spcBef>
                <a:spcPts val="0"/>
              </a:spcBef>
              <a:spcAft>
                <a:spcPts val="0"/>
              </a:spcAft>
              <a:buClr>
                <a:schemeClr val="dk1"/>
              </a:buClr>
              <a:buSzPts val="1400"/>
              <a:buNone/>
              <a:defRPr>
                <a:solidFill>
                  <a:schemeClr val="dk1"/>
                </a:solidFill>
              </a:defRPr>
            </a:lvl5pPr>
            <a:lvl6pPr lvl="5">
              <a:spcBef>
                <a:spcPts val="0"/>
              </a:spcBef>
              <a:spcAft>
                <a:spcPts val="0"/>
              </a:spcAft>
              <a:buClr>
                <a:schemeClr val="dk1"/>
              </a:buClr>
              <a:buSzPts val="1400"/>
              <a:buNone/>
              <a:defRPr>
                <a:solidFill>
                  <a:schemeClr val="dk1"/>
                </a:solidFill>
              </a:defRPr>
            </a:lvl6pPr>
            <a:lvl7pPr lvl="6">
              <a:spcBef>
                <a:spcPts val="0"/>
              </a:spcBef>
              <a:spcAft>
                <a:spcPts val="0"/>
              </a:spcAft>
              <a:buClr>
                <a:schemeClr val="dk1"/>
              </a:buClr>
              <a:buSzPts val="1400"/>
              <a:buNone/>
              <a:defRPr>
                <a:solidFill>
                  <a:schemeClr val="dk1"/>
                </a:solidFill>
              </a:defRPr>
            </a:lvl7pPr>
            <a:lvl8pPr lvl="7">
              <a:spcBef>
                <a:spcPts val="0"/>
              </a:spcBef>
              <a:spcAft>
                <a:spcPts val="0"/>
              </a:spcAft>
              <a:buClr>
                <a:schemeClr val="dk1"/>
              </a:buClr>
              <a:buSzPts val="1400"/>
              <a:buNone/>
              <a:defRPr>
                <a:solidFill>
                  <a:schemeClr val="dk1"/>
                </a:solidFill>
              </a:defRPr>
            </a:lvl8pPr>
            <a:lvl9pPr lvl="8">
              <a:spcBef>
                <a:spcPts val="0"/>
              </a:spcBef>
              <a:spcAft>
                <a:spcPts val="0"/>
              </a:spcAft>
              <a:buClr>
                <a:schemeClr val="dk1"/>
              </a:buClr>
              <a:buSzPts val="1400"/>
              <a:buNone/>
              <a:defRPr>
                <a:solidFill>
                  <a:schemeClr val="dk1"/>
                </a:solidFill>
              </a:defRPr>
            </a:lvl9pPr>
          </a:lstStyle>
          <a:p>
            <a:endParaRPr/>
          </a:p>
        </p:txBody>
      </p:sp>
      <p:sp>
        <p:nvSpPr>
          <p:cNvPr id="72" name="Google Shape;72;p15"/>
          <p:cNvSpPr txBox="1">
            <a:spLocks noGrp="1"/>
          </p:cNvSpPr>
          <p:nvPr>
            <p:ph type="body" idx="6"/>
          </p:nvPr>
        </p:nvSpPr>
        <p:spPr>
          <a:xfrm>
            <a:off x="1064600" y="2668225"/>
            <a:ext cx="4464600" cy="21741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Clr>
                <a:schemeClr val="dk1"/>
              </a:buClr>
              <a:buSzPts val="1200"/>
              <a:buFont typeface="Work Sans"/>
              <a:buChar char="●"/>
              <a:defRPr/>
            </a:lvl1pPr>
            <a:lvl2pPr marL="914400" lvl="1" indent="-304800">
              <a:spcBef>
                <a:spcPts val="0"/>
              </a:spcBef>
              <a:spcAft>
                <a:spcPts val="0"/>
              </a:spcAft>
              <a:buClr>
                <a:schemeClr val="dk1"/>
              </a:buClr>
              <a:buSzPts val="1200"/>
              <a:buFont typeface="Work Sans"/>
              <a:buChar char="○"/>
              <a:defRPr/>
            </a:lvl2pPr>
            <a:lvl3pPr marL="1371600" lvl="2" indent="-304800">
              <a:spcBef>
                <a:spcPts val="0"/>
              </a:spcBef>
              <a:spcAft>
                <a:spcPts val="0"/>
              </a:spcAft>
              <a:buClr>
                <a:schemeClr val="dk1"/>
              </a:buClr>
              <a:buSzPts val="1200"/>
              <a:buFont typeface="Work Sans"/>
              <a:buChar char="■"/>
              <a:defRPr/>
            </a:lvl3pPr>
            <a:lvl4pPr marL="1828800" lvl="3" indent="-304800">
              <a:spcBef>
                <a:spcPts val="0"/>
              </a:spcBef>
              <a:spcAft>
                <a:spcPts val="0"/>
              </a:spcAft>
              <a:buClr>
                <a:schemeClr val="dk1"/>
              </a:buClr>
              <a:buSzPts val="1200"/>
              <a:buFont typeface="Work Sans"/>
              <a:buChar char="●"/>
              <a:defRPr/>
            </a:lvl4pPr>
            <a:lvl5pPr marL="2286000" lvl="4" indent="-304800">
              <a:spcBef>
                <a:spcPts val="0"/>
              </a:spcBef>
              <a:spcAft>
                <a:spcPts val="0"/>
              </a:spcAft>
              <a:buClr>
                <a:schemeClr val="dk1"/>
              </a:buClr>
              <a:buSzPts val="1200"/>
              <a:buFont typeface="Work Sans"/>
              <a:buChar char="○"/>
              <a:defRPr/>
            </a:lvl5pPr>
            <a:lvl6pPr marL="2743200" lvl="5" indent="-304800">
              <a:spcBef>
                <a:spcPts val="0"/>
              </a:spcBef>
              <a:spcAft>
                <a:spcPts val="0"/>
              </a:spcAft>
              <a:buClr>
                <a:schemeClr val="dk1"/>
              </a:buClr>
              <a:buSzPts val="1200"/>
              <a:buFont typeface="Work Sans"/>
              <a:buChar char="■"/>
              <a:defRPr/>
            </a:lvl6pPr>
            <a:lvl7pPr marL="3200400" lvl="6" indent="-304800">
              <a:spcBef>
                <a:spcPts val="0"/>
              </a:spcBef>
              <a:spcAft>
                <a:spcPts val="0"/>
              </a:spcAft>
              <a:buClr>
                <a:schemeClr val="dk1"/>
              </a:buClr>
              <a:buSzPts val="1200"/>
              <a:buFont typeface="Work Sans"/>
              <a:buChar char="●"/>
              <a:defRPr/>
            </a:lvl7pPr>
            <a:lvl8pPr marL="3657600" lvl="7" indent="-304800">
              <a:spcBef>
                <a:spcPts val="0"/>
              </a:spcBef>
              <a:spcAft>
                <a:spcPts val="0"/>
              </a:spcAft>
              <a:buClr>
                <a:schemeClr val="dk1"/>
              </a:buClr>
              <a:buSzPts val="1200"/>
              <a:buFont typeface="Work Sans"/>
              <a:buChar char="○"/>
              <a:defRPr/>
            </a:lvl8pPr>
            <a:lvl9pPr marL="4114800" lvl="8" indent="-304800">
              <a:spcBef>
                <a:spcPts val="0"/>
              </a:spcBef>
              <a:spcAft>
                <a:spcPts val="0"/>
              </a:spcAft>
              <a:buClr>
                <a:schemeClr val="dk1"/>
              </a:buClr>
              <a:buSzPts val="1200"/>
              <a:buFont typeface="Work Sans"/>
              <a:buChar char="■"/>
              <a:defRPr/>
            </a:lvl9pPr>
          </a:lstStyle>
          <a:p>
            <a:endParaRPr/>
          </a:p>
        </p:txBody>
      </p:sp>
      <p:sp>
        <p:nvSpPr>
          <p:cNvPr id="73" name="Google Shape;73;p15"/>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None/>
              <a:defRPr/>
            </a:lvl1pPr>
            <a:lvl2pPr lvl="1" algn="ctr">
              <a:buNone/>
              <a:defRPr/>
            </a:lvl2pPr>
            <a:lvl3pPr lvl="2" algn="ctr">
              <a:buNone/>
              <a:defRPr/>
            </a:lvl3pPr>
            <a:lvl4pPr lvl="3" algn="ctr">
              <a:buNone/>
              <a:defRPr/>
            </a:lvl4pPr>
            <a:lvl5pPr lvl="4" algn="ctr">
              <a:buNone/>
              <a:defRPr/>
            </a:lvl5pPr>
            <a:lvl6pPr lvl="5" algn="ctr">
              <a:buNone/>
              <a:defRPr/>
            </a:lvl6pPr>
            <a:lvl7pPr lvl="6" algn="ctr">
              <a:buNone/>
              <a:defRPr/>
            </a:lvl7pPr>
            <a:lvl8pPr lvl="7" algn="ctr">
              <a:buNone/>
              <a:defRPr/>
            </a:lvl8pPr>
            <a:lvl9pPr lvl="8" algn="ctr">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Slide divider" type="tx">
  <p:cSld name="TITLE_AND_BODY">
    <p:spTree>
      <p:nvGrpSpPr>
        <p:cNvPr id="1" name="Shape 74"/>
        <p:cNvGrpSpPr/>
        <p:nvPr/>
      </p:nvGrpSpPr>
      <p:grpSpPr>
        <a:xfrm>
          <a:off x="0" y="0"/>
          <a:ext cx="0" cy="0"/>
          <a:chOff x="0" y="0"/>
          <a:chExt cx="0" cy="0"/>
        </a:xfrm>
      </p:grpSpPr>
      <p:sp>
        <p:nvSpPr>
          <p:cNvPr id="75" name="Google Shape;75;p16"/>
          <p:cNvSpPr>
            <a:spLocks noGrp="1"/>
          </p:cNvSpPr>
          <p:nvPr>
            <p:ph type="pic" idx="2"/>
          </p:nvPr>
        </p:nvSpPr>
        <p:spPr>
          <a:xfrm>
            <a:off x="7008875" y="0"/>
            <a:ext cx="2135100" cy="2215200"/>
          </a:xfrm>
          <a:prstGeom prst="rect">
            <a:avLst/>
          </a:prstGeom>
          <a:noFill/>
          <a:ln>
            <a:noFill/>
          </a:ln>
        </p:spPr>
      </p:sp>
      <p:sp>
        <p:nvSpPr>
          <p:cNvPr id="76" name="Google Shape;76;p16"/>
          <p:cNvSpPr>
            <a:spLocks noGrp="1"/>
          </p:cNvSpPr>
          <p:nvPr>
            <p:ph type="pic" idx="3"/>
          </p:nvPr>
        </p:nvSpPr>
        <p:spPr>
          <a:xfrm>
            <a:off x="4791600" y="2215125"/>
            <a:ext cx="2215200" cy="2928300"/>
          </a:xfrm>
          <a:prstGeom prst="rect">
            <a:avLst/>
          </a:prstGeom>
          <a:noFill/>
          <a:ln>
            <a:noFill/>
          </a:ln>
        </p:spPr>
      </p:sp>
      <p:sp>
        <p:nvSpPr>
          <p:cNvPr id="77" name="Google Shape;77;p16"/>
          <p:cNvSpPr/>
          <p:nvPr/>
        </p:nvSpPr>
        <p:spPr>
          <a:xfrm>
            <a:off x="0" y="0"/>
            <a:ext cx="7662600" cy="22152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dk1"/>
              </a:solidFill>
            </a:endParaRPr>
          </a:p>
        </p:txBody>
      </p:sp>
      <p:sp>
        <p:nvSpPr>
          <p:cNvPr id="78" name="Google Shape;78;p16"/>
          <p:cNvSpPr/>
          <p:nvPr/>
        </p:nvSpPr>
        <p:spPr>
          <a:xfrm>
            <a:off x="0" y="2215125"/>
            <a:ext cx="4791600" cy="29283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p>
        </p:txBody>
      </p:sp>
      <p:sp>
        <p:nvSpPr>
          <p:cNvPr id="79" name="Google Shape;79;p16"/>
          <p:cNvSpPr/>
          <p:nvPr/>
        </p:nvSpPr>
        <p:spPr>
          <a:xfrm>
            <a:off x="7008875" y="2215200"/>
            <a:ext cx="2135100" cy="2928300"/>
          </a:xfrm>
          <a:prstGeom prst="rect">
            <a:avLst/>
          </a:pr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p>
        </p:txBody>
      </p:sp>
      <p:sp>
        <p:nvSpPr>
          <p:cNvPr id="80" name="Google Shape;80;p16"/>
          <p:cNvSpPr txBox="1">
            <a:spLocks noGrp="1"/>
          </p:cNvSpPr>
          <p:nvPr>
            <p:ph type="subTitle" idx="1"/>
          </p:nvPr>
        </p:nvSpPr>
        <p:spPr>
          <a:xfrm>
            <a:off x="145500" y="3929025"/>
            <a:ext cx="2215200" cy="1214400"/>
          </a:xfrm>
          <a:prstGeom prst="rect">
            <a:avLst/>
          </a:prstGeom>
        </p:spPr>
        <p:txBody>
          <a:bodyPr spcFirstLastPara="1" wrap="square" lIns="91425" tIns="91425" rIns="91425" bIns="91425" anchor="b" anchorCtr="0">
            <a:noAutofit/>
          </a:bodyPr>
          <a:lstStyle>
            <a:lvl1pPr lvl="0">
              <a:spcBef>
                <a:spcPts val="0"/>
              </a:spcBef>
              <a:spcAft>
                <a:spcPts val="0"/>
              </a:spcAft>
              <a:buClr>
                <a:schemeClr val="dk1"/>
              </a:buClr>
              <a:buSzPts val="2400"/>
              <a:buFont typeface="Work Sans Medium"/>
              <a:buNone/>
              <a:defRPr sz="2400">
                <a:latin typeface="Work Sans Medium"/>
                <a:ea typeface="Work Sans Medium"/>
                <a:cs typeface="Work Sans Medium"/>
                <a:sym typeface="Work Sans Medium"/>
              </a:defRPr>
            </a:lvl1pPr>
            <a:lvl2pPr lvl="1">
              <a:spcBef>
                <a:spcPts val="0"/>
              </a:spcBef>
              <a:spcAft>
                <a:spcPts val="0"/>
              </a:spcAft>
              <a:buClr>
                <a:schemeClr val="dk1"/>
              </a:buClr>
              <a:buSzPts val="2400"/>
              <a:buFont typeface="Work Sans Medium"/>
              <a:buNone/>
              <a:defRPr sz="2400">
                <a:latin typeface="Work Sans Medium"/>
                <a:ea typeface="Work Sans Medium"/>
                <a:cs typeface="Work Sans Medium"/>
                <a:sym typeface="Work Sans Medium"/>
              </a:defRPr>
            </a:lvl2pPr>
            <a:lvl3pPr lvl="2">
              <a:spcBef>
                <a:spcPts val="0"/>
              </a:spcBef>
              <a:spcAft>
                <a:spcPts val="0"/>
              </a:spcAft>
              <a:buClr>
                <a:schemeClr val="dk1"/>
              </a:buClr>
              <a:buSzPts val="2400"/>
              <a:buFont typeface="Work Sans Medium"/>
              <a:buNone/>
              <a:defRPr sz="2400">
                <a:latin typeface="Work Sans Medium"/>
                <a:ea typeface="Work Sans Medium"/>
                <a:cs typeface="Work Sans Medium"/>
                <a:sym typeface="Work Sans Medium"/>
              </a:defRPr>
            </a:lvl3pPr>
            <a:lvl4pPr lvl="3">
              <a:spcBef>
                <a:spcPts val="0"/>
              </a:spcBef>
              <a:spcAft>
                <a:spcPts val="0"/>
              </a:spcAft>
              <a:buClr>
                <a:schemeClr val="dk1"/>
              </a:buClr>
              <a:buSzPts val="2400"/>
              <a:buFont typeface="Work Sans Medium"/>
              <a:buNone/>
              <a:defRPr sz="2400">
                <a:latin typeface="Work Sans Medium"/>
                <a:ea typeface="Work Sans Medium"/>
                <a:cs typeface="Work Sans Medium"/>
                <a:sym typeface="Work Sans Medium"/>
              </a:defRPr>
            </a:lvl4pPr>
            <a:lvl5pPr lvl="4">
              <a:spcBef>
                <a:spcPts val="0"/>
              </a:spcBef>
              <a:spcAft>
                <a:spcPts val="0"/>
              </a:spcAft>
              <a:buClr>
                <a:schemeClr val="dk1"/>
              </a:buClr>
              <a:buSzPts val="2400"/>
              <a:buFont typeface="Work Sans Medium"/>
              <a:buNone/>
              <a:defRPr sz="2400">
                <a:latin typeface="Work Sans Medium"/>
                <a:ea typeface="Work Sans Medium"/>
                <a:cs typeface="Work Sans Medium"/>
                <a:sym typeface="Work Sans Medium"/>
              </a:defRPr>
            </a:lvl5pPr>
            <a:lvl6pPr lvl="5">
              <a:spcBef>
                <a:spcPts val="0"/>
              </a:spcBef>
              <a:spcAft>
                <a:spcPts val="0"/>
              </a:spcAft>
              <a:buClr>
                <a:schemeClr val="dk1"/>
              </a:buClr>
              <a:buSzPts val="2400"/>
              <a:buFont typeface="Work Sans Medium"/>
              <a:buNone/>
              <a:defRPr sz="2400">
                <a:latin typeface="Work Sans Medium"/>
                <a:ea typeface="Work Sans Medium"/>
                <a:cs typeface="Work Sans Medium"/>
                <a:sym typeface="Work Sans Medium"/>
              </a:defRPr>
            </a:lvl6pPr>
            <a:lvl7pPr lvl="6">
              <a:spcBef>
                <a:spcPts val="0"/>
              </a:spcBef>
              <a:spcAft>
                <a:spcPts val="0"/>
              </a:spcAft>
              <a:buClr>
                <a:schemeClr val="dk1"/>
              </a:buClr>
              <a:buSzPts val="2400"/>
              <a:buFont typeface="Work Sans Medium"/>
              <a:buNone/>
              <a:defRPr sz="2400">
                <a:latin typeface="Work Sans Medium"/>
                <a:ea typeface="Work Sans Medium"/>
                <a:cs typeface="Work Sans Medium"/>
                <a:sym typeface="Work Sans Medium"/>
              </a:defRPr>
            </a:lvl7pPr>
            <a:lvl8pPr lvl="7">
              <a:spcBef>
                <a:spcPts val="0"/>
              </a:spcBef>
              <a:spcAft>
                <a:spcPts val="0"/>
              </a:spcAft>
              <a:buClr>
                <a:schemeClr val="dk1"/>
              </a:buClr>
              <a:buSzPts val="2400"/>
              <a:buFont typeface="Work Sans Medium"/>
              <a:buNone/>
              <a:defRPr sz="2400">
                <a:latin typeface="Work Sans Medium"/>
                <a:ea typeface="Work Sans Medium"/>
                <a:cs typeface="Work Sans Medium"/>
                <a:sym typeface="Work Sans Medium"/>
              </a:defRPr>
            </a:lvl8pPr>
            <a:lvl9pPr lvl="8">
              <a:spcBef>
                <a:spcPts val="0"/>
              </a:spcBef>
              <a:spcAft>
                <a:spcPts val="0"/>
              </a:spcAft>
              <a:buClr>
                <a:schemeClr val="dk1"/>
              </a:buClr>
              <a:buSzPts val="2400"/>
              <a:buFont typeface="Work Sans Medium"/>
              <a:buNone/>
              <a:defRPr sz="2400">
                <a:latin typeface="Work Sans Medium"/>
                <a:ea typeface="Work Sans Medium"/>
                <a:cs typeface="Work Sans Medium"/>
                <a:sym typeface="Work Sans Medium"/>
              </a:defRPr>
            </a:lvl9pPr>
          </a:lstStyle>
          <a:p>
            <a:endParaRPr/>
          </a:p>
        </p:txBody>
      </p:sp>
      <p:sp>
        <p:nvSpPr>
          <p:cNvPr id="81" name="Google Shape;81;p16"/>
          <p:cNvSpPr txBox="1">
            <a:spLocks noGrp="1"/>
          </p:cNvSpPr>
          <p:nvPr>
            <p:ph type="title"/>
          </p:nvPr>
        </p:nvSpPr>
        <p:spPr>
          <a:xfrm>
            <a:off x="145500" y="-100"/>
            <a:ext cx="4791600" cy="888000"/>
          </a:xfrm>
          <a:prstGeom prst="rect">
            <a:avLst/>
          </a:prstGeom>
        </p:spPr>
        <p:txBody>
          <a:bodyPr spcFirstLastPara="1" wrap="square" lIns="91425" tIns="91425" rIns="91425" bIns="91425" anchor="t" anchorCtr="0">
            <a:spAutoFit/>
          </a:bodyPr>
          <a:lstStyle>
            <a:lvl1pPr lvl="0">
              <a:spcBef>
                <a:spcPts val="0"/>
              </a:spcBef>
              <a:spcAft>
                <a:spcPts val="0"/>
              </a:spcAft>
              <a:buClr>
                <a:schemeClr val="dk1"/>
              </a:buClr>
              <a:buSzPts val="15000"/>
              <a:buFont typeface="Work Sans"/>
              <a:buNone/>
              <a:defRPr sz="15000">
                <a:latin typeface="Work Sans"/>
                <a:ea typeface="Work Sans"/>
                <a:cs typeface="Work Sans"/>
                <a:sym typeface="Work Sans"/>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Financials" type="twoColTx">
  <p:cSld name="TITLE_AND_TWO_COLUMNS">
    <p:spTree>
      <p:nvGrpSpPr>
        <p:cNvPr id="1" name="Shape 82"/>
        <p:cNvGrpSpPr/>
        <p:nvPr/>
      </p:nvGrpSpPr>
      <p:grpSpPr>
        <a:xfrm>
          <a:off x="0" y="0"/>
          <a:ext cx="0" cy="0"/>
          <a:chOff x="0" y="0"/>
          <a:chExt cx="0" cy="0"/>
        </a:xfrm>
      </p:grpSpPr>
      <p:sp>
        <p:nvSpPr>
          <p:cNvPr id="83" name="Google Shape;83;p17"/>
          <p:cNvSpPr/>
          <p:nvPr/>
        </p:nvSpPr>
        <p:spPr>
          <a:xfrm>
            <a:off x="747600" y="0"/>
            <a:ext cx="4512300" cy="5143500"/>
          </a:xfrm>
          <a:prstGeom prst="rect">
            <a:avLst/>
          </a:pr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SzPts val="1100"/>
              <a:buNone/>
            </a:pPr>
            <a:endParaRPr>
              <a:solidFill>
                <a:schemeClr val="dk1"/>
              </a:solidFill>
            </a:endParaRPr>
          </a:p>
        </p:txBody>
      </p:sp>
      <p:sp>
        <p:nvSpPr>
          <p:cNvPr id="84" name="Google Shape;84;p17"/>
          <p:cNvSpPr/>
          <p:nvPr/>
        </p:nvSpPr>
        <p:spPr>
          <a:xfrm>
            <a:off x="5259825" y="0"/>
            <a:ext cx="3888000" cy="25719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p>
        </p:txBody>
      </p:sp>
      <p:sp>
        <p:nvSpPr>
          <p:cNvPr id="85" name="Google Shape;85;p17"/>
          <p:cNvSpPr/>
          <p:nvPr/>
        </p:nvSpPr>
        <p:spPr>
          <a:xfrm>
            <a:off x="5259900" y="2571750"/>
            <a:ext cx="1947300" cy="25719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p>
        </p:txBody>
      </p:sp>
      <p:sp>
        <p:nvSpPr>
          <p:cNvPr id="86" name="Google Shape;86;p17"/>
          <p:cNvSpPr/>
          <p:nvPr/>
        </p:nvSpPr>
        <p:spPr>
          <a:xfrm>
            <a:off x="7210800" y="3857775"/>
            <a:ext cx="1947300" cy="1286100"/>
          </a:xfrm>
          <a:prstGeom prst="rect">
            <a:avLst/>
          </a:pr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p>
        </p:txBody>
      </p:sp>
      <p:sp>
        <p:nvSpPr>
          <p:cNvPr id="87" name="Google Shape;87;p17"/>
          <p:cNvSpPr/>
          <p:nvPr/>
        </p:nvSpPr>
        <p:spPr>
          <a:xfrm>
            <a:off x="7207200" y="2571750"/>
            <a:ext cx="1947300" cy="12861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p>
        </p:txBody>
      </p:sp>
      <p:sp>
        <p:nvSpPr>
          <p:cNvPr id="88" name="Google Shape;88;p17"/>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9" name="Google Shape;89;p17"/>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90" name="Google Shape;90;p17"/>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91" name="Google Shape;91;p17"/>
          <p:cNvSpPr txBox="1">
            <a:spLocks noGrp="1"/>
          </p:cNvSpPr>
          <p:nvPr>
            <p:ph type="title"/>
          </p:nvPr>
        </p:nvSpPr>
        <p:spPr>
          <a:xfrm>
            <a:off x="1037175" y="1735275"/>
            <a:ext cx="3969300" cy="3262800"/>
          </a:xfrm>
          <a:prstGeom prst="rect">
            <a:avLst/>
          </a:prstGeom>
        </p:spPr>
        <p:txBody>
          <a:bodyPr spcFirstLastPara="1" wrap="square" lIns="91425" tIns="91425" rIns="91425" bIns="91425" anchor="b" anchorCtr="0">
            <a:noAutofit/>
          </a:bodyPr>
          <a:lstStyle>
            <a:lvl1pPr lvl="0">
              <a:spcBef>
                <a:spcPts val="0"/>
              </a:spcBef>
              <a:spcAft>
                <a:spcPts val="0"/>
              </a:spcAft>
              <a:buClr>
                <a:schemeClr val="lt1"/>
              </a:buClr>
              <a:buSzPts val="2400"/>
              <a:buFont typeface="Work Sans Medium"/>
              <a:buNone/>
              <a:defRPr>
                <a:solidFill>
                  <a:schemeClr val="lt1"/>
                </a:solidFill>
              </a:defRPr>
            </a:lvl1pPr>
            <a:lvl2pPr lvl="1">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2pPr>
            <a:lvl3pPr lvl="2">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3pPr>
            <a:lvl4pPr lvl="3">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4pPr>
            <a:lvl5pPr lvl="4">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5pPr>
            <a:lvl6pPr lvl="5">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6pPr>
            <a:lvl7pPr lvl="6">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7pPr>
            <a:lvl8pPr lvl="7">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8pPr>
            <a:lvl9pPr lvl="8">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9pPr>
          </a:lstStyle>
          <a:p>
            <a:endParaRPr/>
          </a:p>
        </p:txBody>
      </p:sp>
      <p:sp>
        <p:nvSpPr>
          <p:cNvPr id="92" name="Google Shape;92;p17"/>
          <p:cNvSpPr txBox="1">
            <a:spLocks noGrp="1"/>
          </p:cNvSpPr>
          <p:nvPr>
            <p:ph type="title" idx="3"/>
          </p:nvPr>
        </p:nvSpPr>
        <p:spPr>
          <a:xfrm>
            <a:off x="5263800" y="50"/>
            <a:ext cx="3738600" cy="13758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2000"/>
              <a:buFont typeface="Work Sans Medium"/>
              <a:buNone/>
              <a:defRPr sz="12000"/>
            </a:lvl1pPr>
            <a:lvl2pPr lvl="1">
              <a:spcBef>
                <a:spcPts val="0"/>
              </a:spcBef>
              <a:spcAft>
                <a:spcPts val="0"/>
              </a:spcAft>
              <a:buSzPts val="12000"/>
              <a:buFont typeface="Work Sans"/>
              <a:buNone/>
              <a:defRPr sz="12000"/>
            </a:lvl2pPr>
            <a:lvl3pPr lvl="2">
              <a:spcBef>
                <a:spcPts val="0"/>
              </a:spcBef>
              <a:spcAft>
                <a:spcPts val="0"/>
              </a:spcAft>
              <a:buSzPts val="12000"/>
              <a:buFont typeface="Work Sans"/>
              <a:buNone/>
              <a:defRPr sz="12000"/>
            </a:lvl3pPr>
            <a:lvl4pPr lvl="3">
              <a:spcBef>
                <a:spcPts val="0"/>
              </a:spcBef>
              <a:spcAft>
                <a:spcPts val="0"/>
              </a:spcAft>
              <a:buSzPts val="12000"/>
              <a:buFont typeface="Work Sans"/>
              <a:buNone/>
              <a:defRPr sz="12000"/>
            </a:lvl4pPr>
            <a:lvl5pPr lvl="4">
              <a:spcBef>
                <a:spcPts val="0"/>
              </a:spcBef>
              <a:spcAft>
                <a:spcPts val="0"/>
              </a:spcAft>
              <a:buSzPts val="12000"/>
              <a:buFont typeface="Work Sans"/>
              <a:buNone/>
              <a:defRPr sz="12000"/>
            </a:lvl5pPr>
            <a:lvl6pPr lvl="5">
              <a:spcBef>
                <a:spcPts val="0"/>
              </a:spcBef>
              <a:spcAft>
                <a:spcPts val="0"/>
              </a:spcAft>
              <a:buSzPts val="12000"/>
              <a:buFont typeface="Work Sans"/>
              <a:buNone/>
              <a:defRPr sz="12000"/>
            </a:lvl6pPr>
            <a:lvl7pPr lvl="6">
              <a:spcBef>
                <a:spcPts val="0"/>
              </a:spcBef>
              <a:spcAft>
                <a:spcPts val="0"/>
              </a:spcAft>
              <a:buSzPts val="12000"/>
              <a:buFont typeface="Work Sans"/>
              <a:buNone/>
              <a:defRPr sz="12000"/>
            </a:lvl7pPr>
            <a:lvl8pPr lvl="7">
              <a:spcBef>
                <a:spcPts val="0"/>
              </a:spcBef>
              <a:spcAft>
                <a:spcPts val="0"/>
              </a:spcAft>
              <a:buSzPts val="12000"/>
              <a:buFont typeface="Work Sans"/>
              <a:buNone/>
              <a:defRPr sz="12000"/>
            </a:lvl8pPr>
            <a:lvl9pPr lvl="8">
              <a:spcBef>
                <a:spcPts val="0"/>
              </a:spcBef>
              <a:spcAft>
                <a:spcPts val="0"/>
              </a:spcAft>
              <a:buSzPts val="12000"/>
              <a:buFont typeface="Work Sans"/>
              <a:buNone/>
              <a:defRPr sz="12000"/>
            </a:lvl9pPr>
          </a:lstStyle>
          <a:p>
            <a:endParaRPr/>
          </a:p>
        </p:txBody>
      </p:sp>
      <p:sp>
        <p:nvSpPr>
          <p:cNvPr id="93" name="Google Shape;93;p17"/>
          <p:cNvSpPr txBox="1">
            <a:spLocks noGrp="1"/>
          </p:cNvSpPr>
          <p:nvPr>
            <p:ph type="title" idx="4"/>
          </p:nvPr>
        </p:nvSpPr>
        <p:spPr>
          <a:xfrm>
            <a:off x="5259825" y="2571900"/>
            <a:ext cx="1947300" cy="13758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6000"/>
              <a:buFont typeface="Work Sans Medium"/>
              <a:buNone/>
              <a:defRPr sz="6000"/>
            </a:lvl1pPr>
            <a:lvl2pPr lvl="1">
              <a:spcBef>
                <a:spcPts val="0"/>
              </a:spcBef>
              <a:spcAft>
                <a:spcPts val="0"/>
              </a:spcAft>
              <a:buSzPts val="6000"/>
              <a:buFont typeface="Work Sans"/>
              <a:buNone/>
              <a:defRPr sz="6000"/>
            </a:lvl2pPr>
            <a:lvl3pPr lvl="2">
              <a:spcBef>
                <a:spcPts val="0"/>
              </a:spcBef>
              <a:spcAft>
                <a:spcPts val="0"/>
              </a:spcAft>
              <a:buSzPts val="6000"/>
              <a:buFont typeface="Work Sans"/>
              <a:buNone/>
              <a:defRPr sz="6000"/>
            </a:lvl3pPr>
            <a:lvl4pPr lvl="3">
              <a:spcBef>
                <a:spcPts val="0"/>
              </a:spcBef>
              <a:spcAft>
                <a:spcPts val="0"/>
              </a:spcAft>
              <a:buSzPts val="6000"/>
              <a:buFont typeface="Work Sans"/>
              <a:buNone/>
              <a:defRPr sz="6000"/>
            </a:lvl4pPr>
            <a:lvl5pPr lvl="4">
              <a:spcBef>
                <a:spcPts val="0"/>
              </a:spcBef>
              <a:spcAft>
                <a:spcPts val="0"/>
              </a:spcAft>
              <a:buSzPts val="6000"/>
              <a:buFont typeface="Work Sans"/>
              <a:buNone/>
              <a:defRPr sz="6000"/>
            </a:lvl5pPr>
            <a:lvl6pPr lvl="5">
              <a:spcBef>
                <a:spcPts val="0"/>
              </a:spcBef>
              <a:spcAft>
                <a:spcPts val="0"/>
              </a:spcAft>
              <a:buSzPts val="6000"/>
              <a:buFont typeface="Work Sans"/>
              <a:buNone/>
              <a:defRPr sz="6000"/>
            </a:lvl6pPr>
            <a:lvl7pPr lvl="6">
              <a:spcBef>
                <a:spcPts val="0"/>
              </a:spcBef>
              <a:spcAft>
                <a:spcPts val="0"/>
              </a:spcAft>
              <a:buSzPts val="6000"/>
              <a:buFont typeface="Work Sans"/>
              <a:buNone/>
              <a:defRPr sz="6000"/>
            </a:lvl7pPr>
            <a:lvl8pPr lvl="7">
              <a:spcBef>
                <a:spcPts val="0"/>
              </a:spcBef>
              <a:spcAft>
                <a:spcPts val="0"/>
              </a:spcAft>
              <a:buSzPts val="6000"/>
              <a:buFont typeface="Work Sans"/>
              <a:buNone/>
              <a:defRPr sz="6000"/>
            </a:lvl8pPr>
            <a:lvl9pPr lvl="8">
              <a:spcBef>
                <a:spcPts val="0"/>
              </a:spcBef>
              <a:spcAft>
                <a:spcPts val="0"/>
              </a:spcAft>
              <a:buSzPts val="6000"/>
              <a:buFont typeface="Work Sans"/>
              <a:buNone/>
              <a:defRPr sz="6000"/>
            </a:lvl9pPr>
          </a:lstStyle>
          <a:p>
            <a:endParaRPr/>
          </a:p>
        </p:txBody>
      </p:sp>
      <p:sp>
        <p:nvSpPr>
          <p:cNvPr id="94" name="Google Shape;94;p17"/>
          <p:cNvSpPr txBox="1">
            <a:spLocks noGrp="1"/>
          </p:cNvSpPr>
          <p:nvPr>
            <p:ph type="title" idx="5"/>
          </p:nvPr>
        </p:nvSpPr>
        <p:spPr>
          <a:xfrm>
            <a:off x="7207200" y="2572025"/>
            <a:ext cx="1947300" cy="12861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6000"/>
              <a:buFont typeface="Work Sans Medium"/>
              <a:buNone/>
              <a:defRPr sz="6000">
                <a:solidFill>
                  <a:schemeClr val="lt1"/>
                </a:solidFill>
              </a:defRPr>
            </a:lvl1pPr>
            <a:lvl2pPr lvl="1">
              <a:spcBef>
                <a:spcPts val="0"/>
              </a:spcBef>
              <a:spcAft>
                <a:spcPts val="0"/>
              </a:spcAft>
              <a:buSzPts val="6000"/>
              <a:buFont typeface="Work Sans"/>
              <a:buNone/>
              <a:defRPr sz="6000"/>
            </a:lvl2pPr>
            <a:lvl3pPr lvl="2">
              <a:spcBef>
                <a:spcPts val="0"/>
              </a:spcBef>
              <a:spcAft>
                <a:spcPts val="0"/>
              </a:spcAft>
              <a:buSzPts val="6000"/>
              <a:buFont typeface="Work Sans"/>
              <a:buNone/>
              <a:defRPr sz="6000"/>
            </a:lvl3pPr>
            <a:lvl4pPr lvl="3">
              <a:spcBef>
                <a:spcPts val="0"/>
              </a:spcBef>
              <a:spcAft>
                <a:spcPts val="0"/>
              </a:spcAft>
              <a:buSzPts val="6000"/>
              <a:buFont typeface="Work Sans"/>
              <a:buNone/>
              <a:defRPr sz="6000"/>
            </a:lvl4pPr>
            <a:lvl5pPr lvl="4">
              <a:spcBef>
                <a:spcPts val="0"/>
              </a:spcBef>
              <a:spcAft>
                <a:spcPts val="0"/>
              </a:spcAft>
              <a:buSzPts val="6000"/>
              <a:buFont typeface="Work Sans"/>
              <a:buNone/>
              <a:defRPr sz="6000"/>
            </a:lvl5pPr>
            <a:lvl6pPr lvl="5">
              <a:spcBef>
                <a:spcPts val="0"/>
              </a:spcBef>
              <a:spcAft>
                <a:spcPts val="0"/>
              </a:spcAft>
              <a:buSzPts val="6000"/>
              <a:buFont typeface="Work Sans"/>
              <a:buNone/>
              <a:defRPr sz="6000"/>
            </a:lvl6pPr>
            <a:lvl7pPr lvl="6">
              <a:spcBef>
                <a:spcPts val="0"/>
              </a:spcBef>
              <a:spcAft>
                <a:spcPts val="0"/>
              </a:spcAft>
              <a:buSzPts val="6000"/>
              <a:buFont typeface="Work Sans"/>
              <a:buNone/>
              <a:defRPr sz="6000"/>
            </a:lvl7pPr>
            <a:lvl8pPr lvl="7">
              <a:spcBef>
                <a:spcPts val="0"/>
              </a:spcBef>
              <a:spcAft>
                <a:spcPts val="0"/>
              </a:spcAft>
              <a:buSzPts val="6000"/>
              <a:buFont typeface="Work Sans"/>
              <a:buNone/>
              <a:defRPr sz="6000"/>
            </a:lvl8pPr>
            <a:lvl9pPr lvl="8">
              <a:spcBef>
                <a:spcPts val="0"/>
              </a:spcBef>
              <a:spcAft>
                <a:spcPts val="0"/>
              </a:spcAft>
              <a:buSzPts val="6000"/>
              <a:buFont typeface="Work Sans"/>
              <a:buNone/>
              <a:defRPr sz="6000"/>
            </a:lvl9pPr>
          </a:lstStyle>
          <a:p>
            <a:endParaRPr/>
          </a:p>
        </p:txBody>
      </p:sp>
      <p:sp>
        <p:nvSpPr>
          <p:cNvPr id="95" name="Google Shape;95;p17"/>
          <p:cNvSpPr txBox="1">
            <a:spLocks noGrp="1"/>
          </p:cNvSpPr>
          <p:nvPr>
            <p:ph type="title" idx="6"/>
          </p:nvPr>
        </p:nvSpPr>
        <p:spPr>
          <a:xfrm>
            <a:off x="7210800" y="3857775"/>
            <a:ext cx="1947300" cy="1286100"/>
          </a:xfrm>
          <a:prstGeom prst="rect">
            <a:avLst/>
          </a:prstGeom>
        </p:spPr>
        <p:txBody>
          <a:bodyPr spcFirstLastPara="1" wrap="square" lIns="91425" tIns="91425" rIns="91425" bIns="91425" anchor="t" anchorCtr="0">
            <a:noAutofit/>
          </a:bodyPr>
          <a:lstStyle>
            <a:lvl1pPr lvl="0">
              <a:spcBef>
                <a:spcPts val="0"/>
              </a:spcBef>
              <a:spcAft>
                <a:spcPts val="0"/>
              </a:spcAft>
              <a:buSzPts val="6000"/>
              <a:buFont typeface="Work Sans Medium"/>
              <a:buNone/>
              <a:defRPr sz="6000"/>
            </a:lvl1pPr>
            <a:lvl2pPr lvl="1">
              <a:spcBef>
                <a:spcPts val="0"/>
              </a:spcBef>
              <a:spcAft>
                <a:spcPts val="0"/>
              </a:spcAft>
              <a:buSzPts val="6000"/>
              <a:buFont typeface="Work Sans"/>
              <a:buNone/>
              <a:defRPr sz="6000"/>
            </a:lvl2pPr>
            <a:lvl3pPr lvl="2">
              <a:spcBef>
                <a:spcPts val="0"/>
              </a:spcBef>
              <a:spcAft>
                <a:spcPts val="0"/>
              </a:spcAft>
              <a:buSzPts val="6000"/>
              <a:buFont typeface="Work Sans"/>
              <a:buNone/>
              <a:defRPr sz="6000"/>
            </a:lvl3pPr>
            <a:lvl4pPr lvl="3">
              <a:spcBef>
                <a:spcPts val="0"/>
              </a:spcBef>
              <a:spcAft>
                <a:spcPts val="0"/>
              </a:spcAft>
              <a:buSzPts val="6000"/>
              <a:buFont typeface="Work Sans"/>
              <a:buNone/>
              <a:defRPr sz="6000"/>
            </a:lvl4pPr>
            <a:lvl5pPr lvl="4">
              <a:spcBef>
                <a:spcPts val="0"/>
              </a:spcBef>
              <a:spcAft>
                <a:spcPts val="0"/>
              </a:spcAft>
              <a:buSzPts val="6000"/>
              <a:buFont typeface="Work Sans"/>
              <a:buNone/>
              <a:defRPr sz="6000"/>
            </a:lvl5pPr>
            <a:lvl6pPr lvl="5">
              <a:spcBef>
                <a:spcPts val="0"/>
              </a:spcBef>
              <a:spcAft>
                <a:spcPts val="0"/>
              </a:spcAft>
              <a:buSzPts val="6000"/>
              <a:buFont typeface="Work Sans"/>
              <a:buNone/>
              <a:defRPr sz="6000"/>
            </a:lvl6pPr>
            <a:lvl7pPr lvl="6">
              <a:spcBef>
                <a:spcPts val="0"/>
              </a:spcBef>
              <a:spcAft>
                <a:spcPts val="0"/>
              </a:spcAft>
              <a:buSzPts val="6000"/>
              <a:buFont typeface="Work Sans"/>
              <a:buNone/>
              <a:defRPr sz="6000"/>
            </a:lvl7pPr>
            <a:lvl8pPr lvl="7">
              <a:spcBef>
                <a:spcPts val="0"/>
              </a:spcBef>
              <a:spcAft>
                <a:spcPts val="0"/>
              </a:spcAft>
              <a:buSzPts val="6000"/>
              <a:buFont typeface="Work Sans"/>
              <a:buNone/>
              <a:defRPr sz="6000"/>
            </a:lvl8pPr>
            <a:lvl9pPr lvl="8">
              <a:spcBef>
                <a:spcPts val="0"/>
              </a:spcBef>
              <a:spcAft>
                <a:spcPts val="0"/>
              </a:spcAft>
              <a:buSzPts val="6000"/>
              <a:buFont typeface="Work Sans"/>
              <a:buNone/>
              <a:defRPr sz="6000"/>
            </a:lvl9pPr>
          </a:lstStyle>
          <a:p>
            <a:endParaRPr/>
          </a:p>
        </p:txBody>
      </p:sp>
      <p:sp>
        <p:nvSpPr>
          <p:cNvPr id="96" name="Google Shape;96;p17"/>
          <p:cNvSpPr txBox="1">
            <a:spLocks noGrp="1"/>
          </p:cNvSpPr>
          <p:nvPr>
            <p:ph type="body" idx="7"/>
          </p:nvPr>
        </p:nvSpPr>
        <p:spPr>
          <a:xfrm>
            <a:off x="5259900" y="4398400"/>
            <a:ext cx="1947300" cy="745200"/>
          </a:xfrm>
          <a:prstGeom prst="rect">
            <a:avLst/>
          </a:prstGeom>
        </p:spPr>
        <p:txBody>
          <a:bodyPr spcFirstLastPara="1" wrap="square" lIns="91425" tIns="91425" rIns="91425" bIns="91425" anchor="b" anchorCtr="0">
            <a:noAutofit/>
          </a:bodyPr>
          <a:lstStyle>
            <a:lvl1pPr marL="457200" lvl="0" indent="-304800">
              <a:spcBef>
                <a:spcPts val="0"/>
              </a:spcBef>
              <a:spcAft>
                <a:spcPts val="0"/>
              </a:spcAft>
              <a:buSzPts val="1200"/>
              <a:buFont typeface="Work Sans Medium"/>
              <a:buChar char="●"/>
              <a:defRPr>
                <a:latin typeface="Work Sans Medium"/>
                <a:ea typeface="Work Sans Medium"/>
                <a:cs typeface="Work Sans Medium"/>
                <a:sym typeface="Work Sans Medium"/>
              </a:defRPr>
            </a:lvl1pPr>
            <a:lvl2pPr marL="914400" lvl="1" indent="-304800">
              <a:spcBef>
                <a:spcPts val="0"/>
              </a:spcBef>
              <a:spcAft>
                <a:spcPts val="0"/>
              </a:spcAft>
              <a:buSzPts val="1200"/>
              <a:buFont typeface="Work Sans Medium"/>
              <a:buChar char="○"/>
              <a:defRPr>
                <a:latin typeface="Work Sans Medium"/>
                <a:ea typeface="Work Sans Medium"/>
                <a:cs typeface="Work Sans Medium"/>
                <a:sym typeface="Work Sans Medium"/>
              </a:defRPr>
            </a:lvl2pPr>
            <a:lvl3pPr marL="1371600" lvl="2" indent="-304800">
              <a:spcBef>
                <a:spcPts val="0"/>
              </a:spcBef>
              <a:spcAft>
                <a:spcPts val="0"/>
              </a:spcAft>
              <a:buSzPts val="1200"/>
              <a:buFont typeface="Work Sans Medium"/>
              <a:buChar char="■"/>
              <a:defRPr>
                <a:latin typeface="Work Sans Medium"/>
                <a:ea typeface="Work Sans Medium"/>
                <a:cs typeface="Work Sans Medium"/>
                <a:sym typeface="Work Sans Medium"/>
              </a:defRPr>
            </a:lvl3pPr>
            <a:lvl4pPr marL="1828800" lvl="3" indent="-304800">
              <a:spcBef>
                <a:spcPts val="0"/>
              </a:spcBef>
              <a:spcAft>
                <a:spcPts val="0"/>
              </a:spcAft>
              <a:buSzPts val="1200"/>
              <a:buFont typeface="Work Sans Medium"/>
              <a:buChar char="●"/>
              <a:defRPr>
                <a:latin typeface="Work Sans Medium"/>
                <a:ea typeface="Work Sans Medium"/>
                <a:cs typeface="Work Sans Medium"/>
                <a:sym typeface="Work Sans Medium"/>
              </a:defRPr>
            </a:lvl4pPr>
            <a:lvl5pPr marL="2286000" lvl="4" indent="-304800">
              <a:spcBef>
                <a:spcPts val="0"/>
              </a:spcBef>
              <a:spcAft>
                <a:spcPts val="0"/>
              </a:spcAft>
              <a:buSzPts val="1200"/>
              <a:buFont typeface="Work Sans Medium"/>
              <a:buChar char="○"/>
              <a:defRPr>
                <a:latin typeface="Work Sans Medium"/>
                <a:ea typeface="Work Sans Medium"/>
                <a:cs typeface="Work Sans Medium"/>
                <a:sym typeface="Work Sans Medium"/>
              </a:defRPr>
            </a:lvl5pPr>
            <a:lvl6pPr marL="2743200" lvl="5" indent="-304800">
              <a:spcBef>
                <a:spcPts val="0"/>
              </a:spcBef>
              <a:spcAft>
                <a:spcPts val="0"/>
              </a:spcAft>
              <a:buSzPts val="1200"/>
              <a:buFont typeface="Work Sans Medium"/>
              <a:buChar char="■"/>
              <a:defRPr>
                <a:latin typeface="Work Sans Medium"/>
                <a:ea typeface="Work Sans Medium"/>
                <a:cs typeface="Work Sans Medium"/>
                <a:sym typeface="Work Sans Medium"/>
              </a:defRPr>
            </a:lvl6pPr>
            <a:lvl7pPr marL="3200400" lvl="6" indent="-304800">
              <a:spcBef>
                <a:spcPts val="0"/>
              </a:spcBef>
              <a:spcAft>
                <a:spcPts val="0"/>
              </a:spcAft>
              <a:buSzPts val="1200"/>
              <a:buFont typeface="Work Sans Medium"/>
              <a:buChar char="●"/>
              <a:defRPr>
                <a:latin typeface="Work Sans Medium"/>
                <a:ea typeface="Work Sans Medium"/>
                <a:cs typeface="Work Sans Medium"/>
                <a:sym typeface="Work Sans Medium"/>
              </a:defRPr>
            </a:lvl7pPr>
            <a:lvl8pPr marL="3657600" lvl="7" indent="-304800">
              <a:spcBef>
                <a:spcPts val="0"/>
              </a:spcBef>
              <a:spcAft>
                <a:spcPts val="0"/>
              </a:spcAft>
              <a:buSzPts val="1200"/>
              <a:buFont typeface="Work Sans Medium"/>
              <a:buChar char="○"/>
              <a:defRPr>
                <a:latin typeface="Work Sans Medium"/>
                <a:ea typeface="Work Sans Medium"/>
                <a:cs typeface="Work Sans Medium"/>
                <a:sym typeface="Work Sans Medium"/>
              </a:defRPr>
            </a:lvl8pPr>
            <a:lvl9pPr marL="4114800" lvl="8" indent="-304800">
              <a:spcBef>
                <a:spcPts val="0"/>
              </a:spcBef>
              <a:spcAft>
                <a:spcPts val="0"/>
              </a:spcAft>
              <a:buSzPts val="1200"/>
              <a:buFont typeface="Work Sans Medium"/>
              <a:buChar char="■"/>
              <a:defRPr>
                <a:latin typeface="Work Sans Medium"/>
                <a:ea typeface="Work Sans Medium"/>
                <a:cs typeface="Work Sans Medium"/>
                <a:sym typeface="Work Sans Medium"/>
              </a:defRPr>
            </a:lvl9pPr>
          </a:lstStyle>
          <a:p>
            <a:endParaRPr/>
          </a:p>
        </p:txBody>
      </p:sp>
      <p:sp>
        <p:nvSpPr>
          <p:cNvPr id="97" name="Google Shape;97;p17"/>
          <p:cNvSpPr txBox="1">
            <a:spLocks noGrp="1"/>
          </p:cNvSpPr>
          <p:nvPr>
            <p:ph type="body" idx="8"/>
          </p:nvPr>
        </p:nvSpPr>
        <p:spPr>
          <a:xfrm>
            <a:off x="7207200" y="4550875"/>
            <a:ext cx="1947300" cy="593100"/>
          </a:xfrm>
          <a:prstGeom prst="rect">
            <a:avLst/>
          </a:prstGeom>
        </p:spPr>
        <p:txBody>
          <a:bodyPr spcFirstLastPara="1" wrap="square" lIns="91425" tIns="91425" rIns="91425" bIns="91425" anchor="b" anchorCtr="0">
            <a:noAutofit/>
          </a:bodyPr>
          <a:lstStyle>
            <a:lvl1pPr marL="457200" lvl="0" indent="-304800">
              <a:spcBef>
                <a:spcPts val="0"/>
              </a:spcBef>
              <a:spcAft>
                <a:spcPts val="0"/>
              </a:spcAft>
              <a:buSzPts val="1200"/>
              <a:buFont typeface="Work Sans Medium"/>
              <a:buChar char="●"/>
              <a:defRPr>
                <a:latin typeface="Work Sans Medium"/>
                <a:ea typeface="Work Sans Medium"/>
                <a:cs typeface="Work Sans Medium"/>
                <a:sym typeface="Work Sans Medium"/>
              </a:defRPr>
            </a:lvl1pPr>
            <a:lvl2pPr marL="914400" lvl="1" indent="-304800">
              <a:spcBef>
                <a:spcPts val="0"/>
              </a:spcBef>
              <a:spcAft>
                <a:spcPts val="0"/>
              </a:spcAft>
              <a:buSzPts val="1200"/>
              <a:buFont typeface="Work Sans Medium"/>
              <a:buChar char="○"/>
              <a:defRPr>
                <a:latin typeface="Work Sans Medium"/>
                <a:ea typeface="Work Sans Medium"/>
                <a:cs typeface="Work Sans Medium"/>
                <a:sym typeface="Work Sans Medium"/>
              </a:defRPr>
            </a:lvl2pPr>
            <a:lvl3pPr marL="1371600" lvl="2" indent="-304800">
              <a:spcBef>
                <a:spcPts val="0"/>
              </a:spcBef>
              <a:spcAft>
                <a:spcPts val="0"/>
              </a:spcAft>
              <a:buSzPts val="1200"/>
              <a:buFont typeface="Work Sans Medium"/>
              <a:buChar char="■"/>
              <a:defRPr>
                <a:latin typeface="Work Sans Medium"/>
                <a:ea typeface="Work Sans Medium"/>
                <a:cs typeface="Work Sans Medium"/>
                <a:sym typeface="Work Sans Medium"/>
              </a:defRPr>
            </a:lvl3pPr>
            <a:lvl4pPr marL="1828800" lvl="3" indent="-304800">
              <a:spcBef>
                <a:spcPts val="0"/>
              </a:spcBef>
              <a:spcAft>
                <a:spcPts val="0"/>
              </a:spcAft>
              <a:buSzPts val="1200"/>
              <a:buFont typeface="Work Sans Medium"/>
              <a:buChar char="●"/>
              <a:defRPr>
                <a:latin typeface="Work Sans Medium"/>
                <a:ea typeface="Work Sans Medium"/>
                <a:cs typeface="Work Sans Medium"/>
                <a:sym typeface="Work Sans Medium"/>
              </a:defRPr>
            </a:lvl4pPr>
            <a:lvl5pPr marL="2286000" lvl="4" indent="-304800">
              <a:spcBef>
                <a:spcPts val="0"/>
              </a:spcBef>
              <a:spcAft>
                <a:spcPts val="0"/>
              </a:spcAft>
              <a:buSzPts val="1200"/>
              <a:buFont typeface="Work Sans Medium"/>
              <a:buChar char="○"/>
              <a:defRPr>
                <a:latin typeface="Work Sans Medium"/>
                <a:ea typeface="Work Sans Medium"/>
                <a:cs typeface="Work Sans Medium"/>
                <a:sym typeface="Work Sans Medium"/>
              </a:defRPr>
            </a:lvl5pPr>
            <a:lvl6pPr marL="2743200" lvl="5" indent="-304800">
              <a:spcBef>
                <a:spcPts val="0"/>
              </a:spcBef>
              <a:spcAft>
                <a:spcPts val="0"/>
              </a:spcAft>
              <a:buSzPts val="1200"/>
              <a:buFont typeface="Work Sans Medium"/>
              <a:buChar char="■"/>
              <a:defRPr>
                <a:latin typeface="Work Sans Medium"/>
                <a:ea typeface="Work Sans Medium"/>
                <a:cs typeface="Work Sans Medium"/>
                <a:sym typeface="Work Sans Medium"/>
              </a:defRPr>
            </a:lvl6pPr>
            <a:lvl7pPr marL="3200400" lvl="6" indent="-304800">
              <a:spcBef>
                <a:spcPts val="0"/>
              </a:spcBef>
              <a:spcAft>
                <a:spcPts val="0"/>
              </a:spcAft>
              <a:buSzPts val="1200"/>
              <a:buFont typeface="Work Sans Medium"/>
              <a:buChar char="●"/>
              <a:defRPr>
                <a:latin typeface="Work Sans Medium"/>
                <a:ea typeface="Work Sans Medium"/>
                <a:cs typeface="Work Sans Medium"/>
                <a:sym typeface="Work Sans Medium"/>
              </a:defRPr>
            </a:lvl7pPr>
            <a:lvl8pPr marL="3657600" lvl="7" indent="-304800">
              <a:spcBef>
                <a:spcPts val="0"/>
              </a:spcBef>
              <a:spcAft>
                <a:spcPts val="0"/>
              </a:spcAft>
              <a:buSzPts val="1200"/>
              <a:buFont typeface="Work Sans Medium"/>
              <a:buChar char="○"/>
              <a:defRPr>
                <a:latin typeface="Work Sans Medium"/>
                <a:ea typeface="Work Sans Medium"/>
                <a:cs typeface="Work Sans Medium"/>
                <a:sym typeface="Work Sans Medium"/>
              </a:defRPr>
            </a:lvl8pPr>
            <a:lvl9pPr marL="4114800" lvl="8" indent="-304800">
              <a:spcBef>
                <a:spcPts val="0"/>
              </a:spcBef>
              <a:spcAft>
                <a:spcPts val="0"/>
              </a:spcAft>
              <a:buSzPts val="1200"/>
              <a:buFont typeface="Work Sans Medium"/>
              <a:buChar char="■"/>
              <a:defRPr>
                <a:latin typeface="Work Sans Medium"/>
                <a:ea typeface="Work Sans Medium"/>
                <a:cs typeface="Work Sans Medium"/>
                <a:sym typeface="Work Sans Medium"/>
              </a:defRPr>
            </a:lvl9pPr>
          </a:lstStyle>
          <a:p>
            <a:endParaRPr/>
          </a:p>
        </p:txBody>
      </p:sp>
      <p:sp>
        <p:nvSpPr>
          <p:cNvPr id="98" name="Google Shape;98;p17"/>
          <p:cNvSpPr txBox="1">
            <a:spLocks noGrp="1"/>
          </p:cNvSpPr>
          <p:nvPr>
            <p:ph type="body" idx="9"/>
          </p:nvPr>
        </p:nvSpPr>
        <p:spPr>
          <a:xfrm>
            <a:off x="7207200" y="3439575"/>
            <a:ext cx="1947300" cy="418200"/>
          </a:xfrm>
          <a:prstGeom prst="rect">
            <a:avLst/>
          </a:prstGeom>
        </p:spPr>
        <p:txBody>
          <a:bodyPr spcFirstLastPara="1" wrap="square" lIns="91425" tIns="91425" rIns="91425" bIns="91425" anchor="b" anchorCtr="0">
            <a:noAutofit/>
          </a:bodyPr>
          <a:lstStyle>
            <a:lvl1pPr marL="457200" lvl="0" indent="-304800">
              <a:spcBef>
                <a:spcPts val="0"/>
              </a:spcBef>
              <a:spcAft>
                <a:spcPts val="0"/>
              </a:spcAft>
              <a:buClr>
                <a:schemeClr val="lt1"/>
              </a:buClr>
              <a:buSzPts val="1200"/>
              <a:buFont typeface="Work Sans Medium"/>
              <a:buChar char="●"/>
              <a:defRPr>
                <a:solidFill>
                  <a:schemeClr val="lt1"/>
                </a:solidFill>
                <a:latin typeface="Work Sans Medium"/>
                <a:ea typeface="Work Sans Medium"/>
                <a:cs typeface="Work Sans Medium"/>
                <a:sym typeface="Work Sans Medium"/>
              </a:defRPr>
            </a:lvl1pPr>
            <a:lvl2pPr marL="914400" lvl="1" indent="-304800">
              <a:spcBef>
                <a:spcPts val="0"/>
              </a:spcBef>
              <a:spcAft>
                <a:spcPts val="0"/>
              </a:spcAft>
              <a:buClr>
                <a:schemeClr val="lt1"/>
              </a:buClr>
              <a:buSzPts val="1200"/>
              <a:buFont typeface="Work Sans Medium"/>
              <a:buChar char="○"/>
              <a:defRPr>
                <a:solidFill>
                  <a:schemeClr val="lt1"/>
                </a:solidFill>
                <a:latin typeface="Work Sans Medium"/>
                <a:ea typeface="Work Sans Medium"/>
                <a:cs typeface="Work Sans Medium"/>
                <a:sym typeface="Work Sans Medium"/>
              </a:defRPr>
            </a:lvl2pPr>
            <a:lvl3pPr marL="1371600" lvl="2" indent="-304800">
              <a:spcBef>
                <a:spcPts val="0"/>
              </a:spcBef>
              <a:spcAft>
                <a:spcPts val="0"/>
              </a:spcAft>
              <a:buClr>
                <a:schemeClr val="lt1"/>
              </a:buClr>
              <a:buSzPts val="1200"/>
              <a:buFont typeface="Work Sans Medium"/>
              <a:buChar char="■"/>
              <a:defRPr>
                <a:solidFill>
                  <a:schemeClr val="lt1"/>
                </a:solidFill>
                <a:latin typeface="Work Sans Medium"/>
                <a:ea typeface="Work Sans Medium"/>
                <a:cs typeface="Work Sans Medium"/>
                <a:sym typeface="Work Sans Medium"/>
              </a:defRPr>
            </a:lvl3pPr>
            <a:lvl4pPr marL="1828800" lvl="3" indent="-304800">
              <a:spcBef>
                <a:spcPts val="0"/>
              </a:spcBef>
              <a:spcAft>
                <a:spcPts val="0"/>
              </a:spcAft>
              <a:buClr>
                <a:schemeClr val="lt1"/>
              </a:buClr>
              <a:buSzPts val="1200"/>
              <a:buFont typeface="Work Sans Medium"/>
              <a:buChar char="●"/>
              <a:defRPr>
                <a:solidFill>
                  <a:schemeClr val="lt1"/>
                </a:solidFill>
                <a:latin typeface="Work Sans Medium"/>
                <a:ea typeface="Work Sans Medium"/>
                <a:cs typeface="Work Sans Medium"/>
                <a:sym typeface="Work Sans Medium"/>
              </a:defRPr>
            </a:lvl4pPr>
            <a:lvl5pPr marL="2286000" lvl="4" indent="-304800">
              <a:spcBef>
                <a:spcPts val="0"/>
              </a:spcBef>
              <a:spcAft>
                <a:spcPts val="0"/>
              </a:spcAft>
              <a:buClr>
                <a:schemeClr val="lt1"/>
              </a:buClr>
              <a:buSzPts val="1200"/>
              <a:buFont typeface="Work Sans Medium"/>
              <a:buChar char="○"/>
              <a:defRPr>
                <a:solidFill>
                  <a:schemeClr val="lt1"/>
                </a:solidFill>
                <a:latin typeface="Work Sans Medium"/>
                <a:ea typeface="Work Sans Medium"/>
                <a:cs typeface="Work Sans Medium"/>
                <a:sym typeface="Work Sans Medium"/>
              </a:defRPr>
            </a:lvl5pPr>
            <a:lvl6pPr marL="2743200" lvl="5" indent="-304800">
              <a:spcBef>
                <a:spcPts val="0"/>
              </a:spcBef>
              <a:spcAft>
                <a:spcPts val="0"/>
              </a:spcAft>
              <a:buClr>
                <a:schemeClr val="lt1"/>
              </a:buClr>
              <a:buSzPts val="1200"/>
              <a:buFont typeface="Work Sans Medium"/>
              <a:buChar char="■"/>
              <a:defRPr>
                <a:solidFill>
                  <a:schemeClr val="lt1"/>
                </a:solidFill>
                <a:latin typeface="Work Sans Medium"/>
                <a:ea typeface="Work Sans Medium"/>
                <a:cs typeface="Work Sans Medium"/>
                <a:sym typeface="Work Sans Medium"/>
              </a:defRPr>
            </a:lvl6pPr>
            <a:lvl7pPr marL="3200400" lvl="6" indent="-304800">
              <a:spcBef>
                <a:spcPts val="0"/>
              </a:spcBef>
              <a:spcAft>
                <a:spcPts val="0"/>
              </a:spcAft>
              <a:buClr>
                <a:schemeClr val="lt1"/>
              </a:buClr>
              <a:buSzPts val="1200"/>
              <a:buFont typeface="Work Sans Medium"/>
              <a:buChar char="●"/>
              <a:defRPr>
                <a:solidFill>
                  <a:schemeClr val="lt1"/>
                </a:solidFill>
                <a:latin typeface="Work Sans Medium"/>
                <a:ea typeface="Work Sans Medium"/>
                <a:cs typeface="Work Sans Medium"/>
                <a:sym typeface="Work Sans Medium"/>
              </a:defRPr>
            </a:lvl7pPr>
            <a:lvl8pPr marL="3657600" lvl="7" indent="-304800">
              <a:spcBef>
                <a:spcPts val="0"/>
              </a:spcBef>
              <a:spcAft>
                <a:spcPts val="0"/>
              </a:spcAft>
              <a:buClr>
                <a:schemeClr val="lt1"/>
              </a:buClr>
              <a:buSzPts val="1200"/>
              <a:buFont typeface="Work Sans Medium"/>
              <a:buChar char="○"/>
              <a:defRPr>
                <a:solidFill>
                  <a:schemeClr val="lt1"/>
                </a:solidFill>
                <a:latin typeface="Work Sans Medium"/>
                <a:ea typeface="Work Sans Medium"/>
                <a:cs typeface="Work Sans Medium"/>
                <a:sym typeface="Work Sans Medium"/>
              </a:defRPr>
            </a:lvl8pPr>
            <a:lvl9pPr marL="4114800" lvl="8" indent="-304800">
              <a:spcBef>
                <a:spcPts val="0"/>
              </a:spcBef>
              <a:spcAft>
                <a:spcPts val="0"/>
              </a:spcAft>
              <a:buClr>
                <a:schemeClr val="lt1"/>
              </a:buClr>
              <a:buSzPts val="1200"/>
              <a:buFont typeface="Work Sans Medium"/>
              <a:buChar char="■"/>
              <a:defRPr>
                <a:solidFill>
                  <a:schemeClr val="lt1"/>
                </a:solidFill>
                <a:latin typeface="Work Sans Medium"/>
                <a:ea typeface="Work Sans Medium"/>
                <a:cs typeface="Work Sans Medium"/>
                <a:sym typeface="Work Sans Medium"/>
              </a:defRPr>
            </a:lvl9pPr>
          </a:lstStyle>
          <a:p>
            <a:endParaRPr/>
          </a:p>
        </p:txBody>
      </p:sp>
      <p:sp>
        <p:nvSpPr>
          <p:cNvPr id="99" name="Google Shape;99;p17"/>
          <p:cNvSpPr txBox="1">
            <a:spLocks noGrp="1"/>
          </p:cNvSpPr>
          <p:nvPr>
            <p:ph type="body" idx="13"/>
          </p:nvPr>
        </p:nvSpPr>
        <p:spPr>
          <a:xfrm>
            <a:off x="5263800" y="2095500"/>
            <a:ext cx="2109900" cy="476100"/>
          </a:xfrm>
          <a:prstGeom prst="rect">
            <a:avLst/>
          </a:prstGeom>
        </p:spPr>
        <p:txBody>
          <a:bodyPr spcFirstLastPara="1" wrap="square" lIns="91425" tIns="91425" rIns="91425" bIns="91425" anchor="b" anchorCtr="0">
            <a:noAutofit/>
          </a:bodyPr>
          <a:lstStyle>
            <a:lvl1pPr marL="457200" lvl="0" indent="-304800">
              <a:spcBef>
                <a:spcPts val="0"/>
              </a:spcBef>
              <a:spcAft>
                <a:spcPts val="0"/>
              </a:spcAft>
              <a:buSzPts val="1200"/>
              <a:buFont typeface="Work Sans Medium"/>
              <a:buChar char="●"/>
              <a:defRPr>
                <a:latin typeface="Work Sans Medium"/>
                <a:ea typeface="Work Sans Medium"/>
                <a:cs typeface="Work Sans Medium"/>
                <a:sym typeface="Work Sans Medium"/>
              </a:defRPr>
            </a:lvl1pPr>
            <a:lvl2pPr marL="914400" lvl="1" indent="-304800">
              <a:spcBef>
                <a:spcPts val="0"/>
              </a:spcBef>
              <a:spcAft>
                <a:spcPts val="0"/>
              </a:spcAft>
              <a:buSzPts val="1200"/>
              <a:buFont typeface="Work Sans Medium"/>
              <a:buChar char="○"/>
              <a:defRPr>
                <a:latin typeface="Work Sans Medium"/>
                <a:ea typeface="Work Sans Medium"/>
                <a:cs typeface="Work Sans Medium"/>
                <a:sym typeface="Work Sans Medium"/>
              </a:defRPr>
            </a:lvl2pPr>
            <a:lvl3pPr marL="1371600" lvl="2" indent="-304800">
              <a:spcBef>
                <a:spcPts val="0"/>
              </a:spcBef>
              <a:spcAft>
                <a:spcPts val="0"/>
              </a:spcAft>
              <a:buSzPts val="1200"/>
              <a:buFont typeface="Work Sans Medium"/>
              <a:buChar char="■"/>
              <a:defRPr>
                <a:latin typeface="Work Sans Medium"/>
                <a:ea typeface="Work Sans Medium"/>
                <a:cs typeface="Work Sans Medium"/>
                <a:sym typeface="Work Sans Medium"/>
              </a:defRPr>
            </a:lvl3pPr>
            <a:lvl4pPr marL="1828800" lvl="3" indent="-304800">
              <a:spcBef>
                <a:spcPts val="0"/>
              </a:spcBef>
              <a:spcAft>
                <a:spcPts val="0"/>
              </a:spcAft>
              <a:buSzPts val="1200"/>
              <a:buFont typeface="Work Sans Medium"/>
              <a:buChar char="●"/>
              <a:defRPr>
                <a:latin typeface="Work Sans Medium"/>
                <a:ea typeface="Work Sans Medium"/>
                <a:cs typeface="Work Sans Medium"/>
                <a:sym typeface="Work Sans Medium"/>
              </a:defRPr>
            </a:lvl4pPr>
            <a:lvl5pPr marL="2286000" lvl="4" indent="-304800">
              <a:spcBef>
                <a:spcPts val="0"/>
              </a:spcBef>
              <a:spcAft>
                <a:spcPts val="0"/>
              </a:spcAft>
              <a:buSzPts val="1200"/>
              <a:buFont typeface="Work Sans Medium"/>
              <a:buChar char="○"/>
              <a:defRPr>
                <a:latin typeface="Work Sans Medium"/>
                <a:ea typeface="Work Sans Medium"/>
                <a:cs typeface="Work Sans Medium"/>
                <a:sym typeface="Work Sans Medium"/>
              </a:defRPr>
            </a:lvl5pPr>
            <a:lvl6pPr marL="2743200" lvl="5" indent="-304800">
              <a:spcBef>
                <a:spcPts val="0"/>
              </a:spcBef>
              <a:spcAft>
                <a:spcPts val="0"/>
              </a:spcAft>
              <a:buSzPts val="1200"/>
              <a:buFont typeface="Work Sans Medium"/>
              <a:buChar char="■"/>
              <a:defRPr>
                <a:latin typeface="Work Sans Medium"/>
                <a:ea typeface="Work Sans Medium"/>
                <a:cs typeface="Work Sans Medium"/>
                <a:sym typeface="Work Sans Medium"/>
              </a:defRPr>
            </a:lvl6pPr>
            <a:lvl7pPr marL="3200400" lvl="6" indent="-304800">
              <a:spcBef>
                <a:spcPts val="0"/>
              </a:spcBef>
              <a:spcAft>
                <a:spcPts val="0"/>
              </a:spcAft>
              <a:buSzPts val="1200"/>
              <a:buFont typeface="Work Sans Medium"/>
              <a:buChar char="●"/>
              <a:defRPr>
                <a:latin typeface="Work Sans Medium"/>
                <a:ea typeface="Work Sans Medium"/>
                <a:cs typeface="Work Sans Medium"/>
                <a:sym typeface="Work Sans Medium"/>
              </a:defRPr>
            </a:lvl7pPr>
            <a:lvl8pPr marL="3657600" lvl="7" indent="-304800">
              <a:spcBef>
                <a:spcPts val="0"/>
              </a:spcBef>
              <a:spcAft>
                <a:spcPts val="0"/>
              </a:spcAft>
              <a:buSzPts val="1200"/>
              <a:buFont typeface="Work Sans Medium"/>
              <a:buChar char="○"/>
              <a:defRPr>
                <a:latin typeface="Work Sans Medium"/>
                <a:ea typeface="Work Sans Medium"/>
                <a:cs typeface="Work Sans Medium"/>
                <a:sym typeface="Work Sans Medium"/>
              </a:defRPr>
            </a:lvl8pPr>
            <a:lvl9pPr marL="4114800" lvl="8" indent="-304800">
              <a:spcBef>
                <a:spcPts val="0"/>
              </a:spcBef>
              <a:spcAft>
                <a:spcPts val="0"/>
              </a:spcAft>
              <a:buSzPts val="1200"/>
              <a:buFont typeface="Work Sans Medium"/>
              <a:buChar char="■"/>
              <a:defRPr>
                <a:latin typeface="Work Sans Medium"/>
                <a:ea typeface="Work Sans Medium"/>
                <a:cs typeface="Work Sans Medium"/>
                <a:sym typeface="Work Sans Medium"/>
              </a:defRPr>
            </a:lvl9pPr>
          </a:lstStyle>
          <a:p>
            <a:endParaRPr/>
          </a:p>
        </p:txBody>
      </p:sp>
      <p:sp>
        <p:nvSpPr>
          <p:cNvPr id="100" name="Google Shape;100;p17"/>
          <p:cNvSpPr txBox="1">
            <a:spLocks noGrp="1"/>
          </p:cNvSpPr>
          <p:nvPr>
            <p:ph type="subTitle" idx="14"/>
          </p:nvPr>
        </p:nvSpPr>
        <p:spPr>
          <a:xfrm>
            <a:off x="1057550" y="187075"/>
            <a:ext cx="2893200" cy="6621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1000"/>
              <a:buFont typeface="Work Sans Medium"/>
              <a:buNone/>
              <a:defRPr sz="1000">
                <a:solidFill>
                  <a:schemeClr val="lt1"/>
                </a:solidFill>
                <a:latin typeface="Work Sans Medium"/>
                <a:ea typeface="Work Sans Medium"/>
                <a:cs typeface="Work Sans Medium"/>
                <a:sym typeface="Work Sans Medium"/>
              </a:defRPr>
            </a:lvl1pPr>
            <a:lvl2pPr lvl="1">
              <a:spcBef>
                <a:spcPts val="0"/>
              </a:spcBef>
              <a:spcAft>
                <a:spcPts val="0"/>
              </a:spcAft>
              <a:buClr>
                <a:schemeClr val="lt1"/>
              </a:buClr>
              <a:buSzPts val="1200"/>
              <a:buNone/>
              <a:defRPr>
                <a:solidFill>
                  <a:schemeClr val="lt1"/>
                </a:solidFill>
              </a:defRPr>
            </a:lvl2pPr>
            <a:lvl3pPr lvl="2">
              <a:spcBef>
                <a:spcPts val="0"/>
              </a:spcBef>
              <a:spcAft>
                <a:spcPts val="0"/>
              </a:spcAft>
              <a:buClr>
                <a:schemeClr val="lt1"/>
              </a:buClr>
              <a:buSzPts val="1200"/>
              <a:buNone/>
              <a:defRPr>
                <a:solidFill>
                  <a:schemeClr val="lt1"/>
                </a:solidFill>
              </a:defRPr>
            </a:lvl3pPr>
            <a:lvl4pPr lvl="3">
              <a:spcBef>
                <a:spcPts val="0"/>
              </a:spcBef>
              <a:spcAft>
                <a:spcPts val="0"/>
              </a:spcAft>
              <a:buClr>
                <a:schemeClr val="lt1"/>
              </a:buClr>
              <a:buSzPts val="1200"/>
              <a:buNone/>
              <a:defRPr>
                <a:solidFill>
                  <a:schemeClr val="lt1"/>
                </a:solidFill>
              </a:defRPr>
            </a:lvl4pPr>
            <a:lvl5pPr lvl="4">
              <a:spcBef>
                <a:spcPts val="0"/>
              </a:spcBef>
              <a:spcAft>
                <a:spcPts val="0"/>
              </a:spcAft>
              <a:buClr>
                <a:schemeClr val="lt1"/>
              </a:buClr>
              <a:buSzPts val="1200"/>
              <a:buNone/>
              <a:defRPr>
                <a:solidFill>
                  <a:schemeClr val="lt1"/>
                </a:solidFill>
              </a:defRPr>
            </a:lvl5pPr>
            <a:lvl6pPr lvl="5">
              <a:spcBef>
                <a:spcPts val="0"/>
              </a:spcBef>
              <a:spcAft>
                <a:spcPts val="0"/>
              </a:spcAft>
              <a:buClr>
                <a:schemeClr val="lt1"/>
              </a:buClr>
              <a:buSzPts val="1200"/>
              <a:buNone/>
              <a:defRPr>
                <a:solidFill>
                  <a:schemeClr val="lt1"/>
                </a:solidFill>
              </a:defRPr>
            </a:lvl6pPr>
            <a:lvl7pPr lvl="6">
              <a:spcBef>
                <a:spcPts val="0"/>
              </a:spcBef>
              <a:spcAft>
                <a:spcPts val="0"/>
              </a:spcAft>
              <a:buClr>
                <a:schemeClr val="lt1"/>
              </a:buClr>
              <a:buSzPts val="1200"/>
              <a:buNone/>
              <a:defRPr>
                <a:solidFill>
                  <a:schemeClr val="lt1"/>
                </a:solidFill>
              </a:defRPr>
            </a:lvl7pPr>
            <a:lvl8pPr lvl="7">
              <a:spcBef>
                <a:spcPts val="0"/>
              </a:spcBef>
              <a:spcAft>
                <a:spcPts val="0"/>
              </a:spcAft>
              <a:buClr>
                <a:schemeClr val="lt1"/>
              </a:buClr>
              <a:buSzPts val="1200"/>
              <a:buNone/>
              <a:defRPr>
                <a:solidFill>
                  <a:schemeClr val="lt1"/>
                </a:solidFill>
              </a:defRPr>
            </a:lvl8pPr>
            <a:lvl9pPr lvl="8">
              <a:spcBef>
                <a:spcPts val="0"/>
              </a:spcBef>
              <a:spcAft>
                <a:spcPts val="0"/>
              </a:spcAft>
              <a:buClr>
                <a:schemeClr val="lt1"/>
              </a:buClr>
              <a:buSzPts val="1200"/>
              <a:buNone/>
              <a:defRPr>
                <a:solidFill>
                  <a:schemeClr val="lt1"/>
                </a:solidFill>
              </a:defRPr>
            </a:lvl9pPr>
          </a:lstStyle>
          <a:p>
            <a:endParaRPr/>
          </a:p>
        </p:txBody>
      </p:sp>
      <p:sp>
        <p:nvSpPr>
          <p:cNvPr id="101" name="Google Shape;101;p17"/>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rtl="0">
              <a:buNone/>
              <a:defRPr/>
            </a:lvl1pPr>
            <a:lvl2pPr lvl="1" algn="ctr" rtl="0">
              <a:buNone/>
              <a:defRPr/>
            </a:lvl2pPr>
            <a:lvl3pPr lvl="2" algn="ctr" rtl="0">
              <a:buNone/>
              <a:defRPr/>
            </a:lvl3pPr>
            <a:lvl4pPr lvl="3" algn="ctr" rtl="0">
              <a:buNone/>
              <a:defRPr/>
            </a:lvl4pPr>
            <a:lvl5pPr lvl="4" algn="ctr" rtl="0">
              <a:buNone/>
              <a:defRPr/>
            </a:lvl5pPr>
            <a:lvl6pPr lvl="5" algn="ctr" rtl="0">
              <a:buNone/>
              <a:defRPr/>
            </a:lvl6pPr>
            <a:lvl7pPr lvl="6" algn="ctr" rtl="0">
              <a:buNone/>
              <a:defRPr/>
            </a:lvl7pPr>
            <a:lvl8pPr lvl="7" algn="ctr" rtl="0">
              <a:buNone/>
              <a:defRPr/>
            </a:lvl8pPr>
            <a:lvl9pPr lvl="8" algn="ctr" rtl="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Values" type="titleOnly">
  <p:cSld name="TITLE_ONLY">
    <p:spTree>
      <p:nvGrpSpPr>
        <p:cNvPr id="1" name="Shape 102"/>
        <p:cNvGrpSpPr/>
        <p:nvPr/>
      </p:nvGrpSpPr>
      <p:grpSpPr>
        <a:xfrm>
          <a:off x="0" y="0"/>
          <a:ext cx="0" cy="0"/>
          <a:chOff x="0" y="0"/>
          <a:chExt cx="0" cy="0"/>
        </a:xfrm>
      </p:grpSpPr>
      <p:sp>
        <p:nvSpPr>
          <p:cNvPr id="103" name="Google Shape;103;p18"/>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dk1"/>
              </a:solidFill>
            </a:endParaRPr>
          </a:p>
        </p:txBody>
      </p:sp>
      <p:sp>
        <p:nvSpPr>
          <p:cNvPr id="104" name="Google Shape;104;p18"/>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105" name="Google Shape;105;p18"/>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106" name="Google Shape;106;p18"/>
          <p:cNvSpPr/>
          <p:nvPr/>
        </p:nvSpPr>
        <p:spPr>
          <a:xfrm>
            <a:off x="747600" y="0"/>
            <a:ext cx="8396400" cy="17145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SzPts val="1100"/>
              <a:buNone/>
            </a:pPr>
            <a:endParaRPr>
              <a:solidFill>
                <a:schemeClr val="dk1"/>
              </a:solidFill>
            </a:endParaRPr>
          </a:p>
        </p:txBody>
      </p:sp>
      <p:sp>
        <p:nvSpPr>
          <p:cNvPr id="107" name="Google Shape;107;p18"/>
          <p:cNvSpPr txBox="1">
            <a:spLocks noGrp="1"/>
          </p:cNvSpPr>
          <p:nvPr>
            <p:ph type="title"/>
          </p:nvPr>
        </p:nvSpPr>
        <p:spPr>
          <a:xfrm>
            <a:off x="747500" y="145525"/>
            <a:ext cx="8396400" cy="14022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6000"/>
              <a:buFont typeface="Work Sans"/>
              <a:buNone/>
              <a:defRPr sz="6000">
                <a:latin typeface="Work Sans"/>
                <a:ea typeface="Work Sans"/>
                <a:cs typeface="Work Sans"/>
                <a:sym typeface="Work Sans"/>
              </a:defRPr>
            </a:lvl1pPr>
            <a:lvl2pPr lvl="1">
              <a:spcBef>
                <a:spcPts val="0"/>
              </a:spcBef>
              <a:spcAft>
                <a:spcPts val="0"/>
              </a:spcAft>
              <a:buClr>
                <a:schemeClr val="dk1"/>
              </a:buClr>
              <a:buSzPts val="1400"/>
              <a:buNone/>
              <a:defRPr>
                <a:solidFill>
                  <a:schemeClr val="dk1"/>
                </a:solidFill>
              </a:defRPr>
            </a:lvl2pPr>
            <a:lvl3pPr lvl="2">
              <a:spcBef>
                <a:spcPts val="0"/>
              </a:spcBef>
              <a:spcAft>
                <a:spcPts val="0"/>
              </a:spcAft>
              <a:buClr>
                <a:schemeClr val="dk1"/>
              </a:buClr>
              <a:buSzPts val="1400"/>
              <a:buNone/>
              <a:defRPr>
                <a:solidFill>
                  <a:schemeClr val="dk1"/>
                </a:solidFill>
              </a:defRPr>
            </a:lvl3pPr>
            <a:lvl4pPr lvl="3">
              <a:spcBef>
                <a:spcPts val="0"/>
              </a:spcBef>
              <a:spcAft>
                <a:spcPts val="0"/>
              </a:spcAft>
              <a:buClr>
                <a:schemeClr val="dk1"/>
              </a:buClr>
              <a:buSzPts val="1400"/>
              <a:buNone/>
              <a:defRPr>
                <a:solidFill>
                  <a:schemeClr val="dk1"/>
                </a:solidFill>
              </a:defRPr>
            </a:lvl4pPr>
            <a:lvl5pPr lvl="4">
              <a:spcBef>
                <a:spcPts val="0"/>
              </a:spcBef>
              <a:spcAft>
                <a:spcPts val="0"/>
              </a:spcAft>
              <a:buClr>
                <a:schemeClr val="dk1"/>
              </a:buClr>
              <a:buSzPts val="1400"/>
              <a:buNone/>
              <a:defRPr>
                <a:solidFill>
                  <a:schemeClr val="dk1"/>
                </a:solidFill>
              </a:defRPr>
            </a:lvl5pPr>
            <a:lvl6pPr lvl="5">
              <a:spcBef>
                <a:spcPts val="0"/>
              </a:spcBef>
              <a:spcAft>
                <a:spcPts val="0"/>
              </a:spcAft>
              <a:buClr>
                <a:schemeClr val="dk1"/>
              </a:buClr>
              <a:buSzPts val="1400"/>
              <a:buNone/>
              <a:defRPr>
                <a:solidFill>
                  <a:schemeClr val="dk1"/>
                </a:solidFill>
              </a:defRPr>
            </a:lvl6pPr>
            <a:lvl7pPr lvl="6">
              <a:spcBef>
                <a:spcPts val="0"/>
              </a:spcBef>
              <a:spcAft>
                <a:spcPts val="0"/>
              </a:spcAft>
              <a:buClr>
                <a:schemeClr val="dk1"/>
              </a:buClr>
              <a:buSzPts val="1400"/>
              <a:buNone/>
              <a:defRPr>
                <a:solidFill>
                  <a:schemeClr val="dk1"/>
                </a:solidFill>
              </a:defRPr>
            </a:lvl7pPr>
            <a:lvl8pPr lvl="7">
              <a:spcBef>
                <a:spcPts val="0"/>
              </a:spcBef>
              <a:spcAft>
                <a:spcPts val="0"/>
              </a:spcAft>
              <a:buClr>
                <a:schemeClr val="dk1"/>
              </a:buClr>
              <a:buSzPts val="1400"/>
              <a:buNone/>
              <a:defRPr>
                <a:solidFill>
                  <a:schemeClr val="dk1"/>
                </a:solidFill>
              </a:defRPr>
            </a:lvl8pPr>
            <a:lvl9pPr lvl="8">
              <a:spcBef>
                <a:spcPts val="0"/>
              </a:spcBef>
              <a:spcAft>
                <a:spcPts val="0"/>
              </a:spcAft>
              <a:buClr>
                <a:schemeClr val="dk1"/>
              </a:buClr>
              <a:buSzPts val="1400"/>
              <a:buNone/>
              <a:defRPr>
                <a:solidFill>
                  <a:schemeClr val="dk1"/>
                </a:solidFill>
              </a:defRPr>
            </a:lvl9pPr>
          </a:lstStyle>
          <a:p>
            <a:endParaRPr/>
          </a:p>
        </p:txBody>
      </p:sp>
      <p:sp>
        <p:nvSpPr>
          <p:cNvPr id="108" name="Google Shape;108;p18"/>
          <p:cNvSpPr txBox="1">
            <a:spLocks noGrp="1"/>
          </p:cNvSpPr>
          <p:nvPr>
            <p:ph type="subTitle" idx="3"/>
          </p:nvPr>
        </p:nvSpPr>
        <p:spPr>
          <a:xfrm>
            <a:off x="747600" y="145525"/>
            <a:ext cx="6152700" cy="317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Clr>
                <a:schemeClr val="dk1"/>
              </a:buClr>
              <a:buSzPts val="1200"/>
              <a:buNone/>
              <a:defRPr/>
            </a:lvl2pPr>
            <a:lvl3pPr lvl="2">
              <a:spcBef>
                <a:spcPts val="0"/>
              </a:spcBef>
              <a:spcAft>
                <a:spcPts val="0"/>
              </a:spcAft>
              <a:buClr>
                <a:schemeClr val="dk1"/>
              </a:buClr>
              <a:buSzPts val="1200"/>
              <a:buNone/>
              <a:defRPr/>
            </a:lvl3pPr>
            <a:lvl4pPr lvl="3">
              <a:spcBef>
                <a:spcPts val="0"/>
              </a:spcBef>
              <a:spcAft>
                <a:spcPts val="0"/>
              </a:spcAft>
              <a:buClr>
                <a:schemeClr val="dk1"/>
              </a:buClr>
              <a:buSzPts val="1200"/>
              <a:buNone/>
              <a:defRPr/>
            </a:lvl4pPr>
            <a:lvl5pPr lvl="4">
              <a:spcBef>
                <a:spcPts val="0"/>
              </a:spcBef>
              <a:spcAft>
                <a:spcPts val="0"/>
              </a:spcAft>
              <a:buClr>
                <a:schemeClr val="dk1"/>
              </a:buClr>
              <a:buSzPts val="1200"/>
              <a:buNone/>
              <a:defRPr/>
            </a:lvl5pPr>
            <a:lvl6pPr lvl="5">
              <a:spcBef>
                <a:spcPts val="0"/>
              </a:spcBef>
              <a:spcAft>
                <a:spcPts val="0"/>
              </a:spcAft>
              <a:buClr>
                <a:schemeClr val="dk1"/>
              </a:buClr>
              <a:buSzPts val="1200"/>
              <a:buNone/>
              <a:defRPr/>
            </a:lvl6pPr>
            <a:lvl7pPr lvl="6">
              <a:spcBef>
                <a:spcPts val="0"/>
              </a:spcBef>
              <a:spcAft>
                <a:spcPts val="0"/>
              </a:spcAft>
              <a:buClr>
                <a:schemeClr val="dk1"/>
              </a:buClr>
              <a:buSzPts val="1200"/>
              <a:buNone/>
              <a:defRPr/>
            </a:lvl7pPr>
            <a:lvl8pPr lvl="7">
              <a:spcBef>
                <a:spcPts val="0"/>
              </a:spcBef>
              <a:spcAft>
                <a:spcPts val="0"/>
              </a:spcAft>
              <a:buClr>
                <a:schemeClr val="dk1"/>
              </a:buClr>
              <a:buSzPts val="1200"/>
              <a:buNone/>
              <a:defRPr/>
            </a:lvl8pPr>
            <a:lvl9pPr lvl="8">
              <a:spcBef>
                <a:spcPts val="0"/>
              </a:spcBef>
              <a:spcAft>
                <a:spcPts val="0"/>
              </a:spcAft>
              <a:buClr>
                <a:schemeClr val="dk1"/>
              </a:buClr>
              <a:buSzPts val="1200"/>
              <a:buNone/>
              <a:defRPr/>
            </a:lvl9pPr>
          </a:lstStyle>
          <a:p>
            <a:endParaRPr/>
          </a:p>
        </p:txBody>
      </p:sp>
      <p:sp>
        <p:nvSpPr>
          <p:cNvPr id="109" name="Google Shape;109;p18"/>
          <p:cNvSpPr/>
          <p:nvPr/>
        </p:nvSpPr>
        <p:spPr>
          <a:xfrm>
            <a:off x="747600" y="1714500"/>
            <a:ext cx="8396400" cy="1714500"/>
          </a:xfrm>
          <a:prstGeom prst="rect">
            <a:avLst/>
          </a:pr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SzPts val="1100"/>
              <a:buNone/>
            </a:pPr>
            <a:endParaRPr>
              <a:solidFill>
                <a:srgbClr val="121212"/>
              </a:solidFill>
            </a:endParaRPr>
          </a:p>
        </p:txBody>
      </p:sp>
      <p:sp>
        <p:nvSpPr>
          <p:cNvPr id="110" name="Google Shape;110;p18"/>
          <p:cNvSpPr/>
          <p:nvPr/>
        </p:nvSpPr>
        <p:spPr>
          <a:xfrm>
            <a:off x="747600" y="3429000"/>
            <a:ext cx="8396400" cy="17145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SzPts val="1100"/>
              <a:buNone/>
            </a:pPr>
            <a:endParaRPr>
              <a:solidFill>
                <a:schemeClr val="dk1"/>
              </a:solidFill>
            </a:endParaRPr>
          </a:p>
        </p:txBody>
      </p:sp>
      <p:sp>
        <p:nvSpPr>
          <p:cNvPr id="111" name="Google Shape;111;p18"/>
          <p:cNvSpPr txBox="1">
            <a:spLocks noGrp="1"/>
          </p:cNvSpPr>
          <p:nvPr>
            <p:ph type="title" idx="4"/>
          </p:nvPr>
        </p:nvSpPr>
        <p:spPr>
          <a:xfrm>
            <a:off x="747600" y="1870650"/>
            <a:ext cx="8396400" cy="1402200"/>
          </a:xfrm>
          <a:prstGeom prst="rect">
            <a:avLst/>
          </a:prstGeom>
        </p:spPr>
        <p:txBody>
          <a:bodyPr spcFirstLastPara="1" wrap="square" lIns="91425" tIns="91425" rIns="91425" bIns="91425" anchor="ctr" anchorCtr="0">
            <a:noAutofit/>
          </a:bodyPr>
          <a:lstStyle>
            <a:lvl1pPr lvl="0">
              <a:spcBef>
                <a:spcPts val="0"/>
              </a:spcBef>
              <a:spcAft>
                <a:spcPts val="0"/>
              </a:spcAft>
              <a:buClr>
                <a:schemeClr val="lt1"/>
              </a:buClr>
              <a:buSzPts val="6000"/>
              <a:buFont typeface="Work Sans"/>
              <a:buNone/>
              <a:defRPr sz="6000">
                <a:solidFill>
                  <a:schemeClr val="lt1"/>
                </a:solidFill>
                <a:latin typeface="Work Sans"/>
                <a:ea typeface="Work Sans"/>
                <a:cs typeface="Work Sans"/>
                <a:sym typeface="Work Sans"/>
              </a:defRPr>
            </a:lvl1pPr>
            <a:lvl2pPr lvl="1">
              <a:spcBef>
                <a:spcPts val="0"/>
              </a:spcBef>
              <a:spcAft>
                <a:spcPts val="0"/>
              </a:spcAft>
              <a:buClr>
                <a:schemeClr val="lt1"/>
              </a:buClr>
              <a:buSzPts val="1400"/>
              <a:buNone/>
              <a:defRPr>
                <a:solidFill>
                  <a:schemeClr val="lt1"/>
                </a:solidFill>
              </a:defRPr>
            </a:lvl2pPr>
            <a:lvl3pPr lvl="2">
              <a:spcBef>
                <a:spcPts val="0"/>
              </a:spcBef>
              <a:spcAft>
                <a:spcPts val="0"/>
              </a:spcAft>
              <a:buClr>
                <a:schemeClr val="lt1"/>
              </a:buClr>
              <a:buSzPts val="1400"/>
              <a:buNone/>
              <a:defRPr>
                <a:solidFill>
                  <a:schemeClr val="lt1"/>
                </a:solidFill>
              </a:defRPr>
            </a:lvl3pPr>
            <a:lvl4pPr lvl="3">
              <a:spcBef>
                <a:spcPts val="0"/>
              </a:spcBef>
              <a:spcAft>
                <a:spcPts val="0"/>
              </a:spcAft>
              <a:buClr>
                <a:schemeClr val="lt1"/>
              </a:buClr>
              <a:buSzPts val="1400"/>
              <a:buNone/>
              <a:defRPr>
                <a:solidFill>
                  <a:schemeClr val="lt1"/>
                </a:solidFill>
              </a:defRPr>
            </a:lvl4pPr>
            <a:lvl5pPr lvl="4">
              <a:spcBef>
                <a:spcPts val="0"/>
              </a:spcBef>
              <a:spcAft>
                <a:spcPts val="0"/>
              </a:spcAft>
              <a:buClr>
                <a:schemeClr val="lt1"/>
              </a:buClr>
              <a:buSzPts val="1400"/>
              <a:buNone/>
              <a:defRPr>
                <a:solidFill>
                  <a:schemeClr val="lt1"/>
                </a:solidFill>
              </a:defRPr>
            </a:lvl5pPr>
            <a:lvl6pPr lvl="5">
              <a:spcBef>
                <a:spcPts val="0"/>
              </a:spcBef>
              <a:spcAft>
                <a:spcPts val="0"/>
              </a:spcAft>
              <a:buClr>
                <a:schemeClr val="lt1"/>
              </a:buClr>
              <a:buSzPts val="1400"/>
              <a:buNone/>
              <a:defRPr>
                <a:solidFill>
                  <a:schemeClr val="lt1"/>
                </a:solidFill>
              </a:defRPr>
            </a:lvl6pPr>
            <a:lvl7pPr lvl="6">
              <a:spcBef>
                <a:spcPts val="0"/>
              </a:spcBef>
              <a:spcAft>
                <a:spcPts val="0"/>
              </a:spcAft>
              <a:buClr>
                <a:schemeClr val="lt1"/>
              </a:buClr>
              <a:buSzPts val="1400"/>
              <a:buNone/>
              <a:defRPr>
                <a:solidFill>
                  <a:schemeClr val="lt1"/>
                </a:solidFill>
              </a:defRPr>
            </a:lvl7pPr>
            <a:lvl8pPr lvl="7">
              <a:spcBef>
                <a:spcPts val="0"/>
              </a:spcBef>
              <a:spcAft>
                <a:spcPts val="0"/>
              </a:spcAft>
              <a:buClr>
                <a:schemeClr val="lt1"/>
              </a:buClr>
              <a:buSzPts val="1400"/>
              <a:buNone/>
              <a:defRPr>
                <a:solidFill>
                  <a:schemeClr val="lt1"/>
                </a:solidFill>
              </a:defRPr>
            </a:lvl8pPr>
            <a:lvl9pPr lvl="8">
              <a:spcBef>
                <a:spcPts val="0"/>
              </a:spcBef>
              <a:spcAft>
                <a:spcPts val="0"/>
              </a:spcAft>
              <a:buClr>
                <a:schemeClr val="lt1"/>
              </a:buClr>
              <a:buSzPts val="1400"/>
              <a:buNone/>
              <a:defRPr>
                <a:solidFill>
                  <a:schemeClr val="lt1"/>
                </a:solidFill>
              </a:defRPr>
            </a:lvl9pPr>
          </a:lstStyle>
          <a:p>
            <a:endParaRPr/>
          </a:p>
        </p:txBody>
      </p:sp>
      <p:sp>
        <p:nvSpPr>
          <p:cNvPr id="112" name="Google Shape;112;p18"/>
          <p:cNvSpPr txBox="1">
            <a:spLocks noGrp="1"/>
          </p:cNvSpPr>
          <p:nvPr>
            <p:ph type="subTitle" idx="5"/>
          </p:nvPr>
        </p:nvSpPr>
        <p:spPr>
          <a:xfrm>
            <a:off x="747600" y="1870650"/>
            <a:ext cx="5192700" cy="3174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1000"/>
              <a:buFont typeface="Work Sans Medium"/>
              <a:buNone/>
              <a:defRPr sz="1000">
                <a:solidFill>
                  <a:schemeClr val="lt1"/>
                </a:solidFill>
                <a:latin typeface="Work Sans Medium"/>
                <a:ea typeface="Work Sans Medium"/>
                <a:cs typeface="Work Sans Medium"/>
                <a:sym typeface="Work Sans Medium"/>
              </a:defRPr>
            </a:lvl1pPr>
            <a:lvl2pPr lvl="1">
              <a:spcBef>
                <a:spcPts val="0"/>
              </a:spcBef>
              <a:spcAft>
                <a:spcPts val="0"/>
              </a:spcAft>
              <a:buClr>
                <a:schemeClr val="lt1"/>
              </a:buClr>
              <a:buSzPts val="1200"/>
              <a:buNone/>
              <a:defRPr>
                <a:solidFill>
                  <a:schemeClr val="lt1"/>
                </a:solidFill>
              </a:defRPr>
            </a:lvl2pPr>
            <a:lvl3pPr lvl="2">
              <a:spcBef>
                <a:spcPts val="0"/>
              </a:spcBef>
              <a:spcAft>
                <a:spcPts val="0"/>
              </a:spcAft>
              <a:buClr>
                <a:schemeClr val="lt1"/>
              </a:buClr>
              <a:buSzPts val="1200"/>
              <a:buNone/>
              <a:defRPr>
                <a:solidFill>
                  <a:schemeClr val="lt1"/>
                </a:solidFill>
              </a:defRPr>
            </a:lvl3pPr>
            <a:lvl4pPr lvl="3">
              <a:spcBef>
                <a:spcPts val="0"/>
              </a:spcBef>
              <a:spcAft>
                <a:spcPts val="0"/>
              </a:spcAft>
              <a:buClr>
                <a:schemeClr val="lt1"/>
              </a:buClr>
              <a:buSzPts val="1200"/>
              <a:buNone/>
              <a:defRPr>
                <a:solidFill>
                  <a:schemeClr val="lt1"/>
                </a:solidFill>
              </a:defRPr>
            </a:lvl4pPr>
            <a:lvl5pPr lvl="4">
              <a:spcBef>
                <a:spcPts val="0"/>
              </a:spcBef>
              <a:spcAft>
                <a:spcPts val="0"/>
              </a:spcAft>
              <a:buClr>
                <a:schemeClr val="lt1"/>
              </a:buClr>
              <a:buSzPts val="1200"/>
              <a:buNone/>
              <a:defRPr>
                <a:solidFill>
                  <a:schemeClr val="lt1"/>
                </a:solidFill>
              </a:defRPr>
            </a:lvl5pPr>
            <a:lvl6pPr lvl="5">
              <a:spcBef>
                <a:spcPts val="0"/>
              </a:spcBef>
              <a:spcAft>
                <a:spcPts val="0"/>
              </a:spcAft>
              <a:buClr>
                <a:schemeClr val="lt1"/>
              </a:buClr>
              <a:buSzPts val="1200"/>
              <a:buNone/>
              <a:defRPr>
                <a:solidFill>
                  <a:schemeClr val="lt1"/>
                </a:solidFill>
              </a:defRPr>
            </a:lvl6pPr>
            <a:lvl7pPr lvl="6">
              <a:spcBef>
                <a:spcPts val="0"/>
              </a:spcBef>
              <a:spcAft>
                <a:spcPts val="0"/>
              </a:spcAft>
              <a:buClr>
                <a:schemeClr val="lt1"/>
              </a:buClr>
              <a:buSzPts val="1200"/>
              <a:buNone/>
              <a:defRPr>
                <a:solidFill>
                  <a:schemeClr val="lt1"/>
                </a:solidFill>
              </a:defRPr>
            </a:lvl7pPr>
            <a:lvl8pPr lvl="7">
              <a:spcBef>
                <a:spcPts val="0"/>
              </a:spcBef>
              <a:spcAft>
                <a:spcPts val="0"/>
              </a:spcAft>
              <a:buClr>
                <a:schemeClr val="lt1"/>
              </a:buClr>
              <a:buSzPts val="1200"/>
              <a:buNone/>
              <a:defRPr>
                <a:solidFill>
                  <a:schemeClr val="lt1"/>
                </a:solidFill>
              </a:defRPr>
            </a:lvl8pPr>
            <a:lvl9pPr lvl="8">
              <a:spcBef>
                <a:spcPts val="0"/>
              </a:spcBef>
              <a:spcAft>
                <a:spcPts val="0"/>
              </a:spcAft>
              <a:buClr>
                <a:schemeClr val="lt1"/>
              </a:buClr>
              <a:buSzPts val="1200"/>
              <a:buNone/>
              <a:defRPr>
                <a:solidFill>
                  <a:schemeClr val="lt1"/>
                </a:solidFill>
              </a:defRPr>
            </a:lvl9pPr>
          </a:lstStyle>
          <a:p>
            <a:endParaRPr/>
          </a:p>
        </p:txBody>
      </p:sp>
      <p:sp>
        <p:nvSpPr>
          <p:cNvPr id="113" name="Google Shape;113;p18"/>
          <p:cNvSpPr txBox="1">
            <a:spLocks noGrp="1"/>
          </p:cNvSpPr>
          <p:nvPr>
            <p:ph type="title" idx="6"/>
          </p:nvPr>
        </p:nvSpPr>
        <p:spPr>
          <a:xfrm>
            <a:off x="747600" y="3595775"/>
            <a:ext cx="8396400" cy="1402200"/>
          </a:xfrm>
          <a:prstGeom prst="rect">
            <a:avLst/>
          </a:prstGeom>
        </p:spPr>
        <p:txBody>
          <a:bodyPr spcFirstLastPara="1" wrap="square" lIns="91425" tIns="91425" rIns="91425" bIns="91425" anchor="ctr" anchorCtr="0">
            <a:noAutofit/>
          </a:bodyPr>
          <a:lstStyle>
            <a:lvl1pPr lvl="0">
              <a:spcBef>
                <a:spcPts val="0"/>
              </a:spcBef>
              <a:spcAft>
                <a:spcPts val="0"/>
              </a:spcAft>
              <a:buClr>
                <a:schemeClr val="lt1"/>
              </a:buClr>
              <a:buSzPts val="6000"/>
              <a:buFont typeface="Work Sans"/>
              <a:buNone/>
              <a:defRPr sz="6000">
                <a:solidFill>
                  <a:schemeClr val="lt1"/>
                </a:solidFill>
                <a:latin typeface="Work Sans"/>
                <a:ea typeface="Work Sans"/>
                <a:cs typeface="Work Sans"/>
                <a:sym typeface="Work Sans"/>
              </a:defRPr>
            </a:lvl1pPr>
            <a:lvl2pPr lvl="1">
              <a:spcBef>
                <a:spcPts val="0"/>
              </a:spcBef>
              <a:spcAft>
                <a:spcPts val="0"/>
              </a:spcAft>
              <a:buClr>
                <a:schemeClr val="dk1"/>
              </a:buClr>
              <a:buSzPts val="1400"/>
              <a:buNone/>
              <a:defRPr>
                <a:solidFill>
                  <a:schemeClr val="dk1"/>
                </a:solidFill>
              </a:defRPr>
            </a:lvl2pPr>
            <a:lvl3pPr lvl="2">
              <a:spcBef>
                <a:spcPts val="0"/>
              </a:spcBef>
              <a:spcAft>
                <a:spcPts val="0"/>
              </a:spcAft>
              <a:buClr>
                <a:schemeClr val="dk1"/>
              </a:buClr>
              <a:buSzPts val="1400"/>
              <a:buNone/>
              <a:defRPr>
                <a:solidFill>
                  <a:schemeClr val="dk1"/>
                </a:solidFill>
              </a:defRPr>
            </a:lvl3pPr>
            <a:lvl4pPr lvl="3">
              <a:spcBef>
                <a:spcPts val="0"/>
              </a:spcBef>
              <a:spcAft>
                <a:spcPts val="0"/>
              </a:spcAft>
              <a:buClr>
                <a:schemeClr val="dk1"/>
              </a:buClr>
              <a:buSzPts val="1400"/>
              <a:buNone/>
              <a:defRPr>
                <a:solidFill>
                  <a:schemeClr val="dk1"/>
                </a:solidFill>
              </a:defRPr>
            </a:lvl4pPr>
            <a:lvl5pPr lvl="4">
              <a:spcBef>
                <a:spcPts val="0"/>
              </a:spcBef>
              <a:spcAft>
                <a:spcPts val="0"/>
              </a:spcAft>
              <a:buClr>
                <a:schemeClr val="dk1"/>
              </a:buClr>
              <a:buSzPts val="1400"/>
              <a:buNone/>
              <a:defRPr>
                <a:solidFill>
                  <a:schemeClr val="dk1"/>
                </a:solidFill>
              </a:defRPr>
            </a:lvl5pPr>
            <a:lvl6pPr lvl="5">
              <a:spcBef>
                <a:spcPts val="0"/>
              </a:spcBef>
              <a:spcAft>
                <a:spcPts val="0"/>
              </a:spcAft>
              <a:buClr>
                <a:schemeClr val="dk1"/>
              </a:buClr>
              <a:buSzPts val="1400"/>
              <a:buNone/>
              <a:defRPr>
                <a:solidFill>
                  <a:schemeClr val="dk1"/>
                </a:solidFill>
              </a:defRPr>
            </a:lvl6pPr>
            <a:lvl7pPr lvl="6">
              <a:spcBef>
                <a:spcPts val="0"/>
              </a:spcBef>
              <a:spcAft>
                <a:spcPts val="0"/>
              </a:spcAft>
              <a:buClr>
                <a:schemeClr val="dk1"/>
              </a:buClr>
              <a:buSzPts val="1400"/>
              <a:buNone/>
              <a:defRPr>
                <a:solidFill>
                  <a:schemeClr val="dk1"/>
                </a:solidFill>
              </a:defRPr>
            </a:lvl7pPr>
            <a:lvl8pPr lvl="7">
              <a:spcBef>
                <a:spcPts val="0"/>
              </a:spcBef>
              <a:spcAft>
                <a:spcPts val="0"/>
              </a:spcAft>
              <a:buClr>
                <a:schemeClr val="dk1"/>
              </a:buClr>
              <a:buSzPts val="1400"/>
              <a:buNone/>
              <a:defRPr>
                <a:solidFill>
                  <a:schemeClr val="dk1"/>
                </a:solidFill>
              </a:defRPr>
            </a:lvl8pPr>
            <a:lvl9pPr lvl="8">
              <a:spcBef>
                <a:spcPts val="0"/>
              </a:spcBef>
              <a:spcAft>
                <a:spcPts val="0"/>
              </a:spcAft>
              <a:buClr>
                <a:schemeClr val="dk1"/>
              </a:buClr>
              <a:buSzPts val="1400"/>
              <a:buNone/>
              <a:defRPr>
                <a:solidFill>
                  <a:schemeClr val="dk1"/>
                </a:solidFill>
              </a:defRPr>
            </a:lvl9pPr>
          </a:lstStyle>
          <a:p>
            <a:endParaRPr/>
          </a:p>
        </p:txBody>
      </p:sp>
      <p:sp>
        <p:nvSpPr>
          <p:cNvPr id="114" name="Google Shape;114;p18"/>
          <p:cNvSpPr txBox="1">
            <a:spLocks noGrp="1"/>
          </p:cNvSpPr>
          <p:nvPr>
            <p:ph type="subTitle" idx="7"/>
          </p:nvPr>
        </p:nvSpPr>
        <p:spPr>
          <a:xfrm>
            <a:off x="747600" y="3595775"/>
            <a:ext cx="6152700" cy="3174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1000"/>
              <a:buFont typeface="Work Sans Medium"/>
              <a:buNone/>
              <a:defRPr sz="1000">
                <a:solidFill>
                  <a:schemeClr val="lt1"/>
                </a:solidFill>
                <a:latin typeface="Work Sans Medium"/>
                <a:ea typeface="Work Sans Medium"/>
                <a:cs typeface="Work Sans Medium"/>
                <a:sym typeface="Work Sans Medium"/>
              </a:defRPr>
            </a:lvl1pPr>
            <a:lvl2pPr lvl="1">
              <a:spcBef>
                <a:spcPts val="0"/>
              </a:spcBef>
              <a:spcAft>
                <a:spcPts val="0"/>
              </a:spcAft>
              <a:buClr>
                <a:schemeClr val="dk1"/>
              </a:buClr>
              <a:buSzPts val="1200"/>
              <a:buNone/>
              <a:defRPr/>
            </a:lvl2pPr>
            <a:lvl3pPr lvl="2">
              <a:spcBef>
                <a:spcPts val="0"/>
              </a:spcBef>
              <a:spcAft>
                <a:spcPts val="0"/>
              </a:spcAft>
              <a:buClr>
                <a:schemeClr val="dk1"/>
              </a:buClr>
              <a:buSzPts val="1200"/>
              <a:buNone/>
              <a:defRPr/>
            </a:lvl3pPr>
            <a:lvl4pPr lvl="3">
              <a:spcBef>
                <a:spcPts val="0"/>
              </a:spcBef>
              <a:spcAft>
                <a:spcPts val="0"/>
              </a:spcAft>
              <a:buClr>
                <a:schemeClr val="dk1"/>
              </a:buClr>
              <a:buSzPts val="1200"/>
              <a:buNone/>
              <a:defRPr/>
            </a:lvl4pPr>
            <a:lvl5pPr lvl="4">
              <a:spcBef>
                <a:spcPts val="0"/>
              </a:spcBef>
              <a:spcAft>
                <a:spcPts val="0"/>
              </a:spcAft>
              <a:buClr>
                <a:schemeClr val="dk1"/>
              </a:buClr>
              <a:buSzPts val="1200"/>
              <a:buNone/>
              <a:defRPr/>
            </a:lvl5pPr>
            <a:lvl6pPr lvl="5">
              <a:spcBef>
                <a:spcPts val="0"/>
              </a:spcBef>
              <a:spcAft>
                <a:spcPts val="0"/>
              </a:spcAft>
              <a:buClr>
                <a:schemeClr val="dk1"/>
              </a:buClr>
              <a:buSzPts val="1200"/>
              <a:buNone/>
              <a:defRPr/>
            </a:lvl6pPr>
            <a:lvl7pPr lvl="6">
              <a:spcBef>
                <a:spcPts val="0"/>
              </a:spcBef>
              <a:spcAft>
                <a:spcPts val="0"/>
              </a:spcAft>
              <a:buClr>
                <a:schemeClr val="dk1"/>
              </a:buClr>
              <a:buSzPts val="1200"/>
              <a:buNone/>
              <a:defRPr/>
            </a:lvl7pPr>
            <a:lvl8pPr lvl="7">
              <a:spcBef>
                <a:spcPts val="0"/>
              </a:spcBef>
              <a:spcAft>
                <a:spcPts val="0"/>
              </a:spcAft>
              <a:buClr>
                <a:schemeClr val="dk1"/>
              </a:buClr>
              <a:buSzPts val="1200"/>
              <a:buNone/>
              <a:defRPr/>
            </a:lvl8pPr>
            <a:lvl9pPr lvl="8">
              <a:spcBef>
                <a:spcPts val="0"/>
              </a:spcBef>
              <a:spcAft>
                <a:spcPts val="0"/>
              </a:spcAft>
              <a:buClr>
                <a:schemeClr val="dk1"/>
              </a:buClr>
              <a:buSzPts val="1200"/>
              <a:buNone/>
              <a:defRPr/>
            </a:lvl9pPr>
          </a:lstStyle>
          <a:p>
            <a:endParaRPr/>
          </a:p>
        </p:txBody>
      </p:sp>
      <p:sp>
        <p:nvSpPr>
          <p:cNvPr id="115" name="Google Shape;115;p18"/>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Mission">
  <p:cSld name="ONE_COLUMN_TEXT">
    <p:spTree>
      <p:nvGrpSpPr>
        <p:cNvPr id="1" name="Shape 116"/>
        <p:cNvGrpSpPr/>
        <p:nvPr/>
      </p:nvGrpSpPr>
      <p:grpSpPr>
        <a:xfrm>
          <a:off x="0" y="0"/>
          <a:ext cx="0" cy="0"/>
          <a:chOff x="0" y="0"/>
          <a:chExt cx="0" cy="0"/>
        </a:xfrm>
      </p:grpSpPr>
      <p:sp>
        <p:nvSpPr>
          <p:cNvPr id="117" name="Google Shape;117;p19"/>
          <p:cNvSpPr/>
          <p:nvPr/>
        </p:nvSpPr>
        <p:spPr>
          <a:xfrm>
            <a:off x="743850" y="0"/>
            <a:ext cx="6655200" cy="51435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dk1"/>
              </a:solidFill>
            </a:endParaRPr>
          </a:p>
        </p:txBody>
      </p:sp>
      <p:sp>
        <p:nvSpPr>
          <p:cNvPr id="118" name="Google Shape;118;p19"/>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 name="Google Shape;119;p19"/>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120" name="Google Shape;120;p19"/>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121" name="Google Shape;121;p19"/>
          <p:cNvSpPr>
            <a:spLocks noGrp="1"/>
          </p:cNvSpPr>
          <p:nvPr>
            <p:ph type="pic" idx="3"/>
          </p:nvPr>
        </p:nvSpPr>
        <p:spPr>
          <a:xfrm>
            <a:off x="7398900" y="0"/>
            <a:ext cx="1745100" cy="3234000"/>
          </a:xfrm>
          <a:prstGeom prst="rect">
            <a:avLst/>
          </a:prstGeom>
          <a:noFill/>
          <a:ln>
            <a:noFill/>
          </a:ln>
        </p:spPr>
      </p:sp>
      <p:sp>
        <p:nvSpPr>
          <p:cNvPr id="122" name="Google Shape;122;p19"/>
          <p:cNvSpPr txBox="1">
            <a:spLocks noGrp="1"/>
          </p:cNvSpPr>
          <p:nvPr>
            <p:ph type="title"/>
          </p:nvPr>
        </p:nvSpPr>
        <p:spPr>
          <a:xfrm>
            <a:off x="743700" y="434225"/>
            <a:ext cx="6655200" cy="4563900"/>
          </a:xfrm>
          <a:prstGeom prst="rect">
            <a:avLst/>
          </a:prstGeom>
        </p:spPr>
        <p:txBody>
          <a:bodyPr spcFirstLastPara="1" wrap="square" lIns="91425" tIns="91425" rIns="91425" bIns="91425" anchor="b" anchorCtr="0">
            <a:noAutofit/>
          </a:bodyPr>
          <a:lstStyle>
            <a:lvl1pPr lvl="0">
              <a:spcBef>
                <a:spcPts val="0"/>
              </a:spcBef>
              <a:spcAft>
                <a:spcPts val="0"/>
              </a:spcAft>
              <a:buClr>
                <a:schemeClr val="dk1"/>
              </a:buClr>
              <a:buSzPts val="2400"/>
              <a:buFont typeface="Work Sans"/>
              <a:buNone/>
              <a:defRPr>
                <a:latin typeface="Work Sans"/>
                <a:ea typeface="Work Sans"/>
                <a:cs typeface="Work Sans"/>
                <a:sym typeface="Work Sans"/>
              </a:defRPr>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a:endParaRPr/>
          </a:p>
        </p:txBody>
      </p:sp>
      <p:sp>
        <p:nvSpPr>
          <p:cNvPr id="123" name="Google Shape;123;p19"/>
          <p:cNvSpPr/>
          <p:nvPr/>
        </p:nvSpPr>
        <p:spPr>
          <a:xfrm>
            <a:off x="7398875" y="3234000"/>
            <a:ext cx="1745100" cy="19095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p>
        </p:txBody>
      </p:sp>
      <p:sp>
        <p:nvSpPr>
          <p:cNvPr id="124" name="Google Shape;124;p19"/>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matchingName="SWOT Analysis">
  <p:cSld name="MAIN_POINT">
    <p:spTree>
      <p:nvGrpSpPr>
        <p:cNvPr id="1" name="Shape 125"/>
        <p:cNvGrpSpPr/>
        <p:nvPr/>
      </p:nvGrpSpPr>
      <p:grpSpPr>
        <a:xfrm>
          <a:off x="0" y="0"/>
          <a:ext cx="0" cy="0"/>
          <a:chOff x="0" y="0"/>
          <a:chExt cx="0" cy="0"/>
        </a:xfrm>
      </p:grpSpPr>
      <p:sp>
        <p:nvSpPr>
          <p:cNvPr id="126" name="Google Shape;126;p20"/>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7" name="Google Shape;127;p20"/>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128" name="Google Shape;128;p20"/>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129" name="Google Shape;129;p20"/>
          <p:cNvSpPr txBox="1">
            <a:spLocks noGrp="1"/>
          </p:cNvSpPr>
          <p:nvPr>
            <p:ph type="title"/>
          </p:nvPr>
        </p:nvSpPr>
        <p:spPr>
          <a:xfrm>
            <a:off x="1024500" y="560675"/>
            <a:ext cx="5956200" cy="11757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Medium"/>
              <a:buNone/>
              <a:defRPr/>
            </a:lvl1pPr>
            <a:lvl2pPr lvl="1">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2pPr>
            <a:lvl3pPr lvl="2">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3pPr>
            <a:lvl4pPr lvl="3">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4pPr>
            <a:lvl5pPr lvl="4">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5pPr>
            <a:lvl6pPr lvl="5">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6pPr>
            <a:lvl7pPr lvl="6">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7pPr>
            <a:lvl8pPr lvl="7">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8pPr>
            <a:lvl9pPr lvl="8">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9pPr>
          </a:lstStyle>
          <a:p>
            <a:endParaRPr/>
          </a:p>
        </p:txBody>
      </p:sp>
      <p:sp>
        <p:nvSpPr>
          <p:cNvPr id="130" name="Google Shape;130;p20"/>
          <p:cNvSpPr/>
          <p:nvPr/>
        </p:nvSpPr>
        <p:spPr>
          <a:xfrm>
            <a:off x="905225" y="1736400"/>
            <a:ext cx="8104800" cy="3283800"/>
          </a:xfrm>
          <a:prstGeom prst="rect">
            <a:avLst/>
          </a:prstGeom>
          <a:solidFill>
            <a:schemeClr val="accent3"/>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cxnSp>
        <p:nvCxnSpPr>
          <p:cNvPr id="131" name="Google Shape;131;p20"/>
          <p:cNvCxnSpPr/>
          <p:nvPr/>
        </p:nvCxnSpPr>
        <p:spPr>
          <a:xfrm>
            <a:off x="895800" y="2559700"/>
            <a:ext cx="8248200" cy="0"/>
          </a:xfrm>
          <a:prstGeom prst="straightConnector1">
            <a:avLst/>
          </a:prstGeom>
          <a:noFill/>
          <a:ln w="9525" cap="flat" cmpd="sng">
            <a:solidFill>
              <a:schemeClr val="lt1"/>
            </a:solidFill>
            <a:prstDash val="solid"/>
            <a:round/>
            <a:headEnd type="none" w="med" len="med"/>
            <a:tailEnd type="none" w="med" len="med"/>
          </a:ln>
        </p:spPr>
      </p:cxnSp>
      <p:cxnSp>
        <p:nvCxnSpPr>
          <p:cNvPr id="132" name="Google Shape;132;p20"/>
          <p:cNvCxnSpPr/>
          <p:nvPr/>
        </p:nvCxnSpPr>
        <p:spPr>
          <a:xfrm>
            <a:off x="905225" y="3378188"/>
            <a:ext cx="8238600" cy="0"/>
          </a:xfrm>
          <a:prstGeom prst="straightConnector1">
            <a:avLst/>
          </a:prstGeom>
          <a:noFill/>
          <a:ln w="9525" cap="flat" cmpd="sng">
            <a:solidFill>
              <a:schemeClr val="lt1"/>
            </a:solidFill>
            <a:prstDash val="solid"/>
            <a:round/>
            <a:headEnd type="none" w="med" len="med"/>
            <a:tailEnd type="none" w="med" len="med"/>
          </a:ln>
        </p:spPr>
      </p:cxnSp>
      <p:cxnSp>
        <p:nvCxnSpPr>
          <p:cNvPr id="133" name="Google Shape;133;p20"/>
          <p:cNvCxnSpPr/>
          <p:nvPr/>
        </p:nvCxnSpPr>
        <p:spPr>
          <a:xfrm>
            <a:off x="905225" y="4199163"/>
            <a:ext cx="8238600" cy="0"/>
          </a:xfrm>
          <a:prstGeom prst="straightConnector1">
            <a:avLst/>
          </a:prstGeom>
          <a:noFill/>
          <a:ln w="9525" cap="flat" cmpd="sng">
            <a:solidFill>
              <a:schemeClr val="lt1"/>
            </a:solidFill>
            <a:prstDash val="solid"/>
            <a:round/>
            <a:headEnd type="none" w="med" len="med"/>
            <a:tailEnd type="none" w="med" len="med"/>
          </a:ln>
        </p:spPr>
      </p:cxnSp>
      <p:sp>
        <p:nvSpPr>
          <p:cNvPr id="134" name="Google Shape;134;p20"/>
          <p:cNvSpPr txBox="1">
            <a:spLocks noGrp="1"/>
          </p:cNvSpPr>
          <p:nvPr>
            <p:ph type="body" idx="3"/>
          </p:nvPr>
        </p:nvSpPr>
        <p:spPr>
          <a:xfrm>
            <a:off x="1917650" y="1841500"/>
            <a:ext cx="6906900" cy="6096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Clr>
                <a:schemeClr val="lt1"/>
              </a:buClr>
              <a:buSzPts val="1200"/>
              <a:buFont typeface="Work Sans"/>
              <a:buChar char="●"/>
              <a:defRPr>
                <a:solidFill>
                  <a:schemeClr val="lt1"/>
                </a:solidFill>
              </a:defRPr>
            </a:lvl1pPr>
            <a:lvl2pPr marL="914400" lvl="1" indent="-304800">
              <a:spcBef>
                <a:spcPts val="0"/>
              </a:spcBef>
              <a:spcAft>
                <a:spcPts val="0"/>
              </a:spcAft>
              <a:buClr>
                <a:schemeClr val="lt1"/>
              </a:buClr>
              <a:buSzPts val="1200"/>
              <a:buChar char="○"/>
              <a:defRPr>
                <a:solidFill>
                  <a:schemeClr val="lt1"/>
                </a:solidFill>
              </a:defRPr>
            </a:lvl2pPr>
            <a:lvl3pPr marL="1371600" lvl="2" indent="-304800">
              <a:spcBef>
                <a:spcPts val="0"/>
              </a:spcBef>
              <a:spcAft>
                <a:spcPts val="0"/>
              </a:spcAft>
              <a:buClr>
                <a:schemeClr val="lt1"/>
              </a:buClr>
              <a:buSzPts val="1200"/>
              <a:buChar char="■"/>
              <a:defRPr>
                <a:solidFill>
                  <a:schemeClr val="lt1"/>
                </a:solidFill>
              </a:defRPr>
            </a:lvl3pPr>
            <a:lvl4pPr marL="1828800" lvl="3" indent="-304800">
              <a:spcBef>
                <a:spcPts val="0"/>
              </a:spcBef>
              <a:spcAft>
                <a:spcPts val="0"/>
              </a:spcAft>
              <a:buClr>
                <a:schemeClr val="lt1"/>
              </a:buClr>
              <a:buSzPts val="1200"/>
              <a:buChar char="●"/>
              <a:defRPr>
                <a:solidFill>
                  <a:schemeClr val="lt1"/>
                </a:solidFill>
              </a:defRPr>
            </a:lvl4pPr>
            <a:lvl5pPr marL="2286000" lvl="4" indent="-304800">
              <a:spcBef>
                <a:spcPts val="0"/>
              </a:spcBef>
              <a:spcAft>
                <a:spcPts val="0"/>
              </a:spcAft>
              <a:buClr>
                <a:schemeClr val="lt1"/>
              </a:buClr>
              <a:buSzPts val="1200"/>
              <a:buChar char="○"/>
              <a:defRPr>
                <a:solidFill>
                  <a:schemeClr val="lt1"/>
                </a:solidFill>
              </a:defRPr>
            </a:lvl5pPr>
            <a:lvl6pPr marL="2743200" lvl="5" indent="-304800">
              <a:spcBef>
                <a:spcPts val="0"/>
              </a:spcBef>
              <a:spcAft>
                <a:spcPts val="0"/>
              </a:spcAft>
              <a:buClr>
                <a:schemeClr val="lt1"/>
              </a:buClr>
              <a:buSzPts val="1200"/>
              <a:buChar char="■"/>
              <a:defRPr>
                <a:solidFill>
                  <a:schemeClr val="lt1"/>
                </a:solidFill>
              </a:defRPr>
            </a:lvl6pPr>
            <a:lvl7pPr marL="3200400" lvl="6" indent="-304800">
              <a:spcBef>
                <a:spcPts val="0"/>
              </a:spcBef>
              <a:spcAft>
                <a:spcPts val="0"/>
              </a:spcAft>
              <a:buClr>
                <a:schemeClr val="lt1"/>
              </a:buClr>
              <a:buSzPts val="1200"/>
              <a:buChar char="●"/>
              <a:defRPr>
                <a:solidFill>
                  <a:schemeClr val="lt1"/>
                </a:solidFill>
              </a:defRPr>
            </a:lvl7pPr>
            <a:lvl8pPr marL="3657600" lvl="7" indent="-304800">
              <a:spcBef>
                <a:spcPts val="0"/>
              </a:spcBef>
              <a:spcAft>
                <a:spcPts val="0"/>
              </a:spcAft>
              <a:buClr>
                <a:schemeClr val="lt1"/>
              </a:buClr>
              <a:buSzPts val="1200"/>
              <a:buChar char="○"/>
              <a:defRPr>
                <a:solidFill>
                  <a:schemeClr val="lt1"/>
                </a:solidFill>
              </a:defRPr>
            </a:lvl8pPr>
            <a:lvl9pPr marL="4114800" lvl="8" indent="-304800">
              <a:spcBef>
                <a:spcPts val="0"/>
              </a:spcBef>
              <a:spcAft>
                <a:spcPts val="0"/>
              </a:spcAft>
              <a:buClr>
                <a:schemeClr val="lt1"/>
              </a:buClr>
              <a:buSzPts val="1200"/>
              <a:buChar char="■"/>
              <a:defRPr>
                <a:solidFill>
                  <a:schemeClr val="lt1"/>
                </a:solidFill>
              </a:defRPr>
            </a:lvl9pPr>
          </a:lstStyle>
          <a:p>
            <a:endParaRPr/>
          </a:p>
        </p:txBody>
      </p:sp>
      <p:sp>
        <p:nvSpPr>
          <p:cNvPr id="135" name="Google Shape;135;p20"/>
          <p:cNvSpPr txBox="1">
            <a:spLocks noGrp="1"/>
          </p:cNvSpPr>
          <p:nvPr>
            <p:ph type="body" idx="4"/>
          </p:nvPr>
        </p:nvSpPr>
        <p:spPr>
          <a:xfrm>
            <a:off x="1917650" y="2664150"/>
            <a:ext cx="6906900" cy="6096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Clr>
                <a:schemeClr val="lt1"/>
              </a:buClr>
              <a:buSzPts val="1200"/>
              <a:buFont typeface="Work Sans"/>
              <a:buChar char="●"/>
              <a:defRPr>
                <a:solidFill>
                  <a:schemeClr val="lt1"/>
                </a:solidFill>
              </a:defRPr>
            </a:lvl1pPr>
            <a:lvl2pPr marL="914400" lvl="1" indent="-304800">
              <a:spcBef>
                <a:spcPts val="0"/>
              </a:spcBef>
              <a:spcAft>
                <a:spcPts val="0"/>
              </a:spcAft>
              <a:buClr>
                <a:schemeClr val="lt1"/>
              </a:buClr>
              <a:buSzPts val="1200"/>
              <a:buChar char="○"/>
              <a:defRPr>
                <a:solidFill>
                  <a:schemeClr val="lt1"/>
                </a:solidFill>
              </a:defRPr>
            </a:lvl2pPr>
            <a:lvl3pPr marL="1371600" lvl="2" indent="-304800">
              <a:spcBef>
                <a:spcPts val="0"/>
              </a:spcBef>
              <a:spcAft>
                <a:spcPts val="0"/>
              </a:spcAft>
              <a:buClr>
                <a:schemeClr val="lt1"/>
              </a:buClr>
              <a:buSzPts val="1200"/>
              <a:buChar char="■"/>
              <a:defRPr>
                <a:solidFill>
                  <a:schemeClr val="lt1"/>
                </a:solidFill>
              </a:defRPr>
            </a:lvl3pPr>
            <a:lvl4pPr marL="1828800" lvl="3" indent="-304800">
              <a:spcBef>
                <a:spcPts val="0"/>
              </a:spcBef>
              <a:spcAft>
                <a:spcPts val="0"/>
              </a:spcAft>
              <a:buClr>
                <a:schemeClr val="lt1"/>
              </a:buClr>
              <a:buSzPts val="1200"/>
              <a:buChar char="●"/>
              <a:defRPr>
                <a:solidFill>
                  <a:schemeClr val="lt1"/>
                </a:solidFill>
              </a:defRPr>
            </a:lvl4pPr>
            <a:lvl5pPr marL="2286000" lvl="4" indent="-304800">
              <a:spcBef>
                <a:spcPts val="0"/>
              </a:spcBef>
              <a:spcAft>
                <a:spcPts val="0"/>
              </a:spcAft>
              <a:buClr>
                <a:schemeClr val="lt1"/>
              </a:buClr>
              <a:buSzPts val="1200"/>
              <a:buChar char="○"/>
              <a:defRPr>
                <a:solidFill>
                  <a:schemeClr val="lt1"/>
                </a:solidFill>
              </a:defRPr>
            </a:lvl5pPr>
            <a:lvl6pPr marL="2743200" lvl="5" indent="-304800">
              <a:spcBef>
                <a:spcPts val="0"/>
              </a:spcBef>
              <a:spcAft>
                <a:spcPts val="0"/>
              </a:spcAft>
              <a:buClr>
                <a:schemeClr val="lt1"/>
              </a:buClr>
              <a:buSzPts val="1200"/>
              <a:buChar char="■"/>
              <a:defRPr>
                <a:solidFill>
                  <a:schemeClr val="lt1"/>
                </a:solidFill>
              </a:defRPr>
            </a:lvl6pPr>
            <a:lvl7pPr marL="3200400" lvl="6" indent="-304800">
              <a:spcBef>
                <a:spcPts val="0"/>
              </a:spcBef>
              <a:spcAft>
                <a:spcPts val="0"/>
              </a:spcAft>
              <a:buClr>
                <a:schemeClr val="lt1"/>
              </a:buClr>
              <a:buSzPts val="1200"/>
              <a:buChar char="●"/>
              <a:defRPr>
                <a:solidFill>
                  <a:schemeClr val="lt1"/>
                </a:solidFill>
              </a:defRPr>
            </a:lvl7pPr>
            <a:lvl8pPr marL="3657600" lvl="7" indent="-304800">
              <a:spcBef>
                <a:spcPts val="0"/>
              </a:spcBef>
              <a:spcAft>
                <a:spcPts val="0"/>
              </a:spcAft>
              <a:buClr>
                <a:schemeClr val="lt1"/>
              </a:buClr>
              <a:buSzPts val="1200"/>
              <a:buChar char="○"/>
              <a:defRPr>
                <a:solidFill>
                  <a:schemeClr val="lt1"/>
                </a:solidFill>
              </a:defRPr>
            </a:lvl8pPr>
            <a:lvl9pPr marL="4114800" lvl="8" indent="-304800">
              <a:spcBef>
                <a:spcPts val="0"/>
              </a:spcBef>
              <a:spcAft>
                <a:spcPts val="0"/>
              </a:spcAft>
              <a:buClr>
                <a:schemeClr val="lt1"/>
              </a:buClr>
              <a:buSzPts val="1200"/>
              <a:buChar char="■"/>
              <a:defRPr>
                <a:solidFill>
                  <a:schemeClr val="lt1"/>
                </a:solidFill>
              </a:defRPr>
            </a:lvl9pPr>
          </a:lstStyle>
          <a:p>
            <a:endParaRPr/>
          </a:p>
        </p:txBody>
      </p:sp>
      <p:sp>
        <p:nvSpPr>
          <p:cNvPr id="136" name="Google Shape;136;p20"/>
          <p:cNvSpPr txBox="1">
            <a:spLocks noGrp="1"/>
          </p:cNvSpPr>
          <p:nvPr>
            <p:ph type="body" idx="5"/>
          </p:nvPr>
        </p:nvSpPr>
        <p:spPr>
          <a:xfrm>
            <a:off x="1917650" y="3483888"/>
            <a:ext cx="6906900" cy="6096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Clr>
                <a:schemeClr val="lt1"/>
              </a:buClr>
              <a:buSzPts val="1200"/>
              <a:buFont typeface="Work Sans"/>
              <a:buChar char="●"/>
              <a:defRPr>
                <a:solidFill>
                  <a:schemeClr val="lt1"/>
                </a:solidFill>
              </a:defRPr>
            </a:lvl1pPr>
            <a:lvl2pPr marL="914400" lvl="1" indent="-304800">
              <a:spcBef>
                <a:spcPts val="0"/>
              </a:spcBef>
              <a:spcAft>
                <a:spcPts val="0"/>
              </a:spcAft>
              <a:buClr>
                <a:schemeClr val="lt1"/>
              </a:buClr>
              <a:buSzPts val="1200"/>
              <a:buChar char="○"/>
              <a:defRPr>
                <a:solidFill>
                  <a:schemeClr val="lt1"/>
                </a:solidFill>
              </a:defRPr>
            </a:lvl2pPr>
            <a:lvl3pPr marL="1371600" lvl="2" indent="-304800">
              <a:spcBef>
                <a:spcPts val="0"/>
              </a:spcBef>
              <a:spcAft>
                <a:spcPts val="0"/>
              </a:spcAft>
              <a:buClr>
                <a:schemeClr val="lt1"/>
              </a:buClr>
              <a:buSzPts val="1200"/>
              <a:buChar char="■"/>
              <a:defRPr>
                <a:solidFill>
                  <a:schemeClr val="lt1"/>
                </a:solidFill>
              </a:defRPr>
            </a:lvl3pPr>
            <a:lvl4pPr marL="1828800" lvl="3" indent="-304800">
              <a:spcBef>
                <a:spcPts val="0"/>
              </a:spcBef>
              <a:spcAft>
                <a:spcPts val="0"/>
              </a:spcAft>
              <a:buClr>
                <a:schemeClr val="lt1"/>
              </a:buClr>
              <a:buSzPts val="1200"/>
              <a:buChar char="●"/>
              <a:defRPr>
                <a:solidFill>
                  <a:schemeClr val="lt1"/>
                </a:solidFill>
              </a:defRPr>
            </a:lvl4pPr>
            <a:lvl5pPr marL="2286000" lvl="4" indent="-304800">
              <a:spcBef>
                <a:spcPts val="0"/>
              </a:spcBef>
              <a:spcAft>
                <a:spcPts val="0"/>
              </a:spcAft>
              <a:buClr>
                <a:schemeClr val="lt1"/>
              </a:buClr>
              <a:buSzPts val="1200"/>
              <a:buChar char="○"/>
              <a:defRPr>
                <a:solidFill>
                  <a:schemeClr val="lt1"/>
                </a:solidFill>
              </a:defRPr>
            </a:lvl5pPr>
            <a:lvl6pPr marL="2743200" lvl="5" indent="-304800">
              <a:spcBef>
                <a:spcPts val="0"/>
              </a:spcBef>
              <a:spcAft>
                <a:spcPts val="0"/>
              </a:spcAft>
              <a:buClr>
                <a:schemeClr val="lt1"/>
              </a:buClr>
              <a:buSzPts val="1200"/>
              <a:buChar char="■"/>
              <a:defRPr>
                <a:solidFill>
                  <a:schemeClr val="lt1"/>
                </a:solidFill>
              </a:defRPr>
            </a:lvl6pPr>
            <a:lvl7pPr marL="3200400" lvl="6" indent="-304800">
              <a:spcBef>
                <a:spcPts val="0"/>
              </a:spcBef>
              <a:spcAft>
                <a:spcPts val="0"/>
              </a:spcAft>
              <a:buClr>
                <a:schemeClr val="lt1"/>
              </a:buClr>
              <a:buSzPts val="1200"/>
              <a:buChar char="●"/>
              <a:defRPr>
                <a:solidFill>
                  <a:schemeClr val="lt1"/>
                </a:solidFill>
              </a:defRPr>
            </a:lvl7pPr>
            <a:lvl8pPr marL="3657600" lvl="7" indent="-304800">
              <a:spcBef>
                <a:spcPts val="0"/>
              </a:spcBef>
              <a:spcAft>
                <a:spcPts val="0"/>
              </a:spcAft>
              <a:buClr>
                <a:schemeClr val="lt1"/>
              </a:buClr>
              <a:buSzPts val="1200"/>
              <a:buChar char="○"/>
              <a:defRPr>
                <a:solidFill>
                  <a:schemeClr val="lt1"/>
                </a:solidFill>
              </a:defRPr>
            </a:lvl8pPr>
            <a:lvl9pPr marL="4114800" lvl="8" indent="-304800">
              <a:spcBef>
                <a:spcPts val="0"/>
              </a:spcBef>
              <a:spcAft>
                <a:spcPts val="0"/>
              </a:spcAft>
              <a:buClr>
                <a:schemeClr val="lt1"/>
              </a:buClr>
              <a:buSzPts val="1200"/>
              <a:buChar char="■"/>
              <a:defRPr>
                <a:solidFill>
                  <a:schemeClr val="lt1"/>
                </a:solidFill>
              </a:defRPr>
            </a:lvl9pPr>
          </a:lstStyle>
          <a:p>
            <a:endParaRPr/>
          </a:p>
        </p:txBody>
      </p:sp>
      <p:sp>
        <p:nvSpPr>
          <p:cNvPr id="137" name="Google Shape;137;p20"/>
          <p:cNvSpPr txBox="1">
            <a:spLocks noGrp="1"/>
          </p:cNvSpPr>
          <p:nvPr>
            <p:ph type="body" idx="6"/>
          </p:nvPr>
        </p:nvSpPr>
        <p:spPr>
          <a:xfrm>
            <a:off x="1917650" y="4304838"/>
            <a:ext cx="6906900" cy="6096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Clr>
                <a:schemeClr val="lt1"/>
              </a:buClr>
              <a:buSzPts val="1200"/>
              <a:buFont typeface="Work Sans"/>
              <a:buChar char="●"/>
              <a:defRPr>
                <a:solidFill>
                  <a:schemeClr val="lt1"/>
                </a:solidFill>
              </a:defRPr>
            </a:lvl1pPr>
            <a:lvl2pPr marL="914400" lvl="1" indent="-304800">
              <a:spcBef>
                <a:spcPts val="0"/>
              </a:spcBef>
              <a:spcAft>
                <a:spcPts val="0"/>
              </a:spcAft>
              <a:buClr>
                <a:schemeClr val="lt1"/>
              </a:buClr>
              <a:buSzPts val="1200"/>
              <a:buChar char="○"/>
              <a:defRPr>
                <a:solidFill>
                  <a:schemeClr val="lt1"/>
                </a:solidFill>
              </a:defRPr>
            </a:lvl2pPr>
            <a:lvl3pPr marL="1371600" lvl="2" indent="-304800">
              <a:spcBef>
                <a:spcPts val="0"/>
              </a:spcBef>
              <a:spcAft>
                <a:spcPts val="0"/>
              </a:spcAft>
              <a:buClr>
                <a:schemeClr val="lt1"/>
              </a:buClr>
              <a:buSzPts val="1200"/>
              <a:buChar char="■"/>
              <a:defRPr>
                <a:solidFill>
                  <a:schemeClr val="lt1"/>
                </a:solidFill>
              </a:defRPr>
            </a:lvl3pPr>
            <a:lvl4pPr marL="1828800" lvl="3" indent="-304800">
              <a:spcBef>
                <a:spcPts val="0"/>
              </a:spcBef>
              <a:spcAft>
                <a:spcPts val="0"/>
              </a:spcAft>
              <a:buClr>
                <a:schemeClr val="lt1"/>
              </a:buClr>
              <a:buSzPts val="1200"/>
              <a:buChar char="●"/>
              <a:defRPr>
                <a:solidFill>
                  <a:schemeClr val="lt1"/>
                </a:solidFill>
              </a:defRPr>
            </a:lvl4pPr>
            <a:lvl5pPr marL="2286000" lvl="4" indent="-304800">
              <a:spcBef>
                <a:spcPts val="0"/>
              </a:spcBef>
              <a:spcAft>
                <a:spcPts val="0"/>
              </a:spcAft>
              <a:buClr>
                <a:schemeClr val="lt1"/>
              </a:buClr>
              <a:buSzPts val="1200"/>
              <a:buChar char="○"/>
              <a:defRPr>
                <a:solidFill>
                  <a:schemeClr val="lt1"/>
                </a:solidFill>
              </a:defRPr>
            </a:lvl5pPr>
            <a:lvl6pPr marL="2743200" lvl="5" indent="-304800">
              <a:spcBef>
                <a:spcPts val="0"/>
              </a:spcBef>
              <a:spcAft>
                <a:spcPts val="0"/>
              </a:spcAft>
              <a:buClr>
                <a:schemeClr val="lt1"/>
              </a:buClr>
              <a:buSzPts val="1200"/>
              <a:buChar char="■"/>
              <a:defRPr>
                <a:solidFill>
                  <a:schemeClr val="lt1"/>
                </a:solidFill>
              </a:defRPr>
            </a:lvl6pPr>
            <a:lvl7pPr marL="3200400" lvl="6" indent="-304800">
              <a:spcBef>
                <a:spcPts val="0"/>
              </a:spcBef>
              <a:spcAft>
                <a:spcPts val="0"/>
              </a:spcAft>
              <a:buClr>
                <a:schemeClr val="lt1"/>
              </a:buClr>
              <a:buSzPts val="1200"/>
              <a:buChar char="●"/>
              <a:defRPr>
                <a:solidFill>
                  <a:schemeClr val="lt1"/>
                </a:solidFill>
              </a:defRPr>
            </a:lvl7pPr>
            <a:lvl8pPr marL="3657600" lvl="7" indent="-304800">
              <a:spcBef>
                <a:spcPts val="0"/>
              </a:spcBef>
              <a:spcAft>
                <a:spcPts val="0"/>
              </a:spcAft>
              <a:buClr>
                <a:schemeClr val="lt1"/>
              </a:buClr>
              <a:buSzPts val="1200"/>
              <a:buChar char="○"/>
              <a:defRPr>
                <a:solidFill>
                  <a:schemeClr val="lt1"/>
                </a:solidFill>
              </a:defRPr>
            </a:lvl8pPr>
            <a:lvl9pPr marL="4114800" lvl="8" indent="-304800">
              <a:spcBef>
                <a:spcPts val="0"/>
              </a:spcBef>
              <a:spcAft>
                <a:spcPts val="0"/>
              </a:spcAft>
              <a:buClr>
                <a:schemeClr val="lt1"/>
              </a:buClr>
              <a:buSzPts val="1200"/>
              <a:buChar char="■"/>
              <a:defRPr>
                <a:solidFill>
                  <a:schemeClr val="lt1"/>
                </a:solidFill>
              </a:defRPr>
            </a:lvl9pPr>
          </a:lstStyle>
          <a:p>
            <a:endParaRPr/>
          </a:p>
        </p:txBody>
      </p:sp>
      <p:sp>
        <p:nvSpPr>
          <p:cNvPr id="138" name="Google Shape;138;p20"/>
          <p:cNvSpPr txBox="1">
            <a:spLocks noGrp="1"/>
          </p:cNvSpPr>
          <p:nvPr>
            <p:ph type="subTitle" idx="7"/>
          </p:nvPr>
        </p:nvSpPr>
        <p:spPr>
          <a:xfrm>
            <a:off x="1057550" y="187075"/>
            <a:ext cx="2893200" cy="3471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Clr>
                <a:schemeClr val="dk1"/>
              </a:buClr>
              <a:buSzPts val="1200"/>
              <a:buNone/>
              <a:defRPr/>
            </a:lvl2pPr>
            <a:lvl3pPr lvl="2">
              <a:spcBef>
                <a:spcPts val="0"/>
              </a:spcBef>
              <a:spcAft>
                <a:spcPts val="0"/>
              </a:spcAft>
              <a:buClr>
                <a:schemeClr val="dk1"/>
              </a:buClr>
              <a:buSzPts val="1200"/>
              <a:buNone/>
              <a:defRPr/>
            </a:lvl3pPr>
            <a:lvl4pPr lvl="3">
              <a:spcBef>
                <a:spcPts val="0"/>
              </a:spcBef>
              <a:spcAft>
                <a:spcPts val="0"/>
              </a:spcAft>
              <a:buClr>
                <a:schemeClr val="dk1"/>
              </a:buClr>
              <a:buSzPts val="1200"/>
              <a:buNone/>
              <a:defRPr/>
            </a:lvl4pPr>
            <a:lvl5pPr lvl="4">
              <a:spcBef>
                <a:spcPts val="0"/>
              </a:spcBef>
              <a:spcAft>
                <a:spcPts val="0"/>
              </a:spcAft>
              <a:buClr>
                <a:schemeClr val="dk1"/>
              </a:buClr>
              <a:buSzPts val="1200"/>
              <a:buNone/>
              <a:defRPr/>
            </a:lvl5pPr>
            <a:lvl6pPr lvl="5">
              <a:spcBef>
                <a:spcPts val="0"/>
              </a:spcBef>
              <a:spcAft>
                <a:spcPts val="0"/>
              </a:spcAft>
              <a:buClr>
                <a:schemeClr val="dk1"/>
              </a:buClr>
              <a:buSzPts val="1200"/>
              <a:buNone/>
              <a:defRPr/>
            </a:lvl6pPr>
            <a:lvl7pPr lvl="6">
              <a:spcBef>
                <a:spcPts val="0"/>
              </a:spcBef>
              <a:spcAft>
                <a:spcPts val="0"/>
              </a:spcAft>
              <a:buClr>
                <a:schemeClr val="dk1"/>
              </a:buClr>
              <a:buSzPts val="1200"/>
              <a:buNone/>
              <a:defRPr/>
            </a:lvl7pPr>
            <a:lvl8pPr lvl="7">
              <a:spcBef>
                <a:spcPts val="0"/>
              </a:spcBef>
              <a:spcAft>
                <a:spcPts val="0"/>
              </a:spcAft>
              <a:buClr>
                <a:schemeClr val="dk1"/>
              </a:buClr>
              <a:buSzPts val="1200"/>
              <a:buNone/>
              <a:defRPr/>
            </a:lvl8pPr>
            <a:lvl9pPr lvl="8">
              <a:spcBef>
                <a:spcPts val="0"/>
              </a:spcBef>
              <a:spcAft>
                <a:spcPts val="0"/>
              </a:spcAft>
              <a:buClr>
                <a:schemeClr val="dk1"/>
              </a:buClr>
              <a:buSzPts val="1200"/>
              <a:buNone/>
              <a:defRPr/>
            </a:lvl9pPr>
          </a:lstStyle>
          <a:p>
            <a:endParaRPr/>
          </a:p>
        </p:txBody>
      </p:sp>
      <p:sp>
        <p:nvSpPr>
          <p:cNvPr id="139" name="Google Shape;139;p20"/>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matchingName="Custom section title and description">
  <p:cSld name="SECTION_TITLE_AND_DESCRIPTION">
    <p:spTree>
      <p:nvGrpSpPr>
        <p:cNvPr id="1" name="Shape 140"/>
        <p:cNvGrpSpPr/>
        <p:nvPr/>
      </p:nvGrpSpPr>
      <p:grpSpPr>
        <a:xfrm>
          <a:off x="0" y="0"/>
          <a:ext cx="0" cy="0"/>
          <a:chOff x="0" y="0"/>
          <a:chExt cx="0" cy="0"/>
        </a:xfrm>
      </p:grpSpPr>
      <p:sp>
        <p:nvSpPr>
          <p:cNvPr id="141" name="Google Shape;141;p21"/>
          <p:cNvSpPr/>
          <p:nvPr/>
        </p:nvSpPr>
        <p:spPr>
          <a:xfrm>
            <a:off x="747600" y="0"/>
            <a:ext cx="8396400" cy="5143500"/>
          </a:xfrm>
          <a:prstGeom prst="rect">
            <a:avLst/>
          </a:pr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SzPts val="1100"/>
              <a:buNone/>
            </a:pPr>
            <a:endParaRPr>
              <a:solidFill>
                <a:schemeClr val="dk1"/>
              </a:solidFill>
            </a:endParaRPr>
          </a:p>
        </p:txBody>
      </p:sp>
      <p:sp>
        <p:nvSpPr>
          <p:cNvPr id="142" name="Google Shape;142;p21"/>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3" name="Google Shape;143;p21"/>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144" name="Google Shape;144;p21"/>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145" name="Google Shape;145;p21"/>
          <p:cNvSpPr txBox="1">
            <a:spLocks noGrp="1"/>
          </p:cNvSpPr>
          <p:nvPr>
            <p:ph type="subTitle" idx="3"/>
          </p:nvPr>
        </p:nvSpPr>
        <p:spPr>
          <a:xfrm>
            <a:off x="1057550" y="187075"/>
            <a:ext cx="2893200" cy="6621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1000"/>
              <a:buFont typeface="Work Sans Medium"/>
              <a:buNone/>
              <a:defRPr sz="1000">
                <a:solidFill>
                  <a:schemeClr val="lt1"/>
                </a:solidFill>
                <a:latin typeface="Work Sans Medium"/>
                <a:ea typeface="Work Sans Medium"/>
                <a:cs typeface="Work Sans Medium"/>
                <a:sym typeface="Work Sans Medium"/>
              </a:defRPr>
            </a:lvl1pPr>
            <a:lvl2pPr lvl="1">
              <a:spcBef>
                <a:spcPts val="0"/>
              </a:spcBef>
              <a:spcAft>
                <a:spcPts val="0"/>
              </a:spcAft>
              <a:buClr>
                <a:schemeClr val="lt1"/>
              </a:buClr>
              <a:buSzPts val="1200"/>
              <a:buNone/>
              <a:defRPr>
                <a:solidFill>
                  <a:schemeClr val="lt1"/>
                </a:solidFill>
              </a:defRPr>
            </a:lvl2pPr>
            <a:lvl3pPr lvl="2">
              <a:spcBef>
                <a:spcPts val="0"/>
              </a:spcBef>
              <a:spcAft>
                <a:spcPts val="0"/>
              </a:spcAft>
              <a:buClr>
                <a:schemeClr val="lt1"/>
              </a:buClr>
              <a:buSzPts val="1200"/>
              <a:buNone/>
              <a:defRPr>
                <a:solidFill>
                  <a:schemeClr val="lt1"/>
                </a:solidFill>
              </a:defRPr>
            </a:lvl3pPr>
            <a:lvl4pPr lvl="3">
              <a:spcBef>
                <a:spcPts val="0"/>
              </a:spcBef>
              <a:spcAft>
                <a:spcPts val="0"/>
              </a:spcAft>
              <a:buClr>
                <a:schemeClr val="lt1"/>
              </a:buClr>
              <a:buSzPts val="1200"/>
              <a:buNone/>
              <a:defRPr>
                <a:solidFill>
                  <a:schemeClr val="lt1"/>
                </a:solidFill>
              </a:defRPr>
            </a:lvl4pPr>
            <a:lvl5pPr lvl="4">
              <a:spcBef>
                <a:spcPts val="0"/>
              </a:spcBef>
              <a:spcAft>
                <a:spcPts val="0"/>
              </a:spcAft>
              <a:buClr>
                <a:schemeClr val="lt1"/>
              </a:buClr>
              <a:buSzPts val="1200"/>
              <a:buNone/>
              <a:defRPr>
                <a:solidFill>
                  <a:schemeClr val="lt1"/>
                </a:solidFill>
              </a:defRPr>
            </a:lvl5pPr>
            <a:lvl6pPr lvl="5">
              <a:spcBef>
                <a:spcPts val="0"/>
              </a:spcBef>
              <a:spcAft>
                <a:spcPts val="0"/>
              </a:spcAft>
              <a:buClr>
                <a:schemeClr val="lt1"/>
              </a:buClr>
              <a:buSzPts val="1200"/>
              <a:buNone/>
              <a:defRPr>
                <a:solidFill>
                  <a:schemeClr val="lt1"/>
                </a:solidFill>
              </a:defRPr>
            </a:lvl6pPr>
            <a:lvl7pPr lvl="6">
              <a:spcBef>
                <a:spcPts val="0"/>
              </a:spcBef>
              <a:spcAft>
                <a:spcPts val="0"/>
              </a:spcAft>
              <a:buClr>
                <a:schemeClr val="lt1"/>
              </a:buClr>
              <a:buSzPts val="1200"/>
              <a:buNone/>
              <a:defRPr>
                <a:solidFill>
                  <a:schemeClr val="lt1"/>
                </a:solidFill>
              </a:defRPr>
            </a:lvl7pPr>
            <a:lvl8pPr lvl="7">
              <a:spcBef>
                <a:spcPts val="0"/>
              </a:spcBef>
              <a:spcAft>
                <a:spcPts val="0"/>
              </a:spcAft>
              <a:buClr>
                <a:schemeClr val="lt1"/>
              </a:buClr>
              <a:buSzPts val="1200"/>
              <a:buNone/>
              <a:defRPr>
                <a:solidFill>
                  <a:schemeClr val="lt1"/>
                </a:solidFill>
              </a:defRPr>
            </a:lvl8pPr>
            <a:lvl9pPr lvl="8">
              <a:spcBef>
                <a:spcPts val="0"/>
              </a:spcBef>
              <a:spcAft>
                <a:spcPts val="0"/>
              </a:spcAft>
              <a:buClr>
                <a:schemeClr val="lt1"/>
              </a:buClr>
              <a:buSzPts val="1200"/>
              <a:buNone/>
              <a:defRPr>
                <a:solidFill>
                  <a:schemeClr val="lt1"/>
                </a:solidFill>
              </a:defRPr>
            </a:lvl9pPr>
          </a:lstStyle>
          <a:p>
            <a:endParaRPr/>
          </a:p>
        </p:txBody>
      </p:sp>
      <p:sp>
        <p:nvSpPr>
          <p:cNvPr id="146" name="Google Shape;146;p21"/>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matchingName="Strategic Objectives">
  <p:cSld name="CAPTION_ONLY">
    <p:spTree>
      <p:nvGrpSpPr>
        <p:cNvPr id="1" name="Shape 147"/>
        <p:cNvGrpSpPr/>
        <p:nvPr/>
      </p:nvGrpSpPr>
      <p:grpSpPr>
        <a:xfrm>
          <a:off x="0" y="0"/>
          <a:ext cx="0" cy="0"/>
          <a:chOff x="0" y="0"/>
          <a:chExt cx="0" cy="0"/>
        </a:xfrm>
      </p:grpSpPr>
      <p:sp>
        <p:nvSpPr>
          <p:cNvPr id="148" name="Google Shape;148;p22"/>
          <p:cNvSpPr/>
          <p:nvPr/>
        </p:nvSpPr>
        <p:spPr>
          <a:xfrm>
            <a:off x="747600" y="25"/>
            <a:ext cx="4512300" cy="51435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dk1"/>
              </a:solidFill>
            </a:endParaRPr>
          </a:p>
        </p:txBody>
      </p:sp>
      <p:sp>
        <p:nvSpPr>
          <p:cNvPr id="149" name="Google Shape;149;p22"/>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0" name="Google Shape;150;p22"/>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151" name="Google Shape;151;p22"/>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152" name="Google Shape;152;p22"/>
          <p:cNvSpPr txBox="1">
            <a:spLocks noGrp="1"/>
          </p:cNvSpPr>
          <p:nvPr>
            <p:ph type="title"/>
          </p:nvPr>
        </p:nvSpPr>
        <p:spPr>
          <a:xfrm>
            <a:off x="1037175" y="504938"/>
            <a:ext cx="3593700" cy="11715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Medium"/>
              <a:buNone/>
              <a:defRPr/>
            </a:lvl1pPr>
            <a:lvl2pPr lvl="1">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2pPr>
            <a:lvl3pPr lvl="2">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3pPr>
            <a:lvl4pPr lvl="3">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4pPr>
            <a:lvl5pPr lvl="4">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5pPr>
            <a:lvl6pPr lvl="5">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6pPr>
            <a:lvl7pPr lvl="6">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7pPr>
            <a:lvl8pPr lvl="7">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8pPr>
            <a:lvl9pPr lvl="8">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9pPr>
          </a:lstStyle>
          <a:p>
            <a:endParaRPr/>
          </a:p>
        </p:txBody>
      </p:sp>
      <p:sp>
        <p:nvSpPr>
          <p:cNvPr id="153" name="Google Shape;153;p22"/>
          <p:cNvSpPr/>
          <p:nvPr/>
        </p:nvSpPr>
        <p:spPr>
          <a:xfrm>
            <a:off x="5263450" y="50"/>
            <a:ext cx="3883200" cy="51435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dk1"/>
              </a:solidFill>
            </a:endParaRPr>
          </a:p>
        </p:txBody>
      </p:sp>
      <p:sp>
        <p:nvSpPr>
          <p:cNvPr id="154" name="Google Shape;154;p22"/>
          <p:cNvSpPr txBox="1">
            <a:spLocks noGrp="1"/>
          </p:cNvSpPr>
          <p:nvPr>
            <p:ph type="body" idx="3"/>
          </p:nvPr>
        </p:nvSpPr>
        <p:spPr>
          <a:xfrm>
            <a:off x="5593450" y="145550"/>
            <a:ext cx="3223200" cy="48525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Font typeface="Work Sans"/>
              <a:buChar char="●"/>
              <a:defRPr/>
            </a:lvl1pPr>
            <a:lvl2pPr marL="914400" lvl="1" indent="-304800">
              <a:spcBef>
                <a:spcPts val="0"/>
              </a:spcBef>
              <a:spcAft>
                <a:spcPts val="0"/>
              </a:spcAft>
              <a:buSzPts val="1200"/>
              <a:buFont typeface="Work Sans"/>
              <a:buChar char="○"/>
              <a:defRPr/>
            </a:lvl2pPr>
            <a:lvl3pPr marL="1371600" lvl="2" indent="-304800">
              <a:spcBef>
                <a:spcPts val="0"/>
              </a:spcBef>
              <a:spcAft>
                <a:spcPts val="0"/>
              </a:spcAft>
              <a:buSzPts val="1200"/>
              <a:buFont typeface="Work Sans"/>
              <a:buChar char="■"/>
              <a:defRPr/>
            </a:lvl3pPr>
            <a:lvl4pPr marL="1828800" lvl="3" indent="-304800">
              <a:spcBef>
                <a:spcPts val="0"/>
              </a:spcBef>
              <a:spcAft>
                <a:spcPts val="0"/>
              </a:spcAft>
              <a:buSzPts val="1200"/>
              <a:buFont typeface="Work Sans"/>
              <a:buChar char="●"/>
              <a:defRPr/>
            </a:lvl4pPr>
            <a:lvl5pPr marL="2286000" lvl="4" indent="-304800">
              <a:spcBef>
                <a:spcPts val="0"/>
              </a:spcBef>
              <a:spcAft>
                <a:spcPts val="0"/>
              </a:spcAft>
              <a:buSzPts val="1200"/>
              <a:buFont typeface="Work Sans"/>
              <a:buChar char="○"/>
              <a:defRPr/>
            </a:lvl5pPr>
            <a:lvl6pPr marL="2743200" lvl="5" indent="-304800">
              <a:spcBef>
                <a:spcPts val="0"/>
              </a:spcBef>
              <a:spcAft>
                <a:spcPts val="0"/>
              </a:spcAft>
              <a:buSzPts val="1200"/>
              <a:buFont typeface="Work Sans"/>
              <a:buChar char="■"/>
              <a:defRPr/>
            </a:lvl6pPr>
            <a:lvl7pPr marL="3200400" lvl="6" indent="-304800">
              <a:spcBef>
                <a:spcPts val="0"/>
              </a:spcBef>
              <a:spcAft>
                <a:spcPts val="0"/>
              </a:spcAft>
              <a:buSzPts val="1200"/>
              <a:buFont typeface="Work Sans"/>
              <a:buChar char="●"/>
              <a:defRPr/>
            </a:lvl7pPr>
            <a:lvl8pPr marL="3657600" lvl="7" indent="-304800">
              <a:spcBef>
                <a:spcPts val="0"/>
              </a:spcBef>
              <a:spcAft>
                <a:spcPts val="0"/>
              </a:spcAft>
              <a:buSzPts val="1200"/>
              <a:buFont typeface="Work Sans"/>
              <a:buChar char="○"/>
              <a:defRPr/>
            </a:lvl8pPr>
            <a:lvl9pPr marL="4114800" lvl="8" indent="-304800">
              <a:spcBef>
                <a:spcPts val="0"/>
              </a:spcBef>
              <a:spcAft>
                <a:spcPts val="0"/>
              </a:spcAft>
              <a:buSzPts val="1200"/>
              <a:buFont typeface="Work Sans"/>
              <a:buChar char="■"/>
              <a:defRPr/>
            </a:lvl9pPr>
          </a:lstStyle>
          <a:p>
            <a:endParaRPr/>
          </a:p>
        </p:txBody>
      </p:sp>
      <p:sp>
        <p:nvSpPr>
          <p:cNvPr id="155" name="Google Shape;155;p22"/>
          <p:cNvSpPr txBox="1">
            <a:spLocks noGrp="1"/>
          </p:cNvSpPr>
          <p:nvPr>
            <p:ph type="subTitle" idx="4"/>
          </p:nvPr>
        </p:nvSpPr>
        <p:spPr>
          <a:xfrm>
            <a:off x="1057550" y="187075"/>
            <a:ext cx="2893200" cy="6621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Clr>
                <a:schemeClr val="dk1"/>
              </a:buClr>
              <a:buSzPts val="1200"/>
              <a:buNone/>
              <a:defRPr/>
            </a:lvl2pPr>
            <a:lvl3pPr lvl="2">
              <a:spcBef>
                <a:spcPts val="0"/>
              </a:spcBef>
              <a:spcAft>
                <a:spcPts val="0"/>
              </a:spcAft>
              <a:buClr>
                <a:schemeClr val="dk1"/>
              </a:buClr>
              <a:buSzPts val="1200"/>
              <a:buNone/>
              <a:defRPr/>
            </a:lvl3pPr>
            <a:lvl4pPr lvl="3">
              <a:spcBef>
                <a:spcPts val="0"/>
              </a:spcBef>
              <a:spcAft>
                <a:spcPts val="0"/>
              </a:spcAft>
              <a:buClr>
                <a:schemeClr val="dk1"/>
              </a:buClr>
              <a:buSzPts val="1200"/>
              <a:buNone/>
              <a:defRPr/>
            </a:lvl4pPr>
            <a:lvl5pPr lvl="4">
              <a:spcBef>
                <a:spcPts val="0"/>
              </a:spcBef>
              <a:spcAft>
                <a:spcPts val="0"/>
              </a:spcAft>
              <a:buClr>
                <a:schemeClr val="dk1"/>
              </a:buClr>
              <a:buSzPts val="1200"/>
              <a:buNone/>
              <a:defRPr/>
            </a:lvl5pPr>
            <a:lvl6pPr lvl="5">
              <a:spcBef>
                <a:spcPts val="0"/>
              </a:spcBef>
              <a:spcAft>
                <a:spcPts val="0"/>
              </a:spcAft>
              <a:buClr>
                <a:schemeClr val="dk1"/>
              </a:buClr>
              <a:buSzPts val="1200"/>
              <a:buNone/>
              <a:defRPr/>
            </a:lvl6pPr>
            <a:lvl7pPr lvl="6">
              <a:spcBef>
                <a:spcPts val="0"/>
              </a:spcBef>
              <a:spcAft>
                <a:spcPts val="0"/>
              </a:spcAft>
              <a:buClr>
                <a:schemeClr val="dk1"/>
              </a:buClr>
              <a:buSzPts val="1200"/>
              <a:buNone/>
              <a:defRPr/>
            </a:lvl7pPr>
            <a:lvl8pPr lvl="7">
              <a:spcBef>
                <a:spcPts val="0"/>
              </a:spcBef>
              <a:spcAft>
                <a:spcPts val="0"/>
              </a:spcAft>
              <a:buClr>
                <a:schemeClr val="dk1"/>
              </a:buClr>
              <a:buSzPts val="1200"/>
              <a:buNone/>
              <a:defRPr/>
            </a:lvl8pPr>
            <a:lvl9pPr lvl="8">
              <a:spcBef>
                <a:spcPts val="0"/>
              </a:spcBef>
              <a:spcAft>
                <a:spcPts val="0"/>
              </a:spcAft>
              <a:buClr>
                <a:schemeClr val="dk1"/>
              </a:buClr>
              <a:buSzPts val="1200"/>
              <a:buNone/>
              <a:defRPr/>
            </a:lvl9pPr>
          </a:lstStyle>
          <a:p>
            <a:endParaRPr/>
          </a:p>
        </p:txBody>
      </p:sp>
      <p:sp>
        <p:nvSpPr>
          <p:cNvPr id="156" name="Google Shape;156;p22"/>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matchingName="Custom big number">
  <p:cSld name="BIG_NUMBER">
    <p:spTree>
      <p:nvGrpSpPr>
        <p:cNvPr id="1" name="Shape 157"/>
        <p:cNvGrpSpPr/>
        <p:nvPr/>
      </p:nvGrpSpPr>
      <p:grpSpPr>
        <a:xfrm>
          <a:off x="0" y="0"/>
          <a:ext cx="0" cy="0"/>
          <a:chOff x="0" y="0"/>
          <a:chExt cx="0" cy="0"/>
        </a:xfrm>
      </p:grpSpPr>
      <p:sp>
        <p:nvSpPr>
          <p:cNvPr id="158" name="Google Shape;158;p23"/>
          <p:cNvSpPr/>
          <p:nvPr/>
        </p:nvSpPr>
        <p:spPr>
          <a:xfrm>
            <a:off x="747600" y="0"/>
            <a:ext cx="8396400" cy="17145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SzPts val="1100"/>
              <a:buNone/>
            </a:pPr>
            <a:endParaRPr>
              <a:solidFill>
                <a:schemeClr val="dk1"/>
              </a:solidFill>
            </a:endParaRPr>
          </a:p>
        </p:txBody>
      </p:sp>
      <p:sp>
        <p:nvSpPr>
          <p:cNvPr id="159" name="Google Shape;159;p23"/>
          <p:cNvSpPr txBox="1">
            <a:spLocks noGrp="1"/>
          </p:cNvSpPr>
          <p:nvPr>
            <p:ph type="title"/>
          </p:nvPr>
        </p:nvSpPr>
        <p:spPr>
          <a:xfrm>
            <a:off x="747500" y="-10775"/>
            <a:ext cx="4358700" cy="14022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6000"/>
              <a:buFont typeface="Work Sans Medium"/>
              <a:buNone/>
              <a:defRPr sz="6000"/>
            </a:lvl1pPr>
            <a:lvl2pPr lvl="1">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2pPr>
            <a:lvl3pPr lvl="2">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3pPr>
            <a:lvl4pPr lvl="3">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4pPr>
            <a:lvl5pPr lvl="4">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5pPr>
            <a:lvl6pPr lvl="5">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6pPr>
            <a:lvl7pPr lvl="6">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7pPr>
            <a:lvl8pPr lvl="7">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8pPr>
            <a:lvl9pPr lvl="8">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9pPr>
          </a:lstStyle>
          <a:p>
            <a:endParaRPr/>
          </a:p>
        </p:txBody>
      </p:sp>
      <p:sp>
        <p:nvSpPr>
          <p:cNvPr id="160" name="Google Shape;160;p23"/>
          <p:cNvSpPr/>
          <p:nvPr/>
        </p:nvSpPr>
        <p:spPr>
          <a:xfrm>
            <a:off x="747600" y="1714500"/>
            <a:ext cx="4597800" cy="1714500"/>
          </a:xfrm>
          <a:prstGeom prst="rect">
            <a:avLst/>
          </a:pr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SzPts val="1100"/>
              <a:buNone/>
            </a:pPr>
            <a:endParaRPr>
              <a:solidFill>
                <a:srgbClr val="121212"/>
              </a:solidFill>
            </a:endParaRPr>
          </a:p>
        </p:txBody>
      </p:sp>
      <p:sp>
        <p:nvSpPr>
          <p:cNvPr id="161" name="Google Shape;161;p23"/>
          <p:cNvSpPr/>
          <p:nvPr/>
        </p:nvSpPr>
        <p:spPr>
          <a:xfrm>
            <a:off x="747600" y="3429000"/>
            <a:ext cx="4597800" cy="1714500"/>
          </a:xfrm>
          <a:prstGeom prst="rect">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SzPts val="1100"/>
              <a:buNone/>
            </a:pPr>
            <a:endParaRPr>
              <a:solidFill>
                <a:schemeClr val="lt2"/>
              </a:solidFill>
            </a:endParaRPr>
          </a:p>
        </p:txBody>
      </p:sp>
      <p:sp>
        <p:nvSpPr>
          <p:cNvPr id="162" name="Google Shape;162;p23"/>
          <p:cNvSpPr txBox="1">
            <a:spLocks noGrp="1"/>
          </p:cNvSpPr>
          <p:nvPr>
            <p:ph type="title" idx="2"/>
          </p:nvPr>
        </p:nvSpPr>
        <p:spPr>
          <a:xfrm>
            <a:off x="747600" y="1714500"/>
            <a:ext cx="4597800" cy="15585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6000"/>
              <a:buFont typeface="Work Sans Medium"/>
              <a:buNone/>
              <a:defRPr sz="6000">
                <a:solidFill>
                  <a:schemeClr val="lt1"/>
                </a:solidFill>
              </a:defRPr>
            </a:lvl1pPr>
            <a:lvl2pPr lvl="1">
              <a:spcBef>
                <a:spcPts val="0"/>
              </a:spcBef>
              <a:spcAft>
                <a:spcPts val="0"/>
              </a:spcAft>
              <a:buClr>
                <a:schemeClr val="lt1"/>
              </a:buClr>
              <a:buSzPts val="1400"/>
              <a:buFont typeface="Work Sans Medium"/>
              <a:buNone/>
              <a:defRPr>
                <a:solidFill>
                  <a:schemeClr val="lt1"/>
                </a:solidFill>
                <a:latin typeface="Work Sans Medium"/>
                <a:ea typeface="Work Sans Medium"/>
                <a:cs typeface="Work Sans Medium"/>
                <a:sym typeface="Work Sans Medium"/>
              </a:defRPr>
            </a:lvl2pPr>
            <a:lvl3pPr lvl="2">
              <a:spcBef>
                <a:spcPts val="0"/>
              </a:spcBef>
              <a:spcAft>
                <a:spcPts val="0"/>
              </a:spcAft>
              <a:buClr>
                <a:schemeClr val="lt1"/>
              </a:buClr>
              <a:buSzPts val="1400"/>
              <a:buFont typeface="Work Sans Medium"/>
              <a:buNone/>
              <a:defRPr>
                <a:solidFill>
                  <a:schemeClr val="lt1"/>
                </a:solidFill>
                <a:latin typeface="Work Sans Medium"/>
                <a:ea typeface="Work Sans Medium"/>
                <a:cs typeface="Work Sans Medium"/>
                <a:sym typeface="Work Sans Medium"/>
              </a:defRPr>
            </a:lvl3pPr>
            <a:lvl4pPr lvl="3">
              <a:spcBef>
                <a:spcPts val="0"/>
              </a:spcBef>
              <a:spcAft>
                <a:spcPts val="0"/>
              </a:spcAft>
              <a:buClr>
                <a:schemeClr val="lt1"/>
              </a:buClr>
              <a:buSzPts val="1400"/>
              <a:buFont typeface="Work Sans Medium"/>
              <a:buNone/>
              <a:defRPr>
                <a:solidFill>
                  <a:schemeClr val="lt1"/>
                </a:solidFill>
                <a:latin typeface="Work Sans Medium"/>
                <a:ea typeface="Work Sans Medium"/>
                <a:cs typeface="Work Sans Medium"/>
                <a:sym typeface="Work Sans Medium"/>
              </a:defRPr>
            </a:lvl4pPr>
            <a:lvl5pPr lvl="4">
              <a:spcBef>
                <a:spcPts val="0"/>
              </a:spcBef>
              <a:spcAft>
                <a:spcPts val="0"/>
              </a:spcAft>
              <a:buClr>
                <a:schemeClr val="lt1"/>
              </a:buClr>
              <a:buSzPts val="1400"/>
              <a:buFont typeface="Work Sans Medium"/>
              <a:buNone/>
              <a:defRPr>
                <a:solidFill>
                  <a:schemeClr val="lt1"/>
                </a:solidFill>
                <a:latin typeface="Work Sans Medium"/>
                <a:ea typeface="Work Sans Medium"/>
                <a:cs typeface="Work Sans Medium"/>
                <a:sym typeface="Work Sans Medium"/>
              </a:defRPr>
            </a:lvl5pPr>
            <a:lvl6pPr lvl="5">
              <a:spcBef>
                <a:spcPts val="0"/>
              </a:spcBef>
              <a:spcAft>
                <a:spcPts val="0"/>
              </a:spcAft>
              <a:buClr>
                <a:schemeClr val="lt1"/>
              </a:buClr>
              <a:buSzPts val="1400"/>
              <a:buFont typeface="Work Sans Medium"/>
              <a:buNone/>
              <a:defRPr>
                <a:solidFill>
                  <a:schemeClr val="lt1"/>
                </a:solidFill>
                <a:latin typeface="Work Sans Medium"/>
                <a:ea typeface="Work Sans Medium"/>
                <a:cs typeface="Work Sans Medium"/>
                <a:sym typeface="Work Sans Medium"/>
              </a:defRPr>
            </a:lvl6pPr>
            <a:lvl7pPr lvl="6">
              <a:spcBef>
                <a:spcPts val="0"/>
              </a:spcBef>
              <a:spcAft>
                <a:spcPts val="0"/>
              </a:spcAft>
              <a:buClr>
                <a:schemeClr val="lt1"/>
              </a:buClr>
              <a:buSzPts val="1400"/>
              <a:buFont typeface="Work Sans Medium"/>
              <a:buNone/>
              <a:defRPr>
                <a:solidFill>
                  <a:schemeClr val="lt1"/>
                </a:solidFill>
                <a:latin typeface="Work Sans Medium"/>
                <a:ea typeface="Work Sans Medium"/>
                <a:cs typeface="Work Sans Medium"/>
                <a:sym typeface="Work Sans Medium"/>
              </a:defRPr>
            </a:lvl7pPr>
            <a:lvl8pPr lvl="7">
              <a:spcBef>
                <a:spcPts val="0"/>
              </a:spcBef>
              <a:spcAft>
                <a:spcPts val="0"/>
              </a:spcAft>
              <a:buClr>
                <a:schemeClr val="lt1"/>
              </a:buClr>
              <a:buSzPts val="1400"/>
              <a:buFont typeface="Work Sans Medium"/>
              <a:buNone/>
              <a:defRPr>
                <a:solidFill>
                  <a:schemeClr val="lt1"/>
                </a:solidFill>
                <a:latin typeface="Work Sans Medium"/>
                <a:ea typeface="Work Sans Medium"/>
                <a:cs typeface="Work Sans Medium"/>
                <a:sym typeface="Work Sans Medium"/>
              </a:defRPr>
            </a:lvl8pPr>
            <a:lvl9pPr lvl="8">
              <a:spcBef>
                <a:spcPts val="0"/>
              </a:spcBef>
              <a:spcAft>
                <a:spcPts val="0"/>
              </a:spcAft>
              <a:buClr>
                <a:schemeClr val="lt1"/>
              </a:buClr>
              <a:buSzPts val="1400"/>
              <a:buFont typeface="Work Sans Medium"/>
              <a:buNone/>
              <a:defRPr>
                <a:solidFill>
                  <a:schemeClr val="lt1"/>
                </a:solidFill>
                <a:latin typeface="Work Sans Medium"/>
                <a:ea typeface="Work Sans Medium"/>
                <a:cs typeface="Work Sans Medium"/>
                <a:sym typeface="Work Sans Medium"/>
              </a:defRPr>
            </a:lvl9pPr>
          </a:lstStyle>
          <a:p>
            <a:endParaRPr/>
          </a:p>
        </p:txBody>
      </p:sp>
      <p:sp>
        <p:nvSpPr>
          <p:cNvPr id="163" name="Google Shape;163;p23"/>
          <p:cNvSpPr txBox="1">
            <a:spLocks noGrp="1"/>
          </p:cNvSpPr>
          <p:nvPr>
            <p:ph type="title" idx="3"/>
          </p:nvPr>
        </p:nvSpPr>
        <p:spPr>
          <a:xfrm>
            <a:off x="747600" y="3439475"/>
            <a:ext cx="4597800" cy="1558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6000"/>
              <a:buFont typeface="Work Sans Medium"/>
              <a:buNone/>
              <a:defRPr sz="6000"/>
            </a:lvl1pPr>
            <a:lvl2pPr lvl="1">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2pPr>
            <a:lvl3pPr lvl="2">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3pPr>
            <a:lvl4pPr lvl="3">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4pPr>
            <a:lvl5pPr lvl="4">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5pPr>
            <a:lvl6pPr lvl="5">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6pPr>
            <a:lvl7pPr lvl="6">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7pPr>
            <a:lvl8pPr lvl="7">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8pPr>
            <a:lvl9pPr lvl="8">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9pPr>
          </a:lstStyle>
          <a:p>
            <a:endParaRPr/>
          </a:p>
        </p:txBody>
      </p:sp>
      <p:sp>
        <p:nvSpPr>
          <p:cNvPr id="164" name="Google Shape;164;p23"/>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5" name="Google Shape;165;p23"/>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166" name="Google Shape;166;p23"/>
          <p:cNvSpPr txBox="1">
            <a:spLocks noGrp="1"/>
          </p:cNvSpPr>
          <p:nvPr>
            <p:ph type="subTitle" idx="4"/>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167" name="Google Shape;167;p23"/>
          <p:cNvSpPr/>
          <p:nvPr/>
        </p:nvSpPr>
        <p:spPr>
          <a:xfrm>
            <a:off x="5345400" y="1714500"/>
            <a:ext cx="3798600" cy="34290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SzPts val="1100"/>
              <a:buNone/>
            </a:pPr>
            <a:endParaRPr>
              <a:solidFill>
                <a:schemeClr val="dk1"/>
              </a:solidFill>
            </a:endParaRPr>
          </a:p>
        </p:txBody>
      </p:sp>
      <p:sp>
        <p:nvSpPr>
          <p:cNvPr id="168" name="Google Shape;168;p23"/>
          <p:cNvSpPr txBox="1">
            <a:spLocks noGrp="1"/>
          </p:cNvSpPr>
          <p:nvPr>
            <p:ph type="title" idx="5"/>
          </p:nvPr>
        </p:nvSpPr>
        <p:spPr>
          <a:xfrm>
            <a:off x="5345425" y="1714500"/>
            <a:ext cx="3798600" cy="16191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6000"/>
              <a:buFont typeface="Work Sans Medium"/>
              <a:buNone/>
              <a:defRPr sz="6000"/>
            </a:lvl1pPr>
            <a:lvl2pPr lvl="1">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2pPr>
            <a:lvl3pPr lvl="2">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3pPr>
            <a:lvl4pPr lvl="3">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4pPr>
            <a:lvl5pPr lvl="4">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5pPr>
            <a:lvl6pPr lvl="5">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6pPr>
            <a:lvl7pPr lvl="6">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7pPr>
            <a:lvl8pPr lvl="7">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8pPr>
            <a:lvl9pPr lvl="8">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9pPr>
          </a:lstStyle>
          <a:p>
            <a:endParaRPr/>
          </a:p>
        </p:txBody>
      </p:sp>
      <p:sp>
        <p:nvSpPr>
          <p:cNvPr id="169" name="Google Shape;169;p23"/>
          <p:cNvSpPr txBox="1">
            <a:spLocks noGrp="1"/>
          </p:cNvSpPr>
          <p:nvPr>
            <p:ph type="subTitle" idx="6"/>
          </p:nvPr>
        </p:nvSpPr>
        <p:spPr>
          <a:xfrm>
            <a:off x="743700" y="890725"/>
            <a:ext cx="4597800" cy="833700"/>
          </a:xfrm>
          <a:prstGeom prst="rect">
            <a:avLst/>
          </a:prstGeom>
        </p:spPr>
        <p:txBody>
          <a:bodyPr spcFirstLastPara="1" wrap="square" lIns="91425" tIns="91425" rIns="91425" bIns="91425" anchor="b" anchorCtr="0">
            <a:noAutofit/>
          </a:bodyPr>
          <a:lstStyle>
            <a:lvl1pPr lvl="0">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1pPr>
            <a:lvl2pPr lvl="1">
              <a:spcBef>
                <a:spcPts val="0"/>
              </a:spcBef>
              <a:spcAft>
                <a:spcPts val="0"/>
              </a:spcAft>
              <a:buSzPts val="1200"/>
              <a:buNone/>
              <a:defRPr/>
            </a:lvl2pPr>
            <a:lvl3pPr lvl="2">
              <a:spcBef>
                <a:spcPts val="0"/>
              </a:spcBef>
              <a:spcAft>
                <a:spcPts val="0"/>
              </a:spcAft>
              <a:buSzPts val="1200"/>
              <a:buNone/>
              <a:defRPr/>
            </a:lvl3pPr>
            <a:lvl4pPr lvl="3">
              <a:spcBef>
                <a:spcPts val="0"/>
              </a:spcBef>
              <a:spcAft>
                <a:spcPts val="0"/>
              </a:spcAft>
              <a:buSzPts val="1200"/>
              <a:buNone/>
              <a:defRPr/>
            </a:lvl4pPr>
            <a:lvl5pPr lvl="4">
              <a:spcBef>
                <a:spcPts val="0"/>
              </a:spcBef>
              <a:spcAft>
                <a:spcPts val="0"/>
              </a:spcAft>
              <a:buSzPts val="1200"/>
              <a:buNone/>
              <a:defRPr/>
            </a:lvl5pPr>
            <a:lvl6pPr lvl="5">
              <a:spcBef>
                <a:spcPts val="0"/>
              </a:spcBef>
              <a:spcAft>
                <a:spcPts val="0"/>
              </a:spcAft>
              <a:buSzPts val="1200"/>
              <a:buNone/>
              <a:defRPr/>
            </a:lvl6pPr>
            <a:lvl7pPr lvl="6">
              <a:spcBef>
                <a:spcPts val="0"/>
              </a:spcBef>
              <a:spcAft>
                <a:spcPts val="0"/>
              </a:spcAft>
              <a:buSzPts val="1200"/>
              <a:buNone/>
              <a:defRPr/>
            </a:lvl7pPr>
            <a:lvl8pPr lvl="7">
              <a:spcBef>
                <a:spcPts val="0"/>
              </a:spcBef>
              <a:spcAft>
                <a:spcPts val="0"/>
              </a:spcAft>
              <a:buSzPts val="1200"/>
              <a:buNone/>
              <a:defRPr/>
            </a:lvl8pPr>
            <a:lvl9pPr lvl="8">
              <a:spcBef>
                <a:spcPts val="0"/>
              </a:spcBef>
              <a:spcAft>
                <a:spcPts val="0"/>
              </a:spcAft>
              <a:buSzPts val="1200"/>
              <a:buNone/>
              <a:defRPr/>
            </a:lvl9pPr>
          </a:lstStyle>
          <a:p>
            <a:endParaRPr/>
          </a:p>
        </p:txBody>
      </p:sp>
      <p:sp>
        <p:nvSpPr>
          <p:cNvPr id="170" name="Google Shape;170;p23"/>
          <p:cNvSpPr txBox="1">
            <a:spLocks noGrp="1"/>
          </p:cNvSpPr>
          <p:nvPr>
            <p:ph type="subTitle" idx="7"/>
          </p:nvPr>
        </p:nvSpPr>
        <p:spPr>
          <a:xfrm>
            <a:off x="747600" y="2605775"/>
            <a:ext cx="4597800" cy="833700"/>
          </a:xfrm>
          <a:prstGeom prst="rect">
            <a:avLst/>
          </a:prstGeom>
        </p:spPr>
        <p:txBody>
          <a:bodyPr spcFirstLastPara="1" wrap="square" lIns="91425" tIns="91425" rIns="91425" bIns="91425" anchor="b" anchorCtr="0">
            <a:noAutofit/>
          </a:bodyPr>
          <a:lstStyle>
            <a:lvl1pPr lvl="0">
              <a:spcBef>
                <a:spcPts val="0"/>
              </a:spcBef>
              <a:spcAft>
                <a:spcPts val="0"/>
              </a:spcAft>
              <a:buClr>
                <a:schemeClr val="lt1"/>
              </a:buClr>
              <a:buSzPts val="1200"/>
              <a:buFont typeface="Work Sans Medium"/>
              <a:buNone/>
              <a:defRPr>
                <a:solidFill>
                  <a:schemeClr val="lt1"/>
                </a:solidFill>
                <a:latin typeface="Work Sans Medium"/>
                <a:ea typeface="Work Sans Medium"/>
                <a:cs typeface="Work Sans Medium"/>
                <a:sym typeface="Work Sans Medium"/>
              </a:defRPr>
            </a:lvl1pPr>
            <a:lvl2pPr lvl="1">
              <a:spcBef>
                <a:spcPts val="0"/>
              </a:spcBef>
              <a:spcAft>
                <a:spcPts val="0"/>
              </a:spcAft>
              <a:buClr>
                <a:schemeClr val="lt1"/>
              </a:buClr>
              <a:buSzPts val="1200"/>
              <a:buNone/>
              <a:defRPr>
                <a:solidFill>
                  <a:schemeClr val="lt1"/>
                </a:solidFill>
              </a:defRPr>
            </a:lvl2pPr>
            <a:lvl3pPr lvl="2">
              <a:spcBef>
                <a:spcPts val="0"/>
              </a:spcBef>
              <a:spcAft>
                <a:spcPts val="0"/>
              </a:spcAft>
              <a:buClr>
                <a:schemeClr val="lt1"/>
              </a:buClr>
              <a:buSzPts val="1200"/>
              <a:buNone/>
              <a:defRPr>
                <a:solidFill>
                  <a:schemeClr val="lt1"/>
                </a:solidFill>
              </a:defRPr>
            </a:lvl3pPr>
            <a:lvl4pPr lvl="3">
              <a:spcBef>
                <a:spcPts val="0"/>
              </a:spcBef>
              <a:spcAft>
                <a:spcPts val="0"/>
              </a:spcAft>
              <a:buClr>
                <a:schemeClr val="lt1"/>
              </a:buClr>
              <a:buSzPts val="1200"/>
              <a:buNone/>
              <a:defRPr>
                <a:solidFill>
                  <a:schemeClr val="lt1"/>
                </a:solidFill>
              </a:defRPr>
            </a:lvl4pPr>
            <a:lvl5pPr lvl="4">
              <a:spcBef>
                <a:spcPts val="0"/>
              </a:spcBef>
              <a:spcAft>
                <a:spcPts val="0"/>
              </a:spcAft>
              <a:buClr>
                <a:schemeClr val="lt1"/>
              </a:buClr>
              <a:buSzPts val="1200"/>
              <a:buNone/>
              <a:defRPr>
                <a:solidFill>
                  <a:schemeClr val="lt1"/>
                </a:solidFill>
              </a:defRPr>
            </a:lvl5pPr>
            <a:lvl6pPr lvl="5">
              <a:spcBef>
                <a:spcPts val="0"/>
              </a:spcBef>
              <a:spcAft>
                <a:spcPts val="0"/>
              </a:spcAft>
              <a:buClr>
                <a:schemeClr val="lt1"/>
              </a:buClr>
              <a:buSzPts val="1200"/>
              <a:buNone/>
              <a:defRPr>
                <a:solidFill>
                  <a:schemeClr val="lt1"/>
                </a:solidFill>
              </a:defRPr>
            </a:lvl6pPr>
            <a:lvl7pPr lvl="6">
              <a:spcBef>
                <a:spcPts val="0"/>
              </a:spcBef>
              <a:spcAft>
                <a:spcPts val="0"/>
              </a:spcAft>
              <a:buClr>
                <a:schemeClr val="lt1"/>
              </a:buClr>
              <a:buSzPts val="1200"/>
              <a:buNone/>
              <a:defRPr>
                <a:solidFill>
                  <a:schemeClr val="lt1"/>
                </a:solidFill>
              </a:defRPr>
            </a:lvl7pPr>
            <a:lvl8pPr lvl="7">
              <a:spcBef>
                <a:spcPts val="0"/>
              </a:spcBef>
              <a:spcAft>
                <a:spcPts val="0"/>
              </a:spcAft>
              <a:buClr>
                <a:schemeClr val="lt1"/>
              </a:buClr>
              <a:buSzPts val="1200"/>
              <a:buNone/>
              <a:defRPr>
                <a:solidFill>
                  <a:schemeClr val="lt1"/>
                </a:solidFill>
              </a:defRPr>
            </a:lvl8pPr>
            <a:lvl9pPr lvl="8">
              <a:spcBef>
                <a:spcPts val="0"/>
              </a:spcBef>
              <a:spcAft>
                <a:spcPts val="0"/>
              </a:spcAft>
              <a:buClr>
                <a:schemeClr val="lt1"/>
              </a:buClr>
              <a:buSzPts val="1200"/>
              <a:buNone/>
              <a:defRPr>
                <a:solidFill>
                  <a:schemeClr val="lt1"/>
                </a:solidFill>
              </a:defRPr>
            </a:lvl9pPr>
          </a:lstStyle>
          <a:p>
            <a:endParaRPr/>
          </a:p>
        </p:txBody>
      </p:sp>
      <p:sp>
        <p:nvSpPr>
          <p:cNvPr id="171" name="Google Shape;171;p23"/>
          <p:cNvSpPr txBox="1">
            <a:spLocks noGrp="1"/>
          </p:cNvSpPr>
          <p:nvPr>
            <p:ph type="subTitle" idx="8"/>
          </p:nvPr>
        </p:nvSpPr>
        <p:spPr>
          <a:xfrm>
            <a:off x="743700" y="4320825"/>
            <a:ext cx="4597800" cy="833700"/>
          </a:xfrm>
          <a:prstGeom prst="rect">
            <a:avLst/>
          </a:prstGeom>
        </p:spPr>
        <p:txBody>
          <a:bodyPr spcFirstLastPara="1" wrap="square" lIns="91425" tIns="91425" rIns="91425" bIns="91425" anchor="b" anchorCtr="0">
            <a:noAutofit/>
          </a:bodyPr>
          <a:lstStyle>
            <a:lvl1pPr lvl="0">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1pPr>
            <a:lvl2pPr lvl="1">
              <a:spcBef>
                <a:spcPts val="0"/>
              </a:spcBef>
              <a:spcAft>
                <a:spcPts val="0"/>
              </a:spcAft>
              <a:buSzPts val="1200"/>
              <a:buNone/>
              <a:defRPr/>
            </a:lvl2pPr>
            <a:lvl3pPr lvl="2">
              <a:spcBef>
                <a:spcPts val="0"/>
              </a:spcBef>
              <a:spcAft>
                <a:spcPts val="0"/>
              </a:spcAft>
              <a:buSzPts val="1200"/>
              <a:buNone/>
              <a:defRPr/>
            </a:lvl3pPr>
            <a:lvl4pPr lvl="3">
              <a:spcBef>
                <a:spcPts val="0"/>
              </a:spcBef>
              <a:spcAft>
                <a:spcPts val="0"/>
              </a:spcAft>
              <a:buSzPts val="1200"/>
              <a:buNone/>
              <a:defRPr/>
            </a:lvl4pPr>
            <a:lvl5pPr lvl="4">
              <a:spcBef>
                <a:spcPts val="0"/>
              </a:spcBef>
              <a:spcAft>
                <a:spcPts val="0"/>
              </a:spcAft>
              <a:buSzPts val="1200"/>
              <a:buNone/>
              <a:defRPr/>
            </a:lvl5pPr>
            <a:lvl6pPr lvl="5">
              <a:spcBef>
                <a:spcPts val="0"/>
              </a:spcBef>
              <a:spcAft>
                <a:spcPts val="0"/>
              </a:spcAft>
              <a:buSzPts val="1200"/>
              <a:buNone/>
              <a:defRPr/>
            </a:lvl6pPr>
            <a:lvl7pPr lvl="6">
              <a:spcBef>
                <a:spcPts val="0"/>
              </a:spcBef>
              <a:spcAft>
                <a:spcPts val="0"/>
              </a:spcAft>
              <a:buSzPts val="1200"/>
              <a:buNone/>
              <a:defRPr/>
            </a:lvl7pPr>
            <a:lvl8pPr lvl="7">
              <a:spcBef>
                <a:spcPts val="0"/>
              </a:spcBef>
              <a:spcAft>
                <a:spcPts val="0"/>
              </a:spcAft>
              <a:buSzPts val="1200"/>
              <a:buNone/>
              <a:defRPr/>
            </a:lvl8pPr>
            <a:lvl9pPr lvl="8">
              <a:spcBef>
                <a:spcPts val="0"/>
              </a:spcBef>
              <a:spcAft>
                <a:spcPts val="0"/>
              </a:spcAft>
              <a:buSzPts val="1200"/>
              <a:buNone/>
              <a:defRPr/>
            </a:lvl9pPr>
          </a:lstStyle>
          <a:p>
            <a:endParaRPr/>
          </a:p>
        </p:txBody>
      </p:sp>
      <p:sp>
        <p:nvSpPr>
          <p:cNvPr id="172" name="Google Shape;172;p23"/>
          <p:cNvSpPr txBox="1">
            <a:spLocks noGrp="1"/>
          </p:cNvSpPr>
          <p:nvPr>
            <p:ph type="subTitle" idx="9"/>
          </p:nvPr>
        </p:nvSpPr>
        <p:spPr>
          <a:xfrm>
            <a:off x="5341500" y="4320825"/>
            <a:ext cx="3802500" cy="833700"/>
          </a:xfrm>
          <a:prstGeom prst="rect">
            <a:avLst/>
          </a:prstGeom>
        </p:spPr>
        <p:txBody>
          <a:bodyPr spcFirstLastPara="1" wrap="square" lIns="91425" tIns="91425" rIns="91425" bIns="91425" anchor="b" anchorCtr="0">
            <a:noAutofit/>
          </a:bodyPr>
          <a:lstStyle>
            <a:lvl1pPr lvl="0">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1pPr>
            <a:lvl2pPr lvl="1">
              <a:spcBef>
                <a:spcPts val="0"/>
              </a:spcBef>
              <a:spcAft>
                <a:spcPts val="0"/>
              </a:spcAft>
              <a:buSzPts val="1200"/>
              <a:buNone/>
              <a:defRPr/>
            </a:lvl2pPr>
            <a:lvl3pPr lvl="2">
              <a:spcBef>
                <a:spcPts val="0"/>
              </a:spcBef>
              <a:spcAft>
                <a:spcPts val="0"/>
              </a:spcAft>
              <a:buSzPts val="1200"/>
              <a:buNone/>
              <a:defRPr/>
            </a:lvl3pPr>
            <a:lvl4pPr lvl="3">
              <a:spcBef>
                <a:spcPts val="0"/>
              </a:spcBef>
              <a:spcAft>
                <a:spcPts val="0"/>
              </a:spcAft>
              <a:buSzPts val="1200"/>
              <a:buNone/>
              <a:defRPr/>
            </a:lvl4pPr>
            <a:lvl5pPr lvl="4">
              <a:spcBef>
                <a:spcPts val="0"/>
              </a:spcBef>
              <a:spcAft>
                <a:spcPts val="0"/>
              </a:spcAft>
              <a:buSzPts val="1200"/>
              <a:buNone/>
              <a:defRPr/>
            </a:lvl5pPr>
            <a:lvl6pPr lvl="5">
              <a:spcBef>
                <a:spcPts val="0"/>
              </a:spcBef>
              <a:spcAft>
                <a:spcPts val="0"/>
              </a:spcAft>
              <a:buSzPts val="1200"/>
              <a:buNone/>
              <a:defRPr/>
            </a:lvl6pPr>
            <a:lvl7pPr lvl="6">
              <a:spcBef>
                <a:spcPts val="0"/>
              </a:spcBef>
              <a:spcAft>
                <a:spcPts val="0"/>
              </a:spcAft>
              <a:buSzPts val="1200"/>
              <a:buNone/>
              <a:defRPr/>
            </a:lvl7pPr>
            <a:lvl8pPr lvl="7">
              <a:spcBef>
                <a:spcPts val="0"/>
              </a:spcBef>
              <a:spcAft>
                <a:spcPts val="0"/>
              </a:spcAft>
              <a:buSzPts val="1200"/>
              <a:buNone/>
              <a:defRPr/>
            </a:lvl8pPr>
            <a:lvl9pPr lvl="8">
              <a:spcBef>
                <a:spcPts val="0"/>
              </a:spcBef>
              <a:spcAft>
                <a:spcPts val="0"/>
              </a:spcAft>
              <a:buSzPts val="1200"/>
              <a:buNone/>
              <a:defRPr/>
            </a:lvl9pPr>
          </a:lstStyle>
          <a:p>
            <a:endParaRPr/>
          </a:p>
        </p:txBody>
      </p:sp>
      <p:sp>
        <p:nvSpPr>
          <p:cNvPr id="173" name="Google Shape;173;p23"/>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matchingName="Table chart">
  <p:cSld name="TITLE_18">
    <p:spTree>
      <p:nvGrpSpPr>
        <p:cNvPr id="1" name="Shape 174"/>
        <p:cNvGrpSpPr/>
        <p:nvPr/>
      </p:nvGrpSpPr>
      <p:grpSpPr>
        <a:xfrm>
          <a:off x="0" y="0"/>
          <a:ext cx="0" cy="0"/>
          <a:chOff x="0" y="0"/>
          <a:chExt cx="0" cy="0"/>
        </a:xfrm>
      </p:grpSpPr>
      <p:sp>
        <p:nvSpPr>
          <p:cNvPr id="175" name="Google Shape;175;p24"/>
          <p:cNvSpPr/>
          <p:nvPr/>
        </p:nvSpPr>
        <p:spPr>
          <a:xfrm>
            <a:off x="747600" y="25"/>
            <a:ext cx="8396400" cy="51435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chemeClr val="accent4"/>
              </a:solidFill>
            </a:endParaRPr>
          </a:p>
        </p:txBody>
      </p:sp>
      <p:sp>
        <p:nvSpPr>
          <p:cNvPr id="176" name="Google Shape;176;p24"/>
          <p:cNvSpPr/>
          <p:nvPr/>
        </p:nvSpPr>
        <p:spPr>
          <a:xfrm>
            <a:off x="3892827" y="739300"/>
            <a:ext cx="5105700" cy="6621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177" name="Google Shape;177;p24"/>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8" name="Google Shape;178;p24"/>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179" name="Google Shape;179;p24"/>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180" name="Google Shape;180;p24"/>
          <p:cNvSpPr txBox="1">
            <a:spLocks noGrp="1"/>
          </p:cNvSpPr>
          <p:nvPr>
            <p:ph type="subTitle" idx="3"/>
          </p:nvPr>
        </p:nvSpPr>
        <p:spPr>
          <a:xfrm>
            <a:off x="1057550" y="187075"/>
            <a:ext cx="2893200" cy="6621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Clr>
                <a:schemeClr val="dk1"/>
              </a:buClr>
              <a:buSzPts val="1200"/>
              <a:buNone/>
              <a:defRPr/>
            </a:lvl2pPr>
            <a:lvl3pPr lvl="2">
              <a:spcBef>
                <a:spcPts val="0"/>
              </a:spcBef>
              <a:spcAft>
                <a:spcPts val="0"/>
              </a:spcAft>
              <a:buClr>
                <a:schemeClr val="dk1"/>
              </a:buClr>
              <a:buSzPts val="1200"/>
              <a:buNone/>
              <a:defRPr/>
            </a:lvl3pPr>
            <a:lvl4pPr lvl="3">
              <a:spcBef>
                <a:spcPts val="0"/>
              </a:spcBef>
              <a:spcAft>
                <a:spcPts val="0"/>
              </a:spcAft>
              <a:buClr>
                <a:schemeClr val="dk1"/>
              </a:buClr>
              <a:buSzPts val="1200"/>
              <a:buNone/>
              <a:defRPr/>
            </a:lvl4pPr>
            <a:lvl5pPr lvl="4">
              <a:spcBef>
                <a:spcPts val="0"/>
              </a:spcBef>
              <a:spcAft>
                <a:spcPts val="0"/>
              </a:spcAft>
              <a:buClr>
                <a:schemeClr val="dk1"/>
              </a:buClr>
              <a:buSzPts val="1200"/>
              <a:buNone/>
              <a:defRPr/>
            </a:lvl5pPr>
            <a:lvl6pPr lvl="5">
              <a:spcBef>
                <a:spcPts val="0"/>
              </a:spcBef>
              <a:spcAft>
                <a:spcPts val="0"/>
              </a:spcAft>
              <a:buClr>
                <a:schemeClr val="dk1"/>
              </a:buClr>
              <a:buSzPts val="1200"/>
              <a:buNone/>
              <a:defRPr/>
            </a:lvl6pPr>
            <a:lvl7pPr lvl="6">
              <a:spcBef>
                <a:spcPts val="0"/>
              </a:spcBef>
              <a:spcAft>
                <a:spcPts val="0"/>
              </a:spcAft>
              <a:buClr>
                <a:schemeClr val="dk1"/>
              </a:buClr>
              <a:buSzPts val="1200"/>
              <a:buNone/>
              <a:defRPr/>
            </a:lvl7pPr>
            <a:lvl8pPr lvl="7">
              <a:spcBef>
                <a:spcPts val="0"/>
              </a:spcBef>
              <a:spcAft>
                <a:spcPts val="0"/>
              </a:spcAft>
              <a:buClr>
                <a:schemeClr val="dk1"/>
              </a:buClr>
              <a:buSzPts val="1200"/>
              <a:buNone/>
              <a:defRPr/>
            </a:lvl8pPr>
            <a:lvl9pPr lvl="8">
              <a:spcBef>
                <a:spcPts val="0"/>
              </a:spcBef>
              <a:spcAft>
                <a:spcPts val="0"/>
              </a:spcAft>
              <a:buClr>
                <a:schemeClr val="dk1"/>
              </a:buClr>
              <a:buSzPts val="1200"/>
              <a:buNone/>
              <a:defRPr/>
            </a:lvl9pPr>
          </a:lstStyle>
          <a:p>
            <a:endParaRPr/>
          </a:p>
        </p:txBody>
      </p:sp>
      <p:sp>
        <p:nvSpPr>
          <p:cNvPr id="181" name="Google Shape;181;p24"/>
          <p:cNvSpPr/>
          <p:nvPr/>
        </p:nvSpPr>
        <p:spPr>
          <a:xfrm>
            <a:off x="1057551" y="1400900"/>
            <a:ext cx="7940700" cy="3597000"/>
          </a:xfrm>
          <a:prstGeom prst="roundRect">
            <a:avLst>
              <a:gd name="adj" fmla="val 0"/>
            </a:avLst>
          </a:prstGeom>
          <a:solidFill>
            <a:schemeClr val="accent3"/>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sz="1000" b="1">
              <a:solidFill>
                <a:srgbClr val="121212"/>
              </a:solidFill>
              <a:latin typeface="Work Sans"/>
              <a:ea typeface="Work Sans"/>
              <a:cs typeface="Work Sans"/>
              <a:sym typeface="Work Sans"/>
            </a:endParaRPr>
          </a:p>
        </p:txBody>
      </p:sp>
      <p:sp>
        <p:nvSpPr>
          <p:cNvPr id="182" name="Google Shape;182;p24"/>
          <p:cNvSpPr txBox="1">
            <a:spLocks noGrp="1"/>
          </p:cNvSpPr>
          <p:nvPr>
            <p:ph type="title"/>
          </p:nvPr>
        </p:nvSpPr>
        <p:spPr>
          <a:xfrm>
            <a:off x="1167250" y="1400900"/>
            <a:ext cx="1638600" cy="1198800"/>
          </a:xfrm>
          <a:prstGeom prst="rect">
            <a:avLst/>
          </a:prstGeom>
        </p:spPr>
        <p:txBody>
          <a:bodyPr spcFirstLastPara="1" wrap="square" lIns="91425" tIns="91425" rIns="91425" bIns="91425" anchor="ctr" anchorCtr="0">
            <a:noAutofit/>
          </a:bodyPr>
          <a:lstStyle>
            <a:lvl1pPr lvl="0">
              <a:spcBef>
                <a:spcPts val="0"/>
              </a:spcBef>
              <a:spcAft>
                <a:spcPts val="0"/>
              </a:spcAft>
              <a:buClr>
                <a:schemeClr val="lt1"/>
              </a:buClr>
              <a:buSzPts val="1400"/>
              <a:buFont typeface="Work Sans"/>
              <a:buNone/>
              <a:defRPr sz="1400">
                <a:solidFill>
                  <a:schemeClr val="lt1"/>
                </a:solidFill>
                <a:latin typeface="Work Sans"/>
                <a:ea typeface="Work Sans"/>
                <a:cs typeface="Work Sans"/>
                <a:sym typeface="Work Sans"/>
              </a:defRPr>
            </a:lvl1pPr>
            <a:lvl2pPr lvl="1">
              <a:spcBef>
                <a:spcPts val="0"/>
              </a:spcBef>
              <a:spcAft>
                <a:spcPts val="0"/>
              </a:spcAft>
              <a:buClr>
                <a:schemeClr val="lt1"/>
              </a:buClr>
              <a:buSzPts val="1400"/>
              <a:buFont typeface="Work Sans"/>
              <a:buNone/>
              <a:defRPr>
                <a:solidFill>
                  <a:schemeClr val="lt1"/>
                </a:solidFill>
              </a:defRPr>
            </a:lvl2pPr>
            <a:lvl3pPr lvl="2">
              <a:spcBef>
                <a:spcPts val="0"/>
              </a:spcBef>
              <a:spcAft>
                <a:spcPts val="0"/>
              </a:spcAft>
              <a:buClr>
                <a:schemeClr val="lt1"/>
              </a:buClr>
              <a:buSzPts val="1400"/>
              <a:buFont typeface="Work Sans"/>
              <a:buNone/>
              <a:defRPr>
                <a:solidFill>
                  <a:schemeClr val="lt1"/>
                </a:solidFill>
              </a:defRPr>
            </a:lvl3pPr>
            <a:lvl4pPr lvl="3">
              <a:spcBef>
                <a:spcPts val="0"/>
              </a:spcBef>
              <a:spcAft>
                <a:spcPts val="0"/>
              </a:spcAft>
              <a:buClr>
                <a:schemeClr val="lt1"/>
              </a:buClr>
              <a:buSzPts val="1400"/>
              <a:buFont typeface="Work Sans"/>
              <a:buNone/>
              <a:defRPr>
                <a:solidFill>
                  <a:schemeClr val="lt1"/>
                </a:solidFill>
              </a:defRPr>
            </a:lvl4pPr>
            <a:lvl5pPr lvl="4">
              <a:spcBef>
                <a:spcPts val="0"/>
              </a:spcBef>
              <a:spcAft>
                <a:spcPts val="0"/>
              </a:spcAft>
              <a:buClr>
                <a:schemeClr val="lt1"/>
              </a:buClr>
              <a:buSzPts val="1400"/>
              <a:buFont typeface="Work Sans"/>
              <a:buNone/>
              <a:defRPr>
                <a:solidFill>
                  <a:schemeClr val="lt1"/>
                </a:solidFill>
              </a:defRPr>
            </a:lvl5pPr>
            <a:lvl6pPr lvl="5">
              <a:spcBef>
                <a:spcPts val="0"/>
              </a:spcBef>
              <a:spcAft>
                <a:spcPts val="0"/>
              </a:spcAft>
              <a:buClr>
                <a:schemeClr val="lt1"/>
              </a:buClr>
              <a:buSzPts val="1400"/>
              <a:buFont typeface="Work Sans"/>
              <a:buNone/>
              <a:defRPr>
                <a:solidFill>
                  <a:schemeClr val="lt1"/>
                </a:solidFill>
              </a:defRPr>
            </a:lvl6pPr>
            <a:lvl7pPr lvl="6">
              <a:spcBef>
                <a:spcPts val="0"/>
              </a:spcBef>
              <a:spcAft>
                <a:spcPts val="0"/>
              </a:spcAft>
              <a:buClr>
                <a:schemeClr val="lt1"/>
              </a:buClr>
              <a:buSzPts val="1400"/>
              <a:buFont typeface="Work Sans"/>
              <a:buNone/>
              <a:defRPr>
                <a:solidFill>
                  <a:schemeClr val="lt1"/>
                </a:solidFill>
              </a:defRPr>
            </a:lvl7pPr>
            <a:lvl8pPr lvl="7">
              <a:spcBef>
                <a:spcPts val="0"/>
              </a:spcBef>
              <a:spcAft>
                <a:spcPts val="0"/>
              </a:spcAft>
              <a:buClr>
                <a:schemeClr val="lt1"/>
              </a:buClr>
              <a:buSzPts val="1400"/>
              <a:buFont typeface="Work Sans"/>
              <a:buNone/>
              <a:defRPr>
                <a:solidFill>
                  <a:schemeClr val="lt1"/>
                </a:solidFill>
              </a:defRPr>
            </a:lvl8pPr>
            <a:lvl9pPr lvl="8">
              <a:spcBef>
                <a:spcPts val="0"/>
              </a:spcBef>
              <a:spcAft>
                <a:spcPts val="0"/>
              </a:spcAft>
              <a:buClr>
                <a:schemeClr val="lt1"/>
              </a:buClr>
              <a:buSzPts val="1400"/>
              <a:buFont typeface="Work Sans"/>
              <a:buNone/>
              <a:defRPr>
                <a:solidFill>
                  <a:schemeClr val="lt1"/>
                </a:solidFill>
              </a:defRPr>
            </a:lvl9pPr>
          </a:lstStyle>
          <a:p>
            <a:endParaRPr/>
          </a:p>
        </p:txBody>
      </p:sp>
      <p:cxnSp>
        <p:nvCxnSpPr>
          <p:cNvPr id="183" name="Google Shape;183;p24"/>
          <p:cNvCxnSpPr/>
          <p:nvPr/>
        </p:nvCxnSpPr>
        <p:spPr>
          <a:xfrm>
            <a:off x="1057550" y="2600100"/>
            <a:ext cx="7940700" cy="0"/>
          </a:xfrm>
          <a:prstGeom prst="straightConnector1">
            <a:avLst/>
          </a:prstGeom>
          <a:noFill/>
          <a:ln w="9525" cap="flat" cmpd="sng">
            <a:solidFill>
              <a:schemeClr val="lt1"/>
            </a:solidFill>
            <a:prstDash val="solid"/>
            <a:round/>
            <a:headEnd type="none" w="med" len="med"/>
            <a:tailEnd type="none" w="med" len="med"/>
          </a:ln>
        </p:spPr>
      </p:cxnSp>
      <p:cxnSp>
        <p:nvCxnSpPr>
          <p:cNvPr id="184" name="Google Shape;184;p24"/>
          <p:cNvCxnSpPr/>
          <p:nvPr/>
        </p:nvCxnSpPr>
        <p:spPr>
          <a:xfrm>
            <a:off x="1057550" y="3799000"/>
            <a:ext cx="7940700" cy="0"/>
          </a:xfrm>
          <a:prstGeom prst="straightConnector1">
            <a:avLst/>
          </a:prstGeom>
          <a:noFill/>
          <a:ln w="9525" cap="flat" cmpd="sng">
            <a:solidFill>
              <a:schemeClr val="lt1"/>
            </a:solidFill>
            <a:prstDash val="solid"/>
            <a:round/>
            <a:headEnd type="none" w="med" len="med"/>
            <a:tailEnd type="none" w="med" len="med"/>
          </a:ln>
        </p:spPr>
      </p:cxnSp>
      <p:sp>
        <p:nvSpPr>
          <p:cNvPr id="185" name="Google Shape;185;p24"/>
          <p:cNvSpPr txBox="1">
            <a:spLocks noGrp="1"/>
          </p:cNvSpPr>
          <p:nvPr>
            <p:ph type="title" idx="4"/>
          </p:nvPr>
        </p:nvSpPr>
        <p:spPr>
          <a:xfrm>
            <a:off x="1167250" y="2600100"/>
            <a:ext cx="1638600" cy="1198800"/>
          </a:xfrm>
          <a:prstGeom prst="rect">
            <a:avLst/>
          </a:prstGeom>
        </p:spPr>
        <p:txBody>
          <a:bodyPr spcFirstLastPara="1" wrap="square" lIns="91425" tIns="91425" rIns="91425" bIns="91425" anchor="ctr" anchorCtr="0">
            <a:noAutofit/>
          </a:bodyPr>
          <a:lstStyle>
            <a:lvl1pPr lvl="0">
              <a:spcBef>
                <a:spcPts val="0"/>
              </a:spcBef>
              <a:spcAft>
                <a:spcPts val="0"/>
              </a:spcAft>
              <a:buClr>
                <a:schemeClr val="lt1"/>
              </a:buClr>
              <a:buSzPts val="1400"/>
              <a:buFont typeface="Work Sans"/>
              <a:buNone/>
              <a:defRPr sz="1400">
                <a:solidFill>
                  <a:schemeClr val="lt1"/>
                </a:solidFill>
                <a:latin typeface="Work Sans"/>
                <a:ea typeface="Work Sans"/>
                <a:cs typeface="Work Sans"/>
                <a:sym typeface="Work Sans"/>
              </a:defRPr>
            </a:lvl1pPr>
            <a:lvl2pPr lvl="1">
              <a:spcBef>
                <a:spcPts val="0"/>
              </a:spcBef>
              <a:spcAft>
                <a:spcPts val="0"/>
              </a:spcAft>
              <a:buClr>
                <a:schemeClr val="lt1"/>
              </a:buClr>
              <a:buSzPts val="1400"/>
              <a:buFont typeface="Work Sans"/>
              <a:buNone/>
              <a:defRPr>
                <a:solidFill>
                  <a:schemeClr val="lt1"/>
                </a:solidFill>
              </a:defRPr>
            </a:lvl2pPr>
            <a:lvl3pPr lvl="2">
              <a:spcBef>
                <a:spcPts val="0"/>
              </a:spcBef>
              <a:spcAft>
                <a:spcPts val="0"/>
              </a:spcAft>
              <a:buClr>
                <a:schemeClr val="lt1"/>
              </a:buClr>
              <a:buSzPts val="1400"/>
              <a:buFont typeface="Work Sans"/>
              <a:buNone/>
              <a:defRPr>
                <a:solidFill>
                  <a:schemeClr val="lt1"/>
                </a:solidFill>
              </a:defRPr>
            </a:lvl3pPr>
            <a:lvl4pPr lvl="3">
              <a:spcBef>
                <a:spcPts val="0"/>
              </a:spcBef>
              <a:spcAft>
                <a:spcPts val="0"/>
              </a:spcAft>
              <a:buClr>
                <a:schemeClr val="lt1"/>
              </a:buClr>
              <a:buSzPts val="1400"/>
              <a:buFont typeface="Work Sans"/>
              <a:buNone/>
              <a:defRPr>
                <a:solidFill>
                  <a:schemeClr val="lt1"/>
                </a:solidFill>
              </a:defRPr>
            </a:lvl4pPr>
            <a:lvl5pPr lvl="4">
              <a:spcBef>
                <a:spcPts val="0"/>
              </a:spcBef>
              <a:spcAft>
                <a:spcPts val="0"/>
              </a:spcAft>
              <a:buClr>
                <a:schemeClr val="lt1"/>
              </a:buClr>
              <a:buSzPts val="1400"/>
              <a:buFont typeface="Work Sans"/>
              <a:buNone/>
              <a:defRPr>
                <a:solidFill>
                  <a:schemeClr val="lt1"/>
                </a:solidFill>
              </a:defRPr>
            </a:lvl5pPr>
            <a:lvl6pPr lvl="5">
              <a:spcBef>
                <a:spcPts val="0"/>
              </a:spcBef>
              <a:spcAft>
                <a:spcPts val="0"/>
              </a:spcAft>
              <a:buClr>
                <a:schemeClr val="lt1"/>
              </a:buClr>
              <a:buSzPts val="1400"/>
              <a:buFont typeface="Work Sans"/>
              <a:buNone/>
              <a:defRPr>
                <a:solidFill>
                  <a:schemeClr val="lt1"/>
                </a:solidFill>
              </a:defRPr>
            </a:lvl6pPr>
            <a:lvl7pPr lvl="6">
              <a:spcBef>
                <a:spcPts val="0"/>
              </a:spcBef>
              <a:spcAft>
                <a:spcPts val="0"/>
              </a:spcAft>
              <a:buClr>
                <a:schemeClr val="lt1"/>
              </a:buClr>
              <a:buSzPts val="1400"/>
              <a:buFont typeface="Work Sans"/>
              <a:buNone/>
              <a:defRPr>
                <a:solidFill>
                  <a:schemeClr val="lt1"/>
                </a:solidFill>
              </a:defRPr>
            </a:lvl7pPr>
            <a:lvl8pPr lvl="7">
              <a:spcBef>
                <a:spcPts val="0"/>
              </a:spcBef>
              <a:spcAft>
                <a:spcPts val="0"/>
              </a:spcAft>
              <a:buClr>
                <a:schemeClr val="lt1"/>
              </a:buClr>
              <a:buSzPts val="1400"/>
              <a:buFont typeface="Work Sans"/>
              <a:buNone/>
              <a:defRPr>
                <a:solidFill>
                  <a:schemeClr val="lt1"/>
                </a:solidFill>
              </a:defRPr>
            </a:lvl8pPr>
            <a:lvl9pPr lvl="8">
              <a:spcBef>
                <a:spcPts val="0"/>
              </a:spcBef>
              <a:spcAft>
                <a:spcPts val="0"/>
              </a:spcAft>
              <a:buClr>
                <a:schemeClr val="lt1"/>
              </a:buClr>
              <a:buSzPts val="1400"/>
              <a:buFont typeface="Work Sans"/>
              <a:buNone/>
              <a:defRPr>
                <a:solidFill>
                  <a:schemeClr val="lt1"/>
                </a:solidFill>
              </a:defRPr>
            </a:lvl9pPr>
          </a:lstStyle>
          <a:p>
            <a:endParaRPr/>
          </a:p>
        </p:txBody>
      </p:sp>
      <p:sp>
        <p:nvSpPr>
          <p:cNvPr id="186" name="Google Shape;186;p24"/>
          <p:cNvSpPr txBox="1">
            <a:spLocks noGrp="1"/>
          </p:cNvSpPr>
          <p:nvPr>
            <p:ph type="title" idx="5"/>
          </p:nvPr>
        </p:nvSpPr>
        <p:spPr>
          <a:xfrm>
            <a:off x="1167250" y="3799000"/>
            <a:ext cx="1638600" cy="1198800"/>
          </a:xfrm>
          <a:prstGeom prst="rect">
            <a:avLst/>
          </a:prstGeom>
        </p:spPr>
        <p:txBody>
          <a:bodyPr spcFirstLastPara="1" wrap="square" lIns="91425" tIns="91425" rIns="91425" bIns="91425" anchor="ctr" anchorCtr="0">
            <a:noAutofit/>
          </a:bodyPr>
          <a:lstStyle>
            <a:lvl1pPr lvl="0">
              <a:spcBef>
                <a:spcPts val="0"/>
              </a:spcBef>
              <a:spcAft>
                <a:spcPts val="0"/>
              </a:spcAft>
              <a:buClr>
                <a:schemeClr val="lt1"/>
              </a:buClr>
              <a:buSzPts val="1400"/>
              <a:buFont typeface="Work Sans"/>
              <a:buNone/>
              <a:defRPr sz="1400">
                <a:solidFill>
                  <a:schemeClr val="lt1"/>
                </a:solidFill>
                <a:latin typeface="Work Sans"/>
                <a:ea typeface="Work Sans"/>
                <a:cs typeface="Work Sans"/>
                <a:sym typeface="Work Sans"/>
              </a:defRPr>
            </a:lvl1pPr>
            <a:lvl2pPr lvl="1">
              <a:spcBef>
                <a:spcPts val="0"/>
              </a:spcBef>
              <a:spcAft>
                <a:spcPts val="0"/>
              </a:spcAft>
              <a:buClr>
                <a:schemeClr val="lt1"/>
              </a:buClr>
              <a:buSzPts val="1400"/>
              <a:buFont typeface="Work Sans"/>
              <a:buNone/>
              <a:defRPr>
                <a:solidFill>
                  <a:schemeClr val="lt1"/>
                </a:solidFill>
              </a:defRPr>
            </a:lvl2pPr>
            <a:lvl3pPr lvl="2">
              <a:spcBef>
                <a:spcPts val="0"/>
              </a:spcBef>
              <a:spcAft>
                <a:spcPts val="0"/>
              </a:spcAft>
              <a:buClr>
                <a:schemeClr val="lt1"/>
              </a:buClr>
              <a:buSzPts val="1400"/>
              <a:buFont typeface="Work Sans"/>
              <a:buNone/>
              <a:defRPr>
                <a:solidFill>
                  <a:schemeClr val="lt1"/>
                </a:solidFill>
              </a:defRPr>
            </a:lvl3pPr>
            <a:lvl4pPr lvl="3">
              <a:spcBef>
                <a:spcPts val="0"/>
              </a:spcBef>
              <a:spcAft>
                <a:spcPts val="0"/>
              </a:spcAft>
              <a:buClr>
                <a:schemeClr val="lt1"/>
              </a:buClr>
              <a:buSzPts val="1400"/>
              <a:buFont typeface="Work Sans"/>
              <a:buNone/>
              <a:defRPr>
                <a:solidFill>
                  <a:schemeClr val="lt1"/>
                </a:solidFill>
              </a:defRPr>
            </a:lvl4pPr>
            <a:lvl5pPr lvl="4">
              <a:spcBef>
                <a:spcPts val="0"/>
              </a:spcBef>
              <a:spcAft>
                <a:spcPts val="0"/>
              </a:spcAft>
              <a:buClr>
                <a:schemeClr val="lt1"/>
              </a:buClr>
              <a:buSzPts val="1400"/>
              <a:buFont typeface="Work Sans"/>
              <a:buNone/>
              <a:defRPr>
                <a:solidFill>
                  <a:schemeClr val="lt1"/>
                </a:solidFill>
              </a:defRPr>
            </a:lvl5pPr>
            <a:lvl6pPr lvl="5">
              <a:spcBef>
                <a:spcPts val="0"/>
              </a:spcBef>
              <a:spcAft>
                <a:spcPts val="0"/>
              </a:spcAft>
              <a:buClr>
                <a:schemeClr val="lt1"/>
              </a:buClr>
              <a:buSzPts val="1400"/>
              <a:buFont typeface="Work Sans"/>
              <a:buNone/>
              <a:defRPr>
                <a:solidFill>
                  <a:schemeClr val="lt1"/>
                </a:solidFill>
              </a:defRPr>
            </a:lvl6pPr>
            <a:lvl7pPr lvl="6">
              <a:spcBef>
                <a:spcPts val="0"/>
              </a:spcBef>
              <a:spcAft>
                <a:spcPts val="0"/>
              </a:spcAft>
              <a:buClr>
                <a:schemeClr val="lt1"/>
              </a:buClr>
              <a:buSzPts val="1400"/>
              <a:buFont typeface="Work Sans"/>
              <a:buNone/>
              <a:defRPr>
                <a:solidFill>
                  <a:schemeClr val="lt1"/>
                </a:solidFill>
              </a:defRPr>
            </a:lvl7pPr>
            <a:lvl8pPr lvl="7">
              <a:spcBef>
                <a:spcPts val="0"/>
              </a:spcBef>
              <a:spcAft>
                <a:spcPts val="0"/>
              </a:spcAft>
              <a:buClr>
                <a:schemeClr val="lt1"/>
              </a:buClr>
              <a:buSzPts val="1400"/>
              <a:buFont typeface="Work Sans"/>
              <a:buNone/>
              <a:defRPr>
                <a:solidFill>
                  <a:schemeClr val="lt1"/>
                </a:solidFill>
              </a:defRPr>
            </a:lvl8pPr>
            <a:lvl9pPr lvl="8">
              <a:spcBef>
                <a:spcPts val="0"/>
              </a:spcBef>
              <a:spcAft>
                <a:spcPts val="0"/>
              </a:spcAft>
              <a:buClr>
                <a:schemeClr val="lt1"/>
              </a:buClr>
              <a:buSzPts val="1400"/>
              <a:buFont typeface="Work Sans"/>
              <a:buNone/>
              <a:defRPr>
                <a:solidFill>
                  <a:schemeClr val="lt1"/>
                </a:solidFill>
              </a:defRPr>
            </a:lvl9pPr>
          </a:lstStyle>
          <a:p>
            <a:endParaRPr/>
          </a:p>
        </p:txBody>
      </p:sp>
      <p:sp>
        <p:nvSpPr>
          <p:cNvPr id="187" name="Google Shape;187;p24"/>
          <p:cNvSpPr txBox="1">
            <a:spLocks noGrp="1"/>
          </p:cNvSpPr>
          <p:nvPr>
            <p:ph type="body" idx="6"/>
          </p:nvPr>
        </p:nvSpPr>
        <p:spPr>
          <a:xfrm>
            <a:off x="3892825" y="1401350"/>
            <a:ext cx="1953000" cy="1198800"/>
          </a:xfrm>
          <a:prstGeom prst="rect">
            <a:avLst/>
          </a:prstGeom>
        </p:spPr>
        <p:txBody>
          <a:bodyPr spcFirstLastPara="1" wrap="square" lIns="91425" tIns="91425" rIns="91425" bIns="91425" anchor="ctr" anchorCtr="0">
            <a:noAutofit/>
          </a:bodyPr>
          <a:lstStyle>
            <a:lvl1pPr marL="457200" lvl="0"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1pPr>
            <a:lvl2pPr marL="914400" lvl="1"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2pPr>
            <a:lvl3pPr marL="1371600" lvl="2"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3pPr>
            <a:lvl4pPr marL="1828800" lvl="3"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4pPr>
            <a:lvl5pPr marL="2286000" lvl="4"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5pPr>
            <a:lvl6pPr marL="2743200" lvl="5"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6pPr>
            <a:lvl7pPr marL="3200400" lvl="6"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7pPr>
            <a:lvl8pPr marL="3657600" lvl="7"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8pPr>
            <a:lvl9pPr marL="4114800" lvl="8"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9pPr>
          </a:lstStyle>
          <a:p>
            <a:endParaRPr/>
          </a:p>
        </p:txBody>
      </p:sp>
      <p:sp>
        <p:nvSpPr>
          <p:cNvPr id="188" name="Google Shape;188;p24"/>
          <p:cNvSpPr txBox="1">
            <a:spLocks noGrp="1"/>
          </p:cNvSpPr>
          <p:nvPr>
            <p:ph type="body" idx="7"/>
          </p:nvPr>
        </p:nvSpPr>
        <p:spPr>
          <a:xfrm>
            <a:off x="6655050" y="1401350"/>
            <a:ext cx="2197500" cy="1198800"/>
          </a:xfrm>
          <a:prstGeom prst="rect">
            <a:avLst/>
          </a:prstGeom>
        </p:spPr>
        <p:txBody>
          <a:bodyPr spcFirstLastPara="1" wrap="square" lIns="91425" tIns="91425" rIns="91425" bIns="91425" anchor="ctr" anchorCtr="0">
            <a:noAutofit/>
          </a:bodyPr>
          <a:lstStyle>
            <a:lvl1pPr marL="457200" lvl="0"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1pPr>
            <a:lvl2pPr marL="914400" lvl="1"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2pPr>
            <a:lvl3pPr marL="1371600" lvl="2"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3pPr>
            <a:lvl4pPr marL="1828800" lvl="3"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4pPr>
            <a:lvl5pPr marL="2286000" lvl="4"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5pPr>
            <a:lvl6pPr marL="2743200" lvl="5"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6pPr>
            <a:lvl7pPr marL="3200400" lvl="6"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7pPr>
            <a:lvl8pPr marL="3657600" lvl="7"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8pPr>
            <a:lvl9pPr marL="4114800" lvl="8"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9pPr>
          </a:lstStyle>
          <a:p>
            <a:endParaRPr/>
          </a:p>
        </p:txBody>
      </p:sp>
      <p:sp>
        <p:nvSpPr>
          <p:cNvPr id="189" name="Google Shape;189;p24"/>
          <p:cNvSpPr txBox="1">
            <a:spLocks noGrp="1"/>
          </p:cNvSpPr>
          <p:nvPr>
            <p:ph type="body" idx="8"/>
          </p:nvPr>
        </p:nvSpPr>
        <p:spPr>
          <a:xfrm>
            <a:off x="3892825" y="2600000"/>
            <a:ext cx="1953000" cy="1198800"/>
          </a:xfrm>
          <a:prstGeom prst="rect">
            <a:avLst/>
          </a:prstGeom>
        </p:spPr>
        <p:txBody>
          <a:bodyPr spcFirstLastPara="1" wrap="square" lIns="91425" tIns="91425" rIns="91425" bIns="91425" anchor="ctr" anchorCtr="0">
            <a:noAutofit/>
          </a:bodyPr>
          <a:lstStyle>
            <a:lvl1pPr marL="457200" lvl="0"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1pPr>
            <a:lvl2pPr marL="914400" lvl="1"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2pPr>
            <a:lvl3pPr marL="1371600" lvl="2"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3pPr>
            <a:lvl4pPr marL="1828800" lvl="3"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4pPr>
            <a:lvl5pPr marL="2286000" lvl="4"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5pPr>
            <a:lvl6pPr marL="2743200" lvl="5"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6pPr>
            <a:lvl7pPr marL="3200400" lvl="6"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7pPr>
            <a:lvl8pPr marL="3657600" lvl="7"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8pPr>
            <a:lvl9pPr marL="4114800" lvl="8"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9pPr>
          </a:lstStyle>
          <a:p>
            <a:endParaRPr/>
          </a:p>
        </p:txBody>
      </p:sp>
      <p:sp>
        <p:nvSpPr>
          <p:cNvPr id="190" name="Google Shape;190;p24"/>
          <p:cNvSpPr txBox="1">
            <a:spLocks noGrp="1"/>
          </p:cNvSpPr>
          <p:nvPr>
            <p:ph type="body" idx="9"/>
          </p:nvPr>
        </p:nvSpPr>
        <p:spPr>
          <a:xfrm>
            <a:off x="6655050" y="2600000"/>
            <a:ext cx="2197500" cy="1198800"/>
          </a:xfrm>
          <a:prstGeom prst="rect">
            <a:avLst/>
          </a:prstGeom>
        </p:spPr>
        <p:txBody>
          <a:bodyPr spcFirstLastPara="1" wrap="square" lIns="91425" tIns="91425" rIns="91425" bIns="91425" anchor="ctr" anchorCtr="0">
            <a:noAutofit/>
          </a:bodyPr>
          <a:lstStyle>
            <a:lvl1pPr marL="457200" lvl="0"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1pPr>
            <a:lvl2pPr marL="914400" lvl="1"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2pPr>
            <a:lvl3pPr marL="1371600" lvl="2"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3pPr>
            <a:lvl4pPr marL="1828800" lvl="3"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4pPr>
            <a:lvl5pPr marL="2286000" lvl="4"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5pPr>
            <a:lvl6pPr marL="2743200" lvl="5"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6pPr>
            <a:lvl7pPr marL="3200400" lvl="6"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7pPr>
            <a:lvl8pPr marL="3657600" lvl="7"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8pPr>
            <a:lvl9pPr marL="4114800" lvl="8"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9pPr>
          </a:lstStyle>
          <a:p>
            <a:endParaRPr/>
          </a:p>
        </p:txBody>
      </p:sp>
      <p:sp>
        <p:nvSpPr>
          <p:cNvPr id="191" name="Google Shape;191;p24"/>
          <p:cNvSpPr txBox="1">
            <a:spLocks noGrp="1"/>
          </p:cNvSpPr>
          <p:nvPr>
            <p:ph type="body" idx="13"/>
          </p:nvPr>
        </p:nvSpPr>
        <p:spPr>
          <a:xfrm>
            <a:off x="3892825" y="3799200"/>
            <a:ext cx="1953000" cy="1198800"/>
          </a:xfrm>
          <a:prstGeom prst="rect">
            <a:avLst/>
          </a:prstGeom>
        </p:spPr>
        <p:txBody>
          <a:bodyPr spcFirstLastPara="1" wrap="square" lIns="91425" tIns="91425" rIns="91425" bIns="91425" anchor="ctr" anchorCtr="0">
            <a:noAutofit/>
          </a:bodyPr>
          <a:lstStyle>
            <a:lvl1pPr marL="457200" lvl="0"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1pPr>
            <a:lvl2pPr marL="914400" lvl="1"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2pPr>
            <a:lvl3pPr marL="1371600" lvl="2"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3pPr>
            <a:lvl4pPr marL="1828800" lvl="3"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4pPr>
            <a:lvl5pPr marL="2286000" lvl="4"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5pPr>
            <a:lvl6pPr marL="2743200" lvl="5"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6pPr>
            <a:lvl7pPr marL="3200400" lvl="6"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7pPr>
            <a:lvl8pPr marL="3657600" lvl="7"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8pPr>
            <a:lvl9pPr marL="4114800" lvl="8"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9pPr>
          </a:lstStyle>
          <a:p>
            <a:endParaRPr/>
          </a:p>
        </p:txBody>
      </p:sp>
      <p:sp>
        <p:nvSpPr>
          <p:cNvPr id="192" name="Google Shape;192;p24"/>
          <p:cNvSpPr txBox="1">
            <a:spLocks noGrp="1"/>
          </p:cNvSpPr>
          <p:nvPr>
            <p:ph type="body" idx="14"/>
          </p:nvPr>
        </p:nvSpPr>
        <p:spPr>
          <a:xfrm>
            <a:off x="6655050" y="3799200"/>
            <a:ext cx="2197500" cy="1198800"/>
          </a:xfrm>
          <a:prstGeom prst="rect">
            <a:avLst/>
          </a:prstGeom>
        </p:spPr>
        <p:txBody>
          <a:bodyPr spcFirstLastPara="1" wrap="square" lIns="91425" tIns="91425" rIns="91425" bIns="91425" anchor="ctr" anchorCtr="0">
            <a:noAutofit/>
          </a:bodyPr>
          <a:lstStyle>
            <a:lvl1pPr marL="457200" lvl="0"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1pPr>
            <a:lvl2pPr marL="914400" lvl="1"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2pPr>
            <a:lvl3pPr marL="1371600" lvl="2"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3pPr>
            <a:lvl4pPr marL="1828800" lvl="3"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4pPr>
            <a:lvl5pPr marL="2286000" lvl="4"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5pPr>
            <a:lvl6pPr marL="2743200" lvl="5"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6pPr>
            <a:lvl7pPr marL="3200400" lvl="6"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7pPr>
            <a:lvl8pPr marL="3657600" lvl="7"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8pPr>
            <a:lvl9pPr marL="4114800" lvl="8" indent="-279400">
              <a:spcBef>
                <a:spcPts val="0"/>
              </a:spcBef>
              <a:spcAft>
                <a:spcPts val="0"/>
              </a:spcAft>
              <a:buClr>
                <a:schemeClr val="lt1"/>
              </a:buClr>
              <a:buSzPts val="800"/>
              <a:buFont typeface="Work Sans Medium"/>
              <a:buChar char="■"/>
              <a:defRPr sz="800">
                <a:solidFill>
                  <a:schemeClr val="lt1"/>
                </a:solidFill>
                <a:latin typeface="Work Sans Medium"/>
                <a:ea typeface="Work Sans Medium"/>
                <a:cs typeface="Work Sans Medium"/>
                <a:sym typeface="Work Sans Medium"/>
              </a:defRPr>
            </a:lvl9pPr>
          </a:lstStyle>
          <a:p>
            <a:endParaRPr/>
          </a:p>
        </p:txBody>
      </p:sp>
      <p:sp>
        <p:nvSpPr>
          <p:cNvPr id="193" name="Google Shape;193;p24"/>
          <p:cNvSpPr txBox="1">
            <a:spLocks noGrp="1"/>
          </p:cNvSpPr>
          <p:nvPr>
            <p:ph type="title" idx="15"/>
          </p:nvPr>
        </p:nvSpPr>
        <p:spPr>
          <a:xfrm>
            <a:off x="3892825" y="749650"/>
            <a:ext cx="1953000" cy="5799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400"/>
              <a:buFont typeface="Work Sans"/>
              <a:buNone/>
              <a:defRPr sz="1400">
                <a:latin typeface="Work Sans"/>
                <a:ea typeface="Work Sans"/>
                <a:cs typeface="Work Sans"/>
                <a:sym typeface="Work Sans"/>
              </a:defRPr>
            </a:lvl1pPr>
            <a:lvl2pPr lvl="1">
              <a:spcBef>
                <a:spcPts val="0"/>
              </a:spcBef>
              <a:spcAft>
                <a:spcPts val="0"/>
              </a:spcAft>
              <a:buClr>
                <a:schemeClr val="dk1"/>
              </a:buClr>
              <a:buSzPts val="1400"/>
              <a:buFont typeface="Work Sans"/>
              <a:buNone/>
              <a:defRPr>
                <a:solidFill>
                  <a:schemeClr val="dk1"/>
                </a:solidFill>
              </a:defRPr>
            </a:lvl2pPr>
            <a:lvl3pPr lvl="2">
              <a:spcBef>
                <a:spcPts val="0"/>
              </a:spcBef>
              <a:spcAft>
                <a:spcPts val="0"/>
              </a:spcAft>
              <a:buClr>
                <a:schemeClr val="dk1"/>
              </a:buClr>
              <a:buSzPts val="1400"/>
              <a:buFont typeface="Work Sans"/>
              <a:buNone/>
              <a:defRPr>
                <a:solidFill>
                  <a:schemeClr val="dk1"/>
                </a:solidFill>
              </a:defRPr>
            </a:lvl3pPr>
            <a:lvl4pPr lvl="3">
              <a:spcBef>
                <a:spcPts val="0"/>
              </a:spcBef>
              <a:spcAft>
                <a:spcPts val="0"/>
              </a:spcAft>
              <a:buClr>
                <a:schemeClr val="dk1"/>
              </a:buClr>
              <a:buSzPts val="1400"/>
              <a:buFont typeface="Work Sans"/>
              <a:buNone/>
              <a:defRPr>
                <a:solidFill>
                  <a:schemeClr val="dk1"/>
                </a:solidFill>
              </a:defRPr>
            </a:lvl4pPr>
            <a:lvl5pPr lvl="4">
              <a:spcBef>
                <a:spcPts val="0"/>
              </a:spcBef>
              <a:spcAft>
                <a:spcPts val="0"/>
              </a:spcAft>
              <a:buClr>
                <a:schemeClr val="dk1"/>
              </a:buClr>
              <a:buSzPts val="1400"/>
              <a:buFont typeface="Work Sans"/>
              <a:buNone/>
              <a:defRPr>
                <a:solidFill>
                  <a:schemeClr val="dk1"/>
                </a:solidFill>
              </a:defRPr>
            </a:lvl5pPr>
            <a:lvl6pPr lvl="5">
              <a:spcBef>
                <a:spcPts val="0"/>
              </a:spcBef>
              <a:spcAft>
                <a:spcPts val="0"/>
              </a:spcAft>
              <a:buClr>
                <a:schemeClr val="dk1"/>
              </a:buClr>
              <a:buSzPts val="1400"/>
              <a:buFont typeface="Work Sans"/>
              <a:buNone/>
              <a:defRPr>
                <a:solidFill>
                  <a:schemeClr val="dk1"/>
                </a:solidFill>
              </a:defRPr>
            </a:lvl6pPr>
            <a:lvl7pPr lvl="6">
              <a:spcBef>
                <a:spcPts val="0"/>
              </a:spcBef>
              <a:spcAft>
                <a:spcPts val="0"/>
              </a:spcAft>
              <a:buClr>
                <a:schemeClr val="dk1"/>
              </a:buClr>
              <a:buSzPts val="1400"/>
              <a:buFont typeface="Work Sans"/>
              <a:buNone/>
              <a:defRPr>
                <a:solidFill>
                  <a:schemeClr val="dk1"/>
                </a:solidFill>
              </a:defRPr>
            </a:lvl7pPr>
            <a:lvl8pPr lvl="7">
              <a:spcBef>
                <a:spcPts val="0"/>
              </a:spcBef>
              <a:spcAft>
                <a:spcPts val="0"/>
              </a:spcAft>
              <a:buClr>
                <a:schemeClr val="dk1"/>
              </a:buClr>
              <a:buSzPts val="1400"/>
              <a:buFont typeface="Work Sans"/>
              <a:buNone/>
              <a:defRPr>
                <a:solidFill>
                  <a:schemeClr val="dk1"/>
                </a:solidFill>
              </a:defRPr>
            </a:lvl8pPr>
            <a:lvl9pPr lvl="8">
              <a:spcBef>
                <a:spcPts val="0"/>
              </a:spcBef>
              <a:spcAft>
                <a:spcPts val="0"/>
              </a:spcAft>
              <a:buClr>
                <a:schemeClr val="dk1"/>
              </a:buClr>
              <a:buSzPts val="1400"/>
              <a:buFont typeface="Work Sans"/>
              <a:buNone/>
              <a:defRPr>
                <a:solidFill>
                  <a:schemeClr val="dk1"/>
                </a:solidFill>
              </a:defRPr>
            </a:lvl9pPr>
          </a:lstStyle>
          <a:p>
            <a:endParaRPr/>
          </a:p>
        </p:txBody>
      </p:sp>
      <p:sp>
        <p:nvSpPr>
          <p:cNvPr id="194" name="Google Shape;194;p24"/>
          <p:cNvSpPr txBox="1">
            <a:spLocks noGrp="1"/>
          </p:cNvSpPr>
          <p:nvPr>
            <p:ph type="title" idx="16"/>
          </p:nvPr>
        </p:nvSpPr>
        <p:spPr>
          <a:xfrm>
            <a:off x="6655050" y="749650"/>
            <a:ext cx="1848000" cy="5799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400"/>
              <a:buFont typeface="Work Sans"/>
              <a:buNone/>
              <a:defRPr sz="1400">
                <a:latin typeface="Work Sans"/>
                <a:ea typeface="Work Sans"/>
                <a:cs typeface="Work Sans"/>
                <a:sym typeface="Work Sans"/>
              </a:defRPr>
            </a:lvl1pPr>
            <a:lvl2pPr lvl="1">
              <a:spcBef>
                <a:spcPts val="0"/>
              </a:spcBef>
              <a:spcAft>
                <a:spcPts val="0"/>
              </a:spcAft>
              <a:buClr>
                <a:schemeClr val="dk1"/>
              </a:buClr>
              <a:buSzPts val="1400"/>
              <a:buFont typeface="Work Sans"/>
              <a:buNone/>
              <a:defRPr>
                <a:solidFill>
                  <a:schemeClr val="dk1"/>
                </a:solidFill>
              </a:defRPr>
            </a:lvl2pPr>
            <a:lvl3pPr lvl="2">
              <a:spcBef>
                <a:spcPts val="0"/>
              </a:spcBef>
              <a:spcAft>
                <a:spcPts val="0"/>
              </a:spcAft>
              <a:buClr>
                <a:schemeClr val="dk1"/>
              </a:buClr>
              <a:buSzPts val="1400"/>
              <a:buFont typeface="Work Sans"/>
              <a:buNone/>
              <a:defRPr>
                <a:solidFill>
                  <a:schemeClr val="dk1"/>
                </a:solidFill>
              </a:defRPr>
            </a:lvl3pPr>
            <a:lvl4pPr lvl="3">
              <a:spcBef>
                <a:spcPts val="0"/>
              </a:spcBef>
              <a:spcAft>
                <a:spcPts val="0"/>
              </a:spcAft>
              <a:buClr>
                <a:schemeClr val="dk1"/>
              </a:buClr>
              <a:buSzPts val="1400"/>
              <a:buFont typeface="Work Sans"/>
              <a:buNone/>
              <a:defRPr>
                <a:solidFill>
                  <a:schemeClr val="dk1"/>
                </a:solidFill>
              </a:defRPr>
            </a:lvl4pPr>
            <a:lvl5pPr lvl="4">
              <a:spcBef>
                <a:spcPts val="0"/>
              </a:spcBef>
              <a:spcAft>
                <a:spcPts val="0"/>
              </a:spcAft>
              <a:buClr>
                <a:schemeClr val="dk1"/>
              </a:buClr>
              <a:buSzPts val="1400"/>
              <a:buFont typeface="Work Sans"/>
              <a:buNone/>
              <a:defRPr>
                <a:solidFill>
                  <a:schemeClr val="dk1"/>
                </a:solidFill>
              </a:defRPr>
            </a:lvl5pPr>
            <a:lvl6pPr lvl="5">
              <a:spcBef>
                <a:spcPts val="0"/>
              </a:spcBef>
              <a:spcAft>
                <a:spcPts val="0"/>
              </a:spcAft>
              <a:buClr>
                <a:schemeClr val="dk1"/>
              </a:buClr>
              <a:buSzPts val="1400"/>
              <a:buFont typeface="Work Sans"/>
              <a:buNone/>
              <a:defRPr>
                <a:solidFill>
                  <a:schemeClr val="dk1"/>
                </a:solidFill>
              </a:defRPr>
            </a:lvl6pPr>
            <a:lvl7pPr lvl="6">
              <a:spcBef>
                <a:spcPts val="0"/>
              </a:spcBef>
              <a:spcAft>
                <a:spcPts val="0"/>
              </a:spcAft>
              <a:buClr>
                <a:schemeClr val="dk1"/>
              </a:buClr>
              <a:buSzPts val="1400"/>
              <a:buFont typeface="Work Sans"/>
              <a:buNone/>
              <a:defRPr>
                <a:solidFill>
                  <a:schemeClr val="dk1"/>
                </a:solidFill>
              </a:defRPr>
            </a:lvl7pPr>
            <a:lvl8pPr lvl="7">
              <a:spcBef>
                <a:spcPts val="0"/>
              </a:spcBef>
              <a:spcAft>
                <a:spcPts val="0"/>
              </a:spcAft>
              <a:buClr>
                <a:schemeClr val="dk1"/>
              </a:buClr>
              <a:buSzPts val="1400"/>
              <a:buFont typeface="Work Sans"/>
              <a:buNone/>
              <a:defRPr>
                <a:solidFill>
                  <a:schemeClr val="dk1"/>
                </a:solidFill>
              </a:defRPr>
            </a:lvl8pPr>
            <a:lvl9pPr lvl="8">
              <a:spcBef>
                <a:spcPts val="0"/>
              </a:spcBef>
              <a:spcAft>
                <a:spcPts val="0"/>
              </a:spcAft>
              <a:buClr>
                <a:schemeClr val="dk1"/>
              </a:buClr>
              <a:buSzPts val="1400"/>
              <a:buFont typeface="Work Sans"/>
              <a:buNone/>
              <a:defRPr>
                <a:solidFill>
                  <a:schemeClr val="dk1"/>
                </a:solidFill>
              </a:defRPr>
            </a:lvl9pPr>
          </a:lstStyle>
          <a:p>
            <a:endParaRPr/>
          </a:p>
        </p:txBody>
      </p:sp>
      <p:sp>
        <p:nvSpPr>
          <p:cNvPr id="195" name="Google Shape;195;p24"/>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matchingName="Title, text and photo slide">
  <p:cSld name="TITLE_12">
    <p:spTree>
      <p:nvGrpSpPr>
        <p:cNvPr id="1" name="Shape 196"/>
        <p:cNvGrpSpPr/>
        <p:nvPr/>
      </p:nvGrpSpPr>
      <p:grpSpPr>
        <a:xfrm>
          <a:off x="0" y="0"/>
          <a:ext cx="0" cy="0"/>
          <a:chOff x="0" y="0"/>
          <a:chExt cx="0" cy="0"/>
        </a:xfrm>
      </p:grpSpPr>
      <p:sp>
        <p:nvSpPr>
          <p:cNvPr id="197" name="Google Shape;197;p25"/>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latin typeface="Work Sans"/>
              <a:ea typeface="Work Sans"/>
              <a:cs typeface="Work Sans"/>
              <a:sym typeface="Work Sans"/>
            </a:endParaRPr>
          </a:p>
        </p:txBody>
      </p:sp>
      <p:sp>
        <p:nvSpPr>
          <p:cNvPr id="198" name="Google Shape;198;p25"/>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199" name="Google Shape;199;p25"/>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200" name="Google Shape;200;p25"/>
          <p:cNvSpPr/>
          <p:nvPr/>
        </p:nvSpPr>
        <p:spPr>
          <a:xfrm>
            <a:off x="747725" y="0"/>
            <a:ext cx="6563100" cy="1477800"/>
          </a:xfrm>
          <a:prstGeom prst="rect">
            <a:avLst/>
          </a:pr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rgbClr val="121212"/>
              </a:solidFill>
              <a:latin typeface="Work Sans"/>
              <a:ea typeface="Work Sans"/>
              <a:cs typeface="Work Sans"/>
              <a:sym typeface="Work Sans"/>
            </a:endParaRPr>
          </a:p>
        </p:txBody>
      </p:sp>
      <p:sp>
        <p:nvSpPr>
          <p:cNvPr id="201" name="Google Shape;201;p25"/>
          <p:cNvSpPr/>
          <p:nvPr/>
        </p:nvSpPr>
        <p:spPr>
          <a:xfrm>
            <a:off x="747600" y="1477825"/>
            <a:ext cx="6563100" cy="36657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Clr>
                <a:schemeClr val="dk1"/>
              </a:buClr>
              <a:buSzPts val="1100"/>
              <a:buNone/>
            </a:pPr>
            <a:endParaRPr sz="1800">
              <a:latin typeface="Work Sans Medium"/>
              <a:ea typeface="Work Sans Medium"/>
              <a:cs typeface="Work Sans Medium"/>
              <a:sym typeface="Work Sans Medium"/>
            </a:endParaRPr>
          </a:p>
        </p:txBody>
      </p:sp>
      <p:sp>
        <p:nvSpPr>
          <p:cNvPr id="202" name="Google Shape;202;p25"/>
          <p:cNvSpPr/>
          <p:nvPr/>
        </p:nvSpPr>
        <p:spPr>
          <a:xfrm>
            <a:off x="7310825" y="25"/>
            <a:ext cx="1833300" cy="14778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Clr>
                <a:schemeClr val="dk1"/>
              </a:buClr>
              <a:buSzPts val="1100"/>
              <a:buNone/>
            </a:pPr>
            <a:endParaRPr sz="1800">
              <a:latin typeface="Work Sans Medium"/>
              <a:ea typeface="Work Sans Medium"/>
              <a:cs typeface="Work Sans Medium"/>
              <a:sym typeface="Work Sans Medium"/>
            </a:endParaRPr>
          </a:p>
        </p:txBody>
      </p:sp>
      <p:sp>
        <p:nvSpPr>
          <p:cNvPr id="203" name="Google Shape;203;p25"/>
          <p:cNvSpPr>
            <a:spLocks noGrp="1"/>
          </p:cNvSpPr>
          <p:nvPr>
            <p:ph type="pic" idx="3"/>
          </p:nvPr>
        </p:nvSpPr>
        <p:spPr>
          <a:xfrm>
            <a:off x="7315700" y="1477825"/>
            <a:ext cx="1833300" cy="3665700"/>
          </a:xfrm>
          <a:prstGeom prst="rect">
            <a:avLst/>
          </a:prstGeom>
          <a:noFill/>
          <a:ln>
            <a:noFill/>
          </a:ln>
        </p:spPr>
      </p:sp>
      <p:sp>
        <p:nvSpPr>
          <p:cNvPr id="204" name="Google Shape;204;p25"/>
          <p:cNvSpPr txBox="1">
            <a:spLocks noGrp="1"/>
          </p:cNvSpPr>
          <p:nvPr>
            <p:ph type="title"/>
          </p:nvPr>
        </p:nvSpPr>
        <p:spPr>
          <a:xfrm>
            <a:off x="905800" y="130725"/>
            <a:ext cx="6251700" cy="12234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6000"/>
              <a:buFont typeface="Work Sans"/>
              <a:buNone/>
              <a:defRPr sz="6000">
                <a:solidFill>
                  <a:schemeClr val="lt1"/>
                </a:solidFill>
                <a:latin typeface="Work Sans"/>
                <a:ea typeface="Work Sans"/>
                <a:cs typeface="Work Sans"/>
                <a:sym typeface="Work Sans"/>
              </a:defRPr>
            </a:lvl1pPr>
            <a:lvl2pPr lvl="1">
              <a:spcBef>
                <a:spcPts val="0"/>
              </a:spcBef>
              <a:spcAft>
                <a:spcPts val="0"/>
              </a:spcAft>
              <a:buSzPts val="1400"/>
              <a:buFont typeface="Work Sans"/>
              <a:buNone/>
              <a:defRPr/>
            </a:lvl2pPr>
            <a:lvl3pPr lvl="2">
              <a:spcBef>
                <a:spcPts val="0"/>
              </a:spcBef>
              <a:spcAft>
                <a:spcPts val="0"/>
              </a:spcAft>
              <a:buSzPts val="1400"/>
              <a:buFont typeface="Work Sans"/>
              <a:buNone/>
              <a:defRPr/>
            </a:lvl3pPr>
            <a:lvl4pPr lvl="3">
              <a:spcBef>
                <a:spcPts val="0"/>
              </a:spcBef>
              <a:spcAft>
                <a:spcPts val="0"/>
              </a:spcAft>
              <a:buSzPts val="1400"/>
              <a:buFont typeface="Work Sans"/>
              <a:buNone/>
              <a:defRPr/>
            </a:lvl4pPr>
            <a:lvl5pPr lvl="4">
              <a:spcBef>
                <a:spcPts val="0"/>
              </a:spcBef>
              <a:spcAft>
                <a:spcPts val="0"/>
              </a:spcAft>
              <a:buSzPts val="1400"/>
              <a:buFont typeface="Work Sans"/>
              <a:buNone/>
              <a:defRPr/>
            </a:lvl5pPr>
            <a:lvl6pPr lvl="5">
              <a:spcBef>
                <a:spcPts val="0"/>
              </a:spcBef>
              <a:spcAft>
                <a:spcPts val="0"/>
              </a:spcAft>
              <a:buSzPts val="1400"/>
              <a:buFont typeface="Work Sans"/>
              <a:buNone/>
              <a:defRPr/>
            </a:lvl6pPr>
            <a:lvl7pPr lvl="6">
              <a:spcBef>
                <a:spcPts val="0"/>
              </a:spcBef>
              <a:spcAft>
                <a:spcPts val="0"/>
              </a:spcAft>
              <a:buSzPts val="1400"/>
              <a:buFont typeface="Work Sans"/>
              <a:buNone/>
              <a:defRPr/>
            </a:lvl7pPr>
            <a:lvl8pPr lvl="7">
              <a:spcBef>
                <a:spcPts val="0"/>
              </a:spcBef>
              <a:spcAft>
                <a:spcPts val="0"/>
              </a:spcAft>
              <a:buSzPts val="1400"/>
              <a:buFont typeface="Work Sans"/>
              <a:buNone/>
              <a:defRPr/>
            </a:lvl8pPr>
            <a:lvl9pPr lvl="8">
              <a:spcBef>
                <a:spcPts val="0"/>
              </a:spcBef>
              <a:spcAft>
                <a:spcPts val="0"/>
              </a:spcAft>
              <a:buSzPts val="1400"/>
              <a:buFont typeface="Work Sans"/>
              <a:buNone/>
              <a:defRPr/>
            </a:lvl9pPr>
          </a:lstStyle>
          <a:p>
            <a:endParaRPr/>
          </a:p>
        </p:txBody>
      </p:sp>
      <p:sp>
        <p:nvSpPr>
          <p:cNvPr id="205" name="Google Shape;205;p25"/>
          <p:cNvSpPr txBox="1">
            <a:spLocks noGrp="1"/>
          </p:cNvSpPr>
          <p:nvPr>
            <p:ph type="body" idx="4"/>
          </p:nvPr>
        </p:nvSpPr>
        <p:spPr>
          <a:xfrm>
            <a:off x="905800" y="1586250"/>
            <a:ext cx="6251700" cy="32883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Font typeface="Work Sans"/>
              <a:buChar char="●"/>
              <a:defRPr/>
            </a:lvl1pPr>
            <a:lvl2pPr marL="914400" lvl="1" indent="-304800">
              <a:spcBef>
                <a:spcPts val="0"/>
              </a:spcBef>
              <a:spcAft>
                <a:spcPts val="0"/>
              </a:spcAft>
              <a:buSzPts val="1200"/>
              <a:buFont typeface="Work Sans"/>
              <a:buChar char="○"/>
              <a:defRPr/>
            </a:lvl2pPr>
            <a:lvl3pPr marL="1371600" lvl="2" indent="-304800">
              <a:spcBef>
                <a:spcPts val="0"/>
              </a:spcBef>
              <a:spcAft>
                <a:spcPts val="0"/>
              </a:spcAft>
              <a:buSzPts val="1200"/>
              <a:buFont typeface="Work Sans"/>
              <a:buChar char="■"/>
              <a:defRPr/>
            </a:lvl3pPr>
            <a:lvl4pPr marL="1828800" lvl="3" indent="-304800">
              <a:spcBef>
                <a:spcPts val="0"/>
              </a:spcBef>
              <a:spcAft>
                <a:spcPts val="0"/>
              </a:spcAft>
              <a:buSzPts val="1200"/>
              <a:buFont typeface="Work Sans"/>
              <a:buChar char="●"/>
              <a:defRPr/>
            </a:lvl4pPr>
            <a:lvl5pPr marL="2286000" lvl="4" indent="-304800">
              <a:spcBef>
                <a:spcPts val="0"/>
              </a:spcBef>
              <a:spcAft>
                <a:spcPts val="0"/>
              </a:spcAft>
              <a:buSzPts val="1200"/>
              <a:buFont typeface="Work Sans"/>
              <a:buChar char="○"/>
              <a:defRPr/>
            </a:lvl5pPr>
            <a:lvl6pPr marL="2743200" lvl="5" indent="-304800">
              <a:spcBef>
                <a:spcPts val="0"/>
              </a:spcBef>
              <a:spcAft>
                <a:spcPts val="0"/>
              </a:spcAft>
              <a:buSzPts val="1200"/>
              <a:buFont typeface="Work Sans"/>
              <a:buChar char="■"/>
              <a:defRPr/>
            </a:lvl6pPr>
            <a:lvl7pPr marL="3200400" lvl="6" indent="-304800">
              <a:spcBef>
                <a:spcPts val="0"/>
              </a:spcBef>
              <a:spcAft>
                <a:spcPts val="0"/>
              </a:spcAft>
              <a:buSzPts val="1200"/>
              <a:buFont typeface="Work Sans"/>
              <a:buChar char="●"/>
              <a:defRPr/>
            </a:lvl7pPr>
            <a:lvl8pPr marL="3657600" lvl="7" indent="-304800">
              <a:spcBef>
                <a:spcPts val="0"/>
              </a:spcBef>
              <a:spcAft>
                <a:spcPts val="0"/>
              </a:spcAft>
              <a:buSzPts val="1200"/>
              <a:buFont typeface="Work Sans"/>
              <a:buChar char="○"/>
              <a:defRPr/>
            </a:lvl8pPr>
            <a:lvl9pPr marL="4114800" lvl="8" indent="-304800">
              <a:spcBef>
                <a:spcPts val="0"/>
              </a:spcBef>
              <a:spcAft>
                <a:spcPts val="0"/>
              </a:spcAft>
              <a:buSzPts val="1200"/>
              <a:buFont typeface="Work Sans"/>
              <a:buChar char="■"/>
              <a:defRPr/>
            </a:lvl9pPr>
          </a:lstStyle>
          <a:p>
            <a:endParaRPr/>
          </a:p>
        </p:txBody>
      </p:sp>
      <p:sp>
        <p:nvSpPr>
          <p:cNvPr id="206" name="Google Shape;206;p25"/>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matchingName="Objectives">
  <p:cSld name="TITLE_14">
    <p:spTree>
      <p:nvGrpSpPr>
        <p:cNvPr id="1" name="Shape 207"/>
        <p:cNvGrpSpPr/>
        <p:nvPr/>
      </p:nvGrpSpPr>
      <p:grpSpPr>
        <a:xfrm>
          <a:off x="0" y="0"/>
          <a:ext cx="0" cy="0"/>
          <a:chOff x="0" y="0"/>
          <a:chExt cx="0" cy="0"/>
        </a:xfrm>
      </p:grpSpPr>
      <p:sp>
        <p:nvSpPr>
          <p:cNvPr id="208" name="Google Shape;208;p26"/>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9" name="Google Shape;209;p26"/>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210" name="Google Shape;210;p26"/>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211" name="Google Shape;211;p26"/>
          <p:cNvSpPr/>
          <p:nvPr/>
        </p:nvSpPr>
        <p:spPr>
          <a:xfrm>
            <a:off x="747600" y="0"/>
            <a:ext cx="4512300" cy="5143500"/>
          </a:xfrm>
          <a:prstGeom prst="rect">
            <a:avLst/>
          </a:pr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SzPts val="1100"/>
              <a:buNone/>
            </a:pPr>
            <a:endParaRPr>
              <a:solidFill>
                <a:schemeClr val="dk1"/>
              </a:solidFill>
            </a:endParaRPr>
          </a:p>
        </p:txBody>
      </p:sp>
      <p:sp>
        <p:nvSpPr>
          <p:cNvPr id="212" name="Google Shape;212;p26"/>
          <p:cNvSpPr txBox="1">
            <a:spLocks noGrp="1"/>
          </p:cNvSpPr>
          <p:nvPr>
            <p:ph type="title"/>
          </p:nvPr>
        </p:nvSpPr>
        <p:spPr>
          <a:xfrm>
            <a:off x="957900" y="3370175"/>
            <a:ext cx="4083900" cy="11715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2400"/>
              <a:buFont typeface="Work Sans Medium"/>
              <a:buNone/>
              <a:defRPr>
                <a:solidFill>
                  <a:schemeClr val="lt1"/>
                </a:solidFill>
              </a:defRPr>
            </a:lvl1pPr>
            <a:lvl2pPr lvl="1">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2pPr>
            <a:lvl3pPr lvl="2">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3pPr>
            <a:lvl4pPr lvl="3">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4pPr>
            <a:lvl5pPr lvl="4">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5pPr>
            <a:lvl6pPr lvl="5">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6pPr>
            <a:lvl7pPr lvl="6">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7pPr>
            <a:lvl8pPr lvl="7">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8pPr>
            <a:lvl9pPr lvl="8">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9pPr>
          </a:lstStyle>
          <a:p>
            <a:endParaRPr/>
          </a:p>
        </p:txBody>
      </p:sp>
      <p:sp>
        <p:nvSpPr>
          <p:cNvPr id="213" name="Google Shape;213;p26"/>
          <p:cNvSpPr txBox="1">
            <a:spLocks noGrp="1"/>
          </p:cNvSpPr>
          <p:nvPr>
            <p:ph type="subTitle" idx="3"/>
          </p:nvPr>
        </p:nvSpPr>
        <p:spPr>
          <a:xfrm>
            <a:off x="957900" y="2912525"/>
            <a:ext cx="2045100" cy="3174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1000"/>
              <a:buFont typeface="Work Sans Medium"/>
              <a:buNone/>
              <a:defRPr sz="1000">
                <a:solidFill>
                  <a:schemeClr val="lt1"/>
                </a:solidFill>
                <a:latin typeface="Work Sans Medium"/>
                <a:ea typeface="Work Sans Medium"/>
                <a:cs typeface="Work Sans Medium"/>
                <a:sym typeface="Work Sans Medium"/>
              </a:defRPr>
            </a:lvl1pPr>
            <a:lvl2pPr lvl="1">
              <a:spcBef>
                <a:spcPts val="0"/>
              </a:spcBef>
              <a:spcAft>
                <a:spcPts val="0"/>
              </a:spcAft>
              <a:buSzPts val="1200"/>
              <a:buNone/>
              <a:defRPr/>
            </a:lvl2pPr>
            <a:lvl3pPr lvl="2">
              <a:spcBef>
                <a:spcPts val="0"/>
              </a:spcBef>
              <a:spcAft>
                <a:spcPts val="0"/>
              </a:spcAft>
              <a:buSzPts val="1200"/>
              <a:buNone/>
              <a:defRPr/>
            </a:lvl3pPr>
            <a:lvl4pPr lvl="3">
              <a:spcBef>
                <a:spcPts val="0"/>
              </a:spcBef>
              <a:spcAft>
                <a:spcPts val="0"/>
              </a:spcAft>
              <a:buSzPts val="1200"/>
              <a:buNone/>
              <a:defRPr/>
            </a:lvl4pPr>
            <a:lvl5pPr lvl="4">
              <a:spcBef>
                <a:spcPts val="0"/>
              </a:spcBef>
              <a:spcAft>
                <a:spcPts val="0"/>
              </a:spcAft>
              <a:buSzPts val="1200"/>
              <a:buNone/>
              <a:defRPr/>
            </a:lvl5pPr>
            <a:lvl6pPr lvl="5">
              <a:spcBef>
                <a:spcPts val="0"/>
              </a:spcBef>
              <a:spcAft>
                <a:spcPts val="0"/>
              </a:spcAft>
              <a:buSzPts val="1200"/>
              <a:buNone/>
              <a:defRPr/>
            </a:lvl6pPr>
            <a:lvl7pPr lvl="6">
              <a:spcBef>
                <a:spcPts val="0"/>
              </a:spcBef>
              <a:spcAft>
                <a:spcPts val="0"/>
              </a:spcAft>
              <a:buSzPts val="1200"/>
              <a:buNone/>
              <a:defRPr/>
            </a:lvl7pPr>
            <a:lvl8pPr lvl="7">
              <a:spcBef>
                <a:spcPts val="0"/>
              </a:spcBef>
              <a:spcAft>
                <a:spcPts val="0"/>
              </a:spcAft>
              <a:buSzPts val="1200"/>
              <a:buNone/>
              <a:defRPr/>
            </a:lvl8pPr>
            <a:lvl9pPr lvl="8">
              <a:spcBef>
                <a:spcPts val="0"/>
              </a:spcBef>
              <a:spcAft>
                <a:spcPts val="0"/>
              </a:spcAft>
              <a:buSzPts val="1200"/>
              <a:buNone/>
              <a:defRPr/>
            </a:lvl9pPr>
          </a:lstStyle>
          <a:p>
            <a:endParaRPr/>
          </a:p>
        </p:txBody>
      </p:sp>
      <p:sp>
        <p:nvSpPr>
          <p:cNvPr id="214" name="Google Shape;214;p26"/>
          <p:cNvSpPr/>
          <p:nvPr/>
        </p:nvSpPr>
        <p:spPr>
          <a:xfrm>
            <a:off x="5259900" y="50"/>
            <a:ext cx="3884100" cy="1285800"/>
          </a:xfrm>
          <a:prstGeom prst="rect">
            <a:avLst/>
          </a:prstGeom>
          <a:solidFill>
            <a:schemeClr val="accent5"/>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15" name="Google Shape;215;p26"/>
          <p:cNvSpPr/>
          <p:nvPr/>
        </p:nvSpPr>
        <p:spPr>
          <a:xfrm>
            <a:off x="5259900" y="1285925"/>
            <a:ext cx="3884100" cy="12858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solidFill>
                <a:schemeClr val="accent2"/>
              </a:solidFill>
            </a:endParaRPr>
          </a:p>
        </p:txBody>
      </p:sp>
      <p:sp>
        <p:nvSpPr>
          <p:cNvPr id="216" name="Google Shape;216;p26"/>
          <p:cNvSpPr/>
          <p:nvPr/>
        </p:nvSpPr>
        <p:spPr>
          <a:xfrm>
            <a:off x="5259900" y="2571800"/>
            <a:ext cx="3884100" cy="1285800"/>
          </a:xfrm>
          <a:prstGeom prst="rect">
            <a:avLst/>
          </a:prstGeom>
          <a:solidFill>
            <a:schemeClr val="l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solidFill>
                <a:schemeClr val="lt2"/>
              </a:solidFill>
            </a:endParaRPr>
          </a:p>
        </p:txBody>
      </p:sp>
      <p:sp>
        <p:nvSpPr>
          <p:cNvPr id="217" name="Google Shape;217;p26"/>
          <p:cNvSpPr/>
          <p:nvPr/>
        </p:nvSpPr>
        <p:spPr>
          <a:xfrm>
            <a:off x="5263450" y="3857675"/>
            <a:ext cx="3884100" cy="1285800"/>
          </a:xfrm>
          <a:prstGeom prst="rect">
            <a:avLst/>
          </a:prstGeom>
          <a:solidFill>
            <a:schemeClr val="accent4"/>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solidFill>
                <a:schemeClr val="accent4"/>
              </a:solidFill>
            </a:endParaRPr>
          </a:p>
        </p:txBody>
      </p:sp>
      <p:sp>
        <p:nvSpPr>
          <p:cNvPr id="218" name="Google Shape;218;p26"/>
          <p:cNvSpPr txBox="1">
            <a:spLocks noGrp="1"/>
          </p:cNvSpPr>
          <p:nvPr>
            <p:ph type="title" idx="4"/>
          </p:nvPr>
        </p:nvSpPr>
        <p:spPr>
          <a:xfrm>
            <a:off x="5259900" y="-100"/>
            <a:ext cx="3876300" cy="1286100"/>
          </a:xfrm>
          <a:prstGeom prst="rect">
            <a:avLst/>
          </a:prstGeom>
          <a:solidFill>
            <a:schemeClr val="accent5"/>
          </a:solidFill>
        </p:spPr>
        <p:txBody>
          <a:bodyPr spcFirstLastPara="1" wrap="square" lIns="91425" tIns="91425" rIns="91425" bIns="91425" anchor="t" anchorCtr="0">
            <a:noAutofit/>
          </a:bodyPr>
          <a:lstStyle>
            <a:lvl1pPr lvl="0">
              <a:spcBef>
                <a:spcPts val="0"/>
              </a:spcBef>
              <a:spcAft>
                <a:spcPts val="0"/>
              </a:spcAft>
              <a:buSzPts val="2400"/>
              <a:buFont typeface="Work Sans Medium"/>
              <a:buNone/>
              <a:defRPr/>
            </a:lvl1pPr>
            <a:lvl2pPr lvl="1">
              <a:spcBef>
                <a:spcPts val="0"/>
              </a:spcBef>
              <a:spcAft>
                <a:spcPts val="0"/>
              </a:spcAft>
              <a:buClr>
                <a:schemeClr val="dk1"/>
              </a:buClr>
              <a:buSzPts val="2400"/>
              <a:buFont typeface="Work Sans"/>
              <a:buNone/>
              <a:defRPr sz="2400">
                <a:solidFill>
                  <a:schemeClr val="dk1"/>
                </a:solidFill>
              </a:defRPr>
            </a:lvl2pPr>
            <a:lvl3pPr lvl="2">
              <a:spcBef>
                <a:spcPts val="0"/>
              </a:spcBef>
              <a:spcAft>
                <a:spcPts val="0"/>
              </a:spcAft>
              <a:buClr>
                <a:schemeClr val="dk1"/>
              </a:buClr>
              <a:buSzPts val="2400"/>
              <a:buFont typeface="Work Sans"/>
              <a:buNone/>
              <a:defRPr sz="2400">
                <a:solidFill>
                  <a:schemeClr val="dk1"/>
                </a:solidFill>
              </a:defRPr>
            </a:lvl3pPr>
            <a:lvl4pPr lvl="3">
              <a:spcBef>
                <a:spcPts val="0"/>
              </a:spcBef>
              <a:spcAft>
                <a:spcPts val="0"/>
              </a:spcAft>
              <a:buClr>
                <a:schemeClr val="dk1"/>
              </a:buClr>
              <a:buSzPts val="2400"/>
              <a:buFont typeface="Work Sans"/>
              <a:buNone/>
              <a:defRPr sz="2400">
                <a:solidFill>
                  <a:schemeClr val="dk1"/>
                </a:solidFill>
              </a:defRPr>
            </a:lvl4pPr>
            <a:lvl5pPr lvl="4">
              <a:spcBef>
                <a:spcPts val="0"/>
              </a:spcBef>
              <a:spcAft>
                <a:spcPts val="0"/>
              </a:spcAft>
              <a:buClr>
                <a:schemeClr val="dk1"/>
              </a:buClr>
              <a:buSzPts val="2400"/>
              <a:buFont typeface="Work Sans"/>
              <a:buNone/>
              <a:defRPr sz="2400">
                <a:solidFill>
                  <a:schemeClr val="dk1"/>
                </a:solidFill>
              </a:defRPr>
            </a:lvl5pPr>
            <a:lvl6pPr lvl="5">
              <a:spcBef>
                <a:spcPts val="0"/>
              </a:spcBef>
              <a:spcAft>
                <a:spcPts val="0"/>
              </a:spcAft>
              <a:buClr>
                <a:schemeClr val="dk1"/>
              </a:buClr>
              <a:buSzPts val="2400"/>
              <a:buFont typeface="Work Sans"/>
              <a:buNone/>
              <a:defRPr sz="2400">
                <a:solidFill>
                  <a:schemeClr val="dk1"/>
                </a:solidFill>
              </a:defRPr>
            </a:lvl6pPr>
            <a:lvl7pPr lvl="6">
              <a:spcBef>
                <a:spcPts val="0"/>
              </a:spcBef>
              <a:spcAft>
                <a:spcPts val="0"/>
              </a:spcAft>
              <a:buClr>
                <a:schemeClr val="dk1"/>
              </a:buClr>
              <a:buSzPts val="2400"/>
              <a:buFont typeface="Work Sans"/>
              <a:buNone/>
              <a:defRPr sz="2400">
                <a:solidFill>
                  <a:schemeClr val="dk1"/>
                </a:solidFill>
              </a:defRPr>
            </a:lvl7pPr>
            <a:lvl8pPr lvl="7">
              <a:spcBef>
                <a:spcPts val="0"/>
              </a:spcBef>
              <a:spcAft>
                <a:spcPts val="0"/>
              </a:spcAft>
              <a:buClr>
                <a:schemeClr val="dk1"/>
              </a:buClr>
              <a:buSzPts val="2400"/>
              <a:buFont typeface="Work Sans"/>
              <a:buNone/>
              <a:defRPr sz="2400">
                <a:solidFill>
                  <a:schemeClr val="dk1"/>
                </a:solidFill>
              </a:defRPr>
            </a:lvl8pPr>
            <a:lvl9pPr lvl="8">
              <a:spcBef>
                <a:spcPts val="0"/>
              </a:spcBef>
              <a:spcAft>
                <a:spcPts val="0"/>
              </a:spcAft>
              <a:buClr>
                <a:schemeClr val="dk1"/>
              </a:buClr>
              <a:buSzPts val="2400"/>
              <a:buFont typeface="Work Sans"/>
              <a:buNone/>
              <a:defRPr sz="2400">
                <a:solidFill>
                  <a:schemeClr val="dk1"/>
                </a:solidFill>
              </a:defRPr>
            </a:lvl9pPr>
          </a:lstStyle>
          <a:p>
            <a:endParaRPr/>
          </a:p>
        </p:txBody>
      </p:sp>
      <p:sp>
        <p:nvSpPr>
          <p:cNvPr id="219" name="Google Shape;219;p26"/>
          <p:cNvSpPr txBox="1">
            <a:spLocks noGrp="1"/>
          </p:cNvSpPr>
          <p:nvPr>
            <p:ph type="title" idx="5"/>
          </p:nvPr>
        </p:nvSpPr>
        <p:spPr>
          <a:xfrm>
            <a:off x="5259850" y="1285775"/>
            <a:ext cx="3884100" cy="12861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Medium"/>
              <a:buNone/>
              <a:defRPr/>
            </a:lvl1pPr>
            <a:lvl2pPr lvl="1">
              <a:spcBef>
                <a:spcPts val="0"/>
              </a:spcBef>
              <a:spcAft>
                <a:spcPts val="0"/>
              </a:spcAft>
              <a:buClr>
                <a:schemeClr val="dk1"/>
              </a:buClr>
              <a:buSzPts val="2400"/>
              <a:buFont typeface="Work Sans"/>
              <a:buNone/>
              <a:defRPr sz="2400">
                <a:solidFill>
                  <a:schemeClr val="dk1"/>
                </a:solidFill>
              </a:defRPr>
            </a:lvl2pPr>
            <a:lvl3pPr lvl="2">
              <a:spcBef>
                <a:spcPts val="0"/>
              </a:spcBef>
              <a:spcAft>
                <a:spcPts val="0"/>
              </a:spcAft>
              <a:buClr>
                <a:schemeClr val="dk1"/>
              </a:buClr>
              <a:buSzPts val="2400"/>
              <a:buFont typeface="Work Sans"/>
              <a:buNone/>
              <a:defRPr sz="2400">
                <a:solidFill>
                  <a:schemeClr val="dk1"/>
                </a:solidFill>
              </a:defRPr>
            </a:lvl3pPr>
            <a:lvl4pPr lvl="3">
              <a:spcBef>
                <a:spcPts val="0"/>
              </a:spcBef>
              <a:spcAft>
                <a:spcPts val="0"/>
              </a:spcAft>
              <a:buClr>
                <a:schemeClr val="dk1"/>
              </a:buClr>
              <a:buSzPts val="2400"/>
              <a:buFont typeface="Work Sans"/>
              <a:buNone/>
              <a:defRPr sz="2400">
                <a:solidFill>
                  <a:schemeClr val="dk1"/>
                </a:solidFill>
              </a:defRPr>
            </a:lvl4pPr>
            <a:lvl5pPr lvl="4">
              <a:spcBef>
                <a:spcPts val="0"/>
              </a:spcBef>
              <a:spcAft>
                <a:spcPts val="0"/>
              </a:spcAft>
              <a:buClr>
                <a:schemeClr val="dk1"/>
              </a:buClr>
              <a:buSzPts val="2400"/>
              <a:buFont typeface="Work Sans"/>
              <a:buNone/>
              <a:defRPr sz="2400">
                <a:solidFill>
                  <a:schemeClr val="dk1"/>
                </a:solidFill>
              </a:defRPr>
            </a:lvl5pPr>
            <a:lvl6pPr lvl="5">
              <a:spcBef>
                <a:spcPts val="0"/>
              </a:spcBef>
              <a:spcAft>
                <a:spcPts val="0"/>
              </a:spcAft>
              <a:buClr>
                <a:schemeClr val="dk1"/>
              </a:buClr>
              <a:buSzPts val="2400"/>
              <a:buFont typeface="Work Sans"/>
              <a:buNone/>
              <a:defRPr sz="2400">
                <a:solidFill>
                  <a:schemeClr val="dk1"/>
                </a:solidFill>
              </a:defRPr>
            </a:lvl6pPr>
            <a:lvl7pPr lvl="6">
              <a:spcBef>
                <a:spcPts val="0"/>
              </a:spcBef>
              <a:spcAft>
                <a:spcPts val="0"/>
              </a:spcAft>
              <a:buClr>
                <a:schemeClr val="dk1"/>
              </a:buClr>
              <a:buSzPts val="2400"/>
              <a:buFont typeface="Work Sans"/>
              <a:buNone/>
              <a:defRPr sz="2400">
                <a:solidFill>
                  <a:schemeClr val="dk1"/>
                </a:solidFill>
              </a:defRPr>
            </a:lvl7pPr>
            <a:lvl8pPr lvl="7">
              <a:spcBef>
                <a:spcPts val="0"/>
              </a:spcBef>
              <a:spcAft>
                <a:spcPts val="0"/>
              </a:spcAft>
              <a:buClr>
                <a:schemeClr val="dk1"/>
              </a:buClr>
              <a:buSzPts val="2400"/>
              <a:buFont typeface="Work Sans"/>
              <a:buNone/>
              <a:defRPr sz="2400">
                <a:solidFill>
                  <a:schemeClr val="dk1"/>
                </a:solidFill>
              </a:defRPr>
            </a:lvl8pPr>
            <a:lvl9pPr lvl="8">
              <a:spcBef>
                <a:spcPts val="0"/>
              </a:spcBef>
              <a:spcAft>
                <a:spcPts val="0"/>
              </a:spcAft>
              <a:buClr>
                <a:schemeClr val="dk1"/>
              </a:buClr>
              <a:buSzPts val="2400"/>
              <a:buFont typeface="Work Sans"/>
              <a:buNone/>
              <a:defRPr sz="2400">
                <a:solidFill>
                  <a:schemeClr val="dk1"/>
                </a:solidFill>
              </a:defRPr>
            </a:lvl9pPr>
          </a:lstStyle>
          <a:p>
            <a:endParaRPr/>
          </a:p>
        </p:txBody>
      </p:sp>
      <p:sp>
        <p:nvSpPr>
          <p:cNvPr id="220" name="Google Shape;220;p26"/>
          <p:cNvSpPr txBox="1">
            <a:spLocks noGrp="1"/>
          </p:cNvSpPr>
          <p:nvPr>
            <p:ph type="title" idx="6"/>
          </p:nvPr>
        </p:nvSpPr>
        <p:spPr>
          <a:xfrm>
            <a:off x="5259900" y="2571800"/>
            <a:ext cx="3539100" cy="12861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Medium"/>
              <a:buNone/>
              <a:defRPr/>
            </a:lvl1pPr>
            <a:lvl2pPr lvl="1">
              <a:spcBef>
                <a:spcPts val="0"/>
              </a:spcBef>
              <a:spcAft>
                <a:spcPts val="0"/>
              </a:spcAft>
              <a:buClr>
                <a:schemeClr val="dk1"/>
              </a:buClr>
              <a:buSzPts val="2400"/>
              <a:buFont typeface="Work Sans"/>
              <a:buNone/>
              <a:defRPr sz="2400">
                <a:solidFill>
                  <a:schemeClr val="dk1"/>
                </a:solidFill>
              </a:defRPr>
            </a:lvl2pPr>
            <a:lvl3pPr lvl="2">
              <a:spcBef>
                <a:spcPts val="0"/>
              </a:spcBef>
              <a:spcAft>
                <a:spcPts val="0"/>
              </a:spcAft>
              <a:buClr>
                <a:schemeClr val="dk1"/>
              </a:buClr>
              <a:buSzPts val="2400"/>
              <a:buFont typeface="Work Sans"/>
              <a:buNone/>
              <a:defRPr sz="2400">
                <a:solidFill>
                  <a:schemeClr val="dk1"/>
                </a:solidFill>
              </a:defRPr>
            </a:lvl3pPr>
            <a:lvl4pPr lvl="3">
              <a:spcBef>
                <a:spcPts val="0"/>
              </a:spcBef>
              <a:spcAft>
                <a:spcPts val="0"/>
              </a:spcAft>
              <a:buClr>
                <a:schemeClr val="dk1"/>
              </a:buClr>
              <a:buSzPts val="2400"/>
              <a:buFont typeface="Work Sans"/>
              <a:buNone/>
              <a:defRPr sz="2400">
                <a:solidFill>
                  <a:schemeClr val="dk1"/>
                </a:solidFill>
              </a:defRPr>
            </a:lvl4pPr>
            <a:lvl5pPr lvl="4">
              <a:spcBef>
                <a:spcPts val="0"/>
              </a:spcBef>
              <a:spcAft>
                <a:spcPts val="0"/>
              </a:spcAft>
              <a:buClr>
                <a:schemeClr val="dk1"/>
              </a:buClr>
              <a:buSzPts val="2400"/>
              <a:buFont typeface="Work Sans"/>
              <a:buNone/>
              <a:defRPr sz="2400">
                <a:solidFill>
                  <a:schemeClr val="dk1"/>
                </a:solidFill>
              </a:defRPr>
            </a:lvl5pPr>
            <a:lvl6pPr lvl="5">
              <a:spcBef>
                <a:spcPts val="0"/>
              </a:spcBef>
              <a:spcAft>
                <a:spcPts val="0"/>
              </a:spcAft>
              <a:buClr>
                <a:schemeClr val="dk1"/>
              </a:buClr>
              <a:buSzPts val="2400"/>
              <a:buFont typeface="Work Sans"/>
              <a:buNone/>
              <a:defRPr sz="2400">
                <a:solidFill>
                  <a:schemeClr val="dk1"/>
                </a:solidFill>
              </a:defRPr>
            </a:lvl6pPr>
            <a:lvl7pPr lvl="6">
              <a:spcBef>
                <a:spcPts val="0"/>
              </a:spcBef>
              <a:spcAft>
                <a:spcPts val="0"/>
              </a:spcAft>
              <a:buClr>
                <a:schemeClr val="dk1"/>
              </a:buClr>
              <a:buSzPts val="2400"/>
              <a:buFont typeface="Work Sans"/>
              <a:buNone/>
              <a:defRPr sz="2400">
                <a:solidFill>
                  <a:schemeClr val="dk1"/>
                </a:solidFill>
              </a:defRPr>
            </a:lvl7pPr>
            <a:lvl8pPr lvl="7">
              <a:spcBef>
                <a:spcPts val="0"/>
              </a:spcBef>
              <a:spcAft>
                <a:spcPts val="0"/>
              </a:spcAft>
              <a:buClr>
                <a:schemeClr val="dk1"/>
              </a:buClr>
              <a:buSzPts val="2400"/>
              <a:buFont typeface="Work Sans"/>
              <a:buNone/>
              <a:defRPr sz="2400">
                <a:solidFill>
                  <a:schemeClr val="dk1"/>
                </a:solidFill>
              </a:defRPr>
            </a:lvl8pPr>
            <a:lvl9pPr lvl="8">
              <a:spcBef>
                <a:spcPts val="0"/>
              </a:spcBef>
              <a:spcAft>
                <a:spcPts val="0"/>
              </a:spcAft>
              <a:buClr>
                <a:schemeClr val="dk1"/>
              </a:buClr>
              <a:buSzPts val="2400"/>
              <a:buFont typeface="Work Sans"/>
              <a:buNone/>
              <a:defRPr sz="2400">
                <a:solidFill>
                  <a:schemeClr val="dk1"/>
                </a:solidFill>
              </a:defRPr>
            </a:lvl9pPr>
          </a:lstStyle>
          <a:p>
            <a:endParaRPr/>
          </a:p>
        </p:txBody>
      </p:sp>
      <p:sp>
        <p:nvSpPr>
          <p:cNvPr id="221" name="Google Shape;221;p26"/>
          <p:cNvSpPr txBox="1">
            <a:spLocks noGrp="1"/>
          </p:cNvSpPr>
          <p:nvPr>
            <p:ph type="title" idx="7"/>
          </p:nvPr>
        </p:nvSpPr>
        <p:spPr>
          <a:xfrm>
            <a:off x="5266966" y="3857975"/>
            <a:ext cx="3876300" cy="1286100"/>
          </a:xfrm>
          <a:prstGeom prst="rect">
            <a:avLst/>
          </a:prstGeom>
          <a:solidFill>
            <a:schemeClr val="dk2"/>
          </a:solidFill>
        </p:spPr>
        <p:txBody>
          <a:bodyPr spcFirstLastPara="1" wrap="square" lIns="91425" tIns="91425" rIns="91425" bIns="91425" anchor="t" anchorCtr="0">
            <a:noAutofit/>
          </a:bodyPr>
          <a:lstStyle>
            <a:lvl1pPr lvl="0">
              <a:spcBef>
                <a:spcPts val="0"/>
              </a:spcBef>
              <a:spcAft>
                <a:spcPts val="0"/>
              </a:spcAft>
              <a:buSzPts val="2400"/>
              <a:buFont typeface="Work Sans Medium"/>
              <a:buNone/>
              <a:defRPr/>
            </a:lvl1pPr>
            <a:lvl2pPr lvl="1">
              <a:spcBef>
                <a:spcPts val="0"/>
              </a:spcBef>
              <a:spcAft>
                <a:spcPts val="0"/>
              </a:spcAft>
              <a:buClr>
                <a:schemeClr val="dk1"/>
              </a:buClr>
              <a:buSzPts val="2400"/>
              <a:buFont typeface="Work Sans"/>
              <a:buNone/>
              <a:defRPr sz="2400">
                <a:solidFill>
                  <a:schemeClr val="dk1"/>
                </a:solidFill>
              </a:defRPr>
            </a:lvl2pPr>
            <a:lvl3pPr lvl="2">
              <a:spcBef>
                <a:spcPts val="0"/>
              </a:spcBef>
              <a:spcAft>
                <a:spcPts val="0"/>
              </a:spcAft>
              <a:buClr>
                <a:schemeClr val="dk1"/>
              </a:buClr>
              <a:buSzPts val="2400"/>
              <a:buFont typeface="Work Sans"/>
              <a:buNone/>
              <a:defRPr sz="2400">
                <a:solidFill>
                  <a:schemeClr val="dk1"/>
                </a:solidFill>
              </a:defRPr>
            </a:lvl3pPr>
            <a:lvl4pPr lvl="3">
              <a:spcBef>
                <a:spcPts val="0"/>
              </a:spcBef>
              <a:spcAft>
                <a:spcPts val="0"/>
              </a:spcAft>
              <a:buClr>
                <a:schemeClr val="dk1"/>
              </a:buClr>
              <a:buSzPts val="2400"/>
              <a:buFont typeface="Work Sans"/>
              <a:buNone/>
              <a:defRPr sz="2400">
                <a:solidFill>
                  <a:schemeClr val="dk1"/>
                </a:solidFill>
              </a:defRPr>
            </a:lvl4pPr>
            <a:lvl5pPr lvl="4">
              <a:spcBef>
                <a:spcPts val="0"/>
              </a:spcBef>
              <a:spcAft>
                <a:spcPts val="0"/>
              </a:spcAft>
              <a:buClr>
                <a:schemeClr val="dk1"/>
              </a:buClr>
              <a:buSzPts val="2400"/>
              <a:buFont typeface="Work Sans"/>
              <a:buNone/>
              <a:defRPr sz="2400">
                <a:solidFill>
                  <a:schemeClr val="dk1"/>
                </a:solidFill>
              </a:defRPr>
            </a:lvl5pPr>
            <a:lvl6pPr lvl="5">
              <a:spcBef>
                <a:spcPts val="0"/>
              </a:spcBef>
              <a:spcAft>
                <a:spcPts val="0"/>
              </a:spcAft>
              <a:buClr>
                <a:schemeClr val="dk1"/>
              </a:buClr>
              <a:buSzPts val="2400"/>
              <a:buFont typeface="Work Sans"/>
              <a:buNone/>
              <a:defRPr sz="2400">
                <a:solidFill>
                  <a:schemeClr val="dk1"/>
                </a:solidFill>
              </a:defRPr>
            </a:lvl6pPr>
            <a:lvl7pPr lvl="6">
              <a:spcBef>
                <a:spcPts val="0"/>
              </a:spcBef>
              <a:spcAft>
                <a:spcPts val="0"/>
              </a:spcAft>
              <a:buClr>
                <a:schemeClr val="dk1"/>
              </a:buClr>
              <a:buSzPts val="2400"/>
              <a:buFont typeface="Work Sans"/>
              <a:buNone/>
              <a:defRPr sz="2400">
                <a:solidFill>
                  <a:schemeClr val="dk1"/>
                </a:solidFill>
              </a:defRPr>
            </a:lvl7pPr>
            <a:lvl8pPr lvl="7">
              <a:spcBef>
                <a:spcPts val="0"/>
              </a:spcBef>
              <a:spcAft>
                <a:spcPts val="0"/>
              </a:spcAft>
              <a:buClr>
                <a:schemeClr val="dk1"/>
              </a:buClr>
              <a:buSzPts val="2400"/>
              <a:buFont typeface="Work Sans"/>
              <a:buNone/>
              <a:defRPr sz="2400">
                <a:solidFill>
                  <a:schemeClr val="dk1"/>
                </a:solidFill>
              </a:defRPr>
            </a:lvl8pPr>
            <a:lvl9pPr lvl="8">
              <a:spcBef>
                <a:spcPts val="0"/>
              </a:spcBef>
              <a:spcAft>
                <a:spcPts val="0"/>
              </a:spcAft>
              <a:buClr>
                <a:schemeClr val="dk1"/>
              </a:buClr>
              <a:buSzPts val="2400"/>
              <a:buFont typeface="Work Sans"/>
              <a:buNone/>
              <a:defRPr sz="2400">
                <a:solidFill>
                  <a:schemeClr val="dk1"/>
                </a:solidFill>
              </a:defRPr>
            </a:lvl9pPr>
          </a:lstStyle>
          <a:p>
            <a:endParaRPr/>
          </a:p>
        </p:txBody>
      </p:sp>
      <p:sp>
        <p:nvSpPr>
          <p:cNvPr id="222" name="Google Shape;222;p26"/>
          <p:cNvSpPr txBox="1">
            <a:spLocks noGrp="1"/>
          </p:cNvSpPr>
          <p:nvPr>
            <p:ph type="body" idx="8"/>
          </p:nvPr>
        </p:nvSpPr>
        <p:spPr>
          <a:xfrm>
            <a:off x="5263450" y="683550"/>
            <a:ext cx="3884100" cy="602400"/>
          </a:xfrm>
          <a:prstGeom prst="rect">
            <a:avLst/>
          </a:prstGeom>
        </p:spPr>
        <p:txBody>
          <a:bodyPr spcFirstLastPara="1" wrap="square" lIns="91425" tIns="91425" rIns="91425" bIns="91425" anchor="t" anchorCtr="0">
            <a:noAutofit/>
          </a:bodyPr>
          <a:lstStyle>
            <a:lvl1pPr marL="457200" lvl="0" indent="-279400">
              <a:spcBef>
                <a:spcPts val="0"/>
              </a:spcBef>
              <a:spcAft>
                <a:spcPts val="0"/>
              </a:spcAft>
              <a:buSzPts val="800"/>
              <a:buFont typeface="Work Sans"/>
              <a:buChar char="●"/>
              <a:defRPr sz="800"/>
            </a:lvl1pPr>
            <a:lvl2pPr marL="914400" lvl="1" indent="-279400">
              <a:spcBef>
                <a:spcPts val="0"/>
              </a:spcBef>
              <a:spcAft>
                <a:spcPts val="0"/>
              </a:spcAft>
              <a:buSzPts val="800"/>
              <a:buFont typeface="Work Sans"/>
              <a:buChar char="○"/>
              <a:defRPr sz="800"/>
            </a:lvl2pPr>
            <a:lvl3pPr marL="1371600" lvl="2" indent="-279400">
              <a:spcBef>
                <a:spcPts val="0"/>
              </a:spcBef>
              <a:spcAft>
                <a:spcPts val="0"/>
              </a:spcAft>
              <a:buSzPts val="800"/>
              <a:buFont typeface="Work Sans"/>
              <a:buChar char="■"/>
              <a:defRPr sz="800"/>
            </a:lvl3pPr>
            <a:lvl4pPr marL="1828800" lvl="3" indent="-279400">
              <a:spcBef>
                <a:spcPts val="0"/>
              </a:spcBef>
              <a:spcAft>
                <a:spcPts val="0"/>
              </a:spcAft>
              <a:buSzPts val="800"/>
              <a:buFont typeface="Work Sans"/>
              <a:buChar char="●"/>
              <a:defRPr sz="800"/>
            </a:lvl4pPr>
            <a:lvl5pPr marL="2286000" lvl="4" indent="-279400">
              <a:spcBef>
                <a:spcPts val="0"/>
              </a:spcBef>
              <a:spcAft>
                <a:spcPts val="0"/>
              </a:spcAft>
              <a:buSzPts val="800"/>
              <a:buFont typeface="Work Sans"/>
              <a:buChar char="○"/>
              <a:defRPr sz="800"/>
            </a:lvl5pPr>
            <a:lvl6pPr marL="2743200" lvl="5" indent="-279400">
              <a:spcBef>
                <a:spcPts val="0"/>
              </a:spcBef>
              <a:spcAft>
                <a:spcPts val="0"/>
              </a:spcAft>
              <a:buSzPts val="800"/>
              <a:buFont typeface="Work Sans"/>
              <a:buChar char="■"/>
              <a:defRPr sz="800"/>
            </a:lvl6pPr>
            <a:lvl7pPr marL="3200400" lvl="6" indent="-279400">
              <a:spcBef>
                <a:spcPts val="0"/>
              </a:spcBef>
              <a:spcAft>
                <a:spcPts val="0"/>
              </a:spcAft>
              <a:buSzPts val="800"/>
              <a:buFont typeface="Work Sans"/>
              <a:buChar char="●"/>
              <a:defRPr sz="800"/>
            </a:lvl7pPr>
            <a:lvl8pPr marL="3657600" lvl="7" indent="-279400">
              <a:spcBef>
                <a:spcPts val="0"/>
              </a:spcBef>
              <a:spcAft>
                <a:spcPts val="0"/>
              </a:spcAft>
              <a:buSzPts val="800"/>
              <a:buFont typeface="Work Sans"/>
              <a:buChar char="○"/>
              <a:defRPr sz="800"/>
            </a:lvl8pPr>
            <a:lvl9pPr marL="4114800" lvl="8" indent="-279400">
              <a:spcBef>
                <a:spcPts val="0"/>
              </a:spcBef>
              <a:spcAft>
                <a:spcPts val="0"/>
              </a:spcAft>
              <a:buSzPts val="800"/>
              <a:buFont typeface="Work Sans"/>
              <a:buChar char="■"/>
              <a:defRPr sz="800"/>
            </a:lvl9pPr>
          </a:lstStyle>
          <a:p>
            <a:endParaRPr/>
          </a:p>
        </p:txBody>
      </p:sp>
      <p:sp>
        <p:nvSpPr>
          <p:cNvPr id="223" name="Google Shape;223;p26"/>
          <p:cNvSpPr txBox="1">
            <a:spLocks noGrp="1"/>
          </p:cNvSpPr>
          <p:nvPr>
            <p:ph type="body" idx="9"/>
          </p:nvPr>
        </p:nvSpPr>
        <p:spPr>
          <a:xfrm>
            <a:off x="5263800" y="1969325"/>
            <a:ext cx="3884100" cy="602400"/>
          </a:xfrm>
          <a:prstGeom prst="rect">
            <a:avLst/>
          </a:prstGeom>
        </p:spPr>
        <p:txBody>
          <a:bodyPr spcFirstLastPara="1" wrap="square" lIns="91425" tIns="91425" rIns="91425" bIns="91425" anchor="t" anchorCtr="0">
            <a:noAutofit/>
          </a:bodyPr>
          <a:lstStyle>
            <a:lvl1pPr marL="457200" lvl="0" indent="-279400">
              <a:spcBef>
                <a:spcPts val="0"/>
              </a:spcBef>
              <a:spcAft>
                <a:spcPts val="0"/>
              </a:spcAft>
              <a:buSzPts val="800"/>
              <a:buFont typeface="Work Sans"/>
              <a:buChar char="●"/>
              <a:defRPr sz="800"/>
            </a:lvl1pPr>
            <a:lvl2pPr marL="914400" lvl="1" indent="-279400">
              <a:spcBef>
                <a:spcPts val="0"/>
              </a:spcBef>
              <a:spcAft>
                <a:spcPts val="0"/>
              </a:spcAft>
              <a:buSzPts val="800"/>
              <a:buFont typeface="Work Sans"/>
              <a:buChar char="○"/>
              <a:defRPr sz="800"/>
            </a:lvl2pPr>
            <a:lvl3pPr marL="1371600" lvl="2" indent="-279400">
              <a:spcBef>
                <a:spcPts val="0"/>
              </a:spcBef>
              <a:spcAft>
                <a:spcPts val="0"/>
              </a:spcAft>
              <a:buSzPts val="800"/>
              <a:buFont typeface="Work Sans"/>
              <a:buChar char="■"/>
              <a:defRPr sz="800"/>
            </a:lvl3pPr>
            <a:lvl4pPr marL="1828800" lvl="3" indent="-279400">
              <a:spcBef>
                <a:spcPts val="0"/>
              </a:spcBef>
              <a:spcAft>
                <a:spcPts val="0"/>
              </a:spcAft>
              <a:buSzPts val="800"/>
              <a:buFont typeface="Work Sans"/>
              <a:buChar char="●"/>
              <a:defRPr sz="800"/>
            </a:lvl4pPr>
            <a:lvl5pPr marL="2286000" lvl="4" indent="-279400">
              <a:spcBef>
                <a:spcPts val="0"/>
              </a:spcBef>
              <a:spcAft>
                <a:spcPts val="0"/>
              </a:spcAft>
              <a:buSzPts val="800"/>
              <a:buFont typeface="Work Sans"/>
              <a:buChar char="○"/>
              <a:defRPr sz="800"/>
            </a:lvl5pPr>
            <a:lvl6pPr marL="2743200" lvl="5" indent="-279400">
              <a:spcBef>
                <a:spcPts val="0"/>
              </a:spcBef>
              <a:spcAft>
                <a:spcPts val="0"/>
              </a:spcAft>
              <a:buSzPts val="800"/>
              <a:buFont typeface="Work Sans"/>
              <a:buChar char="■"/>
              <a:defRPr sz="800"/>
            </a:lvl6pPr>
            <a:lvl7pPr marL="3200400" lvl="6" indent="-279400">
              <a:spcBef>
                <a:spcPts val="0"/>
              </a:spcBef>
              <a:spcAft>
                <a:spcPts val="0"/>
              </a:spcAft>
              <a:buSzPts val="800"/>
              <a:buFont typeface="Work Sans"/>
              <a:buChar char="●"/>
              <a:defRPr sz="800"/>
            </a:lvl7pPr>
            <a:lvl8pPr marL="3657600" lvl="7" indent="-279400">
              <a:spcBef>
                <a:spcPts val="0"/>
              </a:spcBef>
              <a:spcAft>
                <a:spcPts val="0"/>
              </a:spcAft>
              <a:buSzPts val="800"/>
              <a:buFont typeface="Work Sans"/>
              <a:buChar char="○"/>
              <a:defRPr sz="800"/>
            </a:lvl8pPr>
            <a:lvl9pPr marL="4114800" lvl="8" indent="-279400">
              <a:spcBef>
                <a:spcPts val="0"/>
              </a:spcBef>
              <a:spcAft>
                <a:spcPts val="0"/>
              </a:spcAft>
              <a:buSzPts val="800"/>
              <a:buFont typeface="Work Sans"/>
              <a:buChar char="■"/>
              <a:defRPr sz="800"/>
            </a:lvl9pPr>
          </a:lstStyle>
          <a:p>
            <a:endParaRPr/>
          </a:p>
        </p:txBody>
      </p:sp>
      <p:sp>
        <p:nvSpPr>
          <p:cNvPr id="224" name="Google Shape;224;p26"/>
          <p:cNvSpPr txBox="1">
            <a:spLocks noGrp="1"/>
          </p:cNvSpPr>
          <p:nvPr>
            <p:ph type="body" idx="13"/>
          </p:nvPr>
        </p:nvSpPr>
        <p:spPr>
          <a:xfrm>
            <a:off x="5256000" y="3229925"/>
            <a:ext cx="3884100" cy="602400"/>
          </a:xfrm>
          <a:prstGeom prst="rect">
            <a:avLst/>
          </a:prstGeom>
        </p:spPr>
        <p:txBody>
          <a:bodyPr spcFirstLastPara="1" wrap="square" lIns="91425" tIns="91425" rIns="91425" bIns="91425" anchor="t" anchorCtr="0">
            <a:noAutofit/>
          </a:bodyPr>
          <a:lstStyle>
            <a:lvl1pPr marL="457200" lvl="0" indent="-279400">
              <a:spcBef>
                <a:spcPts val="0"/>
              </a:spcBef>
              <a:spcAft>
                <a:spcPts val="0"/>
              </a:spcAft>
              <a:buSzPts val="800"/>
              <a:buFont typeface="Work Sans"/>
              <a:buChar char="●"/>
              <a:defRPr sz="800"/>
            </a:lvl1pPr>
            <a:lvl2pPr marL="914400" lvl="1" indent="-279400">
              <a:spcBef>
                <a:spcPts val="0"/>
              </a:spcBef>
              <a:spcAft>
                <a:spcPts val="0"/>
              </a:spcAft>
              <a:buSzPts val="800"/>
              <a:buFont typeface="Work Sans"/>
              <a:buChar char="○"/>
              <a:defRPr sz="800"/>
            </a:lvl2pPr>
            <a:lvl3pPr marL="1371600" lvl="2" indent="-279400">
              <a:spcBef>
                <a:spcPts val="0"/>
              </a:spcBef>
              <a:spcAft>
                <a:spcPts val="0"/>
              </a:spcAft>
              <a:buSzPts val="800"/>
              <a:buFont typeface="Work Sans"/>
              <a:buChar char="■"/>
              <a:defRPr sz="800"/>
            </a:lvl3pPr>
            <a:lvl4pPr marL="1828800" lvl="3" indent="-279400">
              <a:spcBef>
                <a:spcPts val="0"/>
              </a:spcBef>
              <a:spcAft>
                <a:spcPts val="0"/>
              </a:spcAft>
              <a:buSzPts val="800"/>
              <a:buFont typeface="Work Sans"/>
              <a:buChar char="●"/>
              <a:defRPr sz="800"/>
            </a:lvl4pPr>
            <a:lvl5pPr marL="2286000" lvl="4" indent="-279400">
              <a:spcBef>
                <a:spcPts val="0"/>
              </a:spcBef>
              <a:spcAft>
                <a:spcPts val="0"/>
              </a:spcAft>
              <a:buSzPts val="800"/>
              <a:buFont typeface="Work Sans"/>
              <a:buChar char="○"/>
              <a:defRPr sz="800"/>
            </a:lvl5pPr>
            <a:lvl6pPr marL="2743200" lvl="5" indent="-279400">
              <a:spcBef>
                <a:spcPts val="0"/>
              </a:spcBef>
              <a:spcAft>
                <a:spcPts val="0"/>
              </a:spcAft>
              <a:buSzPts val="800"/>
              <a:buFont typeface="Work Sans"/>
              <a:buChar char="■"/>
              <a:defRPr sz="800"/>
            </a:lvl6pPr>
            <a:lvl7pPr marL="3200400" lvl="6" indent="-279400">
              <a:spcBef>
                <a:spcPts val="0"/>
              </a:spcBef>
              <a:spcAft>
                <a:spcPts val="0"/>
              </a:spcAft>
              <a:buSzPts val="800"/>
              <a:buFont typeface="Work Sans"/>
              <a:buChar char="●"/>
              <a:defRPr sz="800"/>
            </a:lvl7pPr>
            <a:lvl8pPr marL="3657600" lvl="7" indent="-279400">
              <a:spcBef>
                <a:spcPts val="0"/>
              </a:spcBef>
              <a:spcAft>
                <a:spcPts val="0"/>
              </a:spcAft>
              <a:buSzPts val="800"/>
              <a:buFont typeface="Work Sans"/>
              <a:buChar char="○"/>
              <a:defRPr sz="800"/>
            </a:lvl8pPr>
            <a:lvl9pPr marL="4114800" lvl="8" indent="-279400">
              <a:spcBef>
                <a:spcPts val="0"/>
              </a:spcBef>
              <a:spcAft>
                <a:spcPts val="0"/>
              </a:spcAft>
              <a:buSzPts val="800"/>
              <a:buFont typeface="Work Sans"/>
              <a:buChar char="■"/>
              <a:defRPr sz="800"/>
            </a:lvl9pPr>
          </a:lstStyle>
          <a:p>
            <a:endParaRPr/>
          </a:p>
        </p:txBody>
      </p:sp>
      <p:sp>
        <p:nvSpPr>
          <p:cNvPr id="225" name="Google Shape;225;p26"/>
          <p:cNvSpPr txBox="1">
            <a:spLocks noGrp="1"/>
          </p:cNvSpPr>
          <p:nvPr>
            <p:ph type="body" idx="14"/>
          </p:nvPr>
        </p:nvSpPr>
        <p:spPr>
          <a:xfrm>
            <a:off x="5263450" y="4541675"/>
            <a:ext cx="3884100" cy="602400"/>
          </a:xfrm>
          <a:prstGeom prst="rect">
            <a:avLst/>
          </a:prstGeom>
        </p:spPr>
        <p:txBody>
          <a:bodyPr spcFirstLastPara="1" wrap="square" lIns="91425" tIns="91425" rIns="91425" bIns="91425" anchor="t" anchorCtr="0">
            <a:noAutofit/>
          </a:bodyPr>
          <a:lstStyle>
            <a:lvl1pPr marL="457200" lvl="0" indent="-279400">
              <a:spcBef>
                <a:spcPts val="0"/>
              </a:spcBef>
              <a:spcAft>
                <a:spcPts val="0"/>
              </a:spcAft>
              <a:buSzPts val="800"/>
              <a:buFont typeface="Work Sans"/>
              <a:buChar char="●"/>
              <a:defRPr sz="800"/>
            </a:lvl1pPr>
            <a:lvl2pPr marL="914400" lvl="1" indent="-279400">
              <a:spcBef>
                <a:spcPts val="0"/>
              </a:spcBef>
              <a:spcAft>
                <a:spcPts val="0"/>
              </a:spcAft>
              <a:buSzPts val="800"/>
              <a:buFont typeface="Work Sans"/>
              <a:buChar char="○"/>
              <a:defRPr sz="800"/>
            </a:lvl2pPr>
            <a:lvl3pPr marL="1371600" lvl="2" indent="-279400">
              <a:spcBef>
                <a:spcPts val="0"/>
              </a:spcBef>
              <a:spcAft>
                <a:spcPts val="0"/>
              </a:spcAft>
              <a:buSzPts val="800"/>
              <a:buFont typeface="Work Sans"/>
              <a:buChar char="■"/>
              <a:defRPr sz="800"/>
            </a:lvl3pPr>
            <a:lvl4pPr marL="1828800" lvl="3" indent="-279400">
              <a:spcBef>
                <a:spcPts val="0"/>
              </a:spcBef>
              <a:spcAft>
                <a:spcPts val="0"/>
              </a:spcAft>
              <a:buSzPts val="800"/>
              <a:buFont typeface="Work Sans"/>
              <a:buChar char="●"/>
              <a:defRPr sz="800"/>
            </a:lvl4pPr>
            <a:lvl5pPr marL="2286000" lvl="4" indent="-279400">
              <a:spcBef>
                <a:spcPts val="0"/>
              </a:spcBef>
              <a:spcAft>
                <a:spcPts val="0"/>
              </a:spcAft>
              <a:buSzPts val="800"/>
              <a:buFont typeface="Work Sans"/>
              <a:buChar char="○"/>
              <a:defRPr sz="800"/>
            </a:lvl5pPr>
            <a:lvl6pPr marL="2743200" lvl="5" indent="-279400">
              <a:spcBef>
                <a:spcPts val="0"/>
              </a:spcBef>
              <a:spcAft>
                <a:spcPts val="0"/>
              </a:spcAft>
              <a:buSzPts val="800"/>
              <a:buFont typeface="Work Sans"/>
              <a:buChar char="■"/>
              <a:defRPr sz="800"/>
            </a:lvl6pPr>
            <a:lvl7pPr marL="3200400" lvl="6" indent="-279400">
              <a:spcBef>
                <a:spcPts val="0"/>
              </a:spcBef>
              <a:spcAft>
                <a:spcPts val="0"/>
              </a:spcAft>
              <a:buSzPts val="800"/>
              <a:buFont typeface="Work Sans"/>
              <a:buChar char="●"/>
              <a:defRPr sz="800"/>
            </a:lvl7pPr>
            <a:lvl8pPr marL="3657600" lvl="7" indent="-279400">
              <a:spcBef>
                <a:spcPts val="0"/>
              </a:spcBef>
              <a:spcAft>
                <a:spcPts val="0"/>
              </a:spcAft>
              <a:buSzPts val="800"/>
              <a:buFont typeface="Work Sans"/>
              <a:buChar char="○"/>
              <a:defRPr sz="800"/>
            </a:lvl8pPr>
            <a:lvl9pPr marL="4114800" lvl="8" indent="-279400">
              <a:spcBef>
                <a:spcPts val="0"/>
              </a:spcBef>
              <a:spcAft>
                <a:spcPts val="0"/>
              </a:spcAft>
              <a:buSzPts val="800"/>
              <a:buFont typeface="Work Sans"/>
              <a:buChar char="■"/>
              <a:defRPr sz="800"/>
            </a:lvl9pPr>
          </a:lstStyle>
          <a:p>
            <a:endParaRPr/>
          </a:p>
        </p:txBody>
      </p:sp>
      <p:sp>
        <p:nvSpPr>
          <p:cNvPr id="226" name="Google Shape;226;p26"/>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matchingName="KPIs">
  <p:cSld name="TITLE_19">
    <p:spTree>
      <p:nvGrpSpPr>
        <p:cNvPr id="1" name="Shape 227"/>
        <p:cNvGrpSpPr/>
        <p:nvPr/>
      </p:nvGrpSpPr>
      <p:grpSpPr>
        <a:xfrm>
          <a:off x="0" y="0"/>
          <a:ext cx="0" cy="0"/>
          <a:chOff x="0" y="0"/>
          <a:chExt cx="0" cy="0"/>
        </a:xfrm>
      </p:grpSpPr>
      <p:sp>
        <p:nvSpPr>
          <p:cNvPr id="228" name="Google Shape;228;p27"/>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9" name="Google Shape;229;p27"/>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230" name="Google Shape;230;p27"/>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231" name="Google Shape;231;p27"/>
          <p:cNvSpPr/>
          <p:nvPr/>
        </p:nvSpPr>
        <p:spPr>
          <a:xfrm>
            <a:off x="1983450" y="1918800"/>
            <a:ext cx="7160400" cy="6444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32" name="Google Shape;232;p27"/>
          <p:cNvSpPr/>
          <p:nvPr/>
        </p:nvSpPr>
        <p:spPr>
          <a:xfrm>
            <a:off x="1983450" y="2563138"/>
            <a:ext cx="7160400" cy="6444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33" name="Google Shape;233;p27"/>
          <p:cNvSpPr/>
          <p:nvPr/>
        </p:nvSpPr>
        <p:spPr>
          <a:xfrm>
            <a:off x="1983450" y="3207550"/>
            <a:ext cx="7160400" cy="6444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34" name="Google Shape;234;p27"/>
          <p:cNvSpPr/>
          <p:nvPr/>
        </p:nvSpPr>
        <p:spPr>
          <a:xfrm>
            <a:off x="1983450" y="3851888"/>
            <a:ext cx="7160400" cy="6444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35" name="Google Shape;235;p27"/>
          <p:cNvSpPr/>
          <p:nvPr/>
        </p:nvSpPr>
        <p:spPr>
          <a:xfrm>
            <a:off x="1983450" y="4496300"/>
            <a:ext cx="7160400" cy="6444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cxnSp>
        <p:nvCxnSpPr>
          <p:cNvPr id="236" name="Google Shape;236;p27"/>
          <p:cNvCxnSpPr/>
          <p:nvPr/>
        </p:nvCxnSpPr>
        <p:spPr>
          <a:xfrm>
            <a:off x="743700" y="2563200"/>
            <a:ext cx="8400300" cy="0"/>
          </a:xfrm>
          <a:prstGeom prst="straightConnector1">
            <a:avLst/>
          </a:prstGeom>
          <a:noFill/>
          <a:ln w="9525" cap="flat" cmpd="sng">
            <a:solidFill>
              <a:schemeClr val="dk1"/>
            </a:solidFill>
            <a:prstDash val="solid"/>
            <a:round/>
            <a:headEnd type="none" w="med" len="med"/>
            <a:tailEnd type="none" w="med" len="med"/>
          </a:ln>
        </p:spPr>
      </p:cxnSp>
      <p:cxnSp>
        <p:nvCxnSpPr>
          <p:cNvPr id="237" name="Google Shape;237;p27"/>
          <p:cNvCxnSpPr/>
          <p:nvPr/>
        </p:nvCxnSpPr>
        <p:spPr>
          <a:xfrm>
            <a:off x="743700" y="3207550"/>
            <a:ext cx="8400300" cy="0"/>
          </a:xfrm>
          <a:prstGeom prst="straightConnector1">
            <a:avLst/>
          </a:prstGeom>
          <a:noFill/>
          <a:ln w="9525" cap="flat" cmpd="sng">
            <a:solidFill>
              <a:schemeClr val="dk1"/>
            </a:solidFill>
            <a:prstDash val="solid"/>
            <a:round/>
            <a:headEnd type="none" w="med" len="med"/>
            <a:tailEnd type="none" w="med" len="med"/>
          </a:ln>
        </p:spPr>
      </p:cxnSp>
      <p:cxnSp>
        <p:nvCxnSpPr>
          <p:cNvPr id="238" name="Google Shape;238;p27"/>
          <p:cNvCxnSpPr/>
          <p:nvPr/>
        </p:nvCxnSpPr>
        <p:spPr>
          <a:xfrm>
            <a:off x="743700" y="3851950"/>
            <a:ext cx="8400300" cy="0"/>
          </a:xfrm>
          <a:prstGeom prst="straightConnector1">
            <a:avLst/>
          </a:prstGeom>
          <a:noFill/>
          <a:ln w="9525" cap="flat" cmpd="sng">
            <a:solidFill>
              <a:schemeClr val="dk1"/>
            </a:solidFill>
            <a:prstDash val="solid"/>
            <a:round/>
            <a:headEnd type="none" w="med" len="med"/>
            <a:tailEnd type="none" w="med" len="med"/>
          </a:ln>
        </p:spPr>
      </p:cxnSp>
      <p:cxnSp>
        <p:nvCxnSpPr>
          <p:cNvPr id="239" name="Google Shape;239;p27"/>
          <p:cNvCxnSpPr/>
          <p:nvPr/>
        </p:nvCxnSpPr>
        <p:spPr>
          <a:xfrm>
            <a:off x="743700" y="4490500"/>
            <a:ext cx="8400300" cy="0"/>
          </a:xfrm>
          <a:prstGeom prst="straightConnector1">
            <a:avLst/>
          </a:prstGeom>
          <a:noFill/>
          <a:ln w="9525" cap="flat" cmpd="sng">
            <a:solidFill>
              <a:schemeClr val="dk1"/>
            </a:solidFill>
            <a:prstDash val="solid"/>
            <a:round/>
            <a:headEnd type="none" w="med" len="med"/>
            <a:tailEnd type="none" w="med" len="med"/>
          </a:ln>
        </p:spPr>
      </p:cxnSp>
      <p:sp>
        <p:nvSpPr>
          <p:cNvPr id="240" name="Google Shape;240;p27"/>
          <p:cNvSpPr txBox="1">
            <a:spLocks noGrp="1"/>
          </p:cNvSpPr>
          <p:nvPr>
            <p:ph type="subTitle" idx="3"/>
          </p:nvPr>
        </p:nvSpPr>
        <p:spPr>
          <a:xfrm>
            <a:off x="2290275" y="1918750"/>
            <a:ext cx="3349800" cy="644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a:buNone/>
              <a:defRPr sz="2400"/>
            </a:lvl1pPr>
            <a:lvl2pPr lvl="1">
              <a:spcBef>
                <a:spcPts val="0"/>
              </a:spcBef>
              <a:spcAft>
                <a:spcPts val="0"/>
              </a:spcAft>
              <a:buClr>
                <a:schemeClr val="dk1"/>
              </a:buClr>
              <a:buSzPts val="2400"/>
              <a:buFont typeface="Work Sans"/>
              <a:buNone/>
              <a:defRPr sz="2400"/>
            </a:lvl2pPr>
            <a:lvl3pPr lvl="2">
              <a:spcBef>
                <a:spcPts val="0"/>
              </a:spcBef>
              <a:spcAft>
                <a:spcPts val="0"/>
              </a:spcAft>
              <a:buClr>
                <a:schemeClr val="dk1"/>
              </a:buClr>
              <a:buSzPts val="2400"/>
              <a:buFont typeface="Work Sans"/>
              <a:buNone/>
              <a:defRPr sz="2400"/>
            </a:lvl3pPr>
            <a:lvl4pPr lvl="3">
              <a:spcBef>
                <a:spcPts val="0"/>
              </a:spcBef>
              <a:spcAft>
                <a:spcPts val="0"/>
              </a:spcAft>
              <a:buClr>
                <a:schemeClr val="dk1"/>
              </a:buClr>
              <a:buSzPts val="2400"/>
              <a:buFont typeface="Work Sans"/>
              <a:buNone/>
              <a:defRPr sz="2400"/>
            </a:lvl4pPr>
            <a:lvl5pPr lvl="4">
              <a:spcBef>
                <a:spcPts val="0"/>
              </a:spcBef>
              <a:spcAft>
                <a:spcPts val="0"/>
              </a:spcAft>
              <a:buClr>
                <a:schemeClr val="dk1"/>
              </a:buClr>
              <a:buSzPts val="2400"/>
              <a:buFont typeface="Work Sans"/>
              <a:buNone/>
              <a:defRPr sz="2400"/>
            </a:lvl5pPr>
            <a:lvl6pPr lvl="5">
              <a:spcBef>
                <a:spcPts val="0"/>
              </a:spcBef>
              <a:spcAft>
                <a:spcPts val="0"/>
              </a:spcAft>
              <a:buClr>
                <a:schemeClr val="dk1"/>
              </a:buClr>
              <a:buSzPts val="2400"/>
              <a:buFont typeface="Work Sans"/>
              <a:buNone/>
              <a:defRPr sz="2400"/>
            </a:lvl6pPr>
            <a:lvl7pPr lvl="6">
              <a:spcBef>
                <a:spcPts val="0"/>
              </a:spcBef>
              <a:spcAft>
                <a:spcPts val="0"/>
              </a:spcAft>
              <a:buClr>
                <a:schemeClr val="dk1"/>
              </a:buClr>
              <a:buSzPts val="2400"/>
              <a:buFont typeface="Work Sans"/>
              <a:buNone/>
              <a:defRPr sz="2400"/>
            </a:lvl7pPr>
            <a:lvl8pPr lvl="7">
              <a:spcBef>
                <a:spcPts val="0"/>
              </a:spcBef>
              <a:spcAft>
                <a:spcPts val="0"/>
              </a:spcAft>
              <a:buClr>
                <a:schemeClr val="dk1"/>
              </a:buClr>
              <a:buSzPts val="2400"/>
              <a:buFont typeface="Work Sans"/>
              <a:buNone/>
              <a:defRPr sz="2400"/>
            </a:lvl8pPr>
            <a:lvl9pPr lvl="8">
              <a:spcBef>
                <a:spcPts val="0"/>
              </a:spcBef>
              <a:spcAft>
                <a:spcPts val="0"/>
              </a:spcAft>
              <a:buClr>
                <a:schemeClr val="dk1"/>
              </a:buClr>
              <a:buSzPts val="2400"/>
              <a:buFont typeface="Work Sans"/>
              <a:buNone/>
              <a:defRPr sz="2400"/>
            </a:lvl9pPr>
          </a:lstStyle>
          <a:p>
            <a:endParaRPr/>
          </a:p>
        </p:txBody>
      </p:sp>
      <p:sp>
        <p:nvSpPr>
          <p:cNvPr id="241" name="Google Shape;241;p27"/>
          <p:cNvSpPr txBox="1">
            <a:spLocks noGrp="1"/>
          </p:cNvSpPr>
          <p:nvPr>
            <p:ph type="subTitle" idx="4"/>
          </p:nvPr>
        </p:nvSpPr>
        <p:spPr>
          <a:xfrm>
            <a:off x="2290275" y="2563200"/>
            <a:ext cx="3349800" cy="644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a:buNone/>
              <a:defRPr sz="2400"/>
            </a:lvl1pPr>
            <a:lvl2pPr lvl="1">
              <a:spcBef>
                <a:spcPts val="0"/>
              </a:spcBef>
              <a:spcAft>
                <a:spcPts val="0"/>
              </a:spcAft>
              <a:buClr>
                <a:schemeClr val="dk1"/>
              </a:buClr>
              <a:buSzPts val="2400"/>
              <a:buFont typeface="Work Sans"/>
              <a:buNone/>
              <a:defRPr sz="2400"/>
            </a:lvl2pPr>
            <a:lvl3pPr lvl="2">
              <a:spcBef>
                <a:spcPts val="0"/>
              </a:spcBef>
              <a:spcAft>
                <a:spcPts val="0"/>
              </a:spcAft>
              <a:buClr>
                <a:schemeClr val="dk1"/>
              </a:buClr>
              <a:buSzPts val="2400"/>
              <a:buFont typeface="Work Sans"/>
              <a:buNone/>
              <a:defRPr sz="2400"/>
            </a:lvl3pPr>
            <a:lvl4pPr lvl="3">
              <a:spcBef>
                <a:spcPts val="0"/>
              </a:spcBef>
              <a:spcAft>
                <a:spcPts val="0"/>
              </a:spcAft>
              <a:buClr>
                <a:schemeClr val="dk1"/>
              </a:buClr>
              <a:buSzPts val="2400"/>
              <a:buFont typeface="Work Sans"/>
              <a:buNone/>
              <a:defRPr sz="2400"/>
            </a:lvl4pPr>
            <a:lvl5pPr lvl="4">
              <a:spcBef>
                <a:spcPts val="0"/>
              </a:spcBef>
              <a:spcAft>
                <a:spcPts val="0"/>
              </a:spcAft>
              <a:buClr>
                <a:schemeClr val="dk1"/>
              </a:buClr>
              <a:buSzPts val="2400"/>
              <a:buFont typeface="Work Sans"/>
              <a:buNone/>
              <a:defRPr sz="2400"/>
            </a:lvl5pPr>
            <a:lvl6pPr lvl="5">
              <a:spcBef>
                <a:spcPts val="0"/>
              </a:spcBef>
              <a:spcAft>
                <a:spcPts val="0"/>
              </a:spcAft>
              <a:buClr>
                <a:schemeClr val="dk1"/>
              </a:buClr>
              <a:buSzPts val="2400"/>
              <a:buFont typeface="Work Sans"/>
              <a:buNone/>
              <a:defRPr sz="2400"/>
            </a:lvl6pPr>
            <a:lvl7pPr lvl="6">
              <a:spcBef>
                <a:spcPts val="0"/>
              </a:spcBef>
              <a:spcAft>
                <a:spcPts val="0"/>
              </a:spcAft>
              <a:buClr>
                <a:schemeClr val="dk1"/>
              </a:buClr>
              <a:buSzPts val="2400"/>
              <a:buFont typeface="Work Sans"/>
              <a:buNone/>
              <a:defRPr sz="2400"/>
            </a:lvl7pPr>
            <a:lvl8pPr lvl="7">
              <a:spcBef>
                <a:spcPts val="0"/>
              </a:spcBef>
              <a:spcAft>
                <a:spcPts val="0"/>
              </a:spcAft>
              <a:buClr>
                <a:schemeClr val="dk1"/>
              </a:buClr>
              <a:buSzPts val="2400"/>
              <a:buFont typeface="Work Sans"/>
              <a:buNone/>
              <a:defRPr sz="2400"/>
            </a:lvl8pPr>
            <a:lvl9pPr lvl="8">
              <a:spcBef>
                <a:spcPts val="0"/>
              </a:spcBef>
              <a:spcAft>
                <a:spcPts val="0"/>
              </a:spcAft>
              <a:buClr>
                <a:schemeClr val="dk1"/>
              </a:buClr>
              <a:buSzPts val="2400"/>
              <a:buFont typeface="Work Sans"/>
              <a:buNone/>
              <a:defRPr sz="2400"/>
            </a:lvl9pPr>
          </a:lstStyle>
          <a:p>
            <a:endParaRPr/>
          </a:p>
        </p:txBody>
      </p:sp>
      <p:sp>
        <p:nvSpPr>
          <p:cNvPr id="242" name="Google Shape;242;p27"/>
          <p:cNvSpPr txBox="1">
            <a:spLocks noGrp="1"/>
          </p:cNvSpPr>
          <p:nvPr>
            <p:ph type="subTitle" idx="5"/>
          </p:nvPr>
        </p:nvSpPr>
        <p:spPr>
          <a:xfrm>
            <a:off x="2290275" y="3207550"/>
            <a:ext cx="3349800" cy="644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a:buNone/>
              <a:defRPr sz="2400"/>
            </a:lvl1pPr>
            <a:lvl2pPr lvl="1">
              <a:spcBef>
                <a:spcPts val="0"/>
              </a:spcBef>
              <a:spcAft>
                <a:spcPts val="0"/>
              </a:spcAft>
              <a:buClr>
                <a:schemeClr val="dk1"/>
              </a:buClr>
              <a:buSzPts val="2400"/>
              <a:buFont typeface="Work Sans"/>
              <a:buNone/>
              <a:defRPr sz="2400"/>
            </a:lvl2pPr>
            <a:lvl3pPr lvl="2">
              <a:spcBef>
                <a:spcPts val="0"/>
              </a:spcBef>
              <a:spcAft>
                <a:spcPts val="0"/>
              </a:spcAft>
              <a:buClr>
                <a:schemeClr val="dk1"/>
              </a:buClr>
              <a:buSzPts val="2400"/>
              <a:buFont typeface="Work Sans"/>
              <a:buNone/>
              <a:defRPr sz="2400"/>
            </a:lvl3pPr>
            <a:lvl4pPr lvl="3">
              <a:spcBef>
                <a:spcPts val="0"/>
              </a:spcBef>
              <a:spcAft>
                <a:spcPts val="0"/>
              </a:spcAft>
              <a:buClr>
                <a:schemeClr val="dk1"/>
              </a:buClr>
              <a:buSzPts val="2400"/>
              <a:buFont typeface="Work Sans"/>
              <a:buNone/>
              <a:defRPr sz="2400"/>
            </a:lvl4pPr>
            <a:lvl5pPr lvl="4">
              <a:spcBef>
                <a:spcPts val="0"/>
              </a:spcBef>
              <a:spcAft>
                <a:spcPts val="0"/>
              </a:spcAft>
              <a:buClr>
                <a:schemeClr val="dk1"/>
              </a:buClr>
              <a:buSzPts val="2400"/>
              <a:buFont typeface="Work Sans"/>
              <a:buNone/>
              <a:defRPr sz="2400"/>
            </a:lvl5pPr>
            <a:lvl6pPr lvl="5">
              <a:spcBef>
                <a:spcPts val="0"/>
              </a:spcBef>
              <a:spcAft>
                <a:spcPts val="0"/>
              </a:spcAft>
              <a:buClr>
                <a:schemeClr val="dk1"/>
              </a:buClr>
              <a:buSzPts val="2400"/>
              <a:buFont typeface="Work Sans"/>
              <a:buNone/>
              <a:defRPr sz="2400"/>
            </a:lvl6pPr>
            <a:lvl7pPr lvl="6">
              <a:spcBef>
                <a:spcPts val="0"/>
              </a:spcBef>
              <a:spcAft>
                <a:spcPts val="0"/>
              </a:spcAft>
              <a:buClr>
                <a:schemeClr val="dk1"/>
              </a:buClr>
              <a:buSzPts val="2400"/>
              <a:buFont typeface="Work Sans"/>
              <a:buNone/>
              <a:defRPr sz="2400"/>
            </a:lvl7pPr>
            <a:lvl8pPr lvl="7">
              <a:spcBef>
                <a:spcPts val="0"/>
              </a:spcBef>
              <a:spcAft>
                <a:spcPts val="0"/>
              </a:spcAft>
              <a:buClr>
                <a:schemeClr val="dk1"/>
              </a:buClr>
              <a:buSzPts val="2400"/>
              <a:buFont typeface="Work Sans"/>
              <a:buNone/>
              <a:defRPr sz="2400"/>
            </a:lvl8pPr>
            <a:lvl9pPr lvl="8">
              <a:spcBef>
                <a:spcPts val="0"/>
              </a:spcBef>
              <a:spcAft>
                <a:spcPts val="0"/>
              </a:spcAft>
              <a:buClr>
                <a:schemeClr val="dk1"/>
              </a:buClr>
              <a:buSzPts val="2400"/>
              <a:buFont typeface="Work Sans"/>
              <a:buNone/>
              <a:defRPr sz="2400"/>
            </a:lvl9pPr>
          </a:lstStyle>
          <a:p>
            <a:endParaRPr/>
          </a:p>
        </p:txBody>
      </p:sp>
      <p:sp>
        <p:nvSpPr>
          <p:cNvPr id="243" name="Google Shape;243;p27"/>
          <p:cNvSpPr txBox="1">
            <a:spLocks noGrp="1"/>
          </p:cNvSpPr>
          <p:nvPr>
            <p:ph type="subTitle" idx="6"/>
          </p:nvPr>
        </p:nvSpPr>
        <p:spPr>
          <a:xfrm>
            <a:off x="2290275" y="3851950"/>
            <a:ext cx="3349800" cy="644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a:buNone/>
              <a:defRPr sz="2400"/>
            </a:lvl1pPr>
            <a:lvl2pPr lvl="1">
              <a:spcBef>
                <a:spcPts val="0"/>
              </a:spcBef>
              <a:spcAft>
                <a:spcPts val="0"/>
              </a:spcAft>
              <a:buClr>
                <a:schemeClr val="dk1"/>
              </a:buClr>
              <a:buSzPts val="2400"/>
              <a:buFont typeface="Work Sans"/>
              <a:buNone/>
              <a:defRPr sz="2400"/>
            </a:lvl2pPr>
            <a:lvl3pPr lvl="2">
              <a:spcBef>
                <a:spcPts val="0"/>
              </a:spcBef>
              <a:spcAft>
                <a:spcPts val="0"/>
              </a:spcAft>
              <a:buClr>
                <a:schemeClr val="dk1"/>
              </a:buClr>
              <a:buSzPts val="2400"/>
              <a:buFont typeface="Work Sans"/>
              <a:buNone/>
              <a:defRPr sz="2400"/>
            </a:lvl3pPr>
            <a:lvl4pPr lvl="3">
              <a:spcBef>
                <a:spcPts val="0"/>
              </a:spcBef>
              <a:spcAft>
                <a:spcPts val="0"/>
              </a:spcAft>
              <a:buClr>
                <a:schemeClr val="dk1"/>
              </a:buClr>
              <a:buSzPts val="2400"/>
              <a:buFont typeface="Work Sans"/>
              <a:buNone/>
              <a:defRPr sz="2400"/>
            </a:lvl4pPr>
            <a:lvl5pPr lvl="4">
              <a:spcBef>
                <a:spcPts val="0"/>
              </a:spcBef>
              <a:spcAft>
                <a:spcPts val="0"/>
              </a:spcAft>
              <a:buClr>
                <a:schemeClr val="dk1"/>
              </a:buClr>
              <a:buSzPts val="2400"/>
              <a:buFont typeface="Work Sans"/>
              <a:buNone/>
              <a:defRPr sz="2400"/>
            </a:lvl5pPr>
            <a:lvl6pPr lvl="5">
              <a:spcBef>
                <a:spcPts val="0"/>
              </a:spcBef>
              <a:spcAft>
                <a:spcPts val="0"/>
              </a:spcAft>
              <a:buClr>
                <a:schemeClr val="dk1"/>
              </a:buClr>
              <a:buSzPts val="2400"/>
              <a:buFont typeface="Work Sans"/>
              <a:buNone/>
              <a:defRPr sz="2400"/>
            </a:lvl6pPr>
            <a:lvl7pPr lvl="6">
              <a:spcBef>
                <a:spcPts val="0"/>
              </a:spcBef>
              <a:spcAft>
                <a:spcPts val="0"/>
              </a:spcAft>
              <a:buClr>
                <a:schemeClr val="dk1"/>
              </a:buClr>
              <a:buSzPts val="2400"/>
              <a:buFont typeface="Work Sans"/>
              <a:buNone/>
              <a:defRPr sz="2400"/>
            </a:lvl7pPr>
            <a:lvl8pPr lvl="7">
              <a:spcBef>
                <a:spcPts val="0"/>
              </a:spcBef>
              <a:spcAft>
                <a:spcPts val="0"/>
              </a:spcAft>
              <a:buClr>
                <a:schemeClr val="dk1"/>
              </a:buClr>
              <a:buSzPts val="2400"/>
              <a:buFont typeface="Work Sans"/>
              <a:buNone/>
              <a:defRPr sz="2400"/>
            </a:lvl8pPr>
            <a:lvl9pPr lvl="8">
              <a:spcBef>
                <a:spcPts val="0"/>
              </a:spcBef>
              <a:spcAft>
                <a:spcPts val="0"/>
              </a:spcAft>
              <a:buClr>
                <a:schemeClr val="dk1"/>
              </a:buClr>
              <a:buSzPts val="2400"/>
              <a:buFont typeface="Work Sans"/>
              <a:buNone/>
              <a:defRPr sz="2400"/>
            </a:lvl9pPr>
          </a:lstStyle>
          <a:p>
            <a:endParaRPr/>
          </a:p>
        </p:txBody>
      </p:sp>
      <p:sp>
        <p:nvSpPr>
          <p:cNvPr id="244" name="Google Shape;244;p27"/>
          <p:cNvSpPr txBox="1">
            <a:spLocks noGrp="1"/>
          </p:cNvSpPr>
          <p:nvPr>
            <p:ph type="subTitle" idx="7"/>
          </p:nvPr>
        </p:nvSpPr>
        <p:spPr>
          <a:xfrm>
            <a:off x="2290275" y="4490500"/>
            <a:ext cx="3349800" cy="644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a:buNone/>
              <a:defRPr sz="2400"/>
            </a:lvl1pPr>
            <a:lvl2pPr lvl="1">
              <a:spcBef>
                <a:spcPts val="0"/>
              </a:spcBef>
              <a:spcAft>
                <a:spcPts val="0"/>
              </a:spcAft>
              <a:buClr>
                <a:schemeClr val="dk1"/>
              </a:buClr>
              <a:buSzPts val="2400"/>
              <a:buFont typeface="Work Sans"/>
              <a:buNone/>
              <a:defRPr sz="2400"/>
            </a:lvl2pPr>
            <a:lvl3pPr lvl="2">
              <a:spcBef>
                <a:spcPts val="0"/>
              </a:spcBef>
              <a:spcAft>
                <a:spcPts val="0"/>
              </a:spcAft>
              <a:buClr>
                <a:schemeClr val="dk1"/>
              </a:buClr>
              <a:buSzPts val="2400"/>
              <a:buFont typeface="Work Sans"/>
              <a:buNone/>
              <a:defRPr sz="2400"/>
            </a:lvl3pPr>
            <a:lvl4pPr lvl="3">
              <a:spcBef>
                <a:spcPts val="0"/>
              </a:spcBef>
              <a:spcAft>
                <a:spcPts val="0"/>
              </a:spcAft>
              <a:buClr>
                <a:schemeClr val="dk1"/>
              </a:buClr>
              <a:buSzPts val="2400"/>
              <a:buFont typeface="Work Sans"/>
              <a:buNone/>
              <a:defRPr sz="2400"/>
            </a:lvl4pPr>
            <a:lvl5pPr lvl="4">
              <a:spcBef>
                <a:spcPts val="0"/>
              </a:spcBef>
              <a:spcAft>
                <a:spcPts val="0"/>
              </a:spcAft>
              <a:buClr>
                <a:schemeClr val="dk1"/>
              </a:buClr>
              <a:buSzPts val="2400"/>
              <a:buFont typeface="Work Sans"/>
              <a:buNone/>
              <a:defRPr sz="2400"/>
            </a:lvl5pPr>
            <a:lvl6pPr lvl="5">
              <a:spcBef>
                <a:spcPts val="0"/>
              </a:spcBef>
              <a:spcAft>
                <a:spcPts val="0"/>
              </a:spcAft>
              <a:buClr>
                <a:schemeClr val="dk1"/>
              </a:buClr>
              <a:buSzPts val="2400"/>
              <a:buFont typeface="Work Sans"/>
              <a:buNone/>
              <a:defRPr sz="2400"/>
            </a:lvl6pPr>
            <a:lvl7pPr lvl="6">
              <a:spcBef>
                <a:spcPts val="0"/>
              </a:spcBef>
              <a:spcAft>
                <a:spcPts val="0"/>
              </a:spcAft>
              <a:buClr>
                <a:schemeClr val="dk1"/>
              </a:buClr>
              <a:buSzPts val="2400"/>
              <a:buFont typeface="Work Sans"/>
              <a:buNone/>
              <a:defRPr sz="2400"/>
            </a:lvl7pPr>
            <a:lvl8pPr lvl="7">
              <a:spcBef>
                <a:spcPts val="0"/>
              </a:spcBef>
              <a:spcAft>
                <a:spcPts val="0"/>
              </a:spcAft>
              <a:buClr>
                <a:schemeClr val="dk1"/>
              </a:buClr>
              <a:buSzPts val="2400"/>
              <a:buFont typeface="Work Sans"/>
              <a:buNone/>
              <a:defRPr sz="2400"/>
            </a:lvl8pPr>
            <a:lvl9pPr lvl="8">
              <a:spcBef>
                <a:spcPts val="0"/>
              </a:spcBef>
              <a:spcAft>
                <a:spcPts val="0"/>
              </a:spcAft>
              <a:buClr>
                <a:schemeClr val="dk1"/>
              </a:buClr>
              <a:buSzPts val="2400"/>
              <a:buFont typeface="Work Sans"/>
              <a:buNone/>
              <a:defRPr sz="2400"/>
            </a:lvl9pPr>
          </a:lstStyle>
          <a:p>
            <a:endParaRPr/>
          </a:p>
        </p:txBody>
      </p:sp>
      <p:sp>
        <p:nvSpPr>
          <p:cNvPr id="245" name="Google Shape;245;p27"/>
          <p:cNvSpPr txBox="1">
            <a:spLocks noGrp="1"/>
          </p:cNvSpPr>
          <p:nvPr>
            <p:ph type="subTitle" idx="8"/>
          </p:nvPr>
        </p:nvSpPr>
        <p:spPr>
          <a:xfrm>
            <a:off x="7975750" y="1924600"/>
            <a:ext cx="11904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246" name="Google Shape;246;p27"/>
          <p:cNvSpPr txBox="1">
            <a:spLocks noGrp="1"/>
          </p:cNvSpPr>
          <p:nvPr>
            <p:ph type="subTitle" idx="9"/>
          </p:nvPr>
        </p:nvSpPr>
        <p:spPr>
          <a:xfrm>
            <a:off x="7978093" y="2563100"/>
            <a:ext cx="11904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247" name="Google Shape;247;p27"/>
          <p:cNvSpPr txBox="1">
            <a:spLocks noGrp="1"/>
          </p:cNvSpPr>
          <p:nvPr>
            <p:ph type="subTitle" idx="13"/>
          </p:nvPr>
        </p:nvSpPr>
        <p:spPr>
          <a:xfrm>
            <a:off x="7975750" y="3204650"/>
            <a:ext cx="11904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248" name="Google Shape;248;p27"/>
          <p:cNvSpPr txBox="1">
            <a:spLocks noGrp="1"/>
          </p:cNvSpPr>
          <p:nvPr>
            <p:ph type="subTitle" idx="14"/>
          </p:nvPr>
        </p:nvSpPr>
        <p:spPr>
          <a:xfrm>
            <a:off x="7975750" y="3851900"/>
            <a:ext cx="11904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249" name="Google Shape;249;p27"/>
          <p:cNvSpPr txBox="1">
            <a:spLocks noGrp="1"/>
          </p:cNvSpPr>
          <p:nvPr>
            <p:ph type="subTitle" idx="15"/>
          </p:nvPr>
        </p:nvSpPr>
        <p:spPr>
          <a:xfrm>
            <a:off x="7975750" y="4499150"/>
            <a:ext cx="11904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250" name="Google Shape;250;p27"/>
          <p:cNvSpPr txBox="1">
            <a:spLocks noGrp="1"/>
          </p:cNvSpPr>
          <p:nvPr>
            <p:ph type="subTitle" idx="16"/>
          </p:nvPr>
        </p:nvSpPr>
        <p:spPr>
          <a:xfrm>
            <a:off x="747600" y="1918775"/>
            <a:ext cx="12360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251" name="Google Shape;251;p27"/>
          <p:cNvSpPr txBox="1">
            <a:spLocks noGrp="1"/>
          </p:cNvSpPr>
          <p:nvPr>
            <p:ph type="subTitle" idx="17"/>
          </p:nvPr>
        </p:nvSpPr>
        <p:spPr>
          <a:xfrm>
            <a:off x="747600" y="2563225"/>
            <a:ext cx="12360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252" name="Google Shape;252;p27"/>
          <p:cNvSpPr txBox="1">
            <a:spLocks noGrp="1"/>
          </p:cNvSpPr>
          <p:nvPr>
            <p:ph type="subTitle" idx="18"/>
          </p:nvPr>
        </p:nvSpPr>
        <p:spPr>
          <a:xfrm>
            <a:off x="747600" y="3207575"/>
            <a:ext cx="12360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253" name="Google Shape;253;p27"/>
          <p:cNvSpPr txBox="1">
            <a:spLocks noGrp="1"/>
          </p:cNvSpPr>
          <p:nvPr>
            <p:ph type="subTitle" idx="19"/>
          </p:nvPr>
        </p:nvSpPr>
        <p:spPr>
          <a:xfrm>
            <a:off x="747600" y="3851975"/>
            <a:ext cx="12360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254" name="Google Shape;254;p27"/>
          <p:cNvSpPr txBox="1">
            <a:spLocks noGrp="1"/>
          </p:cNvSpPr>
          <p:nvPr>
            <p:ph type="subTitle" idx="20"/>
          </p:nvPr>
        </p:nvSpPr>
        <p:spPr>
          <a:xfrm>
            <a:off x="747600" y="4490525"/>
            <a:ext cx="12360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cxnSp>
        <p:nvCxnSpPr>
          <p:cNvPr id="255" name="Google Shape;255;p27"/>
          <p:cNvCxnSpPr/>
          <p:nvPr/>
        </p:nvCxnSpPr>
        <p:spPr>
          <a:xfrm>
            <a:off x="743700" y="5134900"/>
            <a:ext cx="8400300" cy="0"/>
          </a:xfrm>
          <a:prstGeom prst="straightConnector1">
            <a:avLst/>
          </a:prstGeom>
          <a:noFill/>
          <a:ln w="9525" cap="flat" cmpd="sng">
            <a:solidFill>
              <a:schemeClr val="dk1"/>
            </a:solidFill>
            <a:prstDash val="solid"/>
            <a:round/>
            <a:headEnd type="none" w="med" len="med"/>
            <a:tailEnd type="none" w="med" len="med"/>
          </a:ln>
        </p:spPr>
      </p:cxnSp>
      <p:sp>
        <p:nvSpPr>
          <p:cNvPr id="256" name="Google Shape;256;p27"/>
          <p:cNvSpPr txBox="1">
            <a:spLocks noGrp="1"/>
          </p:cNvSpPr>
          <p:nvPr>
            <p:ph type="title"/>
          </p:nvPr>
        </p:nvSpPr>
        <p:spPr>
          <a:xfrm>
            <a:off x="938600" y="50"/>
            <a:ext cx="5001900" cy="19188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2400"/>
              <a:buFont typeface="Work Sans Medium"/>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cxnSp>
        <p:nvCxnSpPr>
          <p:cNvPr id="257" name="Google Shape;257;p27"/>
          <p:cNvCxnSpPr/>
          <p:nvPr/>
        </p:nvCxnSpPr>
        <p:spPr>
          <a:xfrm>
            <a:off x="743700" y="1919475"/>
            <a:ext cx="8400300" cy="0"/>
          </a:xfrm>
          <a:prstGeom prst="straightConnector1">
            <a:avLst/>
          </a:prstGeom>
          <a:noFill/>
          <a:ln w="9525" cap="flat" cmpd="sng">
            <a:solidFill>
              <a:schemeClr val="dk1"/>
            </a:solidFill>
            <a:prstDash val="solid"/>
            <a:round/>
            <a:headEnd type="none" w="med" len="med"/>
            <a:tailEnd type="none" w="med" len="med"/>
          </a:ln>
        </p:spPr>
      </p:cxnSp>
      <p:sp>
        <p:nvSpPr>
          <p:cNvPr id="258" name="Google Shape;258;p27"/>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matchingName="Team Specific Priorities">
  <p:cSld name="CUSTOM_1">
    <p:bg>
      <p:bgPr>
        <a:solidFill>
          <a:schemeClr val="lt1"/>
        </a:solidFill>
        <a:effectLst/>
      </p:bgPr>
    </p:bg>
    <p:spTree>
      <p:nvGrpSpPr>
        <p:cNvPr id="1" name="Shape 259"/>
        <p:cNvGrpSpPr/>
        <p:nvPr/>
      </p:nvGrpSpPr>
      <p:grpSpPr>
        <a:xfrm>
          <a:off x="0" y="0"/>
          <a:ext cx="0" cy="0"/>
          <a:chOff x="0" y="0"/>
          <a:chExt cx="0" cy="0"/>
        </a:xfrm>
      </p:grpSpPr>
      <p:sp>
        <p:nvSpPr>
          <p:cNvPr id="260" name="Google Shape;260;p28"/>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1" name="Google Shape;261;p28"/>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262" name="Google Shape;262;p28"/>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263" name="Google Shape;263;p28"/>
          <p:cNvSpPr/>
          <p:nvPr/>
        </p:nvSpPr>
        <p:spPr>
          <a:xfrm>
            <a:off x="743700" y="3017138"/>
            <a:ext cx="4202700" cy="2126400"/>
          </a:xfrm>
          <a:prstGeom prst="rect">
            <a:avLst/>
          </a:prstGeom>
          <a:solidFill>
            <a:schemeClr val="accent5"/>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64" name="Google Shape;264;p28"/>
          <p:cNvSpPr/>
          <p:nvPr/>
        </p:nvSpPr>
        <p:spPr>
          <a:xfrm>
            <a:off x="4941425" y="3017138"/>
            <a:ext cx="4202700" cy="21264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65" name="Google Shape;265;p28"/>
          <p:cNvSpPr/>
          <p:nvPr/>
        </p:nvSpPr>
        <p:spPr>
          <a:xfrm>
            <a:off x="743700" y="890725"/>
            <a:ext cx="4202700" cy="2126400"/>
          </a:xfrm>
          <a:prstGeom prst="rect">
            <a:avLst/>
          </a:prstGeom>
          <a:solidFill>
            <a:schemeClr val="dk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66" name="Google Shape;266;p28"/>
          <p:cNvSpPr/>
          <p:nvPr/>
        </p:nvSpPr>
        <p:spPr>
          <a:xfrm>
            <a:off x="4941425" y="890725"/>
            <a:ext cx="4202700" cy="2126400"/>
          </a:xfrm>
          <a:prstGeom prst="rect">
            <a:avLst/>
          </a:prstGeom>
          <a:solidFill>
            <a:schemeClr val="accent3"/>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solidFill>
                <a:schemeClr val="dk1"/>
              </a:solidFill>
            </a:endParaRPr>
          </a:p>
        </p:txBody>
      </p:sp>
      <p:sp>
        <p:nvSpPr>
          <p:cNvPr id="267" name="Google Shape;267;p28"/>
          <p:cNvSpPr txBox="1">
            <a:spLocks noGrp="1"/>
          </p:cNvSpPr>
          <p:nvPr>
            <p:ph type="title"/>
          </p:nvPr>
        </p:nvSpPr>
        <p:spPr>
          <a:xfrm>
            <a:off x="5061113" y="995275"/>
            <a:ext cx="3876300" cy="1286100"/>
          </a:xfrm>
          <a:prstGeom prst="rect">
            <a:avLst/>
          </a:prstGeom>
        </p:spPr>
        <p:txBody>
          <a:bodyPr spcFirstLastPara="1" wrap="square" lIns="91425" tIns="91425" rIns="91425" bIns="91425" anchor="t" anchorCtr="0">
            <a:spAutoFit/>
          </a:bodyPr>
          <a:lstStyle>
            <a:lvl1pPr lvl="0">
              <a:spcBef>
                <a:spcPts val="0"/>
              </a:spcBef>
              <a:spcAft>
                <a:spcPts val="0"/>
              </a:spcAft>
              <a:buClr>
                <a:schemeClr val="lt1"/>
              </a:buClr>
              <a:buSzPts val="2400"/>
              <a:buFont typeface="Work Sans Medium"/>
              <a:buNone/>
              <a:defRPr>
                <a:solidFill>
                  <a:schemeClr val="lt1"/>
                </a:solidFill>
              </a:defRPr>
            </a:lvl1pPr>
            <a:lvl2pPr lvl="1">
              <a:spcBef>
                <a:spcPts val="0"/>
              </a:spcBef>
              <a:spcAft>
                <a:spcPts val="0"/>
              </a:spcAft>
              <a:buClr>
                <a:schemeClr val="lt1"/>
              </a:buClr>
              <a:buSzPts val="2400"/>
              <a:buFont typeface="Work Sans"/>
              <a:buNone/>
              <a:defRPr sz="2400">
                <a:solidFill>
                  <a:schemeClr val="lt1"/>
                </a:solidFill>
              </a:defRPr>
            </a:lvl2pPr>
            <a:lvl3pPr lvl="2">
              <a:spcBef>
                <a:spcPts val="0"/>
              </a:spcBef>
              <a:spcAft>
                <a:spcPts val="0"/>
              </a:spcAft>
              <a:buClr>
                <a:schemeClr val="lt1"/>
              </a:buClr>
              <a:buSzPts val="2400"/>
              <a:buFont typeface="Work Sans"/>
              <a:buNone/>
              <a:defRPr sz="2400">
                <a:solidFill>
                  <a:schemeClr val="lt1"/>
                </a:solidFill>
              </a:defRPr>
            </a:lvl3pPr>
            <a:lvl4pPr lvl="3">
              <a:spcBef>
                <a:spcPts val="0"/>
              </a:spcBef>
              <a:spcAft>
                <a:spcPts val="0"/>
              </a:spcAft>
              <a:buClr>
                <a:schemeClr val="lt1"/>
              </a:buClr>
              <a:buSzPts val="2400"/>
              <a:buFont typeface="Work Sans"/>
              <a:buNone/>
              <a:defRPr sz="2400">
                <a:solidFill>
                  <a:schemeClr val="lt1"/>
                </a:solidFill>
              </a:defRPr>
            </a:lvl4pPr>
            <a:lvl5pPr lvl="4">
              <a:spcBef>
                <a:spcPts val="0"/>
              </a:spcBef>
              <a:spcAft>
                <a:spcPts val="0"/>
              </a:spcAft>
              <a:buClr>
                <a:schemeClr val="lt1"/>
              </a:buClr>
              <a:buSzPts val="2400"/>
              <a:buFont typeface="Work Sans"/>
              <a:buNone/>
              <a:defRPr sz="2400">
                <a:solidFill>
                  <a:schemeClr val="lt1"/>
                </a:solidFill>
              </a:defRPr>
            </a:lvl5pPr>
            <a:lvl6pPr lvl="5">
              <a:spcBef>
                <a:spcPts val="0"/>
              </a:spcBef>
              <a:spcAft>
                <a:spcPts val="0"/>
              </a:spcAft>
              <a:buClr>
                <a:schemeClr val="lt1"/>
              </a:buClr>
              <a:buSzPts val="2400"/>
              <a:buFont typeface="Work Sans"/>
              <a:buNone/>
              <a:defRPr sz="2400">
                <a:solidFill>
                  <a:schemeClr val="lt1"/>
                </a:solidFill>
              </a:defRPr>
            </a:lvl6pPr>
            <a:lvl7pPr lvl="6">
              <a:spcBef>
                <a:spcPts val="0"/>
              </a:spcBef>
              <a:spcAft>
                <a:spcPts val="0"/>
              </a:spcAft>
              <a:buClr>
                <a:schemeClr val="lt1"/>
              </a:buClr>
              <a:buSzPts val="2400"/>
              <a:buFont typeface="Work Sans"/>
              <a:buNone/>
              <a:defRPr sz="2400">
                <a:solidFill>
                  <a:schemeClr val="lt1"/>
                </a:solidFill>
              </a:defRPr>
            </a:lvl7pPr>
            <a:lvl8pPr lvl="7">
              <a:spcBef>
                <a:spcPts val="0"/>
              </a:spcBef>
              <a:spcAft>
                <a:spcPts val="0"/>
              </a:spcAft>
              <a:buClr>
                <a:schemeClr val="lt1"/>
              </a:buClr>
              <a:buSzPts val="2400"/>
              <a:buFont typeface="Work Sans"/>
              <a:buNone/>
              <a:defRPr sz="2400">
                <a:solidFill>
                  <a:schemeClr val="lt1"/>
                </a:solidFill>
              </a:defRPr>
            </a:lvl8pPr>
            <a:lvl9pPr lvl="8">
              <a:spcBef>
                <a:spcPts val="0"/>
              </a:spcBef>
              <a:spcAft>
                <a:spcPts val="0"/>
              </a:spcAft>
              <a:buClr>
                <a:schemeClr val="lt1"/>
              </a:buClr>
              <a:buSzPts val="2400"/>
              <a:buFont typeface="Work Sans"/>
              <a:buNone/>
              <a:defRPr sz="2400">
                <a:solidFill>
                  <a:schemeClr val="lt1"/>
                </a:solidFill>
              </a:defRPr>
            </a:lvl9pPr>
          </a:lstStyle>
          <a:p>
            <a:endParaRPr/>
          </a:p>
        </p:txBody>
      </p:sp>
      <p:sp>
        <p:nvSpPr>
          <p:cNvPr id="268" name="Google Shape;268;p28"/>
          <p:cNvSpPr txBox="1">
            <a:spLocks noGrp="1"/>
          </p:cNvSpPr>
          <p:nvPr>
            <p:ph type="body" idx="3"/>
          </p:nvPr>
        </p:nvSpPr>
        <p:spPr>
          <a:xfrm>
            <a:off x="5057363" y="1653400"/>
            <a:ext cx="3970800" cy="602400"/>
          </a:xfrm>
          <a:prstGeom prst="rect">
            <a:avLst/>
          </a:prstGeom>
        </p:spPr>
        <p:txBody>
          <a:bodyPr spcFirstLastPara="1" wrap="square" lIns="91425" tIns="91425" rIns="91425" bIns="91425" anchor="t" anchorCtr="0">
            <a:spAutoFit/>
          </a:bodyPr>
          <a:lstStyle>
            <a:lvl1pPr marL="457200" lvl="0" indent="-304800">
              <a:spcBef>
                <a:spcPts val="0"/>
              </a:spcBef>
              <a:spcAft>
                <a:spcPts val="0"/>
              </a:spcAft>
              <a:buClr>
                <a:schemeClr val="lt1"/>
              </a:buClr>
              <a:buSzPts val="1200"/>
              <a:buFont typeface="Work Sans"/>
              <a:buChar char="●"/>
              <a:defRPr>
                <a:solidFill>
                  <a:schemeClr val="lt1"/>
                </a:solidFill>
              </a:defRPr>
            </a:lvl1pPr>
            <a:lvl2pPr marL="914400" lvl="1" indent="-304800">
              <a:spcBef>
                <a:spcPts val="0"/>
              </a:spcBef>
              <a:spcAft>
                <a:spcPts val="0"/>
              </a:spcAft>
              <a:buClr>
                <a:schemeClr val="lt1"/>
              </a:buClr>
              <a:buSzPts val="1200"/>
              <a:buFont typeface="Work Sans"/>
              <a:buChar char="○"/>
              <a:defRPr>
                <a:solidFill>
                  <a:schemeClr val="lt1"/>
                </a:solidFill>
              </a:defRPr>
            </a:lvl2pPr>
            <a:lvl3pPr marL="1371600" lvl="2" indent="-304800">
              <a:spcBef>
                <a:spcPts val="0"/>
              </a:spcBef>
              <a:spcAft>
                <a:spcPts val="0"/>
              </a:spcAft>
              <a:buClr>
                <a:schemeClr val="lt1"/>
              </a:buClr>
              <a:buSzPts val="1200"/>
              <a:buFont typeface="Work Sans"/>
              <a:buChar char="■"/>
              <a:defRPr>
                <a:solidFill>
                  <a:schemeClr val="lt1"/>
                </a:solidFill>
              </a:defRPr>
            </a:lvl3pPr>
            <a:lvl4pPr marL="1828800" lvl="3" indent="-304800">
              <a:spcBef>
                <a:spcPts val="0"/>
              </a:spcBef>
              <a:spcAft>
                <a:spcPts val="0"/>
              </a:spcAft>
              <a:buClr>
                <a:schemeClr val="lt1"/>
              </a:buClr>
              <a:buSzPts val="1200"/>
              <a:buFont typeface="Work Sans"/>
              <a:buChar char="●"/>
              <a:defRPr>
                <a:solidFill>
                  <a:schemeClr val="lt1"/>
                </a:solidFill>
              </a:defRPr>
            </a:lvl4pPr>
            <a:lvl5pPr marL="2286000" lvl="4" indent="-304800">
              <a:spcBef>
                <a:spcPts val="0"/>
              </a:spcBef>
              <a:spcAft>
                <a:spcPts val="0"/>
              </a:spcAft>
              <a:buClr>
                <a:schemeClr val="lt1"/>
              </a:buClr>
              <a:buSzPts val="1200"/>
              <a:buFont typeface="Work Sans"/>
              <a:buChar char="○"/>
              <a:defRPr>
                <a:solidFill>
                  <a:schemeClr val="lt1"/>
                </a:solidFill>
              </a:defRPr>
            </a:lvl5pPr>
            <a:lvl6pPr marL="2743200" lvl="5" indent="-304800">
              <a:spcBef>
                <a:spcPts val="0"/>
              </a:spcBef>
              <a:spcAft>
                <a:spcPts val="0"/>
              </a:spcAft>
              <a:buClr>
                <a:schemeClr val="lt1"/>
              </a:buClr>
              <a:buSzPts val="1200"/>
              <a:buFont typeface="Work Sans"/>
              <a:buChar char="■"/>
              <a:defRPr>
                <a:solidFill>
                  <a:schemeClr val="lt1"/>
                </a:solidFill>
              </a:defRPr>
            </a:lvl6pPr>
            <a:lvl7pPr marL="3200400" lvl="6" indent="-304800">
              <a:spcBef>
                <a:spcPts val="0"/>
              </a:spcBef>
              <a:spcAft>
                <a:spcPts val="0"/>
              </a:spcAft>
              <a:buClr>
                <a:schemeClr val="lt1"/>
              </a:buClr>
              <a:buSzPts val="1200"/>
              <a:buFont typeface="Work Sans"/>
              <a:buChar char="●"/>
              <a:defRPr>
                <a:solidFill>
                  <a:schemeClr val="lt1"/>
                </a:solidFill>
              </a:defRPr>
            </a:lvl7pPr>
            <a:lvl8pPr marL="3657600" lvl="7" indent="-304800">
              <a:spcBef>
                <a:spcPts val="0"/>
              </a:spcBef>
              <a:spcAft>
                <a:spcPts val="0"/>
              </a:spcAft>
              <a:buClr>
                <a:schemeClr val="lt1"/>
              </a:buClr>
              <a:buSzPts val="1200"/>
              <a:buFont typeface="Work Sans"/>
              <a:buChar char="○"/>
              <a:defRPr>
                <a:solidFill>
                  <a:schemeClr val="lt1"/>
                </a:solidFill>
              </a:defRPr>
            </a:lvl8pPr>
            <a:lvl9pPr marL="4114800" lvl="8" indent="-304800">
              <a:spcBef>
                <a:spcPts val="0"/>
              </a:spcBef>
              <a:spcAft>
                <a:spcPts val="0"/>
              </a:spcAft>
              <a:buClr>
                <a:schemeClr val="lt1"/>
              </a:buClr>
              <a:buSzPts val="1200"/>
              <a:buFont typeface="Work Sans"/>
              <a:buChar char="■"/>
              <a:defRPr>
                <a:solidFill>
                  <a:schemeClr val="lt1"/>
                </a:solidFill>
              </a:defRPr>
            </a:lvl9pPr>
          </a:lstStyle>
          <a:p>
            <a:endParaRPr/>
          </a:p>
        </p:txBody>
      </p:sp>
      <p:cxnSp>
        <p:nvCxnSpPr>
          <p:cNvPr id="269" name="Google Shape;269;p28"/>
          <p:cNvCxnSpPr/>
          <p:nvPr/>
        </p:nvCxnSpPr>
        <p:spPr>
          <a:xfrm>
            <a:off x="4946400" y="-10950"/>
            <a:ext cx="0" cy="5154600"/>
          </a:xfrm>
          <a:prstGeom prst="straightConnector1">
            <a:avLst/>
          </a:prstGeom>
          <a:noFill/>
          <a:ln w="9525" cap="flat" cmpd="sng">
            <a:solidFill>
              <a:schemeClr val="dk1"/>
            </a:solidFill>
            <a:prstDash val="solid"/>
            <a:round/>
            <a:headEnd type="none" w="med" len="med"/>
            <a:tailEnd type="none" w="med" len="med"/>
          </a:ln>
        </p:spPr>
      </p:cxnSp>
      <p:sp>
        <p:nvSpPr>
          <p:cNvPr id="270" name="Google Shape;270;p28"/>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
        <p:nvSpPr>
          <p:cNvPr id="271" name="Google Shape;271;p28"/>
          <p:cNvSpPr txBox="1">
            <a:spLocks noGrp="1"/>
          </p:cNvSpPr>
          <p:nvPr>
            <p:ph type="title" idx="4"/>
          </p:nvPr>
        </p:nvSpPr>
        <p:spPr>
          <a:xfrm>
            <a:off x="860913" y="995275"/>
            <a:ext cx="3876300" cy="1286100"/>
          </a:xfrm>
          <a:prstGeom prst="rect">
            <a:avLst/>
          </a:prstGeom>
        </p:spPr>
        <p:txBody>
          <a:bodyPr spcFirstLastPara="1" wrap="square" lIns="91425" tIns="91425" rIns="91425" bIns="91425" anchor="t" anchorCtr="0">
            <a:spAutoFit/>
          </a:bodyPr>
          <a:lstStyle>
            <a:lvl1pPr lvl="0">
              <a:spcBef>
                <a:spcPts val="0"/>
              </a:spcBef>
              <a:spcAft>
                <a:spcPts val="0"/>
              </a:spcAft>
              <a:buSzPts val="2400"/>
              <a:buFont typeface="Work Sans Medium"/>
              <a:buNone/>
              <a:defRPr/>
            </a:lvl1pPr>
            <a:lvl2pPr lvl="1">
              <a:spcBef>
                <a:spcPts val="0"/>
              </a:spcBef>
              <a:spcAft>
                <a:spcPts val="0"/>
              </a:spcAft>
              <a:buClr>
                <a:schemeClr val="dk1"/>
              </a:buClr>
              <a:buSzPts val="2400"/>
              <a:buFont typeface="Work Sans"/>
              <a:buNone/>
              <a:defRPr sz="2400">
                <a:solidFill>
                  <a:schemeClr val="dk1"/>
                </a:solidFill>
              </a:defRPr>
            </a:lvl2pPr>
            <a:lvl3pPr lvl="2">
              <a:spcBef>
                <a:spcPts val="0"/>
              </a:spcBef>
              <a:spcAft>
                <a:spcPts val="0"/>
              </a:spcAft>
              <a:buClr>
                <a:schemeClr val="dk1"/>
              </a:buClr>
              <a:buSzPts val="2400"/>
              <a:buFont typeface="Work Sans"/>
              <a:buNone/>
              <a:defRPr sz="2400">
                <a:solidFill>
                  <a:schemeClr val="dk1"/>
                </a:solidFill>
              </a:defRPr>
            </a:lvl3pPr>
            <a:lvl4pPr lvl="3">
              <a:spcBef>
                <a:spcPts val="0"/>
              </a:spcBef>
              <a:spcAft>
                <a:spcPts val="0"/>
              </a:spcAft>
              <a:buClr>
                <a:schemeClr val="dk1"/>
              </a:buClr>
              <a:buSzPts val="2400"/>
              <a:buFont typeface="Work Sans"/>
              <a:buNone/>
              <a:defRPr sz="2400">
                <a:solidFill>
                  <a:schemeClr val="dk1"/>
                </a:solidFill>
              </a:defRPr>
            </a:lvl4pPr>
            <a:lvl5pPr lvl="4">
              <a:spcBef>
                <a:spcPts val="0"/>
              </a:spcBef>
              <a:spcAft>
                <a:spcPts val="0"/>
              </a:spcAft>
              <a:buClr>
                <a:schemeClr val="dk1"/>
              </a:buClr>
              <a:buSzPts val="2400"/>
              <a:buFont typeface="Work Sans"/>
              <a:buNone/>
              <a:defRPr sz="2400">
                <a:solidFill>
                  <a:schemeClr val="dk1"/>
                </a:solidFill>
              </a:defRPr>
            </a:lvl5pPr>
            <a:lvl6pPr lvl="5">
              <a:spcBef>
                <a:spcPts val="0"/>
              </a:spcBef>
              <a:spcAft>
                <a:spcPts val="0"/>
              </a:spcAft>
              <a:buClr>
                <a:schemeClr val="dk1"/>
              </a:buClr>
              <a:buSzPts val="2400"/>
              <a:buFont typeface="Work Sans"/>
              <a:buNone/>
              <a:defRPr sz="2400">
                <a:solidFill>
                  <a:schemeClr val="dk1"/>
                </a:solidFill>
              </a:defRPr>
            </a:lvl6pPr>
            <a:lvl7pPr lvl="6">
              <a:spcBef>
                <a:spcPts val="0"/>
              </a:spcBef>
              <a:spcAft>
                <a:spcPts val="0"/>
              </a:spcAft>
              <a:buClr>
                <a:schemeClr val="dk1"/>
              </a:buClr>
              <a:buSzPts val="2400"/>
              <a:buFont typeface="Work Sans"/>
              <a:buNone/>
              <a:defRPr sz="2400">
                <a:solidFill>
                  <a:schemeClr val="dk1"/>
                </a:solidFill>
              </a:defRPr>
            </a:lvl7pPr>
            <a:lvl8pPr lvl="7">
              <a:spcBef>
                <a:spcPts val="0"/>
              </a:spcBef>
              <a:spcAft>
                <a:spcPts val="0"/>
              </a:spcAft>
              <a:buClr>
                <a:schemeClr val="dk1"/>
              </a:buClr>
              <a:buSzPts val="2400"/>
              <a:buFont typeface="Work Sans"/>
              <a:buNone/>
              <a:defRPr sz="2400">
                <a:solidFill>
                  <a:schemeClr val="dk1"/>
                </a:solidFill>
              </a:defRPr>
            </a:lvl8pPr>
            <a:lvl9pPr lvl="8">
              <a:spcBef>
                <a:spcPts val="0"/>
              </a:spcBef>
              <a:spcAft>
                <a:spcPts val="0"/>
              </a:spcAft>
              <a:buClr>
                <a:schemeClr val="dk1"/>
              </a:buClr>
              <a:buSzPts val="2400"/>
              <a:buFont typeface="Work Sans"/>
              <a:buNone/>
              <a:defRPr sz="2400">
                <a:solidFill>
                  <a:schemeClr val="dk1"/>
                </a:solidFill>
              </a:defRPr>
            </a:lvl9pPr>
          </a:lstStyle>
          <a:p>
            <a:endParaRPr/>
          </a:p>
        </p:txBody>
      </p:sp>
      <p:sp>
        <p:nvSpPr>
          <p:cNvPr id="272" name="Google Shape;272;p28"/>
          <p:cNvSpPr txBox="1">
            <a:spLocks noGrp="1"/>
          </p:cNvSpPr>
          <p:nvPr>
            <p:ph type="body" idx="5"/>
          </p:nvPr>
        </p:nvSpPr>
        <p:spPr>
          <a:xfrm>
            <a:off x="857163" y="1653400"/>
            <a:ext cx="3970800" cy="602400"/>
          </a:xfrm>
          <a:prstGeom prst="rect">
            <a:avLst/>
          </a:prstGeom>
        </p:spPr>
        <p:txBody>
          <a:bodyPr spcFirstLastPara="1" wrap="square" lIns="91425" tIns="91425" rIns="91425" bIns="91425" anchor="t" anchorCtr="0">
            <a:spAutoFit/>
          </a:bodyPr>
          <a:lstStyle>
            <a:lvl1pPr marL="457200" lvl="0" indent="-304800">
              <a:spcBef>
                <a:spcPts val="0"/>
              </a:spcBef>
              <a:spcAft>
                <a:spcPts val="0"/>
              </a:spcAft>
              <a:buSzPts val="1200"/>
              <a:buFont typeface="Work Sans"/>
              <a:buChar char="●"/>
              <a:defRPr/>
            </a:lvl1pPr>
            <a:lvl2pPr marL="914400" lvl="1" indent="-304800">
              <a:spcBef>
                <a:spcPts val="0"/>
              </a:spcBef>
              <a:spcAft>
                <a:spcPts val="0"/>
              </a:spcAft>
              <a:buSzPts val="1200"/>
              <a:buFont typeface="Work Sans"/>
              <a:buChar char="○"/>
              <a:defRPr/>
            </a:lvl2pPr>
            <a:lvl3pPr marL="1371600" lvl="2" indent="-304800">
              <a:spcBef>
                <a:spcPts val="0"/>
              </a:spcBef>
              <a:spcAft>
                <a:spcPts val="0"/>
              </a:spcAft>
              <a:buSzPts val="1200"/>
              <a:buFont typeface="Work Sans"/>
              <a:buChar char="■"/>
              <a:defRPr/>
            </a:lvl3pPr>
            <a:lvl4pPr marL="1828800" lvl="3" indent="-304800">
              <a:spcBef>
                <a:spcPts val="0"/>
              </a:spcBef>
              <a:spcAft>
                <a:spcPts val="0"/>
              </a:spcAft>
              <a:buSzPts val="1200"/>
              <a:buFont typeface="Work Sans"/>
              <a:buChar char="●"/>
              <a:defRPr/>
            </a:lvl4pPr>
            <a:lvl5pPr marL="2286000" lvl="4" indent="-304800">
              <a:spcBef>
                <a:spcPts val="0"/>
              </a:spcBef>
              <a:spcAft>
                <a:spcPts val="0"/>
              </a:spcAft>
              <a:buSzPts val="1200"/>
              <a:buFont typeface="Work Sans"/>
              <a:buChar char="○"/>
              <a:defRPr/>
            </a:lvl5pPr>
            <a:lvl6pPr marL="2743200" lvl="5" indent="-304800">
              <a:spcBef>
                <a:spcPts val="0"/>
              </a:spcBef>
              <a:spcAft>
                <a:spcPts val="0"/>
              </a:spcAft>
              <a:buSzPts val="1200"/>
              <a:buFont typeface="Work Sans"/>
              <a:buChar char="■"/>
              <a:defRPr/>
            </a:lvl6pPr>
            <a:lvl7pPr marL="3200400" lvl="6" indent="-304800">
              <a:spcBef>
                <a:spcPts val="0"/>
              </a:spcBef>
              <a:spcAft>
                <a:spcPts val="0"/>
              </a:spcAft>
              <a:buSzPts val="1200"/>
              <a:buFont typeface="Work Sans"/>
              <a:buChar char="●"/>
              <a:defRPr/>
            </a:lvl7pPr>
            <a:lvl8pPr marL="3657600" lvl="7" indent="-304800">
              <a:spcBef>
                <a:spcPts val="0"/>
              </a:spcBef>
              <a:spcAft>
                <a:spcPts val="0"/>
              </a:spcAft>
              <a:buSzPts val="1200"/>
              <a:buFont typeface="Work Sans"/>
              <a:buChar char="○"/>
              <a:defRPr/>
            </a:lvl8pPr>
            <a:lvl9pPr marL="4114800" lvl="8" indent="-304800">
              <a:spcBef>
                <a:spcPts val="0"/>
              </a:spcBef>
              <a:spcAft>
                <a:spcPts val="0"/>
              </a:spcAft>
              <a:buSzPts val="1200"/>
              <a:buFont typeface="Work Sans"/>
              <a:buChar char="■"/>
              <a:defRPr/>
            </a:lvl9pPr>
          </a:lstStyle>
          <a:p>
            <a:endParaRPr/>
          </a:p>
        </p:txBody>
      </p:sp>
      <p:sp>
        <p:nvSpPr>
          <p:cNvPr id="273" name="Google Shape;273;p28"/>
          <p:cNvSpPr txBox="1">
            <a:spLocks noGrp="1"/>
          </p:cNvSpPr>
          <p:nvPr>
            <p:ph type="title" idx="6"/>
          </p:nvPr>
        </p:nvSpPr>
        <p:spPr>
          <a:xfrm>
            <a:off x="860900" y="3151200"/>
            <a:ext cx="3876300" cy="1286100"/>
          </a:xfrm>
          <a:prstGeom prst="rect">
            <a:avLst/>
          </a:prstGeom>
        </p:spPr>
        <p:txBody>
          <a:bodyPr spcFirstLastPara="1" wrap="square" lIns="91425" tIns="91425" rIns="91425" bIns="91425" anchor="t" anchorCtr="0">
            <a:spAutoFit/>
          </a:bodyPr>
          <a:lstStyle>
            <a:lvl1pPr lvl="0">
              <a:spcBef>
                <a:spcPts val="0"/>
              </a:spcBef>
              <a:spcAft>
                <a:spcPts val="0"/>
              </a:spcAft>
              <a:buSzPts val="2400"/>
              <a:buFont typeface="Work Sans Medium"/>
              <a:buNone/>
              <a:defRPr/>
            </a:lvl1pPr>
            <a:lvl2pPr lvl="1">
              <a:spcBef>
                <a:spcPts val="0"/>
              </a:spcBef>
              <a:spcAft>
                <a:spcPts val="0"/>
              </a:spcAft>
              <a:buClr>
                <a:schemeClr val="dk1"/>
              </a:buClr>
              <a:buSzPts val="2400"/>
              <a:buFont typeface="Work Sans"/>
              <a:buNone/>
              <a:defRPr sz="2400">
                <a:solidFill>
                  <a:schemeClr val="dk1"/>
                </a:solidFill>
              </a:defRPr>
            </a:lvl2pPr>
            <a:lvl3pPr lvl="2">
              <a:spcBef>
                <a:spcPts val="0"/>
              </a:spcBef>
              <a:spcAft>
                <a:spcPts val="0"/>
              </a:spcAft>
              <a:buClr>
                <a:schemeClr val="dk1"/>
              </a:buClr>
              <a:buSzPts val="2400"/>
              <a:buFont typeface="Work Sans"/>
              <a:buNone/>
              <a:defRPr sz="2400">
                <a:solidFill>
                  <a:schemeClr val="dk1"/>
                </a:solidFill>
              </a:defRPr>
            </a:lvl3pPr>
            <a:lvl4pPr lvl="3">
              <a:spcBef>
                <a:spcPts val="0"/>
              </a:spcBef>
              <a:spcAft>
                <a:spcPts val="0"/>
              </a:spcAft>
              <a:buClr>
                <a:schemeClr val="dk1"/>
              </a:buClr>
              <a:buSzPts val="2400"/>
              <a:buFont typeface="Work Sans"/>
              <a:buNone/>
              <a:defRPr sz="2400">
                <a:solidFill>
                  <a:schemeClr val="dk1"/>
                </a:solidFill>
              </a:defRPr>
            </a:lvl4pPr>
            <a:lvl5pPr lvl="4">
              <a:spcBef>
                <a:spcPts val="0"/>
              </a:spcBef>
              <a:spcAft>
                <a:spcPts val="0"/>
              </a:spcAft>
              <a:buClr>
                <a:schemeClr val="dk1"/>
              </a:buClr>
              <a:buSzPts val="2400"/>
              <a:buFont typeface="Work Sans"/>
              <a:buNone/>
              <a:defRPr sz="2400">
                <a:solidFill>
                  <a:schemeClr val="dk1"/>
                </a:solidFill>
              </a:defRPr>
            </a:lvl5pPr>
            <a:lvl6pPr lvl="5">
              <a:spcBef>
                <a:spcPts val="0"/>
              </a:spcBef>
              <a:spcAft>
                <a:spcPts val="0"/>
              </a:spcAft>
              <a:buClr>
                <a:schemeClr val="dk1"/>
              </a:buClr>
              <a:buSzPts val="2400"/>
              <a:buFont typeface="Work Sans"/>
              <a:buNone/>
              <a:defRPr sz="2400">
                <a:solidFill>
                  <a:schemeClr val="dk1"/>
                </a:solidFill>
              </a:defRPr>
            </a:lvl6pPr>
            <a:lvl7pPr lvl="6">
              <a:spcBef>
                <a:spcPts val="0"/>
              </a:spcBef>
              <a:spcAft>
                <a:spcPts val="0"/>
              </a:spcAft>
              <a:buClr>
                <a:schemeClr val="dk1"/>
              </a:buClr>
              <a:buSzPts val="2400"/>
              <a:buFont typeface="Work Sans"/>
              <a:buNone/>
              <a:defRPr sz="2400">
                <a:solidFill>
                  <a:schemeClr val="dk1"/>
                </a:solidFill>
              </a:defRPr>
            </a:lvl7pPr>
            <a:lvl8pPr lvl="7">
              <a:spcBef>
                <a:spcPts val="0"/>
              </a:spcBef>
              <a:spcAft>
                <a:spcPts val="0"/>
              </a:spcAft>
              <a:buClr>
                <a:schemeClr val="dk1"/>
              </a:buClr>
              <a:buSzPts val="2400"/>
              <a:buFont typeface="Work Sans"/>
              <a:buNone/>
              <a:defRPr sz="2400">
                <a:solidFill>
                  <a:schemeClr val="dk1"/>
                </a:solidFill>
              </a:defRPr>
            </a:lvl8pPr>
            <a:lvl9pPr lvl="8">
              <a:spcBef>
                <a:spcPts val="0"/>
              </a:spcBef>
              <a:spcAft>
                <a:spcPts val="0"/>
              </a:spcAft>
              <a:buClr>
                <a:schemeClr val="dk1"/>
              </a:buClr>
              <a:buSzPts val="2400"/>
              <a:buFont typeface="Work Sans"/>
              <a:buNone/>
              <a:defRPr sz="2400">
                <a:solidFill>
                  <a:schemeClr val="dk1"/>
                </a:solidFill>
              </a:defRPr>
            </a:lvl9pPr>
          </a:lstStyle>
          <a:p>
            <a:endParaRPr/>
          </a:p>
        </p:txBody>
      </p:sp>
      <p:sp>
        <p:nvSpPr>
          <p:cNvPr id="274" name="Google Shape;274;p28"/>
          <p:cNvSpPr txBox="1">
            <a:spLocks noGrp="1"/>
          </p:cNvSpPr>
          <p:nvPr>
            <p:ph type="body" idx="7"/>
          </p:nvPr>
        </p:nvSpPr>
        <p:spPr>
          <a:xfrm>
            <a:off x="857150" y="3809325"/>
            <a:ext cx="3970800" cy="602400"/>
          </a:xfrm>
          <a:prstGeom prst="rect">
            <a:avLst/>
          </a:prstGeom>
        </p:spPr>
        <p:txBody>
          <a:bodyPr spcFirstLastPara="1" wrap="square" lIns="91425" tIns="91425" rIns="91425" bIns="91425" anchor="t" anchorCtr="0">
            <a:spAutoFit/>
          </a:bodyPr>
          <a:lstStyle>
            <a:lvl1pPr marL="457200" lvl="0" indent="-304800">
              <a:spcBef>
                <a:spcPts val="0"/>
              </a:spcBef>
              <a:spcAft>
                <a:spcPts val="0"/>
              </a:spcAft>
              <a:buSzPts val="1200"/>
              <a:buFont typeface="Work Sans"/>
              <a:buChar char="●"/>
              <a:defRPr/>
            </a:lvl1pPr>
            <a:lvl2pPr marL="914400" lvl="1" indent="-304800">
              <a:spcBef>
                <a:spcPts val="0"/>
              </a:spcBef>
              <a:spcAft>
                <a:spcPts val="0"/>
              </a:spcAft>
              <a:buSzPts val="1200"/>
              <a:buFont typeface="Work Sans"/>
              <a:buChar char="○"/>
              <a:defRPr/>
            </a:lvl2pPr>
            <a:lvl3pPr marL="1371600" lvl="2" indent="-304800">
              <a:spcBef>
                <a:spcPts val="0"/>
              </a:spcBef>
              <a:spcAft>
                <a:spcPts val="0"/>
              </a:spcAft>
              <a:buSzPts val="1200"/>
              <a:buFont typeface="Work Sans"/>
              <a:buChar char="■"/>
              <a:defRPr/>
            </a:lvl3pPr>
            <a:lvl4pPr marL="1828800" lvl="3" indent="-304800">
              <a:spcBef>
                <a:spcPts val="0"/>
              </a:spcBef>
              <a:spcAft>
                <a:spcPts val="0"/>
              </a:spcAft>
              <a:buSzPts val="1200"/>
              <a:buFont typeface="Work Sans"/>
              <a:buChar char="●"/>
              <a:defRPr/>
            </a:lvl4pPr>
            <a:lvl5pPr marL="2286000" lvl="4" indent="-304800">
              <a:spcBef>
                <a:spcPts val="0"/>
              </a:spcBef>
              <a:spcAft>
                <a:spcPts val="0"/>
              </a:spcAft>
              <a:buSzPts val="1200"/>
              <a:buFont typeface="Work Sans"/>
              <a:buChar char="○"/>
              <a:defRPr/>
            </a:lvl5pPr>
            <a:lvl6pPr marL="2743200" lvl="5" indent="-304800">
              <a:spcBef>
                <a:spcPts val="0"/>
              </a:spcBef>
              <a:spcAft>
                <a:spcPts val="0"/>
              </a:spcAft>
              <a:buSzPts val="1200"/>
              <a:buFont typeface="Work Sans"/>
              <a:buChar char="■"/>
              <a:defRPr/>
            </a:lvl6pPr>
            <a:lvl7pPr marL="3200400" lvl="6" indent="-304800">
              <a:spcBef>
                <a:spcPts val="0"/>
              </a:spcBef>
              <a:spcAft>
                <a:spcPts val="0"/>
              </a:spcAft>
              <a:buSzPts val="1200"/>
              <a:buFont typeface="Work Sans"/>
              <a:buChar char="●"/>
              <a:defRPr/>
            </a:lvl7pPr>
            <a:lvl8pPr marL="3657600" lvl="7" indent="-304800">
              <a:spcBef>
                <a:spcPts val="0"/>
              </a:spcBef>
              <a:spcAft>
                <a:spcPts val="0"/>
              </a:spcAft>
              <a:buSzPts val="1200"/>
              <a:buFont typeface="Work Sans"/>
              <a:buChar char="○"/>
              <a:defRPr/>
            </a:lvl8pPr>
            <a:lvl9pPr marL="4114800" lvl="8" indent="-304800">
              <a:spcBef>
                <a:spcPts val="0"/>
              </a:spcBef>
              <a:spcAft>
                <a:spcPts val="0"/>
              </a:spcAft>
              <a:buSzPts val="1200"/>
              <a:buFont typeface="Work Sans"/>
              <a:buChar char="■"/>
              <a:defRPr/>
            </a:lvl9pPr>
          </a:lstStyle>
          <a:p>
            <a:endParaRPr/>
          </a:p>
        </p:txBody>
      </p:sp>
      <p:sp>
        <p:nvSpPr>
          <p:cNvPr id="275" name="Google Shape;275;p28"/>
          <p:cNvSpPr txBox="1">
            <a:spLocks noGrp="1"/>
          </p:cNvSpPr>
          <p:nvPr>
            <p:ph type="title" idx="8"/>
          </p:nvPr>
        </p:nvSpPr>
        <p:spPr>
          <a:xfrm>
            <a:off x="5061113" y="3151200"/>
            <a:ext cx="3876300" cy="1286100"/>
          </a:xfrm>
          <a:prstGeom prst="rect">
            <a:avLst/>
          </a:prstGeom>
        </p:spPr>
        <p:txBody>
          <a:bodyPr spcFirstLastPara="1" wrap="square" lIns="91425" tIns="91425" rIns="91425" bIns="91425" anchor="t" anchorCtr="0">
            <a:spAutoFit/>
          </a:bodyPr>
          <a:lstStyle>
            <a:lvl1pPr lvl="0">
              <a:spcBef>
                <a:spcPts val="0"/>
              </a:spcBef>
              <a:spcAft>
                <a:spcPts val="0"/>
              </a:spcAft>
              <a:buSzPts val="2400"/>
              <a:buFont typeface="Work Sans Medium"/>
              <a:buNone/>
              <a:defRPr/>
            </a:lvl1pPr>
            <a:lvl2pPr lvl="1">
              <a:spcBef>
                <a:spcPts val="0"/>
              </a:spcBef>
              <a:spcAft>
                <a:spcPts val="0"/>
              </a:spcAft>
              <a:buClr>
                <a:schemeClr val="dk1"/>
              </a:buClr>
              <a:buSzPts val="2400"/>
              <a:buFont typeface="Work Sans"/>
              <a:buNone/>
              <a:defRPr sz="2400">
                <a:solidFill>
                  <a:schemeClr val="dk1"/>
                </a:solidFill>
              </a:defRPr>
            </a:lvl2pPr>
            <a:lvl3pPr lvl="2">
              <a:spcBef>
                <a:spcPts val="0"/>
              </a:spcBef>
              <a:spcAft>
                <a:spcPts val="0"/>
              </a:spcAft>
              <a:buClr>
                <a:schemeClr val="dk1"/>
              </a:buClr>
              <a:buSzPts val="2400"/>
              <a:buFont typeface="Work Sans"/>
              <a:buNone/>
              <a:defRPr sz="2400">
                <a:solidFill>
                  <a:schemeClr val="dk1"/>
                </a:solidFill>
              </a:defRPr>
            </a:lvl3pPr>
            <a:lvl4pPr lvl="3">
              <a:spcBef>
                <a:spcPts val="0"/>
              </a:spcBef>
              <a:spcAft>
                <a:spcPts val="0"/>
              </a:spcAft>
              <a:buClr>
                <a:schemeClr val="dk1"/>
              </a:buClr>
              <a:buSzPts val="2400"/>
              <a:buFont typeface="Work Sans"/>
              <a:buNone/>
              <a:defRPr sz="2400">
                <a:solidFill>
                  <a:schemeClr val="dk1"/>
                </a:solidFill>
              </a:defRPr>
            </a:lvl4pPr>
            <a:lvl5pPr lvl="4">
              <a:spcBef>
                <a:spcPts val="0"/>
              </a:spcBef>
              <a:spcAft>
                <a:spcPts val="0"/>
              </a:spcAft>
              <a:buClr>
                <a:schemeClr val="dk1"/>
              </a:buClr>
              <a:buSzPts val="2400"/>
              <a:buFont typeface="Work Sans"/>
              <a:buNone/>
              <a:defRPr sz="2400">
                <a:solidFill>
                  <a:schemeClr val="dk1"/>
                </a:solidFill>
              </a:defRPr>
            </a:lvl5pPr>
            <a:lvl6pPr lvl="5">
              <a:spcBef>
                <a:spcPts val="0"/>
              </a:spcBef>
              <a:spcAft>
                <a:spcPts val="0"/>
              </a:spcAft>
              <a:buClr>
                <a:schemeClr val="dk1"/>
              </a:buClr>
              <a:buSzPts val="2400"/>
              <a:buFont typeface="Work Sans"/>
              <a:buNone/>
              <a:defRPr sz="2400">
                <a:solidFill>
                  <a:schemeClr val="dk1"/>
                </a:solidFill>
              </a:defRPr>
            </a:lvl6pPr>
            <a:lvl7pPr lvl="6">
              <a:spcBef>
                <a:spcPts val="0"/>
              </a:spcBef>
              <a:spcAft>
                <a:spcPts val="0"/>
              </a:spcAft>
              <a:buClr>
                <a:schemeClr val="dk1"/>
              </a:buClr>
              <a:buSzPts val="2400"/>
              <a:buFont typeface="Work Sans"/>
              <a:buNone/>
              <a:defRPr sz="2400">
                <a:solidFill>
                  <a:schemeClr val="dk1"/>
                </a:solidFill>
              </a:defRPr>
            </a:lvl7pPr>
            <a:lvl8pPr lvl="7">
              <a:spcBef>
                <a:spcPts val="0"/>
              </a:spcBef>
              <a:spcAft>
                <a:spcPts val="0"/>
              </a:spcAft>
              <a:buClr>
                <a:schemeClr val="dk1"/>
              </a:buClr>
              <a:buSzPts val="2400"/>
              <a:buFont typeface="Work Sans"/>
              <a:buNone/>
              <a:defRPr sz="2400">
                <a:solidFill>
                  <a:schemeClr val="dk1"/>
                </a:solidFill>
              </a:defRPr>
            </a:lvl8pPr>
            <a:lvl9pPr lvl="8">
              <a:spcBef>
                <a:spcPts val="0"/>
              </a:spcBef>
              <a:spcAft>
                <a:spcPts val="0"/>
              </a:spcAft>
              <a:buClr>
                <a:schemeClr val="dk1"/>
              </a:buClr>
              <a:buSzPts val="2400"/>
              <a:buFont typeface="Work Sans"/>
              <a:buNone/>
              <a:defRPr sz="2400">
                <a:solidFill>
                  <a:schemeClr val="dk1"/>
                </a:solidFill>
              </a:defRPr>
            </a:lvl9pPr>
          </a:lstStyle>
          <a:p>
            <a:endParaRPr/>
          </a:p>
        </p:txBody>
      </p:sp>
      <p:sp>
        <p:nvSpPr>
          <p:cNvPr id="276" name="Google Shape;276;p28"/>
          <p:cNvSpPr txBox="1">
            <a:spLocks noGrp="1"/>
          </p:cNvSpPr>
          <p:nvPr>
            <p:ph type="body" idx="9"/>
          </p:nvPr>
        </p:nvSpPr>
        <p:spPr>
          <a:xfrm>
            <a:off x="5057363" y="3809325"/>
            <a:ext cx="3970800" cy="602400"/>
          </a:xfrm>
          <a:prstGeom prst="rect">
            <a:avLst/>
          </a:prstGeom>
        </p:spPr>
        <p:txBody>
          <a:bodyPr spcFirstLastPara="1" wrap="square" lIns="91425" tIns="91425" rIns="91425" bIns="91425" anchor="t" anchorCtr="0">
            <a:spAutoFit/>
          </a:bodyPr>
          <a:lstStyle>
            <a:lvl1pPr marL="457200" lvl="0" indent="-304800">
              <a:spcBef>
                <a:spcPts val="0"/>
              </a:spcBef>
              <a:spcAft>
                <a:spcPts val="0"/>
              </a:spcAft>
              <a:buSzPts val="1200"/>
              <a:buFont typeface="Work Sans"/>
              <a:buChar char="●"/>
              <a:defRPr/>
            </a:lvl1pPr>
            <a:lvl2pPr marL="914400" lvl="1" indent="-304800">
              <a:spcBef>
                <a:spcPts val="0"/>
              </a:spcBef>
              <a:spcAft>
                <a:spcPts val="0"/>
              </a:spcAft>
              <a:buSzPts val="1200"/>
              <a:buFont typeface="Work Sans"/>
              <a:buChar char="○"/>
              <a:defRPr/>
            </a:lvl2pPr>
            <a:lvl3pPr marL="1371600" lvl="2" indent="-304800">
              <a:spcBef>
                <a:spcPts val="0"/>
              </a:spcBef>
              <a:spcAft>
                <a:spcPts val="0"/>
              </a:spcAft>
              <a:buSzPts val="1200"/>
              <a:buFont typeface="Work Sans"/>
              <a:buChar char="■"/>
              <a:defRPr/>
            </a:lvl3pPr>
            <a:lvl4pPr marL="1828800" lvl="3" indent="-304800">
              <a:spcBef>
                <a:spcPts val="0"/>
              </a:spcBef>
              <a:spcAft>
                <a:spcPts val="0"/>
              </a:spcAft>
              <a:buSzPts val="1200"/>
              <a:buFont typeface="Work Sans"/>
              <a:buChar char="●"/>
              <a:defRPr/>
            </a:lvl4pPr>
            <a:lvl5pPr marL="2286000" lvl="4" indent="-304800">
              <a:spcBef>
                <a:spcPts val="0"/>
              </a:spcBef>
              <a:spcAft>
                <a:spcPts val="0"/>
              </a:spcAft>
              <a:buSzPts val="1200"/>
              <a:buFont typeface="Work Sans"/>
              <a:buChar char="○"/>
              <a:defRPr/>
            </a:lvl5pPr>
            <a:lvl6pPr marL="2743200" lvl="5" indent="-304800">
              <a:spcBef>
                <a:spcPts val="0"/>
              </a:spcBef>
              <a:spcAft>
                <a:spcPts val="0"/>
              </a:spcAft>
              <a:buSzPts val="1200"/>
              <a:buFont typeface="Work Sans"/>
              <a:buChar char="■"/>
              <a:defRPr/>
            </a:lvl6pPr>
            <a:lvl7pPr marL="3200400" lvl="6" indent="-304800">
              <a:spcBef>
                <a:spcPts val="0"/>
              </a:spcBef>
              <a:spcAft>
                <a:spcPts val="0"/>
              </a:spcAft>
              <a:buSzPts val="1200"/>
              <a:buFont typeface="Work Sans"/>
              <a:buChar char="●"/>
              <a:defRPr/>
            </a:lvl7pPr>
            <a:lvl8pPr marL="3657600" lvl="7" indent="-304800">
              <a:spcBef>
                <a:spcPts val="0"/>
              </a:spcBef>
              <a:spcAft>
                <a:spcPts val="0"/>
              </a:spcAft>
              <a:buSzPts val="1200"/>
              <a:buFont typeface="Work Sans"/>
              <a:buChar char="○"/>
              <a:defRPr/>
            </a:lvl8pPr>
            <a:lvl9pPr marL="4114800" lvl="8" indent="-304800">
              <a:spcBef>
                <a:spcPts val="0"/>
              </a:spcBef>
              <a:spcAft>
                <a:spcPts val="0"/>
              </a:spcAft>
              <a:buSzPts val="1200"/>
              <a:buFont typeface="Work Sans"/>
              <a:buChar char="■"/>
              <a:defRPr/>
            </a:lvl9pPr>
          </a:lstStyle>
          <a:p>
            <a:endParaRPr/>
          </a:p>
        </p:txBody>
      </p:sp>
      <p:sp>
        <p:nvSpPr>
          <p:cNvPr id="277" name="Google Shape;277;p28"/>
          <p:cNvSpPr txBox="1">
            <a:spLocks noGrp="1"/>
          </p:cNvSpPr>
          <p:nvPr>
            <p:ph type="subTitle" idx="13"/>
          </p:nvPr>
        </p:nvSpPr>
        <p:spPr>
          <a:xfrm>
            <a:off x="747600" y="50"/>
            <a:ext cx="4186200" cy="890700"/>
          </a:xfrm>
          <a:prstGeom prst="rect">
            <a:avLst/>
          </a:prstGeom>
        </p:spPr>
        <p:txBody>
          <a:bodyPr spcFirstLastPara="1" wrap="square" lIns="91425" tIns="91425" rIns="91425" bIns="91425" anchor="ctr" anchorCtr="0">
            <a:noAutofit/>
          </a:bodyPr>
          <a:lstStyle>
            <a:lvl1pPr lvl="0" algn="ctr">
              <a:spcBef>
                <a:spcPts val="0"/>
              </a:spcBef>
              <a:spcAft>
                <a:spcPts val="0"/>
              </a:spcAft>
              <a:buSzPts val="1000"/>
              <a:buFont typeface="Work Sans Medium"/>
              <a:buNone/>
              <a:defRPr sz="1000">
                <a:latin typeface="Work Sans Medium"/>
                <a:ea typeface="Work Sans Medium"/>
                <a:cs typeface="Work Sans Medium"/>
                <a:sym typeface="Work Sans Medium"/>
              </a:defRPr>
            </a:lvl1pPr>
            <a:lvl2pPr lvl="1" algn="ctr">
              <a:spcBef>
                <a:spcPts val="0"/>
              </a:spcBef>
              <a:spcAft>
                <a:spcPts val="0"/>
              </a:spcAft>
              <a:buSzPts val="1200"/>
              <a:buNone/>
              <a:defRPr/>
            </a:lvl2pPr>
            <a:lvl3pPr lvl="2" algn="ctr">
              <a:spcBef>
                <a:spcPts val="0"/>
              </a:spcBef>
              <a:spcAft>
                <a:spcPts val="0"/>
              </a:spcAft>
              <a:buSzPts val="1200"/>
              <a:buNone/>
              <a:defRPr/>
            </a:lvl3pPr>
            <a:lvl4pPr lvl="3" algn="ctr">
              <a:spcBef>
                <a:spcPts val="0"/>
              </a:spcBef>
              <a:spcAft>
                <a:spcPts val="0"/>
              </a:spcAft>
              <a:buSzPts val="1200"/>
              <a:buNone/>
              <a:defRPr/>
            </a:lvl4pPr>
            <a:lvl5pPr lvl="4" algn="ctr">
              <a:spcBef>
                <a:spcPts val="0"/>
              </a:spcBef>
              <a:spcAft>
                <a:spcPts val="0"/>
              </a:spcAft>
              <a:buSzPts val="1200"/>
              <a:buNone/>
              <a:defRPr/>
            </a:lvl5pPr>
            <a:lvl6pPr lvl="5" algn="ctr">
              <a:spcBef>
                <a:spcPts val="0"/>
              </a:spcBef>
              <a:spcAft>
                <a:spcPts val="0"/>
              </a:spcAft>
              <a:buSzPts val="1200"/>
              <a:buNone/>
              <a:defRPr/>
            </a:lvl6pPr>
            <a:lvl7pPr lvl="6" algn="ctr">
              <a:spcBef>
                <a:spcPts val="0"/>
              </a:spcBef>
              <a:spcAft>
                <a:spcPts val="0"/>
              </a:spcAft>
              <a:buSzPts val="1200"/>
              <a:buNone/>
              <a:defRPr/>
            </a:lvl7pPr>
            <a:lvl8pPr lvl="7" algn="ctr">
              <a:spcBef>
                <a:spcPts val="0"/>
              </a:spcBef>
              <a:spcAft>
                <a:spcPts val="0"/>
              </a:spcAft>
              <a:buSzPts val="1200"/>
              <a:buNone/>
              <a:defRPr/>
            </a:lvl8pPr>
            <a:lvl9pPr lvl="8" algn="ctr">
              <a:spcBef>
                <a:spcPts val="0"/>
              </a:spcBef>
              <a:spcAft>
                <a:spcPts val="0"/>
              </a:spcAft>
              <a:buSzPts val="1200"/>
              <a:buNone/>
              <a:defRPr/>
            </a:lvl9pPr>
          </a:lstStyle>
          <a:p>
            <a:endParaRPr/>
          </a:p>
        </p:txBody>
      </p:sp>
      <p:sp>
        <p:nvSpPr>
          <p:cNvPr id="278" name="Google Shape;278;p28"/>
          <p:cNvSpPr txBox="1">
            <a:spLocks noGrp="1"/>
          </p:cNvSpPr>
          <p:nvPr>
            <p:ph type="subTitle" idx="14"/>
          </p:nvPr>
        </p:nvSpPr>
        <p:spPr>
          <a:xfrm>
            <a:off x="4957925" y="1350"/>
            <a:ext cx="4186200" cy="890700"/>
          </a:xfrm>
          <a:prstGeom prst="rect">
            <a:avLst/>
          </a:prstGeom>
        </p:spPr>
        <p:txBody>
          <a:bodyPr spcFirstLastPara="1" wrap="square" lIns="91425" tIns="91425" rIns="91425" bIns="91425" anchor="ctr" anchorCtr="0">
            <a:noAutofit/>
          </a:bodyPr>
          <a:lstStyle>
            <a:lvl1pPr lvl="0" algn="ctr">
              <a:spcBef>
                <a:spcPts val="0"/>
              </a:spcBef>
              <a:spcAft>
                <a:spcPts val="0"/>
              </a:spcAft>
              <a:buSzPts val="1000"/>
              <a:buFont typeface="Work Sans Medium"/>
              <a:buNone/>
              <a:defRPr sz="1000">
                <a:latin typeface="Work Sans Medium"/>
                <a:ea typeface="Work Sans Medium"/>
                <a:cs typeface="Work Sans Medium"/>
                <a:sym typeface="Work Sans Medium"/>
              </a:defRPr>
            </a:lvl1pPr>
            <a:lvl2pPr lvl="1" algn="ctr">
              <a:spcBef>
                <a:spcPts val="0"/>
              </a:spcBef>
              <a:spcAft>
                <a:spcPts val="0"/>
              </a:spcAft>
              <a:buSzPts val="1200"/>
              <a:buNone/>
              <a:defRPr/>
            </a:lvl2pPr>
            <a:lvl3pPr lvl="2" algn="ctr">
              <a:spcBef>
                <a:spcPts val="0"/>
              </a:spcBef>
              <a:spcAft>
                <a:spcPts val="0"/>
              </a:spcAft>
              <a:buSzPts val="1200"/>
              <a:buNone/>
              <a:defRPr/>
            </a:lvl3pPr>
            <a:lvl4pPr lvl="3" algn="ctr">
              <a:spcBef>
                <a:spcPts val="0"/>
              </a:spcBef>
              <a:spcAft>
                <a:spcPts val="0"/>
              </a:spcAft>
              <a:buSzPts val="1200"/>
              <a:buNone/>
              <a:defRPr/>
            </a:lvl4pPr>
            <a:lvl5pPr lvl="4" algn="ctr">
              <a:spcBef>
                <a:spcPts val="0"/>
              </a:spcBef>
              <a:spcAft>
                <a:spcPts val="0"/>
              </a:spcAft>
              <a:buSzPts val="1200"/>
              <a:buNone/>
              <a:defRPr/>
            </a:lvl5pPr>
            <a:lvl6pPr lvl="5" algn="ctr">
              <a:spcBef>
                <a:spcPts val="0"/>
              </a:spcBef>
              <a:spcAft>
                <a:spcPts val="0"/>
              </a:spcAft>
              <a:buSzPts val="1200"/>
              <a:buNone/>
              <a:defRPr/>
            </a:lvl6pPr>
            <a:lvl7pPr lvl="6" algn="ctr">
              <a:spcBef>
                <a:spcPts val="0"/>
              </a:spcBef>
              <a:spcAft>
                <a:spcPts val="0"/>
              </a:spcAft>
              <a:buSzPts val="1200"/>
              <a:buNone/>
              <a:defRPr/>
            </a:lvl7pPr>
            <a:lvl8pPr lvl="7" algn="ctr">
              <a:spcBef>
                <a:spcPts val="0"/>
              </a:spcBef>
              <a:spcAft>
                <a:spcPts val="0"/>
              </a:spcAft>
              <a:buSzPts val="1200"/>
              <a:buNone/>
              <a:defRPr/>
            </a:lvl8pPr>
            <a:lvl9pPr lvl="8" algn="ctr">
              <a:spcBef>
                <a:spcPts val="0"/>
              </a:spcBef>
              <a:spcAft>
                <a:spcPts val="0"/>
              </a:spcAft>
              <a:buSzPts val="1200"/>
              <a:buNone/>
              <a:defRPr/>
            </a:lvl9pPr>
          </a:lstStyle>
          <a:p>
            <a:endParaRPr/>
          </a:p>
        </p:txBody>
      </p:sp>
    </p:spTree>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matchingName="Gap/Roadmap">
  <p:cSld name="CUSTOM_2">
    <p:spTree>
      <p:nvGrpSpPr>
        <p:cNvPr id="1" name="Shape 279"/>
        <p:cNvGrpSpPr/>
        <p:nvPr/>
      </p:nvGrpSpPr>
      <p:grpSpPr>
        <a:xfrm>
          <a:off x="0" y="0"/>
          <a:ext cx="0" cy="0"/>
          <a:chOff x="0" y="0"/>
          <a:chExt cx="0" cy="0"/>
        </a:xfrm>
      </p:grpSpPr>
      <p:sp>
        <p:nvSpPr>
          <p:cNvPr id="280" name="Google Shape;280;p29"/>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1" name="Google Shape;281;p29"/>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282" name="Google Shape;282;p29"/>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283" name="Google Shape;283;p29"/>
          <p:cNvSpPr/>
          <p:nvPr/>
        </p:nvSpPr>
        <p:spPr>
          <a:xfrm>
            <a:off x="747600" y="25"/>
            <a:ext cx="8396400" cy="5143500"/>
          </a:xfrm>
          <a:prstGeom prst="rect">
            <a:avLst/>
          </a:prstGeom>
          <a:solidFill>
            <a:schemeClr val="dk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rgbClr val="121212"/>
              </a:solidFill>
            </a:endParaRPr>
          </a:p>
        </p:txBody>
      </p:sp>
      <p:sp>
        <p:nvSpPr>
          <p:cNvPr id="284" name="Google Shape;284;p29"/>
          <p:cNvSpPr/>
          <p:nvPr/>
        </p:nvSpPr>
        <p:spPr>
          <a:xfrm>
            <a:off x="1441200" y="2646083"/>
            <a:ext cx="1888200" cy="1199100"/>
          </a:xfrm>
          <a:prstGeom prst="rect">
            <a:avLst/>
          </a:prstGeom>
          <a:solidFill>
            <a:schemeClr val="accent5"/>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sz="2400">
              <a:solidFill>
                <a:schemeClr val="dk1"/>
              </a:solidFill>
              <a:latin typeface="Work Sans"/>
              <a:ea typeface="Work Sans"/>
              <a:cs typeface="Work Sans"/>
              <a:sym typeface="Work Sans"/>
            </a:endParaRPr>
          </a:p>
        </p:txBody>
      </p:sp>
      <p:sp>
        <p:nvSpPr>
          <p:cNvPr id="285" name="Google Shape;285;p29"/>
          <p:cNvSpPr/>
          <p:nvPr/>
        </p:nvSpPr>
        <p:spPr>
          <a:xfrm>
            <a:off x="6562425" y="2646083"/>
            <a:ext cx="1888200" cy="11991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cxnSp>
        <p:nvCxnSpPr>
          <p:cNvPr id="286" name="Google Shape;286;p29"/>
          <p:cNvCxnSpPr/>
          <p:nvPr/>
        </p:nvCxnSpPr>
        <p:spPr>
          <a:xfrm>
            <a:off x="3329400" y="3245608"/>
            <a:ext cx="3233100" cy="0"/>
          </a:xfrm>
          <a:prstGeom prst="straightConnector1">
            <a:avLst/>
          </a:prstGeom>
          <a:noFill/>
          <a:ln w="9525" cap="flat" cmpd="sng">
            <a:solidFill>
              <a:schemeClr val="dk1"/>
            </a:solidFill>
            <a:prstDash val="solid"/>
            <a:round/>
            <a:headEnd type="none" w="med" len="med"/>
            <a:tailEnd type="none" w="med" len="med"/>
          </a:ln>
        </p:spPr>
      </p:cxnSp>
      <p:cxnSp>
        <p:nvCxnSpPr>
          <p:cNvPr id="287" name="Google Shape;287;p29"/>
          <p:cNvCxnSpPr>
            <a:endCxn id="288" idx="0"/>
          </p:cNvCxnSpPr>
          <p:nvPr/>
        </p:nvCxnSpPr>
        <p:spPr>
          <a:xfrm>
            <a:off x="4945950" y="3246950"/>
            <a:ext cx="0" cy="788400"/>
          </a:xfrm>
          <a:prstGeom prst="straightConnector1">
            <a:avLst/>
          </a:prstGeom>
          <a:noFill/>
          <a:ln w="9525" cap="flat" cmpd="sng">
            <a:solidFill>
              <a:schemeClr val="dk1"/>
            </a:solidFill>
            <a:prstDash val="solid"/>
            <a:round/>
            <a:headEnd type="none" w="med" len="med"/>
            <a:tailEnd type="none" w="med" len="med"/>
          </a:ln>
        </p:spPr>
      </p:cxnSp>
      <p:sp>
        <p:nvSpPr>
          <p:cNvPr id="289" name="Google Shape;289;p29"/>
          <p:cNvSpPr/>
          <p:nvPr/>
        </p:nvSpPr>
        <p:spPr>
          <a:xfrm>
            <a:off x="3967650" y="2117100"/>
            <a:ext cx="1956600" cy="338700"/>
          </a:xfrm>
          <a:prstGeom prst="rect">
            <a:avLst/>
          </a:prstGeom>
          <a:solidFill>
            <a:schemeClr val="accent3"/>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sz="1000">
              <a:solidFill>
                <a:schemeClr val="lt1"/>
              </a:solidFill>
            </a:endParaRPr>
          </a:p>
        </p:txBody>
      </p:sp>
      <p:sp>
        <p:nvSpPr>
          <p:cNvPr id="288" name="Google Shape;288;p29"/>
          <p:cNvSpPr/>
          <p:nvPr/>
        </p:nvSpPr>
        <p:spPr>
          <a:xfrm>
            <a:off x="3967650" y="4035350"/>
            <a:ext cx="1956600" cy="338700"/>
          </a:xfrm>
          <a:prstGeom prst="rect">
            <a:avLst/>
          </a:prstGeom>
          <a:solidFill>
            <a:schemeClr val="accent3"/>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sz="1000">
              <a:solidFill>
                <a:schemeClr val="lt1"/>
              </a:solidFill>
            </a:endParaRPr>
          </a:p>
        </p:txBody>
      </p:sp>
      <p:cxnSp>
        <p:nvCxnSpPr>
          <p:cNvPr id="290" name="Google Shape;290;p29"/>
          <p:cNvCxnSpPr>
            <a:stCxn id="289" idx="1"/>
          </p:cNvCxnSpPr>
          <p:nvPr/>
        </p:nvCxnSpPr>
        <p:spPr>
          <a:xfrm flipH="1">
            <a:off x="2390250" y="2286450"/>
            <a:ext cx="1577400" cy="900"/>
          </a:xfrm>
          <a:prstGeom prst="straightConnector1">
            <a:avLst/>
          </a:prstGeom>
          <a:noFill/>
          <a:ln w="9525" cap="flat" cmpd="sng">
            <a:solidFill>
              <a:schemeClr val="dk1"/>
            </a:solidFill>
            <a:prstDash val="solid"/>
            <a:round/>
            <a:headEnd type="none" w="med" len="med"/>
            <a:tailEnd type="none" w="med" len="med"/>
          </a:ln>
        </p:spPr>
      </p:cxnSp>
      <p:cxnSp>
        <p:nvCxnSpPr>
          <p:cNvPr id="291" name="Google Shape;291;p29"/>
          <p:cNvCxnSpPr/>
          <p:nvPr/>
        </p:nvCxnSpPr>
        <p:spPr>
          <a:xfrm rot="10800000">
            <a:off x="5924300" y="2286450"/>
            <a:ext cx="1576200" cy="0"/>
          </a:xfrm>
          <a:prstGeom prst="straightConnector1">
            <a:avLst/>
          </a:prstGeom>
          <a:noFill/>
          <a:ln w="9525" cap="flat" cmpd="sng">
            <a:solidFill>
              <a:schemeClr val="dk1"/>
            </a:solidFill>
            <a:prstDash val="solid"/>
            <a:round/>
            <a:headEnd type="none" w="med" len="med"/>
            <a:tailEnd type="none" w="med" len="med"/>
          </a:ln>
        </p:spPr>
      </p:cxnSp>
      <p:cxnSp>
        <p:nvCxnSpPr>
          <p:cNvPr id="292" name="Google Shape;292;p29"/>
          <p:cNvCxnSpPr/>
          <p:nvPr/>
        </p:nvCxnSpPr>
        <p:spPr>
          <a:xfrm>
            <a:off x="2385375" y="2282525"/>
            <a:ext cx="0" cy="363600"/>
          </a:xfrm>
          <a:prstGeom prst="straightConnector1">
            <a:avLst/>
          </a:prstGeom>
          <a:noFill/>
          <a:ln w="9525" cap="flat" cmpd="sng">
            <a:solidFill>
              <a:schemeClr val="dk1"/>
            </a:solidFill>
            <a:prstDash val="solid"/>
            <a:round/>
            <a:headEnd type="none" w="med" len="med"/>
            <a:tailEnd type="none" w="med" len="med"/>
          </a:ln>
        </p:spPr>
      </p:cxnSp>
      <p:cxnSp>
        <p:nvCxnSpPr>
          <p:cNvPr id="293" name="Google Shape;293;p29"/>
          <p:cNvCxnSpPr/>
          <p:nvPr/>
        </p:nvCxnSpPr>
        <p:spPr>
          <a:xfrm>
            <a:off x="7506525" y="2282525"/>
            <a:ext cx="0" cy="363600"/>
          </a:xfrm>
          <a:prstGeom prst="straightConnector1">
            <a:avLst/>
          </a:prstGeom>
          <a:noFill/>
          <a:ln w="9525" cap="flat" cmpd="sng">
            <a:solidFill>
              <a:schemeClr val="dk1"/>
            </a:solidFill>
            <a:prstDash val="solid"/>
            <a:round/>
            <a:headEnd type="none" w="med" len="med"/>
            <a:tailEnd type="none" w="med" len="med"/>
          </a:ln>
        </p:spPr>
      </p:cxnSp>
      <p:sp>
        <p:nvSpPr>
          <p:cNvPr id="294" name="Google Shape;294;p29"/>
          <p:cNvSpPr/>
          <p:nvPr/>
        </p:nvSpPr>
        <p:spPr>
          <a:xfrm>
            <a:off x="4906777" y="3206438"/>
            <a:ext cx="78300" cy="78300"/>
          </a:xfrm>
          <a:prstGeom prst="ellipse">
            <a:avLst/>
          </a:prstGeom>
          <a:solidFill>
            <a:schemeClr val="dk1"/>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95" name="Google Shape;295;p29"/>
          <p:cNvSpPr/>
          <p:nvPr/>
        </p:nvSpPr>
        <p:spPr>
          <a:xfrm>
            <a:off x="747600" y="50"/>
            <a:ext cx="8396700" cy="1819500"/>
          </a:xfrm>
          <a:prstGeom prst="rect">
            <a:avLst/>
          </a:prstGeom>
          <a:solidFill>
            <a:schemeClr val="accent3"/>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296" name="Google Shape;296;p29"/>
          <p:cNvSpPr txBox="1">
            <a:spLocks noGrp="1"/>
          </p:cNvSpPr>
          <p:nvPr>
            <p:ph type="title"/>
          </p:nvPr>
        </p:nvSpPr>
        <p:spPr>
          <a:xfrm>
            <a:off x="1037175" y="504938"/>
            <a:ext cx="3593700" cy="11715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2400"/>
              <a:buFont typeface="Work Sans Medium"/>
              <a:buNone/>
              <a:defRPr>
                <a:solidFill>
                  <a:schemeClr val="lt1"/>
                </a:solidFill>
              </a:defRPr>
            </a:lvl1pPr>
            <a:lvl2pPr lvl="1">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2pPr>
            <a:lvl3pPr lvl="2">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3pPr>
            <a:lvl4pPr lvl="3">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4pPr>
            <a:lvl5pPr lvl="4">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5pPr>
            <a:lvl6pPr lvl="5">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6pPr>
            <a:lvl7pPr lvl="6">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7pPr>
            <a:lvl8pPr lvl="7">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8pPr>
            <a:lvl9pPr lvl="8">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9pPr>
          </a:lstStyle>
          <a:p>
            <a:endParaRPr/>
          </a:p>
        </p:txBody>
      </p:sp>
      <p:sp>
        <p:nvSpPr>
          <p:cNvPr id="297" name="Google Shape;297;p29"/>
          <p:cNvSpPr txBox="1">
            <a:spLocks noGrp="1"/>
          </p:cNvSpPr>
          <p:nvPr>
            <p:ph type="body" idx="3"/>
          </p:nvPr>
        </p:nvSpPr>
        <p:spPr>
          <a:xfrm>
            <a:off x="1441193" y="3845125"/>
            <a:ext cx="1888200" cy="602400"/>
          </a:xfrm>
          <a:prstGeom prst="rect">
            <a:avLst/>
          </a:prstGeom>
        </p:spPr>
        <p:txBody>
          <a:bodyPr spcFirstLastPara="1" wrap="square" lIns="91425" tIns="91425" rIns="91425" bIns="91425" anchor="t" anchorCtr="0">
            <a:noAutofit/>
          </a:bodyPr>
          <a:lstStyle>
            <a:lvl1pPr marL="457200" lvl="0" indent="-292100" algn="ctr">
              <a:spcBef>
                <a:spcPts val="0"/>
              </a:spcBef>
              <a:spcAft>
                <a:spcPts val="0"/>
              </a:spcAft>
              <a:buSzPts val="1000"/>
              <a:buFont typeface="Work Sans"/>
              <a:buChar char="●"/>
              <a:defRPr sz="1000"/>
            </a:lvl1pPr>
            <a:lvl2pPr marL="914400" lvl="1" indent="-292100" algn="ctr">
              <a:spcBef>
                <a:spcPts val="0"/>
              </a:spcBef>
              <a:spcAft>
                <a:spcPts val="0"/>
              </a:spcAft>
              <a:buSzPts val="1000"/>
              <a:buFont typeface="Work Sans"/>
              <a:buChar char="○"/>
              <a:defRPr sz="1000"/>
            </a:lvl2pPr>
            <a:lvl3pPr marL="1371600" lvl="2" indent="-292100" algn="ctr">
              <a:spcBef>
                <a:spcPts val="0"/>
              </a:spcBef>
              <a:spcAft>
                <a:spcPts val="0"/>
              </a:spcAft>
              <a:buSzPts val="1000"/>
              <a:buFont typeface="Work Sans"/>
              <a:buChar char="■"/>
              <a:defRPr sz="1000"/>
            </a:lvl3pPr>
            <a:lvl4pPr marL="1828800" lvl="3" indent="-292100" algn="ctr">
              <a:spcBef>
                <a:spcPts val="0"/>
              </a:spcBef>
              <a:spcAft>
                <a:spcPts val="0"/>
              </a:spcAft>
              <a:buSzPts val="1000"/>
              <a:buFont typeface="Work Sans"/>
              <a:buChar char="●"/>
              <a:defRPr sz="1000"/>
            </a:lvl4pPr>
            <a:lvl5pPr marL="2286000" lvl="4" indent="-292100" algn="ctr">
              <a:spcBef>
                <a:spcPts val="0"/>
              </a:spcBef>
              <a:spcAft>
                <a:spcPts val="0"/>
              </a:spcAft>
              <a:buSzPts val="1000"/>
              <a:buFont typeface="Work Sans"/>
              <a:buChar char="○"/>
              <a:defRPr sz="1000"/>
            </a:lvl5pPr>
            <a:lvl6pPr marL="2743200" lvl="5" indent="-292100" algn="ctr">
              <a:spcBef>
                <a:spcPts val="0"/>
              </a:spcBef>
              <a:spcAft>
                <a:spcPts val="0"/>
              </a:spcAft>
              <a:buSzPts val="1000"/>
              <a:buFont typeface="Work Sans"/>
              <a:buChar char="■"/>
              <a:defRPr sz="1000"/>
            </a:lvl6pPr>
            <a:lvl7pPr marL="3200400" lvl="6" indent="-292100" algn="ctr">
              <a:spcBef>
                <a:spcPts val="0"/>
              </a:spcBef>
              <a:spcAft>
                <a:spcPts val="0"/>
              </a:spcAft>
              <a:buSzPts val="1000"/>
              <a:buFont typeface="Work Sans"/>
              <a:buChar char="●"/>
              <a:defRPr sz="1000"/>
            </a:lvl7pPr>
            <a:lvl8pPr marL="3657600" lvl="7" indent="-292100" algn="ctr">
              <a:spcBef>
                <a:spcPts val="0"/>
              </a:spcBef>
              <a:spcAft>
                <a:spcPts val="0"/>
              </a:spcAft>
              <a:buSzPts val="1000"/>
              <a:buFont typeface="Work Sans"/>
              <a:buChar char="○"/>
              <a:defRPr sz="1000"/>
            </a:lvl8pPr>
            <a:lvl9pPr marL="4114800" lvl="8" indent="-292100" algn="ctr">
              <a:spcBef>
                <a:spcPts val="0"/>
              </a:spcBef>
              <a:spcAft>
                <a:spcPts val="0"/>
              </a:spcAft>
              <a:buSzPts val="1000"/>
              <a:buFont typeface="Work Sans"/>
              <a:buChar char="■"/>
              <a:defRPr sz="1000"/>
            </a:lvl9pPr>
          </a:lstStyle>
          <a:p>
            <a:endParaRPr/>
          </a:p>
        </p:txBody>
      </p:sp>
      <p:sp>
        <p:nvSpPr>
          <p:cNvPr id="298" name="Google Shape;298;p29"/>
          <p:cNvSpPr txBox="1">
            <a:spLocks noGrp="1"/>
          </p:cNvSpPr>
          <p:nvPr>
            <p:ph type="body" idx="4"/>
          </p:nvPr>
        </p:nvSpPr>
        <p:spPr>
          <a:xfrm>
            <a:off x="6562493" y="3845125"/>
            <a:ext cx="1888200" cy="602400"/>
          </a:xfrm>
          <a:prstGeom prst="rect">
            <a:avLst/>
          </a:prstGeom>
        </p:spPr>
        <p:txBody>
          <a:bodyPr spcFirstLastPara="1" wrap="square" lIns="91425" tIns="91425" rIns="91425" bIns="91425" anchor="t" anchorCtr="0">
            <a:noAutofit/>
          </a:bodyPr>
          <a:lstStyle>
            <a:lvl1pPr marL="457200" lvl="0" indent="-292100" algn="ctr">
              <a:spcBef>
                <a:spcPts val="0"/>
              </a:spcBef>
              <a:spcAft>
                <a:spcPts val="0"/>
              </a:spcAft>
              <a:buSzPts val="1000"/>
              <a:buFont typeface="Work Sans"/>
              <a:buChar char="●"/>
              <a:defRPr sz="1000"/>
            </a:lvl1pPr>
            <a:lvl2pPr marL="914400" lvl="1" indent="-292100" algn="ctr">
              <a:spcBef>
                <a:spcPts val="0"/>
              </a:spcBef>
              <a:spcAft>
                <a:spcPts val="0"/>
              </a:spcAft>
              <a:buSzPts val="1000"/>
              <a:buFont typeface="Work Sans"/>
              <a:buChar char="○"/>
              <a:defRPr sz="1000"/>
            </a:lvl2pPr>
            <a:lvl3pPr marL="1371600" lvl="2" indent="-292100" algn="ctr">
              <a:spcBef>
                <a:spcPts val="0"/>
              </a:spcBef>
              <a:spcAft>
                <a:spcPts val="0"/>
              </a:spcAft>
              <a:buSzPts val="1000"/>
              <a:buFont typeface="Work Sans"/>
              <a:buChar char="■"/>
              <a:defRPr sz="1000"/>
            </a:lvl3pPr>
            <a:lvl4pPr marL="1828800" lvl="3" indent="-292100" algn="ctr">
              <a:spcBef>
                <a:spcPts val="0"/>
              </a:spcBef>
              <a:spcAft>
                <a:spcPts val="0"/>
              </a:spcAft>
              <a:buSzPts val="1000"/>
              <a:buFont typeface="Work Sans"/>
              <a:buChar char="●"/>
              <a:defRPr sz="1000"/>
            </a:lvl4pPr>
            <a:lvl5pPr marL="2286000" lvl="4" indent="-292100" algn="ctr">
              <a:spcBef>
                <a:spcPts val="0"/>
              </a:spcBef>
              <a:spcAft>
                <a:spcPts val="0"/>
              </a:spcAft>
              <a:buSzPts val="1000"/>
              <a:buFont typeface="Work Sans"/>
              <a:buChar char="○"/>
              <a:defRPr sz="1000"/>
            </a:lvl5pPr>
            <a:lvl6pPr marL="2743200" lvl="5" indent="-292100" algn="ctr">
              <a:spcBef>
                <a:spcPts val="0"/>
              </a:spcBef>
              <a:spcAft>
                <a:spcPts val="0"/>
              </a:spcAft>
              <a:buSzPts val="1000"/>
              <a:buFont typeface="Work Sans"/>
              <a:buChar char="■"/>
              <a:defRPr sz="1000"/>
            </a:lvl6pPr>
            <a:lvl7pPr marL="3200400" lvl="6" indent="-292100" algn="ctr">
              <a:spcBef>
                <a:spcPts val="0"/>
              </a:spcBef>
              <a:spcAft>
                <a:spcPts val="0"/>
              </a:spcAft>
              <a:buSzPts val="1000"/>
              <a:buFont typeface="Work Sans"/>
              <a:buChar char="●"/>
              <a:defRPr sz="1000"/>
            </a:lvl7pPr>
            <a:lvl8pPr marL="3657600" lvl="7" indent="-292100" algn="ctr">
              <a:spcBef>
                <a:spcPts val="0"/>
              </a:spcBef>
              <a:spcAft>
                <a:spcPts val="0"/>
              </a:spcAft>
              <a:buSzPts val="1000"/>
              <a:buFont typeface="Work Sans"/>
              <a:buChar char="○"/>
              <a:defRPr sz="1000"/>
            </a:lvl8pPr>
            <a:lvl9pPr marL="4114800" lvl="8" indent="-292100" algn="ctr">
              <a:spcBef>
                <a:spcPts val="0"/>
              </a:spcBef>
              <a:spcAft>
                <a:spcPts val="0"/>
              </a:spcAft>
              <a:buSzPts val="1000"/>
              <a:buFont typeface="Work Sans"/>
              <a:buChar char="■"/>
              <a:defRPr sz="1000"/>
            </a:lvl9pPr>
          </a:lstStyle>
          <a:p>
            <a:endParaRPr/>
          </a:p>
        </p:txBody>
      </p:sp>
      <p:sp>
        <p:nvSpPr>
          <p:cNvPr id="299" name="Google Shape;299;p29"/>
          <p:cNvSpPr txBox="1">
            <a:spLocks noGrp="1"/>
          </p:cNvSpPr>
          <p:nvPr>
            <p:ph type="body" idx="5"/>
          </p:nvPr>
        </p:nvSpPr>
        <p:spPr>
          <a:xfrm>
            <a:off x="4001850" y="4374050"/>
            <a:ext cx="1888200" cy="602400"/>
          </a:xfrm>
          <a:prstGeom prst="rect">
            <a:avLst/>
          </a:prstGeom>
        </p:spPr>
        <p:txBody>
          <a:bodyPr spcFirstLastPara="1" wrap="square" lIns="91425" tIns="91425" rIns="91425" bIns="91425" anchor="t" anchorCtr="0">
            <a:noAutofit/>
          </a:bodyPr>
          <a:lstStyle>
            <a:lvl1pPr marL="457200" lvl="0" indent="-292100" algn="ctr">
              <a:spcBef>
                <a:spcPts val="0"/>
              </a:spcBef>
              <a:spcAft>
                <a:spcPts val="0"/>
              </a:spcAft>
              <a:buSzPts val="1000"/>
              <a:buFont typeface="Work Sans"/>
              <a:buChar char="●"/>
              <a:defRPr sz="1000"/>
            </a:lvl1pPr>
            <a:lvl2pPr marL="914400" lvl="1" indent="-292100" algn="ctr">
              <a:spcBef>
                <a:spcPts val="0"/>
              </a:spcBef>
              <a:spcAft>
                <a:spcPts val="0"/>
              </a:spcAft>
              <a:buSzPts val="1000"/>
              <a:buFont typeface="Work Sans"/>
              <a:buChar char="○"/>
              <a:defRPr sz="1000"/>
            </a:lvl2pPr>
            <a:lvl3pPr marL="1371600" lvl="2" indent="-292100" algn="ctr">
              <a:spcBef>
                <a:spcPts val="0"/>
              </a:spcBef>
              <a:spcAft>
                <a:spcPts val="0"/>
              </a:spcAft>
              <a:buSzPts val="1000"/>
              <a:buFont typeface="Work Sans"/>
              <a:buChar char="■"/>
              <a:defRPr sz="1000"/>
            </a:lvl3pPr>
            <a:lvl4pPr marL="1828800" lvl="3" indent="-292100" algn="ctr">
              <a:spcBef>
                <a:spcPts val="0"/>
              </a:spcBef>
              <a:spcAft>
                <a:spcPts val="0"/>
              </a:spcAft>
              <a:buSzPts val="1000"/>
              <a:buFont typeface="Work Sans"/>
              <a:buChar char="●"/>
              <a:defRPr sz="1000"/>
            </a:lvl4pPr>
            <a:lvl5pPr marL="2286000" lvl="4" indent="-292100" algn="ctr">
              <a:spcBef>
                <a:spcPts val="0"/>
              </a:spcBef>
              <a:spcAft>
                <a:spcPts val="0"/>
              </a:spcAft>
              <a:buSzPts val="1000"/>
              <a:buFont typeface="Work Sans"/>
              <a:buChar char="○"/>
              <a:defRPr sz="1000"/>
            </a:lvl5pPr>
            <a:lvl6pPr marL="2743200" lvl="5" indent="-292100" algn="ctr">
              <a:spcBef>
                <a:spcPts val="0"/>
              </a:spcBef>
              <a:spcAft>
                <a:spcPts val="0"/>
              </a:spcAft>
              <a:buSzPts val="1000"/>
              <a:buFont typeface="Work Sans"/>
              <a:buChar char="■"/>
              <a:defRPr sz="1000"/>
            </a:lvl6pPr>
            <a:lvl7pPr marL="3200400" lvl="6" indent="-292100" algn="ctr">
              <a:spcBef>
                <a:spcPts val="0"/>
              </a:spcBef>
              <a:spcAft>
                <a:spcPts val="0"/>
              </a:spcAft>
              <a:buSzPts val="1000"/>
              <a:buFont typeface="Work Sans"/>
              <a:buChar char="●"/>
              <a:defRPr sz="1000"/>
            </a:lvl7pPr>
            <a:lvl8pPr marL="3657600" lvl="7" indent="-292100" algn="ctr">
              <a:spcBef>
                <a:spcPts val="0"/>
              </a:spcBef>
              <a:spcAft>
                <a:spcPts val="0"/>
              </a:spcAft>
              <a:buSzPts val="1000"/>
              <a:buFont typeface="Work Sans"/>
              <a:buChar char="○"/>
              <a:defRPr sz="1000"/>
            </a:lvl8pPr>
            <a:lvl9pPr marL="4114800" lvl="8" indent="-292100" algn="ctr">
              <a:spcBef>
                <a:spcPts val="0"/>
              </a:spcBef>
              <a:spcAft>
                <a:spcPts val="0"/>
              </a:spcAft>
              <a:buSzPts val="1000"/>
              <a:buFont typeface="Work Sans"/>
              <a:buChar char="■"/>
              <a:defRPr sz="1000"/>
            </a:lvl9pPr>
          </a:lstStyle>
          <a:p>
            <a:endParaRPr/>
          </a:p>
        </p:txBody>
      </p:sp>
      <p:sp>
        <p:nvSpPr>
          <p:cNvPr id="300" name="Google Shape;300;p29"/>
          <p:cNvSpPr txBox="1">
            <a:spLocks noGrp="1"/>
          </p:cNvSpPr>
          <p:nvPr>
            <p:ph type="title" idx="6"/>
          </p:nvPr>
        </p:nvSpPr>
        <p:spPr>
          <a:xfrm>
            <a:off x="1441225" y="2783925"/>
            <a:ext cx="1888200" cy="923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a:latin typeface="Work Sans"/>
                <a:ea typeface="Work Sans"/>
                <a:cs typeface="Work Sans"/>
                <a:sym typeface="Work Sans"/>
              </a:defRPr>
            </a:lvl1pPr>
            <a:lvl2pPr lvl="1" algn="ctr">
              <a:spcBef>
                <a:spcPts val="0"/>
              </a:spcBef>
              <a:spcAft>
                <a:spcPts val="0"/>
              </a:spcAft>
              <a:buClr>
                <a:schemeClr val="dk1"/>
              </a:buClr>
              <a:buSzPts val="2400"/>
              <a:buFont typeface="Work Sans"/>
              <a:buNone/>
              <a:defRPr sz="2400">
                <a:solidFill>
                  <a:schemeClr val="dk1"/>
                </a:solidFill>
              </a:defRPr>
            </a:lvl2pPr>
            <a:lvl3pPr lvl="2" algn="ctr">
              <a:spcBef>
                <a:spcPts val="0"/>
              </a:spcBef>
              <a:spcAft>
                <a:spcPts val="0"/>
              </a:spcAft>
              <a:buClr>
                <a:schemeClr val="dk1"/>
              </a:buClr>
              <a:buSzPts val="2400"/>
              <a:buFont typeface="Work Sans"/>
              <a:buNone/>
              <a:defRPr sz="2400">
                <a:solidFill>
                  <a:schemeClr val="dk1"/>
                </a:solidFill>
              </a:defRPr>
            </a:lvl3pPr>
            <a:lvl4pPr lvl="3" algn="ctr">
              <a:spcBef>
                <a:spcPts val="0"/>
              </a:spcBef>
              <a:spcAft>
                <a:spcPts val="0"/>
              </a:spcAft>
              <a:buClr>
                <a:schemeClr val="dk1"/>
              </a:buClr>
              <a:buSzPts val="2400"/>
              <a:buFont typeface="Work Sans"/>
              <a:buNone/>
              <a:defRPr sz="2400">
                <a:solidFill>
                  <a:schemeClr val="dk1"/>
                </a:solidFill>
              </a:defRPr>
            </a:lvl4pPr>
            <a:lvl5pPr lvl="4" algn="ctr">
              <a:spcBef>
                <a:spcPts val="0"/>
              </a:spcBef>
              <a:spcAft>
                <a:spcPts val="0"/>
              </a:spcAft>
              <a:buClr>
                <a:schemeClr val="dk1"/>
              </a:buClr>
              <a:buSzPts val="2400"/>
              <a:buFont typeface="Work Sans"/>
              <a:buNone/>
              <a:defRPr sz="2400">
                <a:solidFill>
                  <a:schemeClr val="dk1"/>
                </a:solidFill>
              </a:defRPr>
            </a:lvl5pPr>
            <a:lvl6pPr lvl="5" algn="ctr">
              <a:spcBef>
                <a:spcPts val="0"/>
              </a:spcBef>
              <a:spcAft>
                <a:spcPts val="0"/>
              </a:spcAft>
              <a:buClr>
                <a:schemeClr val="dk1"/>
              </a:buClr>
              <a:buSzPts val="2400"/>
              <a:buFont typeface="Work Sans"/>
              <a:buNone/>
              <a:defRPr sz="2400">
                <a:solidFill>
                  <a:schemeClr val="dk1"/>
                </a:solidFill>
              </a:defRPr>
            </a:lvl6pPr>
            <a:lvl7pPr lvl="6" algn="ctr">
              <a:spcBef>
                <a:spcPts val="0"/>
              </a:spcBef>
              <a:spcAft>
                <a:spcPts val="0"/>
              </a:spcAft>
              <a:buClr>
                <a:schemeClr val="dk1"/>
              </a:buClr>
              <a:buSzPts val="2400"/>
              <a:buFont typeface="Work Sans"/>
              <a:buNone/>
              <a:defRPr sz="2400">
                <a:solidFill>
                  <a:schemeClr val="dk1"/>
                </a:solidFill>
              </a:defRPr>
            </a:lvl7pPr>
            <a:lvl8pPr lvl="7" algn="ctr">
              <a:spcBef>
                <a:spcPts val="0"/>
              </a:spcBef>
              <a:spcAft>
                <a:spcPts val="0"/>
              </a:spcAft>
              <a:buClr>
                <a:schemeClr val="dk1"/>
              </a:buClr>
              <a:buSzPts val="2400"/>
              <a:buFont typeface="Work Sans"/>
              <a:buNone/>
              <a:defRPr sz="2400">
                <a:solidFill>
                  <a:schemeClr val="dk1"/>
                </a:solidFill>
              </a:defRPr>
            </a:lvl8pPr>
            <a:lvl9pPr lvl="8" algn="ctr">
              <a:spcBef>
                <a:spcPts val="0"/>
              </a:spcBef>
              <a:spcAft>
                <a:spcPts val="0"/>
              </a:spcAft>
              <a:buClr>
                <a:schemeClr val="dk1"/>
              </a:buClr>
              <a:buSzPts val="2400"/>
              <a:buFont typeface="Work Sans"/>
              <a:buNone/>
              <a:defRPr sz="2400">
                <a:solidFill>
                  <a:schemeClr val="dk1"/>
                </a:solidFill>
              </a:defRPr>
            </a:lvl9pPr>
          </a:lstStyle>
          <a:p>
            <a:endParaRPr/>
          </a:p>
        </p:txBody>
      </p:sp>
      <p:sp>
        <p:nvSpPr>
          <p:cNvPr id="301" name="Google Shape;301;p29"/>
          <p:cNvSpPr txBox="1">
            <a:spLocks noGrp="1"/>
          </p:cNvSpPr>
          <p:nvPr>
            <p:ph type="title" idx="7"/>
          </p:nvPr>
        </p:nvSpPr>
        <p:spPr>
          <a:xfrm>
            <a:off x="6562425" y="2783925"/>
            <a:ext cx="1888200" cy="923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a:latin typeface="Work Sans"/>
                <a:ea typeface="Work Sans"/>
                <a:cs typeface="Work Sans"/>
                <a:sym typeface="Work Sans"/>
              </a:defRPr>
            </a:lvl1pPr>
            <a:lvl2pPr lvl="1" algn="ctr">
              <a:spcBef>
                <a:spcPts val="0"/>
              </a:spcBef>
              <a:spcAft>
                <a:spcPts val="0"/>
              </a:spcAft>
              <a:buClr>
                <a:schemeClr val="dk1"/>
              </a:buClr>
              <a:buSzPts val="2400"/>
              <a:buFont typeface="Work Sans"/>
              <a:buNone/>
              <a:defRPr sz="2400">
                <a:solidFill>
                  <a:schemeClr val="dk1"/>
                </a:solidFill>
              </a:defRPr>
            </a:lvl2pPr>
            <a:lvl3pPr lvl="2" algn="ctr">
              <a:spcBef>
                <a:spcPts val="0"/>
              </a:spcBef>
              <a:spcAft>
                <a:spcPts val="0"/>
              </a:spcAft>
              <a:buClr>
                <a:schemeClr val="dk1"/>
              </a:buClr>
              <a:buSzPts val="2400"/>
              <a:buFont typeface="Work Sans"/>
              <a:buNone/>
              <a:defRPr sz="2400">
                <a:solidFill>
                  <a:schemeClr val="dk1"/>
                </a:solidFill>
              </a:defRPr>
            </a:lvl3pPr>
            <a:lvl4pPr lvl="3" algn="ctr">
              <a:spcBef>
                <a:spcPts val="0"/>
              </a:spcBef>
              <a:spcAft>
                <a:spcPts val="0"/>
              </a:spcAft>
              <a:buClr>
                <a:schemeClr val="dk1"/>
              </a:buClr>
              <a:buSzPts val="2400"/>
              <a:buFont typeface="Work Sans"/>
              <a:buNone/>
              <a:defRPr sz="2400">
                <a:solidFill>
                  <a:schemeClr val="dk1"/>
                </a:solidFill>
              </a:defRPr>
            </a:lvl4pPr>
            <a:lvl5pPr lvl="4" algn="ctr">
              <a:spcBef>
                <a:spcPts val="0"/>
              </a:spcBef>
              <a:spcAft>
                <a:spcPts val="0"/>
              </a:spcAft>
              <a:buClr>
                <a:schemeClr val="dk1"/>
              </a:buClr>
              <a:buSzPts val="2400"/>
              <a:buFont typeface="Work Sans"/>
              <a:buNone/>
              <a:defRPr sz="2400">
                <a:solidFill>
                  <a:schemeClr val="dk1"/>
                </a:solidFill>
              </a:defRPr>
            </a:lvl5pPr>
            <a:lvl6pPr lvl="5" algn="ctr">
              <a:spcBef>
                <a:spcPts val="0"/>
              </a:spcBef>
              <a:spcAft>
                <a:spcPts val="0"/>
              </a:spcAft>
              <a:buClr>
                <a:schemeClr val="dk1"/>
              </a:buClr>
              <a:buSzPts val="2400"/>
              <a:buFont typeface="Work Sans"/>
              <a:buNone/>
              <a:defRPr sz="2400">
                <a:solidFill>
                  <a:schemeClr val="dk1"/>
                </a:solidFill>
              </a:defRPr>
            </a:lvl6pPr>
            <a:lvl7pPr lvl="6" algn="ctr">
              <a:spcBef>
                <a:spcPts val="0"/>
              </a:spcBef>
              <a:spcAft>
                <a:spcPts val="0"/>
              </a:spcAft>
              <a:buClr>
                <a:schemeClr val="dk1"/>
              </a:buClr>
              <a:buSzPts val="2400"/>
              <a:buFont typeface="Work Sans"/>
              <a:buNone/>
              <a:defRPr sz="2400">
                <a:solidFill>
                  <a:schemeClr val="dk1"/>
                </a:solidFill>
              </a:defRPr>
            </a:lvl7pPr>
            <a:lvl8pPr lvl="7" algn="ctr">
              <a:spcBef>
                <a:spcPts val="0"/>
              </a:spcBef>
              <a:spcAft>
                <a:spcPts val="0"/>
              </a:spcAft>
              <a:buClr>
                <a:schemeClr val="dk1"/>
              </a:buClr>
              <a:buSzPts val="2400"/>
              <a:buFont typeface="Work Sans"/>
              <a:buNone/>
              <a:defRPr sz="2400">
                <a:solidFill>
                  <a:schemeClr val="dk1"/>
                </a:solidFill>
              </a:defRPr>
            </a:lvl8pPr>
            <a:lvl9pPr lvl="8" algn="ctr">
              <a:spcBef>
                <a:spcPts val="0"/>
              </a:spcBef>
              <a:spcAft>
                <a:spcPts val="0"/>
              </a:spcAft>
              <a:buClr>
                <a:schemeClr val="dk1"/>
              </a:buClr>
              <a:buSzPts val="2400"/>
              <a:buFont typeface="Work Sans"/>
              <a:buNone/>
              <a:defRPr sz="2400">
                <a:solidFill>
                  <a:schemeClr val="dk1"/>
                </a:solidFill>
              </a:defRPr>
            </a:lvl9pPr>
          </a:lstStyle>
          <a:p>
            <a:endParaRPr/>
          </a:p>
        </p:txBody>
      </p:sp>
      <p:sp>
        <p:nvSpPr>
          <p:cNvPr id="302" name="Google Shape;302;p29"/>
          <p:cNvSpPr txBox="1">
            <a:spLocks noGrp="1"/>
          </p:cNvSpPr>
          <p:nvPr>
            <p:ph type="subTitle" idx="8"/>
          </p:nvPr>
        </p:nvSpPr>
        <p:spPr>
          <a:xfrm>
            <a:off x="1057550" y="187075"/>
            <a:ext cx="2893200" cy="6621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1000"/>
              <a:buFont typeface="Work Sans Medium"/>
              <a:buNone/>
              <a:defRPr sz="1000">
                <a:solidFill>
                  <a:schemeClr val="lt1"/>
                </a:solidFill>
                <a:latin typeface="Work Sans Medium"/>
                <a:ea typeface="Work Sans Medium"/>
                <a:cs typeface="Work Sans Medium"/>
                <a:sym typeface="Work Sans Medium"/>
              </a:defRPr>
            </a:lvl1pPr>
            <a:lvl2pPr lvl="1">
              <a:spcBef>
                <a:spcPts val="0"/>
              </a:spcBef>
              <a:spcAft>
                <a:spcPts val="0"/>
              </a:spcAft>
              <a:buClr>
                <a:schemeClr val="lt1"/>
              </a:buClr>
              <a:buSzPts val="1200"/>
              <a:buNone/>
              <a:defRPr>
                <a:solidFill>
                  <a:schemeClr val="lt1"/>
                </a:solidFill>
              </a:defRPr>
            </a:lvl2pPr>
            <a:lvl3pPr lvl="2">
              <a:spcBef>
                <a:spcPts val="0"/>
              </a:spcBef>
              <a:spcAft>
                <a:spcPts val="0"/>
              </a:spcAft>
              <a:buClr>
                <a:schemeClr val="lt1"/>
              </a:buClr>
              <a:buSzPts val="1200"/>
              <a:buNone/>
              <a:defRPr>
                <a:solidFill>
                  <a:schemeClr val="lt1"/>
                </a:solidFill>
              </a:defRPr>
            </a:lvl3pPr>
            <a:lvl4pPr lvl="3">
              <a:spcBef>
                <a:spcPts val="0"/>
              </a:spcBef>
              <a:spcAft>
                <a:spcPts val="0"/>
              </a:spcAft>
              <a:buClr>
                <a:schemeClr val="lt1"/>
              </a:buClr>
              <a:buSzPts val="1200"/>
              <a:buNone/>
              <a:defRPr>
                <a:solidFill>
                  <a:schemeClr val="lt1"/>
                </a:solidFill>
              </a:defRPr>
            </a:lvl4pPr>
            <a:lvl5pPr lvl="4">
              <a:spcBef>
                <a:spcPts val="0"/>
              </a:spcBef>
              <a:spcAft>
                <a:spcPts val="0"/>
              </a:spcAft>
              <a:buClr>
                <a:schemeClr val="lt1"/>
              </a:buClr>
              <a:buSzPts val="1200"/>
              <a:buNone/>
              <a:defRPr>
                <a:solidFill>
                  <a:schemeClr val="lt1"/>
                </a:solidFill>
              </a:defRPr>
            </a:lvl5pPr>
            <a:lvl6pPr lvl="5">
              <a:spcBef>
                <a:spcPts val="0"/>
              </a:spcBef>
              <a:spcAft>
                <a:spcPts val="0"/>
              </a:spcAft>
              <a:buClr>
                <a:schemeClr val="lt1"/>
              </a:buClr>
              <a:buSzPts val="1200"/>
              <a:buNone/>
              <a:defRPr>
                <a:solidFill>
                  <a:schemeClr val="lt1"/>
                </a:solidFill>
              </a:defRPr>
            </a:lvl6pPr>
            <a:lvl7pPr lvl="6">
              <a:spcBef>
                <a:spcPts val="0"/>
              </a:spcBef>
              <a:spcAft>
                <a:spcPts val="0"/>
              </a:spcAft>
              <a:buClr>
                <a:schemeClr val="lt1"/>
              </a:buClr>
              <a:buSzPts val="1200"/>
              <a:buNone/>
              <a:defRPr>
                <a:solidFill>
                  <a:schemeClr val="lt1"/>
                </a:solidFill>
              </a:defRPr>
            </a:lvl7pPr>
            <a:lvl8pPr lvl="7">
              <a:spcBef>
                <a:spcPts val="0"/>
              </a:spcBef>
              <a:spcAft>
                <a:spcPts val="0"/>
              </a:spcAft>
              <a:buClr>
                <a:schemeClr val="lt1"/>
              </a:buClr>
              <a:buSzPts val="1200"/>
              <a:buNone/>
              <a:defRPr>
                <a:solidFill>
                  <a:schemeClr val="lt1"/>
                </a:solidFill>
              </a:defRPr>
            </a:lvl8pPr>
            <a:lvl9pPr lvl="8">
              <a:spcBef>
                <a:spcPts val="0"/>
              </a:spcBef>
              <a:spcAft>
                <a:spcPts val="0"/>
              </a:spcAft>
              <a:buClr>
                <a:schemeClr val="lt1"/>
              </a:buClr>
              <a:buSzPts val="1200"/>
              <a:buNone/>
              <a:defRPr>
                <a:solidFill>
                  <a:schemeClr val="lt1"/>
                </a:solidFill>
              </a:defRPr>
            </a:lvl9pPr>
          </a:lstStyle>
          <a:p>
            <a:endParaRPr/>
          </a:p>
        </p:txBody>
      </p:sp>
      <p:sp>
        <p:nvSpPr>
          <p:cNvPr id="303" name="Google Shape;303;p29"/>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
        <p:nvSpPr>
          <p:cNvPr id="304" name="Google Shape;304;p29"/>
          <p:cNvSpPr txBox="1">
            <a:spLocks noGrp="1"/>
          </p:cNvSpPr>
          <p:nvPr>
            <p:ph type="subTitle" idx="9"/>
          </p:nvPr>
        </p:nvSpPr>
        <p:spPr>
          <a:xfrm>
            <a:off x="3979750" y="2131325"/>
            <a:ext cx="1956600" cy="3246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lt1"/>
              </a:buClr>
              <a:buSzPts val="1000"/>
              <a:buFont typeface="Work Sans Medium"/>
              <a:buNone/>
              <a:defRPr sz="1000">
                <a:solidFill>
                  <a:schemeClr val="lt1"/>
                </a:solidFill>
                <a:latin typeface="Work Sans Medium"/>
                <a:ea typeface="Work Sans Medium"/>
                <a:cs typeface="Work Sans Medium"/>
                <a:sym typeface="Work Sans Medium"/>
              </a:defRPr>
            </a:lvl1pPr>
            <a:lvl2pPr lvl="1">
              <a:spcBef>
                <a:spcPts val="0"/>
              </a:spcBef>
              <a:spcAft>
                <a:spcPts val="0"/>
              </a:spcAft>
              <a:buSzPts val="1200"/>
              <a:buNone/>
              <a:defRPr/>
            </a:lvl2pPr>
            <a:lvl3pPr lvl="2">
              <a:spcBef>
                <a:spcPts val="0"/>
              </a:spcBef>
              <a:spcAft>
                <a:spcPts val="0"/>
              </a:spcAft>
              <a:buSzPts val="1200"/>
              <a:buNone/>
              <a:defRPr/>
            </a:lvl3pPr>
            <a:lvl4pPr lvl="3">
              <a:spcBef>
                <a:spcPts val="0"/>
              </a:spcBef>
              <a:spcAft>
                <a:spcPts val="0"/>
              </a:spcAft>
              <a:buSzPts val="1200"/>
              <a:buNone/>
              <a:defRPr/>
            </a:lvl4pPr>
            <a:lvl5pPr lvl="4">
              <a:spcBef>
                <a:spcPts val="0"/>
              </a:spcBef>
              <a:spcAft>
                <a:spcPts val="0"/>
              </a:spcAft>
              <a:buSzPts val="1200"/>
              <a:buNone/>
              <a:defRPr/>
            </a:lvl5pPr>
            <a:lvl6pPr lvl="5">
              <a:spcBef>
                <a:spcPts val="0"/>
              </a:spcBef>
              <a:spcAft>
                <a:spcPts val="0"/>
              </a:spcAft>
              <a:buSzPts val="1200"/>
              <a:buNone/>
              <a:defRPr/>
            </a:lvl6pPr>
            <a:lvl7pPr lvl="6">
              <a:spcBef>
                <a:spcPts val="0"/>
              </a:spcBef>
              <a:spcAft>
                <a:spcPts val="0"/>
              </a:spcAft>
              <a:buSzPts val="1200"/>
              <a:buNone/>
              <a:defRPr/>
            </a:lvl7pPr>
            <a:lvl8pPr lvl="7">
              <a:spcBef>
                <a:spcPts val="0"/>
              </a:spcBef>
              <a:spcAft>
                <a:spcPts val="0"/>
              </a:spcAft>
              <a:buSzPts val="1200"/>
              <a:buNone/>
              <a:defRPr/>
            </a:lvl8pPr>
            <a:lvl9pPr lvl="8">
              <a:spcBef>
                <a:spcPts val="0"/>
              </a:spcBef>
              <a:spcAft>
                <a:spcPts val="0"/>
              </a:spcAft>
              <a:buSzPts val="1200"/>
              <a:buNone/>
              <a:defRPr/>
            </a:lvl9pPr>
          </a:lstStyle>
          <a:p>
            <a:endParaRPr/>
          </a:p>
        </p:txBody>
      </p:sp>
      <p:sp>
        <p:nvSpPr>
          <p:cNvPr id="305" name="Google Shape;305;p29"/>
          <p:cNvSpPr txBox="1">
            <a:spLocks noGrp="1"/>
          </p:cNvSpPr>
          <p:nvPr>
            <p:ph type="subTitle" idx="13"/>
          </p:nvPr>
        </p:nvSpPr>
        <p:spPr>
          <a:xfrm>
            <a:off x="3967650" y="4042400"/>
            <a:ext cx="1956600" cy="3246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lt1"/>
              </a:buClr>
              <a:buSzPts val="1000"/>
              <a:buFont typeface="Work Sans Medium"/>
              <a:buNone/>
              <a:defRPr sz="1000">
                <a:solidFill>
                  <a:schemeClr val="lt1"/>
                </a:solidFill>
                <a:latin typeface="Work Sans Medium"/>
                <a:ea typeface="Work Sans Medium"/>
                <a:cs typeface="Work Sans Medium"/>
                <a:sym typeface="Work Sans Medium"/>
              </a:defRPr>
            </a:lvl1pPr>
            <a:lvl2pPr lvl="1">
              <a:spcBef>
                <a:spcPts val="0"/>
              </a:spcBef>
              <a:spcAft>
                <a:spcPts val="0"/>
              </a:spcAft>
              <a:buSzPts val="1200"/>
              <a:buNone/>
              <a:defRPr/>
            </a:lvl2pPr>
            <a:lvl3pPr lvl="2">
              <a:spcBef>
                <a:spcPts val="0"/>
              </a:spcBef>
              <a:spcAft>
                <a:spcPts val="0"/>
              </a:spcAft>
              <a:buSzPts val="1200"/>
              <a:buNone/>
              <a:defRPr/>
            </a:lvl3pPr>
            <a:lvl4pPr lvl="3">
              <a:spcBef>
                <a:spcPts val="0"/>
              </a:spcBef>
              <a:spcAft>
                <a:spcPts val="0"/>
              </a:spcAft>
              <a:buSzPts val="1200"/>
              <a:buNone/>
              <a:defRPr/>
            </a:lvl4pPr>
            <a:lvl5pPr lvl="4">
              <a:spcBef>
                <a:spcPts val="0"/>
              </a:spcBef>
              <a:spcAft>
                <a:spcPts val="0"/>
              </a:spcAft>
              <a:buSzPts val="1200"/>
              <a:buNone/>
              <a:defRPr/>
            </a:lvl5pPr>
            <a:lvl6pPr lvl="5">
              <a:spcBef>
                <a:spcPts val="0"/>
              </a:spcBef>
              <a:spcAft>
                <a:spcPts val="0"/>
              </a:spcAft>
              <a:buSzPts val="1200"/>
              <a:buNone/>
              <a:defRPr/>
            </a:lvl6pPr>
            <a:lvl7pPr lvl="6">
              <a:spcBef>
                <a:spcPts val="0"/>
              </a:spcBef>
              <a:spcAft>
                <a:spcPts val="0"/>
              </a:spcAft>
              <a:buSzPts val="1200"/>
              <a:buNone/>
              <a:defRPr/>
            </a:lvl7pPr>
            <a:lvl8pPr lvl="7">
              <a:spcBef>
                <a:spcPts val="0"/>
              </a:spcBef>
              <a:spcAft>
                <a:spcPts val="0"/>
              </a:spcAft>
              <a:buSzPts val="1200"/>
              <a:buNone/>
              <a:defRPr/>
            </a:lvl8pPr>
            <a:lvl9pPr lvl="8">
              <a:spcBef>
                <a:spcPts val="0"/>
              </a:spcBef>
              <a:spcAft>
                <a:spcPts val="0"/>
              </a:spcAft>
              <a:buSzPts val="1200"/>
              <a:buNone/>
              <a:defRPr/>
            </a:lvl9pPr>
          </a:lstStyle>
          <a:p>
            <a:endParaRPr/>
          </a:p>
        </p:txBody>
      </p:sp>
    </p:spTree>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matchingName="Owners — 3 Images">
  <p:cSld name="CUSTOM_2_1">
    <p:spTree>
      <p:nvGrpSpPr>
        <p:cNvPr id="1" name="Shape 306"/>
        <p:cNvGrpSpPr/>
        <p:nvPr/>
      </p:nvGrpSpPr>
      <p:grpSpPr>
        <a:xfrm>
          <a:off x="0" y="0"/>
          <a:ext cx="0" cy="0"/>
          <a:chOff x="0" y="0"/>
          <a:chExt cx="0" cy="0"/>
        </a:xfrm>
      </p:grpSpPr>
      <p:sp>
        <p:nvSpPr>
          <p:cNvPr id="307" name="Google Shape;307;p30"/>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08" name="Google Shape;308;p30"/>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309" name="Google Shape;309;p30"/>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310" name="Google Shape;310;p30"/>
          <p:cNvSpPr/>
          <p:nvPr/>
        </p:nvSpPr>
        <p:spPr>
          <a:xfrm>
            <a:off x="747600" y="25"/>
            <a:ext cx="8396400" cy="5143500"/>
          </a:xfrm>
          <a:prstGeom prst="rect">
            <a:avLst/>
          </a:pr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rgbClr val="121212"/>
              </a:solidFill>
            </a:endParaRPr>
          </a:p>
        </p:txBody>
      </p:sp>
      <p:sp>
        <p:nvSpPr>
          <p:cNvPr id="311" name="Google Shape;311;p30"/>
          <p:cNvSpPr/>
          <p:nvPr/>
        </p:nvSpPr>
        <p:spPr>
          <a:xfrm>
            <a:off x="5217300" y="2091600"/>
            <a:ext cx="3926400" cy="4803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p>
        </p:txBody>
      </p:sp>
      <p:sp>
        <p:nvSpPr>
          <p:cNvPr id="312" name="Google Shape;312;p30"/>
          <p:cNvSpPr/>
          <p:nvPr/>
        </p:nvSpPr>
        <p:spPr>
          <a:xfrm>
            <a:off x="5217300" y="4663450"/>
            <a:ext cx="1982100" cy="480300"/>
          </a:xfrm>
          <a:prstGeom prst="rect">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solidFill>
                <a:schemeClr val="dk1"/>
              </a:solidFill>
            </a:endParaRPr>
          </a:p>
        </p:txBody>
      </p:sp>
      <p:sp>
        <p:nvSpPr>
          <p:cNvPr id="313" name="Google Shape;313;p30"/>
          <p:cNvSpPr/>
          <p:nvPr/>
        </p:nvSpPr>
        <p:spPr>
          <a:xfrm>
            <a:off x="7199400" y="4663450"/>
            <a:ext cx="1955700" cy="480300"/>
          </a:xfrm>
          <a:prstGeom prst="rect">
            <a:avLst/>
          </a:pr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p>
        </p:txBody>
      </p:sp>
      <p:sp>
        <p:nvSpPr>
          <p:cNvPr id="314" name="Google Shape;314;p30"/>
          <p:cNvSpPr txBox="1">
            <a:spLocks noGrp="1"/>
          </p:cNvSpPr>
          <p:nvPr>
            <p:ph type="title"/>
          </p:nvPr>
        </p:nvSpPr>
        <p:spPr>
          <a:xfrm>
            <a:off x="957900" y="3370175"/>
            <a:ext cx="4083900" cy="11715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2400"/>
              <a:buFont typeface="Work Sans Medium"/>
              <a:buNone/>
              <a:defRPr>
                <a:solidFill>
                  <a:schemeClr val="lt1"/>
                </a:solidFill>
              </a:defRPr>
            </a:lvl1pPr>
            <a:lvl2pPr lvl="1">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2pPr>
            <a:lvl3pPr lvl="2">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3pPr>
            <a:lvl4pPr lvl="3">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4pPr>
            <a:lvl5pPr lvl="4">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5pPr>
            <a:lvl6pPr lvl="5">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6pPr>
            <a:lvl7pPr lvl="6">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7pPr>
            <a:lvl8pPr lvl="7">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8pPr>
            <a:lvl9pPr lvl="8">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9pPr>
          </a:lstStyle>
          <a:p>
            <a:endParaRPr/>
          </a:p>
        </p:txBody>
      </p:sp>
      <p:sp>
        <p:nvSpPr>
          <p:cNvPr id="315" name="Google Shape;315;p30"/>
          <p:cNvSpPr>
            <a:spLocks noGrp="1"/>
          </p:cNvSpPr>
          <p:nvPr>
            <p:ph type="pic" idx="3"/>
          </p:nvPr>
        </p:nvSpPr>
        <p:spPr>
          <a:xfrm>
            <a:off x="5217700" y="50"/>
            <a:ext cx="3926400" cy="2091600"/>
          </a:xfrm>
          <a:prstGeom prst="rect">
            <a:avLst/>
          </a:prstGeom>
          <a:noFill/>
          <a:ln>
            <a:noFill/>
          </a:ln>
        </p:spPr>
      </p:sp>
      <p:sp>
        <p:nvSpPr>
          <p:cNvPr id="316" name="Google Shape;316;p30"/>
          <p:cNvSpPr>
            <a:spLocks noGrp="1"/>
          </p:cNvSpPr>
          <p:nvPr>
            <p:ph type="pic" idx="4"/>
          </p:nvPr>
        </p:nvSpPr>
        <p:spPr>
          <a:xfrm>
            <a:off x="7199400" y="2571950"/>
            <a:ext cx="1955700" cy="2091600"/>
          </a:xfrm>
          <a:prstGeom prst="rect">
            <a:avLst/>
          </a:prstGeom>
          <a:noFill/>
          <a:ln>
            <a:noFill/>
          </a:ln>
        </p:spPr>
      </p:sp>
      <p:sp>
        <p:nvSpPr>
          <p:cNvPr id="317" name="Google Shape;317;p30"/>
          <p:cNvSpPr>
            <a:spLocks noGrp="1"/>
          </p:cNvSpPr>
          <p:nvPr>
            <p:ph type="pic" idx="5"/>
          </p:nvPr>
        </p:nvSpPr>
        <p:spPr>
          <a:xfrm>
            <a:off x="5217300" y="2571950"/>
            <a:ext cx="1982100" cy="2091600"/>
          </a:xfrm>
          <a:prstGeom prst="rect">
            <a:avLst/>
          </a:prstGeom>
          <a:noFill/>
          <a:ln>
            <a:noFill/>
          </a:ln>
        </p:spPr>
      </p:sp>
      <p:sp>
        <p:nvSpPr>
          <p:cNvPr id="318" name="Google Shape;318;p30"/>
          <p:cNvSpPr txBox="1">
            <a:spLocks noGrp="1"/>
          </p:cNvSpPr>
          <p:nvPr>
            <p:ph type="subTitle" idx="6"/>
          </p:nvPr>
        </p:nvSpPr>
        <p:spPr>
          <a:xfrm>
            <a:off x="5345450" y="2173100"/>
            <a:ext cx="2045100" cy="3174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SzPts val="1200"/>
              <a:buNone/>
              <a:defRPr/>
            </a:lvl2pPr>
            <a:lvl3pPr lvl="2">
              <a:spcBef>
                <a:spcPts val="0"/>
              </a:spcBef>
              <a:spcAft>
                <a:spcPts val="0"/>
              </a:spcAft>
              <a:buSzPts val="1200"/>
              <a:buNone/>
              <a:defRPr/>
            </a:lvl3pPr>
            <a:lvl4pPr lvl="3">
              <a:spcBef>
                <a:spcPts val="0"/>
              </a:spcBef>
              <a:spcAft>
                <a:spcPts val="0"/>
              </a:spcAft>
              <a:buSzPts val="1200"/>
              <a:buNone/>
              <a:defRPr/>
            </a:lvl4pPr>
            <a:lvl5pPr lvl="4">
              <a:spcBef>
                <a:spcPts val="0"/>
              </a:spcBef>
              <a:spcAft>
                <a:spcPts val="0"/>
              </a:spcAft>
              <a:buSzPts val="1200"/>
              <a:buNone/>
              <a:defRPr/>
            </a:lvl5pPr>
            <a:lvl6pPr lvl="5">
              <a:spcBef>
                <a:spcPts val="0"/>
              </a:spcBef>
              <a:spcAft>
                <a:spcPts val="0"/>
              </a:spcAft>
              <a:buSzPts val="1200"/>
              <a:buNone/>
              <a:defRPr/>
            </a:lvl6pPr>
            <a:lvl7pPr lvl="6">
              <a:spcBef>
                <a:spcPts val="0"/>
              </a:spcBef>
              <a:spcAft>
                <a:spcPts val="0"/>
              </a:spcAft>
              <a:buSzPts val="1200"/>
              <a:buNone/>
              <a:defRPr/>
            </a:lvl7pPr>
            <a:lvl8pPr lvl="7">
              <a:spcBef>
                <a:spcPts val="0"/>
              </a:spcBef>
              <a:spcAft>
                <a:spcPts val="0"/>
              </a:spcAft>
              <a:buSzPts val="1200"/>
              <a:buNone/>
              <a:defRPr/>
            </a:lvl8pPr>
            <a:lvl9pPr lvl="8">
              <a:spcBef>
                <a:spcPts val="0"/>
              </a:spcBef>
              <a:spcAft>
                <a:spcPts val="0"/>
              </a:spcAft>
              <a:buSzPts val="1200"/>
              <a:buNone/>
              <a:defRPr/>
            </a:lvl9pPr>
          </a:lstStyle>
          <a:p>
            <a:endParaRPr/>
          </a:p>
        </p:txBody>
      </p:sp>
      <p:sp>
        <p:nvSpPr>
          <p:cNvPr id="319" name="Google Shape;319;p30"/>
          <p:cNvSpPr txBox="1">
            <a:spLocks noGrp="1"/>
          </p:cNvSpPr>
          <p:nvPr>
            <p:ph type="subTitle" idx="7"/>
          </p:nvPr>
        </p:nvSpPr>
        <p:spPr>
          <a:xfrm>
            <a:off x="5345450" y="4745000"/>
            <a:ext cx="1641300" cy="317400"/>
          </a:xfrm>
          <a:prstGeom prst="rect">
            <a:avLst/>
          </a:prstGeom>
        </p:spPr>
        <p:txBody>
          <a:bodyPr spcFirstLastPara="1" wrap="square" lIns="91425" tIns="91425" rIns="91425" bIns="91425" anchor="ctr" anchorCtr="0">
            <a:noAutofit/>
          </a:bodyPr>
          <a:lstStyle>
            <a:lvl1pPr lvl="0">
              <a:spcBef>
                <a:spcPts val="0"/>
              </a:spcBef>
              <a:spcAft>
                <a:spcPts val="0"/>
              </a:spcAft>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Clr>
                <a:schemeClr val="lt1"/>
              </a:buClr>
              <a:buSzPts val="1200"/>
              <a:buNone/>
              <a:defRPr>
                <a:solidFill>
                  <a:schemeClr val="lt1"/>
                </a:solidFill>
              </a:defRPr>
            </a:lvl2pPr>
            <a:lvl3pPr lvl="2">
              <a:spcBef>
                <a:spcPts val="0"/>
              </a:spcBef>
              <a:spcAft>
                <a:spcPts val="0"/>
              </a:spcAft>
              <a:buClr>
                <a:schemeClr val="lt1"/>
              </a:buClr>
              <a:buSzPts val="1200"/>
              <a:buNone/>
              <a:defRPr>
                <a:solidFill>
                  <a:schemeClr val="lt1"/>
                </a:solidFill>
              </a:defRPr>
            </a:lvl3pPr>
            <a:lvl4pPr lvl="3">
              <a:spcBef>
                <a:spcPts val="0"/>
              </a:spcBef>
              <a:spcAft>
                <a:spcPts val="0"/>
              </a:spcAft>
              <a:buClr>
                <a:schemeClr val="lt1"/>
              </a:buClr>
              <a:buSzPts val="1200"/>
              <a:buNone/>
              <a:defRPr>
                <a:solidFill>
                  <a:schemeClr val="lt1"/>
                </a:solidFill>
              </a:defRPr>
            </a:lvl4pPr>
            <a:lvl5pPr lvl="4">
              <a:spcBef>
                <a:spcPts val="0"/>
              </a:spcBef>
              <a:spcAft>
                <a:spcPts val="0"/>
              </a:spcAft>
              <a:buClr>
                <a:schemeClr val="lt1"/>
              </a:buClr>
              <a:buSzPts val="1200"/>
              <a:buNone/>
              <a:defRPr>
                <a:solidFill>
                  <a:schemeClr val="lt1"/>
                </a:solidFill>
              </a:defRPr>
            </a:lvl5pPr>
            <a:lvl6pPr lvl="5">
              <a:spcBef>
                <a:spcPts val="0"/>
              </a:spcBef>
              <a:spcAft>
                <a:spcPts val="0"/>
              </a:spcAft>
              <a:buClr>
                <a:schemeClr val="lt1"/>
              </a:buClr>
              <a:buSzPts val="1200"/>
              <a:buNone/>
              <a:defRPr>
                <a:solidFill>
                  <a:schemeClr val="lt1"/>
                </a:solidFill>
              </a:defRPr>
            </a:lvl6pPr>
            <a:lvl7pPr lvl="6">
              <a:spcBef>
                <a:spcPts val="0"/>
              </a:spcBef>
              <a:spcAft>
                <a:spcPts val="0"/>
              </a:spcAft>
              <a:buClr>
                <a:schemeClr val="lt1"/>
              </a:buClr>
              <a:buSzPts val="1200"/>
              <a:buNone/>
              <a:defRPr>
                <a:solidFill>
                  <a:schemeClr val="lt1"/>
                </a:solidFill>
              </a:defRPr>
            </a:lvl7pPr>
            <a:lvl8pPr lvl="7">
              <a:spcBef>
                <a:spcPts val="0"/>
              </a:spcBef>
              <a:spcAft>
                <a:spcPts val="0"/>
              </a:spcAft>
              <a:buClr>
                <a:schemeClr val="lt1"/>
              </a:buClr>
              <a:buSzPts val="1200"/>
              <a:buNone/>
              <a:defRPr>
                <a:solidFill>
                  <a:schemeClr val="lt1"/>
                </a:solidFill>
              </a:defRPr>
            </a:lvl8pPr>
            <a:lvl9pPr lvl="8">
              <a:spcBef>
                <a:spcPts val="0"/>
              </a:spcBef>
              <a:spcAft>
                <a:spcPts val="0"/>
              </a:spcAft>
              <a:buClr>
                <a:schemeClr val="lt1"/>
              </a:buClr>
              <a:buSzPts val="1200"/>
              <a:buNone/>
              <a:defRPr>
                <a:solidFill>
                  <a:schemeClr val="lt1"/>
                </a:solidFill>
              </a:defRPr>
            </a:lvl9pPr>
          </a:lstStyle>
          <a:p>
            <a:endParaRPr/>
          </a:p>
        </p:txBody>
      </p:sp>
      <p:sp>
        <p:nvSpPr>
          <p:cNvPr id="320" name="Google Shape;320;p30"/>
          <p:cNvSpPr txBox="1">
            <a:spLocks noGrp="1"/>
          </p:cNvSpPr>
          <p:nvPr>
            <p:ph type="subTitle" idx="8"/>
          </p:nvPr>
        </p:nvSpPr>
        <p:spPr>
          <a:xfrm>
            <a:off x="7263150" y="4745000"/>
            <a:ext cx="1854000" cy="317400"/>
          </a:xfrm>
          <a:prstGeom prst="rect">
            <a:avLst/>
          </a:prstGeom>
        </p:spPr>
        <p:txBody>
          <a:bodyPr spcFirstLastPara="1" wrap="square" lIns="91425" tIns="91425" rIns="91425" bIns="91425" anchor="ctr" anchorCtr="0">
            <a:noAutofit/>
          </a:bodyPr>
          <a:lstStyle>
            <a:lvl1pPr lvl="0">
              <a:spcBef>
                <a:spcPts val="0"/>
              </a:spcBef>
              <a:spcAft>
                <a:spcPts val="0"/>
              </a:spcAft>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SzPts val="1200"/>
              <a:buNone/>
              <a:defRPr/>
            </a:lvl2pPr>
            <a:lvl3pPr lvl="2">
              <a:spcBef>
                <a:spcPts val="0"/>
              </a:spcBef>
              <a:spcAft>
                <a:spcPts val="0"/>
              </a:spcAft>
              <a:buSzPts val="1200"/>
              <a:buNone/>
              <a:defRPr/>
            </a:lvl3pPr>
            <a:lvl4pPr lvl="3">
              <a:spcBef>
                <a:spcPts val="0"/>
              </a:spcBef>
              <a:spcAft>
                <a:spcPts val="0"/>
              </a:spcAft>
              <a:buSzPts val="1200"/>
              <a:buNone/>
              <a:defRPr/>
            </a:lvl4pPr>
            <a:lvl5pPr lvl="4">
              <a:spcBef>
                <a:spcPts val="0"/>
              </a:spcBef>
              <a:spcAft>
                <a:spcPts val="0"/>
              </a:spcAft>
              <a:buSzPts val="1200"/>
              <a:buNone/>
              <a:defRPr/>
            </a:lvl5pPr>
            <a:lvl6pPr lvl="5">
              <a:spcBef>
                <a:spcPts val="0"/>
              </a:spcBef>
              <a:spcAft>
                <a:spcPts val="0"/>
              </a:spcAft>
              <a:buSzPts val="1200"/>
              <a:buNone/>
              <a:defRPr/>
            </a:lvl6pPr>
            <a:lvl7pPr lvl="6">
              <a:spcBef>
                <a:spcPts val="0"/>
              </a:spcBef>
              <a:spcAft>
                <a:spcPts val="0"/>
              </a:spcAft>
              <a:buSzPts val="1200"/>
              <a:buNone/>
              <a:defRPr/>
            </a:lvl7pPr>
            <a:lvl8pPr lvl="7">
              <a:spcBef>
                <a:spcPts val="0"/>
              </a:spcBef>
              <a:spcAft>
                <a:spcPts val="0"/>
              </a:spcAft>
              <a:buSzPts val="1200"/>
              <a:buNone/>
              <a:defRPr/>
            </a:lvl8pPr>
            <a:lvl9pPr lvl="8">
              <a:spcBef>
                <a:spcPts val="0"/>
              </a:spcBef>
              <a:spcAft>
                <a:spcPts val="0"/>
              </a:spcAft>
              <a:buSzPts val="1200"/>
              <a:buNone/>
              <a:defRPr/>
            </a:lvl9pPr>
          </a:lstStyle>
          <a:p>
            <a:endParaRPr/>
          </a:p>
        </p:txBody>
      </p:sp>
      <p:sp>
        <p:nvSpPr>
          <p:cNvPr id="321" name="Google Shape;321;p30"/>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matchingName="Owners — 2 Images">
  <p:cSld name="CUSTOM_2_1_1">
    <p:bg>
      <p:bgPr>
        <a:solidFill>
          <a:schemeClr val="accent3"/>
        </a:solidFill>
        <a:effectLst/>
      </p:bgPr>
    </p:bg>
    <p:spTree>
      <p:nvGrpSpPr>
        <p:cNvPr id="1" name="Shape 322"/>
        <p:cNvGrpSpPr/>
        <p:nvPr/>
      </p:nvGrpSpPr>
      <p:grpSpPr>
        <a:xfrm>
          <a:off x="0" y="0"/>
          <a:ext cx="0" cy="0"/>
          <a:chOff x="0" y="0"/>
          <a:chExt cx="0" cy="0"/>
        </a:xfrm>
      </p:grpSpPr>
      <p:sp>
        <p:nvSpPr>
          <p:cNvPr id="323" name="Google Shape;323;p31"/>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24" name="Google Shape;324;p31"/>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325" name="Google Shape;325;p31"/>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326" name="Google Shape;326;p31"/>
          <p:cNvSpPr/>
          <p:nvPr/>
        </p:nvSpPr>
        <p:spPr>
          <a:xfrm>
            <a:off x="5270900" y="4663450"/>
            <a:ext cx="3884100" cy="480300"/>
          </a:xfrm>
          <a:prstGeom prst="rect">
            <a:avLst/>
          </a:pr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p>
        </p:txBody>
      </p:sp>
      <p:sp>
        <p:nvSpPr>
          <p:cNvPr id="327" name="Google Shape;327;p31"/>
          <p:cNvSpPr txBox="1">
            <a:spLocks noGrp="1"/>
          </p:cNvSpPr>
          <p:nvPr>
            <p:ph type="title"/>
          </p:nvPr>
        </p:nvSpPr>
        <p:spPr>
          <a:xfrm>
            <a:off x="957900" y="3370175"/>
            <a:ext cx="4083900" cy="11715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2400"/>
              <a:buFont typeface="Work Sans Medium"/>
              <a:buNone/>
              <a:defRPr>
                <a:solidFill>
                  <a:schemeClr val="lt1"/>
                </a:solidFill>
              </a:defRPr>
            </a:lvl1pPr>
            <a:lvl2pPr lvl="1">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2pPr>
            <a:lvl3pPr lvl="2">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3pPr>
            <a:lvl4pPr lvl="3">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4pPr>
            <a:lvl5pPr lvl="4">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5pPr>
            <a:lvl6pPr lvl="5">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6pPr>
            <a:lvl7pPr lvl="6">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7pPr>
            <a:lvl8pPr lvl="7">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8pPr>
            <a:lvl9pPr lvl="8">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9pPr>
          </a:lstStyle>
          <a:p>
            <a:endParaRPr/>
          </a:p>
        </p:txBody>
      </p:sp>
      <p:sp>
        <p:nvSpPr>
          <p:cNvPr id="328" name="Google Shape;328;p31"/>
          <p:cNvSpPr txBox="1">
            <a:spLocks noGrp="1"/>
          </p:cNvSpPr>
          <p:nvPr>
            <p:ph type="subTitle" idx="3"/>
          </p:nvPr>
        </p:nvSpPr>
        <p:spPr>
          <a:xfrm>
            <a:off x="957900" y="2912525"/>
            <a:ext cx="2045100" cy="3174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1000"/>
              <a:buFont typeface="Work Sans Medium"/>
              <a:buNone/>
              <a:defRPr sz="1000">
                <a:solidFill>
                  <a:schemeClr val="lt1"/>
                </a:solidFill>
                <a:latin typeface="Work Sans Medium"/>
                <a:ea typeface="Work Sans Medium"/>
                <a:cs typeface="Work Sans Medium"/>
                <a:sym typeface="Work Sans Medium"/>
              </a:defRPr>
            </a:lvl1pPr>
            <a:lvl2pPr lvl="1">
              <a:spcBef>
                <a:spcPts val="0"/>
              </a:spcBef>
              <a:spcAft>
                <a:spcPts val="0"/>
              </a:spcAft>
              <a:buClr>
                <a:schemeClr val="lt1"/>
              </a:buClr>
              <a:buSzPts val="1200"/>
              <a:buNone/>
              <a:defRPr>
                <a:solidFill>
                  <a:schemeClr val="lt1"/>
                </a:solidFill>
              </a:defRPr>
            </a:lvl2pPr>
            <a:lvl3pPr lvl="2">
              <a:spcBef>
                <a:spcPts val="0"/>
              </a:spcBef>
              <a:spcAft>
                <a:spcPts val="0"/>
              </a:spcAft>
              <a:buClr>
                <a:schemeClr val="lt1"/>
              </a:buClr>
              <a:buSzPts val="1200"/>
              <a:buNone/>
              <a:defRPr>
                <a:solidFill>
                  <a:schemeClr val="lt1"/>
                </a:solidFill>
              </a:defRPr>
            </a:lvl3pPr>
            <a:lvl4pPr lvl="3">
              <a:spcBef>
                <a:spcPts val="0"/>
              </a:spcBef>
              <a:spcAft>
                <a:spcPts val="0"/>
              </a:spcAft>
              <a:buClr>
                <a:schemeClr val="lt1"/>
              </a:buClr>
              <a:buSzPts val="1200"/>
              <a:buNone/>
              <a:defRPr>
                <a:solidFill>
                  <a:schemeClr val="lt1"/>
                </a:solidFill>
              </a:defRPr>
            </a:lvl4pPr>
            <a:lvl5pPr lvl="4">
              <a:spcBef>
                <a:spcPts val="0"/>
              </a:spcBef>
              <a:spcAft>
                <a:spcPts val="0"/>
              </a:spcAft>
              <a:buClr>
                <a:schemeClr val="lt1"/>
              </a:buClr>
              <a:buSzPts val="1200"/>
              <a:buNone/>
              <a:defRPr>
                <a:solidFill>
                  <a:schemeClr val="lt1"/>
                </a:solidFill>
              </a:defRPr>
            </a:lvl5pPr>
            <a:lvl6pPr lvl="5">
              <a:spcBef>
                <a:spcPts val="0"/>
              </a:spcBef>
              <a:spcAft>
                <a:spcPts val="0"/>
              </a:spcAft>
              <a:buClr>
                <a:schemeClr val="lt1"/>
              </a:buClr>
              <a:buSzPts val="1200"/>
              <a:buNone/>
              <a:defRPr>
                <a:solidFill>
                  <a:schemeClr val="lt1"/>
                </a:solidFill>
              </a:defRPr>
            </a:lvl6pPr>
            <a:lvl7pPr lvl="6">
              <a:spcBef>
                <a:spcPts val="0"/>
              </a:spcBef>
              <a:spcAft>
                <a:spcPts val="0"/>
              </a:spcAft>
              <a:buClr>
                <a:schemeClr val="lt1"/>
              </a:buClr>
              <a:buSzPts val="1200"/>
              <a:buNone/>
              <a:defRPr>
                <a:solidFill>
                  <a:schemeClr val="lt1"/>
                </a:solidFill>
              </a:defRPr>
            </a:lvl7pPr>
            <a:lvl8pPr lvl="7">
              <a:spcBef>
                <a:spcPts val="0"/>
              </a:spcBef>
              <a:spcAft>
                <a:spcPts val="0"/>
              </a:spcAft>
              <a:buClr>
                <a:schemeClr val="lt1"/>
              </a:buClr>
              <a:buSzPts val="1200"/>
              <a:buNone/>
              <a:defRPr>
                <a:solidFill>
                  <a:schemeClr val="lt1"/>
                </a:solidFill>
              </a:defRPr>
            </a:lvl8pPr>
            <a:lvl9pPr lvl="8">
              <a:spcBef>
                <a:spcPts val="0"/>
              </a:spcBef>
              <a:spcAft>
                <a:spcPts val="0"/>
              </a:spcAft>
              <a:buClr>
                <a:schemeClr val="lt1"/>
              </a:buClr>
              <a:buSzPts val="1200"/>
              <a:buNone/>
              <a:defRPr>
                <a:solidFill>
                  <a:schemeClr val="lt1"/>
                </a:solidFill>
              </a:defRPr>
            </a:lvl9pPr>
          </a:lstStyle>
          <a:p>
            <a:endParaRPr/>
          </a:p>
        </p:txBody>
      </p:sp>
      <p:sp>
        <p:nvSpPr>
          <p:cNvPr id="329" name="Google Shape;329;p31"/>
          <p:cNvSpPr>
            <a:spLocks noGrp="1"/>
          </p:cNvSpPr>
          <p:nvPr>
            <p:ph type="pic" idx="4"/>
          </p:nvPr>
        </p:nvSpPr>
        <p:spPr>
          <a:xfrm>
            <a:off x="5270875" y="50"/>
            <a:ext cx="3873000" cy="2112300"/>
          </a:xfrm>
          <a:prstGeom prst="rect">
            <a:avLst/>
          </a:prstGeom>
          <a:noFill/>
          <a:ln>
            <a:noFill/>
          </a:ln>
        </p:spPr>
      </p:sp>
      <p:sp>
        <p:nvSpPr>
          <p:cNvPr id="330" name="Google Shape;330;p31"/>
          <p:cNvSpPr>
            <a:spLocks noGrp="1"/>
          </p:cNvSpPr>
          <p:nvPr>
            <p:ph type="pic" idx="5"/>
          </p:nvPr>
        </p:nvSpPr>
        <p:spPr>
          <a:xfrm>
            <a:off x="5270900" y="2571950"/>
            <a:ext cx="3884100" cy="2091600"/>
          </a:xfrm>
          <a:prstGeom prst="rect">
            <a:avLst/>
          </a:prstGeom>
          <a:noFill/>
          <a:ln>
            <a:noFill/>
          </a:ln>
        </p:spPr>
      </p:sp>
      <p:sp>
        <p:nvSpPr>
          <p:cNvPr id="331" name="Google Shape;331;p31"/>
          <p:cNvSpPr txBox="1">
            <a:spLocks noGrp="1"/>
          </p:cNvSpPr>
          <p:nvPr>
            <p:ph type="subTitle" idx="6"/>
          </p:nvPr>
        </p:nvSpPr>
        <p:spPr>
          <a:xfrm>
            <a:off x="5345450" y="4745000"/>
            <a:ext cx="3653100" cy="3174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Clr>
                <a:schemeClr val="dk1"/>
              </a:buClr>
              <a:buSzPts val="1200"/>
              <a:buNone/>
              <a:defRPr/>
            </a:lvl2pPr>
            <a:lvl3pPr lvl="2">
              <a:spcBef>
                <a:spcPts val="0"/>
              </a:spcBef>
              <a:spcAft>
                <a:spcPts val="0"/>
              </a:spcAft>
              <a:buClr>
                <a:schemeClr val="dk1"/>
              </a:buClr>
              <a:buSzPts val="1200"/>
              <a:buNone/>
              <a:defRPr/>
            </a:lvl3pPr>
            <a:lvl4pPr lvl="3">
              <a:spcBef>
                <a:spcPts val="0"/>
              </a:spcBef>
              <a:spcAft>
                <a:spcPts val="0"/>
              </a:spcAft>
              <a:buClr>
                <a:schemeClr val="dk1"/>
              </a:buClr>
              <a:buSzPts val="1200"/>
              <a:buNone/>
              <a:defRPr/>
            </a:lvl4pPr>
            <a:lvl5pPr lvl="4">
              <a:spcBef>
                <a:spcPts val="0"/>
              </a:spcBef>
              <a:spcAft>
                <a:spcPts val="0"/>
              </a:spcAft>
              <a:buClr>
                <a:schemeClr val="dk1"/>
              </a:buClr>
              <a:buSzPts val="1200"/>
              <a:buNone/>
              <a:defRPr/>
            </a:lvl5pPr>
            <a:lvl6pPr lvl="5">
              <a:spcBef>
                <a:spcPts val="0"/>
              </a:spcBef>
              <a:spcAft>
                <a:spcPts val="0"/>
              </a:spcAft>
              <a:buClr>
                <a:schemeClr val="dk1"/>
              </a:buClr>
              <a:buSzPts val="1200"/>
              <a:buNone/>
              <a:defRPr/>
            </a:lvl6pPr>
            <a:lvl7pPr lvl="6">
              <a:spcBef>
                <a:spcPts val="0"/>
              </a:spcBef>
              <a:spcAft>
                <a:spcPts val="0"/>
              </a:spcAft>
              <a:buClr>
                <a:schemeClr val="dk1"/>
              </a:buClr>
              <a:buSzPts val="1200"/>
              <a:buNone/>
              <a:defRPr/>
            </a:lvl7pPr>
            <a:lvl8pPr lvl="7">
              <a:spcBef>
                <a:spcPts val="0"/>
              </a:spcBef>
              <a:spcAft>
                <a:spcPts val="0"/>
              </a:spcAft>
              <a:buClr>
                <a:schemeClr val="dk1"/>
              </a:buClr>
              <a:buSzPts val="1200"/>
              <a:buNone/>
              <a:defRPr/>
            </a:lvl8pPr>
            <a:lvl9pPr lvl="8">
              <a:spcBef>
                <a:spcPts val="0"/>
              </a:spcBef>
              <a:spcAft>
                <a:spcPts val="0"/>
              </a:spcAft>
              <a:buClr>
                <a:schemeClr val="dk1"/>
              </a:buClr>
              <a:buSzPts val="1200"/>
              <a:buNone/>
              <a:defRPr/>
            </a:lvl9pPr>
          </a:lstStyle>
          <a:p>
            <a:endParaRPr/>
          </a:p>
        </p:txBody>
      </p:sp>
      <p:sp>
        <p:nvSpPr>
          <p:cNvPr id="332" name="Google Shape;332;p31"/>
          <p:cNvSpPr/>
          <p:nvPr/>
        </p:nvSpPr>
        <p:spPr>
          <a:xfrm>
            <a:off x="5270900" y="2091625"/>
            <a:ext cx="3873000" cy="4803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800"/>
          </a:p>
        </p:txBody>
      </p:sp>
      <p:sp>
        <p:nvSpPr>
          <p:cNvPr id="333" name="Google Shape;333;p31"/>
          <p:cNvSpPr txBox="1">
            <a:spLocks noGrp="1"/>
          </p:cNvSpPr>
          <p:nvPr>
            <p:ph type="subTitle" idx="7"/>
          </p:nvPr>
        </p:nvSpPr>
        <p:spPr>
          <a:xfrm>
            <a:off x="5345450" y="2173100"/>
            <a:ext cx="3653100" cy="3174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Clr>
                <a:schemeClr val="dk1"/>
              </a:buClr>
              <a:buSzPts val="1200"/>
              <a:buNone/>
              <a:defRPr/>
            </a:lvl2pPr>
            <a:lvl3pPr lvl="2">
              <a:spcBef>
                <a:spcPts val="0"/>
              </a:spcBef>
              <a:spcAft>
                <a:spcPts val="0"/>
              </a:spcAft>
              <a:buClr>
                <a:schemeClr val="dk1"/>
              </a:buClr>
              <a:buSzPts val="1200"/>
              <a:buNone/>
              <a:defRPr/>
            </a:lvl3pPr>
            <a:lvl4pPr lvl="3">
              <a:spcBef>
                <a:spcPts val="0"/>
              </a:spcBef>
              <a:spcAft>
                <a:spcPts val="0"/>
              </a:spcAft>
              <a:buClr>
                <a:schemeClr val="dk1"/>
              </a:buClr>
              <a:buSzPts val="1200"/>
              <a:buNone/>
              <a:defRPr/>
            </a:lvl4pPr>
            <a:lvl5pPr lvl="4">
              <a:spcBef>
                <a:spcPts val="0"/>
              </a:spcBef>
              <a:spcAft>
                <a:spcPts val="0"/>
              </a:spcAft>
              <a:buClr>
                <a:schemeClr val="dk1"/>
              </a:buClr>
              <a:buSzPts val="1200"/>
              <a:buNone/>
              <a:defRPr/>
            </a:lvl5pPr>
            <a:lvl6pPr lvl="5">
              <a:spcBef>
                <a:spcPts val="0"/>
              </a:spcBef>
              <a:spcAft>
                <a:spcPts val="0"/>
              </a:spcAft>
              <a:buClr>
                <a:schemeClr val="dk1"/>
              </a:buClr>
              <a:buSzPts val="1200"/>
              <a:buNone/>
              <a:defRPr/>
            </a:lvl6pPr>
            <a:lvl7pPr lvl="6">
              <a:spcBef>
                <a:spcPts val="0"/>
              </a:spcBef>
              <a:spcAft>
                <a:spcPts val="0"/>
              </a:spcAft>
              <a:buClr>
                <a:schemeClr val="dk1"/>
              </a:buClr>
              <a:buSzPts val="1200"/>
              <a:buNone/>
              <a:defRPr/>
            </a:lvl7pPr>
            <a:lvl8pPr lvl="7">
              <a:spcBef>
                <a:spcPts val="0"/>
              </a:spcBef>
              <a:spcAft>
                <a:spcPts val="0"/>
              </a:spcAft>
              <a:buClr>
                <a:schemeClr val="dk1"/>
              </a:buClr>
              <a:buSzPts val="1200"/>
              <a:buNone/>
              <a:defRPr/>
            </a:lvl8pPr>
            <a:lvl9pPr lvl="8">
              <a:spcBef>
                <a:spcPts val="0"/>
              </a:spcBef>
              <a:spcAft>
                <a:spcPts val="0"/>
              </a:spcAft>
              <a:buClr>
                <a:schemeClr val="dk1"/>
              </a:buClr>
              <a:buSzPts val="1200"/>
              <a:buNone/>
              <a:defRPr/>
            </a:lvl9pPr>
          </a:lstStyle>
          <a:p>
            <a:endParaRPr/>
          </a:p>
        </p:txBody>
      </p:sp>
      <p:sp>
        <p:nvSpPr>
          <p:cNvPr id="334" name="Google Shape;334;p31"/>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matchingName="Project Timeline">
  <p:cSld name="CUSTOM_2_1_1_1">
    <p:spTree>
      <p:nvGrpSpPr>
        <p:cNvPr id="1" name="Shape 335"/>
        <p:cNvGrpSpPr/>
        <p:nvPr/>
      </p:nvGrpSpPr>
      <p:grpSpPr>
        <a:xfrm>
          <a:off x="0" y="0"/>
          <a:ext cx="0" cy="0"/>
          <a:chOff x="0" y="0"/>
          <a:chExt cx="0" cy="0"/>
        </a:xfrm>
      </p:grpSpPr>
      <p:sp>
        <p:nvSpPr>
          <p:cNvPr id="336" name="Google Shape;336;p32"/>
          <p:cNvSpPr txBox="1">
            <a:spLocks noGrp="1"/>
          </p:cNvSpPr>
          <p:nvPr>
            <p:ph type="title"/>
          </p:nvPr>
        </p:nvSpPr>
        <p:spPr>
          <a:xfrm>
            <a:off x="880700" y="327200"/>
            <a:ext cx="1799400" cy="8727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6000"/>
              <a:buFont typeface="Work Sans Medium"/>
              <a:buNone/>
              <a:defRPr sz="6000"/>
            </a:lvl1pPr>
            <a:lvl2pPr lvl="1">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2pPr>
            <a:lvl3pPr lvl="2">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3pPr>
            <a:lvl4pPr lvl="3">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4pPr>
            <a:lvl5pPr lvl="4">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5pPr>
            <a:lvl6pPr lvl="5">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6pPr>
            <a:lvl7pPr lvl="6">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7pPr>
            <a:lvl8pPr lvl="7">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8pPr>
            <a:lvl9pPr lvl="8">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9pPr>
          </a:lstStyle>
          <a:p>
            <a:endParaRPr/>
          </a:p>
        </p:txBody>
      </p:sp>
      <p:sp>
        <p:nvSpPr>
          <p:cNvPr id="337" name="Google Shape;337;p32"/>
          <p:cNvSpPr txBox="1">
            <a:spLocks noGrp="1"/>
          </p:cNvSpPr>
          <p:nvPr>
            <p:ph type="title" idx="2"/>
          </p:nvPr>
        </p:nvSpPr>
        <p:spPr>
          <a:xfrm>
            <a:off x="2813200" y="327200"/>
            <a:ext cx="1799400" cy="8727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6000"/>
              <a:buFont typeface="Work Sans Medium"/>
              <a:buNone/>
              <a:defRPr sz="6000"/>
            </a:lvl1pPr>
            <a:lvl2pPr lvl="1">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2pPr>
            <a:lvl3pPr lvl="2">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3pPr>
            <a:lvl4pPr lvl="3">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4pPr>
            <a:lvl5pPr lvl="4">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5pPr>
            <a:lvl6pPr lvl="5">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6pPr>
            <a:lvl7pPr lvl="6">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7pPr>
            <a:lvl8pPr lvl="7">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8pPr>
            <a:lvl9pPr lvl="8">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9pPr>
          </a:lstStyle>
          <a:p>
            <a:endParaRPr/>
          </a:p>
        </p:txBody>
      </p:sp>
      <p:sp>
        <p:nvSpPr>
          <p:cNvPr id="338" name="Google Shape;338;p32"/>
          <p:cNvSpPr txBox="1">
            <a:spLocks noGrp="1"/>
          </p:cNvSpPr>
          <p:nvPr>
            <p:ph type="title" idx="3"/>
          </p:nvPr>
        </p:nvSpPr>
        <p:spPr>
          <a:xfrm>
            <a:off x="4745700" y="327200"/>
            <a:ext cx="1799400" cy="8727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6000"/>
              <a:buFont typeface="Work Sans Medium"/>
              <a:buNone/>
              <a:defRPr sz="6000"/>
            </a:lvl1pPr>
            <a:lvl2pPr lvl="1">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2pPr>
            <a:lvl3pPr lvl="2">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3pPr>
            <a:lvl4pPr lvl="3">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4pPr>
            <a:lvl5pPr lvl="4">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5pPr>
            <a:lvl6pPr lvl="5">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6pPr>
            <a:lvl7pPr lvl="6">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7pPr>
            <a:lvl8pPr lvl="7">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8pPr>
            <a:lvl9pPr lvl="8">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9pPr>
          </a:lstStyle>
          <a:p>
            <a:endParaRPr/>
          </a:p>
        </p:txBody>
      </p:sp>
      <p:sp>
        <p:nvSpPr>
          <p:cNvPr id="339" name="Google Shape;339;p32"/>
          <p:cNvSpPr txBox="1">
            <a:spLocks noGrp="1"/>
          </p:cNvSpPr>
          <p:nvPr>
            <p:ph type="title" idx="4"/>
          </p:nvPr>
        </p:nvSpPr>
        <p:spPr>
          <a:xfrm>
            <a:off x="6678200" y="327200"/>
            <a:ext cx="1799400" cy="8727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6000"/>
              <a:buFont typeface="Work Sans Medium"/>
              <a:buNone/>
              <a:defRPr sz="6000"/>
            </a:lvl1pPr>
            <a:lvl2pPr lvl="1">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2pPr>
            <a:lvl3pPr lvl="2">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3pPr>
            <a:lvl4pPr lvl="3">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4pPr>
            <a:lvl5pPr lvl="4">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5pPr>
            <a:lvl6pPr lvl="5">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6pPr>
            <a:lvl7pPr lvl="6">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7pPr>
            <a:lvl8pPr lvl="7">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8pPr>
            <a:lvl9pPr lvl="8">
              <a:spcBef>
                <a:spcPts val="0"/>
              </a:spcBef>
              <a:spcAft>
                <a:spcPts val="0"/>
              </a:spcAft>
              <a:buClr>
                <a:schemeClr val="dk1"/>
              </a:buClr>
              <a:buSzPts val="1400"/>
              <a:buFont typeface="Work Sans Medium"/>
              <a:buNone/>
              <a:defRPr>
                <a:solidFill>
                  <a:schemeClr val="dk1"/>
                </a:solidFill>
                <a:latin typeface="Work Sans Medium"/>
                <a:ea typeface="Work Sans Medium"/>
                <a:cs typeface="Work Sans Medium"/>
                <a:sym typeface="Work Sans Medium"/>
              </a:defRPr>
            </a:lvl9pPr>
          </a:lstStyle>
          <a:p>
            <a:endParaRPr/>
          </a:p>
        </p:txBody>
      </p:sp>
      <p:sp>
        <p:nvSpPr>
          <p:cNvPr id="340" name="Google Shape;340;p32"/>
          <p:cNvSpPr txBox="1">
            <a:spLocks noGrp="1"/>
          </p:cNvSpPr>
          <p:nvPr>
            <p:ph type="subTitle" idx="1"/>
          </p:nvPr>
        </p:nvSpPr>
        <p:spPr>
          <a:xfrm>
            <a:off x="957900" y="145525"/>
            <a:ext cx="2534700" cy="317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Clr>
                <a:schemeClr val="dk1"/>
              </a:buClr>
              <a:buSzPts val="1200"/>
              <a:buNone/>
              <a:defRPr/>
            </a:lvl2pPr>
            <a:lvl3pPr lvl="2">
              <a:spcBef>
                <a:spcPts val="0"/>
              </a:spcBef>
              <a:spcAft>
                <a:spcPts val="0"/>
              </a:spcAft>
              <a:buClr>
                <a:schemeClr val="dk1"/>
              </a:buClr>
              <a:buSzPts val="1200"/>
              <a:buNone/>
              <a:defRPr/>
            </a:lvl3pPr>
            <a:lvl4pPr lvl="3">
              <a:spcBef>
                <a:spcPts val="0"/>
              </a:spcBef>
              <a:spcAft>
                <a:spcPts val="0"/>
              </a:spcAft>
              <a:buClr>
                <a:schemeClr val="dk1"/>
              </a:buClr>
              <a:buSzPts val="1200"/>
              <a:buNone/>
              <a:defRPr/>
            </a:lvl4pPr>
            <a:lvl5pPr lvl="4">
              <a:spcBef>
                <a:spcPts val="0"/>
              </a:spcBef>
              <a:spcAft>
                <a:spcPts val="0"/>
              </a:spcAft>
              <a:buClr>
                <a:schemeClr val="dk1"/>
              </a:buClr>
              <a:buSzPts val="1200"/>
              <a:buNone/>
              <a:defRPr/>
            </a:lvl5pPr>
            <a:lvl6pPr lvl="5">
              <a:spcBef>
                <a:spcPts val="0"/>
              </a:spcBef>
              <a:spcAft>
                <a:spcPts val="0"/>
              </a:spcAft>
              <a:buClr>
                <a:schemeClr val="dk1"/>
              </a:buClr>
              <a:buSzPts val="1200"/>
              <a:buNone/>
              <a:defRPr/>
            </a:lvl6pPr>
            <a:lvl7pPr lvl="6">
              <a:spcBef>
                <a:spcPts val="0"/>
              </a:spcBef>
              <a:spcAft>
                <a:spcPts val="0"/>
              </a:spcAft>
              <a:buClr>
                <a:schemeClr val="dk1"/>
              </a:buClr>
              <a:buSzPts val="1200"/>
              <a:buNone/>
              <a:defRPr/>
            </a:lvl7pPr>
            <a:lvl8pPr lvl="7">
              <a:spcBef>
                <a:spcPts val="0"/>
              </a:spcBef>
              <a:spcAft>
                <a:spcPts val="0"/>
              </a:spcAft>
              <a:buClr>
                <a:schemeClr val="dk1"/>
              </a:buClr>
              <a:buSzPts val="1200"/>
              <a:buNone/>
              <a:defRPr/>
            </a:lvl8pPr>
            <a:lvl9pPr lvl="8">
              <a:spcBef>
                <a:spcPts val="0"/>
              </a:spcBef>
              <a:spcAft>
                <a:spcPts val="0"/>
              </a:spcAft>
              <a:buClr>
                <a:schemeClr val="dk1"/>
              </a:buClr>
              <a:buSzPts val="1200"/>
              <a:buNone/>
              <a:defRPr/>
            </a:lvl9pPr>
          </a:lstStyle>
          <a:p>
            <a:endParaRPr/>
          </a:p>
        </p:txBody>
      </p:sp>
      <p:sp>
        <p:nvSpPr>
          <p:cNvPr id="341" name="Google Shape;341;p32"/>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2" name="Google Shape;342;p32"/>
          <p:cNvSpPr txBox="1">
            <a:spLocks noGrp="1"/>
          </p:cNvSpPr>
          <p:nvPr>
            <p:ph type="subTitle" idx="5"/>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343" name="Google Shape;343;p32"/>
          <p:cNvSpPr txBox="1">
            <a:spLocks noGrp="1"/>
          </p:cNvSpPr>
          <p:nvPr>
            <p:ph type="subTitle" idx="6"/>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344" name="Google Shape;344;p32"/>
          <p:cNvSpPr/>
          <p:nvPr/>
        </p:nvSpPr>
        <p:spPr>
          <a:xfrm>
            <a:off x="1003250" y="1399650"/>
            <a:ext cx="1634400" cy="3387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000">
              <a:solidFill>
                <a:schemeClr val="dk1"/>
              </a:solidFill>
            </a:endParaRPr>
          </a:p>
        </p:txBody>
      </p:sp>
      <p:sp>
        <p:nvSpPr>
          <p:cNvPr id="345" name="Google Shape;345;p32"/>
          <p:cNvSpPr/>
          <p:nvPr/>
        </p:nvSpPr>
        <p:spPr>
          <a:xfrm>
            <a:off x="2921858" y="1399650"/>
            <a:ext cx="1634400" cy="338700"/>
          </a:xfrm>
          <a:prstGeom prst="rect">
            <a:avLst/>
          </a:prstGeom>
          <a:solidFill>
            <a:schemeClr val="accent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000"/>
          </a:p>
        </p:txBody>
      </p:sp>
      <p:sp>
        <p:nvSpPr>
          <p:cNvPr id="346" name="Google Shape;346;p32"/>
          <p:cNvSpPr/>
          <p:nvPr/>
        </p:nvSpPr>
        <p:spPr>
          <a:xfrm>
            <a:off x="4840467" y="1399650"/>
            <a:ext cx="1634400" cy="338700"/>
          </a:xfrm>
          <a:prstGeom prst="rect">
            <a:avLst/>
          </a:prstGeom>
          <a:solidFill>
            <a:schemeClr val="accent6"/>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000"/>
          </a:p>
        </p:txBody>
      </p:sp>
      <p:sp>
        <p:nvSpPr>
          <p:cNvPr id="347" name="Google Shape;347;p32"/>
          <p:cNvSpPr/>
          <p:nvPr/>
        </p:nvSpPr>
        <p:spPr>
          <a:xfrm>
            <a:off x="6759075" y="1399650"/>
            <a:ext cx="1634400" cy="338700"/>
          </a:xfrm>
          <a:prstGeom prst="rect">
            <a:avLst/>
          </a:prstGeom>
          <a:solidFill>
            <a:schemeClr val="l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sz="1000"/>
          </a:p>
        </p:txBody>
      </p:sp>
      <p:sp>
        <p:nvSpPr>
          <p:cNvPr id="348" name="Google Shape;348;p32"/>
          <p:cNvSpPr txBox="1">
            <a:spLocks noGrp="1"/>
          </p:cNvSpPr>
          <p:nvPr>
            <p:ph type="subTitle" idx="7"/>
          </p:nvPr>
        </p:nvSpPr>
        <p:spPr>
          <a:xfrm>
            <a:off x="1000275" y="1410300"/>
            <a:ext cx="1634400" cy="317400"/>
          </a:xfrm>
          <a:prstGeom prst="rect">
            <a:avLst/>
          </a:prstGeom>
          <a:noFill/>
        </p:spPr>
        <p:txBody>
          <a:bodyPr spcFirstLastPara="1" wrap="square" lIns="91425" tIns="91425" rIns="91425" bIns="91425" anchor="t" anchorCtr="0">
            <a:noAutofit/>
          </a:bodyPr>
          <a:lstStyle>
            <a:lvl1pPr lvl="0">
              <a:spcBef>
                <a:spcPts val="0"/>
              </a:spcBef>
              <a:spcAft>
                <a:spcPts val="0"/>
              </a:spcAft>
              <a:buClr>
                <a:schemeClr val="dk1"/>
              </a:buClr>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Clr>
                <a:schemeClr val="dk1"/>
              </a:buClr>
              <a:buSzPts val="1000"/>
              <a:buNone/>
              <a:defRPr sz="1000"/>
            </a:lvl2pPr>
            <a:lvl3pPr lvl="2">
              <a:spcBef>
                <a:spcPts val="0"/>
              </a:spcBef>
              <a:spcAft>
                <a:spcPts val="0"/>
              </a:spcAft>
              <a:buClr>
                <a:schemeClr val="dk1"/>
              </a:buClr>
              <a:buSzPts val="1000"/>
              <a:buNone/>
              <a:defRPr sz="1000"/>
            </a:lvl3pPr>
            <a:lvl4pPr lvl="3">
              <a:spcBef>
                <a:spcPts val="0"/>
              </a:spcBef>
              <a:spcAft>
                <a:spcPts val="0"/>
              </a:spcAft>
              <a:buClr>
                <a:schemeClr val="dk1"/>
              </a:buClr>
              <a:buSzPts val="1000"/>
              <a:buNone/>
              <a:defRPr sz="1000"/>
            </a:lvl4pPr>
            <a:lvl5pPr lvl="4">
              <a:spcBef>
                <a:spcPts val="0"/>
              </a:spcBef>
              <a:spcAft>
                <a:spcPts val="0"/>
              </a:spcAft>
              <a:buClr>
                <a:schemeClr val="dk1"/>
              </a:buClr>
              <a:buSzPts val="1000"/>
              <a:buNone/>
              <a:defRPr sz="1000"/>
            </a:lvl5pPr>
            <a:lvl6pPr lvl="5">
              <a:spcBef>
                <a:spcPts val="0"/>
              </a:spcBef>
              <a:spcAft>
                <a:spcPts val="0"/>
              </a:spcAft>
              <a:buClr>
                <a:schemeClr val="dk1"/>
              </a:buClr>
              <a:buSzPts val="1000"/>
              <a:buNone/>
              <a:defRPr sz="1000"/>
            </a:lvl6pPr>
            <a:lvl7pPr lvl="6">
              <a:spcBef>
                <a:spcPts val="0"/>
              </a:spcBef>
              <a:spcAft>
                <a:spcPts val="0"/>
              </a:spcAft>
              <a:buClr>
                <a:schemeClr val="dk1"/>
              </a:buClr>
              <a:buSzPts val="1000"/>
              <a:buNone/>
              <a:defRPr sz="1000"/>
            </a:lvl7pPr>
            <a:lvl8pPr lvl="7">
              <a:spcBef>
                <a:spcPts val="0"/>
              </a:spcBef>
              <a:spcAft>
                <a:spcPts val="0"/>
              </a:spcAft>
              <a:buClr>
                <a:schemeClr val="dk1"/>
              </a:buClr>
              <a:buSzPts val="1000"/>
              <a:buNone/>
              <a:defRPr sz="1000"/>
            </a:lvl8pPr>
            <a:lvl9pPr lvl="8">
              <a:spcBef>
                <a:spcPts val="0"/>
              </a:spcBef>
              <a:spcAft>
                <a:spcPts val="0"/>
              </a:spcAft>
              <a:buClr>
                <a:schemeClr val="dk1"/>
              </a:buClr>
              <a:buSzPts val="1000"/>
              <a:buNone/>
              <a:defRPr sz="1000"/>
            </a:lvl9pPr>
          </a:lstStyle>
          <a:p>
            <a:endParaRPr/>
          </a:p>
        </p:txBody>
      </p:sp>
      <p:sp>
        <p:nvSpPr>
          <p:cNvPr id="349" name="Google Shape;349;p32"/>
          <p:cNvSpPr txBox="1">
            <a:spLocks noGrp="1"/>
          </p:cNvSpPr>
          <p:nvPr>
            <p:ph type="subTitle" idx="8"/>
          </p:nvPr>
        </p:nvSpPr>
        <p:spPr>
          <a:xfrm>
            <a:off x="2921875" y="1410300"/>
            <a:ext cx="1634400" cy="317400"/>
          </a:xfrm>
          <a:prstGeom prst="rect">
            <a:avLst/>
          </a:prstGeom>
          <a:noFill/>
        </p:spPr>
        <p:txBody>
          <a:bodyPr spcFirstLastPara="1" wrap="square" lIns="91425" tIns="91425" rIns="91425" bIns="91425" anchor="t" anchorCtr="0">
            <a:noAutofit/>
          </a:bodyPr>
          <a:lstStyle>
            <a:lvl1pPr lvl="0">
              <a:spcBef>
                <a:spcPts val="0"/>
              </a:spcBef>
              <a:spcAft>
                <a:spcPts val="0"/>
              </a:spcAft>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SzPts val="1000"/>
              <a:buNone/>
              <a:defRPr sz="1000"/>
            </a:lvl2pPr>
            <a:lvl3pPr lvl="2">
              <a:spcBef>
                <a:spcPts val="0"/>
              </a:spcBef>
              <a:spcAft>
                <a:spcPts val="0"/>
              </a:spcAft>
              <a:buSzPts val="1000"/>
              <a:buNone/>
              <a:defRPr sz="1000"/>
            </a:lvl3pPr>
            <a:lvl4pPr lvl="3">
              <a:spcBef>
                <a:spcPts val="0"/>
              </a:spcBef>
              <a:spcAft>
                <a:spcPts val="0"/>
              </a:spcAft>
              <a:buSzPts val="1000"/>
              <a:buNone/>
              <a:defRPr sz="1000"/>
            </a:lvl4pPr>
            <a:lvl5pPr lvl="4">
              <a:spcBef>
                <a:spcPts val="0"/>
              </a:spcBef>
              <a:spcAft>
                <a:spcPts val="0"/>
              </a:spcAft>
              <a:buSzPts val="1000"/>
              <a:buNone/>
              <a:defRPr sz="1000"/>
            </a:lvl5pPr>
            <a:lvl6pPr lvl="5">
              <a:spcBef>
                <a:spcPts val="0"/>
              </a:spcBef>
              <a:spcAft>
                <a:spcPts val="0"/>
              </a:spcAft>
              <a:buSzPts val="1000"/>
              <a:buNone/>
              <a:defRPr sz="1000"/>
            </a:lvl6pPr>
            <a:lvl7pPr lvl="6">
              <a:spcBef>
                <a:spcPts val="0"/>
              </a:spcBef>
              <a:spcAft>
                <a:spcPts val="0"/>
              </a:spcAft>
              <a:buSzPts val="1000"/>
              <a:buNone/>
              <a:defRPr sz="1000"/>
            </a:lvl7pPr>
            <a:lvl8pPr lvl="7">
              <a:spcBef>
                <a:spcPts val="0"/>
              </a:spcBef>
              <a:spcAft>
                <a:spcPts val="0"/>
              </a:spcAft>
              <a:buSzPts val="1000"/>
              <a:buNone/>
              <a:defRPr sz="1000"/>
            </a:lvl8pPr>
            <a:lvl9pPr lvl="8">
              <a:spcBef>
                <a:spcPts val="0"/>
              </a:spcBef>
              <a:spcAft>
                <a:spcPts val="0"/>
              </a:spcAft>
              <a:buSzPts val="1000"/>
              <a:buNone/>
              <a:defRPr sz="1000"/>
            </a:lvl9pPr>
          </a:lstStyle>
          <a:p>
            <a:endParaRPr/>
          </a:p>
        </p:txBody>
      </p:sp>
      <p:sp>
        <p:nvSpPr>
          <p:cNvPr id="350" name="Google Shape;350;p32"/>
          <p:cNvSpPr txBox="1">
            <a:spLocks noGrp="1"/>
          </p:cNvSpPr>
          <p:nvPr>
            <p:ph type="subTitle" idx="9"/>
          </p:nvPr>
        </p:nvSpPr>
        <p:spPr>
          <a:xfrm>
            <a:off x="4840475" y="1410300"/>
            <a:ext cx="1634400" cy="3174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1000"/>
              <a:buFont typeface="Work Sans Medium"/>
              <a:buNone/>
              <a:defRPr sz="1000">
                <a:solidFill>
                  <a:schemeClr val="lt1"/>
                </a:solidFill>
                <a:latin typeface="Work Sans Medium"/>
                <a:ea typeface="Work Sans Medium"/>
                <a:cs typeface="Work Sans Medium"/>
                <a:sym typeface="Work Sans Medium"/>
              </a:defRPr>
            </a:lvl1pPr>
            <a:lvl2pPr lvl="1">
              <a:spcBef>
                <a:spcPts val="0"/>
              </a:spcBef>
              <a:spcAft>
                <a:spcPts val="0"/>
              </a:spcAft>
              <a:buClr>
                <a:schemeClr val="lt1"/>
              </a:buClr>
              <a:buSzPts val="1000"/>
              <a:buNone/>
              <a:defRPr sz="1000">
                <a:solidFill>
                  <a:schemeClr val="lt1"/>
                </a:solidFill>
              </a:defRPr>
            </a:lvl2pPr>
            <a:lvl3pPr lvl="2">
              <a:spcBef>
                <a:spcPts val="0"/>
              </a:spcBef>
              <a:spcAft>
                <a:spcPts val="0"/>
              </a:spcAft>
              <a:buClr>
                <a:schemeClr val="lt1"/>
              </a:buClr>
              <a:buSzPts val="1000"/>
              <a:buNone/>
              <a:defRPr sz="1000">
                <a:solidFill>
                  <a:schemeClr val="lt1"/>
                </a:solidFill>
              </a:defRPr>
            </a:lvl3pPr>
            <a:lvl4pPr lvl="3">
              <a:spcBef>
                <a:spcPts val="0"/>
              </a:spcBef>
              <a:spcAft>
                <a:spcPts val="0"/>
              </a:spcAft>
              <a:buClr>
                <a:schemeClr val="lt1"/>
              </a:buClr>
              <a:buSzPts val="1000"/>
              <a:buNone/>
              <a:defRPr sz="1000">
                <a:solidFill>
                  <a:schemeClr val="lt1"/>
                </a:solidFill>
              </a:defRPr>
            </a:lvl4pPr>
            <a:lvl5pPr lvl="4">
              <a:spcBef>
                <a:spcPts val="0"/>
              </a:spcBef>
              <a:spcAft>
                <a:spcPts val="0"/>
              </a:spcAft>
              <a:buClr>
                <a:schemeClr val="lt1"/>
              </a:buClr>
              <a:buSzPts val="1000"/>
              <a:buNone/>
              <a:defRPr sz="1000">
                <a:solidFill>
                  <a:schemeClr val="lt1"/>
                </a:solidFill>
              </a:defRPr>
            </a:lvl5pPr>
            <a:lvl6pPr lvl="5">
              <a:spcBef>
                <a:spcPts val="0"/>
              </a:spcBef>
              <a:spcAft>
                <a:spcPts val="0"/>
              </a:spcAft>
              <a:buClr>
                <a:schemeClr val="lt1"/>
              </a:buClr>
              <a:buSzPts val="1000"/>
              <a:buNone/>
              <a:defRPr sz="1000">
                <a:solidFill>
                  <a:schemeClr val="lt1"/>
                </a:solidFill>
              </a:defRPr>
            </a:lvl6pPr>
            <a:lvl7pPr lvl="6">
              <a:spcBef>
                <a:spcPts val="0"/>
              </a:spcBef>
              <a:spcAft>
                <a:spcPts val="0"/>
              </a:spcAft>
              <a:buClr>
                <a:schemeClr val="lt1"/>
              </a:buClr>
              <a:buSzPts val="1000"/>
              <a:buNone/>
              <a:defRPr sz="1000">
                <a:solidFill>
                  <a:schemeClr val="lt1"/>
                </a:solidFill>
              </a:defRPr>
            </a:lvl7pPr>
            <a:lvl8pPr lvl="7">
              <a:spcBef>
                <a:spcPts val="0"/>
              </a:spcBef>
              <a:spcAft>
                <a:spcPts val="0"/>
              </a:spcAft>
              <a:buClr>
                <a:schemeClr val="lt1"/>
              </a:buClr>
              <a:buSzPts val="1000"/>
              <a:buNone/>
              <a:defRPr sz="1000">
                <a:solidFill>
                  <a:schemeClr val="lt1"/>
                </a:solidFill>
              </a:defRPr>
            </a:lvl8pPr>
            <a:lvl9pPr lvl="8">
              <a:spcBef>
                <a:spcPts val="0"/>
              </a:spcBef>
              <a:spcAft>
                <a:spcPts val="0"/>
              </a:spcAft>
              <a:buClr>
                <a:schemeClr val="lt1"/>
              </a:buClr>
              <a:buSzPts val="1000"/>
              <a:buNone/>
              <a:defRPr sz="1000">
                <a:solidFill>
                  <a:schemeClr val="lt1"/>
                </a:solidFill>
              </a:defRPr>
            </a:lvl9pPr>
          </a:lstStyle>
          <a:p>
            <a:endParaRPr/>
          </a:p>
        </p:txBody>
      </p:sp>
      <p:sp>
        <p:nvSpPr>
          <p:cNvPr id="351" name="Google Shape;351;p32"/>
          <p:cNvSpPr txBox="1">
            <a:spLocks noGrp="1"/>
          </p:cNvSpPr>
          <p:nvPr>
            <p:ph type="subTitle" idx="13"/>
          </p:nvPr>
        </p:nvSpPr>
        <p:spPr>
          <a:xfrm>
            <a:off x="6759075" y="1410300"/>
            <a:ext cx="1634400" cy="317400"/>
          </a:xfrm>
          <a:prstGeom prst="rect">
            <a:avLst/>
          </a:prstGeom>
        </p:spPr>
        <p:txBody>
          <a:bodyPr spcFirstLastPara="1" wrap="square" lIns="91425" tIns="91425" rIns="91425" bIns="91425" anchor="t" anchorCtr="0">
            <a:noAutofit/>
          </a:bodyPr>
          <a:lstStyle>
            <a:lvl1pPr lvl="0">
              <a:spcBef>
                <a:spcPts val="0"/>
              </a:spcBef>
              <a:spcAft>
                <a:spcPts val="0"/>
              </a:spcAft>
              <a:buSzPts val="1000"/>
              <a:buFont typeface="Work Sans Medium"/>
              <a:buNone/>
              <a:defRPr sz="1000">
                <a:latin typeface="Work Sans Medium"/>
                <a:ea typeface="Work Sans Medium"/>
                <a:cs typeface="Work Sans Medium"/>
                <a:sym typeface="Work Sans Medium"/>
              </a:defRPr>
            </a:lvl1pPr>
            <a:lvl2pPr lvl="1">
              <a:spcBef>
                <a:spcPts val="0"/>
              </a:spcBef>
              <a:spcAft>
                <a:spcPts val="0"/>
              </a:spcAft>
              <a:buSzPts val="1000"/>
              <a:buNone/>
              <a:defRPr sz="1000"/>
            </a:lvl2pPr>
            <a:lvl3pPr lvl="2">
              <a:spcBef>
                <a:spcPts val="0"/>
              </a:spcBef>
              <a:spcAft>
                <a:spcPts val="0"/>
              </a:spcAft>
              <a:buSzPts val="1000"/>
              <a:buNone/>
              <a:defRPr sz="1000"/>
            </a:lvl3pPr>
            <a:lvl4pPr lvl="3">
              <a:spcBef>
                <a:spcPts val="0"/>
              </a:spcBef>
              <a:spcAft>
                <a:spcPts val="0"/>
              </a:spcAft>
              <a:buSzPts val="1000"/>
              <a:buNone/>
              <a:defRPr sz="1000"/>
            </a:lvl4pPr>
            <a:lvl5pPr lvl="4">
              <a:spcBef>
                <a:spcPts val="0"/>
              </a:spcBef>
              <a:spcAft>
                <a:spcPts val="0"/>
              </a:spcAft>
              <a:buSzPts val="1000"/>
              <a:buNone/>
              <a:defRPr sz="1000"/>
            </a:lvl5pPr>
            <a:lvl6pPr lvl="5">
              <a:spcBef>
                <a:spcPts val="0"/>
              </a:spcBef>
              <a:spcAft>
                <a:spcPts val="0"/>
              </a:spcAft>
              <a:buSzPts val="1000"/>
              <a:buNone/>
              <a:defRPr sz="1000"/>
            </a:lvl6pPr>
            <a:lvl7pPr lvl="6">
              <a:spcBef>
                <a:spcPts val="0"/>
              </a:spcBef>
              <a:spcAft>
                <a:spcPts val="0"/>
              </a:spcAft>
              <a:buSzPts val="1000"/>
              <a:buNone/>
              <a:defRPr sz="1000"/>
            </a:lvl7pPr>
            <a:lvl8pPr lvl="7">
              <a:spcBef>
                <a:spcPts val="0"/>
              </a:spcBef>
              <a:spcAft>
                <a:spcPts val="0"/>
              </a:spcAft>
              <a:buSzPts val="1000"/>
              <a:buNone/>
              <a:defRPr sz="1000"/>
            </a:lvl8pPr>
            <a:lvl9pPr lvl="8">
              <a:spcBef>
                <a:spcPts val="0"/>
              </a:spcBef>
              <a:spcAft>
                <a:spcPts val="0"/>
              </a:spcAft>
              <a:buSzPts val="1000"/>
              <a:buNone/>
              <a:defRPr sz="1000"/>
            </a:lvl9pPr>
          </a:lstStyle>
          <a:p>
            <a:endParaRPr/>
          </a:p>
        </p:txBody>
      </p:sp>
      <p:sp>
        <p:nvSpPr>
          <p:cNvPr id="352" name="Google Shape;352;p32"/>
          <p:cNvSpPr txBox="1">
            <a:spLocks noGrp="1"/>
          </p:cNvSpPr>
          <p:nvPr>
            <p:ph type="body" idx="14"/>
          </p:nvPr>
        </p:nvSpPr>
        <p:spPr>
          <a:xfrm>
            <a:off x="942043" y="1811100"/>
            <a:ext cx="1676700" cy="602400"/>
          </a:xfrm>
          <a:prstGeom prst="rect">
            <a:avLst/>
          </a:prstGeom>
        </p:spPr>
        <p:txBody>
          <a:bodyPr spcFirstLastPara="1" wrap="square" lIns="91425" tIns="91425" rIns="91425" bIns="91425" anchor="t" anchorCtr="0">
            <a:spAutoFit/>
          </a:bodyPr>
          <a:lstStyle>
            <a:lvl1pPr marL="457200" lvl="0" indent="-304800">
              <a:spcBef>
                <a:spcPts val="0"/>
              </a:spcBef>
              <a:spcAft>
                <a:spcPts val="0"/>
              </a:spcAft>
              <a:buSzPts val="1200"/>
              <a:buFont typeface="Work Sans"/>
              <a:buChar char="●"/>
              <a:defRPr/>
            </a:lvl1pPr>
            <a:lvl2pPr marL="914400" lvl="1" indent="-304800">
              <a:spcBef>
                <a:spcPts val="0"/>
              </a:spcBef>
              <a:spcAft>
                <a:spcPts val="0"/>
              </a:spcAft>
              <a:buSzPts val="1200"/>
              <a:buFont typeface="Work Sans"/>
              <a:buChar char="○"/>
              <a:defRPr/>
            </a:lvl2pPr>
            <a:lvl3pPr marL="1371600" lvl="2" indent="-304800">
              <a:spcBef>
                <a:spcPts val="0"/>
              </a:spcBef>
              <a:spcAft>
                <a:spcPts val="0"/>
              </a:spcAft>
              <a:buSzPts val="1200"/>
              <a:buFont typeface="Work Sans"/>
              <a:buChar char="■"/>
              <a:defRPr/>
            </a:lvl3pPr>
            <a:lvl4pPr marL="1828800" lvl="3" indent="-304800">
              <a:spcBef>
                <a:spcPts val="0"/>
              </a:spcBef>
              <a:spcAft>
                <a:spcPts val="0"/>
              </a:spcAft>
              <a:buSzPts val="1200"/>
              <a:buFont typeface="Work Sans"/>
              <a:buChar char="●"/>
              <a:defRPr/>
            </a:lvl4pPr>
            <a:lvl5pPr marL="2286000" lvl="4" indent="-304800">
              <a:spcBef>
                <a:spcPts val="0"/>
              </a:spcBef>
              <a:spcAft>
                <a:spcPts val="0"/>
              </a:spcAft>
              <a:buSzPts val="1200"/>
              <a:buFont typeface="Work Sans"/>
              <a:buChar char="○"/>
              <a:defRPr/>
            </a:lvl5pPr>
            <a:lvl6pPr marL="2743200" lvl="5" indent="-304800">
              <a:spcBef>
                <a:spcPts val="0"/>
              </a:spcBef>
              <a:spcAft>
                <a:spcPts val="0"/>
              </a:spcAft>
              <a:buSzPts val="1200"/>
              <a:buFont typeface="Work Sans"/>
              <a:buChar char="■"/>
              <a:defRPr/>
            </a:lvl6pPr>
            <a:lvl7pPr marL="3200400" lvl="6" indent="-304800">
              <a:spcBef>
                <a:spcPts val="0"/>
              </a:spcBef>
              <a:spcAft>
                <a:spcPts val="0"/>
              </a:spcAft>
              <a:buSzPts val="1200"/>
              <a:buFont typeface="Work Sans"/>
              <a:buChar char="●"/>
              <a:defRPr/>
            </a:lvl7pPr>
            <a:lvl8pPr marL="3657600" lvl="7" indent="-304800">
              <a:spcBef>
                <a:spcPts val="0"/>
              </a:spcBef>
              <a:spcAft>
                <a:spcPts val="0"/>
              </a:spcAft>
              <a:buSzPts val="1200"/>
              <a:buFont typeface="Work Sans"/>
              <a:buChar char="○"/>
              <a:defRPr/>
            </a:lvl8pPr>
            <a:lvl9pPr marL="4114800" lvl="8" indent="-304800">
              <a:spcBef>
                <a:spcPts val="0"/>
              </a:spcBef>
              <a:spcAft>
                <a:spcPts val="0"/>
              </a:spcAft>
              <a:buSzPts val="1200"/>
              <a:buFont typeface="Work Sans"/>
              <a:buChar char="■"/>
              <a:defRPr/>
            </a:lvl9pPr>
          </a:lstStyle>
          <a:p>
            <a:endParaRPr/>
          </a:p>
        </p:txBody>
      </p:sp>
      <p:sp>
        <p:nvSpPr>
          <p:cNvPr id="353" name="Google Shape;353;p32"/>
          <p:cNvSpPr txBox="1">
            <a:spLocks noGrp="1"/>
          </p:cNvSpPr>
          <p:nvPr>
            <p:ph type="body" idx="15"/>
          </p:nvPr>
        </p:nvSpPr>
        <p:spPr>
          <a:xfrm>
            <a:off x="2874543" y="1811100"/>
            <a:ext cx="1676700" cy="602400"/>
          </a:xfrm>
          <a:prstGeom prst="rect">
            <a:avLst/>
          </a:prstGeom>
        </p:spPr>
        <p:txBody>
          <a:bodyPr spcFirstLastPara="1" wrap="square" lIns="91425" tIns="91425" rIns="91425" bIns="91425" anchor="t" anchorCtr="0">
            <a:spAutoFit/>
          </a:bodyPr>
          <a:lstStyle>
            <a:lvl1pPr marL="457200" lvl="0" indent="-304800">
              <a:spcBef>
                <a:spcPts val="0"/>
              </a:spcBef>
              <a:spcAft>
                <a:spcPts val="0"/>
              </a:spcAft>
              <a:buSzPts val="1200"/>
              <a:buFont typeface="Work Sans"/>
              <a:buChar char="●"/>
              <a:defRPr/>
            </a:lvl1pPr>
            <a:lvl2pPr marL="914400" lvl="1" indent="-304800">
              <a:spcBef>
                <a:spcPts val="0"/>
              </a:spcBef>
              <a:spcAft>
                <a:spcPts val="0"/>
              </a:spcAft>
              <a:buSzPts val="1200"/>
              <a:buFont typeface="Work Sans"/>
              <a:buChar char="○"/>
              <a:defRPr/>
            </a:lvl2pPr>
            <a:lvl3pPr marL="1371600" lvl="2" indent="-304800">
              <a:spcBef>
                <a:spcPts val="0"/>
              </a:spcBef>
              <a:spcAft>
                <a:spcPts val="0"/>
              </a:spcAft>
              <a:buSzPts val="1200"/>
              <a:buFont typeface="Work Sans"/>
              <a:buChar char="■"/>
              <a:defRPr/>
            </a:lvl3pPr>
            <a:lvl4pPr marL="1828800" lvl="3" indent="-304800">
              <a:spcBef>
                <a:spcPts val="0"/>
              </a:spcBef>
              <a:spcAft>
                <a:spcPts val="0"/>
              </a:spcAft>
              <a:buSzPts val="1200"/>
              <a:buFont typeface="Work Sans"/>
              <a:buChar char="●"/>
              <a:defRPr/>
            </a:lvl4pPr>
            <a:lvl5pPr marL="2286000" lvl="4" indent="-304800">
              <a:spcBef>
                <a:spcPts val="0"/>
              </a:spcBef>
              <a:spcAft>
                <a:spcPts val="0"/>
              </a:spcAft>
              <a:buSzPts val="1200"/>
              <a:buFont typeface="Work Sans"/>
              <a:buChar char="○"/>
              <a:defRPr/>
            </a:lvl5pPr>
            <a:lvl6pPr marL="2743200" lvl="5" indent="-304800">
              <a:spcBef>
                <a:spcPts val="0"/>
              </a:spcBef>
              <a:spcAft>
                <a:spcPts val="0"/>
              </a:spcAft>
              <a:buSzPts val="1200"/>
              <a:buFont typeface="Work Sans"/>
              <a:buChar char="■"/>
              <a:defRPr/>
            </a:lvl6pPr>
            <a:lvl7pPr marL="3200400" lvl="6" indent="-304800">
              <a:spcBef>
                <a:spcPts val="0"/>
              </a:spcBef>
              <a:spcAft>
                <a:spcPts val="0"/>
              </a:spcAft>
              <a:buSzPts val="1200"/>
              <a:buFont typeface="Work Sans"/>
              <a:buChar char="●"/>
              <a:defRPr/>
            </a:lvl7pPr>
            <a:lvl8pPr marL="3657600" lvl="7" indent="-304800">
              <a:spcBef>
                <a:spcPts val="0"/>
              </a:spcBef>
              <a:spcAft>
                <a:spcPts val="0"/>
              </a:spcAft>
              <a:buSzPts val="1200"/>
              <a:buFont typeface="Work Sans"/>
              <a:buChar char="○"/>
              <a:defRPr/>
            </a:lvl8pPr>
            <a:lvl9pPr marL="4114800" lvl="8" indent="-304800">
              <a:spcBef>
                <a:spcPts val="0"/>
              </a:spcBef>
              <a:spcAft>
                <a:spcPts val="0"/>
              </a:spcAft>
              <a:buSzPts val="1200"/>
              <a:buFont typeface="Work Sans"/>
              <a:buChar char="■"/>
              <a:defRPr/>
            </a:lvl9pPr>
          </a:lstStyle>
          <a:p>
            <a:endParaRPr/>
          </a:p>
        </p:txBody>
      </p:sp>
      <p:sp>
        <p:nvSpPr>
          <p:cNvPr id="354" name="Google Shape;354;p32"/>
          <p:cNvSpPr txBox="1">
            <a:spLocks noGrp="1"/>
          </p:cNvSpPr>
          <p:nvPr>
            <p:ph type="body" idx="16"/>
          </p:nvPr>
        </p:nvSpPr>
        <p:spPr>
          <a:xfrm>
            <a:off x="4819318" y="1811100"/>
            <a:ext cx="1676700" cy="602400"/>
          </a:xfrm>
          <a:prstGeom prst="rect">
            <a:avLst/>
          </a:prstGeom>
        </p:spPr>
        <p:txBody>
          <a:bodyPr spcFirstLastPara="1" wrap="square" lIns="91425" tIns="91425" rIns="91425" bIns="91425" anchor="t" anchorCtr="0">
            <a:spAutoFit/>
          </a:bodyPr>
          <a:lstStyle>
            <a:lvl1pPr marL="457200" lvl="0" indent="-304800">
              <a:spcBef>
                <a:spcPts val="0"/>
              </a:spcBef>
              <a:spcAft>
                <a:spcPts val="0"/>
              </a:spcAft>
              <a:buSzPts val="1200"/>
              <a:buFont typeface="Work Sans"/>
              <a:buChar char="●"/>
              <a:defRPr/>
            </a:lvl1pPr>
            <a:lvl2pPr marL="914400" lvl="1" indent="-304800">
              <a:spcBef>
                <a:spcPts val="0"/>
              </a:spcBef>
              <a:spcAft>
                <a:spcPts val="0"/>
              </a:spcAft>
              <a:buSzPts val="1200"/>
              <a:buFont typeface="Work Sans"/>
              <a:buChar char="○"/>
              <a:defRPr/>
            </a:lvl2pPr>
            <a:lvl3pPr marL="1371600" lvl="2" indent="-304800">
              <a:spcBef>
                <a:spcPts val="0"/>
              </a:spcBef>
              <a:spcAft>
                <a:spcPts val="0"/>
              </a:spcAft>
              <a:buSzPts val="1200"/>
              <a:buFont typeface="Work Sans"/>
              <a:buChar char="■"/>
              <a:defRPr/>
            </a:lvl3pPr>
            <a:lvl4pPr marL="1828800" lvl="3" indent="-304800">
              <a:spcBef>
                <a:spcPts val="0"/>
              </a:spcBef>
              <a:spcAft>
                <a:spcPts val="0"/>
              </a:spcAft>
              <a:buSzPts val="1200"/>
              <a:buFont typeface="Work Sans"/>
              <a:buChar char="●"/>
              <a:defRPr/>
            </a:lvl4pPr>
            <a:lvl5pPr marL="2286000" lvl="4" indent="-304800">
              <a:spcBef>
                <a:spcPts val="0"/>
              </a:spcBef>
              <a:spcAft>
                <a:spcPts val="0"/>
              </a:spcAft>
              <a:buSzPts val="1200"/>
              <a:buFont typeface="Work Sans"/>
              <a:buChar char="○"/>
              <a:defRPr/>
            </a:lvl5pPr>
            <a:lvl6pPr marL="2743200" lvl="5" indent="-304800">
              <a:spcBef>
                <a:spcPts val="0"/>
              </a:spcBef>
              <a:spcAft>
                <a:spcPts val="0"/>
              </a:spcAft>
              <a:buSzPts val="1200"/>
              <a:buFont typeface="Work Sans"/>
              <a:buChar char="■"/>
              <a:defRPr/>
            </a:lvl6pPr>
            <a:lvl7pPr marL="3200400" lvl="6" indent="-304800">
              <a:spcBef>
                <a:spcPts val="0"/>
              </a:spcBef>
              <a:spcAft>
                <a:spcPts val="0"/>
              </a:spcAft>
              <a:buSzPts val="1200"/>
              <a:buFont typeface="Work Sans"/>
              <a:buChar char="●"/>
              <a:defRPr/>
            </a:lvl7pPr>
            <a:lvl8pPr marL="3657600" lvl="7" indent="-304800">
              <a:spcBef>
                <a:spcPts val="0"/>
              </a:spcBef>
              <a:spcAft>
                <a:spcPts val="0"/>
              </a:spcAft>
              <a:buSzPts val="1200"/>
              <a:buFont typeface="Work Sans"/>
              <a:buChar char="○"/>
              <a:defRPr/>
            </a:lvl8pPr>
            <a:lvl9pPr marL="4114800" lvl="8" indent="-304800">
              <a:spcBef>
                <a:spcPts val="0"/>
              </a:spcBef>
              <a:spcAft>
                <a:spcPts val="0"/>
              </a:spcAft>
              <a:buSzPts val="1200"/>
              <a:buFont typeface="Work Sans"/>
              <a:buChar char="■"/>
              <a:defRPr/>
            </a:lvl9pPr>
          </a:lstStyle>
          <a:p>
            <a:endParaRPr/>
          </a:p>
        </p:txBody>
      </p:sp>
      <p:sp>
        <p:nvSpPr>
          <p:cNvPr id="355" name="Google Shape;355;p32"/>
          <p:cNvSpPr txBox="1">
            <a:spLocks noGrp="1"/>
          </p:cNvSpPr>
          <p:nvPr>
            <p:ph type="body" idx="17"/>
          </p:nvPr>
        </p:nvSpPr>
        <p:spPr>
          <a:xfrm>
            <a:off x="6764093" y="1811100"/>
            <a:ext cx="1676700" cy="602400"/>
          </a:xfrm>
          <a:prstGeom prst="rect">
            <a:avLst/>
          </a:prstGeom>
        </p:spPr>
        <p:txBody>
          <a:bodyPr spcFirstLastPara="1" wrap="square" lIns="91425" tIns="91425" rIns="91425" bIns="91425" anchor="t" anchorCtr="0">
            <a:spAutoFit/>
          </a:bodyPr>
          <a:lstStyle>
            <a:lvl1pPr marL="457200" lvl="0" indent="-304800">
              <a:spcBef>
                <a:spcPts val="0"/>
              </a:spcBef>
              <a:spcAft>
                <a:spcPts val="0"/>
              </a:spcAft>
              <a:buSzPts val="1200"/>
              <a:buFont typeface="Work Sans"/>
              <a:buChar char="●"/>
              <a:defRPr/>
            </a:lvl1pPr>
            <a:lvl2pPr marL="914400" lvl="1" indent="-304800">
              <a:spcBef>
                <a:spcPts val="0"/>
              </a:spcBef>
              <a:spcAft>
                <a:spcPts val="0"/>
              </a:spcAft>
              <a:buSzPts val="1200"/>
              <a:buFont typeface="Work Sans"/>
              <a:buChar char="○"/>
              <a:defRPr/>
            </a:lvl2pPr>
            <a:lvl3pPr marL="1371600" lvl="2" indent="-304800">
              <a:spcBef>
                <a:spcPts val="0"/>
              </a:spcBef>
              <a:spcAft>
                <a:spcPts val="0"/>
              </a:spcAft>
              <a:buSzPts val="1200"/>
              <a:buFont typeface="Work Sans"/>
              <a:buChar char="■"/>
              <a:defRPr/>
            </a:lvl3pPr>
            <a:lvl4pPr marL="1828800" lvl="3" indent="-304800">
              <a:spcBef>
                <a:spcPts val="0"/>
              </a:spcBef>
              <a:spcAft>
                <a:spcPts val="0"/>
              </a:spcAft>
              <a:buSzPts val="1200"/>
              <a:buFont typeface="Work Sans"/>
              <a:buChar char="●"/>
              <a:defRPr/>
            </a:lvl4pPr>
            <a:lvl5pPr marL="2286000" lvl="4" indent="-304800">
              <a:spcBef>
                <a:spcPts val="0"/>
              </a:spcBef>
              <a:spcAft>
                <a:spcPts val="0"/>
              </a:spcAft>
              <a:buSzPts val="1200"/>
              <a:buFont typeface="Work Sans"/>
              <a:buChar char="○"/>
              <a:defRPr/>
            </a:lvl5pPr>
            <a:lvl6pPr marL="2743200" lvl="5" indent="-304800">
              <a:spcBef>
                <a:spcPts val="0"/>
              </a:spcBef>
              <a:spcAft>
                <a:spcPts val="0"/>
              </a:spcAft>
              <a:buSzPts val="1200"/>
              <a:buFont typeface="Work Sans"/>
              <a:buChar char="■"/>
              <a:defRPr/>
            </a:lvl6pPr>
            <a:lvl7pPr marL="3200400" lvl="6" indent="-304800">
              <a:spcBef>
                <a:spcPts val="0"/>
              </a:spcBef>
              <a:spcAft>
                <a:spcPts val="0"/>
              </a:spcAft>
              <a:buSzPts val="1200"/>
              <a:buFont typeface="Work Sans"/>
              <a:buChar char="●"/>
              <a:defRPr/>
            </a:lvl7pPr>
            <a:lvl8pPr marL="3657600" lvl="7" indent="-304800">
              <a:spcBef>
                <a:spcPts val="0"/>
              </a:spcBef>
              <a:spcAft>
                <a:spcPts val="0"/>
              </a:spcAft>
              <a:buSzPts val="1200"/>
              <a:buFont typeface="Work Sans"/>
              <a:buChar char="○"/>
              <a:defRPr/>
            </a:lvl8pPr>
            <a:lvl9pPr marL="4114800" lvl="8" indent="-304800">
              <a:spcBef>
                <a:spcPts val="0"/>
              </a:spcBef>
              <a:spcAft>
                <a:spcPts val="0"/>
              </a:spcAft>
              <a:buSzPts val="1200"/>
              <a:buFont typeface="Work Sans"/>
              <a:buChar char="■"/>
              <a:defRPr/>
            </a:lvl9pPr>
          </a:lstStyle>
          <a:p>
            <a:endParaRPr/>
          </a:p>
        </p:txBody>
      </p:sp>
      <p:sp>
        <p:nvSpPr>
          <p:cNvPr id="356" name="Google Shape;356;p32"/>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matchingName="Budget">
  <p:cSld name="CUSTOM_5">
    <p:bg>
      <p:bgPr>
        <a:solidFill>
          <a:schemeClr val="accent3"/>
        </a:solidFill>
        <a:effectLst/>
      </p:bgPr>
    </p:bg>
    <p:spTree>
      <p:nvGrpSpPr>
        <p:cNvPr id="1" name="Shape 357"/>
        <p:cNvGrpSpPr/>
        <p:nvPr/>
      </p:nvGrpSpPr>
      <p:grpSpPr>
        <a:xfrm>
          <a:off x="0" y="0"/>
          <a:ext cx="0" cy="0"/>
          <a:chOff x="0" y="0"/>
          <a:chExt cx="0" cy="0"/>
        </a:xfrm>
      </p:grpSpPr>
      <p:sp>
        <p:nvSpPr>
          <p:cNvPr id="358" name="Google Shape;358;p33"/>
          <p:cNvSpPr txBox="1">
            <a:spLocks noGrp="1"/>
          </p:cNvSpPr>
          <p:nvPr>
            <p:ph type="title"/>
          </p:nvPr>
        </p:nvSpPr>
        <p:spPr>
          <a:xfrm>
            <a:off x="938600" y="462925"/>
            <a:ext cx="4660800" cy="8508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6000"/>
              <a:buFont typeface="Work Sans Medium"/>
              <a:buNone/>
              <a:defRPr sz="6000">
                <a:solidFill>
                  <a:schemeClr val="lt1"/>
                </a:solidFill>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359" name="Google Shape;359;p33"/>
          <p:cNvSpPr txBox="1">
            <a:spLocks noGrp="1"/>
          </p:cNvSpPr>
          <p:nvPr>
            <p:ph type="body" idx="1"/>
          </p:nvPr>
        </p:nvSpPr>
        <p:spPr>
          <a:xfrm>
            <a:off x="938604" y="1328775"/>
            <a:ext cx="2902200" cy="602400"/>
          </a:xfrm>
          <a:prstGeom prst="rect">
            <a:avLst/>
          </a:prstGeom>
        </p:spPr>
        <p:txBody>
          <a:bodyPr spcFirstLastPara="1" wrap="square" lIns="91425" tIns="91425" rIns="91425" bIns="91425" anchor="t" anchorCtr="0">
            <a:noAutofit/>
          </a:bodyPr>
          <a:lstStyle>
            <a:lvl1pPr marL="457200" lvl="0" indent="-292100">
              <a:spcBef>
                <a:spcPts val="0"/>
              </a:spcBef>
              <a:spcAft>
                <a:spcPts val="0"/>
              </a:spcAft>
              <a:buClr>
                <a:schemeClr val="lt1"/>
              </a:buClr>
              <a:buSzPts val="1000"/>
              <a:buFont typeface="Work Sans"/>
              <a:buChar char="●"/>
              <a:defRPr sz="1000">
                <a:solidFill>
                  <a:schemeClr val="lt1"/>
                </a:solidFill>
              </a:defRPr>
            </a:lvl1pPr>
            <a:lvl2pPr marL="914400" lvl="1" indent="-292100">
              <a:spcBef>
                <a:spcPts val="0"/>
              </a:spcBef>
              <a:spcAft>
                <a:spcPts val="0"/>
              </a:spcAft>
              <a:buClr>
                <a:schemeClr val="lt1"/>
              </a:buClr>
              <a:buSzPts val="1000"/>
              <a:buFont typeface="Work Sans"/>
              <a:buChar char="○"/>
              <a:defRPr sz="1000">
                <a:solidFill>
                  <a:schemeClr val="lt1"/>
                </a:solidFill>
              </a:defRPr>
            </a:lvl2pPr>
            <a:lvl3pPr marL="1371600" lvl="2" indent="-292100">
              <a:spcBef>
                <a:spcPts val="0"/>
              </a:spcBef>
              <a:spcAft>
                <a:spcPts val="0"/>
              </a:spcAft>
              <a:buClr>
                <a:schemeClr val="lt1"/>
              </a:buClr>
              <a:buSzPts val="1000"/>
              <a:buFont typeface="Work Sans"/>
              <a:buChar char="■"/>
              <a:defRPr sz="1000">
                <a:solidFill>
                  <a:schemeClr val="lt1"/>
                </a:solidFill>
              </a:defRPr>
            </a:lvl3pPr>
            <a:lvl4pPr marL="1828800" lvl="3" indent="-292100">
              <a:spcBef>
                <a:spcPts val="0"/>
              </a:spcBef>
              <a:spcAft>
                <a:spcPts val="0"/>
              </a:spcAft>
              <a:buClr>
                <a:schemeClr val="lt1"/>
              </a:buClr>
              <a:buSzPts val="1000"/>
              <a:buFont typeface="Work Sans"/>
              <a:buChar char="●"/>
              <a:defRPr sz="1000">
                <a:solidFill>
                  <a:schemeClr val="lt1"/>
                </a:solidFill>
              </a:defRPr>
            </a:lvl4pPr>
            <a:lvl5pPr marL="2286000" lvl="4" indent="-292100">
              <a:spcBef>
                <a:spcPts val="0"/>
              </a:spcBef>
              <a:spcAft>
                <a:spcPts val="0"/>
              </a:spcAft>
              <a:buClr>
                <a:schemeClr val="lt1"/>
              </a:buClr>
              <a:buSzPts val="1000"/>
              <a:buFont typeface="Work Sans"/>
              <a:buChar char="○"/>
              <a:defRPr sz="1000">
                <a:solidFill>
                  <a:schemeClr val="lt1"/>
                </a:solidFill>
              </a:defRPr>
            </a:lvl5pPr>
            <a:lvl6pPr marL="2743200" lvl="5" indent="-292100">
              <a:spcBef>
                <a:spcPts val="0"/>
              </a:spcBef>
              <a:spcAft>
                <a:spcPts val="0"/>
              </a:spcAft>
              <a:buClr>
                <a:schemeClr val="lt1"/>
              </a:buClr>
              <a:buSzPts val="1000"/>
              <a:buFont typeface="Work Sans"/>
              <a:buChar char="■"/>
              <a:defRPr sz="1000">
                <a:solidFill>
                  <a:schemeClr val="lt1"/>
                </a:solidFill>
              </a:defRPr>
            </a:lvl6pPr>
            <a:lvl7pPr marL="3200400" lvl="6" indent="-292100">
              <a:spcBef>
                <a:spcPts val="0"/>
              </a:spcBef>
              <a:spcAft>
                <a:spcPts val="0"/>
              </a:spcAft>
              <a:buClr>
                <a:schemeClr val="lt1"/>
              </a:buClr>
              <a:buSzPts val="1000"/>
              <a:buFont typeface="Work Sans"/>
              <a:buChar char="●"/>
              <a:defRPr sz="1000">
                <a:solidFill>
                  <a:schemeClr val="lt1"/>
                </a:solidFill>
              </a:defRPr>
            </a:lvl7pPr>
            <a:lvl8pPr marL="3657600" lvl="7" indent="-292100">
              <a:spcBef>
                <a:spcPts val="0"/>
              </a:spcBef>
              <a:spcAft>
                <a:spcPts val="0"/>
              </a:spcAft>
              <a:buClr>
                <a:schemeClr val="lt1"/>
              </a:buClr>
              <a:buSzPts val="1000"/>
              <a:buFont typeface="Work Sans"/>
              <a:buChar char="○"/>
              <a:defRPr sz="1000">
                <a:solidFill>
                  <a:schemeClr val="lt1"/>
                </a:solidFill>
              </a:defRPr>
            </a:lvl8pPr>
            <a:lvl9pPr marL="4114800" lvl="8" indent="-292100">
              <a:spcBef>
                <a:spcPts val="0"/>
              </a:spcBef>
              <a:spcAft>
                <a:spcPts val="0"/>
              </a:spcAft>
              <a:buClr>
                <a:schemeClr val="lt1"/>
              </a:buClr>
              <a:buSzPts val="1000"/>
              <a:buFont typeface="Work Sans"/>
              <a:buChar char="■"/>
              <a:defRPr sz="1000">
                <a:solidFill>
                  <a:schemeClr val="lt1"/>
                </a:solidFill>
              </a:defRPr>
            </a:lvl9pPr>
          </a:lstStyle>
          <a:p>
            <a:endParaRPr/>
          </a:p>
        </p:txBody>
      </p:sp>
      <p:sp>
        <p:nvSpPr>
          <p:cNvPr id="360" name="Google Shape;360;p33"/>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1" name="Google Shape;361;p33"/>
          <p:cNvSpPr txBox="1">
            <a:spLocks noGrp="1"/>
          </p:cNvSpPr>
          <p:nvPr>
            <p:ph type="subTitle" idx="2"/>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362" name="Google Shape;362;p33"/>
          <p:cNvSpPr txBox="1">
            <a:spLocks noGrp="1"/>
          </p:cNvSpPr>
          <p:nvPr>
            <p:ph type="subTitle" idx="3"/>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cxnSp>
        <p:nvCxnSpPr>
          <p:cNvPr id="363" name="Google Shape;363;p33"/>
          <p:cNvCxnSpPr/>
          <p:nvPr/>
        </p:nvCxnSpPr>
        <p:spPr>
          <a:xfrm>
            <a:off x="4021350" y="2826475"/>
            <a:ext cx="5122800" cy="0"/>
          </a:xfrm>
          <a:prstGeom prst="straightConnector1">
            <a:avLst/>
          </a:prstGeom>
          <a:noFill/>
          <a:ln w="9525" cap="flat" cmpd="sng">
            <a:solidFill>
              <a:schemeClr val="dk2"/>
            </a:solidFill>
            <a:prstDash val="solid"/>
            <a:round/>
            <a:headEnd type="none" w="med" len="med"/>
            <a:tailEnd type="none" w="med" len="med"/>
          </a:ln>
        </p:spPr>
      </p:cxnSp>
      <p:cxnSp>
        <p:nvCxnSpPr>
          <p:cNvPr id="364" name="Google Shape;364;p33"/>
          <p:cNvCxnSpPr/>
          <p:nvPr/>
        </p:nvCxnSpPr>
        <p:spPr>
          <a:xfrm>
            <a:off x="4021350" y="3483325"/>
            <a:ext cx="5122800" cy="0"/>
          </a:xfrm>
          <a:prstGeom prst="straightConnector1">
            <a:avLst/>
          </a:prstGeom>
          <a:noFill/>
          <a:ln w="9525" cap="flat" cmpd="sng">
            <a:solidFill>
              <a:schemeClr val="dk2"/>
            </a:solidFill>
            <a:prstDash val="solid"/>
            <a:round/>
            <a:headEnd type="none" w="med" len="med"/>
            <a:tailEnd type="none" w="med" len="med"/>
          </a:ln>
        </p:spPr>
      </p:cxnSp>
      <p:cxnSp>
        <p:nvCxnSpPr>
          <p:cNvPr id="365" name="Google Shape;365;p33"/>
          <p:cNvCxnSpPr/>
          <p:nvPr/>
        </p:nvCxnSpPr>
        <p:spPr>
          <a:xfrm>
            <a:off x="4021350" y="4143650"/>
            <a:ext cx="5122800" cy="0"/>
          </a:xfrm>
          <a:prstGeom prst="straightConnector1">
            <a:avLst/>
          </a:prstGeom>
          <a:noFill/>
          <a:ln w="9525" cap="flat" cmpd="sng">
            <a:solidFill>
              <a:schemeClr val="dk2"/>
            </a:solidFill>
            <a:prstDash val="solid"/>
            <a:round/>
            <a:headEnd type="none" w="med" len="med"/>
            <a:tailEnd type="none" w="med" len="med"/>
          </a:ln>
        </p:spPr>
      </p:cxnSp>
      <p:sp>
        <p:nvSpPr>
          <p:cNvPr id="366" name="Google Shape;366;p33"/>
          <p:cNvSpPr txBox="1">
            <a:spLocks noGrp="1"/>
          </p:cNvSpPr>
          <p:nvPr>
            <p:ph type="subTitle" idx="4"/>
          </p:nvPr>
        </p:nvSpPr>
        <p:spPr>
          <a:xfrm>
            <a:off x="4038600" y="2273300"/>
            <a:ext cx="3768300" cy="4242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2400"/>
              <a:buFont typeface="Work Sans"/>
              <a:buNone/>
              <a:defRPr sz="2400">
                <a:solidFill>
                  <a:schemeClr val="lt1"/>
                </a:solidFill>
              </a:defRPr>
            </a:lvl1pPr>
            <a:lvl2pPr lvl="1">
              <a:spcBef>
                <a:spcPts val="0"/>
              </a:spcBef>
              <a:spcAft>
                <a:spcPts val="0"/>
              </a:spcAft>
              <a:buClr>
                <a:schemeClr val="lt1"/>
              </a:buClr>
              <a:buSzPts val="2400"/>
              <a:buNone/>
              <a:defRPr sz="2400">
                <a:solidFill>
                  <a:schemeClr val="lt1"/>
                </a:solidFill>
              </a:defRPr>
            </a:lvl2pPr>
            <a:lvl3pPr lvl="2">
              <a:spcBef>
                <a:spcPts val="0"/>
              </a:spcBef>
              <a:spcAft>
                <a:spcPts val="0"/>
              </a:spcAft>
              <a:buClr>
                <a:schemeClr val="lt1"/>
              </a:buClr>
              <a:buSzPts val="2400"/>
              <a:buNone/>
              <a:defRPr sz="2400">
                <a:solidFill>
                  <a:schemeClr val="lt1"/>
                </a:solidFill>
              </a:defRPr>
            </a:lvl3pPr>
            <a:lvl4pPr lvl="3">
              <a:spcBef>
                <a:spcPts val="0"/>
              </a:spcBef>
              <a:spcAft>
                <a:spcPts val="0"/>
              </a:spcAft>
              <a:buClr>
                <a:schemeClr val="lt1"/>
              </a:buClr>
              <a:buSzPts val="2400"/>
              <a:buNone/>
              <a:defRPr sz="2400">
                <a:solidFill>
                  <a:schemeClr val="lt1"/>
                </a:solidFill>
              </a:defRPr>
            </a:lvl4pPr>
            <a:lvl5pPr lvl="4">
              <a:spcBef>
                <a:spcPts val="0"/>
              </a:spcBef>
              <a:spcAft>
                <a:spcPts val="0"/>
              </a:spcAft>
              <a:buClr>
                <a:schemeClr val="lt1"/>
              </a:buClr>
              <a:buSzPts val="2400"/>
              <a:buNone/>
              <a:defRPr sz="2400">
                <a:solidFill>
                  <a:schemeClr val="lt1"/>
                </a:solidFill>
              </a:defRPr>
            </a:lvl5pPr>
            <a:lvl6pPr lvl="5">
              <a:spcBef>
                <a:spcPts val="0"/>
              </a:spcBef>
              <a:spcAft>
                <a:spcPts val="0"/>
              </a:spcAft>
              <a:buClr>
                <a:schemeClr val="lt1"/>
              </a:buClr>
              <a:buSzPts val="2400"/>
              <a:buNone/>
              <a:defRPr sz="2400">
                <a:solidFill>
                  <a:schemeClr val="lt1"/>
                </a:solidFill>
              </a:defRPr>
            </a:lvl6pPr>
            <a:lvl7pPr lvl="6">
              <a:spcBef>
                <a:spcPts val="0"/>
              </a:spcBef>
              <a:spcAft>
                <a:spcPts val="0"/>
              </a:spcAft>
              <a:buClr>
                <a:schemeClr val="lt1"/>
              </a:buClr>
              <a:buSzPts val="2400"/>
              <a:buNone/>
              <a:defRPr sz="2400">
                <a:solidFill>
                  <a:schemeClr val="lt1"/>
                </a:solidFill>
              </a:defRPr>
            </a:lvl7pPr>
            <a:lvl8pPr lvl="7">
              <a:spcBef>
                <a:spcPts val="0"/>
              </a:spcBef>
              <a:spcAft>
                <a:spcPts val="0"/>
              </a:spcAft>
              <a:buClr>
                <a:schemeClr val="lt1"/>
              </a:buClr>
              <a:buSzPts val="2400"/>
              <a:buNone/>
              <a:defRPr sz="2400">
                <a:solidFill>
                  <a:schemeClr val="lt1"/>
                </a:solidFill>
              </a:defRPr>
            </a:lvl8pPr>
            <a:lvl9pPr lvl="8">
              <a:spcBef>
                <a:spcPts val="0"/>
              </a:spcBef>
              <a:spcAft>
                <a:spcPts val="0"/>
              </a:spcAft>
              <a:buClr>
                <a:schemeClr val="lt1"/>
              </a:buClr>
              <a:buSzPts val="2400"/>
              <a:buNone/>
              <a:defRPr sz="2400">
                <a:solidFill>
                  <a:schemeClr val="lt1"/>
                </a:solidFill>
              </a:defRPr>
            </a:lvl9pPr>
          </a:lstStyle>
          <a:p>
            <a:endParaRPr/>
          </a:p>
        </p:txBody>
      </p:sp>
      <p:sp>
        <p:nvSpPr>
          <p:cNvPr id="367" name="Google Shape;367;p33"/>
          <p:cNvSpPr txBox="1">
            <a:spLocks noGrp="1"/>
          </p:cNvSpPr>
          <p:nvPr>
            <p:ph type="subTitle" idx="5"/>
          </p:nvPr>
        </p:nvSpPr>
        <p:spPr>
          <a:xfrm>
            <a:off x="4038600" y="2942800"/>
            <a:ext cx="3768300" cy="4242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2400"/>
              <a:buFont typeface="Work Sans"/>
              <a:buNone/>
              <a:defRPr sz="2400">
                <a:solidFill>
                  <a:schemeClr val="lt1"/>
                </a:solidFill>
              </a:defRPr>
            </a:lvl1pPr>
            <a:lvl2pPr lvl="1">
              <a:spcBef>
                <a:spcPts val="0"/>
              </a:spcBef>
              <a:spcAft>
                <a:spcPts val="0"/>
              </a:spcAft>
              <a:buClr>
                <a:schemeClr val="lt1"/>
              </a:buClr>
              <a:buSzPts val="2400"/>
              <a:buNone/>
              <a:defRPr sz="2400">
                <a:solidFill>
                  <a:schemeClr val="lt1"/>
                </a:solidFill>
              </a:defRPr>
            </a:lvl2pPr>
            <a:lvl3pPr lvl="2">
              <a:spcBef>
                <a:spcPts val="0"/>
              </a:spcBef>
              <a:spcAft>
                <a:spcPts val="0"/>
              </a:spcAft>
              <a:buClr>
                <a:schemeClr val="lt1"/>
              </a:buClr>
              <a:buSzPts val="2400"/>
              <a:buNone/>
              <a:defRPr sz="2400">
                <a:solidFill>
                  <a:schemeClr val="lt1"/>
                </a:solidFill>
              </a:defRPr>
            </a:lvl3pPr>
            <a:lvl4pPr lvl="3">
              <a:spcBef>
                <a:spcPts val="0"/>
              </a:spcBef>
              <a:spcAft>
                <a:spcPts val="0"/>
              </a:spcAft>
              <a:buClr>
                <a:schemeClr val="lt1"/>
              </a:buClr>
              <a:buSzPts val="2400"/>
              <a:buNone/>
              <a:defRPr sz="2400">
                <a:solidFill>
                  <a:schemeClr val="lt1"/>
                </a:solidFill>
              </a:defRPr>
            </a:lvl4pPr>
            <a:lvl5pPr lvl="4">
              <a:spcBef>
                <a:spcPts val="0"/>
              </a:spcBef>
              <a:spcAft>
                <a:spcPts val="0"/>
              </a:spcAft>
              <a:buClr>
                <a:schemeClr val="lt1"/>
              </a:buClr>
              <a:buSzPts val="2400"/>
              <a:buNone/>
              <a:defRPr sz="2400">
                <a:solidFill>
                  <a:schemeClr val="lt1"/>
                </a:solidFill>
              </a:defRPr>
            </a:lvl5pPr>
            <a:lvl6pPr lvl="5">
              <a:spcBef>
                <a:spcPts val="0"/>
              </a:spcBef>
              <a:spcAft>
                <a:spcPts val="0"/>
              </a:spcAft>
              <a:buClr>
                <a:schemeClr val="lt1"/>
              </a:buClr>
              <a:buSzPts val="2400"/>
              <a:buNone/>
              <a:defRPr sz="2400">
                <a:solidFill>
                  <a:schemeClr val="lt1"/>
                </a:solidFill>
              </a:defRPr>
            </a:lvl6pPr>
            <a:lvl7pPr lvl="6">
              <a:spcBef>
                <a:spcPts val="0"/>
              </a:spcBef>
              <a:spcAft>
                <a:spcPts val="0"/>
              </a:spcAft>
              <a:buClr>
                <a:schemeClr val="lt1"/>
              </a:buClr>
              <a:buSzPts val="2400"/>
              <a:buNone/>
              <a:defRPr sz="2400">
                <a:solidFill>
                  <a:schemeClr val="lt1"/>
                </a:solidFill>
              </a:defRPr>
            </a:lvl7pPr>
            <a:lvl8pPr lvl="7">
              <a:spcBef>
                <a:spcPts val="0"/>
              </a:spcBef>
              <a:spcAft>
                <a:spcPts val="0"/>
              </a:spcAft>
              <a:buClr>
                <a:schemeClr val="lt1"/>
              </a:buClr>
              <a:buSzPts val="2400"/>
              <a:buNone/>
              <a:defRPr sz="2400">
                <a:solidFill>
                  <a:schemeClr val="lt1"/>
                </a:solidFill>
              </a:defRPr>
            </a:lvl8pPr>
            <a:lvl9pPr lvl="8">
              <a:spcBef>
                <a:spcPts val="0"/>
              </a:spcBef>
              <a:spcAft>
                <a:spcPts val="0"/>
              </a:spcAft>
              <a:buClr>
                <a:schemeClr val="lt1"/>
              </a:buClr>
              <a:buSzPts val="2400"/>
              <a:buNone/>
              <a:defRPr sz="2400">
                <a:solidFill>
                  <a:schemeClr val="lt1"/>
                </a:solidFill>
              </a:defRPr>
            </a:lvl9pPr>
          </a:lstStyle>
          <a:p>
            <a:endParaRPr/>
          </a:p>
        </p:txBody>
      </p:sp>
      <p:sp>
        <p:nvSpPr>
          <p:cNvPr id="368" name="Google Shape;368;p33"/>
          <p:cNvSpPr txBox="1">
            <a:spLocks noGrp="1"/>
          </p:cNvSpPr>
          <p:nvPr>
            <p:ph type="subTitle" idx="6"/>
          </p:nvPr>
        </p:nvSpPr>
        <p:spPr>
          <a:xfrm>
            <a:off x="4038600" y="3601388"/>
            <a:ext cx="3768300" cy="4242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2400"/>
              <a:buFont typeface="Work Sans"/>
              <a:buNone/>
              <a:defRPr sz="2400">
                <a:solidFill>
                  <a:schemeClr val="lt1"/>
                </a:solidFill>
              </a:defRPr>
            </a:lvl1pPr>
            <a:lvl2pPr lvl="1">
              <a:spcBef>
                <a:spcPts val="0"/>
              </a:spcBef>
              <a:spcAft>
                <a:spcPts val="0"/>
              </a:spcAft>
              <a:buClr>
                <a:schemeClr val="lt1"/>
              </a:buClr>
              <a:buSzPts val="2400"/>
              <a:buNone/>
              <a:defRPr sz="2400">
                <a:solidFill>
                  <a:schemeClr val="lt1"/>
                </a:solidFill>
              </a:defRPr>
            </a:lvl2pPr>
            <a:lvl3pPr lvl="2">
              <a:spcBef>
                <a:spcPts val="0"/>
              </a:spcBef>
              <a:spcAft>
                <a:spcPts val="0"/>
              </a:spcAft>
              <a:buClr>
                <a:schemeClr val="lt1"/>
              </a:buClr>
              <a:buSzPts val="2400"/>
              <a:buNone/>
              <a:defRPr sz="2400">
                <a:solidFill>
                  <a:schemeClr val="lt1"/>
                </a:solidFill>
              </a:defRPr>
            </a:lvl3pPr>
            <a:lvl4pPr lvl="3">
              <a:spcBef>
                <a:spcPts val="0"/>
              </a:spcBef>
              <a:spcAft>
                <a:spcPts val="0"/>
              </a:spcAft>
              <a:buClr>
                <a:schemeClr val="lt1"/>
              </a:buClr>
              <a:buSzPts val="2400"/>
              <a:buNone/>
              <a:defRPr sz="2400">
                <a:solidFill>
                  <a:schemeClr val="lt1"/>
                </a:solidFill>
              </a:defRPr>
            </a:lvl4pPr>
            <a:lvl5pPr lvl="4">
              <a:spcBef>
                <a:spcPts val="0"/>
              </a:spcBef>
              <a:spcAft>
                <a:spcPts val="0"/>
              </a:spcAft>
              <a:buClr>
                <a:schemeClr val="lt1"/>
              </a:buClr>
              <a:buSzPts val="2400"/>
              <a:buNone/>
              <a:defRPr sz="2400">
                <a:solidFill>
                  <a:schemeClr val="lt1"/>
                </a:solidFill>
              </a:defRPr>
            </a:lvl5pPr>
            <a:lvl6pPr lvl="5">
              <a:spcBef>
                <a:spcPts val="0"/>
              </a:spcBef>
              <a:spcAft>
                <a:spcPts val="0"/>
              </a:spcAft>
              <a:buClr>
                <a:schemeClr val="lt1"/>
              </a:buClr>
              <a:buSzPts val="2400"/>
              <a:buNone/>
              <a:defRPr sz="2400">
                <a:solidFill>
                  <a:schemeClr val="lt1"/>
                </a:solidFill>
              </a:defRPr>
            </a:lvl6pPr>
            <a:lvl7pPr lvl="6">
              <a:spcBef>
                <a:spcPts val="0"/>
              </a:spcBef>
              <a:spcAft>
                <a:spcPts val="0"/>
              </a:spcAft>
              <a:buClr>
                <a:schemeClr val="lt1"/>
              </a:buClr>
              <a:buSzPts val="2400"/>
              <a:buNone/>
              <a:defRPr sz="2400">
                <a:solidFill>
                  <a:schemeClr val="lt1"/>
                </a:solidFill>
              </a:defRPr>
            </a:lvl7pPr>
            <a:lvl8pPr lvl="7">
              <a:spcBef>
                <a:spcPts val="0"/>
              </a:spcBef>
              <a:spcAft>
                <a:spcPts val="0"/>
              </a:spcAft>
              <a:buClr>
                <a:schemeClr val="lt1"/>
              </a:buClr>
              <a:buSzPts val="2400"/>
              <a:buNone/>
              <a:defRPr sz="2400">
                <a:solidFill>
                  <a:schemeClr val="lt1"/>
                </a:solidFill>
              </a:defRPr>
            </a:lvl8pPr>
            <a:lvl9pPr lvl="8">
              <a:spcBef>
                <a:spcPts val="0"/>
              </a:spcBef>
              <a:spcAft>
                <a:spcPts val="0"/>
              </a:spcAft>
              <a:buClr>
                <a:schemeClr val="lt1"/>
              </a:buClr>
              <a:buSzPts val="2400"/>
              <a:buNone/>
              <a:defRPr sz="2400">
                <a:solidFill>
                  <a:schemeClr val="lt1"/>
                </a:solidFill>
              </a:defRPr>
            </a:lvl9pPr>
          </a:lstStyle>
          <a:p>
            <a:endParaRPr/>
          </a:p>
        </p:txBody>
      </p:sp>
      <p:sp>
        <p:nvSpPr>
          <p:cNvPr id="369" name="Google Shape;369;p33"/>
          <p:cNvSpPr txBox="1">
            <a:spLocks noGrp="1"/>
          </p:cNvSpPr>
          <p:nvPr>
            <p:ph type="subTitle" idx="7"/>
          </p:nvPr>
        </p:nvSpPr>
        <p:spPr>
          <a:xfrm>
            <a:off x="4038600" y="4261688"/>
            <a:ext cx="3768300" cy="4242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2400"/>
              <a:buFont typeface="Work Sans"/>
              <a:buNone/>
              <a:defRPr sz="2400">
                <a:solidFill>
                  <a:schemeClr val="lt1"/>
                </a:solidFill>
              </a:defRPr>
            </a:lvl1pPr>
            <a:lvl2pPr lvl="1">
              <a:spcBef>
                <a:spcPts val="0"/>
              </a:spcBef>
              <a:spcAft>
                <a:spcPts val="0"/>
              </a:spcAft>
              <a:buClr>
                <a:schemeClr val="lt1"/>
              </a:buClr>
              <a:buSzPts val="2400"/>
              <a:buNone/>
              <a:defRPr sz="2400">
                <a:solidFill>
                  <a:schemeClr val="lt1"/>
                </a:solidFill>
              </a:defRPr>
            </a:lvl2pPr>
            <a:lvl3pPr lvl="2">
              <a:spcBef>
                <a:spcPts val="0"/>
              </a:spcBef>
              <a:spcAft>
                <a:spcPts val="0"/>
              </a:spcAft>
              <a:buClr>
                <a:schemeClr val="lt1"/>
              </a:buClr>
              <a:buSzPts val="2400"/>
              <a:buNone/>
              <a:defRPr sz="2400">
                <a:solidFill>
                  <a:schemeClr val="lt1"/>
                </a:solidFill>
              </a:defRPr>
            </a:lvl3pPr>
            <a:lvl4pPr lvl="3">
              <a:spcBef>
                <a:spcPts val="0"/>
              </a:spcBef>
              <a:spcAft>
                <a:spcPts val="0"/>
              </a:spcAft>
              <a:buClr>
                <a:schemeClr val="lt1"/>
              </a:buClr>
              <a:buSzPts val="2400"/>
              <a:buNone/>
              <a:defRPr sz="2400">
                <a:solidFill>
                  <a:schemeClr val="lt1"/>
                </a:solidFill>
              </a:defRPr>
            </a:lvl4pPr>
            <a:lvl5pPr lvl="4">
              <a:spcBef>
                <a:spcPts val="0"/>
              </a:spcBef>
              <a:spcAft>
                <a:spcPts val="0"/>
              </a:spcAft>
              <a:buClr>
                <a:schemeClr val="lt1"/>
              </a:buClr>
              <a:buSzPts val="2400"/>
              <a:buNone/>
              <a:defRPr sz="2400">
                <a:solidFill>
                  <a:schemeClr val="lt1"/>
                </a:solidFill>
              </a:defRPr>
            </a:lvl5pPr>
            <a:lvl6pPr lvl="5">
              <a:spcBef>
                <a:spcPts val="0"/>
              </a:spcBef>
              <a:spcAft>
                <a:spcPts val="0"/>
              </a:spcAft>
              <a:buClr>
                <a:schemeClr val="lt1"/>
              </a:buClr>
              <a:buSzPts val="2400"/>
              <a:buNone/>
              <a:defRPr sz="2400">
                <a:solidFill>
                  <a:schemeClr val="lt1"/>
                </a:solidFill>
              </a:defRPr>
            </a:lvl6pPr>
            <a:lvl7pPr lvl="6">
              <a:spcBef>
                <a:spcPts val="0"/>
              </a:spcBef>
              <a:spcAft>
                <a:spcPts val="0"/>
              </a:spcAft>
              <a:buClr>
                <a:schemeClr val="lt1"/>
              </a:buClr>
              <a:buSzPts val="2400"/>
              <a:buNone/>
              <a:defRPr sz="2400">
                <a:solidFill>
                  <a:schemeClr val="lt1"/>
                </a:solidFill>
              </a:defRPr>
            </a:lvl7pPr>
            <a:lvl8pPr lvl="7">
              <a:spcBef>
                <a:spcPts val="0"/>
              </a:spcBef>
              <a:spcAft>
                <a:spcPts val="0"/>
              </a:spcAft>
              <a:buClr>
                <a:schemeClr val="lt1"/>
              </a:buClr>
              <a:buSzPts val="2400"/>
              <a:buNone/>
              <a:defRPr sz="2400">
                <a:solidFill>
                  <a:schemeClr val="lt1"/>
                </a:solidFill>
              </a:defRPr>
            </a:lvl8pPr>
            <a:lvl9pPr lvl="8">
              <a:spcBef>
                <a:spcPts val="0"/>
              </a:spcBef>
              <a:spcAft>
                <a:spcPts val="0"/>
              </a:spcAft>
              <a:buClr>
                <a:schemeClr val="lt1"/>
              </a:buClr>
              <a:buSzPts val="2400"/>
              <a:buNone/>
              <a:defRPr sz="2400">
                <a:solidFill>
                  <a:schemeClr val="lt1"/>
                </a:solidFill>
              </a:defRPr>
            </a:lvl9pPr>
          </a:lstStyle>
          <a:p>
            <a:endParaRPr/>
          </a:p>
        </p:txBody>
      </p:sp>
      <p:sp>
        <p:nvSpPr>
          <p:cNvPr id="370" name="Google Shape;370;p33"/>
          <p:cNvSpPr txBox="1">
            <a:spLocks noGrp="1"/>
          </p:cNvSpPr>
          <p:nvPr>
            <p:ph type="subTitle" idx="8"/>
          </p:nvPr>
        </p:nvSpPr>
        <p:spPr>
          <a:xfrm>
            <a:off x="1057550" y="187075"/>
            <a:ext cx="2893200" cy="662100"/>
          </a:xfrm>
          <a:prstGeom prst="rect">
            <a:avLst/>
          </a:prstGeom>
        </p:spPr>
        <p:txBody>
          <a:bodyPr spcFirstLastPara="1" wrap="square" lIns="91425" tIns="91425" rIns="91425" bIns="91425" anchor="t" anchorCtr="0">
            <a:noAutofit/>
          </a:bodyPr>
          <a:lstStyle>
            <a:lvl1pPr lvl="0">
              <a:spcBef>
                <a:spcPts val="0"/>
              </a:spcBef>
              <a:spcAft>
                <a:spcPts val="0"/>
              </a:spcAft>
              <a:buClr>
                <a:schemeClr val="lt1"/>
              </a:buClr>
              <a:buSzPts val="1000"/>
              <a:buFont typeface="Work Sans Medium"/>
              <a:buNone/>
              <a:defRPr sz="1000">
                <a:solidFill>
                  <a:schemeClr val="lt1"/>
                </a:solidFill>
                <a:latin typeface="Work Sans Medium"/>
                <a:ea typeface="Work Sans Medium"/>
                <a:cs typeface="Work Sans Medium"/>
                <a:sym typeface="Work Sans Medium"/>
              </a:defRPr>
            </a:lvl1pPr>
            <a:lvl2pPr lvl="1">
              <a:spcBef>
                <a:spcPts val="0"/>
              </a:spcBef>
              <a:spcAft>
                <a:spcPts val="0"/>
              </a:spcAft>
              <a:buClr>
                <a:schemeClr val="lt1"/>
              </a:buClr>
              <a:buSzPts val="1200"/>
              <a:buNone/>
              <a:defRPr>
                <a:solidFill>
                  <a:schemeClr val="lt1"/>
                </a:solidFill>
              </a:defRPr>
            </a:lvl2pPr>
            <a:lvl3pPr lvl="2">
              <a:spcBef>
                <a:spcPts val="0"/>
              </a:spcBef>
              <a:spcAft>
                <a:spcPts val="0"/>
              </a:spcAft>
              <a:buClr>
                <a:schemeClr val="lt1"/>
              </a:buClr>
              <a:buSzPts val="1200"/>
              <a:buNone/>
              <a:defRPr>
                <a:solidFill>
                  <a:schemeClr val="lt1"/>
                </a:solidFill>
              </a:defRPr>
            </a:lvl3pPr>
            <a:lvl4pPr lvl="3">
              <a:spcBef>
                <a:spcPts val="0"/>
              </a:spcBef>
              <a:spcAft>
                <a:spcPts val="0"/>
              </a:spcAft>
              <a:buClr>
                <a:schemeClr val="lt1"/>
              </a:buClr>
              <a:buSzPts val="1200"/>
              <a:buNone/>
              <a:defRPr>
                <a:solidFill>
                  <a:schemeClr val="lt1"/>
                </a:solidFill>
              </a:defRPr>
            </a:lvl4pPr>
            <a:lvl5pPr lvl="4">
              <a:spcBef>
                <a:spcPts val="0"/>
              </a:spcBef>
              <a:spcAft>
                <a:spcPts val="0"/>
              </a:spcAft>
              <a:buClr>
                <a:schemeClr val="lt1"/>
              </a:buClr>
              <a:buSzPts val="1200"/>
              <a:buNone/>
              <a:defRPr>
                <a:solidFill>
                  <a:schemeClr val="lt1"/>
                </a:solidFill>
              </a:defRPr>
            </a:lvl5pPr>
            <a:lvl6pPr lvl="5">
              <a:spcBef>
                <a:spcPts val="0"/>
              </a:spcBef>
              <a:spcAft>
                <a:spcPts val="0"/>
              </a:spcAft>
              <a:buClr>
                <a:schemeClr val="lt1"/>
              </a:buClr>
              <a:buSzPts val="1200"/>
              <a:buNone/>
              <a:defRPr>
                <a:solidFill>
                  <a:schemeClr val="lt1"/>
                </a:solidFill>
              </a:defRPr>
            </a:lvl6pPr>
            <a:lvl7pPr lvl="6">
              <a:spcBef>
                <a:spcPts val="0"/>
              </a:spcBef>
              <a:spcAft>
                <a:spcPts val="0"/>
              </a:spcAft>
              <a:buClr>
                <a:schemeClr val="lt1"/>
              </a:buClr>
              <a:buSzPts val="1200"/>
              <a:buNone/>
              <a:defRPr>
                <a:solidFill>
                  <a:schemeClr val="lt1"/>
                </a:solidFill>
              </a:defRPr>
            </a:lvl7pPr>
            <a:lvl8pPr lvl="7">
              <a:spcBef>
                <a:spcPts val="0"/>
              </a:spcBef>
              <a:spcAft>
                <a:spcPts val="0"/>
              </a:spcAft>
              <a:buClr>
                <a:schemeClr val="lt1"/>
              </a:buClr>
              <a:buSzPts val="1200"/>
              <a:buNone/>
              <a:defRPr>
                <a:solidFill>
                  <a:schemeClr val="lt1"/>
                </a:solidFill>
              </a:defRPr>
            </a:lvl8pPr>
            <a:lvl9pPr lvl="8">
              <a:spcBef>
                <a:spcPts val="0"/>
              </a:spcBef>
              <a:spcAft>
                <a:spcPts val="0"/>
              </a:spcAft>
              <a:buClr>
                <a:schemeClr val="lt1"/>
              </a:buClr>
              <a:buSzPts val="1200"/>
              <a:buNone/>
              <a:defRPr>
                <a:solidFill>
                  <a:schemeClr val="lt1"/>
                </a:solidFill>
              </a:defRPr>
            </a:lvl9pPr>
          </a:lstStyle>
          <a:p>
            <a:endParaRPr/>
          </a:p>
        </p:txBody>
      </p:sp>
      <p:sp>
        <p:nvSpPr>
          <p:cNvPr id="371" name="Google Shape;371;p33"/>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matchingName="Custom blank">
  <p:cSld name="CUSTOM_4">
    <p:spTree>
      <p:nvGrpSpPr>
        <p:cNvPr id="1" name="Shape 372"/>
        <p:cNvGrpSpPr/>
        <p:nvPr/>
      </p:nvGrpSpPr>
      <p:grpSpPr>
        <a:xfrm>
          <a:off x="0" y="0"/>
          <a:ext cx="0" cy="0"/>
          <a:chOff x="0" y="0"/>
          <a:chExt cx="0" cy="0"/>
        </a:xfrm>
      </p:grpSpPr>
      <p:sp>
        <p:nvSpPr>
          <p:cNvPr id="373" name="Google Shape;373;p34"/>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4" name="Google Shape;374;p34"/>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375" name="Google Shape;375;p34"/>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376" name="Google Shape;376;p34"/>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matchingName="Pie Chart">
  <p:cSld name="CUSTOM_6">
    <p:spTree>
      <p:nvGrpSpPr>
        <p:cNvPr id="1" name="Shape 377"/>
        <p:cNvGrpSpPr/>
        <p:nvPr/>
      </p:nvGrpSpPr>
      <p:grpSpPr>
        <a:xfrm>
          <a:off x="0" y="0"/>
          <a:ext cx="0" cy="0"/>
          <a:chOff x="0" y="0"/>
          <a:chExt cx="0" cy="0"/>
        </a:xfrm>
      </p:grpSpPr>
      <p:sp>
        <p:nvSpPr>
          <p:cNvPr id="378" name="Google Shape;378;p35"/>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9" name="Google Shape;379;p35"/>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380" name="Google Shape;380;p35"/>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381" name="Google Shape;381;p35"/>
          <p:cNvSpPr txBox="1">
            <a:spLocks noGrp="1"/>
          </p:cNvSpPr>
          <p:nvPr>
            <p:ph type="title"/>
          </p:nvPr>
        </p:nvSpPr>
        <p:spPr>
          <a:xfrm>
            <a:off x="1037175" y="145525"/>
            <a:ext cx="3852900" cy="15309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Medium"/>
              <a:buNone/>
              <a:defRPr/>
            </a:lvl1pPr>
            <a:lvl2pPr lvl="1">
              <a:spcBef>
                <a:spcPts val="0"/>
              </a:spcBef>
              <a:spcAft>
                <a:spcPts val="0"/>
              </a:spcAft>
              <a:buClr>
                <a:schemeClr val="dk1"/>
              </a:buClr>
              <a:buSzPts val="1200"/>
              <a:buFont typeface="Work Sans Medium"/>
              <a:buNone/>
              <a:defRPr sz="1200">
                <a:solidFill>
                  <a:schemeClr val="dk1"/>
                </a:solidFill>
                <a:latin typeface="Work Sans Medium"/>
                <a:ea typeface="Work Sans Medium"/>
                <a:cs typeface="Work Sans Medium"/>
                <a:sym typeface="Work Sans Medium"/>
              </a:defRPr>
            </a:lvl2pPr>
            <a:lvl3pPr lvl="2">
              <a:spcBef>
                <a:spcPts val="0"/>
              </a:spcBef>
              <a:spcAft>
                <a:spcPts val="0"/>
              </a:spcAft>
              <a:buClr>
                <a:schemeClr val="dk1"/>
              </a:buClr>
              <a:buSzPts val="1200"/>
              <a:buFont typeface="Work Sans Medium"/>
              <a:buNone/>
              <a:defRPr sz="1200">
                <a:solidFill>
                  <a:schemeClr val="dk1"/>
                </a:solidFill>
                <a:latin typeface="Work Sans Medium"/>
                <a:ea typeface="Work Sans Medium"/>
                <a:cs typeface="Work Sans Medium"/>
                <a:sym typeface="Work Sans Medium"/>
              </a:defRPr>
            </a:lvl3pPr>
            <a:lvl4pPr lvl="3">
              <a:spcBef>
                <a:spcPts val="0"/>
              </a:spcBef>
              <a:spcAft>
                <a:spcPts val="0"/>
              </a:spcAft>
              <a:buClr>
                <a:schemeClr val="dk1"/>
              </a:buClr>
              <a:buSzPts val="1200"/>
              <a:buFont typeface="Work Sans Medium"/>
              <a:buNone/>
              <a:defRPr sz="1200">
                <a:solidFill>
                  <a:schemeClr val="dk1"/>
                </a:solidFill>
                <a:latin typeface="Work Sans Medium"/>
                <a:ea typeface="Work Sans Medium"/>
                <a:cs typeface="Work Sans Medium"/>
                <a:sym typeface="Work Sans Medium"/>
              </a:defRPr>
            </a:lvl4pPr>
            <a:lvl5pPr lvl="4">
              <a:spcBef>
                <a:spcPts val="0"/>
              </a:spcBef>
              <a:spcAft>
                <a:spcPts val="0"/>
              </a:spcAft>
              <a:buClr>
                <a:schemeClr val="dk1"/>
              </a:buClr>
              <a:buSzPts val="1200"/>
              <a:buFont typeface="Work Sans Medium"/>
              <a:buNone/>
              <a:defRPr sz="1200">
                <a:solidFill>
                  <a:schemeClr val="dk1"/>
                </a:solidFill>
                <a:latin typeface="Work Sans Medium"/>
                <a:ea typeface="Work Sans Medium"/>
                <a:cs typeface="Work Sans Medium"/>
                <a:sym typeface="Work Sans Medium"/>
              </a:defRPr>
            </a:lvl5pPr>
            <a:lvl6pPr lvl="5">
              <a:spcBef>
                <a:spcPts val="0"/>
              </a:spcBef>
              <a:spcAft>
                <a:spcPts val="0"/>
              </a:spcAft>
              <a:buClr>
                <a:schemeClr val="dk1"/>
              </a:buClr>
              <a:buSzPts val="1200"/>
              <a:buFont typeface="Work Sans Medium"/>
              <a:buNone/>
              <a:defRPr sz="1200">
                <a:solidFill>
                  <a:schemeClr val="dk1"/>
                </a:solidFill>
                <a:latin typeface="Work Sans Medium"/>
                <a:ea typeface="Work Sans Medium"/>
                <a:cs typeface="Work Sans Medium"/>
                <a:sym typeface="Work Sans Medium"/>
              </a:defRPr>
            </a:lvl6pPr>
            <a:lvl7pPr lvl="6">
              <a:spcBef>
                <a:spcPts val="0"/>
              </a:spcBef>
              <a:spcAft>
                <a:spcPts val="0"/>
              </a:spcAft>
              <a:buClr>
                <a:schemeClr val="dk1"/>
              </a:buClr>
              <a:buSzPts val="1200"/>
              <a:buFont typeface="Work Sans Medium"/>
              <a:buNone/>
              <a:defRPr sz="1200">
                <a:solidFill>
                  <a:schemeClr val="dk1"/>
                </a:solidFill>
                <a:latin typeface="Work Sans Medium"/>
                <a:ea typeface="Work Sans Medium"/>
                <a:cs typeface="Work Sans Medium"/>
                <a:sym typeface="Work Sans Medium"/>
              </a:defRPr>
            </a:lvl7pPr>
            <a:lvl8pPr lvl="7">
              <a:spcBef>
                <a:spcPts val="0"/>
              </a:spcBef>
              <a:spcAft>
                <a:spcPts val="0"/>
              </a:spcAft>
              <a:buClr>
                <a:schemeClr val="dk1"/>
              </a:buClr>
              <a:buSzPts val="1200"/>
              <a:buFont typeface="Work Sans Medium"/>
              <a:buNone/>
              <a:defRPr sz="1200">
                <a:solidFill>
                  <a:schemeClr val="dk1"/>
                </a:solidFill>
                <a:latin typeface="Work Sans Medium"/>
                <a:ea typeface="Work Sans Medium"/>
                <a:cs typeface="Work Sans Medium"/>
                <a:sym typeface="Work Sans Medium"/>
              </a:defRPr>
            </a:lvl8pPr>
            <a:lvl9pPr lvl="8">
              <a:spcBef>
                <a:spcPts val="0"/>
              </a:spcBef>
              <a:spcAft>
                <a:spcPts val="0"/>
              </a:spcAft>
              <a:buClr>
                <a:schemeClr val="dk1"/>
              </a:buClr>
              <a:buSzPts val="1200"/>
              <a:buFont typeface="Work Sans Medium"/>
              <a:buNone/>
              <a:defRPr sz="1200">
                <a:solidFill>
                  <a:schemeClr val="dk1"/>
                </a:solidFill>
                <a:latin typeface="Work Sans Medium"/>
                <a:ea typeface="Work Sans Medium"/>
                <a:cs typeface="Work Sans Medium"/>
                <a:sym typeface="Work Sans Medium"/>
              </a:defRPr>
            </a:lvl9pPr>
          </a:lstStyle>
          <a:p>
            <a:endParaRPr/>
          </a:p>
        </p:txBody>
      </p:sp>
      <p:sp>
        <p:nvSpPr>
          <p:cNvPr id="382" name="Google Shape;382;p35"/>
          <p:cNvSpPr/>
          <p:nvPr/>
        </p:nvSpPr>
        <p:spPr>
          <a:xfrm>
            <a:off x="5225650" y="0"/>
            <a:ext cx="3918600" cy="19710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383" name="Google Shape;383;p35"/>
          <p:cNvSpPr txBox="1">
            <a:spLocks noGrp="1"/>
          </p:cNvSpPr>
          <p:nvPr>
            <p:ph type="title" idx="3"/>
          </p:nvPr>
        </p:nvSpPr>
        <p:spPr>
          <a:xfrm>
            <a:off x="5225650" y="50"/>
            <a:ext cx="3918600" cy="17913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Medium"/>
              <a:buNone/>
              <a:defRPr/>
            </a:lvl1pPr>
            <a:lvl2pPr lvl="1">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2pPr>
            <a:lvl3pPr lvl="2">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3pPr>
            <a:lvl4pPr lvl="3">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4pPr>
            <a:lvl5pPr lvl="4">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5pPr>
            <a:lvl6pPr lvl="5">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6pPr>
            <a:lvl7pPr lvl="6">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7pPr>
            <a:lvl8pPr lvl="7">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8pPr>
            <a:lvl9pPr lvl="8">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9pPr>
          </a:lstStyle>
          <a:p>
            <a:endParaRPr/>
          </a:p>
        </p:txBody>
      </p:sp>
      <p:sp>
        <p:nvSpPr>
          <p:cNvPr id="384" name="Google Shape;384;p35"/>
          <p:cNvSpPr/>
          <p:nvPr/>
        </p:nvSpPr>
        <p:spPr>
          <a:xfrm>
            <a:off x="5225650" y="1971000"/>
            <a:ext cx="3918600" cy="3172500"/>
          </a:xfrm>
          <a:prstGeom prst="rect">
            <a:avLst/>
          </a:prstGeom>
          <a:solidFill>
            <a:schemeClr val="accent3"/>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solidFill>
                <a:srgbClr val="121212"/>
              </a:solidFill>
            </a:endParaRPr>
          </a:p>
        </p:txBody>
      </p:sp>
      <p:sp>
        <p:nvSpPr>
          <p:cNvPr id="385" name="Google Shape;385;p35"/>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matchingName="Custom agenda">
  <p:cSld name="CUSTOM_7">
    <p:spTree>
      <p:nvGrpSpPr>
        <p:cNvPr id="1" name="Shape 386"/>
        <p:cNvGrpSpPr/>
        <p:nvPr/>
      </p:nvGrpSpPr>
      <p:grpSpPr>
        <a:xfrm>
          <a:off x="0" y="0"/>
          <a:ext cx="0" cy="0"/>
          <a:chOff x="0" y="0"/>
          <a:chExt cx="0" cy="0"/>
        </a:xfrm>
      </p:grpSpPr>
      <p:sp>
        <p:nvSpPr>
          <p:cNvPr id="387" name="Google Shape;387;p36"/>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8" name="Google Shape;388;p36"/>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389" name="Google Shape;389;p36"/>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390" name="Google Shape;390;p36"/>
          <p:cNvSpPr/>
          <p:nvPr/>
        </p:nvSpPr>
        <p:spPr>
          <a:xfrm>
            <a:off x="1983450" y="1918800"/>
            <a:ext cx="7160400" cy="6444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391" name="Google Shape;391;p36"/>
          <p:cNvSpPr/>
          <p:nvPr/>
        </p:nvSpPr>
        <p:spPr>
          <a:xfrm>
            <a:off x="1983450" y="2563138"/>
            <a:ext cx="7160400" cy="6444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392" name="Google Shape;392;p36"/>
          <p:cNvSpPr/>
          <p:nvPr/>
        </p:nvSpPr>
        <p:spPr>
          <a:xfrm>
            <a:off x="1983450" y="3207550"/>
            <a:ext cx="7160400" cy="6444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393" name="Google Shape;393;p36"/>
          <p:cNvSpPr/>
          <p:nvPr/>
        </p:nvSpPr>
        <p:spPr>
          <a:xfrm>
            <a:off x="1983450" y="3851888"/>
            <a:ext cx="7160400" cy="6444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394" name="Google Shape;394;p36"/>
          <p:cNvSpPr/>
          <p:nvPr/>
        </p:nvSpPr>
        <p:spPr>
          <a:xfrm>
            <a:off x="1983450" y="4496300"/>
            <a:ext cx="7160400" cy="644400"/>
          </a:xfrm>
          <a:prstGeom prst="rect">
            <a:avLst/>
          </a:prstGeom>
          <a:solidFill>
            <a:schemeClr val="accent2"/>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cxnSp>
        <p:nvCxnSpPr>
          <p:cNvPr id="395" name="Google Shape;395;p36"/>
          <p:cNvCxnSpPr/>
          <p:nvPr/>
        </p:nvCxnSpPr>
        <p:spPr>
          <a:xfrm>
            <a:off x="743700" y="2563200"/>
            <a:ext cx="8400300" cy="0"/>
          </a:xfrm>
          <a:prstGeom prst="straightConnector1">
            <a:avLst/>
          </a:prstGeom>
          <a:noFill/>
          <a:ln w="9525" cap="flat" cmpd="sng">
            <a:solidFill>
              <a:schemeClr val="dk1"/>
            </a:solidFill>
            <a:prstDash val="solid"/>
            <a:round/>
            <a:headEnd type="none" w="med" len="med"/>
            <a:tailEnd type="none" w="med" len="med"/>
          </a:ln>
        </p:spPr>
      </p:cxnSp>
      <p:cxnSp>
        <p:nvCxnSpPr>
          <p:cNvPr id="396" name="Google Shape;396;p36"/>
          <p:cNvCxnSpPr/>
          <p:nvPr/>
        </p:nvCxnSpPr>
        <p:spPr>
          <a:xfrm>
            <a:off x="743700" y="3207550"/>
            <a:ext cx="8400300" cy="0"/>
          </a:xfrm>
          <a:prstGeom prst="straightConnector1">
            <a:avLst/>
          </a:prstGeom>
          <a:noFill/>
          <a:ln w="9525" cap="flat" cmpd="sng">
            <a:solidFill>
              <a:schemeClr val="dk1"/>
            </a:solidFill>
            <a:prstDash val="solid"/>
            <a:round/>
            <a:headEnd type="none" w="med" len="med"/>
            <a:tailEnd type="none" w="med" len="med"/>
          </a:ln>
        </p:spPr>
      </p:cxnSp>
      <p:cxnSp>
        <p:nvCxnSpPr>
          <p:cNvPr id="397" name="Google Shape;397;p36"/>
          <p:cNvCxnSpPr/>
          <p:nvPr/>
        </p:nvCxnSpPr>
        <p:spPr>
          <a:xfrm>
            <a:off x="743700" y="3851950"/>
            <a:ext cx="8400300" cy="0"/>
          </a:xfrm>
          <a:prstGeom prst="straightConnector1">
            <a:avLst/>
          </a:prstGeom>
          <a:noFill/>
          <a:ln w="9525" cap="flat" cmpd="sng">
            <a:solidFill>
              <a:schemeClr val="dk1"/>
            </a:solidFill>
            <a:prstDash val="solid"/>
            <a:round/>
            <a:headEnd type="none" w="med" len="med"/>
            <a:tailEnd type="none" w="med" len="med"/>
          </a:ln>
        </p:spPr>
      </p:cxnSp>
      <p:cxnSp>
        <p:nvCxnSpPr>
          <p:cNvPr id="398" name="Google Shape;398;p36"/>
          <p:cNvCxnSpPr/>
          <p:nvPr/>
        </p:nvCxnSpPr>
        <p:spPr>
          <a:xfrm>
            <a:off x="743700" y="4490500"/>
            <a:ext cx="8400300" cy="0"/>
          </a:xfrm>
          <a:prstGeom prst="straightConnector1">
            <a:avLst/>
          </a:prstGeom>
          <a:noFill/>
          <a:ln w="9525" cap="flat" cmpd="sng">
            <a:solidFill>
              <a:schemeClr val="dk1"/>
            </a:solidFill>
            <a:prstDash val="solid"/>
            <a:round/>
            <a:headEnd type="none" w="med" len="med"/>
            <a:tailEnd type="none" w="med" len="med"/>
          </a:ln>
        </p:spPr>
      </p:cxnSp>
      <p:sp>
        <p:nvSpPr>
          <p:cNvPr id="399" name="Google Shape;399;p36"/>
          <p:cNvSpPr txBox="1">
            <a:spLocks noGrp="1"/>
          </p:cNvSpPr>
          <p:nvPr>
            <p:ph type="subTitle" idx="3"/>
          </p:nvPr>
        </p:nvSpPr>
        <p:spPr>
          <a:xfrm>
            <a:off x="2290275" y="1918750"/>
            <a:ext cx="3349800" cy="644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a:buNone/>
              <a:defRPr sz="2400"/>
            </a:lvl1pPr>
            <a:lvl2pPr lvl="1">
              <a:spcBef>
                <a:spcPts val="0"/>
              </a:spcBef>
              <a:spcAft>
                <a:spcPts val="0"/>
              </a:spcAft>
              <a:buClr>
                <a:schemeClr val="dk1"/>
              </a:buClr>
              <a:buSzPts val="2400"/>
              <a:buFont typeface="Work Sans"/>
              <a:buNone/>
              <a:defRPr sz="2400"/>
            </a:lvl2pPr>
            <a:lvl3pPr lvl="2">
              <a:spcBef>
                <a:spcPts val="0"/>
              </a:spcBef>
              <a:spcAft>
                <a:spcPts val="0"/>
              </a:spcAft>
              <a:buClr>
                <a:schemeClr val="dk1"/>
              </a:buClr>
              <a:buSzPts val="2400"/>
              <a:buFont typeface="Work Sans"/>
              <a:buNone/>
              <a:defRPr sz="2400"/>
            </a:lvl3pPr>
            <a:lvl4pPr lvl="3">
              <a:spcBef>
                <a:spcPts val="0"/>
              </a:spcBef>
              <a:spcAft>
                <a:spcPts val="0"/>
              </a:spcAft>
              <a:buClr>
                <a:schemeClr val="dk1"/>
              </a:buClr>
              <a:buSzPts val="2400"/>
              <a:buFont typeface="Work Sans"/>
              <a:buNone/>
              <a:defRPr sz="2400"/>
            </a:lvl4pPr>
            <a:lvl5pPr lvl="4">
              <a:spcBef>
                <a:spcPts val="0"/>
              </a:spcBef>
              <a:spcAft>
                <a:spcPts val="0"/>
              </a:spcAft>
              <a:buClr>
                <a:schemeClr val="dk1"/>
              </a:buClr>
              <a:buSzPts val="2400"/>
              <a:buFont typeface="Work Sans"/>
              <a:buNone/>
              <a:defRPr sz="2400"/>
            </a:lvl5pPr>
            <a:lvl6pPr lvl="5">
              <a:spcBef>
                <a:spcPts val="0"/>
              </a:spcBef>
              <a:spcAft>
                <a:spcPts val="0"/>
              </a:spcAft>
              <a:buClr>
                <a:schemeClr val="dk1"/>
              </a:buClr>
              <a:buSzPts val="2400"/>
              <a:buFont typeface="Work Sans"/>
              <a:buNone/>
              <a:defRPr sz="2400"/>
            </a:lvl6pPr>
            <a:lvl7pPr lvl="6">
              <a:spcBef>
                <a:spcPts val="0"/>
              </a:spcBef>
              <a:spcAft>
                <a:spcPts val="0"/>
              </a:spcAft>
              <a:buClr>
                <a:schemeClr val="dk1"/>
              </a:buClr>
              <a:buSzPts val="2400"/>
              <a:buFont typeface="Work Sans"/>
              <a:buNone/>
              <a:defRPr sz="2400"/>
            </a:lvl7pPr>
            <a:lvl8pPr lvl="7">
              <a:spcBef>
                <a:spcPts val="0"/>
              </a:spcBef>
              <a:spcAft>
                <a:spcPts val="0"/>
              </a:spcAft>
              <a:buClr>
                <a:schemeClr val="dk1"/>
              </a:buClr>
              <a:buSzPts val="2400"/>
              <a:buFont typeface="Work Sans"/>
              <a:buNone/>
              <a:defRPr sz="2400"/>
            </a:lvl8pPr>
            <a:lvl9pPr lvl="8">
              <a:spcBef>
                <a:spcPts val="0"/>
              </a:spcBef>
              <a:spcAft>
                <a:spcPts val="0"/>
              </a:spcAft>
              <a:buClr>
                <a:schemeClr val="dk1"/>
              </a:buClr>
              <a:buSzPts val="2400"/>
              <a:buFont typeface="Work Sans"/>
              <a:buNone/>
              <a:defRPr sz="2400"/>
            </a:lvl9pPr>
          </a:lstStyle>
          <a:p>
            <a:endParaRPr/>
          </a:p>
        </p:txBody>
      </p:sp>
      <p:sp>
        <p:nvSpPr>
          <p:cNvPr id="400" name="Google Shape;400;p36"/>
          <p:cNvSpPr txBox="1">
            <a:spLocks noGrp="1"/>
          </p:cNvSpPr>
          <p:nvPr>
            <p:ph type="subTitle" idx="4"/>
          </p:nvPr>
        </p:nvSpPr>
        <p:spPr>
          <a:xfrm>
            <a:off x="2290275" y="2563200"/>
            <a:ext cx="3349800" cy="644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a:buNone/>
              <a:defRPr sz="2400"/>
            </a:lvl1pPr>
            <a:lvl2pPr lvl="1">
              <a:spcBef>
                <a:spcPts val="0"/>
              </a:spcBef>
              <a:spcAft>
                <a:spcPts val="0"/>
              </a:spcAft>
              <a:buClr>
                <a:schemeClr val="dk1"/>
              </a:buClr>
              <a:buSzPts val="2400"/>
              <a:buFont typeface="Work Sans"/>
              <a:buNone/>
              <a:defRPr sz="2400"/>
            </a:lvl2pPr>
            <a:lvl3pPr lvl="2">
              <a:spcBef>
                <a:spcPts val="0"/>
              </a:spcBef>
              <a:spcAft>
                <a:spcPts val="0"/>
              </a:spcAft>
              <a:buClr>
                <a:schemeClr val="dk1"/>
              </a:buClr>
              <a:buSzPts val="2400"/>
              <a:buFont typeface="Work Sans"/>
              <a:buNone/>
              <a:defRPr sz="2400"/>
            </a:lvl3pPr>
            <a:lvl4pPr lvl="3">
              <a:spcBef>
                <a:spcPts val="0"/>
              </a:spcBef>
              <a:spcAft>
                <a:spcPts val="0"/>
              </a:spcAft>
              <a:buClr>
                <a:schemeClr val="dk1"/>
              </a:buClr>
              <a:buSzPts val="2400"/>
              <a:buFont typeface="Work Sans"/>
              <a:buNone/>
              <a:defRPr sz="2400"/>
            </a:lvl4pPr>
            <a:lvl5pPr lvl="4">
              <a:spcBef>
                <a:spcPts val="0"/>
              </a:spcBef>
              <a:spcAft>
                <a:spcPts val="0"/>
              </a:spcAft>
              <a:buClr>
                <a:schemeClr val="dk1"/>
              </a:buClr>
              <a:buSzPts val="2400"/>
              <a:buFont typeface="Work Sans"/>
              <a:buNone/>
              <a:defRPr sz="2400"/>
            </a:lvl5pPr>
            <a:lvl6pPr lvl="5">
              <a:spcBef>
                <a:spcPts val="0"/>
              </a:spcBef>
              <a:spcAft>
                <a:spcPts val="0"/>
              </a:spcAft>
              <a:buClr>
                <a:schemeClr val="dk1"/>
              </a:buClr>
              <a:buSzPts val="2400"/>
              <a:buFont typeface="Work Sans"/>
              <a:buNone/>
              <a:defRPr sz="2400"/>
            </a:lvl6pPr>
            <a:lvl7pPr lvl="6">
              <a:spcBef>
                <a:spcPts val="0"/>
              </a:spcBef>
              <a:spcAft>
                <a:spcPts val="0"/>
              </a:spcAft>
              <a:buClr>
                <a:schemeClr val="dk1"/>
              </a:buClr>
              <a:buSzPts val="2400"/>
              <a:buFont typeface="Work Sans"/>
              <a:buNone/>
              <a:defRPr sz="2400"/>
            </a:lvl7pPr>
            <a:lvl8pPr lvl="7">
              <a:spcBef>
                <a:spcPts val="0"/>
              </a:spcBef>
              <a:spcAft>
                <a:spcPts val="0"/>
              </a:spcAft>
              <a:buClr>
                <a:schemeClr val="dk1"/>
              </a:buClr>
              <a:buSzPts val="2400"/>
              <a:buFont typeface="Work Sans"/>
              <a:buNone/>
              <a:defRPr sz="2400"/>
            </a:lvl8pPr>
            <a:lvl9pPr lvl="8">
              <a:spcBef>
                <a:spcPts val="0"/>
              </a:spcBef>
              <a:spcAft>
                <a:spcPts val="0"/>
              </a:spcAft>
              <a:buClr>
                <a:schemeClr val="dk1"/>
              </a:buClr>
              <a:buSzPts val="2400"/>
              <a:buFont typeface="Work Sans"/>
              <a:buNone/>
              <a:defRPr sz="2400"/>
            </a:lvl9pPr>
          </a:lstStyle>
          <a:p>
            <a:endParaRPr/>
          </a:p>
        </p:txBody>
      </p:sp>
      <p:sp>
        <p:nvSpPr>
          <p:cNvPr id="401" name="Google Shape;401;p36"/>
          <p:cNvSpPr txBox="1">
            <a:spLocks noGrp="1"/>
          </p:cNvSpPr>
          <p:nvPr>
            <p:ph type="subTitle" idx="5"/>
          </p:nvPr>
        </p:nvSpPr>
        <p:spPr>
          <a:xfrm>
            <a:off x="2290275" y="3207550"/>
            <a:ext cx="3349800" cy="644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a:buNone/>
              <a:defRPr sz="2400"/>
            </a:lvl1pPr>
            <a:lvl2pPr lvl="1">
              <a:spcBef>
                <a:spcPts val="0"/>
              </a:spcBef>
              <a:spcAft>
                <a:spcPts val="0"/>
              </a:spcAft>
              <a:buClr>
                <a:schemeClr val="dk1"/>
              </a:buClr>
              <a:buSzPts val="2400"/>
              <a:buFont typeface="Work Sans"/>
              <a:buNone/>
              <a:defRPr sz="2400"/>
            </a:lvl2pPr>
            <a:lvl3pPr lvl="2">
              <a:spcBef>
                <a:spcPts val="0"/>
              </a:spcBef>
              <a:spcAft>
                <a:spcPts val="0"/>
              </a:spcAft>
              <a:buClr>
                <a:schemeClr val="dk1"/>
              </a:buClr>
              <a:buSzPts val="2400"/>
              <a:buFont typeface="Work Sans"/>
              <a:buNone/>
              <a:defRPr sz="2400"/>
            </a:lvl3pPr>
            <a:lvl4pPr lvl="3">
              <a:spcBef>
                <a:spcPts val="0"/>
              </a:spcBef>
              <a:spcAft>
                <a:spcPts val="0"/>
              </a:spcAft>
              <a:buClr>
                <a:schemeClr val="dk1"/>
              </a:buClr>
              <a:buSzPts val="2400"/>
              <a:buFont typeface="Work Sans"/>
              <a:buNone/>
              <a:defRPr sz="2400"/>
            </a:lvl4pPr>
            <a:lvl5pPr lvl="4">
              <a:spcBef>
                <a:spcPts val="0"/>
              </a:spcBef>
              <a:spcAft>
                <a:spcPts val="0"/>
              </a:spcAft>
              <a:buClr>
                <a:schemeClr val="dk1"/>
              </a:buClr>
              <a:buSzPts val="2400"/>
              <a:buFont typeface="Work Sans"/>
              <a:buNone/>
              <a:defRPr sz="2400"/>
            </a:lvl5pPr>
            <a:lvl6pPr lvl="5">
              <a:spcBef>
                <a:spcPts val="0"/>
              </a:spcBef>
              <a:spcAft>
                <a:spcPts val="0"/>
              </a:spcAft>
              <a:buClr>
                <a:schemeClr val="dk1"/>
              </a:buClr>
              <a:buSzPts val="2400"/>
              <a:buFont typeface="Work Sans"/>
              <a:buNone/>
              <a:defRPr sz="2400"/>
            </a:lvl6pPr>
            <a:lvl7pPr lvl="6">
              <a:spcBef>
                <a:spcPts val="0"/>
              </a:spcBef>
              <a:spcAft>
                <a:spcPts val="0"/>
              </a:spcAft>
              <a:buClr>
                <a:schemeClr val="dk1"/>
              </a:buClr>
              <a:buSzPts val="2400"/>
              <a:buFont typeface="Work Sans"/>
              <a:buNone/>
              <a:defRPr sz="2400"/>
            </a:lvl7pPr>
            <a:lvl8pPr lvl="7">
              <a:spcBef>
                <a:spcPts val="0"/>
              </a:spcBef>
              <a:spcAft>
                <a:spcPts val="0"/>
              </a:spcAft>
              <a:buClr>
                <a:schemeClr val="dk1"/>
              </a:buClr>
              <a:buSzPts val="2400"/>
              <a:buFont typeface="Work Sans"/>
              <a:buNone/>
              <a:defRPr sz="2400"/>
            </a:lvl8pPr>
            <a:lvl9pPr lvl="8">
              <a:spcBef>
                <a:spcPts val="0"/>
              </a:spcBef>
              <a:spcAft>
                <a:spcPts val="0"/>
              </a:spcAft>
              <a:buClr>
                <a:schemeClr val="dk1"/>
              </a:buClr>
              <a:buSzPts val="2400"/>
              <a:buFont typeface="Work Sans"/>
              <a:buNone/>
              <a:defRPr sz="2400"/>
            </a:lvl9pPr>
          </a:lstStyle>
          <a:p>
            <a:endParaRPr/>
          </a:p>
        </p:txBody>
      </p:sp>
      <p:sp>
        <p:nvSpPr>
          <p:cNvPr id="402" name="Google Shape;402;p36"/>
          <p:cNvSpPr txBox="1">
            <a:spLocks noGrp="1"/>
          </p:cNvSpPr>
          <p:nvPr>
            <p:ph type="subTitle" idx="6"/>
          </p:nvPr>
        </p:nvSpPr>
        <p:spPr>
          <a:xfrm>
            <a:off x="2290275" y="3851950"/>
            <a:ext cx="3349800" cy="644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a:buNone/>
              <a:defRPr sz="2400"/>
            </a:lvl1pPr>
            <a:lvl2pPr lvl="1">
              <a:spcBef>
                <a:spcPts val="0"/>
              </a:spcBef>
              <a:spcAft>
                <a:spcPts val="0"/>
              </a:spcAft>
              <a:buClr>
                <a:schemeClr val="dk1"/>
              </a:buClr>
              <a:buSzPts val="2400"/>
              <a:buFont typeface="Work Sans"/>
              <a:buNone/>
              <a:defRPr sz="2400"/>
            </a:lvl2pPr>
            <a:lvl3pPr lvl="2">
              <a:spcBef>
                <a:spcPts val="0"/>
              </a:spcBef>
              <a:spcAft>
                <a:spcPts val="0"/>
              </a:spcAft>
              <a:buClr>
                <a:schemeClr val="dk1"/>
              </a:buClr>
              <a:buSzPts val="2400"/>
              <a:buFont typeface="Work Sans"/>
              <a:buNone/>
              <a:defRPr sz="2400"/>
            </a:lvl3pPr>
            <a:lvl4pPr lvl="3">
              <a:spcBef>
                <a:spcPts val="0"/>
              </a:spcBef>
              <a:spcAft>
                <a:spcPts val="0"/>
              </a:spcAft>
              <a:buClr>
                <a:schemeClr val="dk1"/>
              </a:buClr>
              <a:buSzPts val="2400"/>
              <a:buFont typeface="Work Sans"/>
              <a:buNone/>
              <a:defRPr sz="2400"/>
            </a:lvl4pPr>
            <a:lvl5pPr lvl="4">
              <a:spcBef>
                <a:spcPts val="0"/>
              </a:spcBef>
              <a:spcAft>
                <a:spcPts val="0"/>
              </a:spcAft>
              <a:buClr>
                <a:schemeClr val="dk1"/>
              </a:buClr>
              <a:buSzPts val="2400"/>
              <a:buFont typeface="Work Sans"/>
              <a:buNone/>
              <a:defRPr sz="2400"/>
            </a:lvl5pPr>
            <a:lvl6pPr lvl="5">
              <a:spcBef>
                <a:spcPts val="0"/>
              </a:spcBef>
              <a:spcAft>
                <a:spcPts val="0"/>
              </a:spcAft>
              <a:buClr>
                <a:schemeClr val="dk1"/>
              </a:buClr>
              <a:buSzPts val="2400"/>
              <a:buFont typeface="Work Sans"/>
              <a:buNone/>
              <a:defRPr sz="2400"/>
            </a:lvl6pPr>
            <a:lvl7pPr lvl="6">
              <a:spcBef>
                <a:spcPts val="0"/>
              </a:spcBef>
              <a:spcAft>
                <a:spcPts val="0"/>
              </a:spcAft>
              <a:buClr>
                <a:schemeClr val="dk1"/>
              </a:buClr>
              <a:buSzPts val="2400"/>
              <a:buFont typeface="Work Sans"/>
              <a:buNone/>
              <a:defRPr sz="2400"/>
            </a:lvl7pPr>
            <a:lvl8pPr lvl="7">
              <a:spcBef>
                <a:spcPts val="0"/>
              </a:spcBef>
              <a:spcAft>
                <a:spcPts val="0"/>
              </a:spcAft>
              <a:buClr>
                <a:schemeClr val="dk1"/>
              </a:buClr>
              <a:buSzPts val="2400"/>
              <a:buFont typeface="Work Sans"/>
              <a:buNone/>
              <a:defRPr sz="2400"/>
            </a:lvl8pPr>
            <a:lvl9pPr lvl="8">
              <a:spcBef>
                <a:spcPts val="0"/>
              </a:spcBef>
              <a:spcAft>
                <a:spcPts val="0"/>
              </a:spcAft>
              <a:buClr>
                <a:schemeClr val="dk1"/>
              </a:buClr>
              <a:buSzPts val="2400"/>
              <a:buFont typeface="Work Sans"/>
              <a:buNone/>
              <a:defRPr sz="2400"/>
            </a:lvl9pPr>
          </a:lstStyle>
          <a:p>
            <a:endParaRPr/>
          </a:p>
        </p:txBody>
      </p:sp>
      <p:sp>
        <p:nvSpPr>
          <p:cNvPr id="403" name="Google Shape;403;p36"/>
          <p:cNvSpPr txBox="1">
            <a:spLocks noGrp="1"/>
          </p:cNvSpPr>
          <p:nvPr>
            <p:ph type="subTitle" idx="7"/>
          </p:nvPr>
        </p:nvSpPr>
        <p:spPr>
          <a:xfrm>
            <a:off x="2290275" y="4490500"/>
            <a:ext cx="3349800" cy="6444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a:buNone/>
              <a:defRPr sz="2400"/>
            </a:lvl1pPr>
            <a:lvl2pPr lvl="1">
              <a:spcBef>
                <a:spcPts val="0"/>
              </a:spcBef>
              <a:spcAft>
                <a:spcPts val="0"/>
              </a:spcAft>
              <a:buClr>
                <a:schemeClr val="dk1"/>
              </a:buClr>
              <a:buSzPts val="2400"/>
              <a:buFont typeface="Work Sans"/>
              <a:buNone/>
              <a:defRPr sz="2400"/>
            </a:lvl2pPr>
            <a:lvl3pPr lvl="2">
              <a:spcBef>
                <a:spcPts val="0"/>
              </a:spcBef>
              <a:spcAft>
                <a:spcPts val="0"/>
              </a:spcAft>
              <a:buClr>
                <a:schemeClr val="dk1"/>
              </a:buClr>
              <a:buSzPts val="2400"/>
              <a:buFont typeface="Work Sans"/>
              <a:buNone/>
              <a:defRPr sz="2400"/>
            </a:lvl3pPr>
            <a:lvl4pPr lvl="3">
              <a:spcBef>
                <a:spcPts val="0"/>
              </a:spcBef>
              <a:spcAft>
                <a:spcPts val="0"/>
              </a:spcAft>
              <a:buClr>
                <a:schemeClr val="dk1"/>
              </a:buClr>
              <a:buSzPts val="2400"/>
              <a:buFont typeface="Work Sans"/>
              <a:buNone/>
              <a:defRPr sz="2400"/>
            </a:lvl4pPr>
            <a:lvl5pPr lvl="4">
              <a:spcBef>
                <a:spcPts val="0"/>
              </a:spcBef>
              <a:spcAft>
                <a:spcPts val="0"/>
              </a:spcAft>
              <a:buClr>
                <a:schemeClr val="dk1"/>
              </a:buClr>
              <a:buSzPts val="2400"/>
              <a:buFont typeface="Work Sans"/>
              <a:buNone/>
              <a:defRPr sz="2400"/>
            </a:lvl5pPr>
            <a:lvl6pPr lvl="5">
              <a:spcBef>
                <a:spcPts val="0"/>
              </a:spcBef>
              <a:spcAft>
                <a:spcPts val="0"/>
              </a:spcAft>
              <a:buClr>
                <a:schemeClr val="dk1"/>
              </a:buClr>
              <a:buSzPts val="2400"/>
              <a:buFont typeface="Work Sans"/>
              <a:buNone/>
              <a:defRPr sz="2400"/>
            </a:lvl6pPr>
            <a:lvl7pPr lvl="6">
              <a:spcBef>
                <a:spcPts val="0"/>
              </a:spcBef>
              <a:spcAft>
                <a:spcPts val="0"/>
              </a:spcAft>
              <a:buClr>
                <a:schemeClr val="dk1"/>
              </a:buClr>
              <a:buSzPts val="2400"/>
              <a:buFont typeface="Work Sans"/>
              <a:buNone/>
              <a:defRPr sz="2400"/>
            </a:lvl7pPr>
            <a:lvl8pPr lvl="7">
              <a:spcBef>
                <a:spcPts val="0"/>
              </a:spcBef>
              <a:spcAft>
                <a:spcPts val="0"/>
              </a:spcAft>
              <a:buClr>
                <a:schemeClr val="dk1"/>
              </a:buClr>
              <a:buSzPts val="2400"/>
              <a:buFont typeface="Work Sans"/>
              <a:buNone/>
              <a:defRPr sz="2400"/>
            </a:lvl8pPr>
            <a:lvl9pPr lvl="8">
              <a:spcBef>
                <a:spcPts val="0"/>
              </a:spcBef>
              <a:spcAft>
                <a:spcPts val="0"/>
              </a:spcAft>
              <a:buClr>
                <a:schemeClr val="dk1"/>
              </a:buClr>
              <a:buSzPts val="2400"/>
              <a:buFont typeface="Work Sans"/>
              <a:buNone/>
              <a:defRPr sz="2400"/>
            </a:lvl9pPr>
          </a:lstStyle>
          <a:p>
            <a:endParaRPr/>
          </a:p>
        </p:txBody>
      </p:sp>
      <p:sp>
        <p:nvSpPr>
          <p:cNvPr id="404" name="Google Shape;404;p36"/>
          <p:cNvSpPr txBox="1">
            <a:spLocks noGrp="1"/>
          </p:cNvSpPr>
          <p:nvPr>
            <p:ph type="subTitle" idx="8"/>
          </p:nvPr>
        </p:nvSpPr>
        <p:spPr>
          <a:xfrm>
            <a:off x="747600" y="1918775"/>
            <a:ext cx="12360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405" name="Google Shape;405;p36"/>
          <p:cNvSpPr txBox="1">
            <a:spLocks noGrp="1"/>
          </p:cNvSpPr>
          <p:nvPr>
            <p:ph type="subTitle" idx="9"/>
          </p:nvPr>
        </p:nvSpPr>
        <p:spPr>
          <a:xfrm>
            <a:off x="747600" y="2563225"/>
            <a:ext cx="12360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406" name="Google Shape;406;p36"/>
          <p:cNvSpPr txBox="1">
            <a:spLocks noGrp="1"/>
          </p:cNvSpPr>
          <p:nvPr>
            <p:ph type="subTitle" idx="13"/>
          </p:nvPr>
        </p:nvSpPr>
        <p:spPr>
          <a:xfrm>
            <a:off x="747600" y="3207575"/>
            <a:ext cx="12360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407" name="Google Shape;407;p36"/>
          <p:cNvSpPr txBox="1">
            <a:spLocks noGrp="1"/>
          </p:cNvSpPr>
          <p:nvPr>
            <p:ph type="subTitle" idx="14"/>
          </p:nvPr>
        </p:nvSpPr>
        <p:spPr>
          <a:xfrm>
            <a:off x="747600" y="3851975"/>
            <a:ext cx="12360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sp>
        <p:nvSpPr>
          <p:cNvPr id="408" name="Google Shape;408;p36"/>
          <p:cNvSpPr txBox="1">
            <a:spLocks noGrp="1"/>
          </p:cNvSpPr>
          <p:nvPr>
            <p:ph type="subTitle" idx="15"/>
          </p:nvPr>
        </p:nvSpPr>
        <p:spPr>
          <a:xfrm>
            <a:off x="747600" y="4490525"/>
            <a:ext cx="1236000" cy="6444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dk1"/>
              </a:buClr>
              <a:buSzPts val="2400"/>
              <a:buFont typeface="Work Sans"/>
              <a:buNone/>
              <a:defRPr sz="2400"/>
            </a:lvl1pPr>
            <a:lvl2pPr lvl="1" algn="ctr">
              <a:spcBef>
                <a:spcPts val="0"/>
              </a:spcBef>
              <a:spcAft>
                <a:spcPts val="0"/>
              </a:spcAft>
              <a:buClr>
                <a:schemeClr val="dk1"/>
              </a:buClr>
              <a:buSzPts val="2400"/>
              <a:buFont typeface="Work Sans"/>
              <a:buNone/>
              <a:defRPr sz="2400"/>
            </a:lvl2pPr>
            <a:lvl3pPr lvl="2" algn="ctr">
              <a:spcBef>
                <a:spcPts val="0"/>
              </a:spcBef>
              <a:spcAft>
                <a:spcPts val="0"/>
              </a:spcAft>
              <a:buClr>
                <a:schemeClr val="dk1"/>
              </a:buClr>
              <a:buSzPts val="2400"/>
              <a:buFont typeface="Work Sans"/>
              <a:buNone/>
              <a:defRPr sz="2400"/>
            </a:lvl3pPr>
            <a:lvl4pPr lvl="3" algn="ctr">
              <a:spcBef>
                <a:spcPts val="0"/>
              </a:spcBef>
              <a:spcAft>
                <a:spcPts val="0"/>
              </a:spcAft>
              <a:buClr>
                <a:schemeClr val="dk1"/>
              </a:buClr>
              <a:buSzPts val="2400"/>
              <a:buFont typeface="Work Sans"/>
              <a:buNone/>
              <a:defRPr sz="2400"/>
            </a:lvl4pPr>
            <a:lvl5pPr lvl="4" algn="ctr">
              <a:spcBef>
                <a:spcPts val="0"/>
              </a:spcBef>
              <a:spcAft>
                <a:spcPts val="0"/>
              </a:spcAft>
              <a:buClr>
                <a:schemeClr val="dk1"/>
              </a:buClr>
              <a:buSzPts val="2400"/>
              <a:buFont typeface="Work Sans"/>
              <a:buNone/>
              <a:defRPr sz="2400"/>
            </a:lvl5pPr>
            <a:lvl6pPr lvl="5" algn="ctr">
              <a:spcBef>
                <a:spcPts val="0"/>
              </a:spcBef>
              <a:spcAft>
                <a:spcPts val="0"/>
              </a:spcAft>
              <a:buClr>
                <a:schemeClr val="dk1"/>
              </a:buClr>
              <a:buSzPts val="2400"/>
              <a:buFont typeface="Work Sans"/>
              <a:buNone/>
              <a:defRPr sz="2400"/>
            </a:lvl6pPr>
            <a:lvl7pPr lvl="6" algn="ctr">
              <a:spcBef>
                <a:spcPts val="0"/>
              </a:spcBef>
              <a:spcAft>
                <a:spcPts val="0"/>
              </a:spcAft>
              <a:buClr>
                <a:schemeClr val="dk1"/>
              </a:buClr>
              <a:buSzPts val="2400"/>
              <a:buFont typeface="Work Sans"/>
              <a:buNone/>
              <a:defRPr sz="2400"/>
            </a:lvl7pPr>
            <a:lvl8pPr lvl="7" algn="ctr">
              <a:spcBef>
                <a:spcPts val="0"/>
              </a:spcBef>
              <a:spcAft>
                <a:spcPts val="0"/>
              </a:spcAft>
              <a:buClr>
                <a:schemeClr val="dk1"/>
              </a:buClr>
              <a:buSzPts val="2400"/>
              <a:buFont typeface="Work Sans"/>
              <a:buNone/>
              <a:defRPr sz="2400"/>
            </a:lvl8pPr>
            <a:lvl9pPr lvl="8" algn="ctr">
              <a:spcBef>
                <a:spcPts val="0"/>
              </a:spcBef>
              <a:spcAft>
                <a:spcPts val="0"/>
              </a:spcAft>
              <a:buClr>
                <a:schemeClr val="dk1"/>
              </a:buClr>
              <a:buSzPts val="2400"/>
              <a:buFont typeface="Work Sans"/>
              <a:buNone/>
              <a:defRPr sz="2400"/>
            </a:lvl9pPr>
          </a:lstStyle>
          <a:p>
            <a:endParaRPr/>
          </a:p>
        </p:txBody>
      </p:sp>
      <p:cxnSp>
        <p:nvCxnSpPr>
          <p:cNvPr id="409" name="Google Shape;409;p36"/>
          <p:cNvCxnSpPr/>
          <p:nvPr/>
        </p:nvCxnSpPr>
        <p:spPr>
          <a:xfrm>
            <a:off x="743700" y="5134900"/>
            <a:ext cx="8400300" cy="0"/>
          </a:xfrm>
          <a:prstGeom prst="straightConnector1">
            <a:avLst/>
          </a:prstGeom>
          <a:noFill/>
          <a:ln w="9525" cap="flat" cmpd="sng">
            <a:solidFill>
              <a:schemeClr val="dk1"/>
            </a:solidFill>
            <a:prstDash val="solid"/>
            <a:round/>
            <a:headEnd type="none" w="med" len="med"/>
            <a:tailEnd type="none" w="med" len="med"/>
          </a:ln>
        </p:spPr>
      </p:cxnSp>
      <p:cxnSp>
        <p:nvCxnSpPr>
          <p:cNvPr id="410" name="Google Shape;410;p36"/>
          <p:cNvCxnSpPr/>
          <p:nvPr/>
        </p:nvCxnSpPr>
        <p:spPr>
          <a:xfrm>
            <a:off x="743700" y="1919475"/>
            <a:ext cx="8400300" cy="0"/>
          </a:xfrm>
          <a:prstGeom prst="straightConnector1">
            <a:avLst/>
          </a:prstGeom>
          <a:noFill/>
          <a:ln w="9525" cap="flat" cmpd="sng">
            <a:solidFill>
              <a:schemeClr val="dk1"/>
            </a:solidFill>
            <a:prstDash val="solid"/>
            <a:round/>
            <a:headEnd type="none" w="med" len="med"/>
            <a:tailEnd type="none" w="med" len="med"/>
          </a:ln>
        </p:spPr>
      </p:cxnSp>
      <p:sp>
        <p:nvSpPr>
          <p:cNvPr id="411" name="Google Shape;411;p36"/>
          <p:cNvSpPr txBox="1">
            <a:spLocks noGrp="1"/>
          </p:cNvSpPr>
          <p:nvPr>
            <p:ph type="title"/>
          </p:nvPr>
        </p:nvSpPr>
        <p:spPr>
          <a:xfrm>
            <a:off x="938600" y="50"/>
            <a:ext cx="5001900" cy="19188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2400"/>
              <a:buFont typeface="Work Sans Medium"/>
              <a:buNone/>
              <a:defRPr/>
            </a:lvl1pPr>
            <a:lvl2pPr lvl="1">
              <a:spcBef>
                <a:spcPts val="0"/>
              </a:spcBef>
              <a:spcAft>
                <a:spcPts val="0"/>
              </a:spcAft>
              <a:buClr>
                <a:schemeClr val="dk1"/>
              </a:buClr>
              <a:buSzPts val="1400"/>
              <a:buNone/>
              <a:defRPr>
                <a:solidFill>
                  <a:schemeClr val="dk1"/>
                </a:solidFill>
              </a:defRPr>
            </a:lvl2pPr>
            <a:lvl3pPr lvl="2">
              <a:spcBef>
                <a:spcPts val="0"/>
              </a:spcBef>
              <a:spcAft>
                <a:spcPts val="0"/>
              </a:spcAft>
              <a:buClr>
                <a:schemeClr val="dk1"/>
              </a:buClr>
              <a:buSzPts val="1400"/>
              <a:buNone/>
              <a:defRPr>
                <a:solidFill>
                  <a:schemeClr val="dk1"/>
                </a:solidFill>
              </a:defRPr>
            </a:lvl3pPr>
            <a:lvl4pPr lvl="3">
              <a:spcBef>
                <a:spcPts val="0"/>
              </a:spcBef>
              <a:spcAft>
                <a:spcPts val="0"/>
              </a:spcAft>
              <a:buClr>
                <a:schemeClr val="dk1"/>
              </a:buClr>
              <a:buSzPts val="1400"/>
              <a:buNone/>
              <a:defRPr>
                <a:solidFill>
                  <a:schemeClr val="dk1"/>
                </a:solidFill>
              </a:defRPr>
            </a:lvl4pPr>
            <a:lvl5pPr lvl="4">
              <a:spcBef>
                <a:spcPts val="0"/>
              </a:spcBef>
              <a:spcAft>
                <a:spcPts val="0"/>
              </a:spcAft>
              <a:buClr>
                <a:schemeClr val="dk1"/>
              </a:buClr>
              <a:buSzPts val="1400"/>
              <a:buNone/>
              <a:defRPr>
                <a:solidFill>
                  <a:schemeClr val="dk1"/>
                </a:solidFill>
              </a:defRPr>
            </a:lvl5pPr>
            <a:lvl6pPr lvl="5">
              <a:spcBef>
                <a:spcPts val="0"/>
              </a:spcBef>
              <a:spcAft>
                <a:spcPts val="0"/>
              </a:spcAft>
              <a:buClr>
                <a:schemeClr val="dk1"/>
              </a:buClr>
              <a:buSzPts val="1400"/>
              <a:buNone/>
              <a:defRPr>
                <a:solidFill>
                  <a:schemeClr val="dk1"/>
                </a:solidFill>
              </a:defRPr>
            </a:lvl6pPr>
            <a:lvl7pPr lvl="6">
              <a:spcBef>
                <a:spcPts val="0"/>
              </a:spcBef>
              <a:spcAft>
                <a:spcPts val="0"/>
              </a:spcAft>
              <a:buClr>
                <a:schemeClr val="dk1"/>
              </a:buClr>
              <a:buSzPts val="1400"/>
              <a:buNone/>
              <a:defRPr>
                <a:solidFill>
                  <a:schemeClr val="dk1"/>
                </a:solidFill>
              </a:defRPr>
            </a:lvl7pPr>
            <a:lvl8pPr lvl="7">
              <a:spcBef>
                <a:spcPts val="0"/>
              </a:spcBef>
              <a:spcAft>
                <a:spcPts val="0"/>
              </a:spcAft>
              <a:buClr>
                <a:schemeClr val="dk1"/>
              </a:buClr>
              <a:buSzPts val="1400"/>
              <a:buNone/>
              <a:defRPr>
                <a:solidFill>
                  <a:schemeClr val="dk1"/>
                </a:solidFill>
              </a:defRPr>
            </a:lvl8pPr>
            <a:lvl9pPr lvl="8">
              <a:spcBef>
                <a:spcPts val="0"/>
              </a:spcBef>
              <a:spcAft>
                <a:spcPts val="0"/>
              </a:spcAft>
              <a:buClr>
                <a:schemeClr val="dk1"/>
              </a:buClr>
              <a:buSzPts val="1400"/>
              <a:buNone/>
              <a:defRPr>
                <a:solidFill>
                  <a:schemeClr val="dk1"/>
                </a:solidFill>
              </a:defRPr>
            </a:lvl9pPr>
          </a:lstStyle>
          <a:p>
            <a:endParaRPr/>
          </a:p>
        </p:txBody>
      </p:sp>
      <p:sp>
        <p:nvSpPr>
          <p:cNvPr id="412" name="Google Shape;412;p36"/>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matchingName="PESTEL">
  <p:cSld name="CUSTOM_8">
    <p:spTree>
      <p:nvGrpSpPr>
        <p:cNvPr id="1" name="Shape 413"/>
        <p:cNvGrpSpPr/>
        <p:nvPr/>
      </p:nvGrpSpPr>
      <p:grpSpPr>
        <a:xfrm>
          <a:off x="0" y="0"/>
          <a:ext cx="0" cy="0"/>
          <a:chOff x="0" y="0"/>
          <a:chExt cx="0" cy="0"/>
        </a:xfrm>
      </p:grpSpPr>
      <p:sp>
        <p:nvSpPr>
          <p:cNvPr id="414" name="Google Shape;414;p37"/>
          <p:cNvSpPr/>
          <p:nvPr/>
        </p:nvSpPr>
        <p:spPr>
          <a:xfrm>
            <a:off x="747600" y="0"/>
            <a:ext cx="8403000" cy="1918200"/>
          </a:xfrm>
          <a:prstGeom prst="rect">
            <a:avLst/>
          </a:prstGeom>
          <a:solidFill>
            <a:schemeClr val="accent3"/>
          </a:solid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415" name="Google Shape;415;p37"/>
          <p:cNvSpPr txBox="1">
            <a:spLocks noGrp="1"/>
          </p:cNvSpPr>
          <p:nvPr>
            <p:ph type="title"/>
          </p:nvPr>
        </p:nvSpPr>
        <p:spPr>
          <a:xfrm>
            <a:off x="743700" y="-20525"/>
            <a:ext cx="1401000" cy="19182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lt1"/>
              </a:buClr>
              <a:buSzPts val="6000"/>
              <a:buFont typeface="Work Sans Medium"/>
              <a:buNone/>
              <a:defRPr sz="6000">
                <a:solidFill>
                  <a:schemeClr val="lt1"/>
                </a:solidFill>
              </a:defRPr>
            </a:lvl1pPr>
            <a:lvl2pPr lvl="1"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2pPr>
            <a:lvl3pPr lvl="2"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3pPr>
            <a:lvl4pPr lvl="3"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4pPr>
            <a:lvl5pPr lvl="4"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5pPr>
            <a:lvl6pPr lvl="5"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6pPr>
            <a:lvl7pPr lvl="6"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7pPr>
            <a:lvl8pPr lvl="7"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8pPr>
            <a:lvl9pPr lvl="8"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9pPr>
          </a:lstStyle>
          <a:p>
            <a:endParaRPr/>
          </a:p>
        </p:txBody>
      </p:sp>
      <p:sp>
        <p:nvSpPr>
          <p:cNvPr id="416" name="Google Shape;416;p37"/>
          <p:cNvSpPr txBox="1">
            <a:spLocks noGrp="1"/>
          </p:cNvSpPr>
          <p:nvPr>
            <p:ph type="title" idx="2"/>
          </p:nvPr>
        </p:nvSpPr>
        <p:spPr>
          <a:xfrm>
            <a:off x="2145050" y="0"/>
            <a:ext cx="1401000" cy="19182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lt1"/>
              </a:buClr>
              <a:buSzPts val="6000"/>
              <a:buFont typeface="Work Sans Medium"/>
              <a:buNone/>
              <a:defRPr sz="6000">
                <a:solidFill>
                  <a:schemeClr val="lt1"/>
                </a:solidFill>
              </a:defRPr>
            </a:lvl1pPr>
            <a:lvl2pPr lvl="1"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2pPr>
            <a:lvl3pPr lvl="2"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3pPr>
            <a:lvl4pPr lvl="3"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4pPr>
            <a:lvl5pPr lvl="4"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5pPr>
            <a:lvl6pPr lvl="5"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6pPr>
            <a:lvl7pPr lvl="6"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7pPr>
            <a:lvl8pPr lvl="7"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8pPr>
            <a:lvl9pPr lvl="8"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9pPr>
          </a:lstStyle>
          <a:p>
            <a:endParaRPr/>
          </a:p>
        </p:txBody>
      </p:sp>
      <p:sp>
        <p:nvSpPr>
          <p:cNvPr id="417" name="Google Shape;417;p37"/>
          <p:cNvSpPr txBox="1">
            <a:spLocks noGrp="1"/>
          </p:cNvSpPr>
          <p:nvPr>
            <p:ph type="title" idx="3"/>
          </p:nvPr>
        </p:nvSpPr>
        <p:spPr>
          <a:xfrm>
            <a:off x="3546225" y="-20525"/>
            <a:ext cx="1401000" cy="19182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lt1"/>
              </a:buClr>
              <a:buSzPts val="6000"/>
              <a:buFont typeface="Work Sans Medium"/>
              <a:buNone/>
              <a:defRPr sz="6000">
                <a:solidFill>
                  <a:schemeClr val="lt1"/>
                </a:solidFill>
              </a:defRPr>
            </a:lvl1pPr>
            <a:lvl2pPr lvl="1"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2pPr>
            <a:lvl3pPr lvl="2"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3pPr>
            <a:lvl4pPr lvl="3"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4pPr>
            <a:lvl5pPr lvl="4"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5pPr>
            <a:lvl6pPr lvl="5"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6pPr>
            <a:lvl7pPr lvl="6"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7pPr>
            <a:lvl8pPr lvl="7"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8pPr>
            <a:lvl9pPr lvl="8"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9pPr>
          </a:lstStyle>
          <a:p>
            <a:endParaRPr/>
          </a:p>
        </p:txBody>
      </p:sp>
      <p:sp>
        <p:nvSpPr>
          <p:cNvPr id="418" name="Google Shape;418;p37"/>
          <p:cNvSpPr txBox="1">
            <a:spLocks noGrp="1"/>
          </p:cNvSpPr>
          <p:nvPr>
            <p:ph type="title" idx="4"/>
          </p:nvPr>
        </p:nvSpPr>
        <p:spPr>
          <a:xfrm>
            <a:off x="4947400" y="0"/>
            <a:ext cx="1401000" cy="19182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lt1"/>
              </a:buClr>
              <a:buSzPts val="6000"/>
              <a:buFont typeface="Work Sans Medium"/>
              <a:buNone/>
              <a:defRPr sz="6000">
                <a:solidFill>
                  <a:schemeClr val="lt1"/>
                </a:solidFill>
              </a:defRPr>
            </a:lvl1pPr>
            <a:lvl2pPr lvl="1"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2pPr>
            <a:lvl3pPr lvl="2"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3pPr>
            <a:lvl4pPr lvl="3"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4pPr>
            <a:lvl5pPr lvl="4"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5pPr>
            <a:lvl6pPr lvl="5"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6pPr>
            <a:lvl7pPr lvl="6"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7pPr>
            <a:lvl8pPr lvl="7"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8pPr>
            <a:lvl9pPr lvl="8"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9pPr>
          </a:lstStyle>
          <a:p>
            <a:endParaRPr/>
          </a:p>
        </p:txBody>
      </p:sp>
      <p:sp>
        <p:nvSpPr>
          <p:cNvPr id="419" name="Google Shape;419;p37"/>
          <p:cNvSpPr txBox="1">
            <a:spLocks noGrp="1"/>
          </p:cNvSpPr>
          <p:nvPr>
            <p:ph type="title" idx="5"/>
          </p:nvPr>
        </p:nvSpPr>
        <p:spPr>
          <a:xfrm>
            <a:off x="6348400" y="0"/>
            <a:ext cx="1401000" cy="19182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lt1"/>
              </a:buClr>
              <a:buSzPts val="6000"/>
              <a:buFont typeface="Work Sans Medium"/>
              <a:buNone/>
              <a:defRPr sz="6000">
                <a:solidFill>
                  <a:schemeClr val="lt1"/>
                </a:solidFill>
              </a:defRPr>
            </a:lvl1pPr>
            <a:lvl2pPr lvl="1"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2pPr>
            <a:lvl3pPr lvl="2"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3pPr>
            <a:lvl4pPr lvl="3"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4pPr>
            <a:lvl5pPr lvl="4"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5pPr>
            <a:lvl6pPr lvl="5"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6pPr>
            <a:lvl7pPr lvl="6"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7pPr>
            <a:lvl8pPr lvl="7"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8pPr>
            <a:lvl9pPr lvl="8"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9pPr>
          </a:lstStyle>
          <a:p>
            <a:endParaRPr/>
          </a:p>
        </p:txBody>
      </p:sp>
      <p:sp>
        <p:nvSpPr>
          <p:cNvPr id="420" name="Google Shape;420;p37"/>
          <p:cNvSpPr txBox="1">
            <a:spLocks noGrp="1"/>
          </p:cNvSpPr>
          <p:nvPr>
            <p:ph type="title" idx="6"/>
          </p:nvPr>
        </p:nvSpPr>
        <p:spPr>
          <a:xfrm>
            <a:off x="7749750" y="0"/>
            <a:ext cx="1401000" cy="1918200"/>
          </a:xfrm>
          <a:prstGeom prst="rect">
            <a:avLst/>
          </a:prstGeom>
        </p:spPr>
        <p:txBody>
          <a:bodyPr spcFirstLastPara="1" wrap="square" lIns="91425" tIns="91425" rIns="91425" bIns="91425" anchor="t" anchorCtr="0">
            <a:noAutofit/>
          </a:bodyPr>
          <a:lstStyle>
            <a:lvl1pPr lvl="0" algn="ctr">
              <a:spcBef>
                <a:spcPts val="0"/>
              </a:spcBef>
              <a:spcAft>
                <a:spcPts val="0"/>
              </a:spcAft>
              <a:buClr>
                <a:schemeClr val="lt1"/>
              </a:buClr>
              <a:buSzPts val="6000"/>
              <a:buFont typeface="Work Sans Medium"/>
              <a:buNone/>
              <a:defRPr sz="6000">
                <a:solidFill>
                  <a:schemeClr val="lt1"/>
                </a:solidFill>
              </a:defRPr>
            </a:lvl1pPr>
            <a:lvl2pPr lvl="1"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2pPr>
            <a:lvl3pPr lvl="2"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3pPr>
            <a:lvl4pPr lvl="3"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4pPr>
            <a:lvl5pPr lvl="4"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5pPr>
            <a:lvl6pPr lvl="5"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6pPr>
            <a:lvl7pPr lvl="6"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7pPr>
            <a:lvl8pPr lvl="7"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8pPr>
            <a:lvl9pPr lvl="8" algn="ctr">
              <a:spcBef>
                <a:spcPts val="0"/>
              </a:spcBef>
              <a:spcAft>
                <a:spcPts val="0"/>
              </a:spcAft>
              <a:buClr>
                <a:schemeClr val="lt1"/>
              </a:buClr>
              <a:buSzPts val="2400"/>
              <a:buFont typeface="Work Sans Medium"/>
              <a:buNone/>
              <a:defRPr sz="2400">
                <a:solidFill>
                  <a:schemeClr val="lt1"/>
                </a:solidFill>
                <a:latin typeface="Work Sans Medium"/>
                <a:ea typeface="Work Sans Medium"/>
                <a:cs typeface="Work Sans Medium"/>
                <a:sym typeface="Work Sans Medium"/>
              </a:defRPr>
            </a:lvl9pPr>
          </a:lstStyle>
          <a:p>
            <a:endParaRPr/>
          </a:p>
        </p:txBody>
      </p:sp>
      <p:sp>
        <p:nvSpPr>
          <p:cNvPr id="421" name="Google Shape;421;p37"/>
          <p:cNvSpPr/>
          <p:nvPr/>
        </p:nvSpPr>
        <p:spPr>
          <a:xfrm>
            <a:off x="0" y="50"/>
            <a:ext cx="747600" cy="51435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cxnSp>
        <p:nvCxnSpPr>
          <p:cNvPr id="422" name="Google Shape;422;p37"/>
          <p:cNvCxnSpPr/>
          <p:nvPr/>
        </p:nvCxnSpPr>
        <p:spPr>
          <a:xfrm>
            <a:off x="2154825" y="2108000"/>
            <a:ext cx="0" cy="3045000"/>
          </a:xfrm>
          <a:prstGeom prst="straightConnector1">
            <a:avLst/>
          </a:prstGeom>
          <a:noFill/>
          <a:ln w="9525" cap="flat" cmpd="sng">
            <a:solidFill>
              <a:schemeClr val="dk1"/>
            </a:solidFill>
            <a:prstDash val="solid"/>
            <a:round/>
            <a:headEnd type="none" w="med" len="med"/>
            <a:tailEnd type="none" w="med" len="med"/>
          </a:ln>
        </p:spPr>
      </p:cxnSp>
      <p:cxnSp>
        <p:nvCxnSpPr>
          <p:cNvPr id="423" name="Google Shape;423;p37"/>
          <p:cNvCxnSpPr/>
          <p:nvPr/>
        </p:nvCxnSpPr>
        <p:spPr>
          <a:xfrm>
            <a:off x="3546050" y="2108000"/>
            <a:ext cx="0" cy="3045000"/>
          </a:xfrm>
          <a:prstGeom prst="straightConnector1">
            <a:avLst/>
          </a:prstGeom>
          <a:noFill/>
          <a:ln w="9525" cap="flat" cmpd="sng">
            <a:solidFill>
              <a:schemeClr val="dk1"/>
            </a:solidFill>
            <a:prstDash val="solid"/>
            <a:round/>
            <a:headEnd type="none" w="med" len="med"/>
            <a:tailEnd type="none" w="med" len="med"/>
          </a:ln>
        </p:spPr>
      </p:cxnSp>
      <p:cxnSp>
        <p:nvCxnSpPr>
          <p:cNvPr id="424" name="Google Shape;424;p37"/>
          <p:cNvCxnSpPr/>
          <p:nvPr/>
        </p:nvCxnSpPr>
        <p:spPr>
          <a:xfrm>
            <a:off x="4947400" y="2108000"/>
            <a:ext cx="0" cy="3045000"/>
          </a:xfrm>
          <a:prstGeom prst="straightConnector1">
            <a:avLst/>
          </a:prstGeom>
          <a:noFill/>
          <a:ln w="9525" cap="flat" cmpd="sng">
            <a:solidFill>
              <a:schemeClr val="dk1"/>
            </a:solidFill>
            <a:prstDash val="solid"/>
            <a:round/>
            <a:headEnd type="none" w="med" len="med"/>
            <a:tailEnd type="none" w="med" len="med"/>
          </a:ln>
        </p:spPr>
      </p:cxnSp>
      <p:cxnSp>
        <p:nvCxnSpPr>
          <p:cNvPr id="425" name="Google Shape;425;p37"/>
          <p:cNvCxnSpPr/>
          <p:nvPr/>
        </p:nvCxnSpPr>
        <p:spPr>
          <a:xfrm>
            <a:off x="6348750" y="2108000"/>
            <a:ext cx="0" cy="3045000"/>
          </a:xfrm>
          <a:prstGeom prst="straightConnector1">
            <a:avLst/>
          </a:prstGeom>
          <a:noFill/>
          <a:ln w="9525" cap="flat" cmpd="sng">
            <a:solidFill>
              <a:schemeClr val="dk1"/>
            </a:solidFill>
            <a:prstDash val="solid"/>
            <a:round/>
            <a:headEnd type="none" w="med" len="med"/>
            <a:tailEnd type="none" w="med" len="med"/>
          </a:ln>
        </p:spPr>
      </p:cxnSp>
      <p:cxnSp>
        <p:nvCxnSpPr>
          <p:cNvPr id="426" name="Google Shape;426;p37"/>
          <p:cNvCxnSpPr/>
          <p:nvPr/>
        </p:nvCxnSpPr>
        <p:spPr>
          <a:xfrm>
            <a:off x="7749750" y="2108000"/>
            <a:ext cx="0" cy="3045000"/>
          </a:xfrm>
          <a:prstGeom prst="straightConnector1">
            <a:avLst/>
          </a:prstGeom>
          <a:noFill/>
          <a:ln w="9525" cap="flat" cmpd="sng">
            <a:solidFill>
              <a:schemeClr val="dk1"/>
            </a:solidFill>
            <a:prstDash val="solid"/>
            <a:round/>
            <a:headEnd type="none" w="med" len="med"/>
            <a:tailEnd type="none" w="med" len="med"/>
          </a:ln>
        </p:spPr>
      </p:cxnSp>
      <p:sp>
        <p:nvSpPr>
          <p:cNvPr id="427" name="Google Shape;427;p37"/>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lvl1pPr lvl="0">
              <a:spcBef>
                <a:spcPts val="0"/>
              </a:spcBef>
              <a:spcAft>
                <a:spcPts val="0"/>
              </a:spcAft>
              <a:buClr>
                <a:schemeClr val="dk1"/>
              </a:buClr>
              <a:buSzPts val="1200"/>
              <a:buFont typeface="Work Sans"/>
              <a:buNone/>
              <a:defRPr/>
            </a:lvl1pPr>
            <a:lvl2pPr lvl="1">
              <a:spcBef>
                <a:spcPts val="0"/>
              </a:spcBef>
              <a:spcAft>
                <a:spcPts val="0"/>
              </a:spcAft>
              <a:buClr>
                <a:schemeClr val="dk1"/>
              </a:buClr>
              <a:buSzPts val="1200"/>
              <a:buFont typeface="Work Sans"/>
              <a:buNone/>
              <a:defRPr/>
            </a:lvl2pPr>
            <a:lvl3pPr lvl="2">
              <a:spcBef>
                <a:spcPts val="0"/>
              </a:spcBef>
              <a:spcAft>
                <a:spcPts val="0"/>
              </a:spcAft>
              <a:buClr>
                <a:schemeClr val="dk1"/>
              </a:buClr>
              <a:buSzPts val="1200"/>
              <a:buFont typeface="Work Sans"/>
              <a:buNone/>
              <a:defRPr/>
            </a:lvl3pPr>
            <a:lvl4pPr lvl="3">
              <a:spcBef>
                <a:spcPts val="0"/>
              </a:spcBef>
              <a:spcAft>
                <a:spcPts val="0"/>
              </a:spcAft>
              <a:buClr>
                <a:schemeClr val="dk1"/>
              </a:buClr>
              <a:buSzPts val="1200"/>
              <a:buFont typeface="Work Sans"/>
              <a:buNone/>
              <a:defRPr/>
            </a:lvl4pPr>
            <a:lvl5pPr lvl="4">
              <a:spcBef>
                <a:spcPts val="0"/>
              </a:spcBef>
              <a:spcAft>
                <a:spcPts val="0"/>
              </a:spcAft>
              <a:buClr>
                <a:schemeClr val="dk1"/>
              </a:buClr>
              <a:buSzPts val="1200"/>
              <a:buFont typeface="Work Sans"/>
              <a:buNone/>
              <a:defRPr/>
            </a:lvl5pPr>
            <a:lvl6pPr lvl="5">
              <a:spcBef>
                <a:spcPts val="0"/>
              </a:spcBef>
              <a:spcAft>
                <a:spcPts val="0"/>
              </a:spcAft>
              <a:buClr>
                <a:schemeClr val="dk1"/>
              </a:buClr>
              <a:buSzPts val="1200"/>
              <a:buFont typeface="Work Sans"/>
              <a:buNone/>
              <a:defRPr/>
            </a:lvl6pPr>
            <a:lvl7pPr lvl="6">
              <a:spcBef>
                <a:spcPts val="0"/>
              </a:spcBef>
              <a:spcAft>
                <a:spcPts val="0"/>
              </a:spcAft>
              <a:buClr>
                <a:schemeClr val="dk1"/>
              </a:buClr>
              <a:buSzPts val="1200"/>
              <a:buFont typeface="Work Sans"/>
              <a:buNone/>
              <a:defRPr/>
            </a:lvl7pPr>
            <a:lvl8pPr lvl="7">
              <a:spcBef>
                <a:spcPts val="0"/>
              </a:spcBef>
              <a:spcAft>
                <a:spcPts val="0"/>
              </a:spcAft>
              <a:buClr>
                <a:schemeClr val="dk1"/>
              </a:buClr>
              <a:buSzPts val="1200"/>
              <a:buFont typeface="Work Sans"/>
              <a:buNone/>
              <a:defRPr/>
            </a:lvl8pPr>
            <a:lvl9pPr lvl="8">
              <a:spcBef>
                <a:spcPts val="0"/>
              </a:spcBef>
              <a:spcAft>
                <a:spcPts val="0"/>
              </a:spcAft>
              <a:buClr>
                <a:schemeClr val="dk1"/>
              </a:buClr>
              <a:buSzPts val="1200"/>
              <a:buFont typeface="Work Sans"/>
              <a:buNone/>
              <a:defRPr/>
            </a:lvl9pPr>
          </a:lstStyle>
          <a:p>
            <a:endParaRPr/>
          </a:p>
        </p:txBody>
      </p:sp>
      <p:sp>
        <p:nvSpPr>
          <p:cNvPr id="428" name="Google Shape;428;p37"/>
          <p:cNvSpPr txBox="1">
            <a:spLocks noGrp="1"/>
          </p:cNvSpPr>
          <p:nvPr>
            <p:ph type="subTitle" idx="7"/>
          </p:nvPr>
        </p:nvSpPr>
        <p:spPr>
          <a:xfrm rot="-5400000">
            <a:off x="-613650" y="2199900"/>
            <a:ext cx="1971000" cy="743700"/>
          </a:xfrm>
          <a:prstGeom prst="rect">
            <a:avLst/>
          </a:prstGeom>
        </p:spPr>
        <p:txBody>
          <a:bodyPr spcFirstLastPara="1" wrap="square" lIns="91425" tIns="91425" rIns="91425" bIns="91425" anchor="ctr" anchorCtr="0">
            <a:noAutofit/>
          </a:bodyPr>
          <a:lstStyle>
            <a:lvl1pPr lvl="0" algn="ctr">
              <a:spcBef>
                <a:spcPts val="0"/>
              </a:spcBef>
              <a:spcAft>
                <a:spcPts val="0"/>
              </a:spcAft>
              <a:buClr>
                <a:schemeClr val="dk1"/>
              </a:buClr>
              <a:buSzPts val="800"/>
              <a:buFont typeface="Work Sans"/>
              <a:buNone/>
              <a:defRPr sz="800"/>
            </a:lvl1pPr>
            <a:lvl2pPr lvl="1" algn="ctr">
              <a:spcBef>
                <a:spcPts val="0"/>
              </a:spcBef>
              <a:spcAft>
                <a:spcPts val="0"/>
              </a:spcAft>
              <a:buClr>
                <a:schemeClr val="dk1"/>
              </a:buClr>
              <a:buSzPts val="800"/>
              <a:buFont typeface="Work Sans"/>
              <a:buNone/>
              <a:defRPr sz="800"/>
            </a:lvl2pPr>
            <a:lvl3pPr lvl="2" algn="ctr">
              <a:spcBef>
                <a:spcPts val="0"/>
              </a:spcBef>
              <a:spcAft>
                <a:spcPts val="0"/>
              </a:spcAft>
              <a:buClr>
                <a:schemeClr val="dk1"/>
              </a:buClr>
              <a:buSzPts val="800"/>
              <a:buFont typeface="Work Sans"/>
              <a:buNone/>
              <a:defRPr sz="800"/>
            </a:lvl3pPr>
            <a:lvl4pPr lvl="3" algn="ctr">
              <a:spcBef>
                <a:spcPts val="0"/>
              </a:spcBef>
              <a:spcAft>
                <a:spcPts val="0"/>
              </a:spcAft>
              <a:buClr>
                <a:schemeClr val="dk1"/>
              </a:buClr>
              <a:buSzPts val="800"/>
              <a:buFont typeface="Work Sans"/>
              <a:buNone/>
              <a:defRPr sz="800"/>
            </a:lvl4pPr>
            <a:lvl5pPr lvl="4" algn="ctr">
              <a:spcBef>
                <a:spcPts val="0"/>
              </a:spcBef>
              <a:spcAft>
                <a:spcPts val="0"/>
              </a:spcAft>
              <a:buClr>
                <a:schemeClr val="dk1"/>
              </a:buClr>
              <a:buSzPts val="800"/>
              <a:buFont typeface="Work Sans"/>
              <a:buNone/>
              <a:defRPr sz="800"/>
            </a:lvl5pPr>
            <a:lvl6pPr lvl="5" algn="ctr">
              <a:spcBef>
                <a:spcPts val="0"/>
              </a:spcBef>
              <a:spcAft>
                <a:spcPts val="0"/>
              </a:spcAft>
              <a:buClr>
                <a:schemeClr val="dk1"/>
              </a:buClr>
              <a:buSzPts val="800"/>
              <a:buFont typeface="Work Sans"/>
              <a:buNone/>
              <a:defRPr sz="800"/>
            </a:lvl6pPr>
            <a:lvl7pPr lvl="6" algn="ctr">
              <a:spcBef>
                <a:spcPts val="0"/>
              </a:spcBef>
              <a:spcAft>
                <a:spcPts val="0"/>
              </a:spcAft>
              <a:buClr>
                <a:schemeClr val="dk1"/>
              </a:buClr>
              <a:buSzPts val="800"/>
              <a:buFont typeface="Work Sans"/>
              <a:buNone/>
              <a:defRPr sz="800"/>
            </a:lvl7pPr>
            <a:lvl8pPr lvl="7" algn="ctr">
              <a:spcBef>
                <a:spcPts val="0"/>
              </a:spcBef>
              <a:spcAft>
                <a:spcPts val="0"/>
              </a:spcAft>
              <a:buClr>
                <a:schemeClr val="dk1"/>
              </a:buClr>
              <a:buSzPts val="800"/>
              <a:buFont typeface="Work Sans"/>
              <a:buNone/>
              <a:defRPr sz="800"/>
            </a:lvl8pPr>
            <a:lvl9pPr lvl="8" algn="ctr">
              <a:spcBef>
                <a:spcPts val="0"/>
              </a:spcBef>
              <a:spcAft>
                <a:spcPts val="0"/>
              </a:spcAft>
              <a:buClr>
                <a:schemeClr val="dk1"/>
              </a:buClr>
              <a:buSzPts val="800"/>
              <a:buFont typeface="Work Sans"/>
              <a:buNone/>
              <a:defRPr sz="800"/>
            </a:lvl9pPr>
          </a:lstStyle>
          <a:p>
            <a:endParaRPr/>
          </a:p>
        </p:txBody>
      </p:sp>
      <p:sp>
        <p:nvSpPr>
          <p:cNvPr id="429" name="Google Shape;429;p37"/>
          <p:cNvSpPr txBox="1">
            <a:spLocks noGrp="1"/>
          </p:cNvSpPr>
          <p:nvPr>
            <p:ph type="subTitle" idx="8"/>
          </p:nvPr>
        </p:nvSpPr>
        <p:spPr>
          <a:xfrm>
            <a:off x="743825" y="2108000"/>
            <a:ext cx="1401000" cy="5622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1pPr>
            <a:lvl2pPr lvl="1">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2pPr>
            <a:lvl3pPr lvl="2">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3pPr>
            <a:lvl4pPr lvl="3">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4pPr>
            <a:lvl5pPr lvl="4">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5pPr>
            <a:lvl6pPr lvl="5">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6pPr>
            <a:lvl7pPr lvl="6">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7pPr>
            <a:lvl8pPr lvl="7">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8pPr>
            <a:lvl9pPr lvl="8">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9pPr>
          </a:lstStyle>
          <a:p>
            <a:endParaRPr/>
          </a:p>
        </p:txBody>
      </p:sp>
      <p:sp>
        <p:nvSpPr>
          <p:cNvPr id="430" name="Google Shape;430;p37"/>
          <p:cNvSpPr txBox="1">
            <a:spLocks noGrp="1"/>
          </p:cNvSpPr>
          <p:nvPr>
            <p:ph type="subTitle" idx="9"/>
          </p:nvPr>
        </p:nvSpPr>
        <p:spPr>
          <a:xfrm>
            <a:off x="2145150" y="2108000"/>
            <a:ext cx="1401000" cy="5622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1pPr>
            <a:lvl2pPr lvl="1">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2pPr>
            <a:lvl3pPr lvl="2">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3pPr>
            <a:lvl4pPr lvl="3">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4pPr>
            <a:lvl5pPr lvl="4">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5pPr>
            <a:lvl6pPr lvl="5">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6pPr>
            <a:lvl7pPr lvl="6">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7pPr>
            <a:lvl8pPr lvl="7">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8pPr>
            <a:lvl9pPr lvl="8">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9pPr>
          </a:lstStyle>
          <a:p>
            <a:endParaRPr/>
          </a:p>
        </p:txBody>
      </p:sp>
      <p:sp>
        <p:nvSpPr>
          <p:cNvPr id="431" name="Google Shape;431;p37"/>
          <p:cNvSpPr txBox="1">
            <a:spLocks noGrp="1"/>
          </p:cNvSpPr>
          <p:nvPr>
            <p:ph type="subTitle" idx="13"/>
          </p:nvPr>
        </p:nvSpPr>
        <p:spPr>
          <a:xfrm>
            <a:off x="3546375" y="2108000"/>
            <a:ext cx="1401000" cy="5622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1pPr>
            <a:lvl2pPr lvl="1">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2pPr>
            <a:lvl3pPr lvl="2">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3pPr>
            <a:lvl4pPr lvl="3">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4pPr>
            <a:lvl5pPr lvl="4">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5pPr>
            <a:lvl6pPr lvl="5">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6pPr>
            <a:lvl7pPr lvl="6">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7pPr>
            <a:lvl8pPr lvl="7">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8pPr>
            <a:lvl9pPr lvl="8">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9pPr>
          </a:lstStyle>
          <a:p>
            <a:endParaRPr/>
          </a:p>
        </p:txBody>
      </p:sp>
      <p:sp>
        <p:nvSpPr>
          <p:cNvPr id="432" name="Google Shape;432;p37"/>
          <p:cNvSpPr txBox="1">
            <a:spLocks noGrp="1"/>
          </p:cNvSpPr>
          <p:nvPr>
            <p:ph type="subTitle" idx="14"/>
          </p:nvPr>
        </p:nvSpPr>
        <p:spPr>
          <a:xfrm>
            <a:off x="4947400" y="2108000"/>
            <a:ext cx="1401000" cy="5622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1pPr>
            <a:lvl2pPr lvl="1">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2pPr>
            <a:lvl3pPr lvl="2">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3pPr>
            <a:lvl4pPr lvl="3">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4pPr>
            <a:lvl5pPr lvl="4">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5pPr>
            <a:lvl6pPr lvl="5">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6pPr>
            <a:lvl7pPr lvl="6">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7pPr>
            <a:lvl8pPr lvl="7">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8pPr>
            <a:lvl9pPr lvl="8">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9pPr>
          </a:lstStyle>
          <a:p>
            <a:endParaRPr/>
          </a:p>
        </p:txBody>
      </p:sp>
      <p:sp>
        <p:nvSpPr>
          <p:cNvPr id="433" name="Google Shape;433;p37"/>
          <p:cNvSpPr txBox="1">
            <a:spLocks noGrp="1"/>
          </p:cNvSpPr>
          <p:nvPr>
            <p:ph type="subTitle" idx="15"/>
          </p:nvPr>
        </p:nvSpPr>
        <p:spPr>
          <a:xfrm>
            <a:off x="6348500" y="2108000"/>
            <a:ext cx="1401000" cy="5622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1pPr>
            <a:lvl2pPr lvl="1">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2pPr>
            <a:lvl3pPr lvl="2">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3pPr>
            <a:lvl4pPr lvl="3">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4pPr>
            <a:lvl5pPr lvl="4">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5pPr>
            <a:lvl6pPr lvl="5">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6pPr>
            <a:lvl7pPr lvl="6">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7pPr>
            <a:lvl8pPr lvl="7">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8pPr>
            <a:lvl9pPr lvl="8">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9pPr>
          </a:lstStyle>
          <a:p>
            <a:endParaRPr/>
          </a:p>
        </p:txBody>
      </p:sp>
      <p:sp>
        <p:nvSpPr>
          <p:cNvPr id="434" name="Google Shape;434;p37"/>
          <p:cNvSpPr txBox="1">
            <a:spLocks noGrp="1"/>
          </p:cNvSpPr>
          <p:nvPr>
            <p:ph type="subTitle" idx="16"/>
          </p:nvPr>
        </p:nvSpPr>
        <p:spPr>
          <a:xfrm>
            <a:off x="7749825" y="2108000"/>
            <a:ext cx="1401000" cy="562200"/>
          </a:xfrm>
          <a:prstGeom prst="rect">
            <a:avLst/>
          </a:prstGeom>
        </p:spPr>
        <p:txBody>
          <a:bodyPr spcFirstLastPara="1" wrap="square" lIns="91425" tIns="91425" rIns="91425" bIns="91425" anchor="t" anchorCtr="0">
            <a:noAutofit/>
          </a:bodyPr>
          <a:lstStyle>
            <a:lvl1pPr lvl="0">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1pPr>
            <a:lvl2pPr lvl="1">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2pPr>
            <a:lvl3pPr lvl="2">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3pPr>
            <a:lvl4pPr lvl="3">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4pPr>
            <a:lvl5pPr lvl="4">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5pPr>
            <a:lvl6pPr lvl="5">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6pPr>
            <a:lvl7pPr lvl="6">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7pPr>
            <a:lvl8pPr lvl="7">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8pPr>
            <a:lvl9pPr lvl="8">
              <a:spcBef>
                <a:spcPts val="0"/>
              </a:spcBef>
              <a:spcAft>
                <a:spcPts val="0"/>
              </a:spcAft>
              <a:buClr>
                <a:schemeClr val="dk1"/>
              </a:buClr>
              <a:buSzPts val="1200"/>
              <a:buFont typeface="Work Sans Medium"/>
              <a:buNone/>
              <a:defRPr>
                <a:latin typeface="Work Sans Medium"/>
                <a:ea typeface="Work Sans Medium"/>
                <a:cs typeface="Work Sans Medium"/>
                <a:sym typeface="Work Sans Medium"/>
              </a:defRPr>
            </a:lvl9pPr>
          </a:lstStyle>
          <a:p>
            <a:endParaRPr/>
          </a:p>
        </p:txBody>
      </p:sp>
      <p:sp>
        <p:nvSpPr>
          <p:cNvPr id="435" name="Google Shape;435;p37"/>
          <p:cNvSpPr txBox="1">
            <a:spLocks noGrp="1"/>
          </p:cNvSpPr>
          <p:nvPr>
            <p:ph type="body" idx="17"/>
          </p:nvPr>
        </p:nvSpPr>
        <p:spPr>
          <a:xfrm>
            <a:off x="744150" y="2748200"/>
            <a:ext cx="1401000" cy="2249700"/>
          </a:xfrm>
          <a:prstGeom prst="rect">
            <a:avLst/>
          </a:prstGeom>
        </p:spPr>
        <p:txBody>
          <a:bodyPr spcFirstLastPara="1" wrap="square" lIns="91425" tIns="91425" rIns="91425" bIns="91425" anchor="t" anchorCtr="0">
            <a:noAutofit/>
          </a:bodyPr>
          <a:lstStyle>
            <a:lvl1pPr marL="457200" lvl="0" indent="-292100">
              <a:spcBef>
                <a:spcPts val="0"/>
              </a:spcBef>
              <a:spcAft>
                <a:spcPts val="0"/>
              </a:spcAft>
              <a:buSzPts val="1000"/>
              <a:buFont typeface="Work Sans"/>
              <a:buChar char="●"/>
              <a:defRPr sz="1000"/>
            </a:lvl1pPr>
            <a:lvl2pPr marL="914400" lvl="1" indent="-292100">
              <a:spcBef>
                <a:spcPts val="0"/>
              </a:spcBef>
              <a:spcAft>
                <a:spcPts val="0"/>
              </a:spcAft>
              <a:buSzPts val="1000"/>
              <a:buFont typeface="Work Sans"/>
              <a:buChar char="○"/>
              <a:defRPr sz="1000"/>
            </a:lvl2pPr>
            <a:lvl3pPr marL="1371600" lvl="2" indent="-292100">
              <a:spcBef>
                <a:spcPts val="0"/>
              </a:spcBef>
              <a:spcAft>
                <a:spcPts val="0"/>
              </a:spcAft>
              <a:buSzPts val="1000"/>
              <a:buFont typeface="Work Sans"/>
              <a:buChar char="■"/>
              <a:defRPr sz="1000"/>
            </a:lvl3pPr>
            <a:lvl4pPr marL="1828800" lvl="3" indent="-292100">
              <a:spcBef>
                <a:spcPts val="0"/>
              </a:spcBef>
              <a:spcAft>
                <a:spcPts val="0"/>
              </a:spcAft>
              <a:buSzPts val="1000"/>
              <a:buFont typeface="Work Sans"/>
              <a:buChar char="●"/>
              <a:defRPr sz="1000"/>
            </a:lvl4pPr>
            <a:lvl5pPr marL="2286000" lvl="4" indent="-292100">
              <a:spcBef>
                <a:spcPts val="0"/>
              </a:spcBef>
              <a:spcAft>
                <a:spcPts val="0"/>
              </a:spcAft>
              <a:buSzPts val="1000"/>
              <a:buFont typeface="Work Sans"/>
              <a:buChar char="○"/>
              <a:defRPr sz="1000"/>
            </a:lvl5pPr>
            <a:lvl6pPr marL="2743200" lvl="5" indent="-292100">
              <a:spcBef>
                <a:spcPts val="0"/>
              </a:spcBef>
              <a:spcAft>
                <a:spcPts val="0"/>
              </a:spcAft>
              <a:buSzPts val="1000"/>
              <a:buFont typeface="Work Sans"/>
              <a:buChar char="■"/>
              <a:defRPr sz="1000"/>
            </a:lvl6pPr>
            <a:lvl7pPr marL="3200400" lvl="6" indent="-292100">
              <a:spcBef>
                <a:spcPts val="0"/>
              </a:spcBef>
              <a:spcAft>
                <a:spcPts val="0"/>
              </a:spcAft>
              <a:buSzPts val="1000"/>
              <a:buFont typeface="Work Sans"/>
              <a:buChar char="●"/>
              <a:defRPr sz="1000"/>
            </a:lvl7pPr>
            <a:lvl8pPr marL="3657600" lvl="7" indent="-292100">
              <a:spcBef>
                <a:spcPts val="0"/>
              </a:spcBef>
              <a:spcAft>
                <a:spcPts val="0"/>
              </a:spcAft>
              <a:buSzPts val="1000"/>
              <a:buFont typeface="Work Sans"/>
              <a:buChar char="○"/>
              <a:defRPr sz="1000"/>
            </a:lvl8pPr>
            <a:lvl9pPr marL="4114800" lvl="8" indent="-292100">
              <a:spcBef>
                <a:spcPts val="0"/>
              </a:spcBef>
              <a:spcAft>
                <a:spcPts val="0"/>
              </a:spcAft>
              <a:buSzPts val="1000"/>
              <a:buFont typeface="Work Sans"/>
              <a:buChar char="■"/>
              <a:defRPr sz="1000"/>
            </a:lvl9pPr>
          </a:lstStyle>
          <a:p>
            <a:endParaRPr/>
          </a:p>
        </p:txBody>
      </p:sp>
      <p:sp>
        <p:nvSpPr>
          <p:cNvPr id="436" name="Google Shape;436;p37"/>
          <p:cNvSpPr txBox="1">
            <a:spLocks noGrp="1"/>
          </p:cNvSpPr>
          <p:nvPr>
            <p:ph type="body" idx="18"/>
          </p:nvPr>
        </p:nvSpPr>
        <p:spPr>
          <a:xfrm>
            <a:off x="2147000" y="2748200"/>
            <a:ext cx="1401000" cy="2249700"/>
          </a:xfrm>
          <a:prstGeom prst="rect">
            <a:avLst/>
          </a:prstGeom>
        </p:spPr>
        <p:txBody>
          <a:bodyPr spcFirstLastPara="1" wrap="square" lIns="91425" tIns="91425" rIns="91425" bIns="91425" anchor="t" anchorCtr="0">
            <a:noAutofit/>
          </a:bodyPr>
          <a:lstStyle>
            <a:lvl1pPr marL="457200" lvl="0" indent="-292100">
              <a:spcBef>
                <a:spcPts val="0"/>
              </a:spcBef>
              <a:spcAft>
                <a:spcPts val="0"/>
              </a:spcAft>
              <a:buSzPts val="1000"/>
              <a:buFont typeface="Work Sans"/>
              <a:buChar char="●"/>
              <a:defRPr sz="1000"/>
            </a:lvl1pPr>
            <a:lvl2pPr marL="914400" lvl="1" indent="-292100">
              <a:spcBef>
                <a:spcPts val="0"/>
              </a:spcBef>
              <a:spcAft>
                <a:spcPts val="0"/>
              </a:spcAft>
              <a:buSzPts val="1000"/>
              <a:buFont typeface="Work Sans"/>
              <a:buChar char="○"/>
              <a:defRPr sz="1000"/>
            </a:lvl2pPr>
            <a:lvl3pPr marL="1371600" lvl="2" indent="-292100">
              <a:spcBef>
                <a:spcPts val="0"/>
              </a:spcBef>
              <a:spcAft>
                <a:spcPts val="0"/>
              </a:spcAft>
              <a:buSzPts val="1000"/>
              <a:buFont typeface="Work Sans"/>
              <a:buChar char="■"/>
              <a:defRPr sz="1000"/>
            </a:lvl3pPr>
            <a:lvl4pPr marL="1828800" lvl="3" indent="-292100">
              <a:spcBef>
                <a:spcPts val="0"/>
              </a:spcBef>
              <a:spcAft>
                <a:spcPts val="0"/>
              </a:spcAft>
              <a:buSzPts val="1000"/>
              <a:buFont typeface="Work Sans"/>
              <a:buChar char="●"/>
              <a:defRPr sz="1000"/>
            </a:lvl4pPr>
            <a:lvl5pPr marL="2286000" lvl="4" indent="-292100">
              <a:spcBef>
                <a:spcPts val="0"/>
              </a:spcBef>
              <a:spcAft>
                <a:spcPts val="0"/>
              </a:spcAft>
              <a:buSzPts val="1000"/>
              <a:buFont typeface="Work Sans"/>
              <a:buChar char="○"/>
              <a:defRPr sz="1000"/>
            </a:lvl5pPr>
            <a:lvl6pPr marL="2743200" lvl="5" indent="-292100">
              <a:spcBef>
                <a:spcPts val="0"/>
              </a:spcBef>
              <a:spcAft>
                <a:spcPts val="0"/>
              </a:spcAft>
              <a:buSzPts val="1000"/>
              <a:buFont typeface="Work Sans"/>
              <a:buChar char="■"/>
              <a:defRPr sz="1000"/>
            </a:lvl6pPr>
            <a:lvl7pPr marL="3200400" lvl="6" indent="-292100">
              <a:spcBef>
                <a:spcPts val="0"/>
              </a:spcBef>
              <a:spcAft>
                <a:spcPts val="0"/>
              </a:spcAft>
              <a:buSzPts val="1000"/>
              <a:buFont typeface="Work Sans"/>
              <a:buChar char="●"/>
              <a:defRPr sz="1000"/>
            </a:lvl7pPr>
            <a:lvl8pPr marL="3657600" lvl="7" indent="-292100">
              <a:spcBef>
                <a:spcPts val="0"/>
              </a:spcBef>
              <a:spcAft>
                <a:spcPts val="0"/>
              </a:spcAft>
              <a:buSzPts val="1000"/>
              <a:buFont typeface="Work Sans"/>
              <a:buChar char="○"/>
              <a:defRPr sz="1000"/>
            </a:lvl8pPr>
            <a:lvl9pPr marL="4114800" lvl="8" indent="-292100">
              <a:spcBef>
                <a:spcPts val="0"/>
              </a:spcBef>
              <a:spcAft>
                <a:spcPts val="0"/>
              </a:spcAft>
              <a:buSzPts val="1000"/>
              <a:buFont typeface="Work Sans"/>
              <a:buChar char="■"/>
              <a:defRPr sz="1000"/>
            </a:lvl9pPr>
          </a:lstStyle>
          <a:p>
            <a:endParaRPr/>
          </a:p>
        </p:txBody>
      </p:sp>
      <p:sp>
        <p:nvSpPr>
          <p:cNvPr id="437" name="Google Shape;437;p37"/>
          <p:cNvSpPr txBox="1">
            <a:spLocks noGrp="1"/>
          </p:cNvSpPr>
          <p:nvPr>
            <p:ph type="body" idx="19"/>
          </p:nvPr>
        </p:nvSpPr>
        <p:spPr>
          <a:xfrm>
            <a:off x="3551275" y="2748200"/>
            <a:ext cx="1401000" cy="2249700"/>
          </a:xfrm>
          <a:prstGeom prst="rect">
            <a:avLst/>
          </a:prstGeom>
        </p:spPr>
        <p:txBody>
          <a:bodyPr spcFirstLastPara="1" wrap="square" lIns="91425" tIns="91425" rIns="91425" bIns="91425" anchor="t" anchorCtr="0">
            <a:noAutofit/>
          </a:bodyPr>
          <a:lstStyle>
            <a:lvl1pPr marL="457200" lvl="0" indent="-292100">
              <a:spcBef>
                <a:spcPts val="0"/>
              </a:spcBef>
              <a:spcAft>
                <a:spcPts val="0"/>
              </a:spcAft>
              <a:buSzPts val="1000"/>
              <a:buFont typeface="Work Sans"/>
              <a:buChar char="●"/>
              <a:defRPr sz="1000"/>
            </a:lvl1pPr>
            <a:lvl2pPr marL="914400" lvl="1" indent="-292100">
              <a:spcBef>
                <a:spcPts val="0"/>
              </a:spcBef>
              <a:spcAft>
                <a:spcPts val="0"/>
              </a:spcAft>
              <a:buSzPts val="1000"/>
              <a:buFont typeface="Work Sans"/>
              <a:buChar char="○"/>
              <a:defRPr sz="1000"/>
            </a:lvl2pPr>
            <a:lvl3pPr marL="1371600" lvl="2" indent="-292100">
              <a:spcBef>
                <a:spcPts val="0"/>
              </a:spcBef>
              <a:spcAft>
                <a:spcPts val="0"/>
              </a:spcAft>
              <a:buSzPts val="1000"/>
              <a:buFont typeface="Work Sans"/>
              <a:buChar char="■"/>
              <a:defRPr sz="1000"/>
            </a:lvl3pPr>
            <a:lvl4pPr marL="1828800" lvl="3" indent="-292100">
              <a:spcBef>
                <a:spcPts val="0"/>
              </a:spcBef>
              <a:spcAft>
                <a:spcPts val="0"/>
              </a:spcAft>
              <a:buSzPts val="1000"/>
              <a:buFont typeface="Work Sans"/>
              <a:buChar char="●"/>
              <a:defRPr sz="1000"/>
            </a:lvl4pPr>
            <a:lvl5pPr marL="2286000" lvl="4" indent="-292100">
              <a:spcBef>
                <a:spcPts val="0"/>
              </a:spcBef>
              <a:spcAft>
                <a:spcPts val="0"/>
              </a:spcAft>
              <a:buSzPts val="1000"/>
              <a:buFont typeface="Work Sans"/>
              <a:buChar char="○"/>
              <a:defRPr sz="1000"/>
            </a:lvl5pPr>
            <a:lvl6pPr marL="2743200" lvl="5" indent="-292100">
              <a:spcBef>
                <a:spcPts val="0"/>
              </a:spcBef>
              <a:spcAft>
                <a:spcPts val="0"/>
              </a:spcAft>
              <a:buSzPts val="1000"/>
              <a:buFont typeface="Work Sans"/>
              <a:buChar char="■"/>
              <a:defRPr sz="1000"/>
            </a:lvl6pPr>
            <a:lvl7pPr marL="3200400" lvl="6" indent="-292100">
              <a:spcBef>
                <a:spcPts val="0"/>
              </a:spcBef>
              <a:spcAft>
                <a:spcPts val="0"/>
              </a:spcAft>
              <a:buSzPts val="1000"/>
              <a:buFont typeface="Work Sans"/>
              <a:buChar char="●"/>
              <a:defRPr sz="1000"/>
            </a:lvl7pPr>
            <a:lvl8pPr marL="3657600" lvl="7" indent="-292100">
              <a:spcBef>
                <a:spcPts val="0"/>
              </a:spcBef>
              <a:spcAft>
                <a:spcPts val="0"/>
              </a:spcAft>
              <a:buSzPts val="1000"/>
              <a:buFont typeface="Work Sans"/>
              <a:buChar char="○"/>
              <a:defRPr sz="1000"/>
            </a:lvl8pPr>
            <a:lvl9pPr marL="4114800" lvl="8" indent="-292100">
              <a:spcBef>
                <a:spcPts val="0"/>
              </a:spcBef>
              <a:spcAft>
                <a:spcPts val="0"/>
              </a:spcAft>
              <a:buSzPts val="1000"/>
              <a:buFont typeface="Work Sans"/>
              <a:buChar char="■"/>
              <a:defRPr sz="1000"/>
            </a:lvl9pPr>
          </a:lstStyle>
          <a:p>
            <a:endParaRPr/>
          </a:p>
        </p:txBody>
      </p:sp>
      <p:sp>
        <p:nvSpPr>
          <p:cNvPr id="438" name="Google Shape;438;p37"/>
          <p:cNvSpPr txBox="1">
            <a:spLocks noGrp="1"/>
          </p:cNvSpPr>
          <p:nvPr>
            <p:ph type="body" idx="20"/>
          </p:nvPr>
        </p:nvSpPr>
        <p:spPr>
          <a:xfrm>
            <a:off x="4948375" y="2748200"/>
            <a:ext cx="1401000" cy="2249700"/>
          </a:xfrm>
          <a:prstGeom prst="rect">
            <a:avLst/>
          </a:prstGeom>
        </p:spPr>
        <p:txBody>
          <a:bodyPr spcFirstLastPara="1" wrap="square" lIns="91425" tIns="91425" rIns="91425" bIns="91425" anchor="t" anchorCtr="0">
            <a:noAutofit/>
          </a:bodyPr>
          <a:lstStyle>
            <a:lvl1pPr marL="457200" lvl="0" indent="-292100">
              <a:spcBef>
                <a:spcPts val="0"/>
              </a:spcBef>
              <a:spcAft>
                <a:spcPts val="0"/>
              </a:spcAft>
              <a:buSzPts val="1000"/>
              <a:buFont typeface="Work Sans"/>
              <a:buChar char="●"/>
              <a:defRPr sz="1000"/>
            </a:lvl1pPr>
            <a:lvl2pPr marL="914400" lvl="1" indent="-292100">
              <a:spcBef>
                <a:spcPts val="0"/>
              </a:spcBef>
              <a:spcAft>
                <a:spcPts val="0"/>
              </a:spcAft>
              <a:buSzPts val="1000"/>
              <a:buFont typeface="Work Sans"/>
              <a:buChar char="○"/>
              <a:defRPr sz="1000"/>
            </a:lvl2pPr>
            <a:lvl3pPr marL="1371600" lvl="2" indent="-292100">
              <a:spcBef>
                <a:spcPts val="0"/>
              </a:spcBef>
              <a:spcAft>
                <a:spcPts val="0"/>
              </a:spcAft>
              <a:buSzPts val="1000"/>
              <a:buFont typeface="Work Sans"/>
              <a:buChar char="■"/>
              <a:defRPr sz="1000"/>
            </a:lvl3pPr>
            <a:lvl4pPr marL="1828800" lvl="3" indent="-292100">
              <a:spcBef>
                <a:spcPts val="0"/>
              </a:spcBef>
              <a:spcAft>
                <a:spcPts val="0"/>
              </a:spcAft>
              <a:buSzPts val="1000"/>
              <a:buFont typeface="Work Sans"/>
              <a:buChar char="●"/>
              <a:defRPr sz="1000"/>
            </a:lvl4pPr>
            <a:lvl5pPr marL="2286000" lvl="4" indent="-292100">
              <a:spcBef>
                <a:spcPts val="0"/>
              </a:spcBef>
              <a:spcAft>
                <a:spcPts val="0"/>
              </a:spcAft>
              <a:buSzPts val="1000"/>
              <a:buFont typeface="Work Sans"/>
              <a:buChar char="○"/>
              <a:defRPr sz="1000"/>
            </a:lvl5pPr>
            <a:lvl6pPr marL="2743200" lvl="5" indent="-292100">
              <a:spcBef>
                <a:spcPts val="0"/>
              </a:spcBef>
              <a:spcAft>
                <a:spcPts val="0"/>
              </a:spcAft>
              <a:buSzPts val="1000"/>
              <a:buFont typeface="Work Sans"/>
              <a:buChar char="■"/>
              <a:defRPr sz="1000"/>
            </a:lvl6pPr>
            <a:lvl7pPr marL="3200400" lvl="6" indent="-292100">
              <a:spcBef>
                <a:spcPts val="0"/>
              </a:spcBef>
              <a:spcAft>
                <a:spcPts val="0"/>
              </a:spcAft>
              <a:buSzPts val="1000"/>
              <a:buFont typeface="Work Sans"/>
              <a:buChar char="●"/>
              <a:defRPr sz="1000"/>
            </a:lvl7pPr>
            <a:lvl8pPr marL="3657600" lvl="7" indent="-292100">
              <a:spcBef>
                <a:spcPts val="0"/>
              </a:spcBef>
              <a:spcAft>
                <a:spcPts val="0"/>
              </a:spcAft>
              <a:buSzPts val="1000"/>
              <a:buFont typeface="Work Sans"/>
              <a:buChar char="○"/>
              <a:defRPr sz="1000"/>
            </a:lvl8pPr>
            <a:lvl9pPr marL="4114800" lvl="8" indent="-292100">
              <a:spcBef>
                <a:spcPts val="0"/>
              </a:spcBef>
              <a:spcAft>
                <a:spcPts val="0"/>
              </a:spcAft>
              <a:buSzPts val="1000"/>
              <a:buFont typeface="Work Sans"/>
              <a:buChar char="■"/>
              <a:defRPr sz="1000"/>
            </a:lvl9pPr>
          </a:lstStyle>
          <a:p>
            <a:endParaRPr/>
          </a:p>
        </p:txBody>
      </p:sp>
      <p:sp>
        <p:nvSpPr>
          <p:cNvPr id="439" name="Google Shape;439;p37"/>
          <p:cNvSpPr txBox="1">
            <a:spLocks noGrp="1"/>
          </p:cNvSpPr>
          <p:nvPr>
            <p:ph type="body" idx="21"/>
          </p:nvPr>
        </p:nvSpPr>
        <p:spPr>
          <a:xfrm>
            <a:off x="6350350" y="2748200"/>
            <a:ext cx="1401000" cy="2249700"/>
          </a:xfrm>
          <a:prstGeom prst="rect">
            <a:avLst/>
          </a:prstGeom>
        </p:spPr>
        <p:txBody>
          <a:bodyPr spcFirstLastPara="1" wrap="square" lIns="91425" tIns="91425" rIns="91425" bIns="91425" anchor="t" anchorCtr="0">
            <a:noAutofit/>
          </a:bodyPr>
          <a:lstStyle>
            <a:lvl1pPr marL="457200" lvl="0" indent="-292100">
              <a:spcBef>
                <a:spcPts val="0"/>
              </a:spcBef>
              <a:spcAft>
                <a:spcPts val="0"/>
              </a:spcAft>
              <a:buSzPts val="1000"/>
              <a:buFont typeface="Work Sans"/>
              <a:buChar char="●"/>
              <a:defRPr sz="1000"/>
            </a:lvl1pPr>
            <a:lvl2pPr marL="914400" lvl="1" indent="-292100">
              <a:spcBef>
                <a:spcPts val="0"/>
              </a:spcBef>
              <a:spcAft>
                <a:spcPts val="0"/>
              </a:spcAft>
              <a:buSzPts val="1000"/>
              <a:buFont typeface="Work Sans"/>
              <a:buChar char="○"/>
              <a:defRPr sz="1000"/>
            </a:lvl2pPr>
            <a:lvl3pPr marL="1371600" lvl="2" indent="-292100">
              <a:spcBef>
                <a:spcPts val="0"/>
              </a:spcBef>
              <a:spcAft>
                <a:spcPts val="0"/>
              </a:spcAft>
              <a:buSzPts val="1000"/>
              <a:buFont typeface="Work Sans"/>
              <a:buChar char="■"/>
              <a:defRPr sz="1000"/>
            </a:lvl3pPr>
            <a:lvl4pPr marL="1828800" lvl="3" indent="-292100">
              <a:spcBef>
                <a:spcPts val="0"/>
              </a:spcBef>
              <a:spcAft>
                <a:spcPts val="0"/>
              </a:spcAft>
              <a:buSzPts val="1000"/>
              <a:buFont typeface="Work Sans"/>
              <a:buChar char="●"/>
              <a:defRPr sz="1000"/>
            </a:lvl4pPr>
            <a:lvl5pPr marL="2286000" lvl="4" indent="-292100">
              <a:spcBef>
                <a:spcPts val="0"/>
              </a:spcBef>
              <a:spcAft>
                <a:spcPts val="0"/>
              </a:spcAft>
              <a:buSzPts val="1000"/>
              <a:buFont typeface="Work Sans"/>
              <a:buChar char="○"/>
              <a:defRPr sz="1000"/>
            </a:lvl5pPr>
            <a:lvl6pPr marL="2743200" lvl="5" indent="-292100">
              <a:spcBef>
                <a:spcPts val="0"/>
              </a:spcBef>
              <a:spcAft>
                <a:spcPts val="0"/>
              </a:spcAft>
              <a:buSzPts val="1000"/>
              <a:buFont typeface="Work Sans"/>
              <a:buChar char="■"/>
              <a:defRPr sz="1000"/>
            </a:lvl6pPr>
            <a:lvl7pPr marL="3200400" lvl="6" indent="-292100">
              <a:spcBef>
                <a:spcPts val="0"/>
              </a:spcBef>
              <a:spcAft>
                <a:spcPts val="0"/>
              </a:spcAft>
              <a:buSzPts val="1000"/>
              <a:buFont typeface="Work Sans"/>
              <a:buChar char="●"/>
              <a:defRPr sz="1000"/>
            </a:lvl7pPr>
            <a:lvl8pPr marL="3657600" lvl="7" indent="-292100">
              <a:spcBef>
                <a:spcPts val="0"/>
              </a:spcBef>
              <a:spcAft>
                <a:spcPts val="0"/>
              </a:spcAft>
              <a:buSzPts val="1000"/>
              <a:buFont typeface="Work Sans"/>
              <a:buChar char="○"/>
              <a:defRPr sz="1000"/>
            </a:lvl8pPr>
            <a:lvl9pPr marL="4114800" lvl="8" indent="-292100">
              <a:spcBef>
                <a:spcPts val="0"/>
              </a:spcBef>
              <a:spcAft>
                <a:spcPts val="0"/>
              </a:spcAft>
              <a:buSzPts val="1000"/>
              <a:buFont typeface="Work Sans"/>
              <a:buChar char="■"/>
              <a:defRPr sz="1000"/>
            </a:lvl9pPr>
          </a:lstStyle>
          <a:p>
            <a:endParaRPr/>
          </a:p>
        </p:txBody>
      </p:sp>
      <p:sp>
        <p:nvSpPr>
          <p:cNvPr id="440" name="Google Shape;440;p37"/>
          <p:cNvSpPr txBox="1">
            <a:spLocks noGrp="1"/>
          </p:cNvSpPr>
          <p:nvPr>
            <p:ph type="body" idx="22"/>
          </p:nvPr>
        </p:nvSpPr>
        <p:spPr>
          <a:xfrm>
            <a:off x="7752325" y="2748200"/>
            <a:ext cx="1401000" cy="2249700"/>
          </a:xfrm>
          <a:prstGeom prst="rect">
            <a:avLst/>
          </a:prstGeom>
        </p:spPr>
        <p:txBody>
          <a:bodyPr spcFirstLastPara="1" wrap="square" lIns="91425" tIns="91425" rIns="91425" bIns="91425" anchor="t" anchorCtr="0">
            <a:noAutofit/>
          </a:bodyPr>
          <a:lstStyle>
            <a:lvl1pPr marL="457200" lvl="0" indent="-292100">
              <a:spcBef>
                <a:spcPts val="0"/>
              </a:spcBef>
              <a:spcAft>
                <a:spcPts val="0"/>
              </a:spcAft>
              <a:buSzPts val="1000"/>
              <a:buFont typeface="Work Sans"/>
              <a:buChar char="●"/>
              <a:defRPr sz="1000"/>
            </a:lvl1pPr>
            <a:lvl2pPr marL="914400" lvl="1" indent="-292100">
              <a:spcBef>
                <a:spcPts val="0"/>
              </a:spcBef>
              <a:spcAft>
                <a:spcPts val="0"/>
              </a:spcAft>
              <a:buSzPts val="1000"/>
              <a:buFont typeface="Work Sans"/>
              <a:buChar char="○"/>
              <a:defRPr sz="1000"/>
            </a:lvl2pPr>
            <a:lvl3pPr marL="1371600" lvl="2" indent="-292100">
              <a:spcBef>
                <a:spcPts val="0"/>
              </a:spcBef>
              <a:spcAft>
                <a:spcPts val="0"/>
              </a:spcAft>
              <a:buSzPts val="1000"/>
              <a:buFont typeface="Work Sans"/>
              <a:buChar char="■"/>
              <a:defRPr sz="1000"/>
            </a:lvl3pPr>
            <a:lvl4pPr marL="1828800" lvl="3" indent="-292100">
              <a:spcBef>
                <a:spcPts val="0"/>
              </a:spcBef>
              <a:spcAft>
                <a:spcPts val="0"/>
              </a:spcAft>
              <a:buSzPts val="1000"/>
              <a:buFont typeface="Work Sans"/>
              <a:buChar char="●"/>
              <a:defRPr sz="1000"/>
            </a:lvl4pPr>
            <a:lvl5pPr marL="2286000" lvl="4" indent="-292100">
              <a:spcBef>
                <a:spcPts val="0"/>
              </a:spcBef>
              <a:spcAft>
                <a:spcPts val="0"/>
              </a:spcAft>
              <a:buSzPts val="1000"/>
              <a:buFont typeface="Work Sans"/>
              <a:buChar char="○"/>
              <a:defRPr sz="1000"/>
            </a:lvl5pPr>
            <a:lvl6pPr marL="2743200" lvl="5" indent="-292100">
              <a:spcBef>
                <a:spcPts val="0"/>
              </a:spcBef>
              <a:spcAft>
                <a:spcPts val="0"/>
              </a:spcAft>
              <a:buSzPts val="1000"/>
              <a:buFont typeface="Work Sans"/>
              <a:buChar char="■"/>
              <a:defRPr sz="1000"/>
            </a:lvl6pPr>
            <a:lvl7pPr marL="3200400" lvl="6" indent="-292100">
              <a:spcBef>
                <a:spcPts val="0"/>
              </a:spcBef>
              <a:spcAft>
                <a:spcPts val="0"/>
              </a:spcAft>
              <a:buSzPts val="1000"/>
              <a:buFont typeface="Work Sans"/>
              <a:buChar char="●"/>
              <a:defRPr sz="1000"/>
            </a:lvl7pPr>
            <a:lvl8pPr marL="3657600" lvl="7" indent="-292100">
              <a:spcBef>
                <a:spcPts val="0"/>
              </a:spcBef>
              <a:spcAft>
                <a:spcPts val="0"/>
              </a:spcAft>
              <a:buSzPts val="1000"/>
              <a:buFont typeface="Work Sans"/>
              <a:buChar char="○"/>
              <a:defRPr sz="1000"/>
            </a:lvl8pPr>
            <a:lvl9pPr marL="4114800" lvl="8" indent="-292100">
              <a:spcBef>
                <a:spcPts val="0"/>
              </a:spcBef>
              <a:spcAft>
                <a:spcPts val="0"/>
              </a:spcAft>
              <a:buSzPts val="1000"/>
              <a:buFont typeface="Work Sans"/>
              <a:buChar char="■"/>
              <a:defRPr sz="1000"/>
            </a:lvl9pPr>
          </a:lstStyle>
          <a:p>
            <a:endParaRPr/>
          </a:p>
        </p:txBody>
      </p:sp>
      <p:sp>
        <p:nvSpPr>
          <p:cNvPr id="441" name="Google Shape;441;p37"/>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lvl1pPr lvl="0" algn="ctr">
              <a:buClr>
                <a:schemeClr val="dk1"/>
              </a:buClr>
              <a:buSzPts val="1100"/>
              <a:buNone/>
              <a:defRPr/>
            </a:lvl1pPr>
            <a:lvl2pPr lvl="1" algn="ctr">
              <a:buClr>
                <a:schemeClr val="dk1"/>
              </a:buClr>
              <a:buSzPts val="1100"/>
              <a:buNone/>
              <a:defRPr/>
            </a:lvl2pPr>
            <a:lvl3pPr lvl="2" algn="ctr">
              <a:buClr>
                <a:schemeClr val="dk1"/>
              </a:buClr>
              <a:buSzPts val="1100"/>
              <a:buNone/>
              <a:defRPr/>
            </a:lvl3pPr>
            <a:lvl4pPr lvl="3" algn="ctr">
              <a:buClr>
                <a:schemeClr val="dk1"/>
              </a:buClr>
              <a:buSzPts val="1100"/>
              <a:buNone/>
              <a:defRPr/>
            </a:lvl4pPr>
            <a:lvl5pPr lvl="4" algn="ctr">
              <a:buClr>
                <a:schemeClr val="dk1"/>
              </a:buClr>
              <a:buSzPts val="1100"/>
              <a:buNone/>
              <a:defRPr/>
            </a:lvl5pPr>
            <a:lvl6pPr lvl="5" algn="ctr">
              <a:buClr>
                <a:schemeClr val="dk1"/>
              </a:buClr>
              <a:buSzPts val="1100"/>
              <a:buNone/>
              <a:defRPr/>
            </a:lvl6pPr>
            <a:lvl7pPr lvl="6" algn="ctr">
              <a:buClr>
                <a:schemeClr val="dk1"/>
              </a:buClr>
              <a:buSzPts val="1100"/>
              <a:buNone/>
              <a:defRPr/>
            </a:lvl7pPr>
            <a:lvl8pPr lvl="7" algn="ctr">
              <a:buClr>
                <a:schemeClr val="dk1"/>
              </a:buClr>
              <a:buSzPts val="1100"/>
              <a:buNone/>
              <a:defRPr/>
            </a:lvl8pPr>
            <a:lvl9pPr lvl="8" algn="ctr">
              <a:buClr>
                <a:schemeClr val="dk1"/>
              </a:buClr>
              <a:buSzPts val="1100"/>
              <a:buNone/>
              <a:defRPr/>
            </a:lvl9pPr>
          </a:lstStyle>
          <a:p>
            <a:pPr marL="0" lvl="0" indent="0" algn="ct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matchingName="Title slide">
  <p:cSld name="TITLE_4">
    <p:spTree>
      <p:nvGrpSpPr>
        <p:cNvPr id="1" name="Shape 442"/>
        <p:cNvGrpSpPr/>
        <p:nvPr/>
      </p:nvGrpSpPr>
      <p:grpSpPr>
        <a:xfrm>
          <a:off x="0" y="0"/>
          <a:ext cx="0" cy="0"/>
          <a:chOff x="0" y="0"/>
          <a:chExt cx="0" cy="0"/>
        </a:xfrm>
      </p:grpSpPr>
      <p:sp>
        <p:nvSpPr>
          <p:cNvPr id="443" name="Google Shape;443;p38"/>
          <p:cNvSpPr txBox="1">
            <a:spLocks noGrp="1"/>
          </p:cNvSpPr>
          <p:nvPr>
            <p:ph type="ctrTitle"/>
          </p:nvPr>
        </p:nvSpPr>
        <p:spPr>
          <a:xfrm>
            <a:off x="311708" y="744575"/>
            <a:ext cx="8520600" cy="2052600"/>
          </a:xfrm>
          <a:prstGeom prst="rect">
            <a:avLst/>
          </a:prstGeom>
        </p:spPr>
        <p:txBody>
          <a:bodyPr spcFirstLastPara="1" wrap="square" lIns="91425" tIns="91425" rIns="91425" bIns="91425" anchor="b" anchorCtr="0">
            <a:noAutofit/>
          </a:bodyPr>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a:endParaRPr/>
          </a:p>
        </p:txBody>
      </p:sp>
      <p:sp>
        <p:nvSpPr>
          <p:cNvPr id="444" name="Google Shape;444;p38"/>
          <p:cNvSpPr txBox="1">
            <a:spLocks noGrp="1"/>
          </p:cNvSpPr>
          <p:nvPr>
            <p:ph type="subTitle" idx="1"/>
          </p:nvPr>
        </p:nvSpPr>
        <p:spPr>
          <a:xfrm>
            <a:off x="311700" y="2834125"/>
            <a:ext cx="8520600" cy="792600"/>
          </a:xfrm>
          <a:prstGeom prst="rect">
            <a:avLst/>
          </a:prstGeom>
        </p:spPr>
        <p:txBody>
          <a:bodyPr spcFirstLastPara="1" wrap="square" lIns="91425" tIns="91425" rIns="91425" bIns="91425" anchor="t" anchorCtr="0">
            <a:noAutofit/>
          </a:bodyPr>
          <a:lstStyle>
            <a:lvl1pPr lvl="0" algn="ctr">
              <a:spcBef>
                <a:spcPts val="0"/>
              </a:spcBef>
              <a:spcAft>
                <a:spcPts val="0"/>
              </a:spcAft>
              <a:buSzPts val="2800"/>
              <a:buNone/>
              <a:defRPr sz="2800"/>
            </a:lvl1pPr>
            <a:lvl2pPr lvl="1" algn="ctr">
              <a:spcBef>
                <a:spcPts val="0"/>
              </a:spcBef>
              <a:spcAft>
                <a:spcPts val="0"/>
              </a:spcAft>
              <a:buSzPts val="2800"/>
              <a:buNone/>
              <a:defRPr sz="2800"/>
            </a:lvl2pPr>
            <a:lvl3pPr lvl="2" algn="ctr">
              <a:spcBef>
                <a:spcPts val="0"/>
              </a:spcBef>
              <a:spcAft>
                <a:spcPts val="0"/>
              </a:spcAft>
              <a:buSzPts val="2800"/>
              <a:buNone/>
              <a:defRPr sz="2800"/>
            </a:lvl3pPr>
            <a:lvl4pPr lvl="3" algn="ctr">
              <a:spcBef>
                <a:spcPts val="0"/>
              </a:spcBef>
              <a:spcAft>
                <a:spcPts val="0"/>
              </a:spcAft>
              <a:buSzPts val="2800"/>
              <a:buNone/>
              <a:defRPr sz="2800"/>
            </a:lvl4pPr>
            <a:lvl5pPr lvl="4" algn="ctr">
              <a:spcBef>
                <a:spcPts val="0"/>
              </a:spcBef>
              <a:spcAft>
                <a:spcPts val="0"/>
              </a:spcAft>
              <a:buSzPts val="2800"/>
              <a:buNone/>
              <a:defRPr sz="2800"/>
            </a:lvl5pPr>
            <a:lvl6pPr lvl="5" algn="ctr">
              <a:spcBef>
                <a:spcPts val="0"/>
              </a:spcBef>
              <a:spcAft>
                <a:spcPts val="0"/>
              </a:spcAft>
              <a:buSzPts val="2800"/>
              <a:buNone/>
              <a:defRPr sz="2800"/>
            </a:lvl6pPr>
            <a:lvl7pPr lvl="6" algn="ctr">
              <a:spcBef>
                <a:spcPts val="0"/>
              </a:spcBef>
              <a:spcAft>
                <a:spcPts val="0"/>
              </a:spcAft>
              <a:buSzPts val="2800"/>
              <a:buNone/>
              <a:defRPr sz="2800"/>
            </a:lvl7pPr>
            <a:lvl8pPr lvl="7" algn="ctr">
              <a:spcBef>
                <a:spcPts val="0"/>
              </a:spcBef>
              <a:spcAft>
                <a:spcPts val="0"/>
              </a:spcAft>
              <a:buSzPts val="2800"/>
              <a:buNone/>
              <a:defRPr sz="2800"/>
            </a:lvl8pPr>
            <a:lvl9pPr lvl="8" algn="ctr">
              <a:spcBef>
                <a:spcPts val="0"/>
              </a:spcBef>
              <a:spcAft>
                <a:spcPts val="0"/>
              </a:spcAft>
              <a:buSzPts val="2800"/>
              <a:buNone/>
              <a:defRPr sz="2800"/>
            </a:lvl9pPr>
          </a:lstStyle>
          <a:p>
            <a:endParaRPr/>
          </a:p>
        </p:txBody>
      </p:sp>
      <p:sp>
        <p:nvSpPr>
          <p:cNvPr id="445" name="Google Shape;445;p38"/>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matchingName="Section header">
  <p:cSld name="SECTION_HEADER_1">
    <p:spTree>
      <p:nvGrpSpPr>
        <p:cNvPr id="1" name="Shape 446"/>
        <p:cNvGrpSpPr/>
        <p:nvPr/>
      </p:nvGrpSpPr>
      <p:grpSpPr>
        <a:xfrm>
          <a:off x="0" y="0"/>
          <a:ext cx="0" cy="0"/>
          <a:chOff x="0" y="0"/>
          <a:chExt cx="0" cy="0"/>
        </a:xfrm>
      </p:grpSpPr>
      <p:sp>
        <p:nvSpPr>
          <p:cNvPr id="447" name="Google Shape;447;p39"/>
          <p:cNvSpPr txBox="1">
            <a:spLocks noGrp="1"/>
          </p:cNvSpPr>
          <p:nvPr>
            <p:ph type="title"/>
          </p:nvPr>
        </p:nvSpPr>
        <p:spPr>
          <a:xfrm>
            <a:off x="311700" y="2150850"/>
            <a:ext cx="8520600" cy="841800"/>
          </a:xfrm>
          <a:prstGeom prst="rect">
            <a:avLst/>
          </a:prstGeom>
        </p:spPr>
        <p:txBody>
          <a:bodyPr spcFirstLastPara="1" wrap="square" lIns="91425" tIns="91425" rIns="91425" bIns="91425" anchor="ctr" anchorCtr="0">
            <a:no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a:endParaRPr/>
          </a:p>
        </p:txBody>
      </p:sp>
      <p:sp>
        <p:nvSpPr>
          <p:cNvPr id="448" name="Google Shape;448;p39"/>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matchingName="Title and body">
  <p:cSld name="TITLE_AND_BODY_1">
    <p:spTree>
      <p:nvGrpSpPr>
        <p:cNvPr id="1" name="Shape 449"/>
        <p:cNvGrpSpPr/>
        <p:nvPr/>
      </p:nvGrpSpPr>
      <p:grpSpPr>
        <a:xfrm>
          <a:off x="0" y="0"/>
          <a:ext cx="0" cy="0"/>
          <a:chOff x="0" y="0"/>
          <a:chExt cx="0" cy="0"/>
        </a:xfrm>
      </p:grpSpPr>
      <p:sp>
        <p:nvSpPr>
          <p:cNvPr id="450" name="Google Shape;450;p40"/>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lvl1pPr lvl="0">
              <a:spcBef>
                <a:spcPts val="0"/>
              </a:spcBef>
              <a:spcAft>
                <a:spcPts val="0"/>
              </a:spcAft>
              <a:buSzPts val="24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51" name="Google Shape;451;p40"/>
          <p:cNvSpPr txBox="1">
            <a:spLocks noGrp="1"/>
          </p:cNvSpPr>
          <p:nvPr>
            <p:ph type="body" idx="1"/>
          </p:nvPr>
        </p:nvSpPr>
        <p:spPr>
          <a:xfrm>
            <a:off x="311700" y="1152475"/>
            <a:ext cx="8520600" cy="34164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452" name="Google Shape;452;p40"/>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matchingName="Title and two columns">
  <p:cSld name="TITLE_AND_TWO_COLUMNS_1">
    <p:spTree>
      <p:nvGrpSpPr>
        <p:cNvPr id="1" name="Shape 453"/>
        <p:cNvGrpSpPr/>
        <p:nvPr/>
      </p:nvGrpSpPr>
      <p:grpSpPr>
        <a:xfrm>
          <a:off x="0" y="0"/>
          <a:ext cx="0" cy="0"/>
          <a:chOff x="0" y="0"/>
          <a:chExt cx="0" cy="0"/>
        </a:xfrm>
      </p:grpSpPr>
      <p:sp>
        <p:nvSpPr>
          <p:cNvPr id="454" name="Google Shape;454;p41"/>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lvl1pPr lvl="0">
              <a:spcBef>
                <a:spcPts val="0"/>
              </a:spcBef>
              <a:spcAft>
                <a:spcPts val="0"/>
              </a:spcAft>
              <a:buSzPts val="24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55" name="Google Shape;455;p41"/>
          <p:cNvSpPr txBox="1">
            <a:spLocks noGrp="1"/>
          </p:cNvSpPr>
          <p:nvPr>
            <p:ph type="body" idx="1"/>
          </p:nvPr>
        </p:nvSpPr>
        <p:spPr>
          <a:xfrm>
            <a:off x="311700" y="1152475"/>
            <a:ext cx="3999900" cy="34164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456" name="Google Shape;456;p41"/>
          <p:cNvSpPr txBox="1">
            <a:spLocks noGrp="1"/>
          </p:cNvSpPr>
          <p:nvPr>
            <p:ph type="body" idx="2"/>
          </p:nvPr>
        </p:nvSpPr>
        <p:spPr>
          <a:xfrm>
            <a:off x="4832400" y="1152475"/>
            <a:ext cx="3999900" cy="34164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457" name="Google Shape;457;p41"/>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matchingName="Title only">
  <p:cSld name="TITLE_ONLY_1">
    <p:spTree>
      <p:nvGrpSpPr>
        <p:cNvPr id="1" name="Shape 458"/>
        <p:cNvGrpSpPr/>
        <p:nvPr/>
      </p:nvGrpSpPr>
      <p:grpSpPr>
        <a:xfrm>
          <a:off x="0" y="0"/>
          <a:ext cx="0" cy="0"/>
          <a:chOff x="0" y="0"/>
          <a:chExt cx="0" cy="0"/>
        </a:xfrm>
      </p:grpSpPr>
      <p:sp>
        <p:nvSpPr>
          <p:cNvPr id="459" name="Google Shape;459;p42"/>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lvl1pPr lvl="0">
              <a:spcBef>
                <a:spcPts val="0"/>
              </a:spcBef>
              <a:spcAft>
                <a:spcPts val="0"/>
              </a:spcAft>
              <a:buSzPts val="24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60" name="Google Shape;460;p4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matchingName="One column text">
  <p:cSld name="ONE_COLUMN_TEXT_1">
    <p:spTree>
      <p:nvGrpSpPr>
        <p:cNvPr id="1" name="Shape 461"/>
        <p:cNvGrpSpPr/>
        <p:nvPr/>
      </p:nvGrpSpPr>
      <p:grpSpPr>
        <a:xfrm>
          <a:off x="0" y="0"/>
          <a:ext cx="0" cy="0"/>
          <a:chOff x="0" y="0"/>
          <a:chExt cx="0" cy="0"/>
        </a:xfrm>
      </p:grpSpPr>
      <p:sp>
        <p:nvSpPr>
          <p:cNvPr id="462" name="Google Shape;462;p43"/>
          <p:cNvSpPr txBox="1">
            <a:spLocks noGrp="1"/>
          </p:cNvSpPr>
          <p:nvPr>
            <p:ph type="title"/>
          </p:nvPr>
        </p:nvSpPr>
        <p:spPr>
          <a:xfrm>
            <a:off x="311700" y="555600"/>
            <a:ext cx="2808000" cy="755700"/>
          </a:xfrm>
          <a:prstGeom prst="rect">
            <a:avLst/>
          </a:prstGeom>
        </p:spPr>
        <p:txBody>
          <a:bodyPr spcFirstLastPara="1" wrap="square" lIns="91425" tIns="91425" rIns="91425" bIns="91425" anchor="b" anchorCtr="0">
            <a:noAutofit/>
          </a:bodyPr>
          <a:lstStyle>
            <a:lvl1pPr lvl="0">
              <a:spcBef>
                <a:spcPts val="0"/>
              </a:spcBef>
              <a:spcAft>
                <a:spcPts val="0"/>
              </a:spcAft>
              <a:buSzPts val="2400"/>
              <a:buNone/>
              <a:defRPr/>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a:endParaRPr/>
          </a:p>
        </p:txBody>
      </p:sp>
      <p:sp>
        <p:nvSpPr>
          <p:cNvPr id="463" name="Google Shape;463;p43"/>
          <p:cNvSpPr txBox="1">
            <a:spLocks noGrp="1"/>
          </p:cNvSpPr>
          <p:nvPr>
            <p:ph type="body" idx="1"/>
          </p:nvPr>
        </p:nvSpPr>
        <p:spPr>
          <a:xfrm>
            <a:off x="311700" y="1389600"/>
            <a:ext cx="2808000" cy="31794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464" name="Google Shape;464;p43"/>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matchingName="Main point">
  <p:cSld name="MAIN_POINT_1">
    <p:spTree>
      <p:nvGrpSpPr>
        <p:cNvPr id="1" name="Shape 465"/>
        <p:cNvGrpSpPr/>
        <p:nvPr/>
      </p:nvGrpSpPr>
      <p:grpSpPr>
        <a:xfrm>
          <a:off x="0" y="0"/>
          <a:ext cx="0" cy="0"/>
          <a:chOff x="0" y="0"/>
          <a:chExt cx="0" cy="0"/>
        </a:xfrm>
      </p:grpSpPr>
      <p:sp>
        <p:nvSpPr>
          <p:cNvPr id="466" name="Google Shape;466;p44"/>
          <p:cNvSpPr txBox="1">
            <a:spLocks noGrp="1"/>
          </p:cNvSpPr>
          <p:nvPr>
            <p:ph type="title"/>
          </p:nvPr>
        </p:nvSpPr>
        <p:spPr>
          <a:xfrm>
            <a:off x="490250" y="450150"/>
            <a:ext cx="6367800" cy="4090800"/>
          </a:xfrm>
          <a:prstGeom prst="rect">
            <a:avLst/>
          </a:prstGeom>
        </p:spPr>
        <p:txBody>
          <a:bodyPr spcFirstLastPara="1" wrap="square" lIns="91425" tIns="91425" rIns="91425" bIns="91425" anchor="ctr" anchorCtr="0">
            <a:no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a:endParaRPr/>
          </a:p>
        </p:txBody>
      </p:sp>
      <p:sp>
        <p:nvSpPr>
          <p:cNvPr id="467" name="Google Shape;467;p44"/>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_1">
    <p:spTree>
      <p:nvGrpSpPr>
        <p:cNvPr id="1" name="Shape 468"/>
        <p:cNvGrpSpPr/>
        <p:nvPr/>
      </p:nvGrpSpPr>
      <p:grpSpPr>
        <a:xfrm>
          <a:off x="0" y="0"/>
          <a:ext cx="0" cy="0"/>
          <a:chOff x="0" y="0"/>
          <a:chExt cx="0" cy="0"/>
        </a:xfrm>
      </p:grpSpPr>
      <p:sp>
        <p:nvSpPr>
          <p:cNvPr id="469" name="Google Shape;469;p45"/>
          <p:cNvSpPr/>
          <p:nvPr/>
        </p:nvSpPr>
        <p:spPr>
          <a:xfrm>
            <a:off x="4572000" y="-125"/>
            <a:ext cx="4572000" cy="51435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0" name="Google Shape;470;p45"/>
          <p:cNvSpPr txBox="1">
            <a:spLocks noGrp="1"/>
          </p:cNvSpPr>
          <p:nvPr>
            <p:ph type="title"/>
          </p:nvPr>
        </p:nvSpPr>
        <p:spPr>
          <a:xfrm>
            <a:off x="265500" y="1233175"/>
            <a:ext cx="4045200" cy="1482300"/>
          </a:xfrm>
          <a:prstGeom prst="rect">
            <a:avLst/>
          </a:prstGeom>
        </p:spPr>
        <p:txBody>
          <a:bodyPr spcFirstLastPara="1" wrap="square" lIns="91425" tIns="91425" rIns="91425" bIns="91425" anchor="b" anchorCtr="0">
            <a:no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a:endParaRPr/>
          </a:p>
        </p:txBody>
      </p:sp>
      <p:sp>
        <p:nvSpPr>
          <p:cNvPr id="471" name="Google Shape;471;p45"/>
          <p:cNvSpPr txBox="1">
            <a:spLocks noGrp="1"/>
          </p:cNvSpPr>
          <p:nvPr>
            <p:ph type="subTitle" idx="1"/>
          </p:nvPr>
        </p:nvSpPr>
        <p:spPr>
          <a:xfrm>
            <a:off x="265500" y="2803075"/>
            <a:ext cx="4045200" cy="1235100"/>
          </a:xfrm>
          <a:prstGeom prst="rect">
            <a:avLst/>
          </a:prstGeom>
        </p:spPr>
        <p:txBody>
          <a:bodyPr spcFirstLastPara="1" wrap="square" lIns="91425" tIns="91425" rIns="91425" bIns="91425" anchor="t" anchorCtr="0">
            <a:noAutofit/>
          </a:bodyPr>
          <a:lstStyle>
            <a:lvl1pPr lvl="0" algn="ctr">
              <a:spcBef>
                <a:spcPts val="0"/>
              </a:spcBef>
              <a:spcAft>
                <a:spcPts val="0"/>
              </a:spcAft>
              <a:buSzPts val="2100"/>
              <a:buNone/>
              <a:defRPr sz="2100"/>
            </a:lvl1pPr>
            <a:lvl2pPr lvl="1" algn="ctr">
              <a:spcBef>
                <a:spcPts val="0"/>
              </a:spcBef>
              <a:spcAft>
                <a:spcPts val="0"/>
              </a:spcAft>
              <a:buSzPts val="2100"/>
              <a:buNone/>
              <a:defRPr sz="2100"/>
            </a:lvl2pPr>
            <a:lvl3pPr lvl="2" algn="ctr">
              <a:spcBef>
                <a:spcPts val="0"/>
              </a:spcBef>
              <a:spcAft>
                <a:spcPts val="0"/>
              </a:spcAft>
              <a:buSzPts val="2100"/>
              <a:buNone/>
              <a:defRPr sz="2100"/>
            </a:lvl3pPr>
            <a:lvl4pPr lvl="3" algn="ctr">
              <a:spcBef>
                <a:spcPts val="0"/>
              </a:spcBef>
              <a:spcAft>
                <a:spcPts val="0"/>
              </a:spcAft>
              <a:buSzPts val="2100"/>
              <a:buNone/>
              <a:defRPr sz="2100"/>
            </a:lvl4pPr>
            <a:lvl5pPr lvl="4" algn="ctr">
              <a:spcBef>
                <a:spcPts val="0"/>
              </a:spcBef>
              <a:spcAft>
                <a:spcPts val="0"/>
              </a:spcAft>
              <a:buSzPts val="2100"/>
              <a:buNone/>
              <a:defRPr sz="2100"/>
            </a:lvl5pPr>
            <a:lvl6pPr lvl="5" algn="ctr">
              <a:spcBef>
                <a:spcPts val="0"/>
              </a:spcBef>
              <a:spcAft>
                <a:spcPts val="0"/>
              </a:spcAft>
              <a:buSzPts val="2100"/>
              <a:buNone/>
              <a:defRPr sz="2100"/>
            </a:lvl6pPr>
            <a:lvl7pPr lvl="6" algn="ctr">
              <a:spcBef>
                <a:spcPts val="0"/>
              </a:spcBef>
              <a:spcAft>
                <a:spcPts val="0"/>
              </a:spcAft>
              <a:buSzPts val="2100"/>
              <a:buNone/>
              <a:defRPr sz="2100"/>
            </a:lvl7pPr>
            <a:lvl8pPr lvl="7" algn="ctr">
              <a:spcBef>
                <a:spcPts val="0"/>
              </a:spcBef>
              <a:spcAft>
                <a:spcPts val="0"/>
              </a:spcAft>
              <a:buSzPts val="2100"/>
              <a:buNone/>
              <a:defRPr sz="2100"/>
            </a:lvl8pPr>
            <a:lvl9pPr lvl="8" algn="ctr">
              <a:spcBef>
                <a:spcPts val="0"/>
              </a:spcBef>
              <a:spcAft>
                <a:spcPts val="0"/>
              </a:spcAft>
              <a:buSzPts val="2100"/>
              <a:buNone/>
              <a:defRPr sz="2100"/>
            </a:lvl9pPr>
          </a:lstStyle>
          <a:p>
            <a:endParaRPr/>
          </a:p>
        </p:txBody>
      </p:sp>
      <p:sp>
        <p:nvSpPr>
          <p:cNvPr id="472" name="Google Shape;472;p45"/>
          <p:cNvSpPr txBox="1">
            <a:spLocks noGrp="1"/>
          </p:cNvSpPr>
          <p:nvPr>
            <p:ph type="body" idx="2"/>
          </p:nvPr>
        </p:nvSpPr>
        <p:spPr>
          <a:xfrm>
            <a:off x="4939500" y="724075"/>
            <a:ext cx="3837000" cy="3695100"/>
          </a:xfrm>
          <a:prstGeom prst="rect">
            <a:avLst/>
          </a:prstGeom>
        </p:spPr>
        <p:txBody>
          <a:bodyPr spcFirstLastPara="1" wrap="square" lIns="91425" tIns="91425" rIns="91425" bIns="91425" anchor="ctr"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473" name="Google Shape;473;p45"/>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matchingName="Caption">
  <p:cSld name="CAPTION_ONLY_1">
    <p:spTree>
      <p:nvGrpSpPr>
        <p:cNvPr id="1" name="Shape 474"/>
        <p:cNvGrpSpPr/>
        <p:nvPr/>
      </p:nvGrpSpPr>
      <p:grpSpPr>
        <a:xfrm>
          <a:off x="0" y="0"/>
          <a:ext cx="0" cy="0"/>
          <a:chOff x="0" y="0"/>
          <a:chExt cx="0" cy="0"/>
        </a:xfrm>
      </p:grpSpPr>
      <p:sp>
        <p:nvSpPr>
          <p:cNvPr id="475" name="Google Shape;475;p46"/>
          <p:cNvSpPr txBox="1">
            <a:spLocks noGrp="1"/>
          </p:cNvSpPr>
          <p:nvPr>
            <p:ph type="body" idx="1"/>
          </p:nvPr>
        </p:nvSpPr>
        <p:spPr>
          <a:xfrm>
            <a:off x="311700" y="4230575"/>
            <a:ext cx="5998800" cy="605100"/>
          </a:xfrm>
          <a:prstGeom prst="rect">
            <a:avLst/>
          </a:prstGeom>
        </p:spPr>
        <p:txBody>
          <a:bodyPr spcFirstLastPara="1" wrap="square" lIns="91425" tIns="91425" rIns="91425" bIns="91425" anchor="ctr" anchorCtr="0">
            <a:noAutofit/>
          </a:bodyPr>
          <a:lstStyle>
            <a:lvl1pPr marL="457200" lvl="0" indent="-228600">
              <a:spcBef>
                <a:spcPts val="0"/>
              </a:spcBef>
              <a:spcAft>
                <a:spcPts val="0"/>
              </a:spcAft>
              <a:buSzPts val="1200"/>
              <a:buNone/>
              <a:defRPr/>
            </a:lvl1pPr>
          </a:lstStyle>
          <a:p>
            <a:endParaRPr/>
          </a:p>
        </p:txBody>
      </p:sp>
      <p:sp>
        <p:nvSpPr>
          <p:cNvPr id="476" name="Google Shape;476;p46"/>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matchingName="Big number">
  <p:cSld name="BIG_NUMBER_1">
    <p:spTree>
      <p:nvGrpSpPr>
        <p:cNvPr id="1" name="Shape 477"/>
        <p:cNvGrpSpPr/>
        <p:nvPr/>
      </p:nvGrpSpPr>
      <p:grpSpPr>
        <a:xfrm>
          <a:off x="0" y="0"/>
          <a:ext cx="0" cy="0"/>
          <a:chOff x="0" y="0"/>
          <a:chExt cx="0" cy="0"/>
        </a:xfrm>
      </p:grpSpPr>
      <p:sp>
        <p:nvSpPr>
          <p:cNvPr id="478" name="Google Shape;478;p47"/>
          <p:cNvSpPr txBox="1">
            <a:spLocks noGrp="1"/>
          </p:cNvSpPr>
          <p:nvPr>
            <p:ph type="title" hasCustomPrompt="1"/>
          </p:nvPr>
        </p:nvSpPr>
        <p:spPr>
          <a:xfrm>
            <a:off x="311700" y="1106125"/>
            <a:ext cx="8520600" cy="1963500"/>
          </a:xfrm>
          <a:prstGeom prst="rect">
            <a:avLst/>
          </a:prstGeom>
        </p:spPr>
        <p:txBody>
          <a:bodyPr spcFirstLastPara="1" wrap="square" lIns="91425" tIns="91425" rIns="91425" bIns="91425" anchor="b" anchorCtr="0">
            <a:no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479" name="Google Shape;479;p47"/>
          <p:cNvSpPr txBox="1">
            <a:spLocks noGrp="1"/>
          </p:cNvSpPr>
          <p:nvPr>
            <p:ph type="body" idx="1"/>
          </p:nvPr>
        </p:nvSpPr>
        <p:spPr>
          <a:xfrm>
            <a:off x="311700" y="3152225"/>
            <a:ext cx="8520600" cy="1300800"/>
          </a:xfrm>
          <a:prstGeom prst="rect">
            <a:avLst/>
          </a:prstGeom>
        </p:spPr>
        <p:txBody>
          <a:bodyPr spcFirstLastPara="1" wrap="square" lIns="91425" tIns="91425" rIns="91425" bIns="91425" anchor="t" anchorCtr="0">
            <a:noAutofit/>
          </a:bodyPr>
          <a:lstStyle>
            <a:lvl1pPr marL="457200" lvl="0" indent="-304800" algn="ctr">
              <a:spcBef>
                <a:spcPts val="0"/>
              </a:spcBef>
              <a:spcAft>
                <a:spcPts val="0"/>
              </a:spcAft>
              <a:buSzPts val="1200"/>
              <a:buChar char="●"/>
              <a:defRPr/>
            </a:lvl1pPr>
            <a:lvl2pPr marL="914400" lvl="1" indent="-304800" algn="ctr">
              <a:spcBef>
                <a:spcPts val="0"/>
              </a:spcBef>
              <a:spcAft>
                <a:spcPts val="0"/>
              </a:spcAft>
              <a:buSzPts val="1200"/>
              <a:buChar char="○"/>
              <a:defRPr/>
            </a:lvl2pPr>
            <a:lvl3pPr marL="1371600" lvl="2" indent="-304800" algn="ctr">
              <a:spcBef>
                <a:spcPts val="0"/>
              </a:spcBef>
              <a:spcAft>
                <a:spcPts val="0"/>
              </a:spcAft>
              <a:buSzPts val="1200"/>
              <a:buChar char="■"/>
              <a:defRPr/>
            </a:lvl3pPr>
            <a:lvl4pPr marL="1828800" lvl="3" indent="-304800" algn="ctr">
              <a:spcBef>
                <a:spcPts val="0"/>
              </a:spcBef>
              <a:spcAft>
                <a:spcPts val="0"/>
              </a:spcAft>
              <a:buSzPts val="1200"/>
              <a:buChar char="●"/>
              <a:defRPr/>
            </a:lvl4pPr>
            <a:lvl5pPr marL="2286000" lvl="4" indent="-304800" algn="ctr">
              <a:spcBef>
                <a:spcPts val="0"/>
              </a:spcBef>
              <a:spcAft>
                <a:spcPts val="0"/>
              </a:spcAft>
              <a:buSzPts val="1200"/>
              <a:buChar char="○"/>
              <a:defRPr/>
            </a:lvl5pPr>
            <a:lvl6pPr marL="2743200" lvl="5" indent="-304800" algn="ctr">
              <a:spcBef>
                <a:spcPts val="0"/>
              </a:spcBef>
              <a:spcAft>
                <a:spcPts val="0"/>
              </a:spcAft>
              <a:buSzPts val="1200"/>
              <a:buChar char="■"/>
              <a:defRPr/>
            </a:lvl6pPr>
            <a:lvl7pPr marL="3200400" lvl="6" indent="-304800" algn="ctr">
              <a:spcBef>
                <a:spcPts val="0"/>
              </a:spcBef>
              <a:spcAft>
                <a:spcPts val="0"/>
              </a:spcAft>
              <a:buSzPts val="1200"/>
              <a:buChar char="●"/>
              <a:defRPr/>
            </a:lvl7pPr>
            <a:lvl8pPr marL="3657600" lvl="7" indent="-304800" algn="ctr">
              <a:spcBef>
                <a:spcPts val="0"/>
              </a:spcBef>
              <a:spcAft>
                <a:spcPts val="0"/>
              </a:spcAft>
              <a:buSzPts val="1200"/>
              <a:buChar char="○"/>
              <a:defRPr/>
            </a:lvl8pPr>
            <a:lvl9pPr marL="4114800" lvl="8" indent="-304800" algn="ctr">
              <a:spcBef>
                <a:spcPts val="0"/>
              </a:spcBef>
              <a:spcAft>
                <a:spcPts val="0"/>
              </a:spcAft>
              <a:buSzPts val="1200"/>
              <a:buChar char="■"/>
              <a:defRPr/>
            </a:lvl9pPr>
          </a:lstStyle>
          <a:p>
            <a:endParaRPr/>
          </a:p>
        </p:txBody>
      </p:sp>
      <p:sp>
        <p:nvSpPr>
          <p:cNvPr id="480" name="Google Shape;480;p47"/>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481"/>
        <p:cNvGrpSpPr/>
        <p:nvPr/>
      </p:nvGrpSpPr>
      <p:grpSpPr>
        <a:xfrm>
          <a:off x="0" y="0"/>
          <a:ext cx="0" cy="0"/>
          <a:chOff x="0" y="0"/>
          <a:chExt cx="0" cy="0"/>
        </a:xfrm>
      </p:grpSpPr>
      <p:sp>
        <p:nvSpPr>
          <p:cNvPr id="482" name="Google Shape;482;p48"/>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matchingName="Agenda">
  <p:cSld name="CUSTOM_7_1">
    <p:spTree>
      <p:nvGrpSpPr>
        <p:cNvPr id="1" name="Shape 483"/>
        <p:cNvGrpSpPr/>
        <p:nvPr/>
      </p:nvGrpSpPr>
      <p:grpSpPr>
        <a:xfrm>
          <a:off x="0" y="0"/>
          <a:ext cx="0" cy="0"/>
          <a:chOff x="0" y="0"/>
          <a:chExt cx="0" cy="0"/>
        </a:xfrm>
      </p:grpSpPr>
      <p:sp>
        <p:nvSpPr>
          <p:cNvPr id="484" name="Google Shape;484;p49"/>
          <p:cNvSpPr txBox="1">
            <a:spLocks noGrp="1"/>
          </p:cNvSpPr>
          <p:nvPr>
            <p:ph type="title"/>
          </p:nvPr>
        </p:nvSpPr>
        <p:spPr>
          <a:xfrm>
            <a:off x="677325" y="1832775"/>
            <a:ext cx="3217200" cy="1484100"/>
          </a:xfrm>
          <a:prstGeom prst="rect">
            <a:avLst/>
          </a:prstGeom>
        </p:spPr>
        <p:txBody>
          <a:bodyPr spcFirstLastPara="1" wrap="square" lIns="91425" tIns="91425" rIns="91425" bIns="91425" anchor="ctr" anchorCtr="0">
            <a:noAutofit/>
          </a:bodyPr>
          <a:lstStyle>
            <a:lvl1pPr lvl="0">
              <a:spcBef>
                <a:spcPts val="0"/>
              </a:spcBef>
              <a:spcAft>
                <a:spcPts val="0"/>
              </a:spcAft>
              <a:buSzPts val="4200"/>
              <a:buNone/>
              <a:defRPr sz="42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85" name="Google Shape;485;p49"/>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
        <p:nvSpPr>
          <p:cNvPr id="486" name="Google Shape;486;p49"/>
          <p:cNvSpPr txBox="1">
            <a:spLocks noGrp="1"/>
          </p:cNvSpPr>
          <p:nvPr>
            <p:ph type="subTitle" idx="1"/>
          </p:nvPr>
        </p:nvSpPr>
        <p:spPr>
          <a:xfrm>
            <a:off x="4406650" y="393750"/>
            <a:ext cx="4409700" cy="5427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
        <p:nvSpPr>
          <p:cNvPr id="487" name="Google Shape;487;p49"/>
          <p:cNvSpPr txBox="1">
            <a:spLocks noGrp="1"/>
          </p:cNvSpPr>
          <p:nvPr>
            <p:ph type="subTitle" idx="2"/>
          </p:nvPr>
        </p:nvSpPr>
        <p:spPr>
          <a:xfrm>
            <a:off x="4406650" y="1151705"/>
            <a:ext cx="4409700" cy="5427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
        <p:nvSpPr>
          <p:cNvPr id="488" name="Google Shape;488;p49"/>
          <p:cNvSpPr txBox="1">
            <a:spLocks noGrp="1"/>
          </p:cNvSpPr>
          <p:nvPr>
            <p:ph type="subTitle" idx="3"/>
          </p:nvPr>
        </p:nvSpPr>
        <p:spPr>
          <a:xfrm>
            <a:off x="4406650" y="3425570"/>
            <a:ext cx="4409700" cy="5427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
        <p:nvSpPr>
          <p:cNvPr id="489" name="Google Shape;489;p49"/>
          <p:cNvSpPr txBox="1">
            <a:spLocks noGrp="1"/>
          </p:cNvSpPr>
          <p:nvPr>
            <p:ph type="subTitle" idx="4"/>
          </p:nvPr>
        </p:nvSpPr>
        <p:spPr>
          <a:xfrm>
            <a:off x="4406650" y="1909660"/>
            <a:ext cx="4409700" cy="5427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
        <p:nvSpPr>
          <p:cNvPr id="490" name="Google Shape;490;p49"/>
          <p:cNvSpPr txBox="1">
            <a:spLocks noGrp="1"/>
          </p:cNvSpPr>
          <p:nvPr>
            <p:ph type="subTitle" idx="5"/>
          </p:nvPr>
        </p:nvSpPr>
        <p:spPr>
          <a:xfrm>
            <a:off x="4406650" y="4183525"/>
            <a:ext cx="4409700" cy="5427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
        <p:nvSpPr>
          <p:cNvPr id="491" name="Google Shape;491;p49"/>
          <p:cNvSpPr txBox="1">
            <a:spLocks noGrp="1"/>
          </p:cNvSpPr>
          <p:nvPr>
            <p:ph type="subTitle" idx="6"/>
          </p:nvPr>
        </p:nvSpPr>
        <p:spPr>
          <a:xfrm>
            <a:off x="4406650" y="2667615"/>
            <a:ext cx="4409700" cy="5427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Tree>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matchingName="Title, body and image">
  <p:cSld name="CUSTOM_8_1">
    <p:spTree>
      <p:nvGrpSpPr>
        <p:cNvPr id="1" name="Shape 492"/>
        <p:cNvGrpSpPr/>
        <p:nvPr/>
      </p:nvGrpSpPr>
      <p:grpSpPr>
        <a:xfrm>
          <a:off x="0" y="0"/>
          <a:ext cx="0" cy="0"/>
          <a:chOff x="0" y="0"/>
          <a:chExt cx="0" cy="0"/>
        </a:xfrm>
      </p:grpSpPr>
      <p:sp>
        <p:nvSpPr>
          <p:cNvPr id="493" name="Google Shape;493;p50"/>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lvl1pPr lvl="0">
              <a:spcBef>
                <a:spcPts val="0"/>
              </a:spcBef>
              <a:spcAft>
                <a:spcPts val="0"/>
              </a:spcAft>
              <a:buSzPts val="24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94" name="Google Shape;494;p50"/>
          <p:cNvSpPr txBox="1">
            <a:spLocks noGrp="1"/>
          </p:cNvSpPr>
          <p:nvPr>
            <p:ph type="body" idx="1"/>
          </p:nvPr>
        </p:nvSpPr>
        <p:spPr>
          <a:xfrm>
            <a:off x="311700" y="1152475"/>
            <a:ext cx="4473900" cy="34164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495" name="Google Shape;495;p50"/>
          <p:cNvSpPr>
            <a:spLocks noGrp="1"/>
          </p:cNvSpPr>
          <p:nvPr>
            <p:ph type="pic" idx="2"/>
          </p:nvPr>
        </p:nvSpPr>
        <p:spPr>
          <a:xfrm>
            <a:off x="4992024" y="1152775"/>
            <a:ext cx="3840300" cy="3416400"/>
          </a:xfrm>
          <a:prstGeom prst="rect">
            <a:avLst/>
          </a:prstGeom>
          <a:noFill/>
          <a:ln>
            <a:noFill/>
          </a:ln>
        </p:spPr>
      </p:sp>
      <p:sp>
        <p:nvSpPr>
          <p:cNvPr id="496" name="Google Shape;496;p50"/>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matchingName="Two big ideas">
  <p:cSld name="CUSTOM_1_1">
    <p:spTree>
      <p:nvGrpSpPr>
        <p:cNvPr id="1" name="Shape 497"/>
        <p:cNvGrpSpPr/>
        <p:nvPr/>
      </p:nvGrpSpPr>
      <p:grpSpPr>
        <a:xfrm>
          <a:off x="0" y="0"/>
          <a:ext cx="0" cy="0"/>
          <a:chOff x="0" y="0"/>
          <a:chExt cx="0" cy="0"/>
        </a:xfrm>
      </p:grpSpPr>
      <p:sp>
        <p:nvSpPr>
          <p:cNvPr id="498" name="Google Shape;498;p51"/>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
        <p:nvSpPr>
          <p:cNvPr id="499" name="Google Shape;499;p51"/>
          <p:cNvSpPr txBox="1">
            <a:spLocks noGrp="1"/>
          </p:cNvSpPr>
          <p:nvPr>
            <p:ph type="title"/>
          </p:nvPr>
        </p:nvSpPr>
        <p:spPr>
          <a:xfrm>
            <a:off x="483175" y="450025"/>
            <a:ext cx="8184600" cy="758100"/>
          </a:xfrm>
          <a:prstGeom prst="rect">
            <a:avLst/>
          </a:prstGeom>
        </p:spPr>
        <p:txBody>
          <a:bodyPr spcFirstLastPara="1" wrap="square" lIns="91425" tIns="91425" rIns="91425" bIns="91425" anchor="ctr" anchorCtr="0">
            <a:noAutofit/>
          </a:bodyPr>
          <a:lstStyle>
            <a:lvl1pPr lvl="0">
              <a:spcBef>
                <a:spcPts val="0"/>
              </a:spcBef>
              <a:spcAft>
                <a:spcPts val="0"/>
              </a:spcAft>
              <a:buSzPts val="3000"/>
              <a:buNone/>
              <a:defRPr sz="3000"/>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a:endParaRPr/>
          </a:p>
        </p:txBody>
      </p:sp>
      <p:sp>
        <p:nvSpPr>
          <p:cNvPr id="500" name="Google Shape;500;p51"/>
          <p:cNvSpPr txBox="1">
            <a:spLocks noGrp="1"/>
          </p:cNvSpPr>
          <p:nvPr>
            <p:ph type="body" idx="1"/>
          </p:nvPr>
        </p:nvSpPr>
        <p:spPr>
          <a:xfrm>
            <a:off x="483150" y="2237788"/>
            <a:ext cx="3619800" cy="23736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01" name="Google Shape;501;p51"/>
          <p:cNvSpPr txBox="1">
            <a:spLocks noGrp="1"/>
          </p:cNvSpPr>
          <p:nvPr>
            <p:ph type="body" idx="2"/>
          </p:nvPr>
        </p:nvSpPr>
        <p:spPr>
          <a:xfrm>
            <a:off x="5048000" y="2237788"/>
            <a:ext cx="3619800" cy="23736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02" name="Google Shape;502;p51"/>
          <p:cNvSpPr txBox="1">
            <a:spLocks noGrp="1"/>
          </p:cNvSpPr>
          <p:nvPr>
            <p:ph type="subTitle" idx="3"/>
          </p:nvPr>
        </p:nvSpPr>
        <p:spPr>
          <a:xfrm>
            <a:off x="483150" y="1336161"/>
            <a:ext cx="3619800" cy="5427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
        <p:nvSpPr>
          <p:cNvPr id="503" name="Google Shape;503;p51"/>
          <p:cNvSpPr txBox="1">
            <a:spLocks noGrp="1"/>
          </p:cNvSpPr>
          <p:nvPr>
            <p:ph type="subTitle" idx="4"/>
          </p:nvPr>
        </p:nvSpPr>
        <p:spPr>
          <a:xfrm>
            <a:off x="5048000" y="1336161"/>
            <a:ext cx="3619800" cy="5427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Tree>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matchingName="Three big ideas">
  <p:cSld name="CUSTOM_2_2">
    <p:spTree>
      <p:nvGrpSpPr>
        <p:cNvPr id="1" name="Shape 504"/>
        <p:cNvGrpSpPr/>
        <p:nvPr/>
      </p:nvGrpSpPr>
      <p:grpSpPr>
        <a:xfrm>
          <a:off x="0" y="0"/>
          <a:ext cx="0" cy="0"/>
          <a:chOff x="0" y="0"/>
          <a:chExt cx="0" cy="0"/>
        </a:xfrm>
      </p:grpSpPr>
      <p:sp>
        <p:nvSpPr>
          <p:cNvPr id="505" name="Google Shape;505;p5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
        <p:nvSpPr>
          <p:cNvPr id="506" name="Google Shape;506;p52"/>
          <p:cNvSpPr txBox="1">
            <a:spLocks noGrp="1"/>
          </p:cNvSpPr>
          <p:nvPr>
            <p:ph type="body" idx="1"/>
          </p:nvPr>
        </p:nvSpPr>
        <p:spPr>
          <a:xfrm>
            <a:off x="483175" y="2417500"/>
            <a:ext cx="2455500" cy="23736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07" name="Google Shape;507;p52"/>
          <p:cNvSpPr txBox="1">
            <a:spLocks noGrp="1"/>
          </p:cNvSpPr>
          <p:nvPr>
            <p:ph type="body" idx="2"/>
          </p:nvPr>
        </p:nvSpPr>
        <p:spPr>
          <a:xfrm>
            <a:off x="3347725" y="2417500"/>
            <a:ext cx="2455500" cy="23736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08" name="Google Shape;508;p52"/>
          <p:cNvSpPr txBox="1">
            <a:spLocks noGrp="1"/>
          </p:cNvSpPr>
          <p:nvPr>
            <p:ph type="body" idx="3"/>
          </p:nvPr>
        </p:nvSpPr>
        <p:spPr>
          <a:xfrm>
            <a:off x="6212275" y="2417500"/>
            <a:ext cx="2455500" cy="23736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09" name="Google Shape;509;p52"/>
          <p:cNvSpPr txBox="1">
            <a:spLocks noGrp="1"/>
          </p:cNvSpPr>
          <p:nvPr>
            <p:ph type="title"/>
          </p:nvPr>
        </p:nvSpPr>
        <p:spPr>
          <a:xfrm>
            <a:off x="483175" y="450025"/>
            <a:ext cx="8184600" cy="758100"/>
          </a:xfrm>
          <a:prstGeom prst="rect">
            <a:avLst/>
          </a:prstGeom>
        </p:spPr>
        <p:txBody>
          <a:bodyPr spcFirstLastPara="1" wrap="square" lIns="91425" tIns="91425" rIns="91425" bIns="91425" anchor="ctr" anchorCtr="0">
            <a:noAutofit/>
          </a:bodyPr>
          <a:lstStyle>
            <a:lvl1pPr lvl="0">
              <a:spcBef>
                <a:spcPts val="0"/>
              </a:spcBef>
              <a:spcAft>
                <a:spcPts val="0"/>
              </a:spcAft>
              <a:buSzPts val="3000"/>
              <a:buNone/>
              <a:defRPr sz="3000"/>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a:endParaRPr/>
          </a:p>
        </p:txBody>
      </p:sp>
      <p:sp>
        <p:nvSpPr>
          <p:cNvPr id="510" name="Google Shape;510;p52"/>
          <p:cNvSpPr txBox="1">
            <a:spLocks noGrp="1"/>
          </p:cNvSpPr>
          <p:nvPr>
            <p:ph type="subTitle" idx="4"/>
          </p:nvPr>
        </p:nvSpPr>
        <p:spPr>
          <a:xfrm>
            <a:off x="483175" y="1336150"/>
            <a:ext cx="2455500" cy="7785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
        <p:nvSpPr>
          <p:cNvPr id="511" name="Google Shape;511;p52"/>
          <p:cNvSpPr txBox="1">
            <a:spLocks noGrp="1"/>
          </p:cNvSpPr>
          <p:nvPr>
            <p:ph type="subTitle" idx="5"/>
          </p:nvPr>
        </p:nvSpPr>
        <p:spPr>
          <a:xfrm>
            <a:off x="3347725" y="1336150"/>
            <a:ext cx="2455500" cy="7785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
        <p:nvSpPr>
          <p:cNvPr id="512" name="Google Shape;512;p52"/>
          <p:cNvSpPr txBox="1">
            <a:spLocks noGrp="1"/>
          </p:cNvSpPr>
          <p:nvPr>
            <p:ph type="subTitle" idx="6"/>
          </p:nvPr>
        </p:nvSpPr>
        <p:spPr>
          <a:xfrm>
            <a:off x="6212275" y="1336150"/>
            <a:ext cx="2455500" cy="7785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Tree>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matchingName="Four big ideas">
  <p:cSld name="CUSTOM_3_1">
    <p:spTree>
      <p:nvGrpSpPr>
        <p:cNvPr id="1" name="Shape 513"/>
        <p:cNvGrpSpPr/>
        <p:nvPr/>
      </p:nvGrpSpPr>
      <p:grpSpPr>
        <a:xfrm>
          <a:off x="0" y="0"/>
          <a:ext cx="0" cy="0"/>
          <a:chOff x="0" y="0"/>
          <a:chExt cx="0" cy="0"/>
        </a:xfrm>
      </p:grpSpPr>
      <p:sp>
        <p:nvSpPr>
          <p:cNvPr id="514" name="Google Shape;514;p53"/>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
        <p:nvSpPr>
          <p:cNvPr id="515" name="Google Shape;515;p53"/>
          <p:cNvSpPr txBox="1">
            <a:spLocks noGrp="1"/>
          </p:cNvSpPr>
          <p:nvPr>
            <p:ph type="body" idx="1"/>
          </p:nvPr>
        </p:nvSpPr>
        <p:spPr>
          <a:xfrm>
            <a:off x="366725" y="1759093"/>
            <a:ext cx="3838500" cy="11385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16" name="Google Shape;516;p53"/>
          <p:cNvSpPr txBox="1">
            <a:spLocks noGrp="1"/>
          </p:cNvSpPr>
          <p:nvPr>
            <p:ph type="body" idx="2"/>
          </p:nvPr>
        </p:nvSpPr>
        <p:spPr>
          <a:xfrm>
            <a:off x="4938725" y="1759093"/>
            <a:ext cx="3838500" cy="11385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17" name="Google Shape;517;p53"/>
          <p:cNvSpPr txBox="1">
            <a:spLocks noGrp="1"/>
          </p:cNvSpPr>
          <p:nvPr>
            <p:ph type="body" idx="3"/>
          </p:nvPr>
        </p:nvSpPr>
        <p:spPr>
          <a:xfrm>
            <a:off x="366750" y="3648575"/>
            <a:ext cx="3838500" cy="11385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18" name="Google Shape;518;p53"/>
          <p:cNvSpPr txBox="1">
            <a:spLocks noGrp="1"/>
          </p:cNvSpPr>
          <p:nvPr>
            <p:ph type="body" idx="4"/>
          </p:nvPr>
        </p:nvSpPr>
        <p:spPr>
          <a:xfrm>
            <a:off x="4938750" y="3648575"/>
            <a:ext cx="3838500" cy="1138500"/>
          </a:xfrm>
          <a:prstGeom prst="rect">
            <a:avLst/>
          </a:prstGeom>
        </p:spPr>
        <p:txBody>
          <a:bodyPr spcFirstLastPara="1" wrap="square" lIns="91425" tIns="91425" rIns="91425" bIns="91425" anchor="t" anchorCtr="0">
            <a:noAutofit/>
          </a:bodyPr>
          <a:lstStyle>
            <a:lvl1pPr marL="457200" lvl="0" indent="-317500">
              <a:spcBef>
                <a:spcPts val="0"/>
              </a:spcBef>
              <a:spcAft>
                <a:spcPts val="0"/>
              </a:spcAft>
              <a:buSzPts val="1400"/>
              <a:buChar char="●"/>
              <a:defRPr sz="1400"/>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19" name="Google Shape;519;p53"/>
          <p:cNvSpPr txBox="1">
            <a:spLocks noGrp="1"/>
          </p:cNvSpPr>
          <p:nvPr>
            <p:ph type="title"/>
          </p:nvPr>
        </p:nvSpPr>
        <p:spPr>
          <a:xfrm>
            <a:off x="366750" y="450025"/>
            <a:ext cx="8184600" cy="758100"/>
          </a:xfrm>
          <a:prstGeom prst="rect">
            <a:avLst/>
          </a:prstGeom>
        </p:spPr>
        <p:txBody>
          <a:bodyPr spcFirstLastPara="1" wrap="square" lIns="91425" tIns="91425" rIns="91425" bIns="91425" anchor="ctr" anchorCtr="0">
            <a:noAutofit/>
          </a:bodyPr>
          <a:lstStyle>
            <a:lvl1pPr lvl="0">
              <a:spcBef>
                <a:spcPts val="0"/>
              </a:spcBef>
              <a:spcAft>
                <a:spcPts val="0"/>
              </a:spcAft>
              <a:buSzPts val="3000"/>
              <a:buNone/>
              <a:defRPr sz="3000"/>
            </a:lvl1pPr>
            <a:lvl2pPr lvl="1">
              <a:spcBef>
                <a:spcPts val="0"/>
              </a:spcBef>
              <a:spcAft>
                <a:spcPts val="0"/>
              </a:spcAft>
              <a:buSzPts val="3000"/>
              <a:buNone/>
              <a:defRPr sz="3000"/>
            </a:lvl2pPr>
            <a:lvl3pPr lvl="2">
              <a:spcBef>
                <a:spcPts val="0"/>
              </a:spcBef>
              <a:spcAft>
                <a:spcPts val="0"/>
              </a:spcAft>
              <a:buSzPts val="3000"/>
              <a:buNone/>
              <a:defRPr sz="3000"/>
            </a:lvl3pPr>
            <a:lvl4pPr lvl="3">
              <a:spcBef>
                <a:spcPts val="0"/>
              </a:spcBef>
              <a:spcAft>
                <a:spcPts val="0"/>
              </a:spcAft>
              <a:buSzPts val="3000"/>
              <a:buNone/>
              <a:defRPr sz="3000"/>
            </a:lvl4pPr>
            <a:lvl5pPr lvl="4">
              <a:spcBef>
                <a:spcPts val="0"/>
              </a:spcBef>
              <a:spcAft>
                <a:spcPts val="0"/>
              </a:spcAft>
              <a:buSzPts val="3000"/>
              <a:buNone/>
              <a:defRPr sz="3000"/>
            </a:lvl5pPr>
            <a:lvl6pPr lvl="5">
              <a:spcBef>
                <a:spcPts val="0"/>
              </a:spcBef>
              <a:spcAft>
                <a:spcPts val="0"/>
              </a:spcAft>
              <a:buSzPts val="3000"/>
              <a:buNone/>
              <a:defRPr sz="3000"/>
            </a:lvl6pPr>
            <a:lvl7pPr lvl="6">
              <a:spcBef>
                <a:spcPts val="0"/>
              </a:spcBef>
              <a:spcAft>
                <a:spcPts val="0"/>
              </a:spcAft>
              <a:buSzPts val="3000"/>
              <a:buNone/>
              <a:defRPr sz="3000"/>
            </a:lvl7pPr>
            <a:lvl8pPr lvl="7">
              <a:spcBef>
                <a:spcPts val="0"/>
              </a:spcBef>
              <a:spcAft>
                <a:spcPts val="0"/>
              </a:spcAft>
              <a:buSzPts val="3000"/>
              <a:buNone/>
              <a:defRPr sz="3000"/>
            </a:lvl8pPr>
            <a:lvl9pPr lvl="8">
              <a:spcBef>
                <a:spcPts val="0"/>
              </a:spcBef>
              <a:spcAft>
                <a:spcPts val="0"/>
              </a:spcAft>
              <a:buSzPts val="3000"/>
              <a:buNone/>
              <a:defRPr sz="3000"/>
            </a:lvl9pPr>
          </a:lstStyle>
          <a:p>
            <a:endParaRPr/>
          </a:p>
        </p:txBody>
      </p:sp>
      <p:sp>
        <p:nvSpPr>
          <p:cNvPr id="520" name="Google Shape;520;p53"/>
          <p:cNvSpPr txBox="1">
            <a:spLocks noGrp="1"/>
          </p:cNvSpPr>
          <p:nvPr>
            <p:ph type="subTitle" idx="5"/>
          </p:nvPr>
        </p:nvSpPr>
        <p:spPr>
          <a:xfrm>
            <a:off x="366763" y="1277907"/>
            <a:ext cx="3838500" cy="4812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
        <p:nvSpPr>
          <p:cNvPr id="521" name="Google Shape;521;p53"/>
          <p:cNvSpPr txBox="1">
            <a:spLocks noGrp="1"/>
          </p:cNvSpPr>
          <p:nvPr>
            <p:ph type="subTitle" idx="6"/>
          </p:nvPr>
        </p:nvSpPr>
        <p:spPr>
          <a:xfrm>
            <a:off x="4938738" y="1277907"/>
            <a:ext cx="3838500" cy="4812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
        <p:nvSpPr>
          <p:cNvPr id="522" name="Google Shape;522;p53"/>
          <p:cNvSpPr txBox="1">
            <a:spLocks noGrp="1"/>
          </p:cNvSpPr>
          <p:nvPr>
            <p:ph type="subTitle" idx="7"/>
          </p:nvPr>
        </p:nvSpPr>
        <p:spPr>
          <a:xfrm>
            <a:off x="4938761" y="3167363"/>
            <a:ext cx="3838500" cy="4812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
        <p:nvSpPr>
          <p:cNvPr id="523" name="Google Shape;523;p53"/>
          <p:cNvSpPr txBox="1">
            <a:spLocks noGrp="1"/>
          </p:cNvSpPr>
          <p:nvPr>
            <p:ph type="subTitle" idx="8"/>
          </p:nvPr>
        </p:nvSpPr>
        <p:spPr>
          <a:xfrm>
            <a:off x="366750" y="3167363"/>
            <a:ext cx="3838500" cy="481200"/>
          </a:xfrm>
          <a:prstGeom prst="rect">
            <a:avLst/>
          </a:prstGeom>
        </p:spPr>
        <p:txBody>
          <a:bodyPr spcFirstLastPara="1" wrap="square" lIns="91425" tIns="91425" rIns="91425" bIns="91425" anchor="t" anchorCtr="0">
            <a:noAutofit/>
          </a:bodyPr>
          <a:lstStyle>
            <a:lvl1pPr lvl="0">
              <a:spcBef>
                <a:spcPts val="0"/>
              </a:spcBef>
              <a:spcAft>
                <a:spcPts val="0"/>
              </a:spcAft>
              <a:buSzPts val="2000"/>
              <a:buNone/>
              <a:defRPr sz="2000"/>
            </a:lvl1pPr>
            <a:lvl2pPr lvl="1">
              <a:spcBef>
                <a:spcPts val="0"/>
              </a:spcBef>
              <a:spcAft>
                <a:spcPts val="0"/>
              </a:spcAft>
              <a:buSzPts val="2000"/>
              <a:buNone/>
              <a:defRPr sz="2000"/>
            </a:lvl2pPr>
            <a:lvl3pPr lvl="2">
              <a:spcBef>
                <a:spcPts val="0"/>
              </a:spcBef>
              <a:spcAft>
                <a:spcPts val="0"/>
              </a:spcAft>
              <a:buSzPts val="2000"/>
              <a:buNone/>
              <a:defRPr sz="2000"/>
            </a:lvl3pPr>
            <a:lvl4pPr lvl="3">
              <a:spcBef>
                <a:spcPts val="0"/>
              </a:spcBef>
              <a:spcAft>
                <a:spcPts val="0"/>
              </a:spcAft>
              <a:buSzPts val="2000"/>
              <a:buNone/>
              <a:defRPr sz="2000"/>
            </a:lvl4pPr>
            <a:lvl5pPr lvl="4">
              <a:spcBef>
                <a:spcPts val="0"/>
              </a:spcBef>
              <a:spcAft>
                <a:spcPts val="0"/>
              </a:spcAft>
              <a:buSzPts val="2000"/>
              <a:buNone/>
              <a:defRPr sz="2000"/>
            </a:lvl5pPr>
            <a:lvl6pPr lvl="5">
              <a:spcBef>
                <a:spcPts val="0"/>
              </a:spcBef>
              <a:spcAft>
                <a:spcPts val="0"/>
              </a:spcAft>
              <a:buSzPts val="2000"/>
              <a:buNone/>
              <a:defRPr sz="2000"/>
            </a:lvl6pPr>
            <a:lvl7pPr lvl="6">
              <a:spcBef>
                <a:spcPts val="0"/>
              </a:spcBef>
              <a:spcAft>
                <a:spcPts val="0"/>
              </a:spcAft>
              <a:buSzPts val="2000"/>
              <a:buNone/>
              <a:defRPr sz="2000"/>
            </a:lvl7pPr>
            <a:lvl8pPr lvl="7">
              <a:spcBef>
                <a:spcPts val="0"/>
              </a:spcBef>
              <a:spcAft>
                <a:spcPts val="0"/>
              </a:spcAft>
              <a:buSzPts val="2000"/>
              <a:buNone/>
              <a:defRPr sz="2000"/>
            </a:lvl8pPr>
            <a:lvl9pPr lvl="8">
              <a:spcBef>
                <a:spcPts val="0"/>
              </a:spcBef>
              <a:spcAft>
                <a:spcPts val="0"/>
              </a:spcAft>
              <a:buSzPts val="2000"/>
              <a:buNone/>
              <a:defRPr sz="2000"/>
            </a:lvl9pPr>
          </a:lstStyle>
          <a:p>
            <a:endParaRPr/>
          </a:p>
        </p:txBody>
      </p:sp>
    </p:spTree>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matchingName="Title and image">
  <p:cSld name="TITLE_ONLY_1_1">
    <p:spTree>
      <p:nvGrpSpPr>
        <p:cNvPr id="1" name="Shape 524"/>
        <p:cNvGrpSpPr/>
        <p:nvPr/>
      </p:nvGrpSpPr>
      <p:grpSpPr>
        <a:xfrm>
          <a:off x="0" y="0"/>
          <a:ext cx="0" cy="0"/>
          <a:chOff x="0" y="0"/>
          <a:chExt cx="0" cy="0"/>
        </a:xfrm>
      </p:grpSpPr>
      <p:sp>
        <p:nvSpPr>
          <p:cNvPr id="525" name="Google Shape;525;p54"/>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lvl1pPr lvl="0">
              <a:spcBef>
                <a:spcPts val="0"/>
              </a:spcBef>
              <a:spcAft>
                <a:spcPts val="0"/>
              </a:spcAft>
              <a:buSzPts val="24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526" name="Google Shape;526;p54"/>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
        <p:nvSpPr>
          <p:cNvPr id="527" name="Google Shape;527;p54"/>
          <p:cNvSpPr>
            <a:spLocks noGrp="1"/>
          </p:cNvSpPr>
          <p:nvPr>
            <p:ph type="pic" idx="2"/>
          </p:nvPr>
        </p:nvSpPr>
        <p:spPr>
          <a:xfrm>
            <a:off x="311700" y="1170425"/>
            <a:ext cx="8520600" cy="3492900"/>
          </a:xfrm>
          <a:prstGeom prst="rect">
            <a:avLst/>
          </a:prstGeom>
          <a:noFill/>
          <a:ln>
            <a:noFill/>
          </a:ln>
        </p:spPr>
      </p:sp>
    </p:spTree>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matchingName="Two storyboards">
  <p:cSld name="CUSTOM_4_1">
    <p:spTree>
      <p:nvGrpSpPr>
        <p:cNvPr id="1" name="Shape 528"/>
        <p:cNvGrpSpPr/>
        <p:nvPr/>
      </p:nvGrpSpPr>
      <p:grpSpPr>
        <a:xfrm>
          <a:off x="0" y="0"/>
          <a:ext cx="0" cy="0"/>
          <a:chOff x="0" y="0"/>
          <a:chExt cx="0" cy="0"/>
        </a:xfrm>
      </p:grpSpPr>
      <p:sp>
        <p:nvSpPr>
          <p:cNvPr id="529" name="Google Shape;529;p55"/>
          <p:cNvSpPr txBox="1">
            <a:spLocks noGrp="1"/>
          </p:cNvSpPr>
          <p:nvPr>
            <p:ph type="body" idx="1"/>
          </p:nvPr>
        </p:nvSpPr>
        <p:spPr>
          <a:xfrm>
            <a:off x="311700" y="4080225"/>
            <a:ext cx="4027500" cy="9261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30" name="Google Shape;530;p55"/>
          <p:cNvSpPr>
            <a:spLocks noGrp="1"/>
          </p:cNvSpPr>
          <p:nvPr>
            <p:ph type="pic" idx="2"/>
          </p:nvPr>
        </p:nvSpPr>
        <p:spPr>
          <a:xfrm>
            <a:off x="4804825" y="1133300"/>
            <a:ext cx="4027500" cy="2392800"/>
          </a:xfrm>
          <a:prstGeom prst="rect">
            <a:avLst/>
          </a:prstGeom>
          <a:noFill/>
          <a:ln>
            <a:noFill/>
          </a:ln>
        </p:spPr>
      </p:sp>
      <p:sp>
        <p:nvSpPr>
          <p:cNvPr id="531" name="Google Shape;531;p55"/>
          <p:cNvSpPr>
            <a:spLocks noGrp="1"/>
          </p:cNvSpPr>
          <p:nvPr>
            <p:ph type="pic" idx="3"/>
          </p:nvPr>
        </p:nvSpPr>
        <p:spPr>
          <a:xfrm>
            <a:off x="311725" y="1133300"/>
            <a:ext cx="4027500" cy="2392800"/>
          </a:xfrm>
          <a:prstGeom prst="rect">
            <a:avLst/>
          </a:prstGeom>
          <a:noFill/>
          <a:ln>
            <a:noFill/>
          </a:ln>
        </p:spPr>
      </p:sp>
      <p:sp>
        <p:nvSpPr>
          <p:cNvPr id="532" name="Google Shape;532;p55"/>
          <p:cNvSpPr txBox="1">
            <a:spLocks noGrp="1"/>
          </p:cNvSpPr>
          <p:nvPr>
            <p:ph type="body" idx="4"/>
          </p:nvPr>
        </p:nvSpPr>
        <p:spPr>
          <a:xfrm>
            <a:off x="4804825" y="4080225"/>
            <a:ext cx="4027500" cy="9261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33" name="Google Shape;533;p55"/>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
        <p:nvSpPr>
          <p:cNvPr id="534" name="Google Shape;534;p55"/>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lvl1pPr lvl="0">
              <a:spcBef>
                <a:spcPts val="0"/>
              </a:spcBef>
              <a:spcAft>
                <a:spcPts val="0"/>
              </a:spcAft>
              <a:buSzPts val="24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535" name="Google Shape;535;p55"/>
          <p:cNvSpPr txBox="1">
            <a:spLocks noGrp="1"/>
          </p:cNvSpPr>
          <p:nvPr>
            <p:ph type="subTitle" idx="5"/>
          </p:nvPr>
        </p:nvSpPr>
        <p:spPr>
          <a:xfrm>
            <a:off x="311725" y="3582900"/>
            <a:ext cx="4027500" cy="481200"/>
          </a:xfrm>
          <a:prstGeom prst="rect">
            <a:avLst/>
          </a:prstGeom>
        </p:spPr>
        <p:txBody>
          <a:bodyPr spcFirstLastPara="1" wrap="square" lIns="91425" tIns="91425" rIns="91425" bIns="91425" anchor="t" anchorCtr="0">
            <a:noAutofit/>
          </a:bodyPr>
          <a:lstStyle>
            <a:lvl1pPr lvl="0">
              <a:spcBef>
                <a:spcPts val="0"/>
              </a:spcBef>
              <a:spcAft>
                <a:spcPts val="0"/>
              </a:spcAft>
              <a:buSzPts val="1200"/>
              <a:buNone/>
              <a:defRPr/>
            </a:lvl1pPr>
            <a:lvl2pPr lvl="1">
              <a:spcBef>
                <a:spcPts val="0"/>
              </a:spcBef>
              <a:spcAft>
                <a:spcPts val="0"/>
              </a:spcAft>
              <a:buSzPts val="1800"/>
              <a:buNone/>
              <a:defRPr sz="1800"/>
            </a:lvl2pPr>
            <a:lvl3pPr lvl="2">
              <a:spcBef>
                <a:spcPts val="0"/>
              </a:spcBef>
              <a:spcAft>
                <a:spcPts val="0"/>
              </a:spcAft>
              <a:buSzPts val="1800"/>
              <a:buNone/>
              <a:defRPr sz="1800"/>
            </a:lvl3pPr>
            <a:lvl4pPr lvl="3">
              <a:spcBef>
                <a:spcPts val="0"/>
              </a:spcBef>
              <a:spcAft>
                <a:spcPts val="0"/>
              </a:spcAft>
              <a:buSzPts val="1800"/>
              <a:buNone/>
              <a:defRPr sz="1800"/>
            </a:lvl4pPr>
            <a:lvl5pPr lvl="4">
              <a:spcBef>
                <a:spcPts val="0"/>
              </a:spcBef>
              <a:spcAft>
                <a:spcPts val="0"/>
              </a:spcAft>
              <a:buSzPts val="1800"/>
              <a:buNone/>
              <a:defRPr sz="1800"/>
            </a:lvl5pPr>
            <a:lvl6pPr lvl="5">
              <a:spcBef>
                <a:spcPts val="0"/>
              </a:spcBef>
              <a:spcAft>
                <a:spcPts val="0"/>
              </a:spcAft>
              <a:buSzPts val="1800"/>
              <a:buNone/>
              <a:defRPr sz="1800"/>
            </a:lvl6pPr>
            <a:lvl7pPr lvl="6">
              <a:spcBef>
                <a:spcPts val="0"/>
              </a:spcBef>
              <a:spcAft>
                <a:spcPts val="0"/>
              </a:spcAft>
              <a:buSzPts val="1800"/>
              <a:buNone/>
              <a:defRPr sz="1800"/>
            </a:lvl7pPr>
            <a:lvl8pPr lvl="7">
              <a:spcBef>
                <a:spcPts val="0"/>
              </a:spcBef>
              <a:spcAft>
                <a:spcPts val="0"/>
              </a:spcAft>
              <a:buSzPts val="1800"/>
              <a:buNone/>
              <a:defRPr sz="1800"/>
            </a:lvl8pPr>
            <a:lvl9pPr lvl="8">
              <a:spcBef>
                <a:spcPts val="0"/>
              </a:spcBef>
              <a:spcAft>
                <a:spcPts val="0"/>
              </a:spcAft>
              <a:buSzPts val="1800"/>
              <a:buNone/>
              <a:defRPr sz="1800"/>
            </a:lvl9pPr>
          </a:lstStyle>
          <a:p>
            <a:endParaRPr/>
          </a:p>
        </p:txBody>
      </p:sp>
      <p:sp>
        <p:nvSpPr>
          <p:cNvPr id="536" name="Google Shape;536;p55"/>
          <p:cNvSpPr txBox="1">
            <a:spLocks noGrp="1"/>
          </p:cNvSpPr>
          <p:nvPr>
            <p:ph type="subTitle" idx="6"/>
          </p:nvPr>
        </p:nvSpPr>
        <p:spPr>
          <a:xfrm>
            <a:off x="4804825" y="3582900"/>
            <a:ext cx="4027500" cy="481200"/>
          </a:xfrm>
          <a:prstGeom prst="rect">
            <a:avLst/>
          </a:prstGeom>
        </p:spPr>
        <p:txBody>
          <a:bodyPr spcFirstLastPara="1" wrap="square" lIns="91425" tIns="91425" rIns="91425" bIns="91425" anchor="t" anchorCtr="0">
            <a:noAutofit/>
          </a:bodyPr>
          <a:lstStyle>
            <a:lvl1pPr lvl="0">
              <a:spcBef>
                <a:spcPts val="0"/>
              </a:spcBef>
              <a:spcAft>
                <a:spcPts val="0"/>
              </a:spcAft>
              <a:buSzPts val="1200"/>
              <a:buNone/>
              <a:defRPr/>
            </a:lvl1pPr>
            <a:lvl2pPr lvl="1">
              <a:spcBef>
                <a:spcPts val="0"/>
              </a:spcBef>
              <a:spcAft>
                <a:spcPts val="0"/>
              </a:spcAft>
              <a:buSzPts val="1800"/>
              <a:buNone/>
              <a:defRPr sz="1800"/>
            </a:lvl2pPr>
            <a:lvl3pPr lvl="2">
              <a:spcBef>
                <a:spcPts val="0"/>
              </a:spcBef>
              <a:spcAft>
                <a:spcPts val="0"/>
              </a:spcAft>
              <a:buSzPts val="1800"/>
              <a:buNone/>
              <a:defRPr sz="1800"/>
            </a:lvl3pPr>
            <a:lvl4pPr lvl="3">
              <a:spcBef>
                <a:spcPts val="0"/>
              </a:spcBef>
              <a:spcAft>
                <a:spcPts val="0"/>
              </a:spcAft>
              <a:buSzPts val="1800"/>
              <a:buNone/>
              <a:defRPr sz="1800"/>
            </a:lvl4pPr>
            <a:lvl5pPr lvl="4">
              <a:spcBef>
                <a:spcPts val="0"/>
              </a:spcBef>
              <a:spcAft>
                <a:spcPts val="0"/>
              </a:spcAft>
              <a:buSzPts val="1800"/>
              <a:buNone/>
              <a:defRPr sz="1800"/>
            </a:lvl5pPr>
            <a:lvl6pPr lvl="5">
              <a:spcBef>
                <a:spcPts val="0"/>
              </a:spcBef>
              <a:spcAft>
                <a:spcPts val="0"/>
              </a:spcAft>
              <a:buSzPts val="1800"/>
              <a:buNone/>
              <a:defRPr sz="1800"/>
            </a:lvl6pPr>
            <a:lvl7pPr lvl="6">
              <a:spcBef>
                <a:spcPts val="0"/>
              </a:spcBef>
              <a:spcAft>
                <a:spcPts val="0"/>
              </a:spcAft>
              <a:buSzPts val="1800"/>
              <a:buNone/>
              <a:defRPr sz="1800"/>
            </a:lvl7pPr>
            <a:lvl8pPr lvl="7">
              <a:spcBef>
                <a:spcPts val="0"/>
              </a:spcBef>
              <a:spcAft>
                <a:spcPts val="0"/>
              </a:spcAft>
              <a:buSzPts val="1800"/>
              <a:buNone/>
              <a:defRPr sz="1800"/>
            </a:lvl8pPr>
            <a:lvl9pPr lvl="8">
              <a:spcBef>
                <a:spcPts val="0"/>
              </a:spcBef>
              <a:spcAft>
                <a:spcPts val="0"/>
              </a:spcAft>
              <a:buSzPts val="1800"/>
              <a:buNone/>
              <a:defRPr sz="1800"/>
            </a:lvl9pPr>
          </a:lstStyle>
          <a:p>
            <a:endParaRPr/>
          </a:p>
        </p:txBody>
      </p:sp>
    </p:spTree>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matchingName="Three storyboards">
  <p:cSld name="CUSTOM_4_1_1">
    <p:spTree>
      <p:nvGrpSpPr>
        <p:cNvPr id="1" name="Shape 537"/>
        <p:cNvGrpSpPr/>
        <p:nvPr/>
      </p:nvGrpSpPr>
      <p:grpSpPr>
        <a:xfrm>
          <a:off x="0" y="0"/>
          <a:ext cx="0" cy="0"/>
          <a:chOff x="0" y="0"/>
          <a:chExt cx="0" cy="0"/>
        </a:xfrm>
      </p:grpSpPr>
      <p:sp>
        <p:nvSpPr>
          <p:cNvPr id="538" name="Google Shape;538;p56"/>
          <p:cNvSpPr txBox="1">
            <a:spLocks noGrp="1"/>
          </p:cNvSpPr>
          <p:nvPr>
            <p:ph type="body" idx="1"/>
          </p:nvPr>
        </p:nvSpPr>
        <p:spPr>
          <a:xfrm>
            <a:off x="311700" y="3911700"/>
            <a:ext cx="2627100" cy="10185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39" name="Google Shape;539;p56"/>
          <p:cNvSpPr>
            <a:spLocks noGrp="1"/>
          </p:cNvSpPr>
          <p:nvPr>
            <p:ph type="pic" idx="2"/>
          </p:nvPr>
        </p:nvSpPr>
        <p:spPr>
          <a:xfrm>
            <a:off x="6205225" y="1128325"/>
            <a:ext cx="2627100" cy="2273100"/>
          </a:xfrm>
          <a:prstGeom prst="rect">
            <a:avLst/>
          </a:prstGeom>
          <a:noFill/>
          <a:ln>
            <a:noFill/>
          </a:ln>
        </p:spPr>
      </p:sp>
      <p:sp>
        <p:nvSpPr>
          <p:cNvPr id="540" name="Google Shape;540;p56"/>
          <p:cNvSpPr>
            <a:spLocks noGrp="1"/>
          </p:cNvSpPr>
          <p:nvPr>
            <p:ph type="pic" idx="3"/>
          </p:nvPr>
        </p:nvSpPr>
        <p:spPr>
          <a:xfrm>
            <a:off x="311725" y="1128325"/>
            <a:ext cx="2627100" cy="2273100"/>
          </a:xfrm>
          <a:prstGeom prst="rect">
            <a:avLst/>
          </a:prstGeom>
          <a:noFill/>
          <a:ln>
            <a:noFill/>
          </a:ln>
        </p:spPr>
      </p:sp>
      <p:sp>
        <p:nvSpPr>
          <p:cNvPr id="541" name="Google Shape;541;p56"/>
          <p:cNvSpPr txBox="1">
            <a:spLocks noGrp="1"/>
          </p:cNvSpPr>
          <p:nvPr>
            <p:ph type="body" idx="4"/>
          </p:nvPr>
        </p:nvSpPr>
        <p:spPr>
          <a:xfrm>
            <a:off x="6205225" y="3911700"/>
            <a:ext cx="2627100" cy="10185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42" name="Google Shape;542;p56"/>
          <p:cNvSpPr>
            <a:spLocks noGrp="1"/>
          </p:cNvSpPr>
          <p:nvPr>
            <p:ph type="pic" idx="5"/>
          </p:nvPr>
        </p:nvSpPr>
        <p:spPr>
          <a:xfrm>
            <a:off x="3255250" y="1128325"/>
            <a:ext cx="2627100" cy="2273100"/>
          </a:xfrm>
          <a:prstGeom prst="rect">
            <a:avLst/>
          </a:prstGeom>
          <a:noFill/>
          <a:ln>
            <a:noFill/>
          </a:ln>
        </p:spPr>
      </p:sp>
      <p:sp>
        <p:nvSpPr>
          <p:cNvPr id="543" name="Google Shape;543;p56"/>
          <p:cNvSpPr txBox="1">
            <a:spLocks noGrp="1"/>
          </p:cNvSpPr>
          <p:nvPr>
            <p:ph type="body" idx="6"/>
          </p:nvPr>
        </p:nvSpPr>
        <p:spPr>
          <a:xfrm>
            <a:off x="3255250" y="3911700"/>
            <a:ext cx="2627100" cy="10185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SzPts val="1200"/>
              <a:buChar char="●"/>
              <a:defRPr/>
            </a:lvl1pPr>
            <a:lvl2pPr marL="914400" lvl="1" indent="-304800">
              <a:spcBef>
                <a:spcPts val="0"/>
              </a:spcBef>
              <a:spcAft>
                <a:spcPts val="0"/>
              </a:spcAft>
              <a:buSzPts val="1200"/>
              <a:buChar char="○"/>
              <a:defRPr/>
            </a:lvl2pPr>
            <a:lvl3pPr marL="1371600" lvl="2" indent="-304800">
              <a:spcBef>
                <a:spcPts val="0"/>
              </a:spcBef>
              <a:spcAft>
                <a:spcPts val="0"/>
              </a:spcAft>
              <a:buSzPts val="1200"/>
              <a:buChar char="■"/>
              <a:defRPr/>
            </a:lvl3pPr>
            <a:lvl4pPr marL="1828800" lvl="3" indent="-304800">
              <a:spcBef>
                <a:spcPts val="0"/>
              </a:spcBef>
              <a:spcAft>
                <a:spcPts val="0"/>
              </a:spcAft>
              <a:buSzPts val="1200"/>
              <a:buChar char="●"/>
              <a:defRPr/>
            </a:lvl4pPr>
            <a:lvl5pPr marL="2286000" lvl="4" indent="-304800">
              <a:spcBef>
                <a:spcPts val="0"/>
              </a:spcBef>
              <a:spcAft>
                <a:spcPts val="0"/>
              </a:spcAft>
              <a:buSzPts val="1200"/>
              <a:buChar char="○"/>
              <a:defRPr/>
            </a:lvl5pPr>
            <a:lvl6pPr marL="2743200" lvl="5" indent="-304800">
              <a:spcBef>
                <a:spcPts val="0"/>
              </a:spcBef>
              <a:spcAft>
                <a:spcPts val="0"/>
              </a:spcAft>
              <a:buSzPts val="1200"/>
              <a:buChar char="■"/>
              <a:defRPr/>
            </a:lvl6pPr>
            <a:lvl7pPr marL="3200400" lvl="6" indent="-304800">
              <a:spcBef>
                <a:spcPts val="0"/>
              </a:spcBef>
              <a:spcAft>
                <a:spcPts val="0"/>
              </a:spcAft>
              <a:buSzPts val="1200"/>
              <a:buChar char="●"/>
              <a:defRPr/>
            </a:lvl7pPr>
            <a:lvl8pPr marL="3657600" lvl="7" indent="-304800">
              <a:spcBef>
                <a:spcPts val="0"/>
              </a:spcBef>
              <a:spcAft>
                <a:spcPts val="0"/>
              </a:spcAft>
              <a:buSzPts val="1200"/>
              <a:buChar char="○"/>
              <a:defRPr/>
            </a:lvl8pPr>
            <a:lvl9pPr marL="4114800" lvl="8" indent="-304800">
              <a:spcBef>
                <a:spcPts val="0"/>
              </a:spcBef>
              <a:spcAft>
                <a:spcPts val="0"/>
              </a:spcAft>
              <a:buSzPts val="1200"/>
              <a:buChar char="■"/>
              <a:defRPr/>
            </a:lvl9pPr>
          </a:lstStyle>
          <a:p>
            <a:endParaRPr/>
          </a:p>
        </p:txBody>
      </p:sp>
      <p:sp>
        <p:nvSpPr>
          <p:cNvPr id="544" name="Google Shape;544;p56"/>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
        <p:nvSpPr>
          <p:cNvPr id="545" name="Google Shape;545;p56"/>
          <p:cNvSpPr txBox="1">
            <a:spLocks noGrp="1"/>
          </p:cNvSpPr>
          <p:nvPr>
            <p:ph type="title"/>
          </p:nvPr>
        </p:nvSpPr>
        <p:spPr>
          <a:xfrm>
            <a:off x="311700" y="445025"/>
            <a:ext cx="8520600" cy="572700"/>
          </a:xfrm>
          <a:prstGeom prst="rect">
            <a:avLst/>
          </a:prstGeom>
        </p:spPr>
        <p:txBody>
          <a:bodyPr spcFirstLastPara="1" wrap="square" lIns="91425" tIns="91425" rIns="91425" bIns="91425" anchor="t" anchorCtr="0">
            <a:noAutofit/>
          </a:bodyPr>
          <a:lstStyle>
            <a:lvl1pPr lvl="0">
              <a:spcBef>
                <a:spcPts val="0"/>
              </a:spcBef>
              <a:spcAft>
                <a:spcPts val="0"/>
              </a:spcAft>
              <a:buSzPts val="24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546" name="Google Shape;546;p56"/>
          <p:cNvSpPr txBox="1">
            <a:spLocks noGrp="1"/>
          </p:cNvSpPr>
          <p:nvPr>
            <p:ph type="subTitle" idx="7"/>
          </p:nvPr>
        </p:nvSpPr>
        <p:spPr>
          <a:xfrm>
            <a:off x="311725" y="3430500"/>
            <a:ext cx="2627100" cy="481200"/>
          </a:xfrm>
          <a:prstGeom prst="rect">
            <a:avLst/>
          </a:prstGeom>
        </p:spPr>
        <p:txBody>
          <a:bodyPr spcFirstLastPara="1" wrap="square" lIns="91425" tIns="91425" rIns="91425" bIns="91425" anchor="t" anchorCtr="0">
            <a:noAutofit/>
          </a:bodyPr>
          <a:lstStyle>
            <a:lvl1pPr lvl="0">
              <a:spcBef>
                <a:spcPts val="0"/>
              </a:spcBef>
              <a:spcAft>
                <a:spcPts val="0"/>
              </a:spcAft>
              <a:buSzPts val="1200"/>
              <a:buNone/>
              <a:defRPr/>
            </a:lvl1pPr>
            <a:lvl2pPr lvl="1">
              <a:spcBef>
                <a:spcPts val="0"/>
              </a:spcBef>
              <a:spcAft>
                <a:spcPts val="0"/>
              </a:spcAft>
              <a:buSzPts val="1800"/>
              <a:buNone/>
              <a:defRPr sz="1800"/>
            </a:lvl2pPr>
            <a:lvl3pPr lvl="2">
              <a:spcBef>
                <a:spcPts val="0"/>
              </a:spcBef>
              <a:spcAft>
                <a:spcPts val="0"/>
              </a:spcAft>
              <a:buSzPts val="1800"/>
              <a:buNone/>
              <a:defRPr sz="1800"/>
            </a:lvl3pPr>
            <a:lvl4pPr lvl="3">
              <a:spcBef>
                <a:spcPts val="0"/>
              </a:spcBef>
              <a:spcAft>
                <a:spcPts val="0"/>
              </a:spcAft>
              <a:buSzPts val="1800"/>
              <a:buNone/>
              <a:defRPr sz="1800"/>
            </a:lvl4pPr>
            <a:lvl5pPr lvl="4">
              <a:spcBef>
                <a:spcPts val="0"/>
              </a:spcBef>
              <a:spcAft>
                <a:spcPts val="0"/>
              </a:spcAft>
              <a:buSzPts val="1800"/>
              <a:buNone/>
              <a:defRPr sz="1800"/>
            </a:lvl5pPr>
            <a:lvl6pPr lvl="5">
              <a:spcBef>
                <a:spcPts val="0"/>
              </a:spcBef>
              <a:spcAft>
                <a:spcPts val="0"/>
              </a:spcAft>
              <a:buSzPts val="1800"/>
              <a:buNone/>
              <a:defRPr sz="1800"/>
            </a:lvl6pPr>
            <a:lvl7pPr lvl="6">
              <a:spcBef>
                <a:spcPts val="0"/>
              </a:spcBef>
              <a:spcAft>
                <a:spcPts val="0"/>
              </a:spcAft>
              <a:buSzPts val="1800"/>
              <a:buNone/>
              <a:defRPr sz="1800"/>
            </a:lvl7pPr>
            <a:lvl8pPr lvl="7">
              <a:spcBef>
                <a:spcPts val="0"/>
              </a:spcBef>
              <a:spcAft>
                <a:spcPts val="0"/>
              </a:spcAft>
              <a:buSzPts val="1800"/>
              <a:buNone/>
              <a:defRPr sz="1800"/>
            </a:lvl8pPr>
            <a:lvl9pPr lvl="8">
              <a:spcBef>
                <a:spcPts val="0"/>
              </a:spcBef>
              <a:spcAft>
                <a:spcPts val="0"/>
              </a:spcAft>
              <a:buSzPts val="1800"/>
              <a:buNone/>
              <a:defRPr sz="1800"/>
            </a:lvl9pPr>
          </a:lstStyle>
          <a:p>
            <a:endParaRPr/>
          </a:p>
        </p:txBody>
      </p:sp>
      <p:sp>
        <p:nvSpPr>
          <p:cNvPr id="547" name="Google Shape;547;p56"/>
          <p:cNvSpPr txBox="1">
            <a:spLocks noGrp="1"/>
          </p:cNvSpPr>
          <p:nvPr>
            <p:ph type="subTitle" idx="8"/>
          </p:nvPr>
        </p:nvSpPr>
        <p:spPr>
          <a:xfrm>
            <a:off x="6205225" y="3430500"/>
            <a:ext cx="2627100" cy="481200"/>
          </a:xfrm>
          <a:prstGeom prst="rect">
            <a:avLst/>
          </a:prstGeom>
        </p:spPr>
        <p:txBody>
          <a:bodyPr spcFirstLastPara="1" wrap="square" lIns="91425" tIns="91425" rIns="91425" bIns="91425" anchor="t" anchorCtr="0">
            <a:noAutofit/>
          </a:bodyPr>
          <a:lstStyle>
            <a:lvl1pPr lvl="0">
              <a:spcBef>
                <a:spcPts val="0"/>
              </a:spcBef>
              <a:spcAft>
                <a:spcPts val="0"/>
              </a:spcAft>
              <a:buSzPts val="1200"/>
              <a:buNone/>
              <a:defRPr/>
            </a:lvl1pPr>
            <a:lvl2pPr lvl="1">
              <a:spcBef>
                <a:spcPts val="0"/>
              </a:spcBef>
              <a:spcAft>
                <a:spcPts val="0"/>
              </a:spcAft>
              <a:buSzPts val="1800"/>
              <a:buNone/>
              <a:defRPr sz="1800"/>
            </a:lvl2pPr>
            <a:lvl3pPr lvl="2">
              <a:spcBef>
                <a:spcPts val="0"/>
              </a:spcBef>
              <a:spcAft>
                <a:spcPts val="0"/>
              </a:spcAft>
              <a:buSzPts val="1800"/>
              <a:buNone/>
              <a:defRPr sz="1800"/>
            </a:lvl3pPr>
            <a:lvl4pPr lvl="3">
              <a:spcBef>
                <a:spcPts val="0"/>
              </a:spcBef>
              <a:spcAft>
                <a:spcPts val="0"/>
              </a:spcAft>
              <a:buSzPts val="1800"/>
              <a:buNone/>
              <a:defRPr sz="1800"/>
            </a:lvl4pPr>
            <a:lvl5pPr lvl="4">
              <a:spcBef>
                <a:spcPts val="0"/>
              </a:spcBef>
              <a:spcAft>
                <a:spcPts val="0"/>
              </a:spcAft>
              <a:buSzPts val="1800"/>
              <a:buNone/>
              <a:defRPr sz="1800"/>
            </a:lvl5pPr>
            <a:lvl6pPr lvl="5">
              <a:spcBef>
                <a:spcPts val="0"/>
              </a:spcBef>
              <a:spcAft>
                <a:spcPts val="0"/>
              </a:spcAft>
              <a:buSzPts val="1800"/>
              <a:buNone/>
              <a:defRPr sz="1800"/>
            </a:lvl6pPr>
            <a:lvl7pPr lvl="6">
              <a:spcBef>
                <a:spcPts val="0"/>
              </a:spcBef>
              <a:spcAft>
                <a:spcPts val="0"/>
              </a:spcAft>
              <a:buSzPts val="1800"/>
              <a:buNone/>
              <a:defRPr sz="1800"/>
            </a:lvl7pPr>
            <a:lvl8pPr lvl="7">
              <a:spcBef>
                <a:spcPts val="0"/>
              </a:spcBef>
              <a:spcAft>
                <a:spcPts val="0"/>
              </a:spcAft>
              <a:buSzPts val="1800"/>
              <a:buNone/>
              <a:defRPr sz="1800"/>
            </a:lvl8pPr>
            <a:lvl9pPr lvl="8">
              <a:spcBef>
                <a:spcPts val="0"/>
              </a:spcBef>
              <a:spcAft>
                <a:spcPts val="0"/>
              </a:spcAft>
              <a:buSzPts val="1800"/>
              <a:buNone/>
              <a:defRPr sz="1800"/>
            </a:lvl9pPr>
          </a:lstStyle>
          <a:p>
            <a:endParaRPr/>
          </a:p>
        </p:txBody>
      </p:sp>
      <p:sp>
        <p:nvSpPr>
          <p:cNvPr id="548" name="Google Shape;548;p56"/>
          <p:cNvSpPr txBox="1">
            <a:spLocks noGrp="1"/>
          </p:cNvSpPr>
          <p:nvPr>
            <p:ph type="subTitle" idx="9"/>
          </p:nvPr>
        </p:nvSpPr>
        <p:spPr>
          <a:xfrm>
            <a:off x="3255250" y="3430500"/>
            <a:ext cx="2627100" cy="481200"/>
          </a:xfrm>
          <a:prstGeom prst="rect">
            <a:avLst/>
          </a:prstGeom>
        </p:spPr>
        <p:txBody>
          <a:bodyPr spcFirstLastPara="1" wrap="square" lIns="91425" tIns="91425" rIns="91425" bIns="91425" anchor="t" anchorCtr="0">
            <a:noAutofit/>
          </a:bodyPr>
          <a:lstStyle>
            <a:lvl1pPr lvl="0">
              <a:spcBef>
                <a:spcPts val="0"/>
              </a:spcBef>
              <a:spcAft>
                <a:spcPts val="0"/>
              </a:spcAft>
              <a:buSzPts val="1200"/>
              <a:buNone/>
              <a:defRPr/>
            </a:lvl1pPr>
            <a:lvl2pPr lvl="1">
              <a:spcBef>
                <a:spcPts val="0"/>
              </a:spcBef>
              <a:spcAft>
                <a:spcPts val="0"/>
              </a:spcAft>
              <a:buSzPts val="1800"/>
              <a:buNone/>
              <a:defRPr sz="1800"/>
            </a:lvl2pPr>
            <a:lvl3pPr lvl="2">
              <a:spcBef>
                <a:spcPts val="0"/>
              </a:spcBef>
              <a:spcAft>
                <a:spcPts val="0"/>
              </a:spcAft>
              <a:buSzPts val="1800"/>
              <a:buNone/>
              <a:defRPr sz="1800"/>
            </a:lvl3pPr>
            <a:lvl4pPr lvl="3">
              <a:spcBef>
                <a:spcPts val="0"/>
              </a:spcBef>
              <a:spcAft>
                <a:spcPts val="0"/>
              </a:spcAft>
              <a:buSzPts val="1800"/>
              <a:buNone/>
              <a:defRPr sz="1800"/>
            </a:lvl4pPr>
            <a:lvl5pPr lvl="4">
              <a:spcBef>
                <a:spcPts val="0"/>
              </a:spcBef>
              <a:spcAft>
                <a:spcPts val="0"/>
              </a:spcAft>
              <a:buSzPts val="1800"/>
              <a:buNone/>
              <a:defRPr sz="1800"/>
            </a:lvl5pPr>
            <a:lvl6pPr lvl="5">
              <a:spcBef>
                <a:spcPts val="0"/>
              </a:spcBef>
              <a:spcAft>
                <a:spcPts val="0"/>
              </a:spcAft>
              <a:buSzPts val="1800"/>
              <a:buNone/>
              <a:defRPr sz="1800"/>
            </a:lvl6pPr>
            <a:lvl7pPr lvl="6">
              <a:spcBef>
                <a:spcPts val="0"/>
              </a:spcBef>
              <a:spcAft>
                <a:spcPts val="0"/>
              </a:spcAft>
              <a:buSzPts val="1800"/>
              <a:buNone/>
              <a:defRPr sz="1800"/>
            </a:lvl7pPr>
            <a:lvl8pPr lvl="7">
              <a:spcBef>
                <a:spcPts val="0"/>
              </a:spcBef>
              <a:spcAft>
                <a:spcPts val="0"/>
              </a:spcAft>
              <a:buSzPts val="1800"/>
              <a:buNone/>
              <a:defRPr sz="1800"/>
            </a:lvl8pPr>
            <a:lvl9pPr lvl="8">
              <a:spcBef>
                <a:spcPts val="0"/>
              </a:spcBef>
              <a:spcAft>
                <a:spcPts val="0"/>
              </a:spcAft>
              <a:buSzPts val="1800"/>
              <a:buNone/>
              <a:defRPr sz="1800"/>
            </a:lvl9pPr>
          </a:lstStyle>
          <a:p>
            <a:endParaRPr/>
          </a:p>
        </p:txBody>
      </p:sp>
    </p:spTree>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matchingName="Image only">
  <p:cSld name="CUSTOM_5_1">
    <p:spTree>
      <p:nvGrpSpPr>
        <p:cNvPr id="1" name="Shape 549"/>
        <p:cNvGrpSpPr/>
        <p:nvPr/>
      </p:nvGrpSpPr>
      <p:grpSpPr>
        <a:xfrm>
          <a:off x="0" y="0"/>
          <a:ext cx="0" cy="0"/>
          <a:chOff x="0" y="0"/>
          <a:chExt cx="0" cy="0"/>
        </a:xfrm>
      </p:grpSpPr>
      <p:sp>
        <p:nvSpPr>
          <p:cNvPr id="550" name="Google Shape;550;p57"/>
          <p:cNvSpPr>
            <a:spLocks noGrp="1"/>
          </p:cNvSpPr>
          <p:nvPr>
            <p:ph type="pic" idx="2"/>
          </p:nvPr>
        </p:nvSpPr>
        <p:spPr>
          <a:xfrm>
            <a:off x="311700" y="445025"/>
            <a:ext cx="8520600" cy="4218300"/>
          </a:xfrm>
          <a:prstGeom prst="rect">
            <a:avLst/>
          </a:prstGeom>
          <a:noFill/>
          <a:ln>
            <a:noFill/>
          </a:ln>
        </p:spPr>
      </p:sp>
      <p:sp>
        <p:nvSpPr>
          <p:cNvPr id="551" name="Google Shape;551;p57"/>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matchingName="Image grid">
  <p:cSld name="CUSTOM_6_1">
    <p:spTree>
      <p:nvGrpSpPr>
        <p:cNvPr id="1" name="Shape 552"/>
        <p:cNvGrpSpPr/>
        <p:nvPr/>
      </p:nvGrpSpPr>
      <p:grpSpPr>
        <a:xfrm>
          <a:off x="0" y="0"/>
          <a:ext cx="0" cy="0"/>
          <a:chOff x="0" y="0"/>
          <a:chExt cx="0" cy="0"/>
        </a:xfrm>
      </p:grpSpPr>
      <p:sp>
        <p:nvSpPr>
          <p:cNvPr id="553" name="Google Shape;553;p58"/>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t"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
        <p:nvSpPr>
          <p:cNvPr id="554" name="Google Shape;554;p58"/>
          <p:cNvSpPr>
            <a:spLocks noGrp="1"/>
          </p:cNvSpPr>
          <p:nvPr>
            <p:ph type="pic" idx="2"/>
          </p:nvPr>
        </p:nvSpPr>
        <p:spPr>
          <a:xfrm>
            <a:off x="3389600" y="118913"/>
            <a:ext cx="1643700" cy="1535100"/>
          </a:xfrm>
          <a:prstGeom prst="rect">
            <a:avLst/>
          </a:prstGeom>
          <a:noFill/>
          <a:ln>
            <a:noFill/>
          </a:ln>
        </p:spPr>
      </p:sp>
      <p:sp>
        <p:nvSpPr>
          <p:cNvPr id="555" name="Google Shape;555;p58"/>
          <p:cNvSpPr>
            <a:spLocks noGrp="1"/>
          </p:cNvSpPr>
          <p:nvPr>
            <p:ph type="pic" idx="3"/>
          </p:nvPr>
        </p:nvSpPr>
        <p:spPr>
          <a:xfrm>
            <a:off x="5195935" y="118913"/>
            <a:ext cx="1643700" cy="1535100"/>
          </a:xfrm>
          <a:prstGeom prst="rect">
            <a:avLst/>
          </a:prstGeom>
          <a:noFill/>
          <a:ln>
            <a:noFill/>
          </a:ln>
        </p:spPr>
      </p:sp>
      <p:sp>
        <p:nvSpPr>
          <p:cNvPr id="556" name="Google Shape;556;p58"/>
          <p:cNvSpPr>
            <a:spLocks noGrp="1"/>
          </p:cNvSpPr>
          <p:nvPr>
            <p:ph type="pic" idx="4"/>
          </p:nvPr>
        </p:nvSpPr>
        <p:spPr>
          <a:xfrm>
            <a:off x="7002270" y="118913"/>
            <a:ext cx="1643700" cy="1535100"/>
          </a:xfrm>
          <a:prstGeom prst="rect">
            <a:avLst/>
          </a:prstGeom>
          <a:noFill/>
          <a:ln>
            <a:noFill/>
          </a:ln>
        </p:spPr>
      </p:sp>
      <p:sp>
        <p:nvSpPr>
          <p:cNvPr id="557" name="Google Shape;557;p58"/>
          <p:cNvSpPr>
            <a:spLocks noGrp="1"/>
          </p:cNvSpPr>
          <p:nvPr>
            <p:ph type="pic" idx="5"/>
          </p:nvPr>
        </p:nvSpPr>
        <p:spPr>
          <a:xfrm>
            <a:off x="3389588" y="1804212"/>
            <a:ext cx="1643700" cy="1535100"/>
          </a:xfrm>
          <a:prstGeom prst="rect">
            <a:avLst/>
          </a:prstGeom>
          <a:noFill/>
          <a:ln>
            <a:noFill/>
          </a:ln>
        </p:spPr>
      </p:sp>
      <p:sp>
        <p:nvSpPr>
          <p:cNvPr id="558" name="Google Shape;558;p58"/>
          <p:cNvSpPr>
            <a:spLocks noGrp="1"/>
          </p:cNvSpPr>
          <p:nvPr>
            <p:ph type="pic" idx="6"/>
          </p:nvPr>
        </p:nvSpPr>
        <p:spPr>
          <a:xfrm>
            <a:off x="5195922" y="1804212"/>
            <a:ext cx="1643700" cy="1535100"/>
          </a:xfrm>
          <a:prstGeom prst="rect">
            <a:avLst/>
          </a:prstGeom>
          <a:noFill/>
          <a:ln>
            <a:noFill/>
          </a:ln>
        </p:spPr>
      </p:sp>
      <p:sp>
        <p:nvSpPr>
          <p:cNvPr id="559" name="Google Shape;559;p58"/>
          <p:cNvSpPr>
            <a:spLocks noGrp="1"/>
          </p:cNvSpPr>
          <p:nvPr>
            <p:ph type="pic" idx="7"/>
          </p:nvPr>
        </p:nvSpPr>
        <p:spPr>
          <a:xfrm>
            <a:off x="7002257" y="1804212"/>
            <a:ext cx="1643700" cy="1535100"/>
          </a:xfrm>
          <a:prstGeom prst="rect">
            <a:avLst/>
          </a:prstGeom>
          <a:noFill/>
          <a:ln>
            <a:noFill/>
          </a:ln>
        </p:spPr>
      </p:sp>
      <p:sp>
        <p:nvSpPr>
          <p:cNvPr id="560" name="Google Shape;560;p58"/>
          <p:cNvSpPr txBox="1">
            <a:spLocks noGrp="1"/>
          </p:cNvSpPr>
          <p:nvPr>
            <p:ph type="title"/>
          </p:nvPr>
        </p:nvSpPr>
        <p:spPr>
          <a:xfrm>
            <a:off x="351550" y="445025"/>
            <a:ext cx="2596800" cy="1706400"/>
          </a:xfrm>
          <a:prstGeom prst="rect">
            <a:avLst/>
          </a:prstGeom>
        </p:spPr>
        <p:txBody>
          <a:bodyPr spcFirstLastPara="1" wrap="square" lIns="91425" tIns="91425" rIns="91425" bIns="91425" anchor="t" anchorCtr="0">
            <a:spAutoFit/>
          </a:bodyPr>
          <a:lstStyle>
            <a:lvl1pPr lvl="0">
              <a:spcBef>
                <a:spcPts val="0"/>
              </a:spcBef>
              <a:spcAft>
                <a:spcPts val="0"/>
              </a:spcAft>
              <a:buSzPts val="24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561" name="Google Shape;561;p58"/>
          <p:cNvSpPr>
            <a:spLocks noGrp="1"/>
          </p:cNvSpPr>
          <p:nvPr>
            <p:ph type="pic" idx="8"/>
          </p:nvPr>
        </p:nvSpPr>
        <p:spPr>
          <a:xfrm>
            <a:off x="3389588" y="3489487"/>
            <a:ext cx="1643700" cy="1535100"/>
          </a:xfrm>
          <a:prstGeom prst="rect">
            <a:avLst/>
          </a:prstGeom>
          <a:noFill/>
          <a:ln>
            <a:noFill/>
          </a:ln>
        </p:spPr>
      </p:sp>
      <p:sp>
        <p:nvSpPr>
          <p:cNvPr id="562" name="Google Shape;562;p58"/>
          <p:cNvSpPr>
            <a:spLocks noGrp="1"/>
          </p:cNvSpPr>
          <p:nvPr>
            <p:ph type="pic" idx="9"/>
          </p:nvPr>
        </p:nvSpPr>
        <p:spPr>
          <a:xfrm>
            <a:off x="5195922" y="3489487"/>
            <a:ext cx="1643700" cy="1535100"/>
          </a:xfrm>
          <a:prstGeom prst="rect">
            <a:avLst/>
          </a:prstGeom>
          <a:noFill/>
          <a:ln>
            <a:noFill/>
          </a:ln>
        </p:spPr>
      </p:sp>
      <p:sp>
        <p:nvSpPr>
          <p:cNvPr id="563" name="Google Shape;563;p58"/>
          <p:cNvSpPr>
            <a:spLocks noGrp="1"/>
          </p:cNvSpPr>
          <p:nvPr>
            <p:ph type="pic" idx="13"/>
          </p:nvPr>
        </p:nvSpPr>
        <p:spPr>
          <a:xfrm>
            <a:off x="7002257" y="3489487"/>
            <a:ext cx="1643700" cy="1535100"/>
          </a:xfrm>
          <a:prstGeom prst="rect">
            <a:avLst/>
          </a:prstGeom>
          <a:noFill/>
          <a:ln>
            <a:noFill/>
          </a:ln>
        </p:spPr>
      </p:sp>
    </p:spTree>
  </p:cSld>
  <p:clrMapOvr>
    <a:masterClrMapping/>
  </p:clrMapOvr>
  <p:extLst>
    <p:ext uri="{DCECCB84-F9BA-43D5-87BE-67443E8EF086}">
      <p15:sldGuideLst xmlns:p15="http://schemas.microsoft.com/office/powerpoint/2012/main">
        <p15:guide id="1" pos="5564">
          <p15:clr>
            <a:srgbClr val="E46962"/>
          </p15:clr>
        </p15:guide>
      </p15:sldGuideLst>
    </p:ext>
  </p:extLs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13" Type="http://schemas.openxmlformats.org/officeDocument/2006/relationships/slideLayout" Target="../slideLayouts/slideLayout24.xml"/><Relationship Id="rId18" Type="http://schemas.openxmlformats.org/officeDocument/2006/relationships/slideLayout" Target="../slideLayouts/slideLayout29.xml"/><Relationship Id="rId26" Type="http://schemas.openxmlformats.org/officeDocument/2006/relationships/slideLayout" Target="../slideLayouts/slideLayout37.xml"/><Relationship Id="rId39" Type="http://schemas.openxmlformats.org/officeDocument/2006/relationships/slideLayout" Target="../slideLayouts/slideLayout50.xml"/><Relationship Id="rId21" Type="http://schemas.openxmlformats.org/officeDocument/2006/relationships/slideLayout" Target="../slideLayouts/slideLayout32.xml"/><Relationship Id="rId34" Type="http://schemas.openxmlformats.org/officeDocument/2006/relationships/slideLayout" Target="../slideLayouts/slideLayout45.xml"/><Relationship Id="rId42" Type="http://schemas.openxmlformats.org/officeDocument/2006/relationships/slideLayout" Target="../slideLayouts/slideLayout53.xml"/><Relationship Id="rId7" Type="http://schemas.openxmlformats.org/officeDocument/2006/relationships/slideLayout" Target="../slideLayouts/slideLayout18.xml"/><Relationship Id="rId2" Type="http://schemas.openxmlformats.org/officeDocument/2006/relationships/slideLayout" Target="../slideLayouts/slideLayout13.xml"/><Relationship Id="rId16" Type="http://schemas.openxmlformats.org/officeDocument/2006/relationships/slideLayout" Target="../slideLayouts/slideLayout27.xml"/><Relationship Id="rId29" Type="http://schemas.openxmlformats.org/officeDocument/2006/relationships/slideLayout" Target="../slideLayouts/slideLayout40.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24" Type="http://schemas.openxmlformats.org/officeDocument/2006/relationships/slideLayout" Target="../slideLayouts/slideLayout35.xml"/><Relationship Id="rId32" Type="http://schemas.openxmlformats.org/officeDocument/2006/relationships/slideLayout" Target="../slideLayouts/slideLayout43.xml"/><Relationship Id="rId37" Type="http://schemas.openxmlformats.org/officeDocument/2006/relationships/slideLayout" Target="../slideLayouts/slideLayout48.xml"/><Relationship Id="rId40" Type="http://schemas.openxmlformats.org/officeDocument/2006/relationships/slideLayout" Target="../slideLayouts/slideLayout51.xml"/><Relationship Id="rId45" Type="http://schemas.openxmlformats.org/officeDocument/2006/relationships/slideLayout" Target="../slideLayouts/slideLayout56.xml"/><Relationship Id="rId5" Type="http://schemas.openxmlformats.org/officeDocument/2006/relationships/slideLayout" Target="../slideLayouts/slideLayout16.xml"/><Relationship Id="rId15" Type="http://schemas.openxmlformats.org/officeDocument/2006/relationships/slideLayout" Target="../slideLayouts/slideLayout26.xml"/><Relationship Id="rId23" Type="http://schemas.openxmlformats.org/officeDocument/2006/relationships/slideLayout" Target="../slideLayouts/slideLayout34.xml"/><Relationship Id="rId28" Type="http://schemas.openxmlformats.org/officeDocument/2006/relationships/slideLayout" Target="../slideLayouts/slideLayout39.xml"/><Relationship Id="rId36" Type="http://schemas.openxmlformats.org/officeDocument/2006/relationships/slideLayout" Target="../slideLayouts/slideLayout47.xml"/><Relationship Id="rId10" Type="http://schemas.openxmlformats.org/officeDocument/2006/relationships/slideLayout" Target="../slideLayouts/slideLayout21.xml"/><Relationship Id="rId19" Type="http://schemas.openxmlformats.org/officeDocument/2006/relationships/slideLayout" Target="../slideLayouts/slideLayout30.xml"/><Relationship Id="rId31" Type="http://schemas.openxmlformats.org/officeDocument/2006/relationships/slideLayout" Target="../slideLayouts/slideLayout42.xml"/><Relationship Id="rId44" Type="http://schemas.openxmlformats.org/officeDocument/2006/relationships/slideLayout" Target="../slideLayouts/slideLayout55.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slideLayout" Target="../slideLayouts/slideLayout25.xml"/><Relationship Id="rId22" Type="http://schemas.openxmlformats.org/officeDocument/2006/relationships/slideLayout" Target="../slideLayouts/slideLayout33.xml"/><Relationship Id="rId27" Type="http://schemas.openxmlformats.org/officeDocument/2006/relationships/slideLayout" Target="../slideLayouts/slideLayout38.xml"/><Relationship Id="rId30" Type="http://schemas.openxmlformats.org/officeDocument/2006/relationships/slideLayout" Target="../slideLayouts/slideLayout41.xml"/><Relationship Id="rId35" Type="http://schemas.openxmlformats.org/officeDocument/2006/relationships/slideLayout" Target="../slideLayouts/slideLayout46.xml"/><Relationship Id="rId43" Type="http://schemas.openxmlformats.org/officeDocument/2006/relationships/slideLayout" Target="../slideLayouts/slideLayout54.xml"/><Relationship Id="rId8" Type="http://schemas.openxmlformats.org/officeDocument/2006/relationships/slideLayout" Target="../slideLayouts/slideLayout19.xml"/><Relationship Id="rId3" Type="http://schemas.openxmlformats.org/officeDocument/2006/relationships/slideLayout" Target="../slideLayouts/slideLayout14.xml"/><Relationship Id="rId12" Type="http://schemas.openxmlformats.org/officeDocument/2006/relationships/slideLayout" Target="../slideLayouts/slideLayout23.xml"/><Relationship Id="rId17" Type="http://schemas.openxmlformats.org/officeDocument/2006/relationships/slideLayout" Target="../slideLayouts/slideLayout28.xml"/><Relationship Id="rId25" Type="http://schemas.openxmlformats.org/officeDocument/2006/relationships/slideLayout" Target="../slideLayouts/slideLayout36.xml"/><Relationship Id="rId33" Type="http://schemas.openxmlformats.org/officeDocument/2006/relationships/slideLayout" Target="../slideLayouts/slideLayout44.xml"/><Relationship Id="rId38" Type="http://schemas.openxmlformats.org/officeDocument/2006/relationships/slideLayout" Target="../slideLayouts/slideLayout49.xml"/><Relationship Id="rId46" Type="http://schemas.openxmlformats.org/officeDocument/2006/relationships/theme" Target="../theme/theme2.xml"/><Relationship Id="rId20" Type="http://schemas.openxmlformats.org/officeDocument/2006/relationships/slideLayout" Target="../slideLayouts/slideLayout31.xml"/><Relationship Id="rId41" Type="http://schemas.openxmlformats.org/officeDocument/2006/relationships/slideLayout" Target="../slideLayouts/slideLayout5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t" anchorCtr="0">
            <a:normAutofit/>
          </a:bodyPr>
          <a:lstStyle>
            <a:lvl1pPr lvl="0">
              <a:spcBef>
                <a:spcPts val="0"/>
              </a:spcBef>
              <a:spcAft>
                <a:spcPts val="0"/>
              </a:spcAft>
              <a:buClr>
                <a:schemeClr val="dk1"/>
              </a:buClr>
              <a:buSzPts val="2800"/>
              <a:buNone/>
              <a:defRPr sz="2800">
                <a:solidFill>
                  <a:schemeClr val="dk1"/>
                </a:solidFill>
              </a:defRPr>
            </a:lvl1pPr>
            <a:lvl2pPr lvl="1">
              <a:spcBef>
                <a:spcPts val="0"/>
              </a:spcBef>
              <a:spcAft>
                <a:spcPts val="0"/>
              </a:spcAft>
              <a:buClr>
                <a:schemeClr val="dk1"/>
              </a:buClr>
              <a:buSzPts val="2800"/>
              <a:buNone/>
              <a:defRPr sz="2800">
                <a:solidFill>
                  <a:schemeClr val="dk1"/>
                </a:solidFill>
              </a:defRPr>
            </a:lvl2pPr>
            <a:lvl3pPr lvl="2">
              <a:spcBef>
                <a:spcPts val="0"/>
              </a:spcBef>
              <a:spcAft>
                <a:spcPts val="0"/>
              </a:spcAft>
              <a:buClr>
                <a:schemeClr val="dk1"/>
              </a:buClr>
              <a:buSzPts val="2800"/>
              <a:buNone/>
              <a:defRPr sz="2800">
                <a:solidFill>
                  <a:schemeClr val="dk1"/>
                </a:solidFill>
              </a:defRPr>
            </a:lvl3pPr>
            <a:lvl4pPr lvl="3">
              <a:spcBef>
                <a:spcPts val="0"/>
              </a:spcBef>
              <a:spcAft>
                <a:spcPts val="0"/>
              </a:spcAft>
              <a:buClr>
                <a:schemeClr val="dk1"/>
              </a:buClr>
              <a:buSzPts val="2800"/>
              <a:buNone/>
              <a:defRPr sz="2800">
                <a:solidFill>
                  <a:schemeClr val="dk1"/>
                </a:solidFill>
              </a:defRPr>
            </a:lvl4pPr>
            <a:lvl5pPr lvl="4">
              <a:spcBef>
                <a:spcPts val="0"/>
              </a:spcBef>
              <a:spcAft>
                <a:spcPts val="0"/>
              </a:spcAft>
              <a:buClr>
                <a:schemeClr val="dk1"/>
              </a:buClr>
              <a:buSzPts val="2800"/>
              <a:buNone/>
              <a:defRPr sz="2800">
                <a:solidFill>
                  <a:schemeClr val="dk1"/>
                </a:solidFill>
              </a:defRPr>
            </a:lvl5pPr>
            <a:lvl6pPr lvl="5">
              <a:spcBef>
                <a:spcPts val="0"/>
              </a:spcBef>
              <a:spcAft>
                <a:spcPts val="0"/>
              </a:spcAft>
              <a:buClr>
                <a:schemeClr val="dk1"/>
              </a:buClr>
              <a:buSzPts val="2800"/>
              <a:buNone/>
              <a:defRPr sz="2800">
                <a:solidFill>
                  <a:schemeClr val="dk1"/>
                </a:solidFill>
              </a:defRPr>
            </a:lvl6pPr>
            <a:lvl7pPr lvl="6">
              <a:spcBef>
                <a:spcPts val="0"/>
              </a:spcBef>
              <a:spcAft>
                <a:spcPts val="0"/>
              </a:spcAft>
              <a:buClr>
                <a:schemeClr val="dk1"/>
              </a:buClr>
              <a:buSzPts val="2800"/>
              <a:buNone/>
              <a:defRPr sz="2800">
                <a:solidFill>
                  <a:schemeClr val="dk1"/>
                </a:solidFill>
              </a:defRPr>
            </a:lvl7pPr>
            <a:lvl8pPr lvl="7">
              <a:spcBef>
                <a:spcPts val="0"/>
              </a:spcBef>
              <a:spcAft>
                <a:spcPts val="0"/>
              </a:spcAft>
              <a:buClr>
                <a:schemeClr val="dk1"/>
              </a:buClr>
              <a:buSzPts val="2800"/>
              <a:buNone/>
              <a:defRPr sz="2800">
                <a:solidFill>
                  <a:schemeClr val="dk1"/>
                </a:solidFill>
              </a:defRPr>
            </a:lvl8pPr>
            <a:lvl9pPr lvl="8">
              <a:spcBef>
                <a:spcPts val="0"/>
              </a:spcBef>
              <a:spcAft>
                <a:spcPts val="0"/>
              </a:spcAft>
              <a:buClr>
                <a:schemeClr val="dk1"/>
              </a:buClr>
              <a:buSzPts val="2800"/>
              <a:buNone/>
              <a:defRPr sz="2800">
                <a:solidFill>
                  <a:schemeClr val="dk1"/>
                </a:solidFill>
              </a:defRPr>
            </a:lvl9pPr>
          </a:lstStyle>
          <a:p>
            <a:endParaRPr/>
          </a:p>
        </p:txBody>
      </p:sp>
      <p:sp>
        <p:nvSpPr>
          <p:cNvPr id="7" name="Google Shape;7;p1"/>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normAutofit/>
          </a:bodyPr>
          <a:lstStyle>
            <a:lvl1pPr marL="457200" lvl="0" indent="-342900">
              <a:lnSpc>
                <a:spcPct val="115000"/>
              </a:lnSpc>
              <a:spcBef>
                <a:spcPts val="0"/>
              </a:spcBef>
              <a:spcAft>
                <a:spcPts val="0"/>
              </a:spcAft>
              <a:buClr>
                <a:schemeClr val="dk2"/>
              </a:buClr>
              <a:buSzPts val="1800"/>
              <a:buChar char="●"/>
              <a:defRPr sz="1800">
                <a:solidFill>
                  <a:schemeClr val="dk2"/>
                </a:solidFill>
              </a:defRPr>
            </a:lvl1pPr>
            <a:lvl2pPr marL="914400" lvl="1" indent="-317500">
              <a:lnSpc>
                <a:spcPct val="115000"/>
              </a:lnSpc>
              <a:spcBef>
                <a:spcPts val="0"/>
              </a:spcBef>
              <a:spcAft>
                <a:spcPts val="0"/>
              </a:spcAft>
              <a:buClr>
                <a:schemeClr val="dk2"/>
              </a:buClr>
              <a:buSzPts val="1400"/>
              <a:buChar char="○"/>
              <a:defRPr>
                <a:solidFill>
                  <a:schemeClr val="dk2"/>
                </a:solidFill>
              </a:defRPr>
            </a:lvl2pPr>
            <a:lvl3pPr marL="1371600" lvl="2" indent="-317500">
              <a:lnSpc>
                <a:spcPct val="115000"/>
              </a:lnSpc>
              <a:spcBef>
                <a:spcPts val="0"/>
              </a:spcBef>
              <a:spcAft>
                <a:spcPts val="0"/>
              </a:spcAft>
              <a:buClr>
                <a:schemeClr val="dk2"/>
              </a:buClr>
              <a:buSzPts val="1400"/>
              <a:buChar char="■"/>
              <a:defRPr>
                <a:solidFill>
                  <a:schemeClr val="dk2"/>
                </a:solidFill>
              </a:defRPr>
            </a:lvl3pPr>
            <a:lvl4pPr marL="1828800" lvl="3" indent="-317500">
              <a:lnSpc>
                <a:spcPct val="115000"/>
              </a:lnSpc>
              <a:spcBef>
                <a:spcPts val="0"/>
              </a:spcBef>
              <a:spcAft>
                <a:spcPts val="0"/>
              </a:spcAft>
              <a:buClr>
                <a:schemeClr val="dk2"/>
              </a:buClr>
              <a:buSzPts val="1400"/>
              <a:buChar char="●"/>
              <a:defRPr>
                <a:solidFill>
                  <a:schemeClr val="dk2"/>
                </a:solidFill>
              </a:defRPr>
            </a:lvl4pPr>
            <a:lvl5pPr marL="2286000" lvl="4" indent="-317500">
              <a:lnSpc>
                <a:spcPct val="115000"/>
              </a:lnSpc>
              <a:spcBef>
                <a:spcPts val="0"/>
              </a:spcBef>
              <a:spcAft>
                <a:spcPts val="0"/>
              </a:spcAft>
              <a:buClr>
                <a:schemeClr val="dk2"/>
              </a:buClr>
              <a:buSzPts val="1400"/>
              <a:buChar char="○"/>
              <a:defRPr>
                <a:solidFill>
                  <a:schemeClr val="dk2"/>
                </a:solidFill>
              </a:defRPr>
            </a:lvl5pPr>
            <a:lvl6pPr marL="2743200" lvl="5" indent="-317500">
              <a:lnSpc>
                <a:spcPct val="115000"/>
              </a:lnSpc>
              <a:spcBef>
                <a:spcPts val="0"/>
              </a:spcBef>
              <a:spcAft>
                <a:spcPts val="0"/>
              </a:spcAft>
              <a:buClr>
                <a:schemeClr val="dk2"/>
              </a:buClr>
              <a:buSzPts val="1400"/>
              <a:buChar char="■"/>
              <a:defRPr>
                <a:solidFill>
                  <a:schemeClr val="dk2"/>
                </a:solidFill>
              </a:defRPr>
            </a:lvl6pPr>
            <a:lvl7pPr marL="3200400" lvl="6" indent="-317500">
              <a:lnSpc>
                <a:spcPct val="115000"/>
              </a:lnSpc>
              <a:spcBef>
                <a:spcPts val="0"/>
              </a:spcBef>
              <a:spcAft>
                <a:spcPts val="0"/>
              </a:spcAft>
              <a:buClr>
                <a:schemeClr val="dk2"/>
              </a:buClr>
              <a:buSzPts val="1400"/>
              <a:buChar char="●"/>
              <a:defRPr>
                <a:solidFill>
                  <a:schemeClr val="dk2"/>
                </a:solidFill>
              </a:defRPr>
            </a:lvl7pPr>
            <a:lvl8pPr marL="3657600" lvl="7" indent="-317500">
              <a:lnSpc>
                <a:spcPct val="115000"/>
              </a:lnSpc>
              <a:spcBef>
                <a:spcPts val="0"/>
              </a:spcBef>
              <a:spcAft>
                <a:spcPts val="0"/>
              </a:spcAft>
              <a:buClr>
                <a:schemeClr val="dk2"/>
              </a:buClr>
              <a:buSzPts val="1400"/>
              <a:buChar char="○"/>
              <a:defRPr>
                <a:solidFill>
                  <a:schemeClr val="dk2"/>
                </a:solidFill>
              </a:defRPr>
            </a:lvl8pPr>
            <a:lvl9pPr marL="4114800" lvl="8" indent="-317500">
              <a:lnSpc>
                <a:spcPct val="115000"/>
              </a:lnSpc>
              <a:spcBef>
                <a:spcPts val="0"/>
              </a:spcBef>
              <a:spcAft>
                <a:spcPts val="0"/>
              </a:spcAft>
              <a:buClr>
                <a:schemeClr val="dk2"/>
              </a:buClr>
              <a:buSzPts val="1400"/>
              <a:buChar char="■"/>
              <a:defRPr>
                <a:solidFill>
                  <a:schemeClr val="dk2"/>
                </a:solidFill>
              </a:defRPr>
            </a:lvl9pPr>
          </a:lstStyle>
          <a:p>
            <a:endParaRPr/>
          </a:p>
        </p:txBody>
      </p:sp>
      <p:sp>
        <p:nvSpPr>
          <p:cNvPr id="8" name="Google Shape;8;p1"/>
          <p:cNvSpPr txBox="1">
            <a:spLocks noGrp="1"/>
          </p:cNvSpPr>
          <p:nvPr>
            <p:ph type="sldNum" idx="12"/>
          </p:nvPr>
        </p:nvSpPr>
        <p:spPr>
          <a:xfrm>
            <a:off x="8472458" y="4663217"/>
            <a:ext cx="548700" cy="393600"/>
          </a:xfrm>
          <a:prstGeom prst="rect">
            <a:avLst/>
          </a:prstGeom>
          <a:noFill/>
          <a:ln>
            <a:noFill/>
          </a:ln>
        </p:spPr>
        <p:txBody>
          <a:bodyPr spcFirstLastPara="1" wrap="square" lIns="91425" tIns="91425" rIns="91425" bIns="91425" anchor="ctr" anchorCtr="0">
            <a:normAutofit/>
          </a:bodyPr>
          <a:lstStyle>
            <a:lvl1pPr lvl="0" algn="r">
              <a:buNone/>
              <a:defRPr sz="1000">
                <a:solidFill>
                  <a:schemeClr val="dk2"/>
                </a:solidFill>
              </a:defRPr>
            </a:lvl1pPr>
            <a:lvl2pPr lvl="1" algn="r">
              <a:buNone/>
              <a:defRPr sz="1000">
                <a:solidFill>
                  <a:schemeClr val="dk2"/>
                </a:solidFill>
              </a:defRPr>
            </a:lvl2pPr>
            <a:lvl3pPr lvl="2" algn="r">
              <a:buNone/>
              <a:defRPr sz="1000">
                <a:solidFill>
                  <a:schemeClr val="dk2"/>
                </a:solidFill>
              </a:defRPr>
            </a:lvl3pPr>
            <a:lvl4pPr lvl="3" algn="r">
              <a:buNone/>
              <a:defRPr sz="1000">
                <a:solidFill>
                  <a:schemeClr val="dk2"/>
                </a:solidFill>
              </a:defRPr>
            </a:lvl4pPr>
            <a:lvl5pPr lvl="4" algn="r">
              <a:buNone/>
              <a:defRPr sz="1000">
                <a:solidFill>
                  <a:schemeClr val="dk2"/>
                </a:solidFill>
              </a:defRPr>
            </a:lvl5pPr>
            <a:lvl6pPr lvl="5" algn="r">
              <a:buNone/>
              <a:defRPr sz="1000">
                <a:solidFill>
                  <a:schemeClr val="dk2"/>
                </a:solidFill>
              </a:defRPr>
            </a:lvl6pPr>
            <a:lvl7pPr lvl="6" algn="r">
              <a:buNone/>
              <a:defRPr sz="1000">
                <a:solidFill>
                  <a:schemeClr val="dk2"/>
                </a:solidFill>
              </a:defRPr>
            </a:lvl7pPr>
            <a:lvl8pPr lvl="7" algn="r">
              <a:buNone/>
              <a:defRPr sz="1000">
                <a:solidFill>
                  <a:schemeClr val="dk2"/>
                </a:solidFill>
              </a:defRPr>
            </a:lvl8pPr>
            <a:lvl9pPr lvl="8" algn="r">
              <a:buNone/>
              <a:defRPr sz="1000">
                <a:solidFill>
                  <a:schemeClr val="dk2"/>
                </a:solidFill>
              </a:defRPr>
            </a:lvl9pPr>
          </a:lstStyle>
          <a:p>
            <a:pPr marL="0" lvl="0" indent="0" algn="r" rtl="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name="simple-light-2">
    <p:bg>
      <p:bgPr>
        <a:solidFill>
          <a:schemeClr val="dk2"/>
        </a:solidFill>
        <a:effectLst/>
      </p:bgPr>
    </p:bg>
    <p:spTree>
      <p:nvGrpSpPr>
        <p:cNvPr id="1" name="Shape 50"/>
        <p:cNvGrpSpPr/>
        <p:nvPr/>
      </p:nvGrpSpPr>
      <p:grpSpPr>
        <a:xfrm>
          <a:off x="0" y="0"/>
          <a:ext cx="0" cy="0"/>
          <a:chOff x="0" y="0"/>
          <a:chExt cx="0" cy="0"/>
        </a:xfrm>
      </p:grpSpPr>
      <p:sp>
        <p:nvSpPr>
          <p:cNvPr id="51" name="Google Shape;51;p13"/>
          <p:cNvSpPr txBox="1">
            <a:spLocks noGrp="1"/>
          </p:cNvSpPr>
          <p:nvPr>
            <p:ph type="title"/>
          </p:nvPr>
        </p:nvSpPr>
        <p:spPr>
          <a:xfrm>
            <a:off x="1546400" y="679825"/>
            <a:ext cx="5254800" cy="8514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2400"/>
              <a:buFont typeface="Work Sans Medium"/>
              <a:buNone/>
              <a:defRPr sz="2400">
                <a:solidFill>
                  <a:schemeClr val="dk1"/>
                </a:solidFill>
                <a:latin typeface="Work Sans Medium"/>
                <a:ea typeface="Work Sans Medium"/>
                <a:cs typeface="Work Sans Medium"/>
                <a:sym typeface="Work Sans Medium"/>
              </a:defRPr>
            </a:lvl1pPr>
            <a:lvl2pPr lvl="1">
              <a:spcBef>
                <a:spcPts val="0"/>
              </a:spcBef>
              <a:spcAft>
                <a:spcPts val="0"/>
              </a:spcAft>
              <a:buSzPts val="1400"/>
              <a:buFont typeface="Work Sans"/>
              <a:buNone/>
              <a:defRPr>
                <a:latin typeface="Work Sans"/>
                <a:ea typeface="Work Sans"/>
                <a:cs typeface="Work Sans"/>
                <a:sym typeface="Work Sans"/>
              </a:defRPr>
            </a:lvl2pPr>
            <a:lvl3pPr lvl="2">
              <a:spcBef>
                <a:spcPts val="0"/>
              </a:spcBef>
              <a:spcAft>
                <a:spcPts val="0"/>
              </a:spcAft>
              <a:buSzPts val="1400"/>
              <a:buFont typeface="Work Sans"/>
              <a:buNone/>
              <a:defRPr>
                <a:latin typeface="Work Sans"/>
                <a:ea typeface="Work Sans"/>
                <a:cs typeface="Work Sans"/>
                <a:sym typeface="Work Sans"/>
              </a:defRPr>
            </a:lvl3pPr>
            <a:lvl4pPr lvl="3">
              <a:spcBef>
                <a:spcPts val="0"/>
              </a:spcBef>
              <a:spcAft>
                <a:spcPts val="0"/>
              </a:spcAft>
              <a:buSzPts val="1400"/>
              <a:buFont typeface="Work Sans"/>
              <a:buNone/>
              <a:defRPr>
                <a:latin typeface="Work Sans"/>
                <a:ea typeface="Work Sans"/>
                <a:cs typeface="Work Sans"/>
                <a:sym typeface="Work Sans"/>
              </a:defRPr>
            </a:lvl4pPr>
            <a:lvl5pPr lvl="4">
              <a:spcBef>
                <a:spcPts val="0"/>
              </a:spcBef>
              <a:spcAft>
                <a:spcPts val="0"/>
              </a:spcAft>
              <a:buSzPts val="1400"/>
              <a:buFont typeface="Work Sans"/>
              <a:buNone/>
              <a:defRPr>
                <a:latin typeface="Work Sans"/>
                <a:ea typeface="Work Sans"/>
                <a:cs typeface="Work Sans"/>
                <a:sym typeface="Work Sans"/>
              </a:defRPr>
            </a:lvl5pPr>
            <a:lvl6pPr lvl="5">
              <a:spcBef>
                <a:spcPts val="0"/>
              </a:spcBef>
              <a:spcAft>
                <a:spcPts val="0"/>
              </a:spcAft>
              <a:buSzPts val="1400"/>
              <a:buFont typeface="Work Sans"/>
              <a:buNone/>
              <a:defRPr>
                <a:latin typeface="Work Sans"/>
                <a:ea typeface="Work Sans"/>
                <a:cs typeface="Work Sans"/>
                <a:sym typeface="Work Sans"/>
              </a:defRPr>
            </a:lvl6pPr>
            <a:lvl7pPr lvl="6">
              <a:spcBef>
                <a:spcPts val="0"/>
              </a:spcBef>
              <a:spcAft>
                <a:spcPts val="0"/>
              </a:spcAft>
              <a:buSzPts val="1400"/>
              <a:buFont typeface="Work Sans"/>
              <a:buNone/>
              <a:defRPr>
                <a:latin typeface="Work Sans"/>
                <a:ea typeface="Work Sans"/>
                <a:cs typeface="Work Sans"/>
                <a:sym typeface="Work Sans"/>
              </a:defRPr>
            </a:lvl7pPr>
            <a:lvl8pPr lvl="7">
              <a:spcBef>
                <a:spcPts val="0"/>
              </a:spcBef>
              <a:spcAft>
                <a:spcPts val="0"/>
              </a:spcAft>
              <a:buSzPts val="1400"/>
              <a:buFont typeface="Work Sans"/>
              <a:buNone/>
              <a:defRPr>
                <a:latin typeface="Work Sans"/>
                <a:ea typeface="Work Sans"/>
                <a:cs typeface="Work Sans"/>
                <a:sym typeface="Work Sans"/>
              </a:defRPr>
            </a:lvl8pPr>
            <a:lvl9pPr lvl="8">
              <a:spcBef>
                <a:spcPts val="0"/>
              </a:spcBef>
              <a:spcAft>
                <a:spcPts val="0"/>
              </a:spcAft>
              <a:buSzPts val="1400"/>
              <a:buFont typeface="Work Sans"/>
              <a:buNone/>
              <a:defRPr>
                <a:latin typeface="Work Sans"/>
                <a:ea typeface="Work Sans"/>
                <a:cs typeface="Work Sans"/>
                <a:sym typeface="Work Sans"/>
              </a:defRPr>
            </a:lvl9pPr>
          </a:lstStyle>
          <a:p>
            <a:endParaRPr/>
          </a:p>
        </p:txBody>
      </p:sp>
      <p:sp>
        <p:nvSpPr>
          <p:cNvPr id="52" name="Google Shape;52;p13"/>
          <p:cNvSpPr txBox="1">
            <a:spLocks noGrp="1"/>
          </p:cNvSpPr>
          <p:nvPr>
            <p:ph type="body" idx="1"/>
          </p:nvPr>
        </p:nvSpPr>
        <p:spPr>
          <a:xfrm>
            <a:off x="1644400" y="2174225"/>
            <a:ext cx="5953200" cy="2174100"/>
          </a:xfrm>
          <a:prstGeom prst="rect">
            <a:avLst/>
          </a:prstGeom>
          <a:noFill/>
          <a:ln>
            <a:noFill/>
          </a:ln>
        </p:spPr>
        <p:txBody>
          <a:bodyPr spcFirstLastPara="1" wrap="square" lIns="91425" tIns="91425" rIns="91425" bIns="91425" anchor="t" anchorCtr="0">
            <a:noAutofit/>
          </a:bodyPr>
          <a:lstStyle>
            <a:lvl1pPr marL="457200" lvl="0" indent="-304800">
              <a:spcBef>
                <a:spcPts val="0"/>
              </a:spcBef>
              <a:spcAft>
                <a:spcPts val="0"/>
              </a:spcAft>
              <a:buClr>
                <a:schemeClr val="dk1"/>
              </a:buClr>
              <a:buSzPts val="1200"/>
              <a:buFont typeface="Work Sans"/>
              <a:buChar char="●"/>
              <a:defRPr sz="1200">
                <a:solidFill>
                  <a:schemeClr val="dk1"/>
                </a:solidFill>
                <a:latin typeface="Work Sans"/>
                <a:ea typeface="Work Sans"/>
                <a:cs typeface="Work Sans"/>
                <a:sym typeface="Work Sans"/>
              </a:defRPr>
            </a:lvl1pPr>
            <a:lvl2pPr marL="914400" lvl="1" indent="-304800">
              <a:spcBef>
                <a:spcPts val="0"/>
              </a:spcBef>
              <a:spcAft>
                <a:spcPts val="0"/>
              </a:spcAft>
              <a:buClr>
                <a:schemeClr val="dk1"/>
              </a:buClr>
              <a:buSzPts val="1200"/>
              <a:buFont typeface="Work Sans"/>
              <a:buChar char="○"/>
              <a:defRPr sz="1200">
                <a:solidFill>
                  <a:schemeClr val="dk1"/>
                </a:solidFill>
                <a:latin typeface="Work Sans"/>
                <a:ea typeface="Work Sans"/>
                <a:cs typeface="Work Sans"/>
                <a:sym typeface="Work Sans"/>
              </a:defRPr>
            </a:lvl2pPr>
            <a:lvl3pPr marL="1371600" lvl="2" indent="-304800">
              <a:spcBef>
                <a:spcPts val="0"/>
              </a:spcBef>
              <a:spcAft>
                <a:spcPts val="0"/>
              </a:spcAft>
              <a:buClr>
                <a:schemeClr val="dk1"/>
              </a:buClr>
              <a:buSzPts val="1200"/>
              <a:buFont typeface="Work Sans"/>
              <a:buChar char="■"/>
              <a:defRPr sz="1200">
                <a:solidFill>
                  <a:schemeClr val="dk1"/>
                </a:solidFill>
                <a:latin typeface="Work Sans"/>
                <a:ea typeface="Work Sans"/>
                <a:cs typeface="Work Sans"/>
                <a:sym typeface="Work Sans"/>
              </a:defRPr>
            </a:lvl3pPr>
            <a:lvl4pPr marL="1828800" lvl="3" indent="-304800">
              <a:spcBef>
                <a:spcPts val="0"/>
              </a:spcBef>
              <a:spcAft>
                <a:spcPts val="0"/>
              </a:spcAft>
              <a:buClr>
                <a:schemeClr val="dk1"/>
              </a:buClr>
              <a:buSzPts val="1200"/>
              <a:buFont typeface="Work Sans"/>
              <a:buChar char="●"/>
              <a:defRPr sz="1200">
                <a:solidFill>
                  <a:schemeClr val="dk1"/>
                </a:solidFill>
                <a:latin typeface="Work Sans"/>
                <a:ea typeface="Work Sans"/>
                <a:cs typeface="Work Sans"/>
                <a:sym typeface="Work Sans"/>
              </a:defRPr>
            </a:lvl4pPr>
            <a:lvl5pPr marL="2286000" lvl="4" indent="-304800">
              <a:spcBef>
                <a:spcPts val="0"/>
              </a:spcBef>
              <a:spcAft>
                <a:spcPts val="0"/>
              </a:spcAft>
              <a:buClr>
                <a:schemeClr val="dk1"/>
              </a:buClr>
              <a:buSzPts val="1200"/>
              <a:buFont typeface="Work Sans"/>
              <a:buChar char="○"/>
              <a:defRPr sz="1200">
                <a:solidFill>
                  <a:schemeClr val="dk1"/>
                </a:solidFill>
                <a:latin typeface="Work Sans"/>
                <a:ea typeface="Work Sans"/>
                <a:cs typeface="Work Sans"/>
                <a:sym typeface="Work Sans"/>
              </a:defRPr>
            </a:lvl5pPr>
            <a:lvl6pPr marL="2743200" lvl="5" indent="-304800">
              <a:spcBef>
                <a:spcPts val="0"/>
              </a:spcBef>
              <a:spcAft>
                <a:spcPts val="0"/>
              </a:spcAft>
              <a:buClr>
                <a:schemeClr val="dk1"/>
              </a:buClr>
              <a:buSzPts val="1200"/>
              <a:buFont typeface="Work Sans"/>
              <a:buChar char="■"/>
              <a:defRPr sz="1200">
                <a:solidFill>
                  <a:schemeClr val="dk1"/>
                </a:solidFill>
                <a:latin typeface="Work Sans"/>
                <a:ea typeface="Work Sans"/>
                <a:cs typeface="Work Sans"/>
                <a:sym typeface="Work Sans"/>
              </a:defRPr>
            </a:lvl6pPr>
            <a:lvl7pPr marL="3200400" lvl="6" indent="-304800">
              <a:spcBef>
                <a:spcPts val="0"/>
              </a:spcBef>
              <a:spcAft>
                <a:spcPts val="0"/>
              </a:spcAft>
              <a:buClr>
                <a:schemeClr val="dk1"/>
              </a:buClr>
              <a:buSzPts val="1200"/>
              <a:buFont typeface="Work Sans"/>
              <a:buChar char="●"/>
              <a:defRPr sz="1200">
                <a:solidFill>
                  <a:schemeClr val="dk1"/>
                </a:solidFill>
                <a:latin typeface="Work Sans"/>
                <a:ea typeface="Work Sans"/>
                <a:cs typeface="Work Sans"/>
                <a:sym typeface="Work Sans"/>
              </a:defRPr>
            </a:lvl7pPr>
            <a:lvl8pPr marL="3657600" lvl="7" indent="-304800">
              <a:spcBef>
                <a:spcPts val="0"/>
              </a:spcBef>
              <a:spcAft>
                <a:spcPts val="0"/>
              </a:spcAft>
              <a:buClr>
                <a:schemeClr val="dk1"/>
              </a:buClr>
              <a:buSzPts val="1200"/>
              <a:buFont typeface="Work Sans"/>
              <a:buChar char="○"/>
              <a:defRPr sz="1200">
                <a:solidFill>
                  <a:schemeClr val="dk1"/>
                </a:solidFill>
                <a:latin typeface="Work Sans"/>
                <a:ea typeface="Work Sans"/>
                <a:cs typeface="Work Sans"/>
                <a:sym typeface="Work Sans"/>
              </a:defRPr>
            </a:lvl8pPr>
            <a:lvl9pPr marL="4114800" lvl="8" indent="-304800">
              <a:spcBef>
                <a:spcPts val="0"/>
              </a:spcBef>
              <a:spcAft>
                <a:spcPts val="0"/>
              </a:spcAft>
              <a:buClr>
                <a:schemeClr val="dk1"/>
              </a:buClr>
              <a:buSzPts val="1200"/>
              <a:buFont typeface="Work Sans"/>
              <a:buChar char="■"/>
              <a:defRPr sz="1200">
                <a:solidFill>
                  <a:schemeClr val="dk1"/>
                </a:solidFill>
                <a:latin typeface="Work Sans"/>
                <a:ea typeface="Work Sans"/>
                <a:cs typeface="Work Sans"/>
                <a:sym typeface="Work Sans"/>
              </a:defRPr>
            </a:lvl9pPr>
          </a:lstStyle>
          <a:p>
            <a:endParaRPr/>
          </a:p>
        </p:txBody>
      </p:sp>
      <p:sp>
        <p:nvSpPr>
          <p:cNvPr id="53" name="Google Shape;53;p13"/>
          <p:cNvSpPr txBox="1">
            <a:spLocks noGrp="1"/>
          </p:cNvSpPr>
          <p:nvPr>
            <p:ph type="sldNum" idx="12"/>
          </p:nvPr>
        </p:nvSpPr>
        <p:spPr>
          <a:xfrm>
            <a:off x="8556784" y="4749851"/>
            <a:ext cx="548700" cy="393600"/>
          </a:xfrm>
          <a:prstGeom prst="rect">
            <a:avLst/>
          </a:prstGeom>
          <a:noFill/>
          <a:ln>
            <a:noFill/>
          </a:ln>
        </p:spPr>
        <p:txBody>
          <a:bodyPr spcFirstLastPara="1" wrap="square" lIns="91425" tIns="91425" rIns="91425" bIns="91425" anchor="t" anchorCtr="0">
            <a:noAutofit/>
          </a:bodyPr>
          <a:lstStyle>
            <a:lvl1pPr lvl="0" algn="r">
              <a:buNone/>
              <a:defRPr sz="1300">
                <a:solidFill>
                  <a:schemeClr val="dk1"/>
                </a:solidFill>
                <a:latin typeface="Work Sans"/>
                <a:ea typeface="Work Sans"/>
                <a:cs typeface="Work Sans"/>
                <a:sym typeface="Work Sans"/>
              </a:defRPr>
            </a:lvl1pPr>
            <a:lvl2pPr lvl="1" algn="r">
              <a:buNone/>
              <a:defRPr sz="1300">
                <a:solidFill>
                  <a:schemeClr val="dk1"/>
                </a:solidFill>
                <a:latin typeface="Work Sans"/>
                <a:ea typeface="Work Sans"/>
                <a:cs typeface="Work Sans"/>
                <a:sym typeface="Work Sans"/>
              </a:defRPr>
            </a:lvl2pPr>
            <a:lvl3pPr lvl="2" algn="r">
              <a:buNone/>
              <a:defRPr sz="1300">
                <a:solidFill>
                  <a:schemeClr val="dk1"/>
                </a:solidFill>
                <a:latin typeface="Work Sans"/>
                <a:ea typeface="Work Sans"/>
                <a:cs typeface="Work Sans"/>
                <a:sym typeface="Work Sans"/>
              </a:defRPr>
            </a:lvl3pPr>
            <a:lvl4pPr lvl="3" algn="r">
              <a:buNone/>
              <a:defRPr sz="1300">
                <a:solidFill>
                  <a:schemeClr val="dk1"/>
                </a:solidFill>
                <a:latin typeface="Work Sans"/>
                <a:ea typeface="Work Sans"/>
                <a:cs typeface="Work Sans"/>
                <a:sym typeface="Work Sans"/>
              </a:defRPr>
            </a:lvl4pPr>
            <a:lvl5pPr lvl="4" algn="r">
              <a:buNone/>
              <a:defRPr sz="1300">
                <a:solidFill>
                  <a:schemeClr val="dk1"/>
                </a:solidFill>
                <a:latin typeface="Work Sans"/>
                <a:ea typeface="Work Sans"/>
                <a:cs typeface="Work Sans"/>
                <a:sym typeface="Work Sans"/>
              </a:defRPr>
            </a:lvl5pPr>
            <a:lvl6pPr lvl="5" algn="r">
              <a:buNone/>
              <a:defRPr sz="1300">
                <a:solidFill>
                  <a:schemeClr val="dk1"/>
                </a:solidFill>
                <a:latin typeface="Work Sans"/>
                <a:ea typeface="Work Sans"/>
                <a:cs typeface="Work Sans"/>
                <a:sym typeface="Work Sans"/>
              </a:defRPr>
            </a:lvl6pPr>
            <a:lvl7pPr lvl="6" algn="r">
              <a:buNone/>
              <a:defRPr sz="1300">
                <a:solidFill>
                  <a:schemeClr val="dk1"/>
                </a:solidFill>
                <a:latin typeface="Work Sans"/>
                <a:ea typeface="Work Sans"/>
                <a:cs typeface="Work Sans"/>
                <a:sym typeface="Work Sans"/>
              </a:defRPr>
            </a:lvl7pPr>
            <a:lvl8pPr lvl="7" algn="r">
              <a:buNone/>
              <a:defRPr sz="1300">
                <a:solidFill>
                  <a:schemeClr val="dk1"/>
                </a:solidFill>
                <a:latin typeface="Work Sans"/>
                <a:ea typeface="Work Sans"/>
                <a:cs typeface="Work Sans"/>
                <a:sym typeface="Work Sans"/>
              </a:defRPr>
            </a:lvl8pPr>
            <a:lvl9pPr lvl="8" algn="r">
              <a:buNone/>
              <a:defRPr sz="1300">
                <a:solidFill>
                  <a:schemeClr val="dk1"/>
                </a:solidFill>
                <a:latin typeface="Work Sans"/>
                <a:ea typeface="Work Sans"/>
                <a:cs typeface="Work Sans"/>
                <a:sym typeface="Work Sans"/>
              </a:defRPr>
            </a:lvl9pPr>
          </a:lstStyle>
          <a:p>
            <a:pPr marL="0" lvl="0" indent="0" algn="r" rtl="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59" r:id="rId1"/>
    <p:sldLayoutId id="2147483660" r:id="rId2"/>
    <p:sldLayoutId id="2147483661" r:id="rId3"/>
    <p:sldLayoutId id="2147483662" r:id="rId4"/>
    <p:sldLayoutId id="2147483663" r:id="rId5"/>
    <p:sldLayoutId id="2147483664" r:id="rId6"/>
    <p:sldLayoutId id="2147483665" r:id="rId7"/>
    <p:sldLayoutId id="2147483666" r:id="rId8"/>
    <p:sldLayoutId id="2147483667" r:id="rId9"/>
    <p:sldLayoutId id="2147483668" r:id="rId10"/>
    <p:sldLayoutId id="2147483669" r:id="rId11"/>
    <p:sldLayoutId id="2147483670" r:id="rId12"/>
    <p:sldLayoutId id="2147483671" r:id="rId13"/>
    <p:sldLayoutId id="2147483672" r:id="rId14"/>
    <p:sldLayoutId id="2147483673" r:id="rId15"/>
    <p:sldLayoutId id="2147483674" r:id="rId16"/>
    <p:sldLayoutId id="2147483675" r:id="rId17"/>
    <p:sldLayoutId id="2147483676" r:id="rId18"/>
    <p:sldLayoutId id="2147483677" r:id="rId19"/>
    <p:sldLayoutId id="2147483678" r:id="rId20"/>
    <p:sldLayoutId id="2147483679" r:id="rId21"/>
    <p:sldLayoutId id="2147483680" r:id="rId22"/>
    <p:sldLayoutId id="2147483681" r:id="rId23"/>
    <p:sldLayoutId id="2147483682" r:id="rId24"/>
    <p:sldLayoutId id="2147483683" r:id="rId25"/>
    <p:sldLayoutId id="2147483684" r:id="rId26"/>
    <p:sldLayoutId id="2147483685" r:id="rId27"/>
    <p:sldLayoutId id="2147483686" r:id="rId28"/>
    <p:sldLayoutId id="2147483687" r:id="rId29"/>
    <p:sldLayoutId id="2147483688" r:id="rId30"/>
    <p:sldLayoutId id="2147483689" r:id="rId31"/>
    <p:sldLayoutId id="2147483690" r:id="rId32"/>
    <p:sldLayoutId id="2147483691" r:id="rId33"/>
    <p:sldLayoutId id="2147483692" r:id="rId34"/>
    <p:sldLayoutId id="2147483693" r:id="rId35"/>
    <p:sldLayoutId id="2147483694" r:id="rId36"/>
    <p:sldLayoutId id="2147483695" r:id="rId37"/>
    <p:sldLayoutId id="2147483696" r:id="rId38"/>
    <p:sldLayoutId id="2147483697" r:id="rId39"/>
    <p:sldLayoutId id="2147483698" r:id="rId40"/>
    <p:sldLayoutId id="2147483699" r:id="rId41"/>
    <p:sldLayoutId id="2147483700" r:id="rId42"/>
    <p:sldLayoutId id="2147483701" r:id="rId43"/>
    <p:sldLayoutId id="2147483702" r:id="rId44"/>
    <p:sldLayoutId id="2147483703" r:id="rId45"/>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extLst>
    <p:ext uri="{27BBF7A9-308A-43DC-89C8-2F10F3537804}">
      <p15:sldGuideLst xmlns:p15="http://schemas.microsoft.com/office/powerpoint/2012/main">
        <p15:guide id="1" orient="horz" pos="92">
          <p15:clr>
            <a:srgbClr val="E46962"/>
          </p15:clr>
        </p15:guide>
        <p15:guide id="2" orient="horz" pos="3148">
          <p15:clr>
            <a:srgbClr val="E46962"/>
          </p15:clr>
        </p15:guide>
        <p15:guide id="3" pos="92">
          <p15:clr>
            <a:srgbClr val="E46962"/>
          </p15:clr>
        </p15:guide>
        <p15:guide id="4" pos="217">
          <p15:clr>
            <a:srgbClr val="E46962"/>
          </p15:clr>
        </p15:guide>
        <p15:guide id="5" pos="591">
          <p15:clr>
            <a:srgbClr val="E46962"/>
          </p15:clr>
        </p15:guide>
        <p15:guide id="6" pos="666">
          <p15:clr>
            <a:srgbClr val="E46962"/>
          </p15:clr>
        </p15:guide>
        <p15:guide id="7" pos="1041">
          <p15:clr>
            <a:srgbClr val="E46962"/>
          </p15:clr>
        </p15:guide>
        <p15:guide id="8" pos="1117">
          <p15:clr>
            <a:srgbClr val="E46962"/>
          </p15:clr>
        </p15:guide>
        <p15:guide id="9" pos="1491">
          <p15:clr>
            <a:srgbClr val="E46962"/>
          </p15:clr>
        </p15:guide>
        <p15:guide id="10" pos="1567">
          <p15:clr>
            <a:srgbClr val="E46962"/>
          </p15:clr>
        </p15:guide>
        <p15:guide id="11" pos="1942">
          <p15:clr>
            <a:srgbClr val="E46962"/>
          </p15:clr>
        </p15:guide>
        <p15:guide id="12" pos="2017">
          <p15:clr>
            <a:srgbClr val="E46962"/>
          </p15:clr>
        </p15:guide>
        <p15:guide id="13" pos="2392">
          <p15:clr>
            <a:srgbClr val="E46962"/>
          </p15:clr>
        </p15:guide>
        <p15:guide id="14" pos="2467">
          <p15:clr>
            <a:srgbClr val="E46962"/>
          </p15:clr>
        </p15:guide>
        <p15:guide id="15" pos="2842">
          <p15:clr>
            <a:srgbClr val="E46962"/>
          </p15:clr>
        </p15:guide>
        <p15:guide id="16" pos="2917">
          <p15:clr>
            <a:srgbClr val="E46962"/>
          </p15:clr>
        </p15:guide>
        <p15:guide id="17" pos="3292">
          <p15:clr>
            <a:srgbClr val="E46962"/>
          </p15:clr>
        </p15:guide>
        <p15:guide id="18" pos="3367">
          <p15:clr>
            <a:srgbClr val="E46962"/>
          </p15:clr>
        </p15:guide>
        <p15:guide id="19" pos="3742">
          <p15:clr>
            <a:srgbClr val="E46962"/>
          </p15:clr>
        </p15:guide>
        <p15:guide id="20" pos="3817">
          <p15:clr>
            <a:srgbClr val="E46962"/>
          </p15:clr>
        </p15:guide>
        <p15:guide id="21" pos="4192">
          <p15:clr>
            <a:srgbClr val="E46962"/>
          </p15:clr>
        </p15:guide>
        <p15:guide id="22" pos="4268">
          <p15:clr>
            <a:srgbClr val="E46962"/>
          </p15:clr>
        </p15:guide>
        <p15:guide id="23" pos="4642">
          <p15:clr>
            <a:srgbClr val="E46962"/>
          </p15:clr>
        </p15:guide>
        <p15:guide id="24" pos="4718">
          <p15:clr>
            <a:srgbClr val="E46962"/>
          </p15:clr>
        </p15:guide>
        <p15:guide id="25" pos="5168">
          <p15:clr>
            <a:srgbClr val="E46962"/>
          </p15:clr>
        </p15:guide>
        <p15:guide id="26" pos="5093">
          <p15:clr>
            <a:srgbClr val="E46962"/>
          </p15:clr>
        </p15:guide>
        <p15:guide id="27" pos="5543">
          <p15:clr>
            <a:srgbClr val="E46962"/>
          </p15:clr>
        </p15:guide>
        <p15:guide id="28" pos="5668">
          <p15:clr>
            <a:srgbClr val="E46962"/>
          </p15:clr>
        </p15:guide>
      </p15:sldGuideLst>
    </p:ext>
  </p:extLst>
</p:sldMaster>
</file>

<file path=ppt/slides/_rels/slide1.xml.rels><?xml version="1.0" encoding="UTF-8" standalone="yes"?>
<Relationships xmlns="http://schemas.openxmlformats.org/package/2006/relationships"><Relationship Id="rId3" Type="http://schemas.openxmlformats.org/officeDocument/2006/relationships/hyperlink" Target="mailto:agre@hvl.no" TargetMode="External"/><Relationship Id="rId7" Type="http://schemas.openxmlformats.org/officeDocument/2006/relationships/image" Target="../media/image4.png"/><Relationship Id="rId2" Type="http://schemas.openxmlformats.org/officeDocument/2006/relationships/notesSlide" Target="../notesSlides/notesSlide1.xml"/><Relationship Id="rId1" Type="http://schemas.openxmlformats.org/officeDocument/2006/relationships/slideLayout" Target="../slideLayouts/slideLayout12.xml"/><Relationship Id="rId6" Type="http://schemas.openxmlformats.org/officeDocument/2006/relationships/image" Target="../media/image3.png"/><Relationship Id="rId5" Type="http://schemas.openxmlformats.org/officeDocument/2006/relationships/image" Target="../media/image2.png"/><Relationship Id="rId4" Type="http://schemas.openxmlformats.org/officeDocument/2006/relationships/image" Target="../media/image1.png"/></Relationships>
</file>

<file path=ppt/slides/_rels/slide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xml"/><Relationship Id="rId1" Type="http://schemas.openxmlformats.org/officeDocument/2006/relationships/slideLayout" Target="../slideLayouts/slideLayout17.xml"/><Relationship Id="rId4" Type="http://schemas.openxmlformats.org/officeDocument/2006/relationships/image" Target="../media/image6.png"/></Relationships>
</file>

<file path=ppt/slides/_rels/slide3.xml.rels><?xml version="1.0" encoding="UTF-8" standalone="yes"?>
<Relationships xmlns="http://schemas.openxmlformats.org/package/2006/relationships"><Relationship Id="rId3" Type="http://schemas.openxmlformats.org/officeDocument/2006/relationships/hyperlink" Target="https://link.springer.com/article/10.1140/epjc/s10052-024-12790-x" TargetMode="External"/><Relationship Id="rId2" Type="http://schemas.openxmlformats.org/officeDocument/2006/relationships/notesSlide" Target="../notesSlides/notesSlide3.xml"/><Relationship Id="rId1" Type="http://schemas.openxmlformats.org/officeDocument/2006/relationships/slideLayout" Target="../slideLayouts/slideLayout17.xml"/><Relationship Id="rId5" Type="http://schemas.openxmlformats.org/officeDocument/2006/relationships/image" Target="../media/image8.png"/><Relationship Id="rId4" Type="http://schemas.openxmlformats.org/officeDocument/2006/relationships/image" Target="../media/image7.png"/></Relationships>
</file>

<file path=ppt/slides/_rels/slide4.xml.rels><?xml version="1.0" encoding="UTF-8" standalone="yes"?>
<Relationships xmlns="http://schemas.openxmlformats.org/package/2006/relationships"><Relationship Id="rId8" Type="http://schemas.openxmlformats.org/officeDocument/2006/relationships/image" Target="../media/image14.png"/><Relationship Id="rId3" Type="http://schemas.openxmlformats.org/officeDocument/2006/relationships/image" Target="../media/image9.png"/><Relationship Id="rId7" Type="http://schemas.openxmlformats.org/officeDocument/2006/relationships/image" Target="../media/image13.png"/><Relationship Id="rId12" Type="http://schemas.openxmlformats.org/officeDocument/2006/relationships/image" Target="../media/image18.png"/><Relationship Id="rId2" Type="http://schemas.openxmlformats.org/officeDocument/2006/relationships/notesSlide" Target="../notesSlides/notesSlide4.xml"/><Relationship Id="rId1" Type="http://schemas.openxmlformats.org/officeDocument/2006/relationships/slideLayout" Target="../slideLayouts/slideLayout17.xml"/><Relationship Id="rId6" Type="http://schemas.openxmlformats.org/officeDocument/2006/relationships/image" Target="../media/image12.png"/><Relationship Id="rId11" Type="http://schemas.openxmlformats.org/officeDocument/2006/relationships/image" Target="../media/image17.jpg"/><Relationship Id="rId5" Type="http://schemas.openxmlformats.org/officeDocument/2006/relationships/image" Target="../media/image11.png"/><Relationship Id="rId10" Type="http://schemas.openxmlformats.org/officeDocument/2006/relationships/image" Target="../media/image16.png"/><Relationship Id="rId4" Type="http://schemas.openxmlformats.org/officeDocument/2006/relationships/image" Target="../media/image10.png"/><Relationship Id="rId9" Type="http://schemas.openxmlformats.org/officeDocument/2006/relationships/image" Target="../media/image15.png"/></Relationships>
</file>

<file path=ppt/slides/_rels/slide5.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5.xml"/><Relationship Id="rId1" Type="http://schemas.openxmlformats.org/officeDocument/2006/relationships/slideLayout" Target="../slideLayouts/slideLayout17.xml"/><Relationship Id="rId4" Type="http://schemas.openxmlformats.org/officeDocument/2006/relationships/image" Target="../media/image20.png"/></Relationships>
</file>

<file path=ppt/slides/_rels/slide6.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6.xml"/><Relationship Id="rId1" Type="http://schemas.openxmlformats.org/officeDocument/2006/relationships/slideLayout" Target="../slideLayouts/slideLayout17.xml"/></Relationships>
</file>

<file path=ppt/slides/_rels/slide7.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7.xml"/><Relationship Id="rId1" Type="http://schemas.openxmlformats.org/officeDocument/2006/relationships/slideLayout" Target="../slideLayouts/slideLayout13.xml"/><Relationship Id="rId4" Type="http://schemas.openxmlformats.org/officeDocument/2006/relationships/hyperlink" Target="https://indico.cern.ch/event/1407421/contributions/6055387/attachments/2923340/5133016/DeepLearning_PhySTAT_London_2024_v3.pdf" TargetMode="External"/></Relationships>
</file>

<file path=ppt/slides/_rels/slide8.xml.rels><?xml version="1.0" encoding="UTF-8" standalone="yes"?>
<Relationships xmlns="http://schemas.openxmlformats.org/package/2006/relationships"><Relationship Id="rId3" Type="http://schemas.openxmlformats.org/officeDocument/2006/relationships/hyperlink" Target="https://indico.cern.ch/event/1407421/contributions/6055439/attachments/2926497/5137527/talk-louppe-phystat-london-2024.pdf" TargetMode="External"/><Relationship Id="rId2" Type="http://schemas.openxmlformats.org/officeDocument/2006/relationships/notesSlide" Target="../notesSlides/notesSlide8.xml"/><Relationship Id="rId1" Type="http://schemas.openxmlformats.org/officeDocument/2006/relationships/slideLayout" Target="../slideLayouts/slideLayout13.xml"/><Relationship Id="rId6" Type="http://schemas.openxmlformats.org/officeDocument/2006/relationships/image" Target="../media/image24.png"/><Relationship Id="rId5" Type="http://schemas.openxmlformats.org/officeDocument/2006/relationships/image" Target="../media/image23.png"/><Relationship Id="rId4" Type="http://schemas.openxmlformats.org/officeDocument/2006/relationships/image" Target="../media/image22.png"/></Relationships>
</file>

<file path=ppt/slides/_rels/slide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9.xml"/><Relationship Id="rId1" Type="http://schemas.openxmlformats.org/officeDocument/2006/relationships/slideLayout" Target="../slideLayouts/slideLayout17.xml"/></Relationships>
</file>

<file path=ppt/slides/_rels/slide1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0.xml"/><Relationship Id="rId1" Type="http://schemas.openxmlformats.org/officeDocument/2006/relationships/slideLayout" Target="../slideLayouts/slideLayout17.xml"/></Relationships>
</file>

<file path=ppt/slides/_rels/slide1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1.xml"/><Relationship Id="rId1" Type="http://schemas.openxmlformats.org/officeDocument/2006/relationships/slideLayout" Target="../slideLayouts/slideLayout17.xml"/></Relationships>
</file>

<file path=ppt/slides/_rels/slide12.xml.rels><?xml version="1.0" encoding="UTF-8" standalone="yes"?>
<Relationships xmlns="http://schemas.openxmlformats.org/package/2006/relationships"><Relationship Id="rId8" Type="http://schemas.openxmlformats.org/officeDocument/2006/relationships/image" Target="../media/image30.png"/><Relationship Id="rId3" Type="http://schemas.openxmlformats.org/officeDocument/2006/relationships/image" Target="../media/image25.png"/><Relationship Id="rId7" Type="http://schemas.openxmlformats.org/officeDocument/2006/relationships/image" Target="../media/image29.png"/><Relationship Id="rId2" Type="http://schemas.openxmlformats.org/officeDocument/2006/relationships/notesSlide" Target="../notesSlides/notesSlide12.xml"/><Relationship Id="rId1" Type="http://schemas.openxmlformats.org/officeDocument/2006/relationships/slideLayout" Target="../slideLayouts/slideLayout17.xml"/><Relationship Id="rId6" Type="http://schemas.openxmlformats.org/officeDocument/2006/relationships/image" Target="../media/image28.png"/><Relationship Id="rId5" Type="http://schemas.openxmlformats.org/officeDocument/2006/relationships/image" Target="../media/image27.png"/><Relationship Id="rId4" Type="http://schemas.openxmlformats.org/officeDocument/2006/relationships/image" Target="../media/image26.png"/></Relationships>
</file>

<file path=ppt/slides/_rels/slide13.xml.rels><?xml version="1.0" encoding="UTF-8" standalone="yes"?>
<Relationships xmlns="http://schemas.openxmlformats.org/package/2006/relationships"><Relationship Id="rId8" Type="http://schemas.openxmlformats.org/officeDocument/2006/relationships/image" Target="../media/image25.png"/><Relationship Id="rId13" Type="http://schemas.openxmlformats.org/officeDocument/2006/relationships/image" Target="../media/image36.png"/><Relationship Id="rId3" Type="http://schemas.openxmlformats.org/officeDocument/2006/relationships/image" Target="../media/image31.png"/><Relationship Id="rId7" Type="http://schemas.openxmlformats.org/officeDocument/2006/relationships/image" Target="../media/image29.png"/><Relationship Id="rId12" Type="http://schemas.openxmlformats.org/officeDocument/2006/relationships/image" Target="../media/image35.png"/><Relationship Id="rId2" Type="http://schemas.openxmlformats.org/officeDocument/2006/relationships/notesSlide" Target="../notesSlides/notesSlide13.xml"/><Relationship Id="rId1" Type="http://schemas.openxmlformats.org/officeDocument/2006/relationships/slideLayout" Target="../slideLayouts/slideLayout17.xml"/><Relationship Id="rId6" Type="http://schemas.openxmlformats.org/officeDocument/2006/relationships/image" Target="../media/image28.png"/><Relationship Id="rId11" Type="http://schemas.openxmlformats.org/officeDocument/2006/relationships/image" Target="../media/image34.png"/><Relationship Id="rId5" Type="http://schemas.openxmlformats.org/officeDocument/2006/relationships/image" Target="../media/image27.png"/><Relationship Id="rId10" Type="http://schemas.openxmlformats.org/officeDocument/2006/relationships/image" Target="../media/image33.png"/><Relationship Id="rId4" Type="http://schemas.openxmlformats.org/officeDocument/2006/relationships/image" Target="../media/image26.png"/><Relationship Id="rId9" Type="http://schemas.openxmlformats.org/officeDocument/2006/relationships/image" Target="../media/image32.png"/></Relationships>
</file>

<file path=ppt/slides/_rels/slide1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4.xml"/><Relationship Id="rId1" Type="http://schemas.openxmlformats.org/officeDocument/2006/relationships/slideLayout" Target="../slideLayouts/slideLayout17.xml"/></Relationships>
</file>

<file path=ppt/slides/_rels/slide15.xml.rels><?xml version="1.0" encoding="UTF-8" standalone="yes"?>
<Relationships xmlns="http://schemas.openxmlformats.org/package/2006/relationships"><Relationship Id="rId8" Type="http://schemas.openxmlformats.org/officeDocument/2006/relationships/image" Target="../media/image42.png"/><Relationship Id="rId3" Type="http://schemas.openxmlformats.org/officeDocument/2006/relationships/image" Target="../media/image37.png"/><Relationship Id="rId7" Type="http://schemas.openxmlformats.org/officeDocument/2006/relationships/image" Target="../media/image41.png"/><Relationship Id="rId2" Type="http://schemas.openxmlformats.org/officeDocument/2006/relationships/notesSlide" Target="../notesSlides/notesSlide15.xml"/><Relationship Id="rId1" Type="http://schemas.openxmlformats.org/officeDocument/2006/relationships/slideLayout" Target="../slideLayouts/slideLayout17.xml"/><Relationship Id="rId6" Type="http://schemas.openxmlformats.org/officeDocument/2006/relationships/image" Target="../media/image40.png"/><Relationship Id="rId5" Type="http://schemas.openxmlformats.org/officeDocument/2006/relationships/image" Target="../media/image39.png"/><Relationship Id="rId4" Type="http://schemas.openxmlformats.org/officeDocument/2006/relationships/image" Target="../media/image38.png"/></Relationships>
</file>

<file path=ppt/slides/_rels/slide16.xml.rels><?xml version="1.0" encoding="UTF-8" standalone="yes"?>
<Relationships xmlns="http://schemas.openxmlformats.org/package/2006/relationships"><Relationship Id="rId8" Type="http://schemas.openxmlformats.org/officeDocument/2006/relationships/image" Target="../media/image42.png"/><Relationship Id="rId13" Type="http://schemas.openxmlformats.org/officeDocument/2006/relationships/image" Target="../media/image47.png"/><Relationship Id="rId3" Type="http://schemas.openxmlformats.org/officeDocument/2006/relationships/image" Target="../media/image37.png"/><Relationship Id="rId7" Type="http://schemas.openxmlformats.org/officeDocument/2006/relationships/image" Target="../media/image41.png"/><Relationship Id="rId12" Type="http://schemas.openxmlformats.org/officeDocument/2006/relationships/image" Target="../media/image46.png"/><Relationship Id="rId2" Type="http://schemas.openxmlformats.org/officeDocument/2006/relationships/notesSlide" Target="../notesSlides/notesSlide16.xml"/><Relationship Id="rId1" Type="http://schemas.openxmlformats.org/officeDocument/2006/relationships/slideLayout" Target="../slideLayouts/slideLayout17.xml"/><Relationship Id="rId6" Type="http://schemas.openxmlformats.org/officeDocument/2006/relationships/image" Target="../media/image40.png"/><Relationship Id="rId11" Type="http://schemas.openxmlformats.org/officeDocument/2006/relationships/image" Target="../media/image45.png"/><Relationship Id="rId5" Type="http://schemas.openxmlformats.org/officeDocument/2006/relationships/image" Target="../media/image39.png"/><Relationship Id="rId10" Type="http://schemas.openxmlformats.org/officeDocument/2006/relationships/image" Target="../media/image44.png"/><Relationship Id="rId4" Type="http://schemas.openxmlformats.org/officeDocument/2006/relationships/image" Target="../media/image38.png"/><Relationship Id="rId9" Type="http://schemas.openxmlformats.org/officeDocument/2006/relationships/image" Target="../media/image43.png"/><Relationship Id="rId14" Type="http://schemas.openxmlformats.org/officeDocument/2006/relationships/image" Target="../media/image48.png"/></Relationships>
</file>

<file path=ppt/slides/_rels/slide17.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17.xml"/><Relationship Id="rId1" Type="http://schemas.openxmlformats.org/officeDocument/2006/relationships/slideLayout" Target="../slideLayouts/slideLayout17.xml"/><Relationship Id="rId4" Type="http://schemas.openxmlformats.org/officeDocument/2006/relationships/image" Target="../media/image50.png"/></Relationships>
</file>

<file path=ppt/slides/_rels/slide18.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18.xml"/><Relationship Id="rId1" Type="http://schemas.openxmlformats.org/officeDocument/2006/relationships/slideLayout" Target="../slideLayouts/slideLayout17.xml"/><Relationship Id="rId6" Type="http://schemas.openxmlformats.org/officeDocument/2006/relationships/image" Target="../media/image52.png"/><Relationship Id="rId5" Type="http://schemas.openxmlformats.org/officeDocument/2006/relationships/image" Target="../media/image50.png"/><Relationship Id="rId4" Type="http://schemas.openxmlformats.org/officeDocument/2006/relationships/image" Target="../media/image51.png"/></Relationships>
</file>

<file path=ppt/slides/_rels/slide19.xml.rels><?xml version="1.0" encoding="UTF-8" standalone="yes"?>
<Relationships xmlns="http://schemas.openxmlformats.org/package/2006/relationships"><Relationship Id="rId3" Type="http://schemas.openxmlformats.org/officeDocument/2006/relationships/hyperlink" Target="https://github.com/choisant/foundational-modeling/blob/main/experiments/introduction.ipynb" TargetMode="External"/><Relationship Id="rId7" Type="http://schemas.openxmlformats.org/officeDocument/2006/relationships/image" Target="../media/image56.png"/><Relationship Id="rId2" Type="http://schemas.openxmlformats.org/officeDocument/2006/relationships/notesSlide" Target="../notesSlides/notesSlide19.xml"/><Relationship Id="rId1" Type="http://schemas.openxmlformats.org/officeDocument/2006/relationships/slideLayout" Target="../slideLayouts/slideLayout17.xml"/><Relationship Id="rId6" Type="http://schemas.openxmlformats.org/officeDocument/2006/relationships/image" Target="../media/image55.png"/><Relationship Id="rId5" Type="http://schemas.openxmlformats.org/officeDocument/2006/relationships/image" Target="../media/image54.png"/><Relationship Id="rId4" Type="http://schemas.openxmlformats.org/officeDocument/2006/relationships/image" Target="../media/image53.png"/></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7.xml"/></Relationships>
</file>

<file path=ppt/slides/_rels/slide21.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notesSlide" Target="../notesSlides/notesSlide21.xml"/><Relationship Id="rId1" Type="http://schemas.openxmlformats.org/officeDocument/2006/relationships/slideLayout" Target="../slideLayouts/slideLayout17.xml"/><Relationship Id="rId6" Type="http://schemas.openxmlformats.org/officeDocument/2006/relationships/image" Target="../media/image51.png"/><Relationship Id="rId5" Type="http://schemas.openxmlformats.org/officeDocument/2006/relationships/image" Target="../media/image59.png"/><Relationship Id="rId4" Type="http://schemas.openxmlformats.org/officeDocument/2006/relationships/image" Target="../media/image58.png"/></Relationships>
</file>

<file path=ppt/slides/_rels/slide22.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22.xml"/><Relationship Id="rId1" Type="http://schemas.openxmlformats.org/officeDocument/2006/relationships/slideLayout" Target="../slideLayouts/slideLayout17.xml"/></Relationships>
</file>

<file path=ppt/slides/_rels/slide23.xml.rels><?xml version="1.0" encoding="UTF-8" standalone="yes"?>
<Relationships xmlns="http://schemas.openxmlformats.org/package/2006/relationships"><Relationship Id="rId3" Type="http://schemas.openxmlformats.org/officeDocument/2006/relationships/image" Target="../media/image61.png"/><Relationship Id="rId2" Type="http://schemas.openxmlformats.org/officeDocument/2006/relationships/notesSlide" Target="../notesSlides/notesSlide23.xml"/><Relationship Id="rId1" Type="http://schemas.openxmlformats.org/officeDocument/2006/relationships/slideLayout" Target="../slideLayouts/slideLayout17.xml"/></Relationships>
</file>

<file path=ppt/slides/_rels/slide24.xml.rels><?xml version="1.0" encoding="UTF-8" standalone="yes"?>
<Relationships xmlns="http://schemas.openxmlformats.org/package/2006/relationships"><Relationship Id="rId3" Type="http://schemas.openxmlformats.org/officeDocument/2006/relationships/image" Target="../media/image62.png"/><Relationship Id="rId7" Type="http://schemas.openxmlformats.org/officeDocument/2006/relationships/hyperlink" Target="https://github.com/aamini/evidential-deep-learning" TargetMode="External"/><Relationship Id="rId2" Type="http://schemas.openxmlformats.org/officeDocument/2006/relationships/notesSlide" Target="../notesSlides/notesSlide24.xml"/><Relationship Id="rId1" Type="http://schemas.openxmlformats.org/officeDocument/2006/relationships/slideLayout" Target="../slideLayouts/slideLayout17.xml"/><Relationship Id="rId6" Type="http://schemas.openxmlformats.org/officeDocument/2006/relationships/image" Target="../media/image65.png"/><Relationship Id="rId5" Type="http://schemas.openxmlformats.org/officeDocument/2006/relationships/image" Target="../media/image64.png"/><Relationship Id="rId4" Type="http://schemas.openxmlformats.org/officeDocument/2006/relationships/image" Target="../media/image63.png"/></Relationships>
</file>

<file path=ppt/slides/_rels/slide25.xml.rels><?xml version="1.0" encoding="UTF-8" standalone="yes"?>
<Relationships xmlns="http://schemas.openxmlformats.org/package/2006/relationships"><Relationship Id="rId8" Type="http://schemas.openxmlformats.org/officeDocument/2006/relationships/image" Target="../media/image69.png"/><Relationship Id="rId3" Type="http://schemas.openxmlformats.org/officeDocument/2006/relationships/hyperlink" Target="https://cs229.stanford.edu/section/cs229-gaussian_processes.pdf" TargetMode="External"/><Relationship Id="rId7" Type="http://schemas.openxmlformats.org/officeDocument/2006/relationships/image" Target="../media/image68.png"/><Relationship Id="rId2" Type="http://schemas.openxmlformats.org/officeDocument/2006/relationships/notesSlide" Target="../notesSlides/notesSlide25.xml"/><Relationship Id="rId1" Type="http://schemas.openxmlformats.org/officeDocument/2006/relationships/slideLayout" Target="../slideLayouts/slideLayout17.xml"/><Relationship Id="rId6" Type="http://schemas.openxmlformats.org/officeDocument/2006/relationships/image" Target="../media/image67.png"/><Relationship Id="rId11" Type="http://schemas.openxmlformats.org/officeDocument/2006/relationships/image" Target="../media/image72.png"/><Relationship Id="rId5" Type="http://schemas.openxmlformats.org/officeDocument/2006/relationships/image" Target="../media/image66.png"/><Relationship Id="rId10" Type="http://schemas.openxmlformats.org/officeDocument/2006/relationships/image" Target="../media/image71.png"/><Relationship Id="rId4" Type="http://schemas.openxmlformats.org/officeDocument/2006/relationships/hyperlink" Target="https://www.youtube.com/watch?v=TTo2kjrAuTo&amp;list=PL05umP7R6ij2YE8rRJSb-olDNbntAQ_Bx" TargetMode="External"/><Relationship Id="rId9" Type="http://schemas.openxmlformats.org/officeDocument/2006/relationships/image" Target="../media/image70.png"/></Relationships>
</file>

<file path=ppt/slides/_rels/slide26.xml.rels><?xml version="1.0" encoding="UTF-8" standalone="yes"?>
<Relationships xmlns="http://schemas.openxmlformats.org/package/2006/relationships"><Relationship Id="rId8" Type="http://schemas.openxmlformats.org/officeDocument/2006/relationships/image" Target="../media/image74.png"/><Relationship Id="rId3" Type="http://schemas.openxmlformats.org/officeDocument/2006/relationships/hyperlink" Target="https://pyro.ai/examples/dirichlet_process_mixture.html" TargetMode="External"/><Relationship Id="rId7" Type="http://schemas.openxmlformats.org/officeDocument/2006/relationships/image" Target="../media/image73.png"/><Relationship Id="rId2" Type="http://schemas.openxmlformats.org/officeDocument/2006/relationships/notesSlide" Target="../notesSlides/notesSlide26.xml"/><Relationship Id="rId1" Type="http://schemas.openxmlformats.org/officeDocument/2006/relationships/slideLayout" Target="../slideLayouts/slideLayout17.xml"/><Relationship Id="rId6" Type="http://schemas.openxmlformats.org/officeDocument/2006/relationships/hyperlink" Target="https://github.com/pglpm/inferno" TargetMode="External"/><Relationship Id="rId5" Type="http://schemas.openxmlformats.org/officeDocument/2006/relationships/hyperlink" Target="https://mlg.eng.cam.ac.uk/pub/pdf/GoeRas10.pdf" TargetMode="External"/><Relationship Id="rId4" Type="http://schemas.openxmlformats.org/officeDocument/2006/relationships/hyperlink" Target="https://dictionary.helmholtz-uq.de/content/bayesian_mixture_models.html" TargetMode="External"/></Relationships>
</file>

<file path=ppt/slides/_rels/slide27.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notesSlide" Target="../notesSlides/notesSlide27.xml"/><Relationship Id="rId1" Type="http://schemas.openxmlformats.org/officeDocument/2006/relationships/slideLayout" Target="../slideLayouts/slideLayout17.xml"/><Relationship Id="rId5" Type="http://schemas.openxmlformats.org/officeDocument/2006/relationships/hyperlink" Target="https://github.com/choisant/foundational-modeling/tree/main/experiments/gamma_n_dims" TargetMode="External"/><Relationship Id="rId4" Type="http://schemas.openxmlformats.org/officeDocument/2006/relationships/image" Target="../media/image76.png"/></Relationships>
</file>

<file path=ppt/slides/_rels/slide28.xml.rels><?xml version="1.0" encoding="UTF-8" standalone="yes"?>
<Relationships xmlns="http://schemas.openxmlformats.org/package/2006/relationships"><Relationship Id="rId3" Type="http://schemas.openxmlformats.org/officeDocument/2006/relationships/image" Target="../media/image77.png"/><Relationship Id="rId2" Type="http://schemas.openxmlformats.org/officeDocument/2006/relationships/notesSlide" Target="../notesSlides/notesSlide28.xml"/><Relationship Id="rId1" Type="http://schemas.openxmlformats.org/officeDocument/2006/relationships/slideLayout" Target="../slideLayouts/slideLayout17.xml"/><Relationship Id="rId5" Type="http://schemas.openxmlformats.org/officeDocument/2006/relationships/hyperlink" Target="https://github.com/choisant/foundational-modeling/tree/main/experiments/gamma_n_dims" TargetMode="External"/><Relationship Id="rId4" Type="http://schemas.openxmlformats.org/officeDocument/2006/relationships/image" Target="../media/image78.png"/></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7.xml"/></Relationships>
</file>

<file path=ppt/slides/_rels/slide30.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30.xml"/><Relationship Id="rId1" Type="http://schemas.openxmlformats.org/officeDocument/2006/relationships/slideLayout" Target="../slideLayouts/slideLayout17.xml"/><Relationship Id="rId4" Type="http://schemas.openxmlformats.org/officeDocument/2006/relationships/image" Target="../media/image80.png"/></Relationships>
</file>

<file path=ppt/slides/_rels/slide31.xml.rels><?xml version="1.0" encoding="UTF-8" standalone="yes"?>
<Relationships xmlns="http://schemas.openxmlformats.org/package/2006/relationships"><Relationship Id="rId3" Type="http://schemas.openxmlformats.org/officeDocument/2006/relationships/image" Target="../media/image81.gif"/><Relationship Id="rId2" Type="http://schemas.openxmlformats.org/officeDocument/2006/relationships/notesSlide" Target="../notesSlides/notesSlide31.xml"/><Relationship Id="rId1" Type="http://schemas.openxmlformats.org/officeDocument/2006/relationships/slideLayout" Target="../slideLayouts/slideLayout17.xml"/><Relationship Id="rId5" Type="http://schemas.openxmlformats.org/officeDocument/2006/relationships/image" Target="../media/image82.png"/><Relationship Id="rId4" Type="http://schemas.openxmlformats.org/officeDocument/2006/relationships/image" Target="../media/image76.png"/></Relationships>
</file>

<file path=ppt/slides/_rels/slide32.xml.rels><?xml version="1.0" encoding="UTF-8" standalone="yes"?>
<Relationships xmlns="http://schemas.openxmlformats.org/package/2006/relationships"><Relationship Id="rId3" Type="http://schemas.openxmlformats.org/officeDocument/2006/relationships/image" Target="../media/image83.png"/><Relationship Id="rId2" Type="http://schemas.openxmlformats.org/officeDocument/2006/relationships/notesSlide" Target="../notesSlides/notesSlide32.xml"/><Relationship Id="rId1" Type="http://schemas.openxmlformats.org/officeDocument/2006/relationships/slideLayout" Target="../slideLayouts/slideLayout17.xml"/><Relationship Id="rId4" Type="http://schemas.openxmlformats.org/officeDocument/2006/relationships/image" Target="../media/image84.png"/></Relationships>
</file>

<file path=ppt/slides/_rels/slide33.xml.rels><?xml version="1.0" encoding="UTF-8" standalone="yes"?>
<Relationships xmlns="http://schemas.openxmlformats.org/package/2006/relationships"><Relationship Id="rId3" Type="http://schemas.openxmlformats.org/officeDocument/2006/relationships/image" Target="../media/image85.png"/><Relationship Id="rId2" Type="http://schemas.openxmlformats.org/officeDocument/2006/relationships/notesSlide" Target="../notesSlides/notesSlide33.xml"/><Relationship Id="rId1" Type="http://schemas.openxmlformats.org/officeDocument/2006/relationships/slideLayout" Target="../slideLayouts/slideLayout17.xml"/><Relationship Id="rId4" Type="http://schemas.openxmlformats.org/officeDocument/2006/relationships/image" Target="../media/image86.png"/></Relationships>
</file>

<file path=ppt/slides/_rels/slide34.xml.rels><?xml version="1.0" encoding="UTF-8" standalone="yes"?>
<Relationships xmlns="http://schemas.openxmlformats.org/package/2006/relationships"><Relationship Id="rId3" Type="http://schemas.openxmlformats.org/officeDocument/2006/relationships/image" Target="../media/image87.png"/><Relationship Id="rId2" Type="http://schemas.openxmlformats.org/officeDocument/2006/relationships/notesSlide" Target="../notesSlides/notesSlide34.xml"/><Relationship Id="rId1" Type="http://schemas.openxmlformats.org/officeDocument/2006/relationships/slideLayout" Target="../slideLayouts/slideLayout17.xml"/><Relationship Id="rId4" Type="http://schemas.openxmlformats.org/officeDocument/2006/relationships/image" Target="../media/image88.png"/></Relationships>
</file>

<file path=ppt/slides/_rels/slide35.xml.rels><?xml version="1.0" encoding="UTF-8" standalone="yes"?>
<Relationships xmlns="http://schemas.openxmlformats.org/package/2006/relationships"><Relationship Id="rId3" Type="http://schemas.openxmlformats.org/officeDocument/2006/relationships/image" Target="../media/image89.png"/><Relationship Id="rId2" Type="http://schemas.openxmlformats.org/officeDocument/2006/relationships/notesSlide" Target="../notesSlides/notesSlide35.xml"/><Relationship Id="rId1" Type="http://schemas.openxmlformats.org/officeDocument/2006/relationships/slideLayout" Target="../slideLayouts/slideLayout17.xml"/><Relationship Id="rId4" Type="http://schemas.openxmlformats.org/officeDocument/2006/relationships/image" Target="../media/image90.png"/></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6.xml"/><Relationship Id="rId1" Type="http://schemas.openxmlformats.org/officeDocument/2006/relationships/slideLayout" Target="../slideLayouts/slideLayout17.xml"/></Relationships>
</file>

<file path=ppt/slides/_rels/slide37.xml.rels><?xml version="1.0" encoding="UTF-8" standalone="yes"?>
<Relationships xmlns="http://schemas.openxmlformats.org/package/2006/relationships"><Relationship Id="rId3" Type="http://schemas.openxmlformats.org/officeDocument/2006/relationships/hyperlink" Target="mailto:agre@hvl.no" TargetMode="External"/><Relationship Id="rId2" Type="http://schemas.openxmlformats.org/officeDocument/2006/relationships/notesSlide" Target="../notesSlides/notesSlide37.xml"/><Relationship Id="rId1" Type="http://schemas.openxmlformats.org/officeDocument/2006/relationships/slideLayout" Target="../slideLayouts/slideLayout19.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8" Type="http://schemas.openxmlformats.org/officeDocument/2006/relationships/hyperlink" Target="https://github.com/scikit-learn/scikit-learn/blob/98ed9dc73/sklearn/gaussian_process/_gpc.py#L486" TargetMode="External"/><Relationship Id="rId3" Type="http://schemas.openxmlformats.org/officeDocument/2006/relationships/image" Target="../media/image91.png"/><Relationship Id="rId7" Type="http://schemas.openxmlformats.org/officeDocument/2006/relationships/image" Target="../media/image95.png"/><Relationship Id="rId2" Type="http://schemas.openxmlformats.org/officeDocument/2006/relationships/notesSlide" Target="../notesSlides/notesSlide39.xml"/><Relationship Id="rId1" Type="http://schemas.openxmlformats.org/officeDocument/2006/relationships/slideLayout" Target="../slideLayouts/slideLayout17.xml"/><Relationship Id="rId6" Type="http://schemas.openxmlformats.org/officeDocument/2006/relationships/image" Target="../media/image94.png"/><Relationship Id="rId11" Type="http://schemas.openxmlformats.org/officeDocument/2006/relationships/image" Target="../media/image51.png"/><Relationship Id="rId5" Type="http://schemas.openxmlformats.org/officeDocument/2006/relationships/image" Target="../media/image93.png"/><Relationship Id="rId10" Type="http://schemas.openxmlformats.org/officeDocument/2006/relationships/image" Target="../media/image97.png"/><Relationship Id="rId4" Type="http://schemas.openxmlformats.org/officeDocument/2006/relationships/image" Target="../media/image92.png"/><Relationship Id="rId9" Type="http://schemas.openxmlformats.org/officeDocument/2006/relationships/image" Target="../media/image96.png"/></Relationships>
</file>

<file path=ppt/slides/_rels/slide40.xml.rels><?xml version="1.0" encoding="UTF-8" standalone="yes"?>
<Relationships xmlns="http://schemas.openxmlformats.org/package/2006/relationships"><Relationship Id="rId3" Type="http://schemas.openxmlformats.org/officeDocument/2006/relationships/image" Target="../media/image98.png"/><Relationship Id="rId2" Type="http://schemas.openxmlformats.org/officeDocument/2006/relationships/notesSlide" Target="../notesSlides/notesSlide40.xml"/><Relationship Id="rId1" Type="http://schemas.openxmlformats.org/officeDocument/2006/relationships/slideLayout" Target="../slideLayouts/slideLayout17.xml"/></Relationships>
</file>

<file path=ppt/slides/_rels/slide41.xml.rels><?xml version="1.0" encoding="UTF-8" standalone="yes"?>
<Relationships xmlns="http://schemas.openxmlformats.org/package/2006/relationships"><Relationship Id="rId3" Type="http://schemas.openxmlformats.org/officeDocument/2006/relationships/image" Target="../media/image99.jpg"/><Relationship Id="rId2" Type="http://schemas.openxmlformats.org/officeDocument/2006/relationships/notesSlide" Target="../notesSlides/notesSlide41.xml"/><Relationship Id="rId1" Type="http://schemas.openxmlformats.org/officeDocument/2006/relationships/slideLayout" Target="../slideLayouts/slideLayout17.xml"/></Relationships>
</file>

<file path=ppt/slides/_rels/slide42.xml.rels><?xml version="1.0" encoding="UTF-8" standalone="yes"?>
<Relationships xmlns="http://schemas.openxmlformats.org/package/2006/relationships"><Relationship Id="rId3" Type="http://schemas.openxmlformats.org/officeDocument/2006/relationships/image" Target="../media/image99.jpg"/><Relationship Id="rId2" Type="http://schemas.openxmlformats.org/officeDocument/2006/relationships/notesSlide" Target="../notesSlides/notesSlide42.xml"/><Relationship Id="rId1" Type="http://schemas.openxmlformats.org/officeDocument/2006/relationships/slideLayout" Target="../slideLayouts/slideLayout17.xml"/></Relationships>
</file>

<file path=ppt/slides/_rels/slide43.xml.rels><?xml version="1.0" encoding="UTF-8" standalone="yes"?>
<Relationships xmlns="http://schemas.openxmlformats.org/package/2006/relationships"><Relationship Id="rId3" Type="http://schemas.openxmlformats.org/officeDocument/2006/relationships/image" Target="../media/image99.jpg"/><Relationship Id="rId2" Type="http://schemas.openxmlformats.org/officeDocument/2006/relationships/notesSlide" Target="../notesSlides/notesSlide43.xml"/><Relationship Id="rId1" Type="http://schemas.openxmlformats.org/officeDocument/2006/relationships/slideLayout" Target="../slideLayouts/slideLayout17.xml"/></Relationships>
</file>

<file path=ppt/slides/_rels/slide44.xml.rels><?xml version="1.0" encoding="UTF-8" standalone="yes"?>
<Relationships xmlns="http://schemas.openxmlformats.org/package/2006/relationships"><Relationship Id="rId3" Type="http://schemas.openxmlformats.org/officeDocument/2006/relationships/image" Target="../media/image99.jpg"/><Relationship Id="rId2" Type="http://schemas.openxmlformats.org/officeDocument/2006/relationships/notesSlide" Target="../notesSlides/notesSlide44.xml"/><Relationship Id="rId1" Type="http://schemas.openxmlformats.org/officeDocument/2006/relationships/slideLayout" Target="../slideLayouts/slideLayout1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567"/>
        <p:cNvGrpSpPr/>
        <p:nvPr/>
      </p:nvGrpSpPr>
      <p:grpSpPr>
        <a:xfrm>
          <a:off x="0" y="0"/>
          <a:ext cx="0" cy="0"/>
          <a:chOff x="0" y="0"/>
          <a:chExt cx="0" cy="0"/>
        </a:xfrm>
      </p:grpSpPr>
      <p:sp>
        <p:nvSpPr>
          <p:cNvPr id="568" name="Google Shape;568;p59"/>
          <p:cNvSpPr txBox="1">
            <a:spLocks noGrp="1"/>
          </p:cNvSpPr>
          <p:nvPr>
            <p:ph type="title"/>
          </p:nvPr>
        </p:nvSpPr>
        <p:spPr>
          <a:xfrm>
            <a:off x="145500" y="145525"/>
            <a:ext cx="6475200" cy="3088500"/>
          </a:xfrm>
          <a:prstGeom prst="rect">
            <a:avLst/>
          </a:prstGeom>
        </p:spPr>
        <p:txBody>
          <a:bodyPr spcFirstLastPara="1" wrap="square" lIns="91425" tIns="91425" rIns="91425" bIns="91425" anchor="ctr" anchorCtr="0">
            <a:noAutofit/>
          </a:bodyPr>
          <a:lstStyle/>
          <a:p>
            <a:pPr marL="0" lvl="0" indent="0" algn="l" rtl="0">
              <a:lnSpc>
                <a:spcPct val="80000"/>
              </a:lnSpc>
              <a:spcBef>
                <a:spcPts val="0"/>
              </a:spcBef>
              <a:spcAft>
                <a:spcPts val="0"/>
              </a:spcAft>
              <a:buClr>
                <a:schemeClr val="dk1"/>
              </a:buClr>
              <a:buSzPts val="1100"/>
              <a:buFont typeface="Arial"/>
              <a:buNone/>
            </a:pPr>
            <a:r>
              <a:rPr lang="en" sz="2700"/>
              <a:t>Evaluating convergence of non-deterministic classification</a:t>
            </a:r>
            <a:endParaRPr sz="2700"/>
          </a:p>
          <a:p>
            <a:pPr marL="0" lvl="0" indent="0" algn="l" rtl="0">
              <a:lnSpc>
                <a:spcPct val="80000"/>
              </a:lnSpc>
              <a:spcBef>
                <a:spcPts val="0"/>
              </a:spcBef>
              <a:spcAft>
                <a:spcPts val="0"/>
              </a:spcAft>
              <a:buClr>
                <a:schemeClr val="dk1"/>
              </a:buClr>
              <a:buSzPts val="1100"/>
              <a:buFont typeface="Arial"/>
              <a:buNone/>
            </a:pPr>
            <a:r>
              <a:rPr lang="en" sz="2700"/>
              <a:t>uncertainty estimates</a:t>
            </a:r>
            <a:endParaRPr sz="2700"/>
          </a:p>
          <a:p>
            <a:pPr marL="0" lvl="0" indent="0" algn="l" rtl="0">
              <a:lnSpc>
                <a:spcPct val="80000"/>
              </a:lnSpc>
              <a:spcBef>
                <a:spcPts val="0"/>
              </a:spcBef>
              <a:spcAft>
                <a:spcPts val="0"/>
              </a:spcAft>
              <a:buClr>
                <a:schemeClr val="dk1"/>
              </a:buClr>
              <a:buSzPts val="1100"/>
              <a:buFont typeface="Arial"/>
              <a:buNone/>
            </a:pPr>
            <a:endParaRPr sz="2700"/>
          </a:p>
          <a:p>
            <a:pPr marL="0" lvl="0" indent="0" algn="l" rtl="0">
              <a:lnSpc>
                <a:spcPct val="100000"/>
              </a:lnSpc>
              <a:spcBef>
                <a:spcPts val="0"/>
              </a:spcBef>
              <a:spcAft>
                <a:spcPts val="0"/>
              </a:spcAft>
              <a:buClr>
                <a:schemeClr val="dk1"/>
              </a:buClr>
              <a:buSzPts val="1100"/>
              <a:buFont typeface="Arial"/>
              <a:buNone/>
            </a:pPr>
            <a:r>
              <a:rPr lang="en" sz="1800"/>
              <a:t>Aurora Grefsrud		</a:t>
            </a:r>
            <a:r>
              <a:rPr lang="en" sz="1500" u="sng">
                <a:solidFill>
                  <a:schemeClr val="hlink"/>
                </a:solidFill>
                <a:hlinkClick r:id="rId3"/>
              </a:rPr>
              <a:t>agre@hvl.no</a:t>
            </a:r>
            <a:endParaRPr sz="1500"/>
          </a:p>
          <a:p>
            <a:pPr marL="0" lvl="0" indent="0" algn="l" rtl="0">
              <a:lnSpc>
                <a:spcPct val="100000"/>
              </a:lnSpc>
              <a:spcBef>
                <a:spcPts val="0"/>
              </a:spcBef>
              <a:spcAft>
                <a:spcPts val="0"/>
              </a:spcAft>
              <a:buClr>
                <a:schemeClr val="dk1"/>
              </a:buClr>
              <a:buSzPts val="1100"/>
              <a:buFont typeface="Arial"/>
              <a:buNone/>
            </a:pPr>
            <a:endParaRPr sz="1500"/>
          </a:p>
          <a:p>
            <a:pPr marL="0" lvl="0" indent="0" algn="l" rtl="0">
              <a:lnSpc>
                <a:spcPct val="100000"/>
              </a:lnSpc>
              <a:spcBef>
                <a:spcPts val="0"/>
              </a:spcBef>
              <a:spcAft>
                <a:spcPts val="0"/>
              </a:spcAft>
              <a:buClr>
                <a:schemeClr val="dk1"/>
              </a:buClr>
              <a:buSzPts val="1100"/>
              <a:buFont typeface="Arial"/>
              <a:buNone/>
            </a:pPr>
            <a:r>
              <a:rPr lang="en" sz="1500"/>
              <a:t>21.03.2025	Nikhef ATLAS group meeting</a:t>
            </a:r>
            <a:endParaRPr sz="1500"/>
          </a:p>
        </p:txBody>
      </p:sp>
      <p:sp>
        <p:nvSpPr>
          <p:cNvPr id="569" name="Google Shape;569;p59"/>
          <p:cNvSpPr txBox="1">
            <a:spLocks noGrp="1"/>
          </p:cNvSpPr>
          <p:nvPr>
            <p:ph type="body" idx="3"/>
          </p:nvPr>
        </p:nvSpPr>
        <p:spPr>
          <a:xfrm>
            <a:off x="145500" y="3380125"/>
            <a:ext cx="5094000" cy="1422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1600"/>
              <a:t>PhD project:</a:t>
            </a:r>
            <a:endParaRPr sz="1600"/>
          </a:p>
          <a:p>
            <a:pPr marL="0" lvl="0" indent="0" algn="l" rtl="0">
              <a:spcBef>
                <a:spcPts val="0"/>
              </a:spcBef>
              <a:spcAft>
                <a:spcPts val="0"/>
              </a:spcAft>
              <a:buNone/>
            </a:pPr>
            <a:r>
              <a:rPr lang="en" sz="1500" i="1"/>
              <a:t>Multivariate data driven inference at the LHC</a:t>
            </a:r>
            <a:endParaRPr sz="1500" i="1"/>
          </a:p>
          <a:p>
            <a:pPr marL="0" lvl="0" indent="0" algn="l" rtl="0">
              <a:spcBef>
                <a:spcPts val="0"/>
              </a:spcBef>
              <a:spcAft>
                <a:spcPts val="0"/>
              </a:spcAft>
              <a:buNone/>
            </a:pPr>
            <a:r>
              <a:rPr lang="en" sz="1500" i="1"/>
              <a:t>~ Computer science, statistics, particle physics ~</a:t>
            </a:r>
            <a:endParaRPr sz="1500"/>
          </a:p>
          <a:p>
            <a:pPr marL="0" lvl="0" indent="0" algn="l" rtl="0">
              <a:spcBef>
                <a:spcPts val="0"/>
              </a:spcBef>
              <a:spcAft>
                <a:spcPts val="0"/>
              </a:spcAft>
              <a:buNone/>
            </a:pPr>
            <a:endParaRPr sz="1900"/>
          </a:p>
        </p:txBody>
      </p:sp>
      <p:pic>
        <p:nvPicPr>
          <p:cNvPr id="570" name="Google Shape;570;p59"/>
          <p:cNvPicPr preferRelativeResize="0"/>
          <p:nvPr/>
        </p:nvPicPr>
        <p:blipFill>
          <a:blip r:embed="rId4">
            <a:alphaModFix/>
          </a:blip>
          <a:stretch>
            <a:fillRect/>
          </a:stretch>
        </p:blipFill>
        <p:spPr>
          <a:xfrm>
            <a:off x="279100" y="4588996"/>
            <a:ext cx="1561675" cy="409004"/>
          </a:xfrm>
          <a:prstGeom prst="rect">
            <a:avLst/>
          </a:prstGeom>
          <a:noFill/>
          <a:ln>
            <a:noFill/>
          </a:ln>
        </p:spPr>
      </p:pic>
      <p:pic>
        <p:nvPicPr>
          <p:cNvPr id="571" name="Google Shape;571;p59"/>
          <p:cNvPicPr preferRelativeResize="0"/>
          <p:nvPr/>
        </p:nvPicPr>
        <p:blipFill>
          <a:blip r:embed="rId5">
            <a:alphaModFix/>
          </a:blip>
          <a:stretch>
            <a:fillRect/>
          </a:stretch>
        </p:blipFill>
        <p:spPr>
          <a:xfrm>
            <a:off x="2149250" y="4533949"/>
            <a:ext cx="1249775" cy="519101"/>
          </a:xfrm>
          <a:prstGeom prst="rect">
            <a:avLst/>
          </a:prstGeom>
          <a:noFill/>
          <a:ln>
            <a:noFill/>
          </a:ln>
        </p:spPr>
      </p:pic>
      <p:pic>
        <p:nvPicPr>
          <p:cNvPr id="572" name="Google Shape;572;p59" title="collision_cutout.png"/>
          <p:cNvPicPr preferRelativeResize="0"/>
          <p:nvPr/>
        </p:nvPicPr>
        <p:blipFill>
          <a:blip r:embed="rId6">
            <a:alphaModFix/>
          </a:blip>
          <a:stretch>
            <a:fillRect/>
          </a:stretch>
        </p:blipFill>
        <p:spPr>
          <a:xfrm rot="5400000">
            <a:off x="4853254" y="852754"/>
            <a:ext cx="5148900" cy="3432600"/>
          </a:xfrm>
          <a:prstGeom prst="rect">
            <a:avLst/>
          </a:prstGeom>
          <a:noFill/>
          <a:ln>
            <a:noFill/>
          </a:ln>
        </p:spPr>
      </p:pic>
      <p:pic>
        <p:nvPicPr>
          <p:cNvPr id="573" name="Google Shape;573;p59"/>
          <p:cNvPicPr preferRelativeResize="0"/>
          <p:nvPr/>
        </p:nvPicPr>
        <p:blipFill>
          <a:blip r:embed="rId7">
            <a:alphaModFix/>
          </a:blip>
          <a:stretch>
            <a:fillRect/>
          </a:stretch>
        </p:blipFill>
        <p:spPr>
          <a:xfrm>
            <a:off x="3849900" y="4553517"/>
            <a:ext cx="1561676" cy="479959"/>
          </a:xfrm>
          <a:prstGeom prst="rect">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577"/>
        <p:cNvGrpSpPr/>
        <p:nvPr/>
      </p:nvGrpSpPr>
      <p:grpSpPr>
        <a:xfrm>
          <a:off x="0" y="0"/>
          <a:ext cx="0" cy="0"/>
          <a:chOff x="0" y="0"/>
          <a:chExt cx="0" cy="0"/>
        </a:xfrm>
      </p:grpSpPr>
      <p:sp>
        <p:nvSpPr>
          <p:cNvPr id="578" name="Google Shape;578;p60"/>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Introduction</a:t>
            </a:r>
            <a:endParaRPr/>
          </a:p>
        </p:txBody>
      </p:sp>
      <p:sp>
        <p:nvSpPr>
          <p:cNvPr id="579" name="Google Shape;579;p60"/>
          <p:cNvSpPr txBox="1">
            <a:spLocks noGrp="1"/>
          </p:cNvSpPr>
          <p:nvPr>
            <p:ph type="title"/>
          </p:nvPr>
        </p:nvSpPr>
        <p:spPr>
          <a:xfrm>
            <a:off x="1014100" y="262325"/>
            <a:ext cx="5695200" cy="3647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Structure of the presentation</a:t>
            </a:r>
            <a:endParaRPr sz="2000"/>
          </a:p>
          <a:p>
            <a:pPr marL="0" lvl="0" indent="0" algn="l" rtl="0">
              <a:spcBef>
                <a:spcPts val="0"/>
              </a:spcBef>
              <a:spcAft>
                <a:spcPts val="0"/>
              </a:spcAft>
              <a:buNone/>
            </a:pPr>
            <a:endParaRPr sz="1700"/>
          </a:p>
          <a:p>
            <a:pPr marL="457200" lvl="0" indent="-323850" algn="l" rtl="0">
              <a:lnSpc>
                <a:spcPct val="150000"/>
              </a:lnSpc>
              <a:spcBef>
                <a:spcPts val="0"/>
              </a:spcBef>
              <a:spcAft>
                <a:spcPts val="0"/>
              </a:spcAft>
              <a:buSzPts val="1500"/>
              <a:buAutoNum type="arabicParenR"/>
            </a:pPr>
            <a:r>
              <a:rPr lang="en" sz="1500"/>
              <a:t>Introduction and motivation</a:t>
            </a:r>
            <a:endParaRPr sz="1500"/>
          </a:p>
          <a:p>
            <a:pPr marL="457200" lvl="0" indent="-323850" algn="l" rtl="0">
              <a:lnSpc>
                <a:spcPct val="150000"/>
              </a:lnSpc>
              <a:spcBef>
                <a:spcPts val="0"/>
              </a:spcBef>
              <a:spcAft>
                <a:spcPts val="0"/>
              </a:spcAft>
              <a:buSzPts val="1500"/>
              <a:buAutoNum type="arabicParenR"/>
            </a:pPr>
            <a:r>
              <a:rPr lang="en" sz="1500"/>
              <a:t>Statistics theory</a:t>
            </a:r>
            <a:endParaRPr sz="1500"/>
          </a:p>
          <a:p>
            <a:pPr marL="457200" lvl="0" indent="-323850" algn="l" rtl="0">
              <a:lnSpc>
                <a:spcPct val="150000"/>
              </a:lnSpc>
              <a:spcBef>
                <a:spcPts val="0"/>
              </a:spcBef>
              <a:spcAft>
                <a:spcPts val="0"/>
              </a:spcAft>
              <a:buSzPts val="1500"/>
              <a:buAutoNum type="arabicParenR"/>
            </a:pPr>
            <a:r>
              <a:rPr lang="en" sz="1500"/>
              <a:t>Machine learning theory</a:t>
            </a:r>
            <a:endParaRPr sz="1500"/>
          </a:p>
          <a:p>
            <a:pPr marL="457200" lvl="0" indent="-323850" algn="l" rtl="0">
              <a:lnSpc>
                <a:spcPct val="150000"/>
              </a:lnSpc>
              <a:spcBef>
                <a:spcPts val="0"/>
              </a:spcBef>
              <a:spcAft>
                <a:spcPts val="0"/>
              </a:spcAft>
              <a:buSzPts val="1500"/>
              <a:buAutoNum type="arabicParenR"/>
            </a:pPr>
            <a:r>
              <a:rPr lang="en" sz="1500"/>
              <a:t>Empirical study</a:t>
            </a:r>
            <a:endParaRPr sz="1500"/>
          </a:p>
          <a:p>
            <a:pPr marL="457200" lvl="0" indent="-323850" algn="l" rtl="0">
              <a:lnSpc>
                <a:spcPct val="150000"/>
              </a:lnSpc>
              <a:spcBef>
                <a:spcPts val="0"/>
              </a:spcBef>
              <a:spcAft>
                <a:spcPts val="0"/>
              </a:spcAft>
              <a:buSzPts val="1500"/>
              <a:buAutoNum type="arabicParenR"/>
            </a:pPr>
            <a:r>
              <a:rPr lang="en" sz="1500"/>
              <a:t>Discussions and conclusion</a:t>
            </a:r>
            <a:endParaRPr sz="1500"/>
          </a:p>
        </p:txBody>
      </p:sp>
      <p:sp>
        <p:nvSpPr>
          <p:cNvPr id="580" name="Google Shape;580;p60"/>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2</a:t>
            </a:fld>
            <a:endParaRPr/>
          </a:p>
        </p:txBody>
      </p:sp>
      <p:pic>
        <p:nvPicPr>
          <p:cNvPr id="581" name="Google Shape;581;p60" title="collision_green.png"/>
          <p:cNvPicPr preferRelativeResize="0"/>
          <p:nvPr/>
        </p:nvPicPr>
        <p:blipFill>
          <a:blip r:embed="rId3">
            <a:alphaModFix/>
          </a:blip>
          <a:stretch>
            <a:fillRect/>
          </a:stretch>
        </p:blipFill>
        <p:spPr>
          <a:xfrm rot="5400000">
            <a:off x="4823174" y="843413"/>
            <a:ext cx="5184977" cy="3456651"/>
          </a:xfrm>
          <a:prstGeom prst="rect">
            <a:avLst/>
          </a:prstGeom>
          <a:noFill/>
          <a:ln>
            <a:noFill/>
          </a:ln>
        </p:spPr>
      </p:pic>
      <p:pic>
        <p:nvPicPr>
          <p:cNvPr id="582" name="Google Shape;582;p60"/>
          <p:cNvPicPr preferRelativeResize="0"/>
          <p:nvPr/>
        </p:nvPicPr>
        <p:blipFill>
          <a:blip r:embed="rId4">
            <a:alphaModFix/>
          </a:blip>
          <a:stretch>
            <a:fillRect/>
          </a:stretch>
        </p:blipFill>
        <p:spPr>
          <a:xfrm>
            <a:off x="1326150" y="2727050"/>
            <a:ext cx="3079099" cy="2116876"/>
          </a:xfrm>
          <a:prstGeom prst="rect">
            <a:avLst/>
          </a:prstGeom>
          <a:noFill/>
          <a:ln>
            <a:noFill/>
          </a:ln>
        </p:spPr>
      </p:pic>
      <p:sp>
        <p:nvSpPr>
          <p:cNvPr id="583" name="Google Shape;583;p60"/>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587"/>
        <p:cNvGrpSpPr/>
        <p:nvPr/>
      </p:nvGrpSpPr>
      <p:grpSpPr>
        <a:xfrm>
          <a:off x="0" y="0"/>
          <a:ext cx="0" cy="0"/>
          <a:chOff x="0" y="0"/>
          <a:chExt cx="0" cy="0"/>
        </a:xfrm>
      </p:grpSpPr>
      <p:sp>
        <p:nvSpPr>
          <p:cNvPr id="588" name="Google Shape;588;p61"/>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Introduction</a:t>
            </a:r>
            <a:endParaRPr/>
          </a:p>
        </p:txBody>
      </p:sp>
      <p:sp>
        <p:nvSpPr>
          <p:cNvPr id="589" name="Google Shape;589;p61"/>
          <p:cNvSpPr txBox="1">
            <a:spLocks noGrp="1"/>
          </p:cNvSpPr>
          <p:nvPr>
            <p:ph type="title"/>
          </p:nvPr>
        </p:nvSpPr>
        <p:spPr>
          <a:xfrm>
            <a:off x="743700" y="0"/>
            <a:ext cx="5584200" cy="5053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800" u="sng"/>
              <a:t>What is my background?</a:t>
            </a:r>
            <a:endParaRPr sz="1800" u="sng"/>
          </a:p>
          <a:p>
            <a:pPr marL="0" lvl="0" indent="0" algn="l" rtl="0">
              <a:spcBef>
                <a:spcPts val="0"/>
              </a:spcBef>
              <a:spcAft>
                <a:spcPts val="0"/>
              </a:spcAft>
              <a:buNone/>
            </a:pPr>
            <a:endParaRPr sz="1300"/>
          </a:p>
          <a:p>
            <a:pPr marL="0" lvl="0" indent="0" algn="l" rtl="0">
              <a:spcBef>
                <a:spcPts val="0"/>
              </a:spcBef>
              <a:spcAft>
                <a:spcPts val="0"/>
              </a:spcAft>
              <a:buNone/>
            </a:pPr>
            <a:r>
              <a:rPr lang="en" sz="1400"/>
              <a:t>Previous:</a:t>
            </a:r>
            <a:endParaRPr sz="1400"/>
          </a:p>
          <a:p>
            <a:pPr marL="457200" lvl="0" indent="-317500" algn="l" rtl="0">
              <a:spcBef>
                <a:spcPts val="0"/>
              </a:spcBef>
              <a:spcAft>
                <a:spcPts val="0"/>
              </a:spcAft>
              <a:buSzPts val="1400"/>
              <a:buChar char="●"/>
            </a:pPr>
            <a:r>
              <a:rPr lang="en" sz="1400"/>
              <a:t>Applied physics engineering degree from NTNU (Norwegian University of Science and Technology) </a:t>
            </a:r>
            <a:endParaRPr sz="1400"/>
          </a:p>
          <a:p>
            <a:pPr marL="457200" lvl="0" indent="-317500" algn="l" rtl="0">
              <a:spcBef>
                <a:spcPts val="0"/>
              </a:spcBef>
              <a:spcAft>
                <a:spcPts val="0"/>
              </a:spcAft>
              <a:buSzPts val="1400"/>
              <a:buChar char="●"/>
            </a:pPr>
            <a:r>
              <a:rPr lang="en" sz="1400"/>
              <a:t>Master thesis w/UiO (University of Oslo): Efficiency of IllustrisTNG in modeling galaxy properties</a:t>
            </a:r>
            <a:endParaRPr sz="1400"/>
          </a:p>
          <a:p>
            <a:pPr marL="0" lvl="0" indent="0" algn="l" rtl="0">
              <a:spcBef>
                <a:spcPts val="0"/>
              </a:spcBef>
              <a:spcAft>
                <a:spcPts val="0"/>
              </a:spcAft>
              <a:buNone/>
            </a:pPr>
            <a:endParaRPr sz="1400"/>
          </a:p>
          <a:p>
            <a:pPr marL="0" lvl="0" indent="0" algn="l" rtl="0">
              <a:spcBef>
                <a:spcPts val="0"/>
              </a:spcBef>
              <a:spcAft>
                <a:spcPts val="0"/>
              </a:spcAft>
              <a:buNone/>
            </a:pPr>
            <a:r>
              <a:rPr lang="en" sz="1400"/>
              <a:t>Current:</a:t>
            </a:r>
            <a:endParaRPr sz="1400"/>
          </a:p>
          <a:p>
            <a:pPr marL="457200" lvl="0" indent="-317500" algn="l" rtl="0">
              <a:spcBef>
                <a:spcPts val="0"/>
              </a:spcBef>
              <a:spcAft>
                <a:spcPts val="0"/>
              </a:spcAft>
              <a:buSzPts val="1400"/>
              <a:buChar char="●"/>
            </a:pPr>
            <a:r>
              <a:rPr lang="en" sz="1400"/>
              <a:t>PhD in Computer Science at HVL (Western Norway University of Applied Science)</a:t>
            </a:r>
            <a:endParaRPr sz="1400"/>
          </a:p>
          <a:p>
            <a:pPr marL="457200" lvl="0" indent="-317500" algn="l" rtl="0">
              <a:spcBef>
                <a:spcPts val="0"/>
              </a:spcBef>
              <a:spcAft>
                <a:spcPts val="0"/>
              </a:spcAft>
              <a:buSzPts val="1400"/>
              <a:buChar char="●"/>
            </a:pPr>
            <a:r>
              <a:rPr lang="en" sz="1400"/>
              <a:t>Cross-disciplinary project with </a:t>
            </a:r>
            <a:r>
              <a:rPr lang="en" sz="1400" b="1"/>
              <a:t>experimental particle physics + multivariate statistics + machine learning</a:t>
            </a:r>
            <a:endParaRPr sz="1400" b="1"/>
          </a:p>
          <a:p>
            <a:pPr marL="457200" lvl="0" indent="-317500" algn="l" rtl="0">
              <a:spcBef>
                <a:spcPts val="0"/>
              </a:spcBef>
              <a:spcAft>
                <a:spcPts val="0"/>
              </a:spcAft>
              <a:buSzPts val="1400"/>
              <a:buChar char="●"/>
            </a:pPr>
            <a:r>
              <a:rPr lang="en" sz="1400"/>
              <a:t>“Using machine learning in the search for new physics in the ATLAS experiment at CERN”</a:t>
            </a:r>
            <a:endParaRPr sz="1400"/>
          </a:p>
          <a:p>
            <a:pPr marL="0" lvl="0" indent="0" algn="l" rtl="0">
              <a:spcBef>
                <a:spcPts val="0"/>
              </a:spcBef>
              <a:spcAft>
                <a:spcPts val="0"/>
              </a:spcAft>
              <a:buNone/>
            </a:pPr>
            <a:endParaRPr sz="1400"/>
          </a:p>
          <a:p>
            <a:pPr marL="0" lvl="0" indent="0" algn="l" rtl="0">
              <a:spcBef>
                <a:spcPts val="0"/>
              </a:spcBef>
              <a:spcAft>
                <a:spcPts val="0"/>
              </a:spcAft>
              <a:buNone/>
            </a:pPr>
            <a:r>
              <a:rPr lang="en" sz="1400"/>
              <a:t>Published paper: </a:t>
            </a:r>
            <a:r>
              <a:rPr lang="en" sz="1400" u="sng">
                <a:solidFill>
                  <a:schemeClr val="hlink"/>
                </a:solidFill>
                <a:hlinkClick r:id="rId3"/>
              </a:rPr>
              <a:t>Machine learning classification of sphalerons and black holes at the LHC</a:t>
            </a:r>
            <a:r>
              <a:rPr lang="en" sz="1400"/>
              <a:t> (EPJC 2024)</a:t>
            </a:r>
            <a:endParaRPr sz="1400"/>
          </a:p>
          <a:p>
            <a:pPr marL="0" lvl="0" indent="0" algn="l" rtl="0">
              <a:spcBef>
                <a:spcPts val="0"/>
              </a:spcBef>
              <a:spcAft>
                <a:spcPts val="0"/>
              </a:spcAft>
              <a:buNone/>
            </a:pPr>
            <a:endParaRPr sz="1400"/>
          </a:p>
          <a:p>
            <a:pPr marL="0" lvl="0" indent="0" algn="l" rtl="0">
              <a:spcBef>
                <a:spcPts val="0"/>
              </a:spcBef>
              <a:spcAft>
                <a:spcPts val="0"/>
              </a:spcAft>
              <a:buNone/>
            </a:pPr>
            <a:r>
              <a:rPr lang="en" sz="1400"/>
              <a:t>Currently working on: Statistics/ML paper, presented here! In collaboration with Department of Informatics, University of Bergen </a:t>
            </a:r>
            <a:endParaRPr sz="1400"/>
          </a:p>
          <a:p>
            <a:pPr marL="0" lvl="0" indent="0" algn="l" rtl="0">
              <a:spcBef>
                <a:spcPts val="0"/>
              </a:spcBef>
              <a:spcAft>
                <a:spcPts val="0"/>
              </a:spcAft>
              <a:buNone/>
            </a:pPr>
            <a:endParaRPr sz="1300"/>
          </a:p>
          <a:p>
            <a:pPr marL="0" lvl="0" indent="0" algn="l" rtl="0">
              <a:spcBef>
                <a:spcPts val="0"/>
              </a:spcBef>
              <a:spcAft>
                <a:spcPts val="0"/>
              </a:spcAft>
              <a:buNone/>
            </a:pPr>
            <a:endParaRPr sz="1300"/>
          </a:p>
        </p:txBody>
      </p:sp>
      <p:sp>
        <p:nvSpPr>
          <p:cNvPr id="590" name="Google Shape;590;p61"/>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3</a:t>
            </a:fld>
            <a:endParaRPr/>
          </a:p>
        </p:txBody>
      </p:sp>
      <p:pic>
        <p:nvPicPr>
          <p:cNvPr id="591" name="Google Shape;591;p61"/>
          <p:cNvPicPr preferRelativeResize="0"/>
          <p:nvPr/>
        </p:nvPicPr>
        <p:blipFill>
          <a:blip r:embed="rId4">
            <a:alphaModFix/>
          </a:blip>
          <a:stretch>
            <a:fillRect/>
          </a:stretch>
        </p:blipFill>
        <p:spPr>
          <a:xfrm>
            <a:off x="6251039" y="0"/>
            <a:ext cx="2892973" cy="5143501"/>
          </a:xfrm>
          <a:prstGeom prst="rect">
            <a:avLst/>
          </a:prstGeom>
          <a:noFill/>
          <a:ln>
            <a:noFill/>
          </a:ln>
        </p:spPr>
      </p:pic>
      <p:sp>
        <p:nvSpPr>
          <p:cNvPr id="592" name="Google Shape;592;p61"/>
          <p:cNvSpPr txBox="1"/>
          <p:nvPr/>
        </p:nvSpPr>
        <p:spPr>
          <a:xfrm>
            <a:off x="6336075" y="3677800"/>
            <a:ext cx="592200" cy="3246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chemeClr val="dk1"/>
                </a:solidFill>
                <a:latin typeface="Work Sans"/>
                <a:ea typeface="Work Sans"/>
                <a:cs typeface="Work Sans"/>
                <a:sym typeface="Work Sans"/>
              </a:rPr>
              <a:t>code</a:t>
            </a:r>
            <a:endParaRPr sz="1200">
              <a:solidFill>
                <a:schemeClr val="dk1"/>
              </a:solidFill>
              <a:latin typeface="Work Sans"/>
              <a:ea typeface="Work Sans"/>
              <a:cs typeface="Work Sans"/>
              <a:sym typeface="Work Sans"/>
            </a:endParaRPr>
          </a:p>
        </p:txBody>
      </p:sp>
      <p:pic>
        <p:nvPicPr>
          <p:cNvPr id="593" name="Google Shape;593;p61"/>
          <p:cNvPicPr preferRelativeResize="0"/>
          <p:nvPr/>
        </p:nvPicPr>
        <p:blipFill>
          <a:blip r:embed="rId5">
            <a:alphaModFix/>
          </a:blip>
          <a:stretch>
            <a:fillRect/>
          </a:stretch>
        </p:blipFill>
        <p:spPr>
          <a:xfrm>
            <a:off x="7677324" y="72924"/>
            <a:ext cx="1121824" cy="586102"/>
          </a:xfrm>
          <a:prstGeom prst="rect">
            <a:avLst/>
          </a:prstGeom>
          <a:noFill/>
          <a:ln>
            <a:noFill/>
          </a:ln>
        </p:spPr>
      </p:pic>
      <p:sp>
        <p:nvSpPr>
          <p:cNvPr id="594" name="Google Shape;594;p61"/>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598"/>
        <p:cNvGrpSpPr/>
        <p:nvPr/>
      </p:nvGrpSpPr>
      <p:grpSpPr>
        <a:xfrm>
          <a:off x="0" y="0"/>
          <a:ext cx="0" cy="0"/>
          <a:chOff x="0" y="0"/>
          <a:chExt cx="0" cy="0"/>
        </a:xfrm>
      </p:grpSpPr>
      <p:sp>
        <p:nvSpPr>
          <p:cNvPr id="599" name="Google Shape;599;p62"/>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00" name="Google Shape;600;p62"/>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pic>
        <p:nvPicPr>
          <p:cNvPr id="601" name="Google Shape;601;p62"/>
          <p:cNvPicPr preferRelativeResize="0"/>
          <p:nvPr/>
        </p:nvPicPr>
        <p:blipFill rotWithShape="1">
          <a:blip r:embed="rId3">
            <a:alphaModFix/>
          </a:blip>
          <a:srcRect t="3836" b="41587"/>
          <a:stretch/>
        </p:blipFill>
        <p:spPr>
          <a:xfrm>
            <a:off x="1517100" y="0"/>
            <a:ext cx="1865250" cy="2206673"/>
          </a:xfrm>
          <a:prstGeom prst="rect">
            <a:avLst/>
          </a:prstGeom>
          <a:noFill/>
          <a:ln>
            <a:noFill/>
          </a:ln>
        </p:spPr>
      </p:pic>
      <p:pic>
        <p:nvPicPr>
          <p:cNvPr id="602" name="Google Shape;602;p62"/>
          <p:cNvPicPr preferRelativeResize="0"/>
          <p:nvPr/>
        </p:nvPicPr>
        <p:blipFill rotWithShape="1">
          <a:blip r:embed="rId4">
            <a:alphaModFix/>
          </a:blip>
          <a:srcRect t="29896" b="12376"/>
          <a:stretch/>
        </p:blipFill>
        <p:spPr>
          <a:xfrm>
            <a:off x="3382350" y="0"/>
            <a:ext cx="3163886" cy="2434677"/>
          </a:xfrm>
          <a:prstGeom prst="rect">
            <a:avLst/>
          </a:prstGeom>
          <a:noFill/>
          <a:ln>
            <a:noFill/>
          </a:ln>
        </p:spPr>
      </p:pic>
      <p:pic>
        <p:nvPicPr>
          <p:cNvPr id="603" name="Google Shape;603;p62"/>
          <p:cNvPicPr preferRelativeResize="0"/>
          <p:nvPr/>
        </p:nvPicPr>
        <p:blipFill rotWithShape="1">
          <a:blip r:embed="rId5">
            <a:alphaModFix/>
          </a:blip>
          <a:srcRect t="26763" r="31935" b="-7"/>
          <a:stretch/>
        </p:blipFill>
        <p:spPr>
          <a:xfrm>
            <a:off x="2171" y="0"/>
            <a:ext cx="1514926" cy="2172775"/>
          </a:xfrm>
          <a:prstGeom prst="rect">
            <a:avLst/>
          </a:prstGeom>
          <a:noFill/>
          <a:ln>
            <a:noFill/>
          </a:ln>
        </p:spPr>
      </p:pic>
      <p:pic>
        <p:nvPicPr>
          <p:cNvPr id="604" name="Google Shape;604;p62"/>
          <p:cNvPicPr preferRelativeResize="0"/>
          <p:nvPr/>
        </p:nvPicPr>
        <p:blipFill>
          <a:blip r:embed="rId6">
            <a:alphaModFix/>
          </a:blip>
          <a:stretch>
            <a:fillRect/>
          </a:stretch>
        </p:blipFill>
        <p:spPr>
          <a:xfrm>
            <a:off x="7446406" y="2880625"/>
            <a:ext cx="1697593" cy="2262877"/>
          </a:xfrm>
          <a:prstGeom prst="rect">
            <a:avLst/>
          </a:prstGeom>
          <a:noFill/>
          <a:ln>
            <a:noFill/>
          </a:ln>
        </p:spPr>
      </p:pic>
      <p:pic>
        <p:nvPicPr>
          <p:cNvPr id="605" name="Google Shape;605;p62"/>
          <p:cNvPicPr preferRelativeResize="0"/>
          <p:nvPr/>
        </p:nvPicPr>
        <p:blipFill>
          <a:blip r:embed="rId7">
            <a:alphaModFix/>
          </a:blip>
          <a:stretch>
            <a:fillRect/>
          </a:stretch>
        </p:blipFill>
        <p:spPr>
          <a:xfrm>
            <a:off x="7774594" y="1244775"/>
            <a:ext cx="1369405" cy="2434677"/>
          </a:xfrm>
          <a:prstGeom prst="rect">
            <a:avLst/>
          </a:prstGeom>
          <a:noFill/>
          <a:ln>
            <a:noFill/>
          </a:ln>
        </p:spPr>
      </p:pic>
      <p:pic>
        <p:nvPicPr>
          <p:cNvPr id="606" name="Google Shape;606;p62"/>
          <p:cNvPicPr preferRelativeResize="0"/>
          <p:nvPr/>
        </p:nvPicPr>
        <p:blipFill>
          <a:blip r:embed="rId8">
            <a:alphaModFix/>
          </a:blip>
          <a:stretch>
            <a:fillRect/>
          </a:stretch>
        </p:blipFill>
        <p:spPr>
          <a:xfrm>
            <a:off x="6546225" y="1237425"/>
            <a:ext cx="1232698" cy="1643201"/>
          </a:xfrm>
          <a:prstGeom prst="rect">
            <a:avLst/>
          </a:prstGeom>
          <a:noFill/>
          <a:ln>
            <a:noFill/>
          </a:ln>
        </p:spPr>
      </p:pic>
      <p:pic>
        <p:nvPicPr>
          <p:cNvPr id="607" name="Google Shape;607;p62"/>
          <p:cNvPicPr preferRelativeResize="0"/>
          <p:nvPr/>
        </p:nvPicPr>
        <p:blipFill rotWithShape="1">
          <a:blip r:embed="rId9">
            <a:alphaModFix/>
          </a:blip>
          <a:srcRect l="11842" t="12612" r="7977" b="7208"/>
          <a:stretch/>
        </p:blipFill>
        <p:spPr>
          <a:xfrm>
            <a:off x="3382349" y="2434675"/>
            <a:ext cx="2032125" cy="2708824"/>
          </a:xfrm>
          <a:prstGeom prst="rect">
            <a:avLst/>
          </a:prstGeom>
          <a:noFill/>
          <a:ln>
            <a:noFill/>
          </a:ln>
        </p:spPr>
      </p:pic>
      <p:pic>
        <p:nvPicPr>
          <p:cNvPr id="608" name="Google Shape;608;p62"/>
          <p:cNvPicPr preferRelativeResize="0"/>
          <p:nvPr/>
        </p:nvPicPr>
        <p:blipFill rotWithShape="1">
          <a:blip r:embed="rId10">
            <a:alphaModFix/>
          </a:blip>
          <a:srcRect t="35552" r="8600" b="24041"/>
          <a:stretch/>
        </p:blipFill>
        <p:spPr>
          <a:xfrm>
            <a:off x="6546225" y="0"/>
            <a:ext cx="2691751" cy="1586250"/>
          </a:xfrm>
          <a:prstGeom prst="rect">
            <a:avLst/>
          </a:prstGeom>
          <a:noFill/>
          <a:ln>
            <a:noFill/>
          </a:ln>
        </p:spPr>
      </p:pic>
      <p:pic>
        <p:nvPicPr>
          <p:cNvPr id="609" name="Google Shape;609;p62" title="IMG-20220916-WA0015 (1).jpg"/>
          <p:cNvPicPr preferRelativeResize="0"/>
          <p:nvPr/>
        </p:nvPicPr>
        <p:blipFill rotWithShape="1">
          <a:blip r:embed="rId11">
            <a:alphaModFix/>
          </a:blip>
          <a:srcRect t="28505" r="6402" b="7836"/>
          <a:stretch/>
        </p:blipFill>
        <p:spPr>
          <a:xfrm>
            <a:off x="2175" y="2078119"/>
            <a:ext cx="3380175" cy="3065380"/>
          </a:xfrm>
          <a:prstGeom prst="rect">
            <a:avLst/>
          </a:prstGeom>
          <a:noFill/>
          <a:ln>
            <a:noFill/>
          </a:ln>
        </p:spPr>
      </p:pic>
      <p:pic>
        <p:nvPicPr>
          <p:cNvPr id="610" name="Google Shape;610;p62"/>
          <p:cNvPicPr preferRelativeResize="0"/>
          <p:nvPr/>
        </p:nvPicPr>
        <p:blipFill rotWithShape="1">
          <a:blip r:embed="rId12">
            <a:alphaModFix/>
          </a:blip>
          <a:srcRect l="17005" t="36106" r="19014"/>
          <a:stretch/>
        </p:blipFill>
        <p:spPr>
          <a:xfrm>
            <a:off x="5414475" y="2434675"/>
            <a:ext cx="2075075" cy="2762051"/>
          </a:xfrm>
          <a:prstGeom prst="rect">
            <a:avLst/>
          </a:prstGeom>
          <a:noFill/>
          <a:ln>
            <a:noFill/>
          </a:ln>
        </p:spPr>
      </p:pic>
      <p:sp>
        <p:nvSpPr>
          <p:cNvPr id="611" name="Google Shape;611;p62"/>
          <p:cNvSpPr txBox="1"/>
          <p:nvPr/>
        </p:nvSpPr>
        <p:spPr>
          <a:xfrm>
            <a:off x="1747575" y="1038988"/>
            <a:ext cx="1404300" cy="356700"/>
          </a:xfrm>
          <a:prstGeom prst="rect">
            <a:avLst/>
          </a:prstGeom>
          <a:solidFill>
            <a:srgbClr val="D9D9D9"/>
          </a:solidFill>
          <a:ln w="19050"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 sz="1600" b="1">
                <a:solidFill>
                  <a:schemeClr val="dk1"/>
                </a:solidFill>
                <a:latin typeface="Work Sans"/>
                <a:ea typeface="Work Sans"/>
                <a:cs typeface="Work Sans"/>
                <a:sym typeface="Work Sans"/>
              </a:rPr>
              <a:t>BERGEN &lt;3</a:t>
            </a:r>
            <a:endParaRPr sz="1600" b="1">
              <a:solidFill>
                <a:schemeClr val="dk1"/>
              </a:solidFill>
              <a:latin typeface="Work Sans"/>
              <a:ea typeface="Work Sans"/>
              <a:cs typeface="Work Sans"/>
              <a:sym typeface="Work Sans"/>
            </a:endParaRPr>
          </a:p>
        </p:txBody>
      </p:sp>
      <p:sp>
        <p:nvSpPr>
          <p:cNvPr id="612" name="Google Shape;612;p62"/>
          <p:cNvSpPr txBox="1"/>
          <p:nvPr/>
        </p:nvSpPr>
        <p:spPr>
          <a:xfrm>
            <a:off x="57525" y="4748675"/>
            <a:ext cx="2691900" cy="304200"/>
          </a:xfrm>
          <a:prstGeom prst="rect">
            <a:avLst/>
          </a:prstGeom>
          <a:solidFill>
            <a:srgbClr val="D9D9D9"/>
          </a:solidFill>
          <a:ln w="19050"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 sz="1300" b="1">
                <a:solidFill>
                  <a:schemeClr val="dk1"/>
                </a:solidFill>
                <a:latin typeface="Work Sans"/>
                <a:ea typeface="Work Sans"/>
                <a:cs typeface="Work Sans"/>
                <a:sym typeface="Work Sans"/>
              </a:rPr>
              <a:t>Cern School of Computing 22</a:t>
            </a:r>
            <a:endParaRPr sz="1300" b="1">
              <a:solidFill>
                <a:schemeClr val="dk1"/>
              </a:solidFill>
              <a:latin typeface="Work Sans"/>
              <a:ea typeface="Work Sans"/>
              <a:cs typeface="Work Sans"/>
              <a:sym typeface="Work Sans"/>
            </a:endParaRPr>
          </a:p>
        </p:txBody>
      </p:sp>
      <p:sp>
        <p:nvSpPr>
          <p:cNvPr id="613" name="Google Shape;613;p62"/>
          <p:cNvSpPr txBox="1"/>
          <p:nvPr/>
        </p:nvSpPr>
        <p:spPr>
          <a:xfrm>
            <a:off x="6656575" y="3557250"/>
            <a:ext cx="2032200" cy="304200"/>
          </a:xfrm>
          <a:prstGeom prst="rect">
            <a:avLst/>
          </a:prstGeom>
          <a:solidFill>
            <a:srgbClr val="D9D9D9"/>
          </a:solidFill>
          <a:ln w="19050"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 sz="1100" b="1">
                <a:solidFill>
                  <a:schemeClr val="dk1"/>
                </a:solidFill>
                <a:latin typeface="Work Sans"/>
                <a:ea typeface="Work Sans"/>
                <a:cs typeface="Work Sans"/>
                <a:sym typeface="Work Sans"/>
              </a:rPr>
              <a:t>Aika =  HVL PhD mascot</a:t>
            </a:r>
            <a:endParaRPr sz="1100" b="1">
              <a:solidFill>
                <a:schemeClr val="dk1"/>
              </a:solidFill>
              <a:latin typeface="Work Sans"/>
              <a:ea typeface="Work Sans"/>
              <a:cs typeface="Work Sans"/>
              <a:sym typeface="Work Sans"/>
            </a:endParaRPr>
          </a:p>
        </p:txBody>
      </p:sp>
      <p:sp>
        <p:nvSpPr>
          <p:cNvPr id="614" name="Google Shape;614;p62"/>
          <p:cNvSpPr txBox="1"/>
          <p:nvPr/>
        </p:nvSpPr>
        <p:spPr>
          <a:xfrm>
            <a:off x="6926550" y="1309000"/>
            <a:ext cx="1277700" cy="356700"/>
          </a:xfrm>
          <a:prstGeom prst="rect">
            <a:avLst/>
          </a:prstGeom>
          <a:solidFill>
            <a:srgbClr val="D9D9D9"/>
          </a:solidFill>
          <a:ln w="9525"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 sz="800" b="1">
                <a:solidFill>
                  <a:schemeClr val="dk1"/>
                </a:solidFill>
                <a:latin typeface="Work Sans"/>
                <a:ea typeface="Work Sans"/>
                <a:cs typeface="Work Sans"/>
                <a:sym typeface="Work Sans"/>
              </a:rPr>
              <a:t>Tarje, actually does particle physics</a:t>
            </a:r>
            <a:endParaRPr sz="800" b="1">
              <a:solidFill>
                <a:schemeClr val="dk1"/>
              </a:solidFill>
              <a:latin typeface="Work Sans"/>
              <a:ea typeface="Work Sans"/>
              <a:cs typeface="Work Sans"/>
              <a:sym typeface="Work Sans"/>
            </a:endParaRPr>
          </a:p>
        </p:txBody>
      </p:sp>
      <p:sp>
        <p:nvSpPr>
          <p:cNvPr id="615" name="Google Shape;615;p62"/>
          <p:cNvSpPr txBox="1"/>
          <p:nvPr/>
        </p:nvSpPr>
        <p:spPr>
          <a:xfrm>
            <a:off x="3520950" y="2030900"/>
            <a:ext cx="941100" cy="356700"/>
          </a:xfrm>
          <a:prstGeom prst="rect">
            <a:avLst/>
          </a:prstGeom>
          <a:solidFill>
            <a:srgbClr val="D9D9D9"/>
          </a:solidFill>
          <a:ln w="9525"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 sz="700" b="1">
                <a:solidFill>
                  <a:schemeClr val="dk1"/>
                </a:solidFill>
                <a:latin typeface="Work Sans"/>
                <a:ea typeface="Work Sans"/>
                <a:cs typeface="Work Sans"/>
                <a:sym typeface="Work Sans"/>
              </a:rPr>
              <a:t>Hunter, nuclear physics</a:t>
            </a:r>
            <a:endParaRPr sz="700" b="1">
              <a:solidFill>
                <a:schemeClr val="dk1"/>
              </a:solidFill>
              <a:latin typeface="Work Sans"/>
              <a:ea typeface="Work Sans"/>
              <a:cs typeface="Work Sans"/>
              <a:sym typeface="Work Sans"/>
            </a:endParaRPr>
          </a:p>
        </p:txBody>
      </p:sp>
      <p:sp>
        <p:nvSpPr>
          <p:cNvPr id="616" name="Google Shape;616;p62"/>
          <p:cNvSpPr txBox="1"/>
          <p:nvPr/>
        </p:nvSpPr>
        <p:spPr>
          <a:xfrm>
            <a:off x="5514500" y="1937500"/>
            <a:ext cx="851700" cy="356700"/>
          </a:xfrm>
          <a:prstGeom prst="rect">
            <a:avLst/>
          </a:prstGeom>
          <a:solidFill>
            <a:srgbClr val="D9D9D9"/>
          </a:solidFill>
          <a:ln w="9525"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 sz="700" b="1">
                <a:solidFill>
                  <a:schemeClr val="dk1"/>
                </a:solidFill>
                <a:latin typeface="Work Sans"/>
                <a:ea typeface="Work Sans"/>
                <a:cs typeface="Work Sans"/>
                <a:sym typeface="Work Sans"/>
              </a:rPr>
              <a:t>Gerard, fish farming(?)</a:t>
            </a:r>
            <a:endParaRPr sz="700" b="1">
              <a:solidFill>
                <a:schemeClr val="dk1"/>
              </a:solidFill>
              <a:latin typeface="Work Sans"/>
              <a:ea typeface="Work Sans"/>
              <a:cs typeface="Work Sans"/>
              <a:sym typeface="Work Sans"/>
            </a:endParaRPr>
          </a:p>
        </p:txBody>
      </p:sp>
      <p:sp>
        <p:nvSpPr>
          <p:cNvPr id="617" name="Google Shape;617;p62"/>
          <p:cNvSpPr txBox="1"/>
          <p:nvPr/>
        </p:nvSpPr>
        <p:spPr>
          <a:xfrm>
            <a:off x="4630738" y="378125"/>
            <a:ext cx="1069800" cy="356700"/>
          </a:xfrm>
          <a:prstGeom prst="rect">
            <a:avLst/>
          </a:prstGeom>
          <a:solidFill>
            <a:srgbClr val="D9D9D9"/>
          </a:solidFill>
          <a:ln w="9525"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 sz="700" b="1">
                <a:solidFill>
                  <a:schemeClr val="dk1"/>
                </a:solidFill>
                <a:latin typeface="Work Sans"/>
                <a:ea typeface="Work Sans"/>
                <a:cs typeface="Work Sans"/>
                <a:sym typeface="Work Sans"/>
              </a:rPr>
              <a:t>Michele, satellite images and ML</a:t>
            </a:r>
            <a:endParaRPr sz="700" b="1">
              <a:solidFill>
                <a:schemeClr val="dk1"/>
              </a:solidFill>
              <a:latin typeface="Work Sans"/>
              <a:ea typeface="Work Sans"/>
              <a:cs typeface="Work Sans"/>
              <a:sym typeface="Work Sans"/>
            </a:endParaRPr>
          </a:p>
        </p:txBody>
      </p:sp>
      <p:sp>
        <p:nvSpPr>
          <p:cNvPr id="618" name="Google Shape;618;p62"/>
          <p:cNvSpPr txBox="1"/>
          <p:nvPr/>
        </p:nvSpPr>
        <p:spPr>
          <a:xfrm>
            <a:off x="3382313" y="4801175"/>
            <a:ext cx="2032200" cy="304200"/>
          </a:xfrm>
          <a:prstGeom prst="rect">
            <a:avLst/>
          </a:prstGeom>
          <a:solidFill>
            <a:srgbClr val="D9D9D9"/>
          </a:solidFill>
          <a:ln w="19050"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 sz="1100" b="1">
                <a:solidFill>
                  <a:schemeClr val="dk1"/>
                </a:solidFill>
                <a:latin typeface="Work Sans"/>
                <a:ea typeface="Work Sans"/>
                <a:cs typeface="Work Sans"/>
                <a:sym typeface="Work Sans"/>
              </a:rPr>
              <a:t>Bergen national costume</a:t>
            </a:r>
            <a:endParaRPr sz="1100" b="1">
              <a:solidFill>
                <a:schemeClr val="dk1"/>
              </a:solidFill>
              <a:latin typeface="Work Sans"/>
              <a:ea typeface="Work Sans"/>
              <a:cs typeface="Work Sans"/>
              <a:sym typeface="Work Sans"/>
            </a:endParaRPr>
          </a:p>
        </p:txBody>
      </p:sp>
      <p:sp>
        <p:nvSpPr>
          <p:cNvPr id="619" name="Google Shape;619;p62"/>
          <p:cNvSpPr txBox="1"/>
          <p:nvPr/>
        </p:nvSpPr>
        <p:spPr>
          <a:xfrm>
            <a:off x="5940350" y="223925"/>
            <a:ext cx="702900" cy="665100"/>
          </a:xfrm>
          <a:prstGeom prst="rect">
            <a:avLst/>
          </a:prstGeom>
          <a:solidFill>
            <a:srgbClr val="D9D9D9"/>
          </a:solidFill>
          <a:ln w="9525"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None/>
            </a:pPr>
            <a:r>
              <a:rPr lang="en" sz="700" b="1">
                <a:solidFill>
                  <a:schemeClr val="dk1"/>
                </a:solidFill>
                <a:latin typeface="Work Sans"/>
                <a:ea typeface="Work Sans"/>
                <a:cs typeface="Work Sans"/>
                <a:sym typeface="Work Sans"/>
              </a:rPr>
              <a:t>Aurora, nobody knows what she does</a:t>
            </a:r>
            <a:endParaRPr sz="700" b="1">
              <a:solidFill>
                <a:schemeClr val="dk1"/>
              </a:solidFill>
              <a:latin typeface="Work Sans"/>
              <a:ea typeface="Work Sans"/>
              <a:cs typeface="Work Sans"/>
              <a:sym typeface="Work Sans"/>
            </a:endParaRPr>
          </a:p>
        </p:txBody>
      </p:sp>
      <p:cxnSp>
        <p:nvCxnSpPr>
          <p:cNvPr id="620" name="Google Shape;620;p62"/>
          <p:cNvCxnSpPr>
            <a:stCxn id="619" idx="2"/>
          </p:cNvCxnSpPr>
          <p:nvPr/>
        </p:nvCxnSpPr>
        <p:spPr>
          <a:xfrm flipH="1">
            <a:off x="6003500" y="889025"/>
            <a:ext cx="288300" cy="160200"/>
          </a:xfrm>
          <a:prstGeom prst="straightConnector1">
            <a:avLst/>
          </a:prstGeom>
          <a:noFill/>
          <a:ln w="9525" cap="flat" cmpd="sng">
            <a:solidFill>
              <a:schemeClr val="dk1"/>
            </a:solidFill>
            <a:prstDash val="solid"/>
            <a:round/>
            <a:headEnd type="none" w="med" len="med"/>
            <a:tailEnd type="triangle" w="med" len="med"/>
          </a:ln>
        </p:spPr>
      </p:cxnSp>
      <p:cxnSp>
        <p:nvCxnSpPr>
          <p:cNvPr id="621" name="Google Shape;621;p62"/>
          <p:cNvCxnSpPr/>
          <p:nvPr/>
        </p:nvCxnSpPr>
        <p:spPr>
          <a:xfrm>
            <a:off x="5225650" y="713025"/>
            <a:ext cx="136800" cy="149700"/>
          </a:xfrm>
          <a:prstGeom prst="straightConnector1">
            <a:avLst/>
          </a:prstGeom>
          <a:noFill/>
          <a:ln w="9525" cap="flat" cmpd="sng">
            <a:solidFill>
              <a:schemeClr val="dk1"/>
            </a:solidFill>
            <a:prstDash val="solid"/>
            <a:round/>
            <a:headEnd type="none" w="med" len="med"/>
            <a:tailEnd type="triangle" w="med" len="med"/>
          </a:ln>
        </p:spPr>
      </p:cxnSp>
      <p:cxnSp>
        <p:nvCxnSpPr>
          <p:cNvPr id="622" name="Google Shape;622;p62"/>
          <p:cNvCxnSpPr/>
          <p:nvPr/>
        </p:nvCxnSpPr>
        <p:spPr>
          <a:xfrm rot="10800000">
            <a:off x="5468150" y="1665700"/>
            <a:ext cx="90000" cy="271800"/>
          </a:xfrm>
          <a:prstGeom prst="straightConnector1">
            <a:avLst/>
          </a:prstGeom>
          <a:noFill/>
          <a:ln w="9525" cap="flat" cmpd="sng">
            <a:solidFill>
              <a:schemeClr val="dk2"/>
            </a:solidFill>
            <a:prstDash val="solid"/>
            <a:round/>
            <a:headEnd type="none" w="med" len="med"/>
            <a:tailEnd type="triangle" w="med" len="med"/>
          </a:ln>
        </p:spPr>
      </p:cxnSp>
      <p:cxnSp>
        <p:nvCxnSpPr>
          <p:cNvPr id="623" name="Google Shape;623;p62"/>
          <p:cNvCxnSpPr/>
          <p:nvPr/>
        </p:nvCxnSpPr>
        <p:spPr>
          <a:xfrm rot="10800000">
            <a:off x="4194450" y="1641500"/>
            <a:ext cx="97200" cy="389400"/>
          </a:xfrm>
          <a:prstGeom prst="straightConnector1">
            <a:avLst/>
          </a:prstGeom>
          <a:noFill/>
          <a:ln w="9525" cap="flat" cmpd="sng">
            <a:solidFill>
              <a:schemeClr val="dk2"/>
            </a:solidFill>
            <a:prstDash val="solid"/>
            <a:round/>
            <a:headEnd type="none" w="med" len="med"/>
            <a:tailEnd type="triangle" w="med" len="med"/>
          </a:ln>
        </p:spPr>
      </p:cxnSp>
      <p:cxnSp>
        <p:nvCxnSpPr>
          <p:cNvPr id="624" name="Google Shape;624;p62"/>
          <p:cNvCxnSpPr/>
          <p:nvPr/>
        </p:nvCxnSpPr>
        <p:spPr>
          <a:xfrm rot="10800000" flipH="1">
            <a:off x="6995850" y="1049200"/>
            <a:ext cx="13500" cy="259800"/>
          </a:xfrm>
          <a:prstGeom prst="straightConnector1">
            <a:avLst/>
          </a:prstGeom>
          <a:noFill/>
          <a:ln w="9525" cap="flat" cmpd="sng">
            <a:solidFill>
              <a:schemeClr val="dk1"/>
            </a:solidFill>
            <a:prstDash val="solid"/>
            <a:round/>
            <a:headEnd type="none" w="med" len="med"/>
            <a:tailEnd type="triangle" w="med" len="med"/>
          </a:ln>
        </p:spPr>
      </p:cxn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628"/>
        <p:cNvGrpSpPr/>
        <p:nvPr/>
      </p:nvGrpSpPr>
      <p:grpSpPr>
        <a:xfrm>
          <a:off x="0" y="0"/>
          <a:ext cx="0" cy="0"/>
          <a:chOff x="0" y="0"/>
          <a:chExt cx="0" cy="0"/>
        </a:xfrm>
      </p:grpSpPr>
      <p:sp>
        <p:nvSpPr>
          <p:cNvPr id="629" name="Google Shape;629;p63"/>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Introduction</a:t>
            </a:r>
            <a:endParaRPr/>
          </a:p>
        </p:txBody>
      </p:sp>
      <p:sp>
        <p:nvSpPr>
          <p:cNvPr id="630" name="Google Shape;630;p63"/>
          <p:cNvSpPr txBox="1">
            <a:spLocks noGrp="1"/>
          </p:cNvSpPr>
          <p:nvPr>
            <p:ph type="title"/>
          </p:nvPr>
        </p:nvSpPr>
        <p:spPr>
          <a:xfrm>
            <a:off x="743700" y="0"/>
            <a:ext cx="6655200" cy="5053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Before I start</a:t>
            </a:r>
            <a:endParaRPr sz="2000"/>
          </a:p>
          <a:p>
            <a:pPr marL="0" lvl="0" indent="0" algn="l" rtl="0">
              <a:spcBef>
                <a:spcPts val="0"/>
              </a:spcBef>
              <a:spcAft>
                <a:spcPts val="0"/>
              </a:spcAft>
              <a:buNone/>
            </a:pPr>
            <a:endParaRPr sz="1700"/>
          </a:p>
          <a:p>
            <a:pPr marL="457200" lvl="0" indent="-323850" algn="l" rtl="0">
              <a:spcBef>
                <a:spcPts val="0"/>
              </a:spcBef>
              <a:spcAft>
                <a:spcPts val="0"/>
              </a:spcAft>
              <a:buSzPts val="1500"/>
              <a:buChar char="●"/>
            </a:pPr>
            <a:r>
              <a:rPr lang="en" sz="1500"/>
              <a:t>Cross disciplinary study (ML + stats + physics =     )</a:t>
            </a:r>
            <a:endParaRPr sz="1500"/>
          </a:p>
          <a:p>
            <a:pPr marL="914400" lvl="1" indent="-323850" algn="l" rtl="0">
              <a:spcBef>
                <a:spcPts val="0"/>
              </a:spcBef>
              <a:spcAft>
                <a:spcPts val="0"/>
              </a:spcAft>
              <a:buSzPts val="1500"/>
              <a:buChar char="○"/>
            </a:pPr>
            <a:r>
              <a:rPr lang="en" sz="1500"/>
              <a:t>Vocabulary may be different</a:t>
            </a:r>
            <a:endParaRPr sz="1500"/>
          </a:p>
          <a:p>
            <a:pPr marL="914400" lvl="1" indent="-323850" algn="l" rtl="0">
              <a:spcBef>
                <a:spcPts val="0"/>
              </a:spcBef>
              <a:spcAft>
                <a:spcPts val="0"/>
              </a:spcAft>
              <a:buSzPts val="1500"/>
              <a:buChar char="○"/>
            </a:pPr>
            <a:r>
              <a:rPr lang="en" sz="1500"/>
              <a:t>Concepts might be understood differently</a:t>
            </a:r>
            <a:endParaRPr sz="1500"/>
          </a:p>
          <a:p>
            <a:pPr marL="0" lvl="0" indent="0" algn="l" rtl="0">
              <a:spcBef>
                <a:spcPts val="0"/>
              </a:spcBef>
              <a:spcAft>
                <a:spcPts val="0"/>
              </a:spcAft>
              <a:buNone/>
            </a:pPr>
            <a:endParaRPr sz="1500"/>
          </a:p>
          <a:p>
            <a:pPr marL="457200" lvl="0" indent="-323850" algn="l" rtl="0">
              <a:spcBef>
                <a:spcPts val="0"/>
              </a:spcBef>
              <a:spcAft>
                <a:spcPts val="0"/>
              </a:spcAft>
              <a:buSzPts val="1500"/>
              <a:buChar char="●"/>
            </a:pPr>
            <a:r>
              <a:rPr lang="en" sz="1500"/>
              <a:t>Statistics</a:t>
            </a:r>
            <a:endParaRPr sz="1500"/>
          </a:p>
          <a:p>
            <a:pPr marL="914400" lvl="1" indent="-323850" algn="l" rtl="0">
              <a:spcBef>
                <a:spcPts val="0"/>
              </a:spcBef>
              <a:spcAft>
                <a:spcPts val="0"/>
              </a:spcAft>
              <a:buSzPts val="1500"/>
              <a:buChar char="○"/>
            </a:pPr>
            <a:r>
              <a:rPr lang="en" sz="1500"/>
              <a:t>Bayesian AND frequentist ideas incoming!</a:t>
            </a:r>
            <a:endParaRPr sz="1500"/>
          </a:p>
          <a:p>
            <a:pPr marL="0" lvl="0" indent="0" algn="l" rtl="0">
              <a:spcBef>
                <a:spcPts val="0"/>
              </a:spcBef>
              <a:spcAft>
                <a:spcPts val="0"/>
              </a:spcAft>
              <a:buNone/>
            </a:pPr>
            <a:endParaRPr sz="1500"/>
          </a:p>
          <a:p>
            <a:pPr marL="457200" lvl="0" indent="-323850" algn="l" rtl="0">
              <a:spcBef>
                <a:spcPts val="0"/>
              </a:spcBef>
              <a:spcAft>
                <a:spcPts val="0"/>
              </a:spcAft>
              <a:buSzPts val="1500"/>
              <a:buChar char="●"/>
            </a:pPr>
            <a:r>
              <a:rPr lang="en" sz="1500"/>
              <a:t>Preliminary results</a:t>
            </a:r>
            <a:endParaRPr sz="1500"/>
          </a:p>
          <a:p>
            <a:pPr marL="914400" lvl="1" indent="-323850" algn="l" rtl="0">
              <a:spcBef>
                <a:spcPts val="0"/>
              </a:spcBef>
              <a:spcAft>
                <a:spcPts val="0"/>
              </a:spcAft>
              <a:buSzPts val="1500"/>
              <a:buChar char="○"/>
            </a:pPr>
            <a:r>
              <a:rPr lang="en" sz="1500"/>
              <a:t>Not published yet, but we are aiming to submit in May</a:t>
            </a:r>
            <a:endParaRPr sz="1500"/>
          </a:p>
          <a:p>
            <a:pPr marL="0" lvl="0" indent="0" algn="l" rtl="0">
              <a:spcBef>
                <a:spcPts val="0"/>
              </a:spcBef>
              <a:spcAft>
                <a:spcPts val="0"/>
              </a:spcAft>
              <a:buNone/>
            </a:pPr>
            <a:endParaRPr sz="1500"/>
          </a:p>
          <a:p>
            <a:pPr marL="457200" lvl="0" indent="-323850" algn="l" rtl="0">
              <a:spcBef>
                <a:spcPts val="0"/>
              </a:spcBef>
              <a:spcAft>
                <a:spcPts val="0"/>
              </a:spcAft>
              <a:buSzPts val="1500"/>
              <a:buChar char="●"/>
            </a:pPr>
            <a:r>
              <a:rPr lang="en" sz="1500"/>
              <a:t>Feedback/questions</a:t>
            </a:r>
            <a:endParaRPr sz="1500"/>
          </a:p>
          <a:p>
            <a:pPr marL="914400" lvl="1" indent="-323850" algn="l" rtl="0">
              <a:spcBef>
                <a:spcPts val="0"/>
              </a:spcBef>
              <a:spcAft>
                <a:spcPts val="0"/>
              </a:spcAft>
              <a:buSzPts val="1500"/>
              <a:buChar char="○"/>
            </a:pPr>
            <a:r>
              <a:rPr lang="en" sz="1500"/>
              <a:t>I would love (constructive) feedback!</a:t>
            </a:r>
            <a:endParaRPr sz="1500"/>
          </a:p>
          <a:p>
            <a:pPr marL="914400" lvl="1" indent="-323850" algn="l" rtl="0">
              <a:spcBef>
                <a:spcPts val="0"/>
              </a:spcBef>
              <a:spcAft>
                <a:spcPts val="0"/>
              </a:spcAft>
              <a:buSzPts val="1500"/>
              <a:buChar char="○"/>
            </a:pPr>
            <a:r>
              <a:rPr lang="en" sz="1500"/>
              <a:t>Don’t hesitate to ask if something is confusing</a:t>
            </a:r>
            <a:endParaRPr sz="1500"/>
          </a:p>
          <a:p>
            <a:pPr marL="0" lvl="0" indent="0" algn="l" rtl="0">
              <a:spcBef>
                <a:spcPts val="0"/>
              </a:spcBef>
              <a:spcAft>
                <a:spcPts val="0"/>
              </a:spcAft>
              <a:buNone/>
            </a:pPr>
            <a:endParaRPr sz="1500"/>
          </a:p>
          <a:p>
            <a:pPr marL="457200" lvl="0" indent="-323850" algn="l" rtl="0">
              <a:spcBef>
                <a:spcPts val="0"/>
              </a:spcBef>
              <a:spcAft>
                <a:spcPts val="0"/>
              </a:spcAft>
              <a:buSzPts val="1500"/>
              <a:buChar char="●"/>
            </a:pPr>
            <a:r>
              <a:rPr lang="en" sz="1500"/>
              <a:t>Ideas?</a:t>
            </a:r>
            <a:endParaRPr sz="1500"/>
          </a:p>
          <a:p>
            <a:pPr marL="914400" lvl="1" indent="-323850" algn="l" rtl="0">
              <a:spcBef>
                <a:spcPts val="0"/>
              </a:spcBef>
              <a:spcAft>
                <a:spcPts val="0"/>
              </a:spcAft>
              <a:buSzPts val="1500"/>
              <a:buChar char="○"/>
            </a:pPr>
            <a:r>
              <a:rPr lang="en" sz="1500"/>
              <a:t>If you have ideas about enhancements to this study or future studies I would love to hear them :) </a:t>
            </a:r>
            <a:endParaRPr sz="1500"/>
          </a:p>
        </p:txBody>
      </p:sp>
      <p:sp>
        <p:nvSpPr>
          <p:cNvPr id="631" name="Google Shape;631;p63"/>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5</a:t>
            </a:fld>
            <a:endParaRPr/>
          </a:p>
        </p:txBody>
      </p:sp>
      <p:pic>
        <p:nvPicPr>
          <p:cNvPr id="632" name="Google Shape;632;p63"/>
          <p:cNvPicPr preferRelativeResize="0"/>
          <p:nvPr/>
        </p:nvPicPr>
        <p:blipFill>
          <a:blip r:embed="rId3">
            <a:alphaModFix/>
          </a:blip>
          <a:stretch>
            <a:fillRect/>
          </a:stretch>
        </p:blipFill>
        <p:spPr>
          <a:xfrm>
            <a:off x="7406702" y="0"/>
            <a:ext cx="2515336" cy="3234000"/>
          </a:xfrm>
          <a:prstGeom prst="rect">
            <a:avLst/>
          </a:prstGeom>
          <a:noFill/>
          <a:ln>
            <a:noFill/>
          </a:ln>
        </p:spPr>
      </p:pic>
      <p:pic>
        <p:nvPicPr>
          <p:cNvPr id="633" name="Google Shape;633;p63"/>
          <p:cNvPicPr preferRelativeResize="0"/>
          <p:nvPr/>
        </p:nvPicPr>
        <p:blipFill rotWithShape="1">
          <a:blip r:embed="rId3">
            <a:alphaModFix/>
          </a:blip>
          <a:srcRect l="36394"/>
          <a:stretch/>
        </p:blipFill>
        <p:spPr>
          <a:xfrm>
            <a:off x="7369750" y="0"/>
            <a:ext cx="2544500" cy="5143500"/>
          </a:xfrm>
          <a:prstGeom prst="rect">
            <a:avLst/>
          </a:prstGeom>
          <a:noFill/>
          <a:ln>
            <a:noFill/>
          </a:ln>
        </p:spPr>
      </p:pic>
      <p:pic>
        <p:nvPicPr>
          <p:cNvPr id="634" name="Google Shape;634;p63" descr="❤️"/>
          <p:cNvPicPr preferRelativeResize="0"/>
          <p:nvPr/>
        </p:nvPicPr>
        <p:blipFill>
          <a:blip r:embed="rId4">
            <a:alphaModFix/>
          </a:blip>
          <a:stretch>
            <a:fillRect/>
          </a:stretch>
        </p:blipFill>
        <p:spPr>
          <a:xfrm>
            <a:off x="5827300" y="667850"/>
            <a:ext cx="226100" cy="226100"/>
          </a:xfrm>
          <a:prstGeom prst="rect">
            <a:avLst/>
          </a:prstGeom>
          <a:noFill/>
          <a:ln>
            <a:noFill/>
          </a:ln>
        </p:spPr>
      </p:pic>
      <p:sp>
        <p:nvSpPr>
          <p:cNvPr id="635" name="Google Shape;635;p63"/>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639"/>
        <p:cNvGrpSpPr/>
        <p:nvPr/>
      </p:nvGrpSpPr>
      <p:grpSpPr>
        <a:xfrm>
          <a:off x="0" y="0"/>
          <a:ext cx="0" cy="0"/>
          <a:chOff x="0" y="0"/>
          <a:chExt cx="0" cy="0"/>
        </a:xfrm>
      </p:grpSpPr>
      <p:sp>
        <p:nvSpPr>
          <p:cNvPr id="640" name="Google Shape;640;p64"/>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Introduction</a:t>
            </a:r>
            <a:endParaRPr/>
          </a:p>
        </p:txBody>
      </p:sp>
      <p:sp>
        <p:nvSpPr>
          <p:cNvPr id="641" name="Google Shape;641;p64"/>
          <p:cNvSpPr txBox="1">
            <a:spLocks noGrp="1"/>
          </p:cNvSpPr>
          <p:nvPr>
            <p:ph type="title"/>
          </p:nvPr>
        </p:nvSpPr>
        <p:spPr>
          <a:xfrm>
            <a:off x="743700" y="0"/>
            <a:ext cx="6655200" cy="4853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What is machine learning?</a:t>
            </a:r>
            <a:endParaRPr sz="2000" u="sng"/>
          </a:p>
          <a:p>
            <a:pPr marL="0" lvl="0" indent="0" algn="l" rtl="0">
              <a:spcBef>
                <a:spcPts val="0"/>
              </a:spcBef>
              <a:spcAft>
                <a:spcPts val="0"/>
              </a:spcAft>
              <a:buNone/>
            </a:pPr>
            <a:endParaRPr sz="1700"/>
          </a:p>
          <a:p>
            <a:pPr marL="0" lvl="0" indent="0" algn="l" rtl="0">
              <a:spcBef>
                <a:spcPts val="0"/>
              </a:spcBef>
              <a:spcAft>
                <a:spcPts val="0"/>
              </a:spcAft>
              <a:buNone/>
            </a:pPr>
            <a:r>
              <a:rPr lang="en" sz="1700"/>
              <a:t>My </a:t>
            </a:r>
            <a:r>
              <a:rPr lang="en" sz="1700" i="1"/>
              <a:t>preliminary</a:t>
            </a:r>
            <a:r>
              <a:rPr lang="en" sz="1700"/>
              <a:t> definition:</a:t>
            </a:r>
            <a:endParaRPr sz="1300"/>
          </a:p>
          <a:p>
            <a:pPr marL="0" lvl="0" indent="0" algn="l" rtl="0">
              <a:spcBef>
                <a:spcPts val="0"/>
              </a:spcBef>
              <a:spcAft>
                <a:spcPts val="0"/>
              </a:spcAft>
              <a:buNone/>
            </a:pPr>
            <a:endParaRPr sz="1700"/>
          </a:p>
          <a:p>
            <a:pPr marL="0" lvl="0" indent="0" algn="l" rtl="0">
              <a:spcBef>
                <a:spcPts val="0"/>
              </a:spcBef>
              <a:spcAft>
                <a:spcPts val="0"/>
              </a:spcAft>
              <a:buNone/>
            </a:pPr>
            <a:r>
              <a:rPr lang="en" sz="1700"/>
              <a:t>“Statistically motivated, generic computer algorithms, which process large amounts of data to estimate or predict desired aspects of that data, without </a:t>
            </a:r>
            <a:r>
              <a:rPr lang="en" sz="1700" i="1"/>
              <a:t>necessarily</a:t>
            </a:r>
            <a:r>
              <a:rPr lang="en" sz="1700"/>
              <a:t> adhering to the strict assumptions and rigour of traditional statistical techniques.”</a:t>
            </a:r>
            <a:endParaRPr sz="1700"/>
          </a:p>
          <a:p>
            <a:pPr marL="0" lvl="0" indent="0" algn="l" rtl="0">
              <a:spcBef>
                <a:spcPts val="0"/>
              </a:spcBef>
              <a:spcAft>
                <a:spcPts val="0"/>
              </a:spcAft>
              <a:buNone/>
            </a:pPr>
            <a:endParaRPr sz="1700"/>
          </a:p>
          <a:p>
            <a:pPr marL="0" lvl="0" indent="0" algn="l" rtl="0">
              <a:spcBef>
                <a:spcPts val="0"/>
              </a:spcBef>
              <a:spcAft>
                <a:spcPts val="0"/>
              </a:spcAft>
              <a:buNone/>
            </a:pPr>
            <a:r>
              <a:rPr lang="en" sz="1700"/>
              <a:t>Examples</a:t>
            </a:r>
            <a:endParaRPr sz="1700"/>
          </a:p>
          <a:p>
            <a:pPr marL="457200" lvl="0" indent="-336550" algn="l" rtl="0">
              <a:spcBef>
                <a:spcPts val="0"/>
              </a:spcBef>
              <a:spcAft>
                <a:spcPts val="0"/>
              </a:spcAft>
              <a:buSzPts val="1700"/>
              <a:buChar char="●"/>
            </a:pPr>
            <a:r>
              <a:rPr lang="en" sz="1700"/>
              <a:t>Neural Networks</a:t>
            </a:r>
            <a:endParaRPr sz="1700"/>
          </a:p>
          <a:p>
            <a:pPr marL="457200" lvl="0" indent="-336550" algn="l" rtl="0">
              <a:spcBef>
                <a:spcPts val="0"/>
              </a:spcBef>
              <a:spcAft>
                <a:spcPts val="0"/>
              </a:spcAft>
              <a:buSzPts val="1700"/>
              <a:buChar char="●"/>
            </a:pPr>
            <a:r>
              <a:rPr lang="en" sz="1700"/>
              <a:t>Decision trees</a:t>
            </a:r>
            <a:endParaRPr sz="1700"/>
          </a:p>
          <a:p>
            <a:pPr marL="457200" lvl="0" indent="-336550" algn="l" rtl="0">
              <a:spcBef>
                <a:spcPts val="0"/>
              </a:spcBef>
              <a:spcAft>
                <a:spcPts val="0"/>
              </a:spcAft>
              <a:buSzPts val="1700"/>
              <a:buChar char="●"/>
            </a:pPr>
            <a:r>
              <a:rPr lang="en" sz="1700"/>
              <a:t>Linear regression</a:t>
            </a:r>
            <a:endParaRPr sz="1700"/>
          </a:p>
          <a:p>
            <a:pPr marL="457200" lvl="0" indent="-336550" algn="l" rtl="0">
              <a:spcBef>
                <a:spcPts val="0"/>
              </a:spcBef>
              <a:spcAft>
                <a:spcPts val="0"/>
              </a:spcAft>
              <a:buSzPts val="1700"/>
              <a:buChar char="●"/>
            </a:pPr>
            <a:r>
              <a:rPr lang="en" sz="1700"/>
              <a:t>Gaussian processes</a:t>
            </a:r>
            <a:endParaRPr sz="1700"/>
          </a:p>
          <a:p>
            <a:pPr marL="457200" lvl="0" indent="-336550" algn="l" rtl="0">
              <a:spcBef>
                <a:spcPts val="0"/>
              </a:spcBef>
              <a:spcAft>
                <a:spcPts val="0"/>
              </a:spcAft>
              <a:buSzPts val="1700"/>
              <a:buChar char="●"/>
            </a:pPr>
            <a:r>
              <a:rPr lang="en" sz="1700"/>
              <a:t>Support Vector Machines</a:t>
            </a:r>
            <a:endParaRPr sz="1700"/>
          </a:p>
          <a:p>
            <a:pPr marL="457200" lvl="0" indent="-336550" algn="l" rtl="0">
              <a:spcBef>
                <a:spcPts val="0"/>
              </a:spcBef>
              <a:spcAft>
                <a:spcPts val="0"/>
              </a:spcAft>
              <a:buSzPts val="1700"/>
              <a:buChar char="●"/>
            </a:pPr>
            <a:r>
              <a:rPr lang="en" sz="1700"/>
              <a:t>Mixture models</a:t>
            </a:r>
            <a:endParaRPr sz="1700"/>
          </a:p>
        </p:txBody>
      </p:sp>
      <p:sp>
        <p:nvSpPr>
          <p:cNvPr id="642" name="Google Shape;642;p64"/>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Clr>
                <a:schemeClr val="dk1"/>
              </a:buClr>
              <a:buSzPts val="1100"/>
              <a:buFont typeface="Arial"/>
              <a:buNone/>
            </a:pPr>
            <a:fld id="{00000000-1234-1234-1234-123412341234}" type="slidenum">
              <a:rPr lang="en"/>
              <a:t>6</a:t>
            </a:fld>
            <a:endParaRPr/>
          </a:p>
        </p:txBody>
      </p:sp>
      <p:pic>
        <p:nvPicPr>
          <p:cNvPr id="643" name="Google Shape;643;p64"/>
          <p:cNvPicPr preferRelativeResize="0"/>
          <p:nvPr/>
        </p:nvPicPr>
        <p:blipFill>
          <a:blip r:embed="rId3">
            <a:alphaModFix/>
          </a:blip>
          <a:stretch>
            <a:fillRect/>
          </a:stretch>
        </p:blipFill>
        <p:spPr>
          <a:xfrm>
            <a:off x="7406702" y="0"/>
            <a:ext cx="2515336" cy="3234000"/>
          </a:xfrm>
          <a:prstGeom prst="rect">
            <a:avLst/>
          </a:prstGeom>
          <a:noFill/>
          <a:ln>
            <a:noFill/>
          </a:ln>
        </p:spPr>
      </p:pic>
      <p:sp>
        <p:nvSpPr>
          <p:cNvPr id="644" name="Google Shape;644;p64"/>
          <p:cNvSpPr txBox="1"/>
          <p:nvPr/>
        </p:nvSpPr>
        <p:spPr>
          <a:xfrm>
            <a:off x="4490775" y="2758875"/>
            <a:ext cx="2469900" cy="1932900"/>
          </a:xfrm>
          <a:prstGeom prst="rect">
            <a:avLst/>
          </a:prstGeom>
          <a:noFill/>
          <a:ln w="9525"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gn="l" rtl="0">
              <a:spcBef>
                <a:spcPts val="0"/>
              </a:spcBef>
              <a:spcAft>
                <a:spcPts val="0"/>
              </a:spcAft>
              <a:buNone/>
            </a:pPr>
            <a:r>
              <a:rPr lang="en" i="1">
                <a:solidFill>
                  <a:schemeClr val="dk1"/>
                </a:solidFill>
                <a:latin typeface="Work Sans"/>
                <a:ea typeface="Work Sans"/>
                <a:cs typeface="Work Sans"/>
                <a:sym typeface="Work Sans"/>
              </a:rPr>
              <a:t>I am studying “generic” multi-purpose ML algorithms that require minimal assumptions about the underlying data structure and can be used in many different applications.</a:t>
            </a:r>
            <a:endParaRPr i="1">
              <a:solidFill>
                <a:schemeClr val="dk1"/>
              </a:solidFill>
              <a:latin typeface="Work Sans"/>
              <a:ea typeface="Work Sans"/>
              <a:cs typeface="Work Sans"/>
              <a:sym typeface="Work Sans"/>
            </a:endParaRPr>
          </a:p>
        </p:txBody>
      </p:sp>
      <p:pic>
        <p:nvPicPr>
          <p:cNvPr id="645" name="Google Shape;645;p64"/>
          <p:cNvPicPr preferRelativeResize="0"/>
          <p:nvPr/>
        </p:nvPicPr>
        <p:blipFill rotWithShape="1">
          <a:blip r:embed="rId3">
            <a:alphaModFix/>
          </a:blip>
          <a:srcRect l="36394"/>
          <a:stretch/>
        </p:blipFill>
        <p:spPr>
          <a:xfrm>
            <a:off x="7369750" y="0"/>
            <a:ext cx="2544500" cy="5143500"/>
          </a:xfrm>
          <a:prstGeom prst="rect">
            <a:avLst/>
          </a:prstGeom>
          <a:noFill/>
          <a:ln>
            <a:noFill/>
          </a:ln>
        </p:spPr>
      </p:pic>
      <p:sp>
        <p:nvSpPr>
          <p:cNvPr id="646" name="Google Shape;646;p64"/>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650"/>
        <p:cNvGrpSpPr/>
        <p:nvPr/>
      </p:nvGrpSpPr>
      <p:grpSpPr>
        <a:xfrm>
          <a:off x="0" y="0"/>
          <a:ext cx="0" cy="0"/>
          <a:chOff x="0" y="0"/>
          <a:chExt cx="0" cy="0"/>
        </a:xfrm>
      </p:grpSpPr>
      <p:sp>
        <p:nvSpPr>
          <p:cNvPr id="651" name="Google Shape;651;p65"/>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Introduction</a:t>
            </a:r>
            <a:endParaRPr/>
          </a:p>
        </p:txBody>
      </p:sp>
      <p:sp>
        <p:nvSpPr>
          <p:cNvPr id="652" name="Google Shape;652;p65"/>
          <p:cNvSpPr/>
          <p:nvPr/>
        </p:nvSpPr>
        <p:spPr>
          <a:xfrm>
            <a:off x="5631900" y="3172500"/>
            <a:ext cx="3522300" cy="1971000"/>
          </a:xfrm>
          <a:prstGeom prst="rect">
            <a:avLst/>
          </a:prstGeom>
          <a:solidFill>
            <a:srgbClr val="A3C6CC"/>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653" name="Google Shape;653;p65"/>
          <p:cNvSpPr txBox="1">
            <a:spLocks noGrp="1"/>
          </p:cNvSpPr>
          <p:nvPr>
            <p:ph type="title"/>
          </p:nvPr>
        </p:nvSpPr>
        <p:spPr>
          <a:xfrm>
            <a:off x="938600" y="52725"/>
            <a:ext cx="4762800" cy="1289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a:t>What do we use ML-based algorithms for at CERN?</a:t>
            </a:r>
            <a:endParaRPr/>
          </a:p>
          <a:p>
            <a:pPr marL="0" lvl="0" indent="0" algn="l" rtl="0">
              <a:spcBef>
                <a:spcPts val="0"/>
              </a:spcBef>
              <a:spcAft>
                <a:spcPts val="0"/>
              </a:spcAft>
              <a:buNone/>
            </a:pPr>
            <a:endParaRPr/>
          </a:p>
        </p:txBody>
      </p:sp>
      <p:sp>
        <p:nvSpPr>
          <p:cNvPr id="654" name="Google Shape;654;p65"/>
          <p:cNvSpPr txBox="1">
            <a:spLocks noGrp="1"/>
          </p:cNvSpPr>
          <p:nvPr>
            <p:ph type="body" idx="6"/>
          </p:nvPr>
        </p:nvSpPr>
        <p:spPr>
          <a:xfrm>
            <a:off x="1048350" y="1138975"/>
            <a:ext cx="4464600" cy="3672900"/>
          </a:xfrm>
          <a:prstGeom prst="rect">
            <a:avLst/>
          </a:prstGeom>
        </p:spPr>
        <p:txBody>
          <a:bodyPr spcFirstLastPara="1" wrap="square" lIns="91425" tIns="91425" rIns="91425" bIns="91425" anchor="t" anchorCtr="0">
            <a:noAutofit/>
          </a:bodyPr>
          <a:lstStyle/>
          <a:p>
            <a:pPr marL="457200" lvl="0" indent="-323850" algn="l" rtl="0">
              <a:spcBef>
                <a:spcPts val="0"/>
              </a:spcBef>
              <a:spcAft>
                <a:spcPts val="0"/>
              </a:spcAft>
              <a:buSzPts val="1500"/>
              <a:buChar char="●"/>
            </a:pPr>
            <a:r>
              <a:rPr lang="en" sz="1500"/>
              <a:t>Trigger</a:t>
            </a:r>
            <a:endParaRPr sz="1500"/>
          </a:p>
          <a:p>
            <a:pPr marL="914400" lvl="1" indent="-323850" algn="l" rtl="0">
              <a:spcBef>
                <a:spcPts val="0"/>
              </a:spcBef>
              <a:spcAft>
                <a:spcPts val="0"/>
              </a:spcAft>
              <a:buSzPts val="1500"/>
              <a:buChar char="○"/>
            </a:pPr>
            <a:r>
              <a:rPr lang="en" sz="1500"/>
              <a:t>Jet tagging, ParT</a:t>
            </a:r>
            <a:endParaRPr sz="1500"/>
          </a:p>
          <a:p>
            <a:pPr marL="457200" lvl="0" indent="-323850" algn="l" rtl="0">
              <a:spcBef>
                <a:spcPts val="0"/>
              </a:spcBef>
              <a:spcAft>
                <a:spcPts val="0"/>
              </a:spcAft>
              <a:buSzPts val="1500"/>
              <a:buChar char="●"/>
            </a:pPr>
            <a:r>
              <a:rPr lang="en" sz="1500"/>
              <a:t>Simulation</a:t>
            </a:r>
            <a:endParaRPr sz="1500"/>
          </a:p>
          <a:p>
            <a:pPr marL="914400" lvl="1" indent="-323850" algn="l" rtl="0">
              <a:spcBef>
                <a:spcPts val="0"/>
              </a:spcBef>
              <a:spcAft>
                <a:spcPts val="0"/>
              </a:spcAft>
              <a:buSzPts val="1500"/>
              <a:buChar char="○"/>
            </a:pPr>
            <a:r>
              <a:rPr lang="en" sz="1500"/>
              <a:t>Fast simulations</a:t>
            </a:r>
            <a:endParaRPr sz="1500"/>
          </a:p>
          <a:p>
            <a:pPr marL="457200" lvl="0" indent="-323850" algn="l" rtl="0">
              <a:spcBef>
                <a:spcPts val="0"/>
              </a:spcBef>
              <a:spcAft>
                <a:spcPts val="0"/>
              </a:spcAft>
              <a:buSzPts val="1500"/>
              <a:buChar char="●"/>
            </a:pPr>
            <a:r>
              <a:rPr lang="en" sz="1500"/>
              <a:t>Traditional histogram based analyses</a:t>
            </a:r>
            <a:endParaRPr sz="1500"/>
          </a:p>
          <a:p>
            <a:pPr marL="914400" lvl="1" indent="-323850" algn="l" rtl="0">
              <a:spcBef>
                <a:spcPts val="0"/>
              </a:spcBef>
              <a:spcAft>
                <a:spcPts val="0"/>
              </a:spcAft>
              <a:buSzPts val="1500"/>
              <a:buChar char="○"/>
            </a:pPr>
            <a:r>
              <a:rPr lang="en" sz="1500"/>
              <a:t>Learning best cuts for signal regions</a:t>
            </a:r>
            <a:endParaRPr sz="1500"/>
          </a:p>
          <a:p>
            <a:pPr marL="457200" lvl="0" indent="-323850" algn="l" rtl="0">
              <a:spcBef>
                <a:spcPts val="0"/>
              </a:spcBef>
              <a:spcAft>
                <a:spcPts val="0"/>
              </a:spcAft>
              <a:buSzPts val="1500"/>
              <a:buChar char="●"/>
            </a:pPr>
            <a:r>
              <a:rPr lang="en" sz="1500"/>
              <a:t>Unfolding, inverse modelling</a:t>
            </a:r>
            <a:endParaRPr sz="1500"/>
          </a:p>
          <a:p>
            <a:pPr marL="914400" lvl="1" indent="-323850" algn="l" rtl="0">
              <a:spcBef>
                <a:spcPts val="0"/>
              </a:spcBef>
              <a:spcAft>
                <a:spcPts val="0"/>
              </a:spcAft>
              <a:buSzPts val="1500"/>
              <a:buChar char="○"/>
            </a:pPr>
            <a:r>
              <a:rPr lang="en" sz="1500"/>
              <a:t>Learning pre-showering distributions</a:t>
            </a:r>
            <a:endParaRPr sz="1500"/>
          </a:p>
          <a:p>
            <a:pPr marL="457200" lvl="0" indent="-323850" algn="l" rtl="0">
              <a:spcBef>
                <a:spcPts val="0"/>
              </a:spcBef>
              <a:spcAft>
                <a:spcPts val="0"/>
              </a:spcAft>
              <a:buSzPts val="1500"/>
              <a:buChar char="●"/>
            </a:pPr>
            <a:r>
              <a:rPr lang="en" sz="1500"/>
              <a:t>Inference</a:t>
            </a:r>
            <a:endParaRPr sz="1500"/>
          </a:p>
          <a:p>
            <a:pPr marL="914400" lvl="1" indent="-323850" algn="l" rtl="0">
              <a:spcBef>
                <a:spcPts val="0"/>
              </a:spcBef>
              <a:spcAft>
                <a:spcPts val="0"/>
              </a:spcAft>
              <a:buSzPts val="1500"/>
              <a:buChar char="○"/>
            </a:pPr>
            <a:r>
              <a:rPr lang="en" sz="1500"/>
              <a:t>Direct learning of parameters from data</a:t>
            </a:r>
            <a:endParaRPr sz="1500"/>
          </a:p>
          <a:p>
            <a:pPr marL="914400" lvl="1" indent="-323850" algn="l" rtl="0">
              <a:spcBef>
                <a:spcPts val="0"/>
              </a:spcBef>
              <a:spcAft>
                <a:spcPts val="0"/>
              </a:spcAft>
              <a:buSzPts val="1500"/>
              <a:buChar char="○"/>
            </a:pPr>
            <a:r>
              <a:rPr lang="en" sz="1500"/>
              <a:t>Simulation based inference</a:t>
            </a:r>
            <a:endParaRPr sz="1500"/>
          </a:p>
          <a:p>
            <a:pPr marL="457200" lvl="0" indent="-323850" algn="l" rtl="0">
              <a:spcBef>
                <a:spcPts val="0"/>
              </a:spcBef>
              <a:spcAft>
                <a:spcPts val="0"/>
              </a:spcAft>
              <a:buSzPts val="1500"/>
              <a:buChar char="●"/>
            </a:pPr>
            <a:r>
              <a:rPr lang="en" sz="1500"/>
              <a:t>+++</a:t>
            </a:r>
            <a:endParaRPr sz="1500"/>
          </a:p>
          <a:p>
            <a:pPr marL="0" lvl="0" indent="0" algn="l" rtl="0">
              <a:spcBef>
                <a:spcPts val="0"/>
              </a:spcBef>
              <a:spcAft>
                <a:spcPts val="0"/>
              </a:spcAft>
              <a:buNone/>
            </a:pPr>
            <a:endParaRPr sz="1400"/>
          </a:p>
          <a:p>
            <a:pPr marL="0" lvl="0" indent="0" algn="l" rtl="0">
              <a:spcBef>
                <a:spcPts val="0"/>
              </a:spcBef>
              <a:spcAft>
                <a:spcPts val="0"/>
              </a:spcAft>
              <a:buClr>
                <a:schemeClr val="dk1"/>
              </a:buClr>
              <a:buSzPts val="1100"/>
              <a:buFont typeface="Arial"/>
              <a:buNone/>
            </a:pPr>
            <a:endParaRPr sz="1400"/>
          </a:p>
          <a:p>
            <a:pPr marL="0" lvl="0" indent="0" algn="l" rtl="0">
              <a:spcBef>
                <a:spcPts val="0"/>
              </a:spcBef>
              <a:spcAft>
                <a:spcPts val="0"/>
              </a:spcAft>
              <a:buNone/>
            </a:pPr>
            <a:endParaRPr/>
          </a:p>
        </p:txBody>
      </p:sp>
      <p:sp>
        <p:nvSpPr>
          <p:cNvPr id="655" name="Google Shape;655;p65"/>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7</a:t>
            </a:fld>
            <a:endParaRPr/>
          </a:p>
        </p:txBody>
      </p:sp>
      <p:pic>
        <p:nvPicPr>
          <p:cNvPr id="656" name="Google Shape;656;p65"/>
          <p:cNvPicPr preferRelativeResize="0"/>
          <p:nvPr/>
        </p:nvPicPr>
        <p:blipFill>
          <a:blip r:embed="rId3">
            <a:alphaModFix/>
          </a:blip>
          <a:stretch>
            <a:fillRect/>
          </a:stretch>
        </p:blipFill>
        <p:spPr>
          <a:xfrm>
            <a:off x="5631900" y="-48675"/>
            <a:ext cx="3571200" cy="3210743"/>
          </a:xfrm>
          <a:prstGeom prst="rect">
            <a:avLst/>
          </a:prstGeom>
          <a:noFill/>
          <a:ln>
            <a:noFill/>
          </a:ln>
        </p:spPr>
      </p:pic>
      <p:sp>
        <p:nvSpPr>
          <p:cNvPr id="657" name="Google Shape;657;p65"/>
          <p:cNvSpPr txBox="1"/>
          <p:nvPr/>
        </p:nvSpPr>
        <p:spPr>
          <a:xfrm>
            <a:off x="5703275" y="3310025"/>
            <a:ext cx="3350700" cy="1688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u="sng">
                <a:solidFill>
                  <a:schemeClr val="hlink"/>
                </a:solidFill>
                <a:latin typeface="Work Sans"/>
                <a:ea typeface="Work Sans"/>
                <a:cs typeface="Work Sans"/>
                <a:sym typeface="Work Sans"/>
                <a:hlinkClick r:id="rId4"/>
              </a:rPr>
              <a:t>From ML in Particle Physics by professor Gregor Kasieczka, PHYSTAT 2024</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Further reading:</a:t>
            </a:r>
            <a:br>
              <a:rPr lang="en" sz="1200">
                <a:solidFill>
                  <a:schemeClr val="dk1"/>
                </a:solidFill>
                <a:latin typeface="Work Sans"/>
                <a:ea typeface="Work Sans"/>
                <a:cs typeface="Work Sans"/>
                <a:sym typeface="Work Sans"/>
              </a:rPr>
            </a:br>
            <a:r>
              <a:rPr lang="en" sz="1100">
                <a:solidFill>
                  <a:schemeClr val="dk1"/>
                </a:solidFill>
                <a:latin typeface="Work Sans"/>
                <a:ea typeface="Work Sans"/>
                <a:cs typeface="Work Sans"/>
                <a:sym typeface="Work Sans"/>
              </a:rPr>
              <a:t>“Deep learning and it’s Application to LHC Physics” (2018), Dan Guest et. al</a:t>
            </a:r>
            <a:br>
              <a:rPr lang="en" sz="1100">
                <a:solidFill>
                  <a:schemeClr val="dk1"/>
                </a:solidFill>
                <a:latin typeface="Work Sans"/>
                <a:ea typeface="Work Sans"/>
                <a:cs typeface="Work Sans"/>
                <a:sym typeface="Work Sans"/>
              </a:rPr>
            </a:br>
            <a:r>
              <a:rPr lang="en" sz="1100">
                <a:solidFill>
                  <a:schemeClr val="dk1"/>
                </a:solidFill>
                <a:latin typeface="Work Sans"/>
                <a:ea typeface="Work Sans"/>
                <a:cs typeface="Work Sans"/>
                <a:sym typeface="Work Sans"/>
              </a:rPr>
              <a:t>“Machine Learning in the Search for New Fundamental Physics” (2021), Georgia Karagiorgi et al</a:t>
            </a:r>
            <a:endParaRPr sz="11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p:txBody>
      </p:sp>
      <p:sp>
        <p:nvSpPr>
          <p:cNvPr id="658" name="Google Shape;658;p65"/>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662"/>
        <p:cNvGrpSpPr/>
        <p:nvPr/>
      </p:nvGrpSpPr>
      <p:grpSpPr>
        <a:xfrm>
          <a:off x="0" y="0"/>
          <a:ext cx="0" cy="0"/>
          <a:chOff x="0" y="0"/>
          <a:chExt cx="0" cy="0"/>
        </a:xfrm>
      </p:grpSpPr>
      <p:sp>
        <p:nvSpPr>
          <p:cNvPr id="663" name="Google Shape;663;p66"/>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Introduction</a:t>
            </a:r>
            <a:endParaRPr/>
          </a:p>
        </p:txBody>
      </p:sp>
      <p:sp>
        <p:nvSpPr>
          <p:cNvPr id="664" name="Google Shape;664;p66"/>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8</a:t>
            </a:fld>
            <a:endParaRPr/>
          </a:p>
        </p:txBody>
      </p:sp>
      <p:sp>
        <p:nvSpPr>
          <p:cNvPr id="665" name="Google Shape;665;p66"/>
          <p:cNvSpPr txBox="1">
            <a:spLocks noGrp="1"/>
          </p:cNvSpPr>
          <p:nvPr>
            <p:ph type="title"/>
          </p:nvPr>
        </p:nvSpPr>
        <p:spPr>
          <a:xfrm>
            <a:off x="912200" y="3689575"/>
            <a:ext cx="2600700" cy="13410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1800"/>
              <a:t>But do the algorithms actually work as we want them to?</a:t>
            </a:r>
            <a:endParaRPr sz="1800"/>
          </a:p>
        </p:txBody>
      </p:sp>
      <p:sp>
        <p:nvSpPr>
          <p:cNvPr id="666" name="Google Shape;666;p66"/>
          <p:cNvSpPr txBox="1"/>
          <p:nvPr/>
        </p:nvSpPr>
        <p:spPr>
          <a:xfrm>
            <a:off x="912200" y="2748350"/>
            <a:ext cx="4579500" cy="1167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000" u="sng">
                <a:solidFill>
                  <a:schemeClr val="hlink"/>
                </a:solidFill>
                <a:hlinkClick r:id="rId3"/>
              </a:rPr>
              <a:t>https://indico.cern.ch/event/1407421/contributions/6055439/attachments/2926497/5137527/talk-louppe-phystat-london-2024.pdf</a:t>
            </a:r>
            <a:r>
              <a:rPr lang="en" sz="1000"/>
              <a:t> </a:t>
            </a:r>
            <a:endParaRPr sz="800">
              <a:solidFill>
                <a:schemeClr val="dk1"/>
              </a:solidFill>
              <a:latin typeface="Work Sans"/>
              <a:ea typeface="Work Sans"/>
              <a:cs typeface="Work Sans"/>
              <a:sym typeface="Work Sans"/>
            </a:endParaRPr>
          </a:p>
        </p:txBody>
      </p:sp>
      <p:pic>
        <p:nvPicPr>
          <p:cNvPr id="667" name="Google Shape;667;p66"/>
          <p:cNvPicPr preferRelativeResize="0"/>
          <p:nvPr/>
        </p:nvPicPr>
        <p:blipFill>
          <a:blip r:embed="rId4">
            <a:alphaModFix/>
          </a:blip>
          <a:stretch>
            <a:fillRect/>
          </a:stretch>
        </p:blipFill>
        <p:spPr>
          <a:xfrm>
            <a:off x="792400" y="72988"/>
            <a:ext cx="4579499" cy="2636473"/>
          </a:xfrm>
          <a:prstGeom prst="rect">
            <a:avLst/>
          </a:prstGeom>
          <a:noFill/>
          <a:ln>
            <a:noFill/>
          </a:ln>
        </p:spPr>
      </p:pic>
      <p:pic>
        <p:nvPicPr>
          <p:cNvPr id="668" name="Google Shape;668;p66"/>
          <p:cNvPicPr preferRelativeResize="0"/>
          <p:nvPr/>
        </p:nvPicPr>
        <p:blipFill>
          <a:blip r:embed="rId5">
            <a:alphaModFix/>
          </a:blip>
          <a:stretch>
            <a:fillRect/>
          </a:stretch>
        </p:blipFill>
        <p:spPr>
          <a:xfrm>
            <a:off x="5416700" y="323800"/>
            <a:ext cx="3737499" cy="2134848"/>
          </a:xfrm>
          <a:prstGeom prst="rect">
            <a:avLst/>
          </a:prstGeom>
          <a:noFill/>
          <a:ln>
            <a:noFill/>
          </a:ln>
        </p:spPr>
      </p:pic>
      <p:sp>
        <p:nvSpPr>
          <p:cNvPr id="669" name="Google Shape;669;p66"/>
          <p:cNvSpPr/>
          <p:nvPr/>
        </p:nvSpPr>
        <p:spPr>
          <a:xfrm>
            <a:off x="5736450" y="3121025"/>
            <a:ext cx="3407700" cy="2022600"/>
          </a:xfrm>
          <a:prstGeom prst="rect">
            <a:avLst/>
          </a:prstGeom>
          <a:solidFill>
            <a:schemeClr val="accent1"/>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670" name="Google Shape;670;p66"/>
          <p:cNvSpPr txBox="1"/>
          <p:nvPr/>
        </p:nvSpPr>
        <p:spPr>
          <a:xfrm>
            <a:off x="6109850" y="3433150"/>
            <a:ext cx="2759400" cy="1640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2300" b="1">
                <a:solidFill>
                  <a:schemeClr val="dk1"/>
                </a:solidFill>
                <a:latin typeface="Work Sans"/>
                <a:ea typeface="Work Sans"/>
                <a:cs typeface="Work Sans"/>
                <a:sym typeface="Work Sans"/>
              </a:rPr>
              <a:t>5σ significance</a:t>
            </a:r>
            <a:endParaRPr sz="2300" b="1">
              <a:solidFill>
                <a:schemeClr val="dk1"/>
              </a:solidFill>
              <a:latin typeface="Work Sans"/>
              <a:ea typeface="Work Sans"/>
              <a:cs typeface="Work Sans"/>
              <a:sym typeface="Work Sans"/>
            </a:endParaRPr>
          </a:p>
          <a:p>
            <a:pPr marL="0" lvl="0" indent="0" algn="l" rtl="0">
              <a:spcBef>
                <a:spcPts val="0"/>
              </a:spcBef>
              <a:spcAft>
                <a:spcPts val="0"/>
              </a:spcAft>
              <a:buNone/>
            </a:pPr>
            <a:r>
              <a:rPr lang="en" sz="2000">
                <a:solidFill>
                  <a:schemeClr val="dk1"/>
                </a:solidFill>
                <a:latin typeface="Work Sans"/>
                <a:ea typeface="Work Sans"/>
                <a:cs typeface="Work Sans"/>
                <a:sym typeface="Work Sans"/>
              </a:rPr>
              <a:t>→ 0.00006% chance the results are a statistical fluke</a:t>
            </a:r>
            <a:endParaRPr sz="2000">
              <a:solidFill>
                <a:schemeClr val="dk1"/>
              </a:solidFill>
              <a:latin typeface="Work Sans"/>
              <a:ea typeface="Work Sans"/>
              <a:cs typeface="Work Sans"/>
              <a:sym typeface="Work Sans"/>
            </a:endParaRPr>
          </a:p>
        </p:txBody>
      </p:sp>
      <p:pic>
        <p:nvPicPr>
          <p:cNvPr id="671" name="Google Shape;671;p66"/>
          <p:cNvPicPr preferRelativeResize="0"/>
          <p:nvPr/>
        </p:nvPicPr>
        <p:blipFill>
          <a:blip r:embed="rId6">
            <a:alphaModFix/>
          </a:blip>
          <a:stretch>
            <a:fillRect/>
          </a:stretch>
        </p:blipFill>
        <p:spPr>
          <a:xfrm>
            <a:off x="3386525" y="3390467"/>
            <a:ext cx="1958916" cy="1640099"/>
          </a:xfrm>
          <a:prstGeom prst="rect">
            <a:avLst/>
          </a:prstGeom>
          <a:noFill/>
          <a:ln>
            <a:noFill/>
          </a:ln>
        </p:spPr>
      </p:pic>
      <p:sp>
        <p:nvSpPr>
          <p:cNvPr id="672" name="Google Shape;672;p66"/>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676"/>
        <p:cNvGrpSpPr/>
        <p:nvPr/>
      </p:nvGrpSpPr>
      <p:grpSpPr>
        <a:xfrm>
          <a:off x="0" y="0"/>
          <a:ext cx="0" cy="0"/>
          <a:chOff x="0" y="0"/>
          <a:chExt cx="0" cy="0"/>
        </a:xfrm>
      </p:grpSpPr>
      <p:sp>
        <p:nvSpPr>
          <p:cNvPr id="677" name="Google Shape;677;p67"/>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678" name="Google Shape;678;p67"/>
          <p:cNvSpPr txBox="1">
            <a:spLocks noGrp="1"/>
          </p:cNvSpPr>
          <p:nvPr>
            <p:ph type="title"/>
          </p:nvPr>
        </p:nvSpPr>
        <p:spPr>
          <a:xfrm>
            <a:off x="747600" y="144900"/>
            <a:ext cx="6655200" cy="49245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What are uncertainties in non-deterministic classification problems?</a:t>
            </a:r>
            <a:endParaRPr sz="2000" u="sng"/>
          </a:p>
          <a:p>
            <a:pPr marL="0" lvl="0" indent="0" algn="l" rtl="0">
              <a:spcBef>
                <a:spcPts val="0"/>
              </a:spcBef>
              <a:spcAft>
                <a:spcPts val="0"/>
              </a:spcAft>
              <a:buNone/>
            </a:pPr>
            <a:endParaRPr sz="1700"/>
          </a:p>
          <a:p>
            <a:pPr marL="0" lvl="0" indent="0" algn="l" rtl="0">
              <a:spcBef>
                <a:spcPts val="0"/>
              </a:spcBef>
              <a:spcAft>
                <a:spcPts val="0"/>
              </a:spcAft>
              <a:buClr>
                <a:schemeClr val="dk1"/>
              </a:buClr>
              <a:buSzPts val="1100"/>
              <a:buFont typeface="Arial"/>
              <a:buNone/>
            </a:pPr>
            <a:r>
              <a:rPr lang="en" sz="1600" b="1">
                <a:solidFill>
                  <a:srgbClr val="1155CC"/>
                </a:solidFill>
              </a:rPr>
              <a:t>Prediction:</a:t>
            </a:r>
            <a:r>
              <a:rPr lang="en" sz="1600"/>
              <a:t> Class = A</a:t>
            </a:r>
            <a:endParaRPr sz="1600"/>
          </a:p>
          <a:p>
            <a:pPr marL="0" lvl="0" indent="0" algn="l" rtl="0">
              <a:spcBef>
                <a:spcPts val="0"/>
              </a:spcBef>
              <a:spcAft>
                <a:spcPts val="0"/>
              </a:spcAft>
              <a:buClr>
                <a:schemeClr val="dk1"/>
              </a:buClr>
              <a:buSzPts val="1100"/>
              <a:buFont typeface="Arial"/>
              <a:buNone/>
            </a:pPr>
            <a:r>
              <a:rPr lang="en" sz="1600" b="1">
                <a:solidFill>
                  <a:srgbClr val="38761D"/>
                </a:solidFill>
              </a:rPr>
              <a:t>U</a:t>
            </a:r>
            <a:r>
              <a:rPr lang="en" sz="1600" b="1" baseline="-25000">
                <a:solidFill>
                  <a:srgbClr val="38761D"/>
                </a:solidFill>
              </a:rPr>
              <a:t>c</a:t>
            </a:r>
            <a:r>
              <a:rPr lang="en" sz="1600" b="1"/>
              <a:t>:</a:t>
            </a:r>
            <a:r>
              <a:rPr lang="en" sz="1600"/>
              <a:t> x% ← uncertainty of classification</a:t>
            </a:r>
            <a:endParaRPr sz="1600"/>
          </a:p>
          <a:p>
            <a:pPr marL="0" lvl="0" indent="0" algn="l" rtl="0">
              <a:spcBef>
                <a:spcPts val="0"/>
              </a:spcBef>
              <a:spcAft>
                <a:spcPts val="0"/>
              </a:spcAft>
              <a:buClr>
                <a:schemeClr val="dk1"/>
              </a:buClr>
              <a:buSzPts val="1100"/>
              <a:buFont typeface="Arial"/>
              <a:buNone/>
            </a:pPr>
            <a:r>
              <a:rPr lang="en" sz="1600" b="1">
                <a:solidFill>
                  <a:srgbClr val="A64D79"/>
                </a:solidFill>
              </a:rPr>
              <a:t>U</a:t>
            </a:r>
            <a:r>
              <a:rPr lang="en" sz="1600" b="1" baseline="-25000">
                <a:solidFill>
                  <a:srgbClr val="A64D79"/>
                </a:solidFill>
              </a:rPr>
              <a:t>p</a:t>
            </a:r>
            <a:r>
              <a:rPr lang="en" sz="1600" b="1"/>
              <a:t>:</a:t>
            </a:r>
            <a:r>
              <a:rPr lang="en" sz="1600"/>
              <a:t> ±y% ← uncertainty of probability estimation</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“There is an </a:t>
            </a:r>
            <a:r>
              <a:rPr lang="en" sz="1600" b="1">
                <a:solidFill>
                  <a:srgbClr val="38761D"/>
                </a:solidFill>
              </a:rPr>
              <a:t>80%</a:t>
            </a:r>
            <a:r>
              <a:rPr lang="en" sz="1600" b="1"/>
              <a:t> ±</a:t>
            </a:r>
            <a:r>
              <a:rPr lang="en" sz="1600" b="1">
                <a:solidFill>
                  <a:srgbClr val="A64D79"/>
                </a:solidFill>
              </a:rPr>
              <a:t>8%</a:t>
            </a:r>
            <a:r>
              <a:rPr lang="en" sz="1600"/>
              <a:t> chance this data is from a jet from the decay of a </a:t>
            </a:r>
            <a:r>
              <a:rPr lang="en" sz="1600" b="1">
                <a:solidFill>
                  <a:srgbClr val="1155CC"/>
                </a:solidFill>
              </a:rPr>
              <a:t>top quark</a:t>
            </a:r>
            <a:r>
              <a:rPr lang="en" sz="1600"/>
              <a:t>.”</a:t>
            </a:r>
            <a:endParaRPr sz="1600" b="1"/>
          </a:p>
          <a:p>
            <a:pPr marL="0" lvl="0" indent="0" algn="l" rtl="0">
              <a:spcBef>
                <a:spcPts val="0"/>
              </a:spcBef>
              <a:spcAft>
                <a:spcPts val="0"/>
              </a:spcAft>
              <a:buClr>
                <a:schemeClr val="dk1"/>
              </a:buClr>
              <a:buSzPts val="1100"/>
              <a:buFont typeface="Arial"/>
              <a:buNone/>
            </a:pPr>
            <a:endParaRPr sz="1500"/>
          </a:p>
          <a:p>
            <a:pPr marL="0" lvl="0" indent="0" algn="l" rtl="0">
              <a:lnSpc>
                <a:spcPct val="80000"/>
              </a:lnSpc>
              <a:spcBef>
                <a:spcPts val="0"/>
              </a:spcBef>
              <a:spcAft>
                <a:spcPts val="0"/>
              </a:spcAft>
              <a:buClr>
                <a:schemeClr val="dk1"/>
              </a:buClr>
              <a:buSzPts val="1100"/>
              <a:buFont typeface="Arial"/>
              <a:buNone/>
            </a:pPr>
            <a:r>
              <a:rPr lang="en" sz="1500" b="1"/>
              <a:t>Reducible uncertainty:</a:t>
            </a:r>
            <a:r>
              <a:rPr lang="en" sz="1500"/>
              <a:t> uncertainty due to limited training data</a:t>
            </a:r>
            <a:endParaRPr sz="1500"/>
          </a:p>
          <a:p>
            <a:pPr marL="0" lvl="0" indent="0" algn="l" rtl="0">
              <a:lnSpc>
                <a:spcPct val="80000"/>
              </a:lnSpc>
              <a:spcBef>
                <a:spcPts val="20"/>
              </a:spcBef>
              <a:spcAft>
                <a:spcPts val="0"/>
              </a:spcAft>
              <a:buClr>
                <a:schemeClr val="dk1"/>
              </a:buClr>
              <a:buSzPts val="1100"/>
              <a:buFont typeface="Arial"/>
              <a:buNone/>
            </a:pPr>
            <a:endParaRPr sz="1500"/>
          </a:p>
          <a:p>
            <a:pPr marL="0" lvl="0" indent="0" algn="l" rtl="0">
              <a:lnSpc>
                <a:spcPct val="80000"/>
              </a:lnSpc>
              <a:spcBef>
                <a:spcPts val="20"/>
              </a:spcBef>
              <a:spcAft>
                <a:spcPts val="0"/>
              </a:spcAft>
              <a:buClr>
                <a:schemeClr val="dk1"/>
              </a:buClr>
              <a:buSzPts val="1100"/>
              <a:buFont typeface="Arial"/>
              <a:buNone/>
            </a:pPr>
            <a:r>
              <a:rPr lang="en" sz="1500" b="1"/>
              <a:t>Irreducible uncertainty:</a:t>
            </a:r>
            <a:r>
              <a:rPr lang="en" sz="1500"/>
              <a:t> uncertainty due to overlap in population distributions (classes are indistinguishable there), non optimal modelling and computational restraints</a:t>
            </a:r>
            <a:endParaRPr sz="1500"/>
          </a:p>
          <a:p>
            <a:pPr marL="0" lvl="0" indent="0" algn="l" rtl="0">
              <a:spcBef>
                <a:spcPts val="20"/>
              </a:spcBef>
              <a:spcAft>
                <a:spcPts val="0"/>
              </a:spcAft>
              <a:buClr>
                <a:schemeClr val="dk1"/>
              </a:buClr>
              <a:buSzPts val="1100"/>
              <a:buFont typeface="Arial"/>
              <a:buNone/>
            </a:pPr>
            <a:endParaRPr sz="1500"/>
          </a:p>
          <a:p>
            <a:pPr marL="0" lvl="0" indent="0" algn="l" rtl="0">
              <a:lnSpc>
                <a:spcPct val="80000"/>
              </a:lnSpc>
              <a:spcBef>
                <a:spcPts val="0"/>
              </a:spcBef>
              <a:spcAft>
                <a:spcPts val="0"/>
              </a:spcAft>
              <a:buClr>
                <a:schemeClr val="dk1"/>
              </a:buClr>
              <a:buSzPts val="1100"/>
              <a:buFont typeface="Arial"/>
              <a:buNone/>
            </a:pPr>
            <a:r>
              <a:rPr lang="en" sz="1500"/>
              <a:t>A “perfect classifier” will get to the irreducible uncertainty limit. </a:t>
            </a:r>
            <a:endParaRPr sz="1500"/>
          </a:p>
          <a:p>
            <a:pPr marL="0" lvl="0" indent="0" algn="l" rtl="0">
              <a:lnSpc>
                <a:spcPct val="80000"/>
              </a:lnSpc>
              <a:spcBef>
                <a:spcPts val="20"/>
              </a:spcBef>
              <a:spcAft>
                <a:spcPts val="0"/>
              </a:spcAft>
              <a:buClr>
                <a:schemeClr val="dk1"/>
              </a:buClr>
              <a:buSzPts val="1100"/>
              <a:buFont typeface="Arial"/>
              <a:buNone/>
            </a:pPr>
            <a:endParaRPr sz="1500"/>
          </a:p>
          <a:p>
            <a:pPr marL="0" lvl="0" indent="0" algn="l" rtl="0">
              <a:spcBef>
                <a:spcPts val="20"/>
              </a:spcBef>
              <a:spcAft>
                <a:spcPts val="0"/>
              </a:spcAft>
              <a:buClr>
                <a:schemeClr val="dk1"/>
              </a:buClr>
              <a:buSzPts val="1100"/>
              <a:buFont typeface="Arial"/>
              <a:buNone/>
            </a:pPr>
            <a:r>
              <a:rPr lang="en" sz="1500"/>
              <a:t>I am investigating classifiers trained on data with irreducible uncertainty, and want to see if uncertainties converge to this limit! </a:t>
            </a:r>
            <a:endParaRPr sz="1500"/>
          </a:p>
        </p:txBody>
      </p:sp>
      <p:sp>
        <p:nvSpPr>
          <p:cNvPr id="679" name="Google Shape;679;p67"/>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9</a:t>
            </a:fld>
            <a:endParaRPr/>
          </a:p>
        </p:txBody>
      </p:sp>
      <p:sp>
        <p:nvSpPr>
          <p:cNvPr id="680" name="Google Shape;680;p67"/>
          <p:cNvSpPr txBox="1"/>
          <p:nvPr/>
        </p:nvSpPr>
        <p:spPr>
          <a:xfrm>
            <a:off x="7402800" y="3935400"/>
            <a:ext cx="1780800" cy="1208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700">
                <a:solidFill>
                  <a:schemeClr val="dk1"/>
                </a:solidFill>
                <a:latin typeface="Work Sans"/>
                <a:ea typeface="Work Sans"/>
                <a:cs typeface="Work Sans"/>
                <a:sym typeface="Work Sans"/>
              </a:rPr>
              <a:t>Higgs → g-g</a:t>
            </a:r>
            <a:endParaRPr sz="1700">
              <a:solidFill>
                <a:schemeClr val="dk1"/>
              </a:solidFill>
              <a:latin typeface="Work Sans"/>
              <a:ea typeface="Work Sans"/>
              <a:cs typeface="Work Sans"/>
              <a:sym typeface="Work Sans"/>
            </a:endParaRPr>
          </a:p>
          <a:p>
            <a:pPr marL="0" lvl="0" indent="0" algn="l" rtl="0">
              <a:spcBef>
                <a:spcPts val="0"/>
              </a:spcBef>
              <a:spcAft>
                <a:spcPts val="0"/>
              </a:spcAft>
              <a:buNone/>
            </a:pPr>
            <a:r>
              <a:rPr lang="en" sz="1700">
                <a:solidFill>
                  <a:schemeClr val="dk1"/>
                </a:solidFill>
                <a:latin typeface="Work Sans"/>
                <a:ea typeface="Work Sans"/>
                <a:cs typeface="Work Sans"/>
                <a:sym typeface="Work Sans"/>
              </a:rPr>
              <a:t>Higgs → t-tbar</a:t>
            </a:r>
            <a:endParaRPr sz="1700">
              <a:solidFill>
                <a:schemeClr val="dk1"/>
              </a:solidFill>
              <a:latin typeface="Work Sans"/>
              <a:ea typeface="Work Sans"/>
              <a:cs typeface="Work Sans"/>
              <a:sym typeface="Work Sans"/>
            </a:endParaRPr>
          </a:p>
          <a:p>
            <a:pPr marL="0" lvl="0" indent="0" algn="l" rtl="0">
              <a:spcBef>
                <a:spcPts val="0"/>
              </a:spcBef>
              <a:spcAft>
                <a:spcPts val="0"/>
              </a:spcAft>
              <a:buClr>
                <a:schemeClr val="dk1"/>
              </a:buClr>
              <a:buSzPts val="1100"/>
              <a:buFont typeface="Arial"/>
              <a:buNone/>
            </a:pPr>
            <a:r>
              <a:rPr lang="en" sz="1700">
                <a:solidFill>
                  <a:schemeClr val="dk1"/>
                </a:solidFill>
                <a:latin typeface="Work Sans"/>
                <a:ea typeface="Work Sans"/>
                <a:cs typeface="Work Sans"/>
                <a:sym typeface="Work Sans"/>
              </a:rPr>
              <a:t>Higgs → b-bbar</a:t>
            </a:r>
            <a:endParaRPr sz="1700">
              <a:solidFill>
                <a:schemeClr val="dk1"/>
              </a:solidFill>
              <a:latin typeface="Work Sans"/>
              <a:ea typeface="Work Sans"/>
              <a:cs typeface="Work Sans"/>
              <a:sym typeface="Work Sans"/>
            </a:endParaRPr>
          </a:p>
          <a:p>
            <a:pPr marL="0" lvl="0" indent="0" algn="l" rtl="0">
              <a:spcBef>
                <a:spcPts val="0"/>
              </a:spcBef>
              <a:spcAft>
                <a:spcPts val="0"/>
              </a:spcAft>
              <a:buClr>
                <a:schemeClr val="dk1"/>
              </a:buClr>
              <a:buSzPts val="1100"/>
              <a:buFont typeface="Arial"/>
              <a:buNone/>
            </a:pPr>
            <a:endParaRPr sz="1700">
              <a:solidFill>
                <a:schemeClr val="dk1"/>
              </a:solidFill>
              <a:latin typeface="Work Sans"/>
              <a:ea typeface="Work Sans"/>
              <a:cs typeface="Work Sans"/>
              <a:sym typeface="Work Sans"/>
            </a:endParaRPr>
          </a:p>
        </p:txBody>
      </p:sp>
      <p:pic>
        <p:nvPicPr>
          <p:cNvPr id="681" name="Google Shape;681;p67" title="collision_green.png"/>
          <p:cNvPicPr preferRelativeResize="0"/>
          <p:nvPr/>
        </p:nvPicPr>
        <p:blipFill rotWithShape="1">
          <a:blip r:embed="rId3">
            <a:alphaModFix/>
          </a:blip>
          <a:srcRect t="10944" b="13469"/>
          <a:stretch/>
        </p:blipFill>
        <p:spPr>
          <a:xfrm rot="5400000">
            <a:off x="6410349" y="655275"/>
            <a:ext cx="4001027" cy="2016126"/>
          </a:xfrm>
          <a:prstGeom prst="rect">
            <a:avLst/>
          </a:prstGeom>
          <a:noFill/>
          <a:ln>
            <a:noFill/>
          </a:ln>
        </p:spPr>
      </p:pic>
      <p:sp>
        <p:nvSpPr>
          <p:cNvPr id="682" name="Google Shape;682;p67"/>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686"/>
        <p:cNvGrpSpPr/>
        <p:nvPr/>
      </p:nvGrpSpPr>
      <p:grpSpPr>
        <a:xfrm>
          <a:off x="0" y="0"/>
          <a:ext cx="0" cy="0"/>
          <a:chOff x="0" y="0"/>
          <a:chExt cx="0" cy="0"/>
        </a:xfrm>
      </p:grpSpPr>
      <p:sp>
        <p:nvSpPr>
          <p:cNvPr id="687" name="Google Shape;687;p68"/>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688" name="Google Shape;688;p68"/>
          <p:cNvSpPr txBox="1">
            <a:spLocks noGrp="1"/>
          </p:cNvSpPr>
          <p:nvPr>
            <p:ph type="title"/>
          </p:nvPr>
        </p:nvSpPr>
        <p:spPr>
          <a:xfrm>
            <a:off x="747600" y="144900"/>
            <a:ext cx="6655200" cy="4998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What are uncertainties in non-deterministic classification problems?</a:t>
            </a:r>
            <a:endParaRPr sz="2000" u="sng"/>
          </a:p>
          <a:p>
            <a:pPr marL="0" lvl="0" indent="0" algn="l" rtl="0">
              <a:spcBef>
                <a:spcPts val="0"/>
              </a:spcBef>
              <a:spcAft>
                <a:spcPts val="0"/>
              </a:spcAft>
              <a:buNone/>
            </a:pPr>
            <a:endParaRPr sz="1700"/>
          </a:p>
          <a:p>
            <a:pPr marL="0" lvl="0" indent="0" algn="l" rtl="0">
              <a:spcBef>
                <a:spcPts val="0"/>
              </a:spcBef>
              <a:spcAft>
                <a:spcPts val="0"/>
              </a:spcAft>
              <a:buClr>
                <a:schemeClr val="dk1"/>
              </a:buClr>
              <a:buSzPts val="1100"/>
              <a:buFont typeface="Arial"/>
              <a:buNone/>
            </a:pPr>
            <a:r>
              <a:rPr lang="en" sz="1600" b="1">
                <a:solidFill>
                  <a:srgbClr val="1155CC"/>
                </a:solidFill>
              </a:rPr>
              <a:t>Prediction:</a:t>
            </a:r>
            <a:r>
              <a:rPr lang="en" sz="1600"/>
              <a:t> Class = A</a:t>
            </a:r>
            <a:endParaRPr sz="1600"/>
          </a:p>
          <a:p>
            <a:pPr marL="0" lvl="0" indent="0" algn="l" rtl="0">
              <a:spcBef>
                <a:spcPts val="0"/>
              </a:spcBef>
              <a:spcAft>
                <a:spcPts val="0"/>
              </a:spcAft>
              <a:buClr>
                <a:schemeClr val="dk1"/>
              </a:buClr>
              <a:buSzPts val="1100"/>
              <a:buFont typeface="Arial"/>
              <a:buNone/>
            </a:pPr>
            <a:r>
              <a:rPr lang="en" sz="1600" b="1">
                <a:solidFill>
                  <a:srgbClr val="38761D"/>
                </a:solidFill>
              </a:rPr>
              <a:t>U</a:t>
            </a:r>
            <a:r>
              <a:rPr lang="en" sz="1600" b="1" baseline="-25000">
                <a:solidFill>
                  <a:srgbClr val="38761D"/>
                </a:solidFill>
              </a:rPr>
              <a:t>c</a:t>
            </a:r>
            <a:r>
              <a:rPr lang="en" sz="1600" b="1"/>
              <a:t>:</a:t>
            </a:r>
            <a:r>
              <a:rPr lang="en" sz="1600"/>
              <a:t> x% ← uncertainty of classification</a:t>
            </a:r>
            <a:endParaRPr sz="1600"/>
          </a:p>
          <a:p>
            <a:pPr marL="0" lvl="0" indent="0" algn="l" rtl="0">
              <a:spcBef>
                <a:spcPts val="0"/>
              </a:spcBef>
              <a:spcAft>
                <a:spcPts val="0"/>
              </a:spcAft>
              <a:buClr>
                <a:schemeClr val="dk1"/>
              </a:buClr>
              <a:buSzPts val="1100"/>
              <a:buFont typeface="Arial"/>
              <a:buNone/>
            </a:pPr>
            <a:r>
              <a:rPr lang="en" sz="1600" b="1">
                <a:solidFill>
                  <a:srgbClr val="A64D79"/>
                </a:solidFill>
              </a:rPr>
              <a:t>U</a:t>
            </a:r>
            <a:r>
              <a:rPr lang="en" sz="1600" b="1" baseline="-25000">
                <a:solidFill>
                  <a:srgbClr val="A64D79"/>
                </a:solidFill>
              </a:rPr>
              <a:t>p</a:t>
            </a:r>
            <a:r>
              <a:rPr lang="en" sz="1600" b="1"/>
              <a:t>:</a:t>
            </a:r>
            <a:r>
              <a:rPr lang="en" sz="1600"/>
              <a:t> ±y% ← uncertainty of probability estimation</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“There is an </a:t>
            </a:r>
            <a:r>
              <a:rPr lang="en" sz="1600" b="1">
                <a:solidFill>
                  <a:srgbClr val="38761D"/>
                </a:solidFill>
              </a:rPr>
              <a:t>80%</a:t>
            </a:r>
            <a:r>
              <a:rPr lang="en" sz="1600" b="1"/>
              <a:t> ±</a:t>
            </a:r>
            <a:r>
              <a:rPr lang="en" sz="1600" b="1">
                <a:solidFill>
                  <a:srgbClr val="A64D79"/>
                </a:solidFill>
              </a:rPr>
              <a:t>8%</a:t>
            </a:r>
            <a:r>
              <a:rPr lang="en" sz="1600"/>
              <a:t> chance this data is from a jet from the decay of a </a:t>
            </a:r>
            <a:r>
              <a:rPr lang="en" sz="1600" b="1">
                <a:solidFill>
                  <a:srgbClr val="1155CC"/>
                </a:solidFill>
              </a:rPr>
              <a:t>top quark</a:t>
            </a:r>
            <a:r>
              <a:rPr lang="en" sz="1600"/>
              <a:t>.”</a:t>
            </a:r>
            <a:endParaRPr sz="1600" b="1"/>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b="1">
                <a:solidFill>
                  <a:srgbClr val="38761D"/>
                </a:solidFill>
              </a:rPr>
              <a:t>U</a:t>
            </a:r>
            <a:r>
              <a:rPr lang="en" sz="1600" b="1" baseline="-25000">
                <a:solidFill>
                  <a:srgbClr val="38761D"/>
                </a:solidFill>
              </a:rPr>
              <a:t>c</a:t>
            </a:r>
            <a:r>
              <a:rPr lang="en" sz="1600" b="1"/>
              <a:t>: </a:t>
            </a:r>
            <a:r>
              <a:rPr lang="en" sz="1600"/>
              <a:t>Probability of the data X belonging to discrete class c, which in the case of overlapping distributions is defined by a multinomial distribution representing the </a:t>
            </a:r>
            <a:r>
              <a:rPr lang="en" sz="1600" b="1"/>
              <a:t>expected frequency</a:t>
            </a:r>
            <a:r>
              <a:rPr lang="en" sz="1600"/>
              <a:t> of each outcome from a discrete set of outcomes.</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b="1">
                <a:solidFill>
                  <a:srgbClr val="A64D79"/>
                </a:solidFill>
              </a:rPr>
              <a:t>U</a:t>
            </a:r>
            <a:r>
              <a:rPr lang="en" sz="1600" b="1" baseline="-25000">
                <a:solidFill>
                  <a:srgbClr val="A64D79"/>
                </a:solidFill>
              </a:rPr>
              <a:t>p</a:t>
            </a:r>
            <a:r>
              <a:rPr lang="en" sz="1600" b="1"/>
              <a:t>: </a:t>
            </a:r>
            <a:r>
              <a:rPr lang="en" sz="1600"/>
              <a:t>The uncertainty associated with the calculations of the expected frequency distributions in U</a:t>
            </a:r>
            <a:r>
              <a:rPr lang="en" sz="1600" baseline="-25000"/>
              <a:t>c</a:t>
            </a:r>
            <a:r>
              <a:rPr lang="en" sz="1600"/>
              <a:t>. Can approach 0.</a:t>
            </a:r>
            <a:endParaRPr sz="1600"/>
          </a:p>
        </p:txBody>
      </p:sp>
      <p:sp>
        <p:nvSpPr>
          <p:cNvPr id="689" name="Google Shape;689;p68"/>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10</a:t>
            </a:fld>
            <a:endParaRPr/>
          </a:p>
        </p:txBody>
      </p:sp>
      <p:pic>
        <p:nvPicPr>
          <p:cNvPr id="690" name="Google Shape;690;p68" title="collision_green.png"/>
          <p:cNvPicPr preferRelativeResize="0"/>
          <p:nvPr/>
        </p:nvPicPr>
        <p:blipFill rotWithShape="1">
          <a:blip r:embed="rId3">
            <a:alphaModFix/>
          </a:blip>
          <a:srcRect t="10944" b="13469"/>
          <a:stretch/>
        </p:blipFill>
        <p:spPr>
          <a:xfrm rot="5400000">
            <a:off x="6410349" y="655275"/>
            <a:ext cx="4001027" cy="2016126"/>
          </a:xfrm>
          <a:prstGeom prst="rect">
            <a:avLst/>
          </a:prstGeom>
          <a:noFill/>
          <a:ln>
            <a:noFill/>
          </a:ln>
        </p:spPr>
      </p:pic>
      <p:sp>
        <p:nvSpPr>
          <p:cNvPr id="691" name="Google Shape;691;p68"/>
          <p:cNvSpPr txBox="1"/>
          <p:nvPr/>
        </p:nvSpPr>
        <p:spPr>
          <a:xfrm>
            <a:off x="7402800" y="3935400"/>
            <a:ext cx="1780800" cy="1208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700">
                <a:solidFill>
                  <a:schemeClr val="dk1"/>
                </a:solidFill>
                <a:latin typeface="Work Sans"/>
                <a:ea typeface="Work Sans"/>
                <a:cs typeface="Work Sans"/>
                <a:sym typeface="Work Sans"/>
              </a:rPr>
              <a:t>Higgs → g-g</a:t>
            </a:r>
            <a:endParaRPr sz="1700">
              <a:solidFill>
                <a:schemeClr val="dk1"/>
              </a:solidFill>
              <a:latin typeface="Work Sans"/>
              <a:ea typeface="Work Sans"/>
              <a:cs typeface="Work Sans"/>
              <a:sym typeface="Work Sans"/>
            </a:endParaRPr>
          </a:p>
          <a:p>
            <a:pPr marL="0" lvl="0" indent="0" algn="l" rtl="0">
              <a:spcBef>
                <a:spcPts val="0"/>
              </a:spcBef>
              <a:spcAft>
                <a:spcPts val="0"/>
              </a:spcAft>
              <a:buNone/>
            </a:pPr>
            <a:r>
              <a:rPr lang="en" sz="1700">
                <a:solidFill>
                  <a:schemeClr val="dk1"/>
                </a:solidFill>
                <a:latin typeface="Work Sans"/>
                <a:ea typeface="Work Sans"/>
                <a:cs typeface="Work Sans"/>
                <a:sym typeface="Work Sans"/>
              </a:rPr>
              <a:t>Higgs → t-tbar</a:t>
            </a:r>
            <a:endParaRPr sz="1700">
              <a:solidFill>
                <a:schemeClr val="dk1"/>
              </a:solidFill>
              <a:latin typeface="Work Sans"/>
              <a:ea typeface="Work Sans"/>
              <a:cs typeface="Work Sans"/>
              <a:sym typeface="Work Sans"/>
            </a:endParaRPr>
          </a:p>
          <a:p>
            <a:pPr marL="0" lvl="0" indent="0" algn="l" rtl="0">
              <a:spcBef>
                <a:spcPts val="0"/>
              </a:spcBef>
              <a:spcAft>
                <a:spcPts val="0"/>
              </a:spcAft>
              <a:buClr>
                <a:schemeClr val="dk1"/>
              </a:buClr>
              <a:buSzPts val="1100"/>
              <a:buFont typeface="Arial"/>
              <a:buNone/>
            </a:pPr>
            <a:r>
              <a:rPr lang="en" sz="1700">
                <a:solidFill>
                  <a:schemeClr val="dk1"/>
                </a:solidFill>
                <a:latin typeface="Work Sans"/>
                <a:ea typeface="Work Sans"/>
                <a:cs typeface="Work Sans"/>
                <a:sym typeface="Work Sans"/>
              </a:rPr>
              <a:t>Higgs → b-bbar</a:t>
            </a:r>
            <a:endParaRPr sz="1700">
              <a:solidFill>
                <a:schemeClr val="dk1"/>
              </a:solidFill>
              <a:latin typeface="Work Sans"/>
              <a:ea typeface="Work Sans"/>
              <a:cs typeface="Work Sans"/>
              <a:sym typeface="Work Sans"/>
            </a:endParaRPr>
          </a:p>
          <a:p>
            <a:pPr marL="0" lvl="0" indent="0" algn="l" rtl="0">
              <a:spcBef>
                <a:spcPts val="0"/>
              </a:spcBef>
              <a:spcAft>
                <a:spcPts val="0"/>
              </a:spcAft>
              <a:buClr>
                <a:schemeClr val="dk1"/>
              </a:buClr>
              <a:buSzPts val="1100"/>
              <a:buFont typeface="Arial"/>
              <a:buNone/>
            </a:pPr>
            <a:endParaRPr sz="1700">
              <a:solidFill>
                <a:schemeClr val="dk1"/>
              </a:solidFill>
              <a:latin typeface="Work Sans"/>
              <a:ea typeface="Work Sans"/>
              <a:cs typeface="Work Sans"/>
              <a:sym typeface="Work Sans"/>
            </a:endParaRPr>
          </a:p>
        </p:txBody>
      </p:sp>
      <p:sp>
        <p:nvSpPr>
          <p:cNvPr id="692" name="Google Shape;692;p68"/>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696"/>
        <p:cNvGrpSpPr/>
        <p:nvPr/>
      </p:nvGrpSpPr>
      <p:grpSpPr>
        <a:xfrm>
          <a:off x="0" y="0"/>
          <a:ext cx="0" cy="0"/>
          <a:chOff x="0" y="0"/>
          <a:chExt cx="0" cy="0"/>
        </a:xfrm>
      </p:grpSpPr>
      <p:sp>
        <p:nvSpPr>
          <p:cNvPr id="697" name="Google Shape;697;p69"/>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698" name="Google Shape;698;p69"/>
          <p:cNvSpPr txBox="1">
            <a:spLocks noGrp="1"/>
          </p:cNvSpPr>
          <p:nvPr>
            <p:ph type="title"/>
          </p:nvPr>
        </p:nvSpPr>
        <p:spPr>
          <a:xfrm>
            <a:off x="747600" y="144900"/>
            <a:ext cx="6655200" cy="49245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The ML Frequentist’s problem</a:t>
            </a:r>
            <a:endParaRPr sz="2000" u="sng"/>
          </a:p>
          <a:p>
            <a:pPr marL="0" lvl="0" indent="0" algn="l" rtl="0">
              <a:spcBef>
                <a:spcPts val="0"/>
              </a:spcBef>
              <a:spcAft>
                <a:spcPts val="0"/>
              </a:spcAft>
              <a:buNone/>
            </a:pPr>
            <a:endParaRPr sz="1700"/>
          </a:p>
          <a:p>
            <a:pPr marL="0" lvl="0" indent="0" algn="l" rtl="0">
              <a:spcBef>
                <a:spcPts val="0"/>
              </a:spcBef>
              <a:spcAft>
                <a:spcPts val="0"/>
              </a:spcAft>
              <a:buClr>
                <a:schemeClr val="dk1"/>
              </a:buClr>
              <a:buSzPts val="1100"/>
              <a:buFont typeface="Arial"/>
              <a:buNone/>
            </a:pPr>
            <a:r>
              <a:rPr lang="en" sz="1600" b="1">
                <a:solidFill>
                  <a:srgbClr val="1155CC"/>
                </a:solidFill>
              </a:rPr>
              <a:t>Prediction:</a:t>
            </a:r>
            <a:r>
              <a:rPr lang="en" sz="1600"/>
              <a:t> Class = A</a:t>
            </a:r>
            <a:endParaRPr sz="1600"/>
          </a:p>
          <a:p>
            <a:pPr marL="0" lvl="0" indent="0" algn="l" rtl="0">
              <a:spcBef>
                <a:spcPts val="0"/>
              </a:spcBef>
              <a:spcAft>
                <a:spcPts val="0"/>
              </a:spcAft>
              <a:buClr>
                <a:schemeClr val="dk1"/>
              </a:buClr>
              <a:buSzPts val="1100"/>
              <a:buFont typeface="Arial"/>
              <a:buNone/>
            </a:pPr>
            <a:r>
              <a:rPr lang="en" sz="1600" b="1">
                <a:solidFill>
                  <a:srgbClr val="38761D"/>
                </a:solidFill>
              </a:rPr>
              <a:t>U</a:t>
            </a:r>
            <a:r>
              <a:rPr lang="en" sz="1600" b="1" baseline="-25000">
                <a:solidFill>
                  <a:srgbClr val="38761D"/>
                </a:solidFill>
              </a:rPr>
              <a:t>c</a:t>
            </a:r>
            <a:r>
              <a:rPr lang="en" sz="1600" b="1"/>
              <a:t>:</a:t>
            </a:r>
            <a:r>
              <a:rPr lang="en" sz="1600"/>
              <a:t> x% ← uncertainty of classification</a:t>
            </a:r>
            <a:endParaRPr sz="1600"/>
          </a:p>
          <a:p>
            <a:pPr marL="0" lvl="0" indent="0" algn="l" rtl="0">
              <a:spcBef>
                <a:spcPts val="0"/>
              </a:spcBef>
              <a:spcAft>
                <a:spcPts val="0"/>
              </a:spcAft>
              <a:buClr>
                <a:schemeClr val="dk1"/>
              </a:buClr>
              <a:buSzPts val="1100"/>
              <a:buFont typeface="Arial"/>
              <a:buNone/>
            </a:pPr>
            <a:r>
              <a:rPr lang="en" sz="1600" b="1">
                <a:solidFill>
                  <a:srgbClr val="A64D79"/>
                </a:solidFill>
              </a:rPr>
              <a:t>U</a:t>
            </a:r>
            <a:r>
              <a:rPr lang="en" sz="1600" b="1" baseline="-25000">
                <a:solidFill>
                  <a:srgbClr val="A64D79"/>
                </a:solidFill>
              </a:rPr>
              <a:t>p</a:t>
            </a:r>
            <a:r>
              <a:rPr lang="en" sz="1600" b="1"/>
              <a:t>:</a:t>
            </a:r>
            <a:r>
              <a:rPr lang="en" sz="1600"/>
              <a:t> ±y% ← uncertainty of probability estimation</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“There is an </a:t>
            </a:r>
            <a:r>
              <a:rPr lang="en" sz="1600" b="1">
                <a:solidFill>
                  <a:srgbClr val="38761D"/>
                </a:solidFill>
              </a:rPr>
              <a:t>80%</a:t>
            </a:r>
            <a:r>
              <a:rPr lang="en" sz="1600" b="1"/>
              <a:t> ±</a:t>
            </a:r>
            <a:r>
              <a:rPr lang="en" sz="1600" b="1">
                <a:solidFill>
                  <a:srgbClr val="A64D79"/>
                </a:solidFill>
              </a:rPr>
              <a:t>8%</a:t>
            </a:r>
            <a:r>
              <a:rPr lang="en" sz="1600"/>
              <a:t> chance this data is from a jet from the decay of a </a:t>
            </a:r>
            <a:r>
              <a:rPr lang="en" sz="1600" b="1">
                <a:solidFill>
                  <a:srgbClr val="1155CC"/>
                </a:solidFill>
              </a:rPr>
              <a:t>top quark</a:t>
            </a:r>
            <a:r>
              <a:rPr lang="en" sz="1600"/>
              <a:t>.”</a:t>
            </a:r>
            <a:endParaRPr sz="1600" b="1"/>
          </a:p>
          <a:p>
            <a:pPr marL="0" lvl="0" indent="0" algn="l" rtl="0">
              <a:spcBef>
                <a:spcPts val="0"/>
              </a:spcBef>
              <a:spcAft>
                <a:spcPts val="0"/>
              </a:spcAft>
              <a:buClr>
                <a:schemeClr val="dk1"/>
              </a:buClr>
              <a:buSzPts val="1100"/>
              <a:buFont typeface="Arial"/>
              <a:buNone/>
            </a:pPr>
            <a:endParaRPr sz="1400"/>
          </a:p>
          <a:p>
            <a:pPr marL="0" lvl="0" indent="0" algn="l" rtl="0">
              <a:spcBef>
                <a:spcPts val="0"/>
              </a:spcBef>
              <a:spcAft>
                <a:spcPts val="0"/>
              </a:spcAft>
              <a:buClr>
                <a:schemeClr val="dk1"/>
              </a:buClr>
              <a:buSzPts val="1100"/>
              <a:buFont typeface="Arial"/>
              <a:buNone/>
            </a:pPr>
            <a:r>
              <a:rPr lang="en" sz="1400"/>
              <a:t>Traditional machine learning: stochastic gradient descent approximation of MLE of </a:t>
            </a:r>
            <a:r>
              <a:rPr lang="en" sz="1500" b="1"/>
              <a:t>θ </a:t>
            </a:r>
            <a:r>
              <a:rPr lang="en" sz="1500"/>
              <a:t>which minimizes the loss function (maximizes likelihood)</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The trained model gives us one estimate or “prediction” per test point. </a:t>
            </a:r>
            <a:r>
              <a:rPr lang="en" sz="1500" b="1"/>
              <a:t>There is no variation in such a trained model. </a:t>
            </a:r>
            <a:r>
              <a:rPr lang="en" sz="1500"/>
              <a:t>We can’t estimate uncertainty with only one data point.</a:t>
            </a:r>
            <a:endParaRPr sz="1500"/>
          </a:p>
          <a:p>
            <a:pPr marL="0" lvl="0" indent="0" algn="l" rtl="0">
              <a:spcBef>
                <a:spcPts val="0"/>
              </a:spcBef>
              <a:spcAft>
                <a:spcPts val="0"/>
              </a:spcAft>
              <a:buClr>
                <a:schemeClr val="dk1"/>
              </a:buClr>
              <a:buSzPts val="1100"/>
              <a:buFont typeface="Arial"/>
              <a:buNone/>
            </a:pPr>
            <a:endParaRPr sz="1400"/>
          </a:p>
          <a:p>
            <a:pPr marL="0" lvl="0" indent="0" algn="l" rtl="0">
              <a:spcBef>
                <a:spcPts val="0"/>
              </a:spcBef>
              <a:spcAft>
                <a:spcPts val="0"/>
              </a:spcAft>
              <a:buClr>
                <a:schemeClr val="dk1"/>
              </a:buClr>
              <a:buSzPts val="1100"/>
              <a:buFont typeface="Arial"/>
              <a:buNone/>
            </a:pPr>
            <a:r>
              <a:rPr lang="en" sz="1400"/>
              <a:t>If uncertainty and probability are just frequencies, what could this possibly mean? </a:t>
            </a:r>
            <a:r>
              <a:rPr lang="en" sz="1400" b="1"/>
              <a:t>Are there no uncertainties in our model?</a:t>
            </a:r>
            <a:endParaRPr sz="1400" b="1"/>
          </a:p>
          <a:p>
            <a:pPr marL="0" lvl="0" indent="0" algn="l" rtl="0">
              <a:lnSpc>
                <a:spcPct val="80000"/>
              </a:lnSpc>
              <a:spcBef>
                <a:spcPts val="0"/>
              </a:spcBef>
              <a:spcAft>
                <a:spcPts val="0"/>
              </a:spcAft>
              <a:buClr>
                <a:schemeClr val="dk1"/>
              </a:buClr>
              <a:buSzPts val="1100"/>
              <a:buFont typeface="Arial"/>
              <a:buNone/>
            </a:pPr>
            <a:endParaRPr sz="1500" b="1"/>
          </a:p>
          <a:p>
            <a:pPr marL="0" lvl="0" indent="0" algn="l" rtl="0">
              <a:spcBef>
                <a:spcPts val="20"/>
              </a:spcBef>
              <a:spcAft>
                <a:spcPts val="0"/>
              </a:spcAft>
              <a:buClr>
                <a:schemeClr val="dk1"/>
              </a:buClr>
              <a:buSzPts val="1100"/>
              <a:buFont typeface="Arial"/>
              <a:buNone/>
            </a:pPr>
            <a:endParaRPr sz="1500"/>
          </a:p>
        </p:txBody>
      </p:sp>
      <p:sp>
        <p:nvSpPr>
          <p:cNvPr id="699" name="Google Shape;699;p69"/>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11</a:t>
            </a:fld>
            <a:endParaRPr/>
          </a:p>
        </p:txBody>
      </p:sp>
      <p:pic>
        <p:nvPicPr>
          <p:cNvPr id="700" name="Google Shape;700;p69" title="collision_green.png"/>
          <p:cNvPicPr preferRelativeResize="0"/>
          <p:nvPr/>
        </p:nvPicPr>
        <p:blipFill rotWithShape="1">
          <a:blip r:embed="rId3">
            <a:alphaModFix/>
          </a:blip>
          <a:srcRect t="10944" b="13469"/>
          <a:stretch/>
        </p:blipFill>
        <p:spPr>
          <a:xfrm rot="5400000">
            <a:off x="6410349" y="655275"/>
            <a:ext cx="4001027" cy="2016126"/>
          </a:xfrm>
          <a:prstGeom prst="rect">
            <a:avLst/>
          </a:prstGeom>
          <a:noFill/>
          <a:ln>
            <a:noFill/>
          </a:ln>
        </p:spPr>
      </p:pic>
      <p:sp>
        <p:nvSpPr>
          <p:cNvPr id="701" name="Google Shape;701;p69"/>
          <p:cNvSpPr txBox="1"/>
          <p:nvPr/>
        </p:nvSpPr>
        <p:spPr>
          <a:xfrm>
            <a:off x="7402800" y="3935400"/>
            <a:ext cx="1780800" cy="1208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700">
                <a:solidFill>
                  <a:schemeClr val="dk1"/>
                </a:solidFill>
                <a:latin typeface="Work Sans"/>
                <a:ea typeface="Work Sans"/>
                <a:cs typeface="Work Sans"/>
                <a:sym typeface="Work Sans"/>
              </a:rPr>
              <a:t>Higgs → g-g</a:t>
            </a:r>
            <a:endParaRPr sz="1700">
              <a:solidFill>
                <a:schemeClr val="dk1"/>
              </a:solidFill>
              <a:latin typeface="Work Sans"/>
              <a:ea typeface="Work Sans"/>
              <a:cs typeface="Work Sans"/>
              <a:sym typeface="Work Sans"/>
            </a:endParaRPr>
          </a:p>
          <a:p>
            <a:pPr marL="0" lvl="0" indent="0" algn="l" rtl="0">
              <a:spcBef>
                <a:spcPts val="0"/>
              </a:spcBef>
              <a:spcAft>
                <a:spcPts val="0"/>
              </a:spcAft>
              <a:buNone/>
            </a:pPr>
            <a:r>
              <a:rPr lang="en" sz="1700">
                <a:solidFill>
                  <a:schemeClr val="dk1"/>
                </a:solidFill>
                <a:latin typeface="Work Sans"/>
                <a:ea typeface="Work Sans"/>
                <a:cs typeface="Work Sans"/>
                <a:sym typeface="Work Sans"/>
              </a:rPr>
              <a:t>Higgs → t-tbar</a:t>
            </a:r>
            <a:endParaRPr sz="1700">
              <a:solidFill>
                <a:schemeClr val="dk1"/>
              </a:solidFill>
              <a:latin typeface="Work Sans"/>
              <a:ea typeface="Work Sans"/>
              <a:cs typeface="Work Sans"/>
              <a:sym typeface="Work Sans"/>
            </a:endParaRPr>
          </a:p>
          <a:p>
            <a:pPr marL="0" lvl="0" indent="0" algn="l" rtl="0">
              <a:spcBef>
                <a:spcPts val="0"/>
              </a:spcBef>
              <a:spcAft>
                <a:spcPts val="0"/>
              </a:spcAft>
              <a:buClr>
                <a:schemeClr val="dk1"/>
              </a:buClr>
              <a:buSzPts val="1100"/>
              <a:buFont typeface="Arial"/>
              <a:buNone/>
            </a:pPr>
            <a:r>
              <a:rPr lang="en" sz="1700">
                <a:solidFill>
                  <a:schemeClr val="dk1"/>
                </a:solidFill>
                <a:latin typeface="Work Sans"/>
                <a:ea typeface="Work Sans"/>
                <a:cs typeface="Work Sans"/>
                <a:sym typeface="Work Sans"/>
              </a:rPr>
              <a:t>Higgs → b-bbar</a:t>
            </a:r>
            <a:endParaRPr sz="1700">
              <a:solidFill>
                <a:schemeClr val="dk1"/>
              </a:solidFill>
              <a:latin typeface="Work Sans"/>
              <a:ea typeface="Work Sans"/>
              <a:cs typeface="Work Sans"/>
              <a:sym typeface="Work Sans"/>
            </a:endParaRPr>
          </a:p>
          <a:p>
            <a:pPr marL="0" lvl="0" indent="0" algn="l" rtl="0">
              <a:spcBef>
                <a:spcPts val="0"/>
              </a:spcBef>
              <a:spcAft>
                <a:spcPts val="0"/>
              </a:spcAft>
              <a:buClr>
                <a:schemeClr val="dk1"/>
              </a:buClr>
              <a:buSzPts val="1100"/>
              <a:buFont typeface="Arial"/>
              <a:buNone/>
            </a:pPr>
            <a:endParaRPr sz="1700">
              <a:solidFill>
                <a:schemeClr val="dk1"/>
              </a:solidFill>
              <a:latin typeface="Work Sans"/>
              <a:ea typeface="Work Sans"/>
              <a:cs typeface="Work Sans"/>
              <a:sym typeface="Work Sans"/>
            </a:endParaRPr>
          </a:p>
        </p:txBody>
      </p:sp>
      <p:sp>
        <p:nvSpPr>
          <p:cNvPr id="702" name="Google Shape;702;p69"/>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706"/>
        <p:cNvGrpSpPr/>
        <p:nvPr/>
      </p:nvGrpSpPr>
      <p:grpSpPr>
        <a:xfrm>
          <a:off x="0" y="0"/>
          <a:ext cx="0" cy="0"/>
          <a:chOff x="0" y="0"/>
          <a:chExt cx="0" cy="0"/>
        </a:xfrm>
      </p:grpSpPr>
      <p:sp>
        <p:nvSpPr>
          <p:cNvPr id="707" name="Google Shape;707;p70"/>
          <p:cNvSpPr/>
          <p:nvPr/>
        </p:nvSpPr>
        <p:spPr>
          <a:xfrm>
            <a:off x="4510950" y="-110875"/>
            <a:ext cx="5321700" cy="5359800"/>
          </a:xfrm>
          <a:prstGeom prst="rect">
            <a:avLst/>
          </a:prstGeom>
          <a:solidFill>
            <a:schemeClr val="lt1"/>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708" name="Google Shape;708;p70"/>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709" name="Google Shape;709;p70"/>
          <p:cNvSpPr txBox="1">
            <a:spLocks noGrp="1"/>
          </p:cNvSpPr>
          <p:nvPr>
            <p:ph type="title"/>
          </p:nvPr>
        </p:nvSpPr>
        <p:spPr>
          <a:xfrm>
            <a:off x="747600" y="144900"/>
            <a:ext cx="3763500" cy="4998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700" u="sng"/>
              <a:t>Standard uncertainty - notes for particle physicists</a:t>
            </a:r>
            <a:endParaRPr sz="1700" u="sng"/>
          </a:p>
          <a:p>
            <a:pPr marL="0" lvl="0" indent="0" algn="l" rtl="0">
              <a:spcBef>
                <a:spcPts val="0"/>
              </a:spcBef>
              <a:spcAft>
                <a:spcPts val="0"/>
              </a:spcAft>
              <a:buClr>
                <a:schemeClr val="dk1"/>
              </a:buClr>
              <a:buSzPts val="1100"/>
              <a:buFont typeface="Arial"/>
              <a:buNone/>
            </a:pPr>
            <a:endParaRPr sz="1900" u="sng"/>
          </a:p>
          <a:p>
            <a:pPr marL="0" lvl="0" indent="0" algn="l" rtl="0">
              <a:spcBef>
                <a:spcPts val="0"/>
              </a:spcBef>
              <a:spcAft>
                <a:spcPts val="0"/>
              </a:spcAft>
              <a:buClr>
                <a:schemeClr val="dk1"/>
              </a:buClr>
              <a:buSzPts val="1100"/>
              <a:buFont typeface="Arial"/>
              <a:buNone/>
            </a:pPr>
            <a:r>
              <a:rPr lang="en" sz="1400"/>
              <a:t>In statistics and physics class we are taught about uncertainty in a very specific way:</a:t>
            </a:r>
            <a:endParaRPr sz="1400"/>
          </a:p>
          <a:p>
            <a:pPr marL="0" lvl="0" indent="0" algn="l" rtl="0">
              <a:spcBef>
                <a:spcPts val="0"/>
              </a:spcBef>
              <a:spcAft>
                <a:spcPts val="0"/>
              </a:spcAft>
              <a:buClr>
                <a:schemeClr val="dk1"/>
              </a:buClr>
              <a:buSzPts val="1100"/>
              <a:buFont typeface="Arial"/>
              <a:buNone/>
            </a:pPr>
            <a:endParaRPr sz="1400"/>
          </a:p>
          <a:p>
            <a:pPr marL="457200" lvl="0" indent="-317500" algn="l" rtl="0">
              <a:spcBef>
                <a:spcPts val="0"/>
              </a:spcBef>
              <a:spcAft>
                <a:spcPts val="0"/>
              </a:spcAft>
              <a:buSzPts val="1400"/>
              <a:buAutoNum type="arabicParenR"/>
            </a:pPr>
            <a:r>
              <a:rPr lang="en" sz="1400"/>
              <a:t>Data is generated by a mathematical model with added uniform Gaussian noise and are iid</a:t>
            </a:r>
            <a:endParaRPr sz="1400"/>
          </a:p>
          <a:p>
            <a:pPr marL="457200" lvl="0" indent="-317500" algn="l" rtl="0">
              <a:spcBef>
                <a:spcPts val="0"/>
              </a:spcBef>
              <a:spcAft>
                <a:spcPts val="0"/>
              </a:spcAft>
              <a:buSzPts val="1400"/>
              <a:buAutoNum type="arabicParenR"/>
            </a:pPr>
            <a:r>
              <a:rPr lang="en" sz="1400"/>
              <a:t>We assume we know the shape of the model and can estimate its parameters</a:t>
            </a:r>
            <a:endParaRPr sz="1400"/>
          </a:p>
          <a:p>
            <a:pPr marL="457200" lvl="0" indent="-317500" algn="l" rtl="0">
              <a:spcBef>
                <a:spcPts val="0"/>
              </a:spcBef>
              <a:spcAft>
                <a:spcPts val="0"/>
              </a:spcAft>
              <a:buSzPts val="1400"/>
              <a:buAutoNum type="arabicParenR"/>
            </a:pPr>
            <a:r>
              <a:rPr lang="en" sz="1400"/>
              <a:t>And we can then calculate the standard deviation between data and estimated model</a:t>
            </a:r>
            <a:endParaRPr sz="1400"/>
          </a:p>
          <a:p>
            <a:pPr marL="457200" lvl="0" indent="-317500" algn="l" rtl="0">
              <a:spcBef>
                <a:spcPts val="0"/>
              </a:spcBef>
              <a:spcAft>
                <a:spcPts val="0"/>
              </a:spcAft>
              <a:buSzPts val="1400"/>
              <a:buAutoNum type="arabicParenR"/>
            </a:pPr>
            <a:r>
              <a:rPr lang="en" sz="1400"/>
              <a:t>We imagine many data points</a:t>
            </a:r>
            <a:endParaRPr sz="1400"/>
          </a:p>
          <a:p>
            <a:pPr marL="457200" lvl="0" indent="-317500" algn="l" rtl="0">
              <a:spcBef>
                <a:spcPts val="0"/>
              </a:spcBef>
              <a:spcAft>
                <a:spcPts val="0"/>
              </a:spcAft>
              <a:buSzPts val="1400"/>
              <a:buAutoNum type="arabicParenR"/>
            </a:pPr>
            <a:r>
              <a:rPr lang="en" sz="1400"/>
              <a:t>The standard deviation captures </a:t>
            </a:r>
            <a:br>
              <a:rPr lang="en" sz="1400"/>
            </a:br>
            <a:r>
              <a:rPr lang="en" sz="1400"/>
              <a:t>≃ 68% of data</a:t>
            </a:r>
            <a:endParaRPr sz="14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None/>
            </a:pPr>
            <a:endParaRPr sz="1700"/>
          </a:p>
          <a:p>
            <a:pPr marL="0" lvl="0" indent="0" algn="l" rtl="0">
              <a:spcBef>
                <a:spcPts val="0"/>
              </a:spcBef>
              <a:spcAft>
                <a:spcPts val="0"/>
              </a:spcAft>
              <a:buClr>
                <a:schemeClr val="dk1"/>
              </a:buClr>
              <a:buSzPts val="1100"/>
              <a:buFont typeface="Arial"/>
              <a:buNone/>
            </a:pPr>
            <a:endParaRPr sz="1500"/>
          </a:p>
        </p:txBody>
      </p:sp>
      <p:sp>
        <p:nvSpPr>
          <p:cNvPr id="710" name="Google Shape;710;p70"/>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12</a:t>
            </a:fld>
            <a:endParaRPr/>
          </a:p>
        </p:txBody>
      </p:sp>
      <p:pic>
        <p:nvPicPr>
          <p:cNvPr id="711" name="Google Shape;711;p70"/>
          <p:cNvPicPr preferRelativeResize="0"/>
          <p:nvPr/>
        </p:nvPicPr>
        <p:blipFill>
          <a:blip r:embed="rId3">
            <a:alphaModFix/>
          </a:blip>
          <a:stretch>
            <a:fillRect/>
          </a:stretch>
        </p:blipFill>
        <p:spPr>
          <a:xfrm>
            <a:off x="4905333" y="993588"/>
            <a:ext cx="1964829" cy="1931965"/>
          </a:xfrm>
          <a:prstGeom prst="rect">
            <a:avLst/>
          </a:prstGeom>
          <a:noFill/>
          <a:ln>
            <a:noFill/>
          </a:ln>
        </p:spPr>
      </p:pic>
      <p:pic>
        <p:nvPicPr>
          <p:cNvPr id="712" name="Google Shape;712;p70"/>
          <p:cNvPicPr preferRelativeResize="0"/>
          <p:nvPr/>
        </p:nvPicPr>
        <p:blipFill>
          <a:blip r:embed="rId4">
            <a:alphaModFix/>
          </a:blip>
          <a:stretch>
            <a:fillRect/>
          </a:stretch>
        </p:blipFill>
        <p:spPr>
          <a:xfrm>
            <a:off x="5141400" y="253613"/>
            <a:ext cx="1093805" cy="568100"/>
          </a:xfrm>
          <a:prstGeom prst="rect">
            <a:avLst/>
          </a:prstGeom>
          <a:noFill/>
          <a:ln>
            <a:noFill/>
          </a:ln>
        </p:spPr>
      </p:pic>
      <p:pic>
        <p:nvPicPr>
          <p:cNvPr id="713" name="Google Shape;713;p70"/>
          <p:cNvPicPr preferRelativeResize="0"/>
          <p:nvPr/>
        </p:nvPicPr>
        <p:blipFill>
          <a:blip r:embed="rId5">
            <a:alphaModFix/>
          </a:blip>
          <a:stretch>
            <a:fillRect/>
          </a:stretch>
        </p:blipFill>
        <p:spPr>
          <a:xfrm>
            <a:off x="6532499" y="80925"/>
            <a:ext cx="2565799" cy="913478"/>
          </a:xfrm>
          <a:prstGeom prst="rect">
            <a:avLst/>
          </a:prstGeom>
          <a:noFill/>
          <a:ln>
            <a:noFill/>
          </a:ln>
        </p:spPr>
      </p:pic>
      <p:pic>
        <p:nvPicPr>
          <p:cNvPr id="714" name="Google Shape;714;p70"/>
          <p:cNvPicPr preferRelativeResize="0"/>
          <p:nvPr/>
        </p:nvPicPr>
        <p:blipFill>
          <a:blip r:embed="rId6">
            <a:alphaModFix/>
          </a:blip>
          <a:stretch>
            <a:fillRect/>
          </a:stretch>
        </p:blipFill>
        <p:spPr>
          <a:xfrm>
            <a:off x="7109000" y="994400"/>
            <a:ext cx="1964800" cy="1931946"/>
          </a:xfrm>
          <a:prstGeom prst="rect">
            <a:avLst/>
          </a:prstGeom>
          <a:noFill/>
          <a:ln>
            <a:noFill/>
          </a:ln>
        </p:spPr>
      </p:pic>
      <p:pic>
        <p:nvPicPr>
          <p:cNvPr id="715" name="Google Shape;715;p70"/>
          <p:cNvPicPr preferRelativeResize="0"/>
          <p:nvPr/>
        </p:nvPicPr>
        <p:blipFill>
          <a:blip r:embed="rId7">
            <a:alphaModFix/>
          </a:blip>
          <a:stretch>
            <a:fillRect/>
          </a:stretch>
        </p:blipFill>
        <p:spPr>
          <a:xfrm>
            <a:off x="5004013" y="3005627"/>
            <a:ext cx="1872675" cy="1841350"/>
          </a:xfrm>
          <a:prstGeom prst="rect">
            <a:avLst/>
          </a:prstGeom>
          <a:noFill/>
          <a:ln>
            <a:noFill/>
          </a:ln>
        </p:spPr>
      </p:pic>
      <p:pic>
        <p:nvPicPr>
          <p:cNvPr id="716" name="Google Shape;716;p70"/>
          <p:cNvPicPr preferRelativeResize="0"/>
          <p:nvPr/>
        </p:nvPicPr>
        <p:blipFill>
          <a:blip r:embed="rId8">
            <a:alphaModFix/>
          </a:blip>
          <a:stretch>
            <a:fillRect/>
          </a:stretch>
        </p:blipFill>
        <p:spPr>
          <a:xfrm>
            <a:off x="7308086" y="3005625"/>
            <a:ext cx="1790214" cy="1841350"/>
          </a:xfrm>
          <a:prstGeom prst="rect">
            <a:avLst/>
          </a:prstGeom>
          <a:noFill/>
          <a:ln>
            <a:noFill/>
          </a:ln>
        </p:spPr>
      </p:pic>
      <p:sp>
        <p:nvSpPr>
          <p:cNvPr id="717" name="Google Shape;717;p70"/>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721"/>
        <p:cNvGrpSpPr/>
        <p:nvPr/>
      </p:nvGrpSpPr>
      <p:grpSpPr>
        <a:xfrm>
          <a:off x="0" y="0"/>
          <a:ext cx="0" cy="0"/>
          <a:chOff x="0" y="0"/>
          <a:chExt cx="0" cy="0"/>
        </a:xfrm>
      </p:grpSpPr>
      <p:sp>
        <p:nvSpPr>
          <p:cNvPr id="722" name="Google Shape;722;p71"/>
          <p:cNvSpPr/>
          <p:nvPr/>
        </p:nvSpPr>
        <p:spPr>
          <a:xfrm>
            <a:off x="4510950" y="-110875"/>
            <a:ext cx="5321700" cy="5359800"/>
          </a:xfrm>
          <a:prstGeom prst="rect">
            <a:avLst/>
          </a:prstGeom>
          <a:solidFill>
            <a:schemeClr val="lt1"/>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723" name="Google Shape;723;p71"/>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724" name="Google Shape;724;p71"/>
          <p:cNvSpPr txBox="1">
            <a:spLocks noGrp="1"/>
          </p:cNvSpPr>
          <p:nvPr>
            <p:ph type="title"/>
          </p:nvPr>
        </p:nvSpPr>
        <p:spPr>
          <a:xfrm>
            <a:off x="747600" y="144900"/>
            <a:ext cx="3657600" cy="4998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700" u="sng"/>
              <a:t>Standard uncertainty - notes for particle physicists</a:t>
            </a:r>
            <a:endParaRPr sz="1700" u="sng"/>
          </a:p>
          <a:p>
            <a:pPr marL="0" lvl="0" indent="0" algn="l" rtl="0">
              <a:spcBef>
                <a:spcPts val="0"/>
              </a:spcBef>
              <a:spcAft>
                <a:spcPts val="0"/>
              </a:spcAft>
              <a:buClr>
                <a:schemeClr val="dk1"/>
              </a:buClr>
              <a:buSzPts val="1100"/>
              <a:buFont typeface="Arial"/>
              <a:buNone/>
            </a:pPr>
            <a:endParaRPr sz="2000" u="sng"/>
          </a:p>
          <a:p>
            <a:pPr marL="0" lvl="0" indent="0" algn="l" rtl="0">
              <a:spcBef>
                <a:spcPts val="0"/>
              </a:spcBef>
              <a:spcAft>
                <a:spcPts val="0"/>
              </a:spcAft>
              <a:buNone/>
            </a:pPr>
            <a:r>
              <a:rPr lang="en" sz="1500"/>
              <a:t>But what happens when f(x) is not the correct model?</a:t>
            </a:r>
            <a:endParaRPr sz="1500"/>
          </a:p>
          <a:p>
            <a:pPr marL="0" lvl="0" indent="0" algn="l" rtl="0">
              <a:spcBef>
                <a:spcPts val="0"/>
              </a:spcBef>
              <a:spcAft>
                <a:spcPts val="0"/>
              </a:spcAft>
              <a:buNone/>
            </a:pPr>
            <a:endParaRPr sz="1500"/>
          </a:p>
          <a:p>
            <a:pPr marL="0" lvl="0" indent="0" algn="l" rtl="0">
              <a:spcBef>
                <a:spcPts val="0"/>
              </a:spcBef>
              <a:spcAft>
                <a:spcPts val="0"/>
              </a:spcAft>
              <a:buNone/>
            </a:pPr>
            <a:endParaRPr sz="1500"/>
          </a:p>
          <a:p>
            <a:pPr marL="0" lvl="0" indent="0" algn="l" rtl="0">
              <a:spcBef>
                <a:spcPts val="0"/>
              </a:spcBef>
              <a:spcAft>
                <a:spcPts val="0"/>
              </a:spcAft>
              <a:buNone/>
            </a:pPr>
            <a:r>
              <a:rPr lang="en" sz="1500"/>
              <a:t>The standard uncertainty no longer has the “easy” interpretation when we had chosen the correct model.</a:t>
            </a:r>
            <a:endParaRPr sz="1500"/>
          </a:p>
          <a:p>
            <a:pPr marL="0" lvl="0" indent="0" algn="l" rtl="0">
              <a:spcBef>
                <a:spcPts val="0"/>
              </a:spcBef>
              <a:spcAft>
                <a:spcPts val="0"/>
              </a:spcAft>
              <a:buNone/>
            </a:pPr>
            <a:endParaRPr sz="1500"/>
          </a:p>
          <a:p>
            <a:pPr marL="0" lvl="0" indent="0" algn="l" rtl="0">
              <a:spcBef>
                <a:spcPts val="0"/>
              </a:spcBef>
              <a:spcAft>
                <a:spcPts val="0"/>
              </a:spcAft>
              <a:buNone/>
            </a:pPr>
            <a:r>
              <a:rPr lang="en" sz="1500"/>
              <a:t>The standard uncertainty is a measure of </a:t>
            </a:r>
            <a:r>
              <a:rPr lang="en" sz="1500" b="1"/>
              <a:t>uncertainty of the model, not of the data</a:t>
            </a:r>
            <a:r>
              <a:rPr lang="en" sz="1500"/>
              <a:t>, unless the model </a:t>
            </a:r>
            <a:r>
              <a:rPr lang="en" sz="1500" b="1"/>
              <a:t>is</a:t>
            </a:r>
            <a:r>
              <a:rPr lang="en" sz="1500"/>
              <a:t> the data.</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i="1"/>
              <a:t>Standard uncertainty is not directly related to coverage in the case of model misspecification!</a:t>
            </a:r>
            <a:endParaRPr sz="1500" i="1"/>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None/>
            </a:pPr>
            <a:endParaRPr sz="1700"/>
          </a:p>
          <a:p>
            <a:pPr marL="0" lvl="0" indent="0" algn="l" rtl="0">
              <a:spcBef>
                <a:spcPts val="0"/>
              </a:spcBef>
              <a:spcAft>
                <a:spcPts val="0"/>
              </a:spcAft>
              <a:buClr>
                <a:schemeClr val="dk1"/>
              </a:buClr>
              <a:buSzPts val="1100"/>
              <a:buFont typeface="Arial"/>
              <a:buNone/>
            </a:pPr>
            <a:endParaRPr sz="1500"/>
          </a:p>
        </p:txBody>
      </p:sp>
      <p:sp>
        <p:nvSpPr>
          <p:cNvPr id="725" name="Google Shape;725;p71"/>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13</a:t>
            </a:fld>
            <a:endParaRPr/>
          </a:p>
        </p:txBody>
      </p:sp>
      <p:pic>
        <p:nvPicPr>
          <p:cNvPr id="726" name="Google Shape;726;p71"/>
          <p:cNvPicPr preferRelativeResize="0"/>
          <p:nvPr/>
        </p:nvPicPr>
        <p:blipFill>
          <a:blip r:embed="rId3">
            <a:alphaModFix/>
          </a:blip>
          <a:stretch>
            <a:fillRect/>
          </a:stretch>
        </p:blipFill>
        <p:spPr>
          <a:xfrm>
            <a:off x="7192376" y="2946098"/>
            <a:ext cx="1905925" cy="1960394"/>
          </a:xfrm>
          <a:prstGeom prst="rect">
            <a:avLst/>
          </a:prstGeom>
          <a:noFill/>
          <a:ln>
            <a:noFill/>
          </a:ln>
        </p:spPr>
      </p:pic>
      <p:pic>
        <p:nvPicPr>
          <p:cNvPr id="727" name="Google Shape;727;p71"/>
          <p:cNvPicPr preferRelativeResize="0"/>
          <p:nvPr/>
        </p:nvPicPr>
        <p:blipFill>
          <a:blip r:embed="rId4">
            <a:alphaModFix/>
          </a:blip>
          <a:stretch>
            <a:fillRect/>
          </a:stretch>
        </p:blipFill>
        <p:spPr>
          <a:xfrm>
            <a:off x="5141400" y="253613"/>
            <a:ext cx="1093805" cy="568100"/>
          </a:xfrm>
          <a:prstGeom prst="rect">
            <a:avLst/>
          </a:prstGeom>
          <a:noFill/>
          <a:ln>
            <a:noFill/>
          </a:ln>
        </p:spPr>
      </p:pic>
      <p:pic>
        <p:nvPicPr>
          <p:cNvPr id="728" name="Google Shape;728;p71"/>
          <p:cNvPicPr preferRelativeResize="0"/>
          <p:nvPr/>
        </p:nvPicPr>
        <p:blipFill>
          <a:blip r:embed="rId5">
            <a:alphaModFix/>
          </a:blip>
          <a:stretch>
            <a:fillRect/>
          </a:stretch>
        </p:blipFill>
        <p:spPr>
          <a:xfrm>
            <a:off x="6532499" y="80925"/>
            <a:ext cx="2565799" cy="913478"/>
          </a:xfrm>
          <a:prstGeom prst="rect">
            <a:avLst/>
          </a:prstGeom>
          <a:noFill/>
          <a:ln>
            <a:noFill/>
          </a:ln>
        </p:spPr>
      </p:pic>
      <p:pic>
        <p:nvPicPr>
          <p:cNvPr id="729" name="Google Shape;729;p71"/>
          <p:cNvPicPr preferRelativeResize="0"/>
          <p:nvPr/>
        </p:nvPicPr>
        <p:blipFill>
          <a:blip r:embed="rId6">
            <a:alphaModFix/>
          </a:blip>
          <a:stretch>
            <a:fillRect/>
          </a:stretch>
        </p:blipFill>
        <p:spPr>
          <a:xfrm>
            <a:off x="7109000" y="994400"/>
            <a:ext cx="1964800" cy="1931946"/>
          </a:xfrm>
          <a:prstGeom prst="rect">
            <a:avLst/>
          </a:prstGeom>
          <a:noFill/>
          <a:ln>
            <a:noFill/>
          </a:ln>
        </p:spPr>
      </p:pic>
      <p:pic>
        <p:nvPicPr>
          <p:cNvPr id="730" name="Google Shape;730;p71"/>
          <p:cNvPicPr preferRelativeResize="0"/>
          <p:nvPr/>
        </p:nvPicPr>
        <p:blipFill>
          <a:blip r:embed="rId7">
            <a:alphaModFix/>
          </a:blip>
          <a:stretch>
            <a:fillRect/>
          </a:stretch>
        </p:blipFill>
        <p:spPr>
          <a:xfrm>
            <a:off x="5004013" y="3005627"/>
            <a:ext cx="1872675" cy="1841350"/>
          </a:xfrm>
          <a:prstGeom prst="rect">
            <a:avLst/>
          </a:prstGeom>
          <a:noFill/>
          <a:ln>
            <a:noFill/>
          </a:ln>
        </p:spPr>
      </p:pic>
      <p:pic>
        <p:nvPicPr>
          <p:cNvPr id="731" name="Google Shape;731;p71"/>
          <p:cNvPicPr preferRelativeResize="0"/>
          <p:nvPr/>
        </p:nvPicPr>
        <p:blipFill>
          <a:blip r:embed="rId8">
            <a:alphaModFix/>
          </a:blip>
          <a:stretch>
            <a:fillRect/>
          </a:stretch>
        </p:blipFill>
        <p:spPr>
          <a:xfrm>
            <a:off x="4905333" y="993588"/>
            <a:ext cx="1964829" cy="1931965"/>
          </a:xfrm>
          <a:prstGeom prst="rect">
            <a:avLst/>
          </a:prstGeom>
          <a:noFill/>
          <a:ln>
            <a:noFill/>
          </a:ln>
        </p:spPr>
      </p:pic>
      <p:pic>
        <p:nvPicPr>
          <p:cNvPr id="732" name="Google Shape;732;p71"/>
          <p:cNvPicPr preferRelativeResize="0"/>
          <p:nvPr/>
        </p:nvPicPr>
        <p:blipFill>
          <a:blip r:embed="rId9">
            <a:alphaModFix/>
          </a:blip>
          <a:stretch>
            <a:fillRect/>
          </a:stretch>
        </p:blipFill>
        <p:spPr>
          <a:xfrm>
            <a:off x="853725" y="1619944"/>
            <a:ext cx="2348225" cy="246006"/>
          </a:xfrm>
          <a:prstGeom prst="rect">
            <a:avLst/>
          </a:prstGeom>
          <a:noFill/>
          <a:ln>
            <a:noFill/>
          </a:ln>
        </p:spPr>
      </p:pic>
      <p:pic>
        <p:nvPicPr>
          <p:cNvPr id="733" name="Google Shape;733;p71"/>
          <p:cNvPicPr preferRelativeResize="0"/>
          <p:nvPr/>
        </p:nvPicPr>
        <p:blipFill>
          <a:blip r:embed="rId10">
            <a:alphaModFix/>
          </a:blip>
          <a:stretch>
            <a:fillRect/>
          </a:stretch>
        </p:blipFill>
        <p:spPr>
          <a:xfrm>
            <a:off x="4953175" y="1034550"/>
            <a:ext cx="1964800" cy="1888241"/>
          </a:xfrm>
          <a:prstGeom prst="rect">
            <a:avLst/>
          </a:prstGeom>
          <a:noFill/>
          <a:ln>
            <a:noFill/>
          </a:ln>
        </p:spPr>
      </p:pic>
      <p:pic>
        <p:nvPicPr>
          <p:cNvPr id="734" name="Google Shape;734;p71"/>
          <p:cNvPicPr preferRelativeResize="0"/>
          <p:nvPr/>
        </p:nvPicPr>
        <p:blipFill>
          <a:blip r:embed="rId11">
            <a:alphaModFix/>
          </a:blip>
          <a:stretch>
            <a:fillRect/>
          </a:stretch>
        </p:blipFill>
        <p:spPr>
          <a:xfrm>
            <a:off x="4888723" y="2962950"/>
            <a:ext cx="2067077" cy="1960400"/>
          </a:xfrm>
          <a:prstGeom prst="rect">
            <a:avLst/>
          </a:prstGeom>
          <a:noFill/>
          <a:ln>
            <a:noFill/>
          </a:ln>
        </p:spPr>
      </p:pic>
      <p:pic>
        <p:nvPicPr>
          <p:cNvPr id="735" name="Google Shape;735;p71"/>
          <p:cNvPicPr preferRelativeResize="0"/>
          <p:nvPr/>
        </p:nvPicPr>
        <p:blipFill>
          <a:blip r:embed="rId12">
            <a:alphaModFix/>
          </a:blip>
          <a:stretch>
            <a:fillRect/>
          </a:stretch>
        </p:blipFill>
        <p:spPr>
          <a:xfrm>
            <a:off x="7133475" y="994400"/>
            <a:ext cx="1964825" cy="1863424"/>
          </a:xfrm>
          <a:prstGeom prst="rect">
            <a:avLst/>
          </a:prstGeom>
          <a:noFill/>
          <a:ln>
            <a:noFill/>
          </a:ln>
        </p:spPr>
      </p:pic>
      <p:pic>
        <p:nvPicPr>
          <p:cNvPr id="736" name="Google Shape;736;p71"/>
          <p:cNvPicPr preferRelativeResize="0"/>
          <p:nvPr/>
        </p:nvPicPr>
        <p:blipFill>
          <a:blip r:embed="rId13">
            <a:alphaModFix/>
          </a:blip>
          <a:stretch>
            <a:fillRect/>
          </a:stretch>
        </p:blipFill>
        <p:spPr>
          <a:xfrm>
            <a:off x="7251276" y="2987238"/>
            <a:ext cx="1905925" cy="1911821"/>
          </a:xfrm>
          <a:prstGeom prst="rect">
            <a:avLst/>
          </a:prstGeom>
          <a:noFill/>
          <a:ln>
            <a:noFill/>
          </a:ln>
        </p:spPr>
      </p:pic>
      <p:sp>
        <p:nvSpPr>
          <p:cNvPr id="737" name="Google Shape;737;p71"/>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741"/>
        <p:cNvGrpSpPr/>
        <p:nvPr/>
      </p:nvGrpSpPr>
      <p:grpSpPr>
        <a:xfrm>
          <a:off x="0" y="0"/>
          <a:ext cx="0" cy="0"/>
          <a:chOff x="0" y="0"/>
          <a:chExt cx="0" cy="0"/>
        </a:xfrm>
      </p:grpSpPr>
      <p:sp>
        <p:nvSpPr>
          <p:cNvPr id="742" name="Google Shape;742;p72"/>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743" name="Google Shape;743;p72"/>
          <p:cNvSpPr txBox="1">
            <a:spLocks noGrp="1"/>
          </p:cNvSpPr>
          <p:nvPr>
            <p:ph type="title"/>
          </p:nvPr>
        </p:nvSpPr>
        <p:spPr>
          <a:xfrm>
            <a:off x="747600" y="144900"/>
            <a:ext cx="6655200" cy="46092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The ML Bayesian solution</a:t>
            </a:r>
            <a:endParaRPr sz="2000" u="sng"/>
          </a:p>
          <a:p>
            <a:pPr marL="0" lvl="0" indent="0" algn="l" rtl="0">
              <a:spcBef>
                <a:spcPts val="0"/>
              </a:spcBef>
              <a:spcAft>
                <a:spcPts val="0"/>
              </a:spcAft>
              <a:buNone/>
            </a:pPr>
            <a:endParaRPr sz="1700"/>
          </a:p>
          <a:p>
            <a:pPr marL="0" lvl="0" indent="0" algn="l" rtl="0">
              <a:spcBef>
                <a:spcPts val="0"/>
              </a:spcBef>
              <a:spcAft>
                <a:spcPts val="0"/>
              </a:spcAft>
              <a:buClr>
                <a:schemeClr val="dk1"/>
              </a:buClr>
              <a:buSzPts val="1100"/>
              <a:buFont typeface="Arial"/>
              <a:buNone/>
            </a:pPr>
            <a:r>
              <a:rPr lang="en" sz="1600" b="1">
                <a:solidFill>
                  <a:srgbClr val="1155CC"/>
                </a:solidFill>
              </a:rPr>
              <a:t>Prediction</a:t>
            </a:r>
            <a:r>
              <a:rPr lang="en" sz="1600" b="1"/>
              <a:t>:</a:t>
            </a:r>
            <a:r>
              <a:rPr lang="en" sz="1600"/>
              <a:t> Class = A</a:t>
            </a:r>
            <a:endParaRPr sz="1600"/>
          </a:p>
          <a:p>
            <a:pPr marL="0" lvl="0" indent="0" algn="l" rtl="0">
              <a:spcBef>
                <a:spcPts val="0"/>
              </a:spcBef>
              <a:spcAft>
                <a:spcPts val="0"/>
              </a:spcAft>
              <a:buClr>
                <a:schemeClr val="dk1"/>
              </a:buClr>
              <a:buSzPts val="1100"/>
              <a:buFont typeface="Arial"/>
              <a:buNone/>
            </a:pPr>
            <a:r>
              <a:rPr lang="en" sz="1600" b="1">
                <a:solidFill>
                  <a:srgbClr val="38761D"/>
                </a:solidFill>
              </a:rPr>
              <a:t>U</a:t>
            </a:r>
            <a:r>
              <a:rPr lang="en" sz="1600" b="1" baseline="-25000">
                <a:solidFill>
                  <a:srgbClr val="38761D"/>
                </a:solidFill>
              </a:rPr>
              <a:t>c</a:t>
            </a:r>
            <a:r>
              <a:rPr lang="en" sz="1600" b="1"/>
              <a:t>:</a:t>
            </a:r>
            <a:r>
              <a:rPr lang="en" sz="1600"/>
              <a:t> x% ← mean of distribution = </a:t>
            </a:r>
            <a:r>
              <a:rPr lang="en" sz="1600" b="1"/>
              <a:t>E</a:t>
            </a:r>
            <a:r>
              <a:rPr lang="en" sz="1600" b="1" baseline="-25000"/>
              <a:t>θ</a:t>
            </a:r>
            <a:r>
              <a:rPr lang="en" sz="1600"/>
              <a:t>[Q(c|x, </a:t>
            </a:r>
            <a:r>
              <a:rPr lang="en" sz="1600" b="1"/>
              <a:t>θ</a:t>
            </a:r>
            <a:r>
              <a:rPr lang="en" sz="1600"/>
              <a:t>)] = </a:t>
            </a:r>
            <a:r>
              <a:rPr lang="en" sz="1600" b="1">
                <a:solidFill>
                  <a:srgbClr val="38761D"/>
                </a:solidFill>
              </a:rPr>
              <a:t>Q</a:t>
            </a:r>
            <a:endParaRPr sz="1600" b="1">
              <a:solidFill>
                <a:srgbClr val="38761D"/>
              </a:solidFill>
            </a:endParaRPr>
          </a:p>
          <a:p>
            <a:pPr marL="0" lvl="0" indent="0" algn="l" rtl="0">
              <a:spcBef>
                <a:spcPts val="0"/>
              </a:spcBef>
              <a:spcAft>
                <a:spcPts val="0"/>
              </a:spcAft>
              <a:buClr>
                <a:schemeClr val="dk1"/>
              </a:buClr>
              <a:buSzPts val="1100"/>
              <a:buFont typeface="Arial"/>
              <a:buNone/>
            </a:pPr>
            <a:r>
              <a:rPr lang="en" sz="1600" b="1">
                <a:solidFill>
                  <a:srgbClr val="A64D79"/>
                </a:solidFill>
              </a:rPr>
              <a:t>U</a:t>
            </a:r>
            <a:r>
              <a:rPr lang="en" sz="1600" b="1" baseline="-25000">
                <a:solidFill>
                  <a:srgbClr val="A64D79"/>
                </a:solidFill>
              </a:rPr>
              <a:t>p</a:t>
            </a:r>
            <a:r>
              <a:rPr lang="en" sz="1600" b="1"/>
              <a:t>:</a:t>
            </a:r>
            <a:r>
              <a:rPr lang="en" sz="1600"/>
              <a:t> ±y% ← standard deviation of distribution = √</a:t>
            </a:r>
            <a:r>
              <a:rPr lang="en" sz="1600" b="1"/>
              <a:t>Var</a:t>
            </a:r>
            <a:r>
              <a:rPr lang="en" sz="1600" b="1" baseline="-25000"/>
              <a:t>θ</a:t>
            </a:r>
            <a:r>
              <a:rPr lang="en" sz="1600"/>
              <a:t>[Q(c|x,</a:t>
            </a:r>
            <a:r>
              <a:rPr lang="en" sz="1600" b="1"/>
              <a:t>θ</a:t>
            </a:r>
            <a:r>
              <a:rPr lang="en" sz="1600"/>
              <a:t>)] = </a:t>
            </a:r>
            <a:r>
              <a:rPr lang="en" sz="1600" b="1">
                <a:solidFill>
                  <a:srgbClr val="A64D79"/>
                </a:solidFill>
              </a:rPr>
              <a:t>u</a:t>
            </a:r>
            <a:endParaRPr sz="1600" b="1">
              <a:solidFill>
                <a:srgbClr val="A64D79"/>
              </a:solidFill>
            </a:endParaRPr>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“There is an </a:t>
            </a:r>
            <a:r>
              <a:rPr lang="en" sz="1600" b="1">
                <a:solidFill>
                  <a:srgbClr val="38761D"/>
                </a:solidFill>
              </a:rPr>
              <a:t>80%</a:t>
            </a:r>
            <a:r>
              <a:rPr lang="en" sz="1600" b="1"/>
              <a:t> ±</a:t>
            </a:r>
            <a:r>
              <a:rPr lang="en" sz="1600" b="1">
                <a:solidFill>
                  <a:srgbClr val="A64D79"/>
                </a:solidFill>
              </a:rPr>
              <a:t>8%</a:t>
            </a:r>
            <a:r>
              <a:rPr lang="en" sz="1600"/>
              <a:t> chance this data is from a jet from the decay of a </a:t>
            </a:r>
            <a:r>
              <a:rPr lang="en" sz="1600" b="1">
                <a:solidFill>
                  <a:srgbClr val="1155CC"/>
                </a:solidFill>
              </a:rPr>
              <a:t>top quark</a:t>
            </a:r>
            <a:r>
              <a:rPr lang="en" sz="1600"/>
              <a:t>.”</a:t>
            </a:r>
            <a:endParaRPr sz="1600" b="1"/>
          </a:p>
          <a:p>
            <a:pPr marL="0" lvl="0" indent="0" algn="l" rtl="0">
              <a:spcBef>
                <a:spcPts val="0"/>
              </a:spcBef>
              <a:spcAft>
                <a:spcPts val="0"/>
              </a:spcAft>
              <a:buClr>
                <a:schemeClr val="dk1"/>
              </a:buClr>
              <a:buSzPts val="1100"/>
              <a:buFont typeface="Arial"/>
              <a:buNone/>
            </a:pPr>
            <a:endParaRPr sz="1500"/>
          </a:p>
          <a:p>
            <a:pPr marL="0" lvl="0" indent="0" algn="l" rtl="0">
              <a:lnSpc>
                <a:spcPct val="100000"/>
              </a:lnSpc>
              <a:spcBef>
                <a:spcPts val="0"/>
              </a:spcBef>
              <a:spcAft>
                <a:spcPts val="0"/>
              </a:spcAft>
              <a:buClr>
                <a:schemeClr val="dk1"/>
              </a:buClr>
              <a:buSzPts val="1100"/>
              <a:buFont typeface="Arial"/>
              <a:buNone/>
            </a:pPr>
            <a:r>
              <a:rPr lang="en" sz="1500"/>
              <a:t>Bayesian machine learning produces </a:t>
            </a:r>
            <a:r>
              <a:rPr lang="en" sz="1500" b="1"/>
              <a:t>a distribution over the model parameters</a:t>
            </a:r>
            <a:r>
              <a:rPr lang="en" sz="1500"/>
              <a:t>, effectively giving us a distribution over probability estimates at every test point x.</a:t>
            </a: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spcBef>
                <a:spcPts val="20"/>
              </a:spcBef>
              <a:spcAft>
                <a:spcPts val="0"/>
              </a:spcAft>
              <a:buClr>
                <a:schemeClr val="dk1"/>
              </a:buClr>
              <a:buSzPts val="1100"/>
              <a:buFont typeface="Arial"/>
              <a:buNone/>
            </a:pPr>
            <a:r>
              <a:rPr lang="en" sz="1500"/>
              <a:t>Using the </a:t>
            </a:r>
            <a:r>
              <a:rPr lang="en" sz="1500" b="1"/>
              <a:t>standard uncertainty</a:t>
            </a:r>
            <a:r>
              <a:rPr lang="en" sz="1500"/>
              <a:t> for uncertainty quantification gives us a unifying framework across different algorithms.</a:t>
            </a:r>
            <a:r>
              <a:rPr lang="en" sz="1500" baseline="30000"/>
              <a:t>1</a:t>
            </a:r>
            <a:r>
              <a:rPr lang="en" sz="1500"/>
              <a:t> </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The mean and standard uncertainty only provide a glimpse of the properties of the distribution, but this is still useful! </a:t>
            </a:r>
            <a:endParaRPr sz="1500"/>
          </a:p>
        </p:txBody>
      </p:sp>
      <p:sp>
        <p:nvSpPr>
          <p:cNvPr id="744" name="Google Shape;744;p72"/>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14</a:t>
            </a:fld>
            <a:endParaRPr/>
          </a:p>
        </p:txBody>
      </p:sp>
      <p:sp>
        <p:nvSpPr>
          <p:cNvPr id="745" name="Google Shape;745;p72"/>
          <p:cNvSpPr txBox="1"/>
          <p:nvPr/>
        </p:nvSpPr>
        <p:spPr>
          <a:xfrm>
            <a:off x="7597750" y="3935400"/>
            <a:ext cx="1331700" cy="1208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700">
                <a:solidFill>
                  <a:schemeClr val="dk1"/>
                </a:solidFill>
                <a:latin typeface="Work Sans"/>
                <a:ea typeface="Work Sans"/>
                <a:cs typeface="Work Sans"/>
                <a:sym typeface="Work Sans"/>
              </a:rPr>
              <a:t>Higgs → gg</a:t>
            </a:r>
            <a:endParaRPr sz="1700">
              <a:solidFill>
                <a:schemeClr val="dk1"/>
              </a:solidFill>
              <a:latin typeface="Work Sans"/>
              <a:ea typeface="Work Sans"/>
              <a:cs typeface="Work Sans"/>
              <a:sym typeface="Work Sans"/>
            </a:endParaRPr>
          </a:p>
          <a:p>
            <a:pPr marL="0" lvl="0" indent="0" algn="l" rtl="0">
              <a:spcBef>
                <a:spcPts val="0"/>
              </a:spcBef>
              <a:spcAft>
                <a:spcPts val="0"/>
              </a:spcAft>
              <a:buNone/>
            </a:pPr>
            <a:r>
              <a:rPr lang="en" sz="1700">
                <a:solidFill>
                  <a:schemeClr val="dk1"/>
                </a:solidFill>
                <a:latin typeface="Work Sans"/>
                <a:ea typeface="Work Sans"/>
                <a:cs typeface="Work Sans"/>
                <a:sym typeface="Work Sans"/>
              </a:rPr>
              <a:t>Higgs → tt</a:t>
            </a:r>
            <a:endParaRPr sz="1700">
              <a:solidFill>
                <a:schemeClr val="dk1"/>
              </a:solidFill>
              <a:latin typeface="Work Sans"/>
              <a:ea typeface="Work Sans"/>
              <a:cs typeface="Work Sans"/>
              <a:sym typeface="Work Sans"/>
            </a:endParaRPr>
          </a:p>
          <a:p>
            <a:pPr marL="0" lvl="0" indent="0" algn="l" rtl="0">
              <a:spcBef>
                <a:spcPts val="0"/>
              </a:spcBef>
              <a:spcAft>
                <a:spcPts val="0"/>
              </a:spcAft>
              <a:buClr>
                <a:schemeClr val="dk1"/>
              </a:buClr>
              <a:buSzPts val="1100"/>
              <a:buFont typeface="Arial"/>
              <a:buNone/>
            </a:pPr>
            <a:r>
              <a:rPr lang="en" sz="1700">
                <a:solidFill>
                  <a:schemeClr val="dk1"/>
                </a:solidFill>
                <a:latin typeface="Work Sans"/>
                <a:ea typeface="Work Sans"/>
                <a:cs typeface="Work Sans"/>
                <a:sym typeface="Work Sans"/>
              </a:rPr>
              <a:t>Higgs → bb</a:t>
            </a:r>
            <a:endParaRPr sz="1700">
              <a:solidFill>
                <a:schemeClr val="dk1"/>
              </a:solidFill>
              <a:latin typeface="Work Sans"/>
              <a:ea typeface="Work Sans"/>
              <a:cs typeface="Work Sans"/>
              <a:sym typeface="Work Sans"/>
            </a:endParaRPr>
          </a:p>
        </p:txBody>
      </p:sp>
      <p:pic>
        <p:nvPicPr>
          <p:cNvPr id="746" name="Google Shape;746;p72" title="collision_green.png"/>
          <p:cNvPicPr preferRelativeResize="0"/>
          <p:nvPr/>
        </p:nvPicPr>
        <p:blipFill rotWithShape="1">
          <a:blip r:embed="rId3">
            <a:alphaModFix/>
          </a:blip>
          <a:srcRect t="10944" b="13469"/>
          <a:stretch/>
        </p:blipFill>
        <p:spPr>
          <a:xfrm rot="5400000">
            <a:off x="6410349" y="655275"/>
            <a:ext cx="4001027" cy="2016126"/>
          </a:xfrm>
          <a:prstGeom prst="rect">
            <a:avLst/>
          </a:prstGeom>
          <a:noFill/>
          <a:ln>
            <a:noFill/>
          </a:ln>
        </p:spPr>
      </p:pic>
      <p:sp>
        <p:nvSpPr>
          <p:cNvPr id="747" name="Google Shape;747;p72"/>
          <p:cNvSpPr txBox="1"/>
          <p:nvPr/>
        </p:nvSpPr>
        <p:spPr>
          <a:xfrm>
            <a:off x="747600" y="4697300"/>
            <a:ext cx="6655200" cy="4950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000">
                <a:solidFill>
                  <a:schemeClr val="dk1"/>
                </a:solidFill>
                <a:latin typeface="Work Sans"/>
                <a:ea typeface="Work Sans"/>
                <a:cs typeface="Work Sans"/>
                <a:sym typeface="Work Sans"/>
              </a:rPr>
              <a:t>1) It is also possible to use expanded uncertainty which is interval based, and makes no association between the uncertainty value and probability. See conformal prediction.</a:t>
            </a:r>
            <a:endParaRPr sz="1000">
              <a:solidFill>
                <a:schemeClr val="dk1"/>
              </a:solidFill>
              <a:latin typeface="Work Sans"/>
              <a:ea typeface="Work Sans"/>
              <a:cs typeface="Work Sans"/>
              <a:sym typeface="Work Sans"/>
            </a:endParaRPr>
          </a:p>
        </p:txBody>
      </p:sp>
      <p:sp>
        <p:nvSpPr>
          <p:cNvPr id="748" name="Google Shape;748;p72"/>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752"/>
        <p:cNvGrpSpPr/>
        <p:nvPr/>
      </p:nvGrpSpPr>
      <p:grpSpPr>
        <a:xfrm>
          <a:off x="0" y="0"/>
          <a:ext cx="0" cy="0"/>
          <a:chOff x="0" y="0"/>
          <a:chExt cx="0" cy="0"/>
        </a:xfrm>
      </p:grpSpPr>
      <p:sp>
        <p:nvSpPr>
          <p:cNvPr id="753" name="Google Shape;753;p73"/>
          <p:cNvSpPr/>
          <p:nvPr/>
        </p:nvSpPr>
        <p:spPr>
          <a:xfrm>
            <a:off x="743700" y="-29475"/>
            <a:ext cx="8414400" cy="5172900"/>
          </a:xfrm>
          <a:prstGeom prst="rect">
            <a:avLst/>
          </a:prstGeom>
          <a:solidFill>
            <a:schemeClr val="lt1"/>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pic>
        <p:nvPicPr>
          <p:cNvPr id="754" name="Google Shape;754;p73"/>
          <p:cNvPicPr preferRelativeResize="0"/>
          <p:nvPr/>
        </p:nvPicPr>
        <p:blipFill>
          <a:blip r:embed="rId3">
            <a:alphaModFix/>
          </a:blip>
          <a:stretch>
            <a:fillRect/>
          </a:stretch>
        </p:blipFill>
        <p:spPr>
          <a:xfrm>
            <a:off x="2018625" y="1797500"/>
            <a:ext cx="2553375" cy="529587"/>
          </a:xfrm>
          <a:prstGeom prst="rect">
            <a:avLst/>
          </a:prstGeom>
          <a:noFill/>
          <a:ln>
            <a:noFill/>
          </a:ln>
        </p:spPr>
      </p:pic>
      <p:sp>
        <p:nvSpPr>
          <p:cNvPr id="755" name="Google Shape;755;p73"/>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756" name="Google Shape;756;p73"/>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15</a:t>
            </a:fld>
            <a:endParaRPr/>
          </a:p>
        </p:txBody>
      </p:sp>
      <p:sp>
        <p:nvSpPr>
          <p:cNvPr id="757" name="Google Shape;757;p73"/>
          <p:cNvSpPr txBox="1">
            <a:spLocks noGrp="1"/>
          </p:cNvSpPr>
          <p:nvPr>
            <p:ph type="title"/>
          </p:nvPr>
        </p:nvSpPr>
        <p:spPr>
          <a:xfrm>
            <a:off x="747600" y="144900"/>
            <a:ext cx="8250900" cy="4853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900" u="sng"/>
              <a:t>Defining our problem: multivariate, continuous, non-deterministic</a:t>
            </a:r>
            <a:endParaRPr sz="1900" u="sng"/>
          </a:p>
          <a:p>
            <a:pPr marL="0" lvl="0" indent="0" algn="l" rtl="0">
              <a:spcBef>
                <a:spcPts val="0"/>
              </a:spcBef>
              <a:spcAft>
                <a:spcPts val="0"/>
              </a:spcAft>
              <a:buNone/>
            </a:pPr>
            <a:endParaRPr sz="1700"/>
          </a:p>
          <a:p>
            <a:pPr marL="0" lvl="0" indent="0" algn="l" rtl="0">
              <a:lnSpc>
                <a:spcPct val="100000"/>
              </a:lnSpc>
              <a:spcBef>
                <a:spcPts val="0"/>
              </a:spcBef>
              <a:spcAft>
                <a:spcPts val="0"/>
              </a:spcAft>
              <a:buClr>
                <a:schemeClr val="dk1"/>
              </a:buClr>
              <a:buSzPts val="1100"/>
              <a:buFont typeface="Arial"/>
              <a:buNone/>
            </a:pPr>
            <a:r>
              <a:rPr lang="en" sz="1500"/>
              <a:t>Dataset</a:t>
            </a:r>
            <a:endParaRPr sz="1500"/>
          </a:p>
          <a:p>
            <a:pPr marL="0" lvl="0" indent="0" algn="l" rtl="0">
              <a:lnSpc>
                <a:spcPct val="100000"/>
              </a:lnSpc>
              <a:spcBef>
                <a:spcPts val="20"/>
              </a:spcBef>
              <a:spcAft>
                <a:spcPts val="0"/>
              </a:spcAft>
              <a:buClr>
                <a:schemeClr val="dk1"/>
              </a:buClr>
              <a:buSzPts val="1100"/>
              <a:buFont typeface="Arial"/>
              <a:buNone/>
            </a:pPr>
            <a:r>
              <a:rPr lang="en" sz="1500"/>
              <a:t>Datapoint:  </a:t>
            </a:r>
            <a:endParaRPr sz="1500"/>
          </a:p>
          <a:p>
            <a:pPr marL="0" lvl="0" indent="0" algn="l" rtl="0">
              <a:lnSpc>
                <a:spcPct val="100000"/>
              </a:lnSpc>
              <a:spcBef>
                <a:spcPts val="20"/>
              </a:spcBef>
              <a:spcAft>
                <a:spcPts val="0"/>
              </a:spcAft>
              <a:buClr>
                <a:schemeClr val="dk1"/>
              </a:buClr>
              <a:buSzPts val="1100"/>
              <a:buFont typeface="Arial"/>
              <a:buNone/>
            </a:pPr>
            <a:r>
              <a:rPr lang="en" sz="1500"/>
              <a:t>Class: Nominal, discrete, one-hot encoded vector of length k,</a:t>
            </a:r>
            <a:endParaRPr sz="1500"/>
          </a:p>
          <a:p>
            <a:pPr marL="0" lvl="0" indent="0" algn="l" rtl="0">
              <a:lnSpc>
                <a:spcPct val="100000"/>
              </a:lnSpc>
              <a:spcBef>
                <a:spcPts val="20"/>
              </a:spcBef>
              <a:spcAft>
                <a:spcPts val="0"/>
              </a:spcAft>
              <a:buClr>
                <a:schemeClr val="dk1"/>
              </a:buClr>
              <a:buSzPts val="1100"/>
              <a:buFont typeface="Arial"/>
              <a:buNone/>
            </a:pPr>
            <a:r>
              <a:rPr lang="en" sz="1500"/>
              <a:t>Input features: Continuous vector of length n,</a:t>
            </a:r>
            <a:endParaRPr sz="1500"/>
          </a:p>
          <a:p>
            <a:pPr marL="0" lvl="0" indent="0" algn="l" rtl="0">
              <a:lnSpc>
                <a:spcPct val="100000"/>
              </a:lnSpc>
              <a:spcBef>
                <a:spcPts val="20"/>
              </a:spcBef>
              <a:spcAft>
                <a:spcPts val="0"/>
              </a:spcAft>
              <a:buClr>
                <a:schemeClr val="dk1"/>
              </a:buClr>
              <a:buSzPts val="1100"/>
              <a:buFont typeface="Arial"/>
              <a:buNone/>
            </a:pPr>
            <a:r>
              <a:rPr lang="en" sz="1500"/>
              <a:t>Joint distribution: </a:t>
            </a:r>
            <a:endParaRPr sz="1500"/>
          </a:p>
          <a:p>
            <a:pPr marL="0" lvl="0" indent="0" algn="l" rtl="0">
              <a:lnSpc>
                <a:spcPct val="100000"/>
              </a:lnSpc>
              <a:spcBef>
                <a:spcPts val="20"/>
              </a:spcBef>
              <a:spcAft>
                <a:spcPts val="0"/>
              </a:spcAft>
              <a:buClr>
                <a:schemeClr val="dk1"/>
              </a:buClr>
              <a:buSzPts val="1100"/>
              <a:buFont typeface="Arial"/>
              <a:buNone/>
            </a:pPr>
            <a:r>
              <a:rPr lang="en" sz="1500"/>
              <a:t>IID samples:</a:t>
            </a: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r>
              <a:rPr lang="en" sz="1500"/>
              <a:t> </a:t>
            </a:r>
            <a:endParaRPr sz="1500"/>
          </a:p>
          <a:p>
            <a:pPr marL="0" lvl="0" indent="0" algn="l" rtl="0">
              <a:lnSpc>
                <a:spcPct val="100000"/>
              </a:lnSpc>
              <a:spcBef>
                <a:spcPts val="20"/>
              </a:spcBef>
              <a:spcAft>
                <a:spcPts val="0"/>
              </a:spcAft>
              <a:buClr>
                <a:schemeClr val="dk1"/>
              </a:buClr>
              <a:buSzPts val="1100"/>
              <a:buFont typeface="Arial"/>
              <a:buNone/>
            </a:pPr>
            <a:r>
              <a:rPr lang="en" sz="1500"/>
              <a:t> </a:t>
            </a:r>
            <a:endParaRPr sz="1500"/>
          </a:p>
          <a:p>
            <a:pPr marL="0" lvl="0" indent="0" algn="l" rtl="0">
              <a:spcBef>
                <a:spcPts val="20"/>
              </a:spcBef>
              <a:spcAft>
                <a:spcPts val="0"/>
              </a:spcAft>
              <a:buClr>
                <a:schemeClr val="dk1"/>
              </a:buClr>
              <a:buSzPts val="1100"/>
              <a:buFont typeface="Arial"/>
              <a:buNone/>
            </a:pPr>
            <a:endParaRPr sz="1500"/>
          </a:p>
        </p:txBody>
      </p:sp>
      <p:pic>
        <p:nvPicPr>
          <p:cNvPr id="758" name="Google Shape;758;p73"/>
          <p:cNvPicPr preferRelativeResize="0"/>
          <p:nvPr/>
        </p:nvPicPr>
        <p:blipFill>
          <a:blip r:embed="rId4">
            <a:alphaModFix/>
          </a:blip>
          <a:stretch>
            <a:fillRect/>
          </a:stretch>
        </p:blipFill>
        <p:spPr>
          <a:xfrm>
            <a:off x="1652143" y="771848"/>
            <a:ext cx="1882750" cy="229675"/>
          </a:xfrm>
          <a:prstGeom prst="rect">
            <a:avLst/>
          </a:prstGeom>
          <a:noFill/>
          <a:ln>
            <a:noFill/>
          </a:ln>
        </p:spPr>
      </p:pic>
      <p:pic>
        <p:nvPicPr>
          <p:cNvPr id="759" name="Google Shape;759;p73"/>
          <p:cNvPicPr preferRelativeResize="0"/>
          <p:nvPr/>
        </p:nvPicPr>
        <p:blipFill>
          <a:blip r:embed="rId5">
            <a:alphaModFix/>
          </a:blip>
          <a:stretch>
            <a:fillRect/>
          </a:stretch>
        </p:blipFill>
        <p:spPr>
          <a:xfrm>
            <a:off x="1877992" y="1001525"/>
            <a:ext cx="979309" cy="229675"/>
          </a:xfrm>
          <a:prstGeom prst="rect">
            <a:avLst/>
          </a:prstGeom>
          <a:noFill/>
          <a:ln>
            <a:noFill/>
          </a:ln>
        </p:spPr>
      </p:pic>
      <p:pic>
        <p:nvPicPr>
          <p:cNvPr id="760" name="Google Shape;760;p73"/>
          <p:cNvPicPr preferRelativeResize="0"/>
          <p:nvPr/>
        </p:nvPicPr>
        <p:blipFill rotWithShape="1">
          <a:blip r:embed="rId6">
            <a:alphaModFix/>
          </a:blip>
          <a:srcRect t="7287" b="-9"/>
          <a:stretch/>
        </p:blipFill>
        <p:spPr>
          <a:xfrm>
            <a:off x="6731250" y="1219549"/>
            <a:ext cx="1920875" cy="274279"/>
          </a:xfrm>
          <a:prstGeom prst="rect">
            <a:avLst/>
          </a:prstGeom>
          <a:noFill/>
          <a:ln>
            <a:noFill/>
          </a:ln>
        </p:spPr>
      </p:pic>
      <p:pic>
        <p:nvPicPr>
          <p:cNvPr id="761" name="Google Shape;761;p73"/>
          <p:cNvPicPr preferRelativeResize="0"/>
          <p:nvPr/>
        </p:nvPicPr>
        <p:blipFill rotWithShape="1">
          <a:blip r:embed="rId7">
            <a:alphaModFix/>
          </a:blip>
          <a:srcRect t="25608" b="-7"/>
          <a:stretch/>
        </p:blipFill>
        <p:spPr>
          <a:xfrm>
            <a:off x="5204163" y="1493823"/>
            <a:ext cx="1920876" cy="229675"/>
          </a:xfrm>
          <a:prstGeom prst="rect">
            <a:avLst/>
          </a:prstGeom>
          <a:noFill/>
          <a:ln>
            <a:noFill/>
          </a:ln>
        </p:spPr>
      </p:pic>
      <p:pic>
        <p:nvPicPr>
          <p:cNvPr id="762" name="Google Shape;762;p73"/>
          <p:cNvPicPr preferRelativeResize="0"/>
          <p:nvPr/>
        </p:nvPicPr>
        <p:blipFill>
          <a:blip r:embed="rId8">
            <a:alphaModFix/>
          </a:blip>
          <a:stretch>
            <a:fillRect/>
          </a:stretch>
        </p:blipFill>
        <p:spPr>
          <a:xfrm>
            <a:off x="2589475" y="1723493"/>
            <a:ext cx="612467" cy="229675"/>
          </a:xfrm>
          <a:prstGeom prst="rect">
            <a:avLst/>
          </a:prstGeom>
          <a:noFill/>
          <a:ln>
            <a:noFill/>
          </a:ln>
        </p:spPr>
      </p:pic>
      <p:sp>
        <p:nvSpPr>
          <p:cNvPr id="763" name="Google Shape;763;p73"/>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767"/>
        <p:cNvGrpSpPr/>
        <p:nvPr/>
      </p:nvGrpSpPr>
      <p:grpSpPr>
        <a:xfrm>
          <a:off x="0" y="0"/>
          <a:ext cx="0" cy="0"/>
          <a:chOff x="0" y="0"/>
          <a:chExt cx="0" cy="0"/>
        </a:xfrm>
      </p:grpSpPr>
      <p:sp>
        <p:nvSpPr>
          <p:cNvPr id="768" name="Google Shape;768;p74"/>
          <p:cNvSpPr/>
          <p:nvPr/>
        </p:nvSpPr>
        <p:spPr>
          <a:xfrm>
            <a:off x="743700" y="-29475"/>
            <a:ext cx="8414400" cy="5172900"/>
          </a:xfrm>
          <a:prstGeom prst="rect">
            <a:avLst/>
          </a:prstGeom>
          <a:solidFill>
            <a:schemeClr val="lt1"/>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pic>
        <p:nvPicPr>
          <p:cNvPr id="769" name="Google Shape;769;p74"/>
          <p:cNvPicPr preferRelativeResize="0"/>
          <p:nvPr/>
        </p:nvPicPr>
        <p:blipFill>
          <a:blip r:embed="rId3">
            <a:alphaModFix/>
          </a:blip>
          <a:stretch>
            <a:fillRect/>
          </a:stretch>
        </p:blipFill>
        <p:spPr>
          <a:xfrm>
            <a:off x="2018625" y="1797500"/>
            <a:ext cx="2553375" cy="529587"/>
          </a:xfrm>
          <a:prstGeom prst="rect">
            <a:avLst/>
          </a:prstGeom>
          <a:noFill/>
          <a:ln>
            <a:noFill/>
          </a:ln>
        </p:spPr>
      </p:pic>
      <p:sp>
        <p:nvSpPr>
          <p:cNvPr id="770" name="Google Shape;770;p74"/>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771" name="Google Shape;771;p74"/>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16</a:t>
            </a:fld>
            <a:endParaRPr/>
          </a:p>
        </p:txBody>
      </p:sp>
      <p:sp>
        <p:nvSpPr>
          <p:cNvPr id="772" name="Google Shape;772;p74"/>
          <p:cNvSpPr txBox="1">
            <a:spLocks noGrp="1"/>
          </p:cNvSpPr>
          <p:nvPr>
            <p:ph type="title"/>
          </p:nvPr>
        </p:nvSpPr>
        <p:spPr>
          <a:xfrm>
            <a:off x="747600" y="144900"/>
            <a:ext cx="8250900" cy="4853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900" u="sng"/>
              <a:t>Defining our problem: multivariate, continuous, non-deterministic</a:t>
            </a:r>
            <a:endParaRPr sz="1900" u="sng"/>
          </a:p>
          <a:p>
            <a:pPr marL="0" lvl="0" indent="0" algn="l" rtl="0">
              <a:spcBef>
                <a:spcPts val="0"/>
              </a:spcBef>
              <a:spcAft>
                <a:spcPts val="0"/>
              </a:spcAft>
              <a:buNone/>
            </a:pPr>
            <a:endParaRPr sz="1700"/>
          </a:p>
          <a:p>
            <a:pPr marL="0" lvl="0" indent="0" algn="l" rtl="0">
              <a:lnSpc>
                <a:spcPct val="100000"/>
              </a:lnSpc>
              <a:spcBef>
                <a:spcPts val="0"/>
              </a:spcBef>
              <a:spcAft>
                <a:spcPts val="0"/>
              </a:spcAft>
              <a:buClr>
                <a:schemeClr val="dk1"/>
              </a:buClr>
              <a:buSzPts val="1100"/>
              <a:buFont typeface="Arial"/>
              <a:buNone/>
            </a:pPr>
            <a:r>
              <a:rPr lang="en" sz="1500"/>
              <a:t>Dataset</a:t>
            </a:r>
            <a:endParaRPr sz="1500"/>
          </a:p>
          <a:p>
            <a:pPr marL="0" lvl="0" indent="0" algn="l" rtl="0">
              <a:lnSpc>
                <a:spcPct val="100000"/>
              </a:lnSpc>
              <a:spcBef>
                <a:spcPts val="20"/>
              </a:spcBef>
              <a:spcAft>
                <a:spcPts val="0"/>
              </a:spcAft>
              <a:buClr>
                <a:schemeClr val="dk1"/>
              </a:buClr>
              <a:buSzPts val="1100"/>
              <a:buFont typeface="Arial"/>
              <a:buNone/>
            </a:pPr>
            <a:r>
              <a:rPr lang="en" sz="1500"/>
              <a:t>Datapoint:  </a:t>
            </a:r>
            <a:endParaRPr sz="1500"/>
          </a:p>
          <a:p>
            <a:pPr marL="0" lvl="0" indent="0" algn="l" rtl="0">
              <a:lnSpc>
                <a:spcPct val="100000"/>
              </a:lnSpc>
              <a:spcBef>
                <a:spcPts val="20"/>
              </a:spcBef>
              <a:spcAft>
                <a:spcPts val="0"/>
              </a:spcAft>
              <a:buClr>
                <a:schemeClr val="dk1"/>
              </a:buClr>
              <a:buSzPts val="1100"/>
              <a:buFont typeface="Arial"/>
              <a:buNone/>
            </a:pPr>
            <a:r>
              <a:rPr lang="en" sz="1500"/>
              <a:t>Class: Nominal, discrete, one-hot encoded vector of length k,</a:t>
            </a:r>
            <a:endParaRPr sz="1500"/>
          </a:p>
          <a:p>
            <a:pPr marL="0" lvl="0" indent="0" algn="l" rtl="0">
              <a:lnSpc>
                <a:spcPct val="100000"/>
              </a:lnSpc>
              <a:spcBef>
                <a:spcPts val="20"/>
              </a:spcBef>
              <a:spcAft>
                <a:spcPts val="0"/>
              </a:spcAft>
              <a:buClr>
                <a:schemeClr val="dk1"/>
              </a:buClr>
              <a:buSzPts val="1100"/>
              <a:buFont typeface="Arial"/>
              <a:buNone/>
            </a:pPr>
            <a:r>
              <a:rPr lang="en" sz="1500"/>
              <a:t>Input features: Continuous vector of length n,</a:t>
            </a:r>
            <a:endParaRPr sz="1500"/>
          </a:p>
          <a:p>
            <a:pPr marL="0" lvl="0" indent="0" algn="l" rtl="0">
              <a:lnSpc>
                <a:spcPct val="100000"/>
              </a:lnSpc>
              <a:spcBef>
                <a:spcPts val="20"/>
              </a:spcBef>
              <a:spcAft>
                <a:spcPts val="0"/>
              </a:spcAft>
              <a:buClr>
                <a:schemeClr val="dk1"/>
              </a:buClr>
              <a:buSzPts val="1100"/>
              <a:buFont typeface="Arial"/>
              <a:buNone/>
            </a:pPr>
            <a:r>
              <a:rPr lang="en" sz="1500"/>
              <a:t>Joint distribution: </a:t>
            </a:r>
            <a:endParaRPr sz="1500"/>
          </a:p>
          <a:p>
            <a:pPr marL="0" lvl="0" indent="0" algn="l" rtl="0">
              <a:lnSpc>
                <a:spcPct val="100000"/>
              </a:lnSpc>
              <a:spcBef>
                <a:spcPts val="20"/>
              </a:spcBef>
              <a:spcAft>
                <a:spcPts val="0"/>
              </a:spcAft>
              <a:buClr>
                <a:schemeClr val="dk1"/>
              </a:buClr>
              <a:buSzPts val="1100"/>
              <a:buFont typeface="Arial"/>
              <a:buNone/>
            </a:pPr>
            <a:r>
              <a:rPr lang="en" sz="1500"/>
              <a:t>IID samples:</a:t>
            </a: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r>
              <a:rPr lang="en" sz="1500"/>
              <a:t>Conditional distribution:</a:t>
            </a: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r>
              <a:rPr lang="en" sz="1500"/>
              <a:t>Multinomial distribution:</a:t>
            </a: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r>
              <a:rPr lang="en" sz="1500"/>
              <a:t>Frequency interpretation: </a:t>
            </a: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r>
              <a:rPr lang="en" sz="1500"/>
              <a:t>Expected counts:</a:t>
            </a: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r>
              <a:rPr lang="en" sz="1500"/>
              <a:t>Simplifications: unbounded and class balance, </a:t>
            </a:r>
            <a:endParaRPr sz="1500"/>
          </a:p>
          <a:p>
            <a:pPr marL="0" lvl="0" indent="0" algn="l" rtl="0">
              <a:lnSpc>
                <a:spcPct val="100000"/>
              </a:lnSpc>
              <a:spcBef>
                <a:spcPts val="20"/>
              </a:spcBef>
              <a:spcAft>
                <a:spcPts val="0"/>
              </a:spcAft>
              <a:buClr>
                <a:schemeClr val="dk1"/>
              </a:buClr>
              <a:buSzPts val="1100"/>
              <a:buFont typeface="Arial"/>
              <a:buNone/>
            </a:pPr>
            <a:r>
              <a:rPr lang="en" sz="1500"/>
              <a:t> </a:t>
            </a:r>
            <a:endParaRPr sz="1500"/>
          </a:p>
          <a:p>
            <a:pPr marL="0" lvl="0" indent="0" algn="l" rtl="0">
              <a:lnSpc>
                <a:spcPct val="100000"/>
              </a:lnSpc>
              <a:spcBef>
                <a:spcPts val="20"/>
              </a:spcBef>
              <a:spcAft>
                <a:spcPts val="0"/>
              </a:spcAft>
              <a:buClr>
                <a:schemeClr val="dk1"/>
              </a:buClr>
              <a:buSzPts val="1100"/>
              <a:buFont typeface="Arial"/>
              <a:buNone/>
            </a:pPr>
            <a:r>
              <a:rPr lang="en" sz="1500"/>
              <a:t> </a:t>
            </a:r>
            <a:endParaRPr sz="1500"/>
          </a:p>
          <a:p>
            <a:pPr marL="0" lvl="0" indent="0" algn="l" rtl="0">
              <a:spcBef>
                <a:spcPts val="20"/>
              </a:spcBef>
              <a:spcAft>
                <a:spcPts val="0"/>
              </a:spcAft>
              <a:buClr>
                <a:schemeClr val="dk1"/>
              </a:buClr>
              <a:buSzPts val="1100"/>
              <a:buFont typeface="Arial"/>
              <a:buNone/>
            </a:pPr>
            <a:endParaRPr sz="1500"/>
          </a:p>
        </p:txBody>
      </p:sp>
      <p:pic>
        <p:nvPicPr>
          <p:cNvPr id="773" name="Google Shape;773;p74"/>
          <p:cNvPicPr preferRelativeResize="0"/>
          <p:nvPr/>
        </p:nvPicPr>
        <p:blipFill>
          <a:blip r:embed="rId4">
            <a:alphaModFix/>
          </a:blip>
          <a:stretch>
            <a:fillRect/>
          </a:stretch>
        </p:blipFill>
        <p:spPr>
          <a:xfrm>
            <a:off x="1652143" y="771848"/>
            <a:ext cx="1882750" cy="229675"/>
          </a:xfrm>
          <a:prstGeom prst="rect">
            <a:avLst/>
          </a:prstGeom>
          <a:noFill/>
          <a:ln>
            <a:noFill/>
          </a:ln>
        </p:spPr>
      </p:pic>
      <p:pic>
        <p:nvPicPr>
          <p:cNvPr id="774" name="Google Shape;774;p74"/>
          <p:cNvPicPr preferRelativeResize="0"/>
          <p:nvPr/>
        </p:nvPicPr>
        <p:blipFill>
          <a:blip r:embed="rId5">
            <a:alphaModFix/>
          </a:blip>
          <a:stretch>
            <a:fillRect/>
          </a:stretch>
        </p:blipFill>
        <p:spPr>
          <a:xfrm>
            <a:off x="1877992" y="1001525"/>
            <a:ext cx="979309" cy="229675"/>
          </a:xfrm>
          <a:prstGeom prst="rect">
            <a:avLst/>
          </a:prstGeom>
          <a:noFill/>
          <a:ln>
            <a:noFill/>
          </a:ln>
        </p:spPr>
      </p:pic>
      <p:pic>
        <p:nvPicPr>
          <p:cNvPr id="775" name="Google Shape;775;p74"/>
          <p:cNvPicPr preferRelativeResize="0"/>
          <p:nvPr/>
        </p:nvPicPr>
        <p:blipFill rotWithShape="1">
          <a:blip r:embed="rId6">
            <a:alphaModFix/>
          </a:blip>
          <a:srcRect t="7287" b="-9"/>
          <a:stretch/>
        </p:blipFill>
        <p:spPr>
          <a:xfrm>
            <a:off x="6731250" y="1219549"/>
            <a:ext cx="1920875" cy="274279"/>
          </a:xfrm>
          <a:prstGeom prst="rect">
            <a:avLst/>
          </a:prstGeom>
          <a:noFill/>
          <a:ln>
            <a:noFill/>
          </a:ln>
        </p:spPr>
      </p:pic>
      <p:pic>
        <p:nvPicPr>
          <p:cNvPr id="776" name="Google Shape;776;p74"/>
          <p:cNvPicPr preferRelativeResize="0"/>
          <p:nvPr/>
        </p:nvPicPr>
        <p:blipFill rotWithShape="1">
          <a:blip r:embed="rId7">
            <a:alphaModFix/>
          </a:blip>
          <a:srcRect t="25608" b="-7"/>
          <a:stretch/>
        </p:blipFill>
        <p:spPr>
          <a:xfrm>
            <a:off x="5204163" y="1493823"/>
            <a:ext cx="1920876" cy="229675"/>
          </a:xfrm>
          <a:prstGeom prst="rect">
            <a:avLst/>
          </a:prstGeom>
          <a:noFill/>
          <a:ln>
            <a:noFill/>
          </a:ln>
        </p:spPr>
      </p:pic>
      <p:pic>
        <p:nvPicPr>
          <p:cNvPr id="777" name="Google Shape;777;p74"/>
          <p:cNvPicPr preferRelativeResize="0"/>
          <p:nvPr/>
        </p:nvPicPr>
        <p:blipFill>
          <a:blip r:embed="rId8">
            <a:alphaModFix/>
          </a:blip>
          <a:stretch>
            <a:fillRect/>
          </a:stretch>
        </p:blipFill>
        <p:spPr>
          <a:xfrm>
            <a:off x="2589475" y="1723493"/>
            <a:ext cx="612467" cy="229675"/>
          </a:xfrm>
          <a:prstGeom prst="rect">
            <a:avLst/>
          </a:prstGeom>
          <a:noFill/>
          <a:ln>
            <a:noFill/>
          </a:ln>
        </p:spPr>
      </p:pic>
      <p:pic>
        <p:nvPicPr>
          <p:cNvPr id="778" name="Google Shape;778;p74"/>
          <p:cNvPicPr preferRelativeResize="0"/>
          <p:nvPr/>
        </p:nvPicPr>
        <p:blipFill>
          <a:blip r:embed="rId9">
            <a:alphaModFix/>
          </a:blip>
          <a:stretch>
            <a:fillRect/>
          </a:stretch>
        </p:blipFill>
        <p:spPr>
          <a:xfrm>
            <a:off x="3155706" y="2401075"/>
            <a:ext cx="5691206" cy="274275"/>
          </a:xfrm>
          <a:prstGeom prst="rect">
            <a:avLst/>
          </a:prstGeom>
          <a:noFill/>
          <a:ln>
            <a:noFill/>
          </a:ln>
        </p:spPr>
      </p:pic>
      <p:pic>
        <p:nvPicPr>
          <p:cNvPr id="779" name="Google Shape;779;p74"/>
          <p:cNvPicPr preferRelativeResize="0"/>
          <p:nvPr/>
        </p:nvPicPr>
        <p:blipFill>
          <a:blip r:embed="rId10">
            <a:alphaModFix/>
          </a:blip>
          <a:stretch>
            <a:fillRect/>
          </a:stretch>
        </p:blipFill>
        <p:spPr>
          <a:xfrm>
            <a:off x="3350519" y="3279796"/>
            <a:ext cx="4633151" cy="704725"/>
          </a:xfrm>
          <a:prstGeom prst="rect">
            <a:avLst/>
          </a:prstGeom>
          <a:noFill/>
          <a:ln>
            <a:noFill/>
          </a:ln>
        </p:spPr>
      </p:pic>
      <p:pic>
        <p:nvPicPr>
          <p:cNvPr id="780" name="Google Shape;780;p74"/>
          <p:cNvPicPr preferRelativeResize="0"/>
          <p:nvPr/>
        </p:nvPicPr>
        <p:blipFill>
          <a:blip r:embed="rId11">
            <a:alphaModFix/>
          </a:blip>
          <a:stretch>
            <a:fillRect/>
          </a:stretch>
        </p:blipFill>
        <p:spPr>
          <a:xfrm>
            <a:off x="2571949" y="3926325"/>
            <a:ext cx="2449208" cy="301750"/>
          </a:xfrm>
          <a:prstGeom prst="rect">
            <a:avLst/>
          </a:prstGeom>
          <a:noFill/>
          <a:ln>
            <a:noFill/>
          </a:ln>
        </p:spPr>
      </p:pic>
      <p:pic>
        <p:nvPicPr>
          <p:cNvPr id="781" name="Google Shape;781;p74"/>
          <p:cNvPicPr preferRelativeResize="0"/>
          <p:nvPr/>
        </p:nvPicPr>
        <p:blipFill>
          <a:blip r:embed="rId12">
            <a:alphaModFix/>
          </a:blip>
          <a:stretch>
            <a:fillRect/>
          </a:stretch>
        </p:blipFill>
        <p:spPr>
          <a:xfrm>
            <a:off x="5301850" y="4432769"/>
            <a:ext cx="1882750" cy="276590"/>
          </a:xfrm>
          <a:prstGeom prst="rect">
            <a:avLst/>
          </a:prstGeom>
          <a:noFill/>
          <a:ln>
            <a:noFill/>
          </a:ln>
        </p:spPr>
      </p:pic>
      <p:pic>
        <p:nvPicPr>
          <p:cNvPr id="782" name="Google Shape;782;p74"/>
          <p:cNvPicPr preferRelativeResize="0"/>
          <p:nvPr/>
        </p:nvPicPr>
        <p:blipFill>
          <a:blip r:embed="rId13">
            <a:alphaModFix/>
          </a:blip>
          <a:stretch>
            <a:fillRect/>
          </a:stretch>
        </p:blipFill>
        <p:spPr>
          <a:xfrm>
            <a:off x="5301838" y="4768325"/>
            <a:ext cx="3211116" cy="229675"/>
          </a:xfrm>
          <a:prstGeom prst="rect">
            <a:avLst/>
          </a:prstGeom>
          <a:noFill/>
          <a:ln>
            <a:noFill/>
          </a:ln>
        </p:spPr>
      </p:pic>
      <p:pic>
        <p:nvPicPr>
          <p:cNvPr id="783" name="Google Shape;783;p74"/>
          <p:cNvPicPr preferRelativeResize="0"/>
          <p:nvPr/>
        </p:nvPicPr>
        <p:blipFill>
          <a:blip r:embed="rId14">
            <a:alphaModFix/>
          </a:blip>
          <a:stretch>
            <a:fillRect/>
          </a:stretch>
        </p:blipFill>
        <p:spPr>
          <a:xfrm>
            <a:off x="3201962" y="2772575"/>
            <a:ext cx="5925313" cy="334344"/>
          </a:xfrm>
          <a:prstGeom prst="rect">
            <a:avLst/>
          </a:prstGeom>
          <a:noFill/>
          <a:ln>
            <a:noFill/>
          </a:ln>
        </p:spPr>
      </p:pic>
      <p:sp>
        <p:nvSpPr>
          <p:cNvPr id="784" name="Google Shape;784;p74"/>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788"/>
        <p:cNvGrpSpPr/>
        <p:nvPr/>
      </p:nvGrpSpPr>
      <p:grpSpPr>
        <a:xfrm>
          <a:off x="0" y="0"/>
          <a:ext cx="0" cy="0"/>
          <a:chOff x="0" y="0"/>
          <a:chExt cx="0" cy="0"/>
        </a:xfrm>
      </p:grpSpPr>
      <p:sp>
        <p:nvSpPr>
          <p:cNvPr id="789" name="Google Shape;789;p75"/>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790" name="Google Shape;790;p75"/>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17</a:t>
            </a:fld>
            <a:endParaRPr/>
          </a:p>
        </p:txBody>
      </p:sp>
      <p:sp>
        <p:nvSpPr>
          <p:cNvPr id="791" name="Google Shape;791;p75"/>
          <p:cNvSpPr/>
          <p:nvPr/>
        </p:nvSpPr>
        <p:spPr>
          <a:xfrm>
            <a:off x="743700" y="-29475"/>
            <a:ext cx="8414400" cy="5172900"/>
          </a:xfrm>
          <a:prstGeom prst="rect">
            <a:avLst/>
          </a:prstGeom>
          <a:solidFill>
            <a:schemeClr val="lt1"/>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792" name="Google Shape;792;p75"/>
          <p:cNvSpPr txBox="1"/>
          <p:nvPr/>
        </p:nvSpPr>
        <p:spPr>
          <a:xfrm>
            <a:off x="919325" y="1618300"/>
            <a:ext cx="2385600" cy="546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endParaRPr sz="1200">
              <a:solidFill>
                <a:schemeClr val="dk1"/>
              </a:solidFill>
              <a:latin typeface="Work Sans"/>
              <a:ea typeface="Work Sans"/>
              <a:cs typeface="Work Sans"/>
              <a:sym typeface="Work Sans"/>
            </a:endParaRPr>
          </a:p>
        </p:txBody>
      </p:sp>
      <p:sp>
        <p:nvSpPr>
          <p:cNvPr id="793" name="Google Shape;793;p75"/>
          <p:cNvSpPr txBox="1">
            <a:spLocks noGrp="1"/>
          </p:cNvSpPr>
          <p:nvPr>
            <p:ph type="title"/>
          </p:nvPr>
        </p:nvSpPr>
        <p:spPr>
          <a:xfrm>
            <a:off x="747600" y="144900"/>
            <a:ext cx="8250900" cy="4853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900" u="sng"/>
              <a:t>Bayesian inference for probability and uncertainty estimation</a:t>
            </a:r>
            <a:endParaRPr sz="1900" u="sng"/>
          </a:p>
          <a:p>
            <a:pPr marL="0" lvl="0" indent="0" algn="l" rtl="0">
              <a:spcBef>
                <a:spcPts val="0"/>
              </a:spcBef>
              <a:spcAft>
                <a:spcPts val="0"/>
              </a:spcAft>
              <a:buNone/>
            </a:pPr>
            <a:endParaRPr sz="1700"/>
          </a:p>
          <a:p>
            <a:pPr marL="0" lvl="0" indent="0" algn="l" rtl="0">
              <a:lnSpc>
                <a:spcPct val="100000"/>
              </a:lnSpc>
              <a:spcBef>
                <a:spcPts val="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r>
              <a:rPr lang="en" sz="1500"/>
              <a:t>Arbitrary distribution:</a:t>
            </a: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r>
              <a:rPr lang="en" sz="1500"/>
              <a:t>Variational family Q(θ) with </a:t>
            </a:r>
            <a:endParaRPr sz="1500"/>
          </a:p>
          <a:p>
            <a:pPr marL="0" lvl="0" indent="0" algn="l" rtl="0">
              <a:lnSpc>
                <a:spcPct val="100000"/>
              </a:lnSpc>
              <a:spcBef>
                <a:spcPts val="20"/>
              </a:spcBef>
              <a:spcAft>
                <a:spcPts val="0"/>
              </a:spcAft>
              <a:buClr>
                <a:schemeClr val="dk1"/>
              </a:buClr>
              <a:buSzPts val="1100"/>
              <a:buFont typeface="Arial"/>
              <a:buNone/>
            </a:pPr>
            <a:r>
              <a:rPr lang="en" sz="1500"/>
              <a:t>posterior distribution: </a:t>
            </a: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spcBef>
                <a:spcPts val="20"/>
              </a:spcBef>
              <a:spcAft>
                <a:spcPts val="0"/>
              </a:spcAft>
              <a:buClr>
                <a:schemeClr val="dk1"/>
              </a:buClr>
              <a:buSzPts val="1100"/>
              <a:buFont typeface="Arial"/>
              <a:buNone/>
            </a:pPr>
            <a:endParaRPr sz="1500"/>
          </a:p>
        </p:txBody>
      </p:sp>
      <p:pic>
        <p:nvPicPr>
          <p:cNvPr id="794" name="Google Shape;794;p75"/>
          <p:cNvPicPr preferRelativeResize="0"/>
          <p:nvPr/>
        </p:nvPicPr>
        <p:blipFill>
          <a:blip r:embed="rId3">
            <a:alphaModFix/>
          </a:blip>
          <a:stretch>
            <a:fillRect/>
          </a:stretch>
        </p:blipFill>
        <p:spPr>
          <a:xfrm>
            <a:off x="2919514" y="773900"/>
            <a:ext cx="4612262" cy="630825"/>
          </a:xfrm>
          <a:prstGeom prst="rect">
            <a:avLst/>
          </a:prstGeom>
          <a:noFill/>
          <a:ln>
            <a:noFill/>
          </a:ln>
        </p:spPr>
      </p:pic>
      <p:pic>
        <p:nvPicPr>
          <p:cNvPr id="795" name="Google Shape;795;p75"/>
          <p:cNvPicPr preferRelativeResize="0"/>
          <p:nvPr/>
        </p:nvPicPr>
        <p:blipFill>
          <a:blip r:embed="rId4">
            <a:alphaModFix/>
          </a:blip>
          <a:stretch>
            <a:fillRect/>
          </a:stretch>
        </p:blipFill>
        <p:spPr>
          <a:xfrm>
            <a:off x="3683537" y="1667000"/>
            <a:ext cx="5034426" cy="579641"/>
          </a:xfrm>
          <a:prstGeom prst="rect">
            <a:avLst/>
          </a:prstGeom>
          <a:noFill/>
          <a:ln>
            <a:noFill/>
          </a:ln>
        </p:spPr>
      </p:pic>
      <p:sp>
        <p:nvSpPr>
          <p:cNvPr id="796" name="Google Shape;796;p75"/>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800"/>
        <p:cNvGrpSpPr/>
        <p:nvPr/>
      </p:nvGrpSpPr>
      <p:grpSpPr>
        <a:xfrm>
          <a:off x="0" y="0"/>
          <a:ext cx="0" cy="0"/>
          <a:chOff x="0" y="0"/>
          <a:chExt cx="0" cy="0"/>
        </a:xfrm>
      </p:grpSpPr>
      <p:sp>
        <p:nvSpPr>
          <p:cNvPr id="801" name="Google Shape;801;p76"/>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802" name="Google Shape;802;p76"/>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18</a:t>
            </a:fld>
            <a:endParaRPr/>
          </a:p>
        </p:txBody>
      </p:sp>
      <p:sp>
        <p:nvSpPr>
          <p:cNvPr id="803" name="Google Shape;803;p76"/>
          <p:cNvSpPr/>
          <p:nvPr/>
        </p:nvSpPr>
        <p:spPr>
          <a:xfrm>
            <a:off x="743700" y="-29475"/>
            <a:ext cx="8414400" cy="5172900"/>
          </a:xfrm>
          <a:prstGeom prst="rect">
            <a:avLst/>
          </a:prstGeom>
          <a:solidFill>
            <a:schemeClr val="lt1"/>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804" name="Google Shape;804;p76"/>
          <p:cNvSpPr txBox="1"/>
          <p:nvPr/>
        </p:nvSpPr>
        <p:spPr>
          <a:xfrm>
            <a:off x="919325" y="1618300"/>
            <a:ext cx="2385600" cy="546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endParaRPr sz="1200">
              <a:solidFill>
                <a:schemeClr val="dk1"/>
              </a:solidFill>
              <a:latin typeface="Work Sans"/>
              <a:ea typeface="Work Sans"/>
              <a:cs typeface="Work Sans"/>
              <a:sym typeface="Work Sans"/>
            </a:endParaRPr>
          </a:p>
        </p:txBody>
      </p:sp>
      <p:sp>
        <p:nvSpPr>
          <p:cNvPr id="805" name="Google Shape;805;p76"/>
          <p:cNvSpPr txBox="1">
            <a:spLocks noGrp="1"/>
          </p:cNvSpPr>
          <p:nvPr>
            <p:ph type="title"/>
          </p:nvPr>
        </p:nvSpPr>
        <p:spPr>
          <a:xfrm>
            <a:off x="747600" y="144900"/>
            <a:ext cx="8250900" cy="4853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900" u="sng"/>
              <a:t>Bayesian inference for probability and uncertainty estimation</a:t>
            </a:r>
            <a:endParaRPr sz="1900" u="sng"/>
          </a:p>
          <a:p>
            <a:pPr marL="0" lvl="0" indent="0" algn="l" rtl="0">
              <a:spcBef>
                <a:spcPts val="0"/>
              </a:spcBef>
              <a:spcAft>
                <a:spcPts val="0"/>
              </a:spcAft>
              <a:buNone/>
            </a:pPr>
            <a:endParaRPr sz="1700"/>
          </a:p>
          <a:p>
            <a:pPr marL="0" lvl="0" indent="0" algn="l" rtl="0">
              <a:lnSpc>
                <a:spcPct val="100000"/>
              </a:lnSpc>
              <a:spcBef>
                <a:spcPts val="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r>
              <a:rPr lang="en" sz="1500"/>
              <a:t>Arbitrary distribution:</a:t>
            </a: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r>
              <a:rPr lang="en" sz="1500"/>
              <a:t>Variational family Q(θ) with </a:t>
            </a:r>
            <a:endParaRPr sz="1500"/>
          </a:p>
          <a:p>
            <a:pPr marL="0" lvl="0" indent="0" algn="l" rtl="0">
              <a:lnSpc>
                <a:spcPct val="100000"/>
              </a:lnSpc>
              <a:spcBef>
                <a:spcPts val="20"/>
              </a:spcBef>
              <a:spcAft>
                <a:spcPts val="0"/>
              </a:spcAft>
              <a:buClr>
                <a:schemeClr val="dk1"/>
              </a:buClr>
              <a:buSzPts val="1100"/>
              <a:buFont typeface="Arial"/>
              <a:buNone/>
            </a:pPr>
            <a:r>
              <a:rPr lang="en" sz="1500"/>
              <a:t>posterior distribution: </a:t>
            </a:r>
            <a:endParaRPr sz="1500"/>
          </a:p>
          <a:p>
            <a:pPr marL="0" lvl="0" indent="0" algn="l" rtl="0">
              <a:lnSpc>
                <a:spcPct val="100000"/>
              </a:lnSpc>
              <a:spcBef>
                <a:spcPts val="20"/>
              </a:spcBef>
              <a:spcAft>
                <a:spcPts val="0"/>
              </a:spcAft>
              <a:buClr>
                <a:schemeClr val="dk1"/>
              </a:buClr>
              <a:buSzPts val="1100"/>
              <a:buFont typeface="Arial"/>
              <a:buNone/>
            </a:pPr>
            <a:endParaRPr sz="1500"/>
          </a:p>
          <a:p>
            <a:pPr marL="0" lvl="0" indent="0" algn="l" rtl="0">
              <a:lnSpc>
                <a:spcPct val="100000"/>
              </a:lnSpc>
              <a:spcBef>
                <a:spcPts val="20"/>
              </a:spcBef>
              <a:spcAft>
                <a:spcPts val="0"/>
              </a:spcAft>
              <a:buClr>
                <a:schemeClr val="dk1"/>
              </a:buClr>
              <a:buSzPts val="1100"/>
              <a:buFont typeface="Arial"/>
              <a:buNone/>
            </a:pPr>
            <a:r>
              <a:rPr lang="en" sz="1500"/>
              <a:t>Probability estimate through MC estimator of expected value:</a:t>
            </a:r>
            <a:endParaRPr sz="1500"/>
          </a:p>
          <a:p>
            <a:pPr marL="0" lvl="0" indent="0" algn="l" rtl="0">
              <a:spcBef>
                <a:spcPts val="2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Uncertainty estimate through MC estimator of variance:</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The standard uncertainty is an interesting measure also when the distribution is not normal or unimodal</a:t>
            </a:r>
            <a:endParaRPr sz="1500"/>
          </a:p>
        </p:txBody>
      </p:sp>
      <p:pic>
        <p:nvPicPr>
          <p:cNvPr id="806" name="Google Shape;806;p76"/>
          <p:cNvPicPr preferRelativeResize="0"/>
          <p:nvPr/>
        </p:nvPicPr>
        <p:blipFill>
          <a:blip r:embed="rId3">
            <a:alphaModFix/>
          </a:blip>
          <a:stretch>
            <a:fillRect/>
          </a:stretch>
        </p:blipFill>
        <p:spPr>
          <a:xfrm>
            <a:off x="2919514" y="773900"/>
            <a:ext cx="4612262" cy="630825"/>
          </a:xfrm>
          <a:prstGeom prst="rect">
            <a:avLst/>
          </a:prstGeom>
          <a:noFill/>
          <a:ln>
            <a:noFill/>
          </a:ln>
        </p:spPr>
      </p:pic>
      <p:pic>
        <p:nvPicPr>
          <p:cNvPr id="807" name="Google Shape;807;p76"/>
          <p:cNvPicPr preferRelativeResize="0"/>
          <p:nvPr/>
        </p:nvPicPr>
        <p:blipFill>
          <a:blip r:embed="rId4">
            <a:alphaModFix/>
          </a:blip>
          <a:stretch>
            <a:fillRect/>
          </a:stretch>
        </p:blipFill>
        <p:spPr>
          <a:xfrm>
            <a:off x="1442008" y="2768338"/>
            <a:ext cx="6862080" cy="630825"/>
          </a:xfrm>
          <a:prstGeom prst="rect">
            <a:avLst/>
          </a:prstGeom>
          <a:noFill/>
          <a:ln>
            <a:noFill/>
          </a:ln>
        </p:spPr>
      </p:pic>
      <p:pic>
        <p:nvPicPr>
          <p:cNvPr id="808" name="Google Shape;808;p76"/>
          <p:cNvPicPr preferRelativeResize="0"/>
          <p:nvPr/>
        </p:nvPicPr>
        <p:blipFill>
          <a:blip r:embed="rId5">
            <a:alphaModFix/>
          </a:blip>
          <a:stretch>
            <a:fillRect/>
          </a:stretch>
        </p:blipFill>
        <p:spPr>
          <a:xfrm>
            <a:off x="3683537" y="1667000"/>
            <a:ext cx="5034426" cy="579641"/>
          </a:xfrm>
          <a:prstGeom prst="rect">
            <a:avLst/>
          </a:prstGeom>
          <a:noFill/>
          <a:ln>
            <a:noFill/>
          </a:ln>
        </p:spPr>
      </p:pic>
      <p:sp>
        <p:nvSpPr>
          <p:cNvPr id="809" name="Google Shape;809;p76"/>
          <p:cNvSpPr/>
          <p:nvPr/>
        </p:nvSpPr>
        <p:spPr>
          <a:xfrm>
            <a:off x="7812600" y="2904375"/>
            <a:ext cx="138000" cy="129900"/>
          </a:xfrm>
          <a:prstGeom prst="rect">
            <a:avLst/>
          </a:prstGeom>
          <a:solidFill>
            <a:schemeClr val="lt1"/>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pic>
        <p:nvPicPr>
          <p:cNvPr id="810" name="Google Shape;810;p76"/>
          <p:cNvPicPr preferRelativeResize="0"/>
          <p:nvPr/>
        </p:nvPicPr>
        <p:blipFill>
          <a:blip r:embed="rId6">
            <a:alphaModFix/>
          </a:blip>
          <a:stretch>
            <a:fillRect/>
          </a:stretch>
        </p:blipFill>
        <p:spPr>
          <a:xfrm>
            <a:off x="2173700" y="3872196"/>
            <a:ext cx="5398693" cy="535800"/>
          </a:xfrm>
          <a:prstGeom prst="rect">
            <a:avLst/>
          </a:prstGeom>
          <a:noFill/>
          <a:ln>
            <a:noFill/>
          </a:ln>
        </p:spPr>
      </p:pic>
      <p:sp>
        <p:nvSpPr>
          <p:cNvPr id="811" name="Google Shape;811;p76"/>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815"/>
        <p:cNvGrpSpPr/>
        <p:nvPr/>
      </p:nvGrpSpPr>
      <p:grpSpPr>
        <a:xfrm>
          <a:off x="0" y="0"/>
          <a:ext cx="0" cy="0"/>
          <a:chOff x="0" y="0"/>
          <a:chExt cx="0" cy="0"/>
        </a:xfrm>
      </p:grpSpPr>
      <p:sp>
        <p:nvSpPr>
          <p:cNvPr id="816" name="Google Shape;816;p77"/>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817" name="Google Shape;817;p77"/>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19</a:t>
            </a:fld>
            <a:endParaRPr/>
          </a:p>
        </p:txBody>
      </p:sp>
      <p:sp>
        <p:nvSpPr>
          <p:cNvPr id="818" name="Google Shape;818;p77"/>
          <p:cNvSpPr/>
          <p:nvPr/>
        </p:nvSpPr>
        <p:spPr>
          <a:xfrm>
            <a:off x="743700" y="-29475"/>
            <a:ext cx="8414400" cy="5172900"/>
          </a:xfrm>
          <a:prstGeom prst="rect">
            <a:avLst/>
          </a:prstGeom>
          <a:solidFill>
            <a:schemeClr val="lt1"/>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819" name="Google Shape;819;p77"/>
          <p:cNvSpPr txBox="1"/>
          <p:nvPr/>
        </p:nvSpPr>
        <p:spPr>
          <a:xfrm>
            <a:off x="919325" y="1618300"/>
            <a:ext cx="2385600" cy="546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endParaRPr sz="1200">
              <a:solidFill>
                <a:schemeClr val="dk1"/>
              </a:solidFill>
              <a:latin typeface="Work Sans"/>
              <a:ea typeface="Work Sans"/>
              <a:cs typeface="Work Sans"/>
              <a:sym typeface="Work Sans"/>
            </a:endParaRPr>
          </a:p>
        </p:txBody>
      </p:sp>
      <p:sp>
        <p:nvSpPr>
          <p:cNvPr id="820" name="Google Shape;820;p77"/>
          <p:cNvSpPr txBox="1">
            <a:spLocks noGrp="1"/>
          </p:cNvSpPr>
          <p:nvPr>
            <p:ph type="title"/>
          </p:nvPr>
        </p:nvSpPr>
        <p:spPr>
          <a:xfrm>
            <a:off x="747600" y="144900"/>
            <a:ext cx="8250900" cy="48531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900" u="sng"/>
              <a:t>Shameless self promotion :D</a:t>
            </a:r>
            <a:endParaRPr sz="1900" u="sng"/>
          </a:p>
          <a:p>
            <a:pPr marL="0" lvl="0" indent="0" algn="l" rtl="0">
              <a:spcBef>
                <a:spcPts val="0"/>
              </a:spcBef>
              <a:spcAft>
                <a:spcPts val="0"/>
              </a:spcAft>
              <a:buNone/>
            </a:pPr>
            <a:endParaRPr sz="1700"/>
          </a:p>
          <a:p>
            <a:pPr marL="0" lvl="0" indent="0" algn="l" rtl="0">
              <a:spcBef>
                <a:spcPts val="0"/>
              </a:spcBef>
              <a:spcAft>
                <a:spcPts val="0"/>
              </a:spcAft>
              <a:buNone/>
            </a:pPr>
            <a:r>
              <a:rPr lang="en" sz="1300"/>
              <a:t>If all of this math is scary, I have made a short tutorial on probability theory that might help:</a:t>
            </a:r>
            <a:endParaRPr sz="1600"/>
          </a:p>
          <a:p>
            <a:pPr marL="0" lvl="0" indent="0" algn="l" rtl="0">
              <a:spcBef>
                <a:spcPts val="0"/>
              </a:spcBef>
              <a:spcAft>
                <a:spcPts val="0"/>
              </a:spcAft>
              <a:buNone/>
            </a:pPr>
            <a:r>
              <a:rPr lang="en" sz="1200" u="sng">
                <a:solidFill>
                  <a:schemeClr val="hlink"/>
                </a:solidFill>
                <a:hlinkClick r:id="rId3"/>
              </a:rPr>
              <a:t>https://github.com/choisant/foundational-modeling/blob/main/experiments/introduction.ipynb</a:t>
            </a:r>
            <a:r>
              <a:rPr lang="en" sz="1200"/>
              <a:t> </a:t>
            </a:r>
            <a:endParaRPr sz="1400"/>
          </a:p>
          <a:p>
            <a:pPr marL="0" lvl="0" indent="0" algn="l" rtl="0">
              <a:spcBef>
                <a:spcPts val="0"/>
              </a:spcBef>
              <a:spcAft>
                <a:spcPts val="0"/>
              </a:spcAft>
              <a:buClr>
                <a:schemeClr val="dk1"/>
              </a:buClr>
              <a:buSzPts val="1100"/>
              <a:buFont typeface="Arial"/>
              <a:buNone/>
            </a:pPr>
            <a:endParaRPr sz="1300"/>
          </a:p>
          <a:p>
            <a:pPr marL="0" lvl="0" indent="0" algn="l" rtl="0">
              <a:spcBef>
                <a:spcPts val="0"/>
              </a:spcBef>
              <a:spcAft>
                <a:spcPts val="0"/>
              </a:spcAft>
              <a:buClr>
                <a:schemeClr val="dk1"/>
              </a:buClr>
              <a:buSzPts val="1100"/>
              <a:buFont typeface="Arial"/>
              <a:buNone/>
            </a:pPr>
            <a:r>
              <a:rPr lang="en" sz="1300"/>
              <a:t>I have also gathered a lot of resources (papers, textbooks, videos) I would be happy to share!</a:t>
            </a:r>
            <a:endParaRPr sz="1300"/>
          </a:p>
        </p:txBody>
      </p:sp>
      <p:pic>
        <p:nvPicPr>
          <p:cNvPr id="821" name="Google Shape;821;p77"/>
          <p:cNvPicPr preferRelativeResize="0"/>
          <p:nvPr/>
        </p:nvPicPr>
        <p:blipFill rotWithShape="1">
          <a:blip r:embed="rId4">
            <a:alphaModFix/>
          </a:blip>
          <a:srcRect t="15311"/>
          <a:stretch/>
        </p:blipFill>
        <p:spPr>
          <a:xfrm>
            <a:off x="6751250" y="1744275"/>
            <a:ext cx="1753300" cy="1484800"/>
          </a:xfrm>
          <a:prstGeom prst="rect">
            <a:avLst/>
          </a:prstGeom>
          <a:noFill/>
          <a:ln>
            <a:noFill/>
          </a:ln>
        </p:spPr>
      </p:pic>
      <p:pic>
        <p:nvPicPr>
          <p:cNvPr id="822" name="Google Shape;822;p77"/>
          <p:cNvPicPr preferRelativeResize="0"/>
          <p:nvPr/>
        </p:nvPicPr>
        <p:blipFill>
          <a:blip r:embed="rId5">
            <a:alphaModFix/>
          </a:blip>
          <a:stretch>
            <a:fillRect/>
          </a:stretch>
        </p:blipFill>
        <p:spPr>
          <a:xfrm>
            <a:off x="895725" y="1816374"/>
            <a:ext cx="5460025" cy="2247500"/>
          </a:xfrm>
          <a:prstGeom prst="rect">
            <a:avLst/>
          </a:prstGeom>
          <a:noFill/>
          <a:ln>
            <a:noFill/>
          </a:ln>
        </p:spPr>
      </p:pic>
      <p:pic>
        <p:nvPicPr>
          <p:cNvPr id="823" name="Google Shape;823;p77"/>
          <p:cNvPicPr preferRelativeResize="0"/>
          <p:nvPr/>
        </p:nvPicPr>
        <p:blipFill>
          <a:blip r:embed="rId6">
            <a:alphaModFix/>
          </a:blip>
          <a:stretch>
            <a:fillRect/>
          </a:stretch>
        </p:blipFill>
        <p:spPr>
          <a:xfrm>
            <a:off x="895725" y="4083500"/>
            <a:ext cx="5547326" cy="753514"/>
          </a:xfrm>
          <a:prstGeom prst="rect">
            <a:avLst/>
          </a:prstGeom>
          <a:noFill/>
          <a:ln>
            <a:noFill/>
          </a:ln>
        </p:spPr>
      </p:pic>
      <p:pic>
        <p:nvPicPr>
          <p:cNvPr id="824" name="Google Shape;824;p77"/>
          <p:cNvPicPr preferRelativeResize="0"/>
          <p:nvPr/>
        </p:nvPicPr>
        <p:blipFill>
          <a:blip r:embed="rId7">
            <a:alphaModFix/>
          </a:blip>
          <a:stretch>
            <a:fillRect/>
          </a:stretch>
        </p:blipFill>
        <p:spPr>
          <a:xfrm>
            <a:off x="6631444" y="2995750"/>
            <a:ext cx="2218925" cy="1877175"/>
          </a:xfrm>
          <a:prstGeom prst="rect">
            <a:avLst/>
          </a:prstGeom>
          <a:noFill/>
          <a:ln>
            <a:noFill/>
          </a:ln>
        </p:spPr>
      </p:pic>
      <p:sp>
        <p:nvSpPr>
          <p:cNvPr id="825" name="Google Shape;825;p77"/>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829"/>
        <p:cNvGrpSpPr/>
        <p:nvPr/>
      </p:nvGrpSpPr>
      <p:grpSpPr>
        <a:xfrm>
          <a:off x="0" y="0"/>
          <a:ext cx="0" cy="0"/>
          <a:chOff x="0" y="0"/>
          <a:chExt cx="0" cy="0"/>
        </a:xfrm>
      </p:grpSpPr>
      <p:sp>
        <p:nvSpPr>
          <p:cNvPr id="830" name="Google Shape;830;p78"/>
          <p:cNvSpPr txBox="1">
            <a:spLocks noGrp="1"/>
          </p:cNvSpPr>
          <p:nvPr>
            <p:ph type="subTitle" idx="1"/>
          </p:nvPr>
        </p:nvSpPr>
        <p:spPr>
          <a:xfrm rot="-5400000">
            <a:off x="-402400" y="3851550"/>
            <a:ext cx="15474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Machine learning</a:t>
            </a:r>
            <a:endParaRPr/>
          </a:p>
        </p:txBody>
      </p:sp>
      <p:sp>
        <p:nvSpPr>
          <p:cNvPr id="831" name="Google Shape;831;p78"/>
          <p:cNvSpPr txBox="1">
            <a:spLocks noGrp="1"/>
          </p:cNvSpPr>
          <p:nvPr>
            <p:ph type="title"/>
          </p:nvPr>
        </p:nvSpPr>
        <p:spPr>
          <a:xfrm>
            <a:off x="888275" y="0"/>
            <a:ext cx="65037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Machine learning algorithms in the study</a:t>
            </a:r>
            <a:endParaRPr sz="2000" u="sng"/>
          </a:p>
          <a:p>
            <a:pPr marL="0" lvl="0" indent="0" algn="l" rtl="0">
              <a:spcBef>
                <a:spcPts val="0"/>
              </a:spcBef>
              <a:spcAft>
                <a:spcPts val="0"/>
              </a:spcAft>
              <a:buClr>
                <a:schemeClr val="dk1"/>
              </a:buClr>
              <a:buSzPts val="1100"/>
              <a:buFont typeface="Arial"/>
              <a:buNone/>
            </a:pPr>
            <a:endParaRPr sz="2000" u="sng"/>
          </a:p>
          <a:p>
            <a:pPr marL="0" lvl="0" indent="0" algn="l" rtl="0">
              <a:lnSpc>
                <a:spcPct val="150000"/>
              </a:lnSpc>
              <a:spcBef>
                <a:spcPts val="0"/>
              </a:spcBef>
              <a:spcAft>
                <a:spcPts val="0"/>
              </a:spcAft>
              <a:buClr>
                <a:schemeClr val="dk1"/>
              </a:buClr>
              <a:buSzPts val="1100"/>
              <a:buFont typeface="Arial"/>
              <a:buNone/>
            </a:pPr>
            <a:r>
              <a:rPr lang="en" sz="1700" b="1"/>
              <a:t>Neural Network based models:</a:t>
            </a:r>
            <a:endParaRPr sz="1700" b="1"/>
          </a:p>
          <a:p>
            <a:pPr marL="457200" lvl="0" indent="-330200" algn="l" rtl="0">
              <a:lnSpc>
                <a:spcPct val="150000"/>
              </a:lnSpc>
              <a:spcBef>
                <a:spcPts val="0"/>
              </a:spcBef>
              <a:spcAft>
                <a:spcPts val="0"/>
              </a:spcAft>
              <a:buSzPts val="1600"/>
              <a:buChar char="●"/>
            </a:pPr>
            <a:r>
              <a:rPr lang="en" sz="1600"/>
              <a:t>Neural Network Ensemble (NNE)</a:t>
            </a:r>
            <a:endParaRPr sz="1600"/>
          </a:p>
          <a:p>
            <a:pPr marL="457200" lvl="0" indent="-330200" algn="l" rtl="0">
              <a:lnSpc>
                <a:spcPct val="150000"/>
              </a:lnSpc>
              <a:spcBef>
                <a:spcPts val="0"/>
              </a:spcBef>
              <a:spcAft>
                <a:spcPts val="0"/>
              </a:spcAft>
              <a:buSzPts val="1600"/>
              <a:buChar char="●"/>
            </a:pPr>
            <a:r>
              <a:rPr lang="en" sz="1600"/>
              <a:t>NNE with Conflictual Loss (CL)</a:t>
            </a:r>
            <a:endParaRPr sz="1600"/>
          </a:p>
          <a:p>
            <a:pPr marL="457200" lvl="0" indent="-330200" algn="l" rtl="0">
              <a:lnSpc>
                <a:spcPct val="150000"/>
              </a:lnSpc>
              <a:spcBef>
                <a:spcPts val="0"/>
              </a:spcBef>
              <a:spcAft>
                <a:spcPts val="0"/>
              </a:spcAft>
              <a:buSzPts val="1600"/>
              <a:buChar char="●"/>
            </a:pPr>
            <a:r>
              <a:rPr lang="en" sz="1600"/>
              <a:t>NN with Monte Carlo Dropout (MCD)</a:t>
            </a:r>
            <a:endParaRPr sz="1600"/>
          </a:p>
          <a:p>
            <a:pPr marL="457200" lvl="0" indent="-330200" algn="l" rtl="0">
              <a:lnSpc>
                <a:spcPct val="150000"/>
              </a:lnSpc>
              <a:spcBef>
                <a:spcPts val="0"/>
              </a:spcBef>
              <a:spcAft>
                <a:spcPts val="0"/>
              </a:spcAft>
              <a:buSzPts val="1600"/>
              <a:buChar char="●"/>
            </a:pPr>
            <a:r>
              <a:rPr lang="en" sz="1600"/>
              <a:t>Evidential Deep Learning (EDL)</a:t>
            </a:r>
            <a:endParaRPr sz="1600"/>
          </a:p>
          <a:p>
            <a:pPr marL="0" lvl="0" indent="0" algn="l" rtl="0">
              <a:lnSpc>
                <a:spcPct val="150000"/>
              </a:lnSpc>
              <a:spcBef>
                <a:spcPts val="0"/>
              </a:spcBef>
              <a:spcAft>
                <a:spcPts val="0"/>
              </a:spcAft>
              <a:buNone/>
            </a:pPr>
            <a:endParaRPr sz="1600"/>
          </a:p>
          <a:p>
            <a:pPr marL="0" lvl="0" indent="0" algn="l" rtl="0">
              <a:lnSpc>
                <a:spcPct val="150000"/>
              </a:lnSpc>
              <a:spcBef>
                <a:spcPts val="0"/>
              </a:spcBef>
              <a:spcAft>
                <a:spcPts val="0"/>
              </a:spcAft>
              <a:buNone/>
            </a:pPr>
            <a:r>
              <a:rPr lang="en" sz="1600" b="1"/>
              <a:t>Nonparametric Bayesian Models:</a:t>
            </a:r>
            <a:endParaRPr sz="1600" b="1"/>
          </a:p>
          <a:p>
            <a:pPr marL="457200" lvl="0" indent="-330200" algn="l" rtl="0">
              <a:lnSpc>
                <a:spcPct val="150000"/>
              </a:lnSpc>
              <a:spcBef>
                <a:spcPts val="0"/>
              </a:spcBef>
              <a:spcAft>
                <a:spcPts val="0"/>
              </a:spcAft>
              <a:buSzPts val="1600"/>
              <a:buChar char="●"/>
            </a:pPr>
            <a:r>
              <a:rPr lang="en" sz="1600"/>
              <a:t>Gaussian Process (GP) Classification </a:t>
            </a:r>
            <a:endParaRPr sz="1600"/>
          </a:p>
          <a:p>
            <a:pPr marL="457200" lvl="0" indent="-330200" algn="l" rtl="0">
              <a:lnSpc>
                <a:spcPct val="150000"/>
              </a:lnSpc>
              <a:spcBef>
                <a:spcPts val="0"/>
              </a:spcBef>
              <a:spcAft>
                <a:spcPts val="0"/>
              </a:spcAft>
              <a:buSzPts val="1600"/>
              <a:buChar char="●"/>
            </a:pPr>
            <a:r>
              <a:rPr lang="en" sz="1600"/>
              <a:t>Dirichlet Process Mixture Model (DPMM)</a:t>
            </a:r>
            <a:endParaRPr sz="1600"/>
          </a:p>
          <a:p>
            <a:pPr marL="0" lvl="0" indent="0" algn="l" rtl="0">
              <a:lnSpc>
                <a:spcPct val="150000"/>
              </a:lnSpc>
              <a:spcBef>
                <a:spcPts val="0"/>
              </a:spcBef>
              <a:spcAft>
                <a:spcPts val="0"/>
              </a:spcAft>
              <a:buNone/>
            </a:pPr>
            <a:endParaRPr sz="1600"/>
          </a:p>
          <a:p>
            <a:pPr marL="0" lvl="0" indent="0" algn="l" rtl="0">
              <a:lnSpc>
                <a:spcPct val="150000"/>
              </a:lnSpc>
              <a:spcBef>
                <a:spcPts val="0"/>
              </a:spcBef>
              <a:spcAft>
                <a:spcPts val="0"/>
              </a:spcAft>
              <a:buNone/>
            </a:pPr>
            <a:r>
              <a:rPr lang="en" sz="1600"/>
              <a:t>The challenge: make a coherent comparison of these algorithms!</a:t>
            </a:r>
            <a:endParaRPr sz="1600"/>
          </a:p>
        </p:txBody>
      </p:sp>
      <p:sp>
        <p:nvSpPr>
          <p:cNvPr id="832" name="Google Shape;832;p78"/>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20</a:t>
            </a:fld>
            <a:endParaRPr/>
          </a:p>
        </p:txBody>
      </p:sp>
      <p:sp>
        <p:nvSpPr>
          <p:cNvPr id="833" name="Google Shape;833;p78"/>
          <p:cNvSpPr/>
          <p:nvPr/>
        </p:nvSpPr>
        <p:spPr>
          <a:xfrm>
            <a:off x="7391950" y="-29475"/>
            <a:ext cx="1836300" cy="5226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834" name="Google Shape;834;p78"/>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838"/>
        <p:cNvGrpSpPr/>
        <p:nvPr/>
      </p:nvGrpSpPr>
      <p:grpSpPr>
        <a:xfrm>
          <a:off x="0" y="0"/>
          <a:ext cx="0" cy="0"/>
          <a:chOff x="0" y="0"/>
          <a:chExt cx="0" cy="0"/>
        </a:xfrm>
      </p:grpSpPr>
      <p:sp>
        <p:nvSpPr>
          <p:cNvPr id="839" name="Google Shape;839;p79"/>
          <p:cNvSpPr txBox="1">
            <a:spLocks noGrp="1"/>
          </p:cNvSpPr>
          <p:nvPr>
            <p:ph type="title"/>
          </p:nvPr>
        </p:nvSpPr>
        <p:spPr>
          <a:xfrm>
            <a:off x="888275" y="0"/>
            <a:ext cx="65037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Now apply this to Neural Networks</a:t>
            </a:r>
            <a:endParaRPr sz="2000" u="sng"/>
          </a:p>
          <a:p>
            <a:pPr marL="0" lvl="0" indent="0" algn="l" rtl="0">
              <a:spcBef>
                <a:spcPts val="0"/>
              </a:spcBef>
              <a:spcAft>
                <a:spcPts val="0"/>
              </a:spcAft>
              <a:buClr>
                <a:schemeClr val="dk1"/>
              </a:buClr>
              <a:buSzPts val="1100"/>
              <a:buFont typeface="Arial"/>
              <a:buNone/>
            </a:pPr>
            <a:endParaRPr sz="1900" u="sng"/>
          </a:p>
          <a:p>
            <a:pPr marL="0" lvl="0" indent="0" algn="l" rtl="0">
              <a:spcBef>
                <a:spcPts val="0"/>
              </a:spcBef>
              <a:spcAft>
                <a:spcPts val="0"/>
              </a:spcAft>
              <a:buClr>
                <a:schemeClr val="dk1"/>
              </a:buClr>
              <a:buSzPts val="1100"/>
              <a:buFont typeface="Arial"/>
              <a:buNone/>
            </a:pPr>
            <a:r>
              <a:rPr lang="en" sz="1600"/>
              <a:t>Trained NN ≃ MLE of </a:t>
            </a:r>
            <a:r>
              <a:rPr lang="en" sz="1500" b="1"/>
              <a:t>θ*</a:t>
            </a:r>
            <a:r>
              <a:rPr lang="en" sz="1500" b="1" baseline="-25000"/>
              <a:t>min</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Loss = </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600" u="sng"/>
          </a:p>
          <a:p>
            <a:pPr marL="0" lvl="0" indent="0" algn="l" rtl="0">
              <a:spcBef>
                <a:spcPts val="0"/>
              </a:spcBef>
              <a:spcAft>
                <a:spcPts val="0"/>
              </a:spcAft>
              <a:buClr>
                <a:schemeClr val="dk1"/>
              </a:buClr>
              <a:buSzPts val="1100"/>
              <a:buFont typeface="Arial"/>
              <a:buNone/>
            </a:pPr>
            <a:r>
              <a:rPr lang="en" sz="1600" u="sng"/>
              <a:t>NN ensemble</a:t>
            </a:r>
            <a:endParaRPr sz="1900" u="sng"/>
          </a:p>
          <a:p>
            <a:pPr marL="0" lvl="0" indent="0" algn="l" rtl="0">
              <a:spcBef>
                <a:spcPts val="0"/>
              </a:spcBef>
              <a:spcAft>
                <a:spcPts val="0"/>
              </a:spcAft>
              <a:buClr>
                <a:schemeClr val="dk1"/>
              </a:buClr>
              <a:buSzPts val="1100"/>
              <a:buFont typeface="Arial"/>
              <a:buNone/>
            </a:pPr>
            <a:endParaRPr sz="1400"/>
          </a:p>
          <a:p>
            <a:pPr marL="0" lvl="0" indent="0" algn="l" rtl="0">
              <a:spcBef>
                <a:spcPts val="0"/>
              </a:spcBef>
              <a:spcAft>
                <a:spcPts val="0"/>
              </a:spcAft>
              <a:buClr>
                <a:schemeClr val="dk1"/>
              </a:buClr>
              <a:buSzPts val="1100"/>
              <a:buFont typeface="Arial"/>
              <a:buNone/>
            </a:pPr>
            <a:endParaRPr sz="14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Probability mass centered around the sampled values which approximately minimized the loss, such that these samples are representative for the whole distribution. </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Also ok if loss is not convex</a:t>
            </a:r>
            <a:endParaRPr sz="1500"/>
          </a:p>
        </p:txBody>
      </p:sp>
      <p:sp>
        <p:nvSpPr>
          <p:cNvPr id="840" name="Google Shape;840;p79"/>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21</a:t>
            </a:fld>
            <a:endParaRPr/>
          </a:p>
        </p:txBody>
      </p:sp>
      <p:sp>
        <p:nvSpPr>
          <p:cNvPr id="841" name="Google Shape;841;p79"/>
          <p:cNvSpPr/>
          <p:nvPr/>
        </p:nvSpPr>
        <p:spPr>
          <a:xfrm>
            <a:off x="7391950" y="-29475"/>
            <a:ext cx="1836300" cy="5226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842" name="Google Shape;842;p79"/>
          <p:cNvSpPr txBox="1"/>
          <p:nvPr/>
        </p:nvSpPr>
        <p:spPr>
          <a:xfrm>
            <a:off x="7703625" y="1688125"/>
            <a:ext cx="1294800" cy="88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endParaRPr sz="1200">
              <a:solidFill>
                <a:schemeClr val="dk1"/>
              </a:solidFill>
              <a:latin typeface="Work Sans"/>
              <a:ea typeface="Work Sans"/>
              <a:cs typeface="Work Sans"/>
              <a:sym typeface="Work Sans"/>
            </a:endParaRPr>
          </a:p>
        </p:txBody>
      </p:sp>
      <p:pic>
        <p:nvPicPr>
          <p:cNvPr id="843" name="Google Shape;843;p79"/>
          <p:cNvPicPr preferRelativeResize="0"/>
          <p:nvPr/>
        </p:nvPicPr>
        <p:blipFill>
          <a:blip r:embed="rId3">
            <a:alphaModFix/>
          </a:blip>
          <a:stretch>
            <a:fillRect/>
          </a:stretch>
        </p:blipFill>
        <p:spPr>
          <a:xfrm>
            <a:off x="999699" y="2281899"/>
            <a:ext cx="1367950" cy="338525"/>
          </a:xfrm>
          <a:prstGeom prst="rect">
            <a:avLst/>
          </a:prstGeom>
          <a:noFill/>
          <a:ln>
            <a:noFill/>
          </a:ln>
        </p:spPr>
      </p:pic>
      <p:pic>
        <p:nvPicPr>
          <p:cNvPr id="844" name="Google Shape;844;p79"/>
          <p:cNvPicPr preferRelativeResize="0"/>
          <p:nvPr/>
        </p:nvPicPr>
        <p:blipFill>
          <a:blip r:embed="rId4">
            <a:alphaModFix/>
          </a:blip>
          <a:stretch>
            <a:fillRect/>
          </a:stretch>
        </p:blipFill>
        <p:spPr>
          <a:xfrm>
            <a:off x="1722888" y="995901"/>
            <a:ext cx="4386925" cy="561750"/>
          </a:xfrm>
          <a:prstGeom prst="rect">
            <a:avLst/>
          </a:prstGeom>
          <a:noFill/>
          <a:ln>
            <a:noFill/>
          </a:ln>
        </p:spPr>
      </p:pic>
      <p:pic>
        <p:nvPicPr>
          <p:cNvPr id="845" name="Google Shape;845;p79"/>
          <p:cNvPicPr preferRelativeResize="0"/>
          <p:nvPr/>
        </p:nvPicPr>
        <p:blipFill rotWithShape="1">
          <a:blip r:embed="rId5">
            <a:alphaModFix/>
          </a:blip>
          <a:srcRect l="56213"/>
          <a:stretch/>
        </p:blipFill>
        <p:spPr>
          <a:xfrm>
            <a:off x="3445819" y="4122900"/>
            <a:ext cx="3329026" cy="630825"/>
          </a:xfrm>
          <a:prstGeom prst="rect">
            <a:avLst/>
          </a:prstGeom>
          <a:noFill/>
          <a:ln>
            <a:noFill/>
          </a:ln>
        </p:spPr>
      </p:pic>
      <p:pic>
        <p:nvPicPr>
          <p:cNvPr id="846" name="Google Shape;846;p79"/>
          <p:cNvPicPr preferRelativeResize="0"/>
          <p:nvPr/>
        </p:nvPicPr>
        <p:blipFill rotWithShape="1">
          <a:blip r:embed="rId6">
            <a:alphaModFix/>
          </a:blip>
          <a:srcRect l="70610"/>
          <a:stretch/>
        </p:blipFill>
        <p:spPr>
          <a:xfrm>
            <a:off x="999698" y="4122900"/>
            <a:ext cx="2016701" cy="630825"/>
          </a:xfrm>
          <a:prstGeom prst="rect">
            <a:avLst/>
          </a:prstGeom>
          <a:noFill/>
          <a:ln>
            <a:noFill/>
          </a:ln>
        </p:spPr>
      </p:pic>
      <p:sp>
        <p:nvSpPr>
          <p:cNvPr id="847" name="Google Shape;847;p79"/>
          <p:cNvSpPr txBox="1">
            <a:spLocks noGrp="1"/>
          </p:cNvSpPr>
          <p:nvPr>
            <p:ph type="subTitle" idx="1"/>
          </p:nvPr>
        </p:nvSpPr>
        <p:spPr>
          <a:xfrm rot="-5400000">
            <a:off x="-402400" y="3851550"/>
            <a:ext cx="15474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Machine learning</a:t>
            </a:r>
            <a:endParaRPr/>
          </a:p>
        </p:txBody>
      </p:sp>
      <p:sp>
        <p:nvSpPr>
          <p:cNvPr id="848" name="Google Shape;848;p79"/>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852"/>
        <p:cNvGrpSpPr/>
        <p:nvPr/>
      </p:nvGrpSpPr>
      <p:grpSpPr>
        <a:xfrm>
          <a:off x="0" y="0"/>
          <a:ext cx="0" cy="0"/>
          <a:chOff x="0" y="0"/>
          <a:chExt cx="0" cy="0"/>
        </a:xfrm>
      </p:grpSpPr>
      <p:sp>
        <p:nvSpPr>
          <p:cNvPr id="853" name="Google Shape;853;p80"/>
          <p:cNvSpPr txBox="1">
            <a:spLocks noGrp="1"/>
          </p:cNvSpPr>
          <p:nvPr>
            <p:ph type="title"/>
          </p:nvPr>
        </p:nvSpPr>
        <p:spPr>
          <a:xfrm>
            <a:off x="888275" y="0"/>
            <a:ext cx="65037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NNE with conflictual loss</a:t>
            </a:r>
            <a:endParaRPr sz="2000" u="sng"/>
          </a:p>
          <a:p>
            <a:pPr marL="0" lvl="0" indent="0" algn="l" rtl="0">
              <a:spcBef>
                <a:spcPts val="0"/>
              </a:spcBef>
              <a:spcAft>
                <a:spcPts val="0"/>
              </a:spcAft>
              <a:buClr>
                <a:schemeClr val="dk1"/>
              </a:buClr>
              <a:buSzPts val="1100"/>
              <a:buFont typeface="Arial"/>
              <a:buNone/>
            </a:pPr>
            <a:endParaRPr sz="1600" u="sng"/>
          </a:p>
          <a:p>
            <a:pPr marL="0" lvl="0" indent="0" algn="l" rtl="0">
              <a:spcBef>
                <a:spcPts val="0"/>
              </a:spcBef>
              <a:spcAft>
                <a:spcPts val="0"/>
              </a:spcAft>
              <a:buClr>
                <a:schemeClr val="dk1"/>
              </a:buClr>
              <a:buSzPts val="1100"/>
              <a:buFont typeface="Arial"/>
              <a:buNone/>
            </a:pPr>
            <a:r>
              <a:rPr lang="en" sz="1600"/>
              <a:t>Problem: NNs have a finite amount of parameters. </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“In distribution”: many “ReLUs” contribute to make a smooth function. </a:t>
            </a:r>
            <a:endParaRPr sz="1600"/>
          </a:p>
          <a:p>
            <a:pPr marL="0" lvl="0" indent="0" algn="l" rtl="0">
              <a:spcBef>
                <a:spcPts val="0"/>
              </a:spcBef>
              <a:spcAft>
                <a:spcPts val="0"/>
              </a:spcAft>
              <a:buClr>
                <a:schemeClr val="dk1"/>
              </a:buClr>
              <a:buSzPts val="1100"/>
              <a:buFont typeface="Arial"/>
              <a:buNone/>
            </a:pPr>
            <a:r>
              <a:rPr lang="en" sz="1600"/>
              <a:t>“Out of distribution”: the function becomes completely linear, leading to asymptotical extreme probabilities and no variability across ensembles.</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Conflictual loss aims to mitigate this by introducing a “balanced bias” to the ensemble. We do this by artificially changing P(</a:t>
            </a:r>
            <a:r>
              <a:rPr lang="en" sz="1600" b="1"/>
              <a:t>c</a:t>
            </a:r>
            <a:r>
              <a:rPr lang="en" sz="1600"/>
              <a:t>) = [P(c1), P(c2), .., P(ck)] by introducing an extra term in the loss function. If we have m*k ensembles this should push the mean towards 1/k and increase variability.</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p:txBody>
      </p:sp>
      <p:sp>
        <p:nvSpPr>
          <p:cNvPr id="854" name="Google Shape;854;p80"/>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22</a:t>
            </a:fld>
            <a:endParaRPr/>
          </a:p>
        </p:txBody>
      </p:sp>
      <p:sp>
        <p:nvSpPr>
          <p:cNvPr id="855" name="Google Shape;855;p80"/>
          <p:cNvSpPr/>
          <p:nvPr/>
        </p:nvSpPr>
        <p:spPr>
          <a:xfrm>
            <a:off x="7391950" y="-29475"/>
            <a:ext cx="1836300" cy="5226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856" name="Google Shape;856;p80"/>
          <p:cNvSpPr txBox="1"/>
          <p:nvPr/>
        </p:nvSpPr>
        <p:spPr>
          <a:xfrm>
            <a:off x="7532650" y="89925"/>
            <a:ext cx="1611300" cy="505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chemeClr val="dk1"/>
                </a:solidFill>
                <a:latin typeface="Work Sans"/>
                <a:ea typeface="Work Sans"/>
                <a:cs typeface="Work Sans"/>
                <a:sym typeface="Work Sans"/>
              </a:rPr>
              <a:t>“Why ReLU networks yield high-confidence predictions far away from the training data and how to mitigate the problem”, Hein et al (2018)</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Clr>
                <a:schemeClr val="dk1"/>
              </a:buClr>
              <a:buSzPts val="1100"/>
              <a:buFont typeface="Arial"/>
              <a:buNone/>
            </a:pPr>
            <a:r>
              <a:rPr lang="en" sz="1200">
                <a:solidFill>
                  <a:schemeClr val="dk1"/>
                </a:solidFill>
                <a:latin typeface="Work Sans"/>
                <a:ea typeface="Work Sans"/>
                <a:cs typeface="Work Sans"/>
                <a:sym typeface="Work Sans"/>
              </a:rPr>
              <a:t>“On the Calibration of Epistemic Uncertainty:</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Principles, Paradoxes and Conflictual Loss”,</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Fellaji et al (2024)</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Clr>
                <a:schemeClr val="dk1"/>
              </a:buClr>
              <a:buSzPts val="1100"/>
              <a:buFont typeface="Arial"/>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p:txBody>
      </p:sp>
      <p:pic>
        <p:nvPicPr>
          <p:cNvPr id="857" name="Google Shape;857;p80"/>
          <p:cNvPicPr preferRelativeResize="0"/>
          <p:nvPr/>
        </p:nvPicPr>
        <p:blipFill>
          <a:blip r:embed="rId3">
            <a:alphaModFix/>
          </a:blip>
          <a:stretch>
            <a:fillRect/>
          </a:stretch>
        </p:blipFill>
        <p:spPr>
          <a:xfrm>
            <a:off x="1866263" y="3977650"/>
            <a:ext cx="4100175" cy="810900"/>
          </a:xfrm>
          <a:prstGeom prst="rect">
            <a:avLst/>
          </a:prstGeom>
          <a:noFill/>
          <a:ln>
            <a:noFill/>
          </a:ln>
        </p:spPr>
      </p:pic>
      <p:sp>
        <p:nvSpPr>
          <p:cNvPr id="858" name="Google Shape;858;p80"/>
          <p:cNvSpPr txBox="1">
            <a:spLocks noGrp="1"/>
          </p:cNvSpPr>
          <p:nvPr>
            <p:ph type="subTitle" idx="1"/>
          </p:nvPr>
        </p:nvSpPr>
        <p:spPr>
          <a:xfrm rot="-5400000">
            <a:off x="-402400" y="3851550"/>
            <a:ext cx="15474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Machine learning</a:t>
            </a:r>
            <a:endParaRPr/>
          </a:p>
        </p:txBody>
      </p:sp>
      <p:sp>
        <p:nvSpPr>
          <p:cNvPr id="859" name="Google Shape;859;p80"/>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863"/>
        <p:cNvGrpSpPr/>
        <p:nvPr/>
      </p:nvGrpSpPr>
      <p:grpSpPr>
        <a:xfrm>
          <a:off x="0" y="0"/>
          <a:ext cx="0" cy="0"/>
          <a:chOff x="0" y="0"/>
          <a:chExt cx="0" cy="0"/>
        </a:xfrm>
      </p:grpSpPr>
      <p:sp>
        <p:nvSpPr>
          <p:cNvPr id="864" name="Google Shape;864;p81"/>
          <p:cNvSpPr txBox="1">
            <a:spLocks noGrp="1"/>
          </p:cNvSpPr>
          <p:nvPr>
            <p:ph type="title"/>
          </p:nvPr>
        </p:nvSpPr>
        <p:spPr>
          <a:xfrm>
            <a:off x="888275" y="0"/>
            <a:ext cx="65037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Monte Carlo dropout</a:t>
            </a:r>
            <a:endParaRPr sz="2000" u="sng"/>
          </a:p>
          <a:p>
            <a:pPr marL="0" lvl="0" indent="0" algn="l" rtl="0">
              <a:spcBef>
                <a:spcPts val="0"/>
              </a:spcBef>
              <a:spcAft>
                <a:spcPts val="0"/>
              </a:spcAft>
              <a:buClr>
                <a:schemeClr val="dk1"/>
              </a:buClr>
              <a:buSzPts val="1100"/>
              <a:buFont typeface="Arial"/>
              <a:buNone/>
            </a:pPr>
            <a:endParaRPr sz="2000" u="sng"/>
          </a:p>
          <a:p>
            <a:pPr marL="0" lvl="0" indent="0" algn="l" rtl="0">
              <a:spcBef>
                <a:spcPts val="0"/>
              </a:spcBef>
              <a:spcAft>
                <a:spcPts val="0"/>
              </a:spcAft>
              <a:buClr>
                <a:schemeClr val="dk1"/>
              </a:buClr>
              <a:buSzPts val="1100"/>
              <a:buFont typeface="Arial"/>
              <a:buNone/>
            </a:pPr>
            <a:r>
              <a:rPr lang="en" sz="1500"/>
              <a:t>MCD is a way of approximating Bayesian variational inference over NN parameter distributions while still using gradient descent and without doubling the number of network parameters.</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“Poor man’s Bayesian NN”</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We set each parameter in the network to 0 with a probability p for every forward pass.</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For inference, we perform N</a:t>
            </a:r>
            <a:r>
              <a:rPr lang="en" sz="1500" baseline="-25000"/>
              <a:t>MC</a:t>
            </a:r>
            <a:endParaRPr sz="1500"/>
          </a:p>
          <a:p>
            <a:pPr marL="0" lvl="0" indent="0" algn="l" rtl="0">
              <a:spcBef>
                <a:spcPts val="0"/>
              </a:spcBef>
              <a:spcAft>
                <a:spcPts val="0"/>
              </a:spcAft>
              <a:buClr>
                <a:schemeClr val="dk1"/>
              </a:buClr>
              <a:buSzPts val="1100"/>
              <a:buFont typeface="Arial"/>
              <a:buNone/>
            </a:pPr>
            <a:r>
              <a:rPr lang="en" sz="1500"/>
              <a:t>forward passes and calculate:</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Q = sample mean</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u = sample standard deviation</a:t>
            </a:r>
            <a:endParaRPr sz="15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p:txBody>
      </p:sp>
      <p:sp>
        <p:nvSpPr>
          <p:cNvPr id="865" name="Google Shape;865;p81"/>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23</a:t>
            </a:fld>
            <a:endParaRPr/>
          </a:p>
        </p:txBody>
      </p:sp>
      <p:sp>
        <p:nvSpPr>
          <p:cNvPr id="866" name="Google Shape;866;p81"/>
          <p:cNvSpPr/>
          <p:nvPr/>
        </p:nvSpPr>
        <p:spPr>
          <a:xfrm>
            <a:off x="7391950" y="-29475"/>
            <a:ext cx="1836300" cy="5226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867" name="Google Shape;867;p81"/>
          <p:cNvSpPr txBox="1"/>
          <p:nvPr/>
        </p:nvSpPr>
        <p:spPr>
          <a:xfrm>
            <a:off x="7532650" y="145525"/>
            <a:ext cx="1611300" cy="4852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chemeClr val="dk1"/>
                </a:solidFill>
                <a:latin typeface="Work Sans"/>
                <a:ea typeface="Work Sans"/>
                <a:cs typeface="Work Sans"/>
                <a:sym typeface="Work Sans"/>
              </a:rPr>
              <a:t>“Dropout as a Bayesian Approximation: Representing Model Uncertainty in Deep Learning”,</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Gal &amp; Ghahramani (2016)</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“Notes on the Behavior of MC Dropout”, Verdoja &amp; </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Kyrki (2021)</a:t>
            </a:r>
            <a:endParaRPr sz="1200">
              <a:solidFill>
                <a:schemeClr val="dk1"/>
              </a:solidFill>
              <a:latin typeface="Work Sans"/>
              <a:ea typeface="Work Sans"/>
              <a:cs typeface="Work Sans"/>
              <a:sym typeface="Work Sans"/>
            </a:endParaRPr>
          </a:p>
        </p:txBody>
      </p:sp>
      <p:pic>
        <p:nvPicPr>
          <p:cNvPr id="868" name="Google Shape;868;p81"/>
          <p:cNvPicPr preferRelativeResize="0"/>
          <p:nvPr/>
        </p:nvPicPr>
        <p:blipFill>
          <a:blip r:embed="rId3">
            <a:alphaModFix/>
          </a:blip>
          <a:stretch>
            <a:fillRect/>
          </a:stretch>
        </p:blipFill>
        <p:spPr>
          <a:xfrm>
            <a:off x="4035575" y="2661000"/>
            <a:ext cx="3082675" cy="2140750"/>
          </a:xfrm>
          <a:prstGeom prst="rect">
            <a:avLst/>
          </a:prstGeom>
          <a:noFill/>
          <a:ln>
            <a:noFill/>
          </a:ln>
        </p:spPr>
      </p:pic>
      <p:sp>
        <p:nvSpPr>
          <p:cNvPr id="869" name="Google Shape;869;p81"/>
          <p:cNvSpPr txBox="1">
            <a:spLocks noGrp="1"/>
          </p:cNvSpPr>
          <p:nvPr>
            <p:ph type="subTitle" idx="1"/>
          </p:nvPr>
        </p:nvSpPr>
        <p:spPr>
          <a:xfrm rot="-5400000">
            <a:off x="-402400" y="3851550"/>
            <a:ext cx="15474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Machine learning</a:t>
            </a:r>
            <a:endParaRPr/>
          </a:p>
        </p:txBody>
      </p:sp>
      <p:sp>
        <p:nvSpPr>
          <p:cNvPr id="870" name="Google Shape;870;p81"/>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874"/>
        <p:cNvGrpSpPr/>
        <p:nvPr/>
      </p:nvGrpSpPr>
      <p:grpSpPr>
        <a:xfrm>
          <a:off x="0" y="0"/>
          <a:ext cx="0" cy="0"/>
          <a:chOff x="0" y="0"/>
          <a:chExt cx="0" cy="0"/>
        </a:xfrm>
      </p:grpSpPr>
      <p:sp>
        <p:nvSpPr>
          <p:cNvPr id="875" name="Google Shape;875;p82"/>
          <p:cNvSpPr txBox="1">
            <a:spLocks noGrp="1"/>
          </p:cNvSpPr>
          <p:nvPr>
            <p:ph type="title"/>
          </p:nvPr>
        </p:nvSpPr>
        <p:spPr>
          <a:xfrm>
            <a:off x="888275" y="0"/>
            <a:ext cx="65037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Evidential deep learning</a:t>
            </a:r>
            <a:endParaRPr sz="2000" u="sng"/>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EDL is based on the framework of Subjective Logic (as opposed to boolean logic and probabilistic logic).</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Includes the ability to express ignorance about a proposition.</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Probability of Q:</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e is the “evidence”, which in my case is the softplus of the last non-softmax layer of the NN</a:t>
            </a:r>
            <a:endParaRPr sz="1600"/>
          </a:p>
        </p:txBody>
      </p:sp>
      <p:sp>
        <p:nvSpPr>
          <p:cNvPr id="876" name="Google Shape;876;p82"/>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24</a:t>
            </a:fld>
            <a:endParaRPr/>
          </a:p>
        </p:txBody>
      </p:sp>
      <p:sp>
        <p:nvSpPr>
          <p:cNvPr id="877" name="Google Shape;877;p82"/>
          <p:cNvSpPr/>
          <p:nvPr/>
        </p:nvSpPr>
        <p:spPr>
          <a:xfrm>
            <a:off x="7391950" y="-29475"/>
            <a:ext cx="1836300" cy="5226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878" name="Google Shape;878;p82"/>
          <p:cNvSpPr txBox="1"/>
          <p:nvPr/>
        </p:nvSpPr>
        <p:spPr>
          <a:xfrm>
            <a:off x="7391950" y="145525"/>
            <a:ext cx="1836300" cy="49170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200">
                <a:solidFill>
                  <a:schemeClr val="dk1"/>
                </a:solidFill>
                <a:latin typeface="Work Sans"/>
                <a:ea typeface="Work Sans"/>
                <a:cs typeface="Work Sans"/>
                <a:sym typeface="Work Sans"/>
              </a:rPr>
              <a:t>“Evidential Deep Learning to Quantify Classiﬁcation</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Uncertainty”, Sensoy</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(2018)</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“Deep Evidential Regression”, Amini (2022)</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“Subjective Logic”, Jøsang (Draft, 2013)</a:t>
            </a:r>
            <a:endParaRPr sz="1200">
              <a:solidFill>
                <a:schemeClr val="dk1"/>
              </a:solidFill>
              <a:latin typeface="Work Sans"/>
              <a:ea typeface="Work Sans"/>
              <a:cs typeface="Work Sans"/>
              <a:sym typeface="Work Sans"/>
            </a:endParaRPr>
          </a:p>
          <a:p>
            <a:pPr marL="0" lvl="0" indent="0" algn="l" rtl="0">
              <a:spcBef>
                <a:spcPts val="0"/>
              </a:spcBef>
              <a:spcAft>
                <a:spcPts val="0"/>
              </a:spcAft>
              <a:buClr>
                <a:schemeClr val="dk1"/>
              </a:buClr>
              <a:buSzPts val="1100"/>
              <a:buFont typeface="Arial"/>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p:txBody>
      </p:sp>
      <p:pic>
        <p:nvPicPr>
          <p:cNvPr id="879" name="Google Shape;879;p82"/>
          <p:cNvPicPr preferRelativeResize="0"/>
          <p:nvPr/>
        </p:nvPicPr>
        <p:blipFill>
          <a:blip r:embed="rId3">
            <a:alphaModFix/>
          </a:blip>
          <a:stretch>
            <a:fillRect/>
          </a:stretch>
        </p:blipFill>
        <p:spPr>
          <a:xfrm>
            <a:off x="2647025" y="1901099"/>
            <a:ext cx="2513425" cy="520350"/>
          </a:xfrm>
          <a:prstGeom prst="rect">
            <a:avLst/>
          </a:prstGeom>
          <a:noFill/>
          <a:ln>
            <a:noFill/>
          </a:ln>
        </p:spPr>
      </p:pic>
      <p:pic>
        <p:nvPicPr>
          <p:cNvPr id="880" name="Google Shape;880;p82"/>
          <p:cNvPicPr preferRelativeResize="0"/>
          <p:nvPr/>
        </p:nvPicPr>
        <p:blipFill>
          <a:blip r:embed="rId4">
            <a:alphaModFix/>
          </a:blip>
          <a:stretch>
            <a:fillRect/>
          </a:stretch>
        </p:blipFill>
        <p:spPr>
          <a:xfrm>
            <a:off x="5384269" y="2210750"/>
            <a:ext cx="1112175" cy="223400"/>
          </a:xfrm>
          <a:prstGeom prst="rect">
            <a:avLst/>
          </a:prstGeom>
          <a:noFill/>
          <a:ln>
            <a:noFill/>
          </a:ln>
        </p:spPr>
      </p:pic>
      <p:pic>
        <p:nvPicPr>
          <p:cNvPr id="881" name="Google Shape;881;p82"/>
          <p:cNvPicPr preferRelativeResize="0"/>
          <p:nvPr/>
        </p:nvPicPr>
        <p:blipFill>
          <a:blip r:embed="rId5">
            <a:alphaModFix/>
          </a:blip>
          <a:stretch>
            <a:fillRect/>
          </a:stretch>
        </p:blipFill>
        <p:spPr>
          <a:xfrm>
            <a:off x="888277" y="3221950"/>
            <a:ext cx="2396293" cy="1584825"/>
          </a:xfrm>
          <a:prstGeom prst="rect">
            <a:avLst/>
          </a:prstGeom>
          <a:noFill/>
          <a:ln>
            <a:noFill/>
          </a:ln>
        </p:spPr>
      </p:pic>
      <p:pic>
        <p:nvPicPr>
          <p:cNvPr id="882" name="Google Shape;882;p82"/>
          <p:cNvPicPr preferRelativeResize="0"/>
          <p:nvPr/>
        </p:nvPicPr>
        <p:blipFill>
          <a:blip r:embed="rId6">
            <a:alphaModFix/>
          </a:blip>
          <a:stretch>
            <a:fillRect/>
          </a:stretch>
        </p:blipFill>
        <p:spPr>
          <a:xfrm>
            <a:off x="3743775" y="3221950"/>
            <a:ext cx="2778931" cy="1584826"/>
          </a:xfrm>
          <a:prstGeom prst="rect">
            <a:avLst/>
          </a:prstGeom>
          <a:noFill/>
          <a:ln>
            <a:noFill/>
          </a:ln>
        </p:spPr>
      </p:pic>
      <p:sp>
        <p:nvSpPr>
          <p:cNvPr id="883" name="Google Shape;883;p82"/>
          <p:cNvSpPr txBox="1"/>
          <p:nvPr/>
        </p:nvSpPr>
        <p:spPr>
          <a:xfrm>
            <a:off x="3877900" y="4819000"/>
            <a:ext cx="2644800" cy="22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700" u="sng">
                <a:solidFill>
                  <a:schemeClr val="hlink"/>
                </a:solidFill>
                <a:latin typeface="Work Sans"/>
                <a:ea typeface="Work Sans"/>
                <a:cs typeface="Work Sans"/>
                <a:sym typeface="Work Sans"/>
                <a:hlinkClick r:id="rId7"/>
              </a:rPr>
              <a:t>https://github.com/aamini/evidential-deep-learning</a:t>
            </a:r>
            <a:r>
              <a:rPr lang="en" sz="700">
                <a:solidFill>
                  <a:schemeClr val="dk1"/>
                </a:solidFill>
                <a:latin typeface="Work Sans"/>
                <a:ea typeface="Work Sans"/>
                <a:cs typeface="Work Sans"/>
                <a:sym typeface="Work Sans"/>
              </a:rPr>
              <a:t> </a:t>
            </a:r>
            <a:endParaRPr sz="700">
              <a:solidFill>
                <a:schemeClr val="dk1"/>
              </a:solidFill>
              <a:latin typeface="Work Sans"/>
              <a:ea typeface="Work Sans"/>
              <a:cs typeface="Work Sans"/>
              <a:sym typeface="Work Sans"/>
            </a:endParaRPr>
          </a:p>
        </p:txBody>
      </p:sp>
      <p:sp>
        <p:nvSpPr>
          <p:cNvPr id="884" name="Google Shape;884;p82"/>
          <p:cNvSpPr txBox="1"/>
          <p:nvPr/>
        </p:nvSpPr>
        <p:spPr>
          <a:xfrm>
            <a:off x="888225" y="4774750"/>
            <a:ext cx="2396400" cy="3120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700">
                <a:solidFill>
                  <a:schemeClr val="dk1"/>
                </a:solidFill>
                <a:latin typeface="Work Sans"/>
                <a:ea typeface="Work Sans"/>
                <a:cs typeface="Work Sans"/>
                <a:sym typeface="Work Sans"/>
              </a:rPr>
              <a:t>Evidential Deep Learning to Quantify Classiﬁcation</a:t>
            </a:r>
            <a:endParaRPr sz="700">
              <a:solidFill>
                <a:schemeClr val="dk1"/>
              </a:solidFill>
              <a:latin typeface="Work Sans"/>
              <a:ea typeface="Work Sans"/>
              <a:cs typeface="Work Sans"/>
              <a:sym typeface="Work Sans"/>
            </a:endParaRPr>
          </a:p>
          <a:p>
            <a:pPr marL="0" lvl="0" indent="0" algn="l" rtl="0">
              <a:spcBef>
                <a:spcPts val="0"/>
              </a:spcBef>
              <a:spcAft>
                <a:spcPts val="0"/>
              </a:spcAft>
              <a:buClr>
                <a:schemeClr val="dk1"/>
              </a:buClr>
              <a:buSzPts val="1100"/>
              <a:buFont typeface="Arial"/>
              <a:buNone/>
            </a:pPr>
            <a:r>
              <a:rPr lang="en" sz="700">
                <a:solidFill>
                  <a:schemeClr val="dk1"/>
                </a:solidFill>
                <a:latin typeface="Work Sans"/>
                <a:ea typeface="Work Sans"/>
                <a:cs typeface="Work Sans"/>
                <a:sym typeface="Work Sans"/>
              </a:rPr>
              <a:t>Uncertainty, Sensoy (2018)</a:t>
            </a:r>
            <a:endParaRPr sz="700">
              <a:solidFill>
                <a:schemeClr val="dk1"/>
              </a:solidFill>
              <a:latin typeface="Work Sans"/>
              <a:ea typeface="Work Sans"/>
              <a:cs typeface="Work Sans"/>
              <a:sym typeface="Work Sans"/>
            </a:endParaRPr>
          </a:p>
          <a:p>
            <a:pPr marL="0" lvl="0" indent="0" algn="l" rtl="0">
              <a:spcBef>
                <a:spcPts val="0"/>
              </a:spcBef>
              <a:spcAft>
                <a:spcPts val="0"/>
              </a:spcAft>
              <a:buNone/>
            </a:pPr>
            <a:endParaRPr sz="700">
              <a:solidFill>
                <a:schemeClr val="dk1"/>
              </a:solidFill>
              <a:latin typeface="Work Sans"/>
              <a:ea typeface="Work Sans"/>
              <a:cs typeface="Work Sans"/>
              <a:sym typeface="Work Sans"/>
            </a:endParaRPr>
          </a:p>
        </p:txBody>
      </p:sp>
      <p:sp>
        <p:nvSpPr>
          <p:cNvPr id="885" name="Google Shape;885;p82"/>
          <p:cNvSpPr txBox="1">
            <a:spLocks noGrp="1"/>
          </p:cNvSpPr>
          <p:nvPr>
            <p:ph type="subTitle" idx="1"/>
          </p:nvPr>
        </p:nvSpPr>
        <p:spPr>
          <a:xfrm rot="-5400000">
            <a:off x="-402400" y="3851550"/>
            <a:ext cx="15474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Machine learning</a:t>
            </a:r>
            <a:endParaRPr/>
          </a:p>
        </p:txBody>
      </p:sp>
      <p:sp>
        <p:nvSpPr>
          <p:cNvPr id="886" name="Google Shape;886;p82"/>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890"/>
        <p:cNvGrpSpPr/>
        <p:nvPr/>
      </p:nvGrpSpPr>
      <p:grpSpPr>
        <a:xfrm>
          <a:off x="0" y="0"/>
          <a:ext cx="0" cy="0"/>
          <a:chOff x="0" y="0"/>
          <a:chExt cx="0" cy="0"/>
        </a:xfrm>
      </p:grpSpPr>
      <p:sp>
        <p:nvSpPr>
          <p:cNvPr id="891" name="Google Shape;891;p83"/>
          <p:cNvSpPr txBox="1">
            <a:spLocks noGrp="1"/>
          </p:cNvSpPr>
          <p:nvPr>
            <p:ph type="title"/>
          </p:nvPr>
        </p:nvSpPr>
        <p:spPr>
          <a:xfrm>
            <a:off x="888275" y="0"/>
            <a:ext cx="65037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Gaussian Process classifier</a:t>
            </a:r>
            <a:endParaRPr sz="2000" u="sng"/>
          </a:p>
          <a:p>
            <a:pPr marL="0" lvl="0" indent="0" algn="l" rtl="0">
              <a:spcBef>
                <a:spcPts val="0"/>
              </a:spcBef>
              <a:spcAft>
                <a:spcPts val="0"/>
              </a:spcAft>
              <a:buClr>
                <a:schemeClr val="dk1"/>
              </a:buClr>
              <a:buSzPts val="1100"/>
              <a:buFont typeface="Arial"/>
              <a:buNone/>
            </a:pPr>
            <a:endParaRPr sz="2000" u="sng"/>
          </a:p>
          <a:p>
            <a:pPr marL="0" lvl="0" indent="0" algn="l" rtl="0">
              <a:spcBef>
                <a:spcPts val="0"/>
              </a:spcBef>
              <a:spcAft>
                <a:spcPts val="0"/>
              </a:spcAft>
              <a:buClr>
                <a:schemeClr val="dk1"/>
              </a:buClr>
              <a:buSzPts val="1100"/>
              <a:buFont typeface="Arial"/>
              <a:buNone/>
            </a:pPr>
            <a:r>
              <a:rPr lang="en" sz="1500"/>
              <a:t>We assume that our data X</a:t>
            </a:r>
            <a:endParaRPr sz="1500"/>
          </a:p>
          <a:p>
            <a:pPr marL="0" lvl="0" indent="0" algn="l" rtl="0">
              <a:spcBef>
                <a:spcPts val="0"/>
              </a:spcBef>
              <a:spcAft>
                <a:spcPts val="0"/>
              </a:spcAft>
              <a:buClr>
                <a:schemeClr val="dk1"/>
              </a:buClr>
              <a:buSzPts val="1100"/>
              <a:buFont typeface="Arial"/>
              <a:buNone/>
            </a:pPr>
            <a:r>
              <a:rPr lang="en" sz="1500"/>
              <a:t>can be used to produce</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Where f(x) is distributed as </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SE kernel: “close” x’s to have</a:t>
            </a:r>
            <a:endParaRPr sz="1500"/>
          </a:p>
          <a:p>
            <a:pPr marL="0" lvl="0" indent="0" algn="l" rtl="0">
              <a:spcBef>
                <a:spcPts val="0"/>
              </a:spcBef>
              <a:spcAft>
                <a:spcPts val="0"/>
              </a:spcAft>
              <a:buClr>
                <a:schemeClr val="dk1"/>
              </a:buClr>
              <a:buSzPts val="1100"/>
              <a:buFont typeface="Arial"/>
              <a:buNone/>
            </a:pPr>
            <a:r>
              <a:rPr lang="en" sz="1500"/>
              <a:t>high covariance -&gt; locally smooth</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Combining GP and logistic regression we get class probability estimation:</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We can get Q and u by MC integration by sampling from the normal distribution given by the mean and std of f</a:t>
            </a:r>
            <a:r>
              <a:rPr lang="en" sz="1500" baseline="-25000"/>
              <a:t>*</a:t>
            </a:r>
            <a:endParaRPr sz="1500" baseline="-250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p:txBody>
      </p:sp>
      <p:sp>
        <p:nvSpPr>
          <p:cNvPr id="892" name="Google Shape;892;p83"/>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25</a:t>
            </a:fld>
            <a:endParaRPr/>
          </a:p>
        </p:txBody>
      </p:sp>
      <p:sp>
        <p:nvSpPr>
          <p:cNvPr id="893" name="Google Shape;893;p83"/>
          <p:cNvSpPr/>
          <p:nvPr/>
        </p:nvSpPr>
        <p:spPr>
          <a:xfrm>
            <a:off x="7391950" y="-29475"/>
            <a:ext cx="1836300" cy="5226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894" name="Google Shape;894;p83"/>
          <p:cNvSpPr txBox="1"/>
          <p:nvPr/>
        </p:nvSpPr>
        <p:spPr>
          <a:xfrm>
            <a:off x="7391950" y="145525"/>
            <a:ext cx="1836300" cy="4819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chemeClr val="dk1"/>
                </a:solidFill>
                <a:latin typeface="Work Sans"/>
                <a:ea typeface="Work Sans"/>
                <a:cs typeface="Work Sans"/>
                <a:sym typeface="Work Sans"/>
              </a:rPr>
              <a:t>“Gaussian processes”,</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Chuong B. Do (2008), Stanford lecture notes</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u="sng">
                <a:solidFill>
                  <a:schemeClr val="hlink"/>
                </a:solidFill>
                <a:latin typeface="Work Sans"/>
                <a:ea typeface="Work Sans"/>
                <a:cs typeface="Work Sans"/>
                <a:sym typeface="Work Sans"/>
                <a:hlinkClick r:id="rId3"/>
              </a:rPr>
              <a:t>https://cs229.stanford.edu/section/cs229-gaussian_processes.pdf</a:t>
            </a:r>
            <a:r>
              <a:rPr lang="en" sz="1200">
                <a:solidFill>
                  <a:schemeClr val="dk1"/>
                </a:solidFill>
                <a:latin typeface="Work Sans"/>
                <a:ea typeface="Work Sans"/>
                <a:cs typeface="Work Sans"/>
                <a:sym typeface="Work Sans"/>
              </a:rPr>
              <a:t> </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Probabilistic ML class of Prof. Dr. Philipp Hennig in the Summer Term 2023 at the University of Tübingen:</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u="sng">
                <a:solidFill>
                  <a:schemeClr val="hlink"/>
                </a:solidFill>
                <a:latin typeface="Work Sans"/>
                <a:ea typeface="Work Sans"/>
                <a:cs typeface="Work Sans"/>
                <a:sym typeface="Work Sans"/>
                <a:hlinkClick r:id="rId4"/>
              </a:rPr>
              <a:t>https://www.youtube.com/watch?v=TTo2kjrAuTo&amp;list=PL05umP7R6ij2YE8rRJSb-olDNbntAQ_Bx</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p:txBody>
      </p:sp>
      <p:pic>
        <p:nvPicPr>
          <p:cNvPr id="895" name="Google Shape;895;p83"/>
          <p:cNvPicPr preferRelativeResize="0"/>
          <p:nvPr/>
        </p:nvPicPr>
        <p:blipFill>
          <a:blip r:embed="rId5">
            <a:alphaModFix/>
          </a:blip>
          <a:stretch>
            <a:fillRect/>
          </a:stretch>
        </p:blipFill>
        <p:spPr>
          <a:xfrm>
            <a:off x="3871550" y="541525"/>
            <a:ext cx="3406850" cy="681375"/>
          </a:xfrm>
          <a:prstGeom prst="rect">
            <a:avLst/>
          </a:prstGeom>
          <a:noFill/>
          <a:ln>
            <a:noFill/>
          </a:ln>
        </p:spPr>
      </p:pic>
      <p:pic>
        <p:nvPicPr>
          <p:cNvPr id="896" name="Google Shape;896;p83"/>
          <p:cNvPicPr preferRelativeResize="0"/>
          <p:nvPr/>
        </p:nvPicPr>
        <p:blipFill>
          <a:blip r:embed="rId6">
            <a:alphaModFix/>
          </a:blip>
          <a:stretch>
            <a:fillRect/>
          </a:stretch>
        </p:blipFill>
        <p:spPr>
          <a:xfrm>
            <a:off x="4415100" y="1311250"/>
            <a:ext cx="2628525" cy="517425"/>
          </a:xfrm>
          <a:prstGeom prst="rect">
            <a:avLst/>
          </a:prstGeom>
          <a:noFill/>
          <a:ln>
            <a:noFill/>
          </a:ln>
        </p:spPr>
      </p:pic>
      <p:pic>
        <p:nvPicPr>
          <p:cNvPr id="897" name="Google Shape;897;p83"/>
          <p:cNvPicPr preferRelativeResize="0"/>
          <p:nvPr/>
        </p:nvPicPr>
        <p:blipFill>
          <a:blip r:embed="rId7">
            <a:alphaModFix/>
          </a:blip>
          <a:stretch>
            <a:fillRect/>
          </a:stretch>
        </p:blipFill>
        <p:spPr>
          <a:xfrm>
            <a:off x="4241320" y="1917020"/>
            <a:ext cx="2854847" cy="883500"/>
          </a:xfrm>
          <a:prstGeom prst="rect">
            <a:avLst/>
          </a:prstGeom>
          <a:noFill/>
          <a:ln>
            <a:noFill/>
          </a:ln>
        </p:spPr>
      </p:pic>
      <p:pic>
        <p:nvPicPr>
          <p:cNvPr id="898" name="Google Shape;898;p83"/>
          <p:cNvPicPr preferRelativeResize="0"/>
          <p:nvPr/>
        </p:nvPicPr>
        <p:blipFill>
          <a:blip r:embed="rId8">
            <a:alphaModFix/>
          </a:blip>
          <a:stretch>
            <a:fillRect/>
          </a:stretch>
        </p:blipFill>
        <p:spPr>
          <a:xfrm>
            <a:off x="1139001" y="2888875"/>
            <a:ext cx="2457301" cy="426075"/>
          </a:xfrm>
          <a:prstGeom prst="rect">
            <a:avLst/>
          </a:prstGeom>
          <a:noFill/>
          <a:ln>
            <a:noFill/>
          </a:ln>
        </p:spPr>
      </p:pic>
      <p:pic>
        <p:nvPicPr>
          <p:cNvPr id="899" name="Google Shape;899;p83"/>
          <p:cNvPicPr preferRelativeResize="0"/>
          <p:nvPr/>
        </p:nvPicPr>
        <p:blipFill>
          <a:blip r:embed="rId9">
            <a:alphaModFix/>
          </a:blip>
          <a:stretch>
            <a:fillRect/>
          </a:stretch>
        </p:blipFill>
        <p:spPr>
          <a:xfrm>
            <a:off x="1371325" y="1311244"/>
            <a:ext cx="1294800" cy="271337"/>
          </a:xfrm>
          <a:prstGeom prst="rect">
            <a:avLst/>
          </a:prstGeom>
          <a:noFill/>
          <a:ln>
            <a:noFill/>
          </a:ln>
        </p:spPr>
      </p:pic>
      <p:pic>
        <p:nvPicPr>
          <p:cNvPr id="900" name="Google Shape;900;p83"/>
          <p:cNvPicPr preferRelativeResize="0"/>
          <p:nvPr/>
        </p:nvPicPr>
        <p:blipFill>
          <a:blip r:embed="rId10">
            <a:alphaModFix/>
          </a:blip>
          <a:stretch>
            <a:fillRect/>
          </a:stretch>
        </p:blipFill>
        <p:spPr>
          <a:xfrm>
            <a:off x="992819" y="4013719"/>
            <a:ext cx="2992308" cy="393600"/>
          </a:xfrm>
          <a:prstGeom prst="rect">
            <a:avLst/>
          </a:prstGeom>
          <a:noFill/>
          <a:ln>
            <a:noFill/>
          </a:ln>
        </p:spPr>
      </p:pic>
      <p:pic>
        <p:nvPicPr>
          <p:cNvPr id="901" name="Google Shape;901;p83"/>
          <p:cNvPicPr preferRelativeResize="0"/>
          <p:nvPr/>
        </p:nvPicPr>
        <p:blipFill>
          <a:blip r:embed="rId11">
            <a:alphaModFix/>
          </a:blip>
          <a:stretch>
            <a:fillRect/>
          </a:stretch>
        </p:blipFill>
        <p:spPr>
          <a:xfrm>
            <a:off x="4196800" y="4095225"/>
            <a:ext cx="1608959" cy="230600"/>
          </a:xfrm>
          <a:prstGeom prst="rect">
            <a:avLst/>
          </a:prstGeom>
          <a:noFill/>
          <a:ln>
            <a:noFill/>
          </a:ln>
        </p:spPr>
      </p:pic>
      <p:cxnSp>
        <p:nvCxnSpPr>
          <p:cNvPr id="902" name="Google Shape;902;p83"/>
          <p:cNvCxnSpPr/>
          <p:nvPr/>
        </p:nvCxnSpPr>
        <p:spPr>
          <a:xfrm rot="10800000" flipH="1">
            <a:off x="3585850" y="1200700"/>
            <a:ext cx="219000" cy="770700"/>
          </a:xfrm>
          <a:prstGeom prst="straightConnector1">
            <a:avLst/>
          </a:prstGeom>
          <a:noFill/>
          <a:ln w="9525" cap="flat" cmpd="sng">
            <a:solidFill>
              <a:schemeClr val="dk1"/>
            </a:solidFill>
            <a:prstDash val="solid"/>
            <a:round/>
            <a:headEnd type="none" w="med" len="med"/>
            <a:tailEnd type="triangle" w="med" len="med"/>
          </a:ln>
        </p:spPr>
      </p:cxnSp>
      <p:sp>
        <p:nvSpPr>
          <p:cNvPr id="903" name="Google Shape;903;p83"/>
          <p:cNvSpPr txBox="1">
            <a:spLocks noGrp="1"/>
          </p:cNvSpPr>
          <p:nvPr>
            <p:ph type="subTitle" idx="1"/>
          </p:nvPr>
        </p:nvSpPr>
        <p:spPr>
          <a:xfrm rot="-5400000">
            <a:off x="-402400" y="3851550"/>
            <a:ext cx="15474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Machine learning</a:t>
            </a:r>
            <a:endParaRPr/>
          </a:p>
        </p:txBody>
      </p:sp>
      <p:sp>
        <p:nvSpPr>
          <p:cNvPr id="904" name="Google Shape;904;p83"/>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908"/>
        <p:cNvGrpSpPr/>
        <p:nvPr/>
      </p:nvGrpSpPr>
      <p:grpSpPr>
        <a:xfrm>
          <a:off x="0" y="0"/>
          <a:ext cx="0" cy="0"/>
          <a:chOff x="0" y="0"/>
          <a:chExt cx="0" cy="0"/>
        </a:xfrm>
      </p:grpSpPr>
      <p:sp>
        <p:nvSpPr>
          <p:cNvPr id="909" name="Google Shape;909;p84"/>
          <p:cNvSpPr txBox="1">
            <a:spLocks noGrp="1"/>
          </p:cNvSpPr>
          <p:nvPr>
            <p:ph type="title"/>
          </p:nvPr>
        </p:nvSpPr>
        <p:spPr>
          <a:xfrm>
            <a:off x="888275" y="0"/>
            <a:ext cx="65037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Dirichlet Process Mixture Model</a:t>
            </a:r>
            <a:endParaRPr sz="2000" u="sng"/>
          </a:p>
          <a:p>
            <a:pPr marL="0" lvl="0" indent="0" algn="l" rtl="0">
              <a:spcBef>
                <a:spcPts val="0"/>
              </a:spcBef>
              <a:spcAft>
                <a:spcPts val="0"/>
              </a:spcAft>
              <a:buClr>
                <a:schemeClr val="dk1"/>
              </a:buClr>
              <a:buSzPts val="1100"/>
              <a:buFont typeface="Arial"/>
              <a:buNone/>
            </a:pPr>
            <a:endParaRPr sz="2000" u="sng"/>
          </a:p>
          <a:p>
            <a:pPr marL="0" lvl="0" indent="0" algn="l" rtl="0">
              <a:spcBef>
                <a:spcPts val="0"/>
              </a:spcBef>
              <a:spcAft>
                <a:spcPts val="0"/>
              </a:spcAft>
              <a:buClr>
                <a:schemeClr val="dk1"/>
              </a:buClr>
              <a:buSzPts val="1100"/>
              <a:buFont typeface="Arial"/>
              <a:buNone/>
            </a:pPr>
            <a:r>
              <a:rPr lang="en" sz="1500"/>
              <a:t>The Dirichlet Process Mixture Model (DPMM) allows for the number of parameters in the statistical model to grow freely with the amount of data provided.</a:t>
            </a:r>
            <a:endParaRPr sz="15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Mixture model with the number of clusters M chosen by the Dirichlet Process.</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Calculates the joint probability distribution directly.</a:t>
            </a:r>
            <a:endParaRPr sz="1600"/>
          </a:p>
          <a:p>
            <a:pPr marL="0" lvl="0" indent="0" algn="l" rtl="0">
              <a:spcBef>
                <a:spcPts val="0"/>
              </a:spcBef>
              <a:spcAft>
                <a:spcPts val="0"/>
              </a:spcAft>
              <a:buClr>
                <a:schemeClr val="dk1"/>
              </a:buClr>
              <a:buSzPts val="1100"/>
              <a:buFont typeface="Arial"/>
              <a:buNone/>
            </a:pPr>
            <a:r>
              <a:rPr lang="en" sz="1600"/>
              <a:t>Conditional distributions modeled as Binomial (c) and Gaussian (x).</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p:txBody>
      </p:sp>
      <p:sp>
        <p:nvSpPr>
          <p:cNvPr id="910" name="Google Shape;910;p84"/>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26</a:t>
            </a:fld>
            <a:endParaRPr/>
          </a:p>
        </p:txBody>
      </p:sp>
      <p:sp>
        <p:nvSpPr>
          <p:cNvPr id="911" name="Google Shape;911;p84"/>
          <p:cNvSpPr/>
          <p:nvPr/>
        </p:nvSpPr>
        <p:spPr>
          <a:xfrm>
            <a:off x="7391950" y="-29475"/>
            <a:ext cx="1836300" cy="5226300"/>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912" name="Google Shape;912;p84"/>
          <p:cNvSpPr txBox="1"/>
          <p:nvPr/>
        </p:nvSpPr>
        <p:spPr>
          <a:xfrm>
            <a:off x="7392050" y="89250"/>
            <a:ext cx="1836300" cy="5005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u="sng">
                <a:solidFill>
                  <a:schemeClr val="hlink"/>
                </a:solidFill>
                <a:latin typeface="Work Sans"/>
                <a:ea typeface="Work Sans"/>
                <a:cs typeface="Work Sans"/>
                <a:sym typeface="Work Sans"/>
                <a:hlinkClick r:id="rId3"/>
              </a:rPr>
              <a:t>https://pyro.ai/examples/dirichlet_process_mixture.html</a:t>
            </a:r>
            <a:r>
              <a:rPr lang="en" sz="1200">
                <a:solidFill>
                  <a:schemeClr val="dk1"/>
                </a:solidFill>
                <a:latin typeface="Work Sans"/>
                <a:ea typeface="Work Sans"/>
                <a:cs typeface="Work Sans"/>
                <a:sym typeface="Work Sans"/>
              </a:rPr>
              <a:t> </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u="sng">
                <a:solidFill>
                  <a:schemeClr val="hlink"/>
                </a:solidFill>
                <a:latin typeface="Work Sans"/>
                <a:ea typeface="Work Sans"/>
                <a:cs typeface="Work Sans"/>
                <a:sym typeface="Work Sans"/>
                <a:hlinkClick r:id="rId4"/>
              </a:rPr>
              <a:t>https://dictionary.helmholtz-uq.de/content/bayesian_mixture_models.html</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“Dirichlet Process Gaussian Mixture Models: Choice of the Base Distribution”, D. Görur and C. E. Rasmussen (2010)</a:t>
            </a:r>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u="sng">
                <a:solidFill>
                  <a:schemeClr val="hlink"/>
                </a:solidFill>
                <a:latin typeface="Work Sans"/>
                <a:ea typeface="Work Sans"/>
                <a:cs typeface="Work Sans"/>
                <a:sym typeface="Work Sans"/>
                <a:hlinkClick r:id="rId5"/>
              </a:rPr>
              <a:t>https://mlg.eng.cam.ac.uk/pub/pdf/GoeRas10.pdf</a:t>
            </a:r>
            <a:r>
              <a:rPr lang="en" sz="1200">
                <a:solidFill>
                  <a:schemeClr val="dk1"/>
                </a:solidFill>
                <a:latin typeface="Work Sans"/>
                <a:ea typeface="Work Sans"/>
                <a:cs typeface="Work Sans"/>
                <a:sym typeface="Work Sans"/>
              </a:rPr>
              <a:t> </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The R package I used:</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u="sng">
                <a:solidFill>
                  <a:schemeClr val="hlink"/>
                </a:solidFill>
                <a:latin typeface="Work Sans"/>
                <a:ea typeface="Work Sans"/>
                <a:cs typeface="Work Sans"/>
                <a:sym typeface="Work Sans"/>
                <a:hlinkClick r:id="rId6"/>
              </a:rPr>
              <a:t>https://github.com/pglpm/inferno</a:t>
            </a:r>
            <a:r>
              <a:rPr lang="en" sz="1200">
                <a:solidFill>
                  <a:schemeClr val="dk1"/>
                </a:solidFill>
                <a:latin typeface="Work Sans"/>
                <a:ea typeface="Work Sans"/>
                <a:cs typeface="Work Sans"/>
                <a:sym typeface="Work Sans"/>
              </a:rPr>
              <a:t> </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p:txBody>
      </p:sp>
      <p:pic>
        <p:nvPicPr>
          <p:cNvPr id="913" name="Google Shape;913;p84"/>
          <p:cNvPicPr preferRelativeResize="0"/>
          <p:nvPr/>
        </p:nvPicPr>
        <p:blipFill>
          <a:blip r:embed="rId7">
            <a:alphaModFix/>
          </a:blip>
          <a:stretch>
            <a:fillRect/>
          </a:stretch>
        </p:blipFill>
        <p:spPr>
          <a:xfrm>
            <a:off x="2257250" y="4191388"/>
            <a:ext cx="3621494" cy="575925"/>
          </a:xfrm>
          <a:prstGeom prst="rect">
            <a:avLst/>
          </a:prstGeom>
          <a:noFill/>
          <a:ln>
            <a:noFill/>
          </a:ln>
        </p:spPr>
      </p:pic>
      <p:pic>
        <p:nvPicPr>
          <p:cNvPr id="914" name="Google Shape;914;p84"/>
          <p:cNvPicPr preferRelativeResize="0"/>
          <p:nvPr/>
        </p:nvPicPr>
        <p:blipFill>
          <a:blip r:embed="rId8">
            <a:alphaModFix/>
          </a:blip>
          <a:stretch>
            <a:fillRect/>
          </a:stretch>
        </p:blipFill>
        <p:spPr>
          <a:xfrm>
            <a:off x="1591750" y="3386150"/>
            <a:ext cx="5183100" cy="575900"/>
          </a:xfrm>
          <a:prstGeom prst="rect">
            <a:avLst/>
          </a:prstGeom>
          <a:noFill/>
          <a:ln>
            <a:noFill/>
          </a:ln>
        </p:spPr>
      </p:pic>
      <p:sp>
        <p:nvSpPr>
          <p:cNvPr id="915" name="Google Shape;915;p84"/>
          <p:cNvSpPr txBox="1">
            <a:spLocks noGrp="1"/>
          </p:cNvSpPr>
          <p:nvPr>
            <p:ph type="subTitle" idx="1"/>
          </p:nvPr>
        </p:nvSpPr>
        <p:spPr>
          <a:xfrm rot="-5400000">
            <a:off x="-402400" y="3851550"/>
            <a:ext cx="15474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Machine learning</a:t>
            </a:r>
            <a:endParaRPr/>
          </a:p>
        </p:txBody>
      </p:sp>
      <p:sp>
        <p:nvSpPr>
          <p:cNvPr id="916" name="Google Shape;916;p84"/>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Shape 920"/>
        <p:cNvGrpSpPr/>
        <p:nvPr/>
      </p:nvGrpSpPr>
      <p:grpSpPr>
        <a:xfrm>
          <a:off x="0" y="0"/>
          <a:ext cx="0" cy="0"/>
          <a:chOff x="0" y="0"/>
          <a:chExt cx="0" cy="0"/>
        </a:xfrm>
      </p:grpSpPr>
      <p:sp>
        <p:nvSpPr>
          <p:cNvPr id="921" name="Google Shape;921;p85"/>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Experiment</a:t>
            </a:r>
            <a:endParaRPr/>
          </a:p>
        </p:txBody>
      </p:sp>
      <p:sp>
        <p:nvSpPr>
          <p:cNvPr id="922" name="Google Shape;922;p85"/>
          <p:cNvSpPr txBox="1">
            <a:spLocks noGrp="1"/>
          </p:cNvSpPr>
          <p:nvPr>
            <p:ph type="title"/>
          </p:nvPr>
        </p:nvSpPr>
        <p:spPr>
          <a:xfrm>
            <a:off x="888275" y="0"/>
            <a:ext cx="65037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Empirical study</a:t>
            </a:r>
            <a:endParaRPr sz="2000" u="sng"/>
          </a:p>
          <a:p>
            <a:pPr marL="0" lvl="0" indent="0" algn="l" rtl="0">
              <a:spcBef>
                <a:spcPts val="0"/>
              </a:spcBef>
              <a:spcAft>
                <a:spcPts val="0"/>
              </a:spcAft>
              <a:buClr>
                <a:schemeClr val="dk1"/>
              </a:buClr>
              <a:buSzPts val="1100"/>
              <a:buFont typeface="Arial"/>
              <a:buNone/>
            </a:pPr>
            <a:endParaRPr sz="2000" u="sng"/>
          </a:p>
          <a:p>
            <a:pPr marL="457200" lvl="0" indent="-330200" algn="l" rtl="0">
              <a:spcBef>
                <a:spcPts val="0"/>
              </a:spcBef>
              <a:spcAft>
                <a:spcPts val="0"/>
              </a:spcAft>
              <a:buSzPts val="1600"/>
              <a:buChar char="●"/>
            </a:pPr>
            <a:r>
              <a:rPr lang="en" sz="1600"/>
              <a:t>Two datasets with known distribution</a:t>
            </a:r>
            <a:endParaRPr sz="1600"/>
          </a:p>
          <a:p>
            <a:pPr marL="457200" lvl="0" indent="-330200" algn="l" rtl="0">
              <a:spcBef>
                <a:spcPts val="0"/>
              </a:spcBef>
              <a:spcAft>
                <a:spcPts val="0"/>
              </a:spcAft>
              <a:buSzPts val="1600"/>
              <a:buChar char="●"/>
            </a:pPr>
            <a:r>
              <a:rPr lang="en" sz="1600"/>
              <a:t>Dependent continuous, overlapping features</a:t>
            </a:r>
            <a:endParaRPr sz="1600"/>
          </a:p>
          <a:p>
            <a:pPr marL="457200" lvl="0" indent="-330200" algn="l" rtl="0">
              <a:spcBef>
                <a:spcPts val="0"/>
              </a:spcBef>
              <a:spcAft>
                <a:spcPts val="0"/>
              </a:spcAft>
              <a:buSzPts val="1600"/>
              <a:buChar char="●"/>
            </a:pPr>
            <a:r>
              <a:rPr lang="en" sz="1600"/>
              <a:t>Binary classification and 2D for interpretability</a:t>
            </a:r>
            <a:endParaRPr sz="1600"/>
          </a:p>
          <a:p>
            <a:pPr marL="457200" lvl="0" indent="-330200" algn="l" rtl="0">
              <a:spcBef>
                <a:spcPts val="0"/>
              </a:spcBef>
              <a:spcAft>
                <a:spcPts val="0"/>
              </a:spcAft>
              <a:buSzPts val="1600"/>
              <a:buChar char="●"/>
            </a:pPr>
            <a:r>
              <a:rPr lang="en" sz="1600"/>
              <a:t>Physics inspired</a:t>
            </a:r>
            <a:endParaRPr sz="1600"/>
          </a:p>
          <a:p>
            <a:pPr marL="0" lvl="0" indent="0" algn="l" rtl="0">
              <a:spcBef>
                <a:spcPts val="0"/>
              </a:spcBef>
              <a:spcAft>
                <a:spcPts val="0"/>
              </a:spcAft>
              <a:buClr>
                <a:schemeClr val="dk1"/>
              </a:buClr>
              <a:buSzPts val="1100"/>
              <a:buFont typeface="Arial"/>
              <a:buNone/>
            </a:pPr>
            <a:endParaRPr sz="2000" u="sng"/>
          </a:p>
          <a:p>
            <a:pPr marL="0" lvl="0" indent="0" algn="l" rtl="0">
              <a:spcBef>
                <a:spcPts val="0"/>
              </a:spcBef>
              <a:spcAft>
                <a:spcPts val="0"/>
              </a:spcAft>
              <a:buClr>
                <a:schemeClr val="dk1"/>
              </a:buClr>
              <a:buSzPts val="1100"/>
              <a:buFont typeface="Arial"/>
              <a:buNone/>
            </a:pPr>
            <a:endParaRPr sz="1700" u="sng"/>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p:txBody>
      </p:sp>
      <p:sp>
        <p:nvSpPr>
          <p:cNvPr id="923" name="Google Shape;923;p85"/>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27</a:t>
            </a:fld>
            <a:endParaRPr/>
          </a:p>
        </p:txBody>
      </p:sp>
      <p:sp>
        <p:nvSpPr>
          <p:cNvPr id="924" name="Google Shape;924;p85"/>
          <p:cNvSpPr/>
          <p:nvPr/>
        </p:nvSpPr>
        <p:spPr>
          <a:xfrm>
            <a:off x="7391950" y="-29475"/>
            <a:ext cx="1836300" cy="5226300"/>
          </a:xfrm>
          <a:prstGeom prst="rect">
            <a:avLst/>
          </a:prstGeom>
          <a:solidFill>
            <a:srgbClr val="D5A6BD"/>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925" name="Google Shape;925;p85"/>
          <p:cNvSpPr txBox="1"/>
          <p:nvPr/>
        </p:nvSpPr>
        <p:spPr>
          <a:xfrm>
            <a:off x="845425" y="2305075"/>
            <a:ext cx="666300" cy="896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5000">
                <a:solidFill>
                  <a:schemeClr val="dk1"/>
                </a:solidFill>
                <a:latin typeface="Work Sans"/>
                <a:ea typeface="Work Sans"/>
                <a:cs typeface="Work Sans"/>
                <a:sym typeface="Work Sans"/>
              </a:rPr>
              <a:t>A</a:t>
            </a:r>
            <a:endParaRPr sz="5000">
              <a:solidFill>
                <a:schemeClr val="dk1"/>
              </a:solidFill>
              <a:latin typeface="Work Sans"/>
              <a:ea typeface="Work Sans"/>
              <a:cs typeface="Work Sans"/>
              <a:sym typeface="Work Sans"/>
            </a:endParaRPr>
          </a:p>
        </p:txBody>
      </p:sp>
      <p:sp>
        <p:nvSpPr>
          <p:cNvPr id="926" name="Google Shape;926;p85"/>
          <p:cNvSpPr txBox="1"/>
          <p:nvPr/>
        </p:nvSpPr>
        <p:spPr>
          <a:xfrm>
            <a:off x="845425" y="3666625"/>
            <a:ext cx="666300" cy="896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5000">
                <a:solidFill>
                  <a:schemeClr val="dk1"/>
                </a:solidFill>
                <a:latin typeface="Work Sans"/>
                <a:ea typeface="Work Sans"/>
                <a:cs typeface="Work Sans"/>
                <a:sym typeface="Work Sans"/>
              </a:rPr>
              <a:t>B</a:t>
            </a:r>
            <a:endParaRPr sz="5000">
              <a:solidFill>
                <a:schemeClr val="dk1"/>
              </a:solidFill>
              <a:latin typeface="Work Sans"/>
              <a:ea typeface="Work Sans"/>
              <a:cs typeface="Work Sans"/>
              <a:sym typeface="Work Sans"/>
            </a:endParaRPr>
          </a:p>
        </p:txBody>
      </p:sp>
      <p:sp>
        <p:nvSpPr>
          <p:cNvPr id="927" name="Google Shape;927;p85"/>
          <p:cNvSpPr txBox="1"/>
          <p:nvPr/>
        </p:nvSpPr>
        <p:spPr>
          <a:xfrm>
            <a:off x="7536200" y="943525"/>
            <a:ext cx="1607700" cy="36192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600">
                <a:solidFill>
                  <a:schemeClr val="dk1"/>
                </a:solidFill>
                <a:latin typeface="Work Sans"/>
                <a:ea typeface="Work Sans"/>
                <a:cs typeface="Work Sans"/>
                <a:sym typeface="Work Sans"/>
              </a:rPr>
              <a:t>Number of training data points:</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250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500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1000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2000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3000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4000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5000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10000</a:t>
            </a:r>
            <a:endParaRPr sz="1600">
              <a:solidFill>
                <a:schemeClr val="dk1"/>
              </a:solidFill>
              <a:latin typeface="Work Sans"/>
              <a:ea typeface="Work Sans"/>
              <a:cs typeface="Work Sans"/>
              <a:sym typeface="Work Sans"/>
            </a:endParaRPr>
          </a:p>
        </p:txBody>
      </p:sp>
      <p:pic>
        <p:nvPicPr>
          <p:cNvPr id="928" name="Google Shape;928;p85"/>
          <p:cNvPicPr preferRelativeResize="0"/>
          <p:nvPr/>
        </p:nvPicPr>
        <p:blipFill>
          <a:blip r:embed="rId3">
            <a:alphaModFix/>
          </a:blip>
          <a:stretch>
            <a:fillRect/>
          </a:stretch>
        </p:blipFill>
        <p:spPr>
          <a:xfrm>
            <a:off x="1511750" y="1807594"/>
            <a:ext cx="4118924" cy="1667950"/>
          </a:xfrm>
          <a:prstGeom prst="rect">
            <a:avLst/>
          </a:prstGeom>
          <a:noFill/>
          <a:ln>
            <a:noFill/>
          </a:ln>
        </p:spPr>
      </p:pic>
      <p:pic>
        <p:nvPicPr>
          <p:cNvPr id="929" name="Google Shape;929;p85"/>
          <p:cNvPicPr preferRelativeResize="0"/>
          <p:nvPr/>
        </p:nvPicPr>
        <p:blipFill>
          <a:blip r:embed="rId4">
            <a:alphaModFix/>
          </a:blip>
          <a:stretch>
            <a:fillRect/>
          </a:stretch>
        </p:blipFill>
        <p:spPr>
          <a:xfrm>
            <a:off x="1511750" y="3475545"/>
            <a:ext cx="4118924" cy="1667950"/>
          </a:xfrm>
          <a:prstGeom prst="rect">
            <a:avLst/>
          </a:prstGeom>
          <a:noFill/>
          <a:ln>
            <a:noFill/>
          </a:ln>
        </p:spPr>
      </p:pic>
      <p:sp>
        <p:nvSpPr>
          <p:cNvPr id="930" name="Google Shape;930;p85"/>
          <p:cNvSpPr txBox="1"/>
          <p:nvPr/>
        </p:nvSpPr>
        <p:spPr>
          <a:xfrm>
            <a:off x="4056575" y="0"/>
            <a:ext cx="3335400" cy="4857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000" u="sng">
                <a:solidFill>
                  <a:schemeClr val="hlink"/>
                </a:solidFill>
                <a:latin typeface="Work Sans"/>
                <a:ea typeface="Work Sans"/>
                <a:cs typeface="Work Sans"/>
                <a:sym typeface="Work Sans"/>
                <a:hlinkClick r:id="rId5"/>
              </a:rPr>
              <a:t>https://github.com/choisant/foundational-modeling/tree/main/experiments/gamma_n_dims</a:t>
            </a:r>
            <a:r>
              <a:rPr lang="en" sz="1000">
                <a:solidFill>
                  <a:schemeClr val="dk1"/>
                </a:solidFill>
                <a:latin typeface="Work Sans"/>
                <a:ea typeface="Work Sans"/>
                <a:cs typeface="Work Sans"/>
                <a:sym typeface="Work Sans"/>
              </a:rPr>
              <a:t> </a:t>
            </a:r>
            <a:endParaRPr sz="1000">
              <a:solidFill>
                <a:schemeClr val="dk1"/>
              </a:solidFill>
              <a:latin typeface="Work Sans"/>
              <a:ea typeface="Work Sans"/>
              <a:cs typeface="Work Sans"/>
              <a:sym typeface="Work Sans"/>
            </a:endParaRPr>
          </a:p>
        </p:txBody>
      </p:sp>
      <p:sp>
        <p:nvSpPr>
          <p:cNvPr id="931" name="Google Shape;931;p85"/>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Shape 935"/>
        <p:cNvGrpSpPr/>
        <p:nvPr/>
      </p:nvGrpSpPr>
      <p:grpSpPr>
        <a:xfrm>
          <a:off x="0" y="0"/>
          <a:ext cx="0" cy="0"/>
          <a:chOff x="0" y="0"/>
          <a:chExt cx="0" cy="0"/>
        </a:xfrm>
      </p:grpSpPr>
      <p:sp>
        <p:nvSpPr>
          <p:cNvPr id="936" name="Google Shape;936;p86"/>
          <p:cNvSpPr txBox="1">
            <a:spLocks noGrp="1"/>
          </p:cNvSpPr>
          <p:nvPr>
            <p:ph type="title"/>
          </p:nvPr>
        </p:nvSpPr>
        <p:spPr>
          <a:xfrm>
            <a:off x="888275" y="0"/>
            <a:ext cx="65037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Empirical study</a:t>
            </a:r>
            <a:endParaRPr sz="2000" u="sng"/>
          </a:p>
          <a:p>
            <a:pPr marL="0" lvl="0" indent="0" algn="l" rtl="0">
              <a:spcBef>
                <a:spcPts val="0"/>
              </a:spcBef>
              <a:spcAft>
                <a:spcPts val="0"/>
              </a:spcAft>
              <a:buClr>
                <a:schemeClr val="dk1"/>
              </a:buClr>
              <a:buSzPts val="1100"/>
              <a:buFont typeface="Arial"/>
              <a:buNone/>
            </a:pPr>
            <a:endParaRPr sz="2000" u="sng"/>
          </a:p>
          <a:p>
            <a:pPr marL="457200" lvl="0" indent="-330200" algn="l" rtl="0">
              <a:spcBef>
                <a:spcPts val="0"/>
              </a:spcBef>
              <a:spcAft>
                <a:spcPts val="0"/>
              </a:spcAft>
              <a:buSzPts val="1600"/>
              <a:buChar char="●"/>
            </a:pPr>
            <a:r>
              <a:rPr lang="en" sz="1600"/>
              <a:t>Two datasets with known distribution</a:t>
            </a:r>
            <a:endParaRPr sz="1600"/>
          </a:p>
          <a:p>
            <a:pPr marL="457200" lvl="0" indent="-330200" algn="l" rtl="0">
              <a:spcBef>
                <a:spcPts val="0"/>
              </a:spcBef>
              <a:spcAft>
                <a:spcPts val="0"/>
              </a:spcAft>
              <a:buSzPts val="1600"/>
              <a:buChar char="●"/>
            </a:pPr>
            <a:r>
              <a:rPr lang="en" sz="1600"/>
              <a:t>Dependent continuous, overlapping features</a:t>
            </a:r>
            <a:endParaRPr sz="1600"/>
          </a:p>
          <a:p>
            <a:pPr marL="457200" lvl="0" indent="-330200" algn="l" rtl="0">
              <a:spcBef>
                <a:spcPts val="0"/>
              </a:spcBef>
              <a:spcAft>
                <a:spcPts val="0"/>
              </a:spcAft>
              <a:buSzPts val="1600"/>
              <a:buChar char="●"/>
            </a:pPr>
            <a:r>
              <a:rPr lang="en" sz="1600"/>
              <a:t>Binary classification and 2D for interpretability</a:t>
            </a:r>
            <a:endParaRPr sz="1600"/>
          </a:p>
          <a:p>
            <a:pPr marL="457200" lvl="0" indent="-330200" algn="l" rtl="0">
              <a:spcBef>
                <a:spcPts val="0"/>
              </a:spcBef>
              <a:spcAft>
                <a:spcPts val="0"/>
              </a:spcAft>
              <a:buSzPts val="1600"/>
              <a:buChar char="●"/>
            </a:pPr>
            <a:r>
              <a:rPr lang="en" sz="1600"/>
              <a:t>Physics inspired</a:t>
            </a:r>
            <a:endParaRPr sz="1600"/>
          </a:p>
          <a:p>
            <a:pPr marL="0" lvl="0" indent="0" algn="l" rtl="0">
              <a:spcBef>
                <a:spcPts val="0"/>
              </a:spcBef>
              <a:spcAft>
                <a:spcPts val="0"/>
              </a:spcAft>
              <a:buClr>
                <a:schemeClr val="dk1"/>
              </a:buClr>
              <a:buSzPts val="1100"/>
              <a:buFont typeface="Arial"/>
              <a:buNone/>
            </a:pPr>
            <a:endParaRPr sz="2000" u="sng"/>
          </a:p>
          <a:p>
            <a:pPr marL="0" lvl="0" indent="0" algn="l" rtl="0">
              <a:spcBef>
                <a:spcPts val="0"/>
              </a:spcBef>
              <a:spcAft>
                <a:spcPts val="0"/>
              </a:spcAft>
              <a:buClr>
                <a:schemeClr val="dk1"/>
              </a:buClr>
              <a:buSzPts val="1100"/>
              <a:buFont typeface="Arial"/>
              <a:buNone/>
            </a:pPr>
            <a:endParaRPr sz="1700" u="sng"/>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p:txBody>
      </p:sp>
      <p:sp>
        <p:nvSpPr>
          <p:cNvPr id="937" name="Google Shape;937;p86"/>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28</a:t>
            </a:fld>
            <a:endParaRPr/>
          </a:p>
        </p:txBody>
      </p:sp>
      <p:sp>
        <p:nvSpPr>
          <p:cNvPr id="938" name="Google Shape;938;p86"/>
          <p:cNvSpPr/>
          <p:nvPr/>
        </p:nvSpPr>
        <p:spPr>
          <a:xfrm>
            <a:off x="7391950" y="-29475"/>
            <a:ext cx="1836300" cy="5226300"/>
          </a:xfrm>
          <a:prstGeom prst="rect">
            <a:avLst/>
          </a:prstGeom>
          <a:solidFill>
            <a:srgbClr val="D5A6BD"/>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939" name="Google Shape;939;p86"/>
          <p:cNvSpPr txBox="1"/>
          <p:nvPr/>
        </p:nvSpPr>
        <p:spPr>
          <a:xfrm>
            <a:off x="845425" y="2305075"/>
            <a:ext cx="666300" cy="896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5000">
                <a:solidFill>
                  <a:schemeClr val="dk1"/>
                </a:solidFill>
                <a:latin typeface="Work Sans"/>
                <a:ea typeface="Work Sans"/>
                <a:cs typeface="Work Sans"/>
                <a:sym typeface="Work Sans"/>
              </a:rPr>
              <a:t>A</a:t>
            </a:r>
            <a:endParaRPr sz="5000">
              <a:solidFill>
                <a:schemeClr val="dk1"/>
              </a:solidFill>
              <a:latin typeface="Work Sans"/>
              <a:ea typeface="Work Sans"/>
              <a:cs typeface="Work Sans"/>
              <a:sym typeface="Work Sans"/>
            </a:endParaRPr>
          </a:p>
        </p:txBody>
      </p:sp>
      <p:sp>
        <p:nvSpPr>
          <p:cNvPr id="940" name="Google Shape;940;p86"/>
          <p:cNvSpPr txBox="1"/>
          <p:nvPr/>
        </p:nvSpPr>
        <p:spPr>
          <a:xfrm>
            <a:off x="845425" y="3666625"/>
            <a:ext cx="666300" cy="896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5000">
                <a:solidFill>
                  <a:schemeClr val="dk1"/>
                </a:solidFill>
                <a:latin typeface="Work Sans"/>
                <a:ea typeface="Work Sans"/>
                <a:cs typeface="Work Sans"/>
                <a:sym typeface="Work Sans"/>
              </a:rPr>
              <a:t>B</a:t>
            </a:r>
            <a:endParaRPr sz="5000">
              <a:solidFill>
                <a:schemeClr val="dk1"/>
              </a:solidFill>
              <a:latin typeface="Work Sans"/>
              <a:ea typeface="Work Sans"/>
              <a:cs typeface="Work Sans"/>
              <a:sym typeface="Work Sans"/>
            </a:endParaRPr>
          </a:p>
        </p:txBody>
      </p:sp>
      <p:sp>
        <p:nvSpPr>
          <p:cNvPr id="941" name="Google Shape;941;p86"/>
          <p:cNvSpPr txBox="1"/>
          <p:nvPr/>
        </p:nvSpPr>
        <p:spPr>
          <a:xfrm>
            <a:off x="7536200" y="943525"/>
            <a:ext cx="1607700" cy="36192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600">
                <a:solidFill>
                  <a:schemeClr val="dk1"/>
                </a:solidFill>
                <a:latin typeface="Work Sans"/>
                <a:ea typeface="Work Sans"/>
                <a:cs typeface="Work Sans"/>
                <a:sym typeface="Work Sans"/>
              </a:rPr>
              <a:t>Number of training data points:</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250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500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1000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2000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3000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4000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5000</a:t>
            </a:r>
            <a:endParaRPr sz="1600">
              <a:solidFill>
                <a:schemeClr val="dk1"/>
              </a:solidFill>
              <a:latin typeface="Work Sans"/>
              <a:ea typeface="Work Sans"/>
              <a:cs typeface="Work Sans"/>
              <a:sym typeface="Work Sans"/>
            </a:endParaRPr>
          </a:p>
          <a:p>
            <a:pPr marL="0" lvl="0" indent="0" algn="l" rtl="0">
              <a:spcBef>
                <a:spcPts val="0"/>
              </a:spcBef>
              <a:spcAft>
                <a:spcPts val="0"/>
              </a:spcAft>
              <a:buNone/>
            </a:pPr>
            <a:r>
              <a:rPr lang="en" sz="1600">
                <a:solidFill>
                  <a:schemeClr val="dk1"/>
                </a:solidFill>
                <a:latin typeface="Work Sans"/>
                <a:ea typeface="Work Sans"/>
                <a:cs typeface="Work Sans"/>
                <a:sym typeface="Work Sans"/>
              </a:rPr>
              <a:t>10000</a:t>
            </a:r>
            <a:endParaRPr sz="1600">
              <a:solidFill>
                <a:schemeClr val="dk1"/>
              </a:solidFill>
              <a:latin typeface="Work Sans"/>
              <a:ea typeface="Work Sans"/>
              <a:cs typeface="Work Sans"/>
              <a:sym typeface="Work Sans"/>
            </a:endParaRPr>
          </a:p>
        </p:txBody>
      </p:sp>
      <p:pic>
        <p:nvPicPr>
          <p:cNvPr id="942" name="Google Shape;942;p86"/>
          <p:cNvPicPr preferRelativeResize="0"/>
          <p:nvPr/>
        </p:nvPicPr>
        <p:blipFill>
          <a:blip r:embed="rId3">
            <a:alphaModFix/>
          </a:blip>
          <a:stretch>
            <a:fillRect/>
          </a:stretch>
        </p:blipFill>
        <p:spPr>
          <a:xfrm>
            <a:off x="1446850" y="3496600"/>
            <a:ext cx="5781011" cy="1484625"/>
          </a:xfrm>
          <a:prstGeom prst="rect">
            <a:avLst/>
          </a:prstGeom>
          <a:noFill/>
          <a:ln>
            <a:noFill/>
          </a:ln>
        </p:spPr>
      </p:pic>
      <p:pic>
        <p:nvPicPr>
          <p:cNvPr id="943" name="Google Shape;943;p86"/>
          <p:cNvPicPr preferRelativeResize="0"/>
          <p:nvPr/>
        </p:nvPicPr>
        <p:blipFill>
          <a:blip r:embed="rId4">
            <a:alphaModFix/>
          </a:blip>
          <a:stretch>
            <a:fillRect/>
          </a:stretch>
        </p:blipFill>
        <p:spPr>
          <a:xfrm>
            <a:off x="1446875" y="2010824"/>
            <a:ext cx="5780954" cy="1484625"/>
          </a:xfrm>
          <a:prstGeom prst="rect">
            <a:avLst/>
          </a:prstGeom>
          <a:noFill/>
          <a:ln>
            <a:noFill/>
          </a:ln>
        </p:spPr>
      </p:pic>
      <p:sp>
        <p:nvSpPr>
          <p:cNvPr id="944" name="Google Shape;944;p86"/>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Experiment</a:t>
            </a:r>
            <a:endParaRPr/>
          </a:p>
        </p:txBody>
      </p:sp>
      <p:sp>
        <p:nvSpPr>
          <p:cNvPr id="945" name="Google Shape;945;p86"/>
          <p:cNvSpPr txBox="1"/>
          <p:nvPr/>
        </p:nvSpPr>
        <p:spPr>
          <a:xfrm>
            <a:off x="4056575" y="0"/>
            <a:ext cx="3335400" cy="4857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000" u="sng">
                <a:solidFill>
                  <a:schemeClr val="hlink"/>
                </a:solidFill>
                <a:latin typeface="Work Sans"/>
                <a:ea typeface="Work Sans"/>
                <a:cs typeface="Work Sans"/>
                <a:sym typeface="Work Sans"/>
                <a:hlinkClick r:id="rId5"/>
              </a:rPr>
              <a:t>https://github.com/choisant/foundational-modeling/tree/main/experiments/gamma_n_dims</a:t>
            </a:r>
            <a:r>
              <a:rPr lang="en" sz="1000">
                <a:solidFill>
                  <a:schemeClr val="dk1"/>
                </a:solidFill>
                <a:latin typeface="Work Sans"/>
                <a:ea typeface="Work Sans"/>
                <a:cs typeface="Work Sans"/>
                <a:sym typeface="Work Sans"/>
              </a:rPr>
              <a:t> </a:t>
            </a:r>
            <a:endParaRPr sz="1000">
              <a:solidFill>
                <a:schemeClr val="dk1"/>
              </a:solidFill>
              <a:latin typeface="Work Sans"/>
              <a:ea typeface="Work Sans"/>
              <a:cs typeface="Work Sans"/>
              <a:sym typeface="Work Sans"/>
            </a:endParaRPr>
          </a:p>
        </p:txBody>
      </p:sp>
      <p:sp>
        <p:nvSpPr>
          <p:cNvPr id="946" name="Google Shape;946;p86"/>
          <p:cNvSpPr txBox="1">
            <a:spLocks noGrp="1"/>
          </p:cNvSpPr>
          <p:nvPr>
            <p:ph type="subTitle" idx="2"/>
          </p:nvPr>
        </p:nvSpPr>
        <p:spPr>
          <a:xfrm rot="-5400000">
            <a:off x="-862600" y="198915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Shape 950"/>
        <p:cNvGrpSpPr/>
        <p:nvPr/>
      </p:nvGrpSpPr>
      <p:grpSpPr>
        <a:xfrm>
          <a:off x="0" y="0"/>
          <a:ext cx="0" cy="0"/>
          <a:chOff x="0" y="0"/>
          <a:chExt cx="0" cy="0"/>
        </a:xfrm>
      </p:grpSpPr>
      <p:sp>
        <p:nvSpPr>
          <p:cNvPr id="951" name="Google Shape;951;p87"/>
          <p:cNvSpPr txBox="1">
            <a:spLocks noGrp="1"/>
          </p:cNvSpPr>
          <p:nvPr>
            <p:ph type="title"/>
          </p:nvPr>
        </p:nvSpPr>
        <p:spPr>
          <a:xfrm>
            <a:off x="888275" y="0"/>
            <a:ext cx="65037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Hyperparameter choices</a:t>
            </a:r>
            <a:endParaRPr sz="2000" u="sng"/>
          </a:p>
          <a:p>
            <a:pPr marL="0" lvl="0" indent="0" algn="l" rtl="0">
              <a:spcBef>
                <a:spcPts val="0"/>
              </a:spcBef>
              <a:spcAft>
                <a:spcPts val="0"/>
              </a:spcAft>
              <a:buClr>
                <a:schemeClr val="dk1"/>
              </a:buClr>
              <a:buSzPts val="1100"/>
              <a:buFont typeface="Arial"/>
              <a:buNone/>
            </a:pPr>
            <a:endParaRPr sz="2000" u="sng"/>
          </a:p>
          <a:p>
            <a:pPr marL="0" lvl="0" indent="0" algn="l" rtl="0">
              <a:spcBef>
                <a:spcPts val="0"/>
              </a:spcBef>
              <a:spcAft>
                <a:spcPts val="0"/>
              </a:spcAft>
              <a:buClr>
                <a:schemeClr val="dk1"/>
              </a:buClr>
              <a:buSzPts val="1100"/>
              <a:buFont typeface="Arial"/>
              <a:buNone/>
            </a:pPr>
            <a:r>
              <a:rPr lang="en" sz="1500"/>
              <a:t>NN parameters: </a:t>
            </a:r>
            <a:br>
              <a:rPr lang="en" sz="1500"/>
            </a:br>
            <a:r>
              <a:rPr lang="en" sz="1500"/>
              <a:t>2 hidden layers, 200 nodes each, ReLU activation function, Adam optimizer, lr=0.001, early stopping</a:t>
            </a:r>
            <a:endParaRPr sz="1500"/>
          </a:p>
          <a:p>
            <a:pPr marL="0" lvl="0" indent="0" algn="l" rtl="0">
              <a:spcBef>
                <a:spcPts val="0"/>
              </a:spcBef>
              <a:spcAft>
                <a:spcPts val="0"/>
              </a:spcAft>
              <a:buClr>
                <a:schemeClr val="dk1"/>
              </a:buClr>
              <a:buSzPts val="1100"/>
              <a:buFont typeface="Arial"/>
              <a:buNone/>
            </a:pPr>
            <a:r>
              <a:rPr lang="en" sz="1500"/>
              <a:t>N</a:t>
            </a:r>
            <a:r>
              <a:rPr lang="en" sz="1500" baseline="-25000"/>
              <a:t>train</a:t>
            </a:r>
            <a:r>
              <a:rPr lang="en" sz="1500"/>
              <a:t> = [250, 500, 1000, 2000, 3000, 5000, 1000]</a:t>
            </a:r>
            <a:endParaRPr sz="1500"/>
          </a:p>
          <a:p>
            <a:pPr marL="0" lvl="0" indent="0" algn="l" rtl="0">
              <a:spcBef>
                <a:spcPts val="0"/>
              </a:spcBef>
              <a:spcAft>
                <a:spcPts val="0"/>
              </a:spcAft>
              <a:buClr>
                <a:schemeClr val="dk1"/>
              </a:buClr>
              <a:buSzPts val="1100"/>
              <a:buFont typeface="Arial"/>
              <a:buNone/>
            </a:pPr>
            <a:r>
              <a:rPr lang="en" sz="1500"/>
              <a:t>batch size = [128, 128, 256, 256, 1024, 1024, 2048]</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CL: λ=0.1</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EDL: Annihilation coefficient for KL loss = 0.5*(epoch/maxepochs)</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MCD: p=0.3, 5 hidden layers</a:t>
            </a:r>
            <a:endParaRPr sz="1500"/>
          </a:p>
          <a:p>
            <a:pPr marL="0" lvl="0" indent="0" algn="l" rtl="0">
              <a:spcBef>
                <a:spcPts val="0"/>
              </a:spcBef>
              <a:spcAft>
                <a:spcPts val="0"/>
              </a:spcAft>
              <a:buClr>
                <a:schemeClr val="dk1"/>
              </a:buClr>
              <a:buSzPts val="1100"/>
              <a:buFont typeface="Arial"/>
              <a:buNone/>
            </a:pPr>
            <a:endParaRPr sz="1700" u="sng"/>
          </a:p>
          <a:p>
            <a:pPr marL="0" lvl="0" indent="0" algn="l" rtl="0">
              <a:spcBef>
                <a:spcPts val="0"/>
              </a:spcBef>
              <a:spcAft>
                <a:spcPts val="0"/>
              </a:spcAft>
              <a:buClr>
                <a:schemeClr val="dk1"/>
              </a:buClr>
              <a:buSzPts val="1100"/>
              <a:buFont typeface="Arial"/>
              <a:buNone/>
            </a:pPr>
            <a:r>
              <a:rPr lang="en" sz="1600"/>
              <a:t>GP: SE kernel, hyperparameter optimization</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DPMM: Gibbs sampling, 10 chains, 120 samples each, 3600 samples burn in, early stopping, max nr of mixtures=300</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p:txBody>
      </p:sp>
      <p:sp>
        <p:nvSpPr>
          <p:cNvPr id="952" name="Google Shape;952;p87"/>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29</a:t>
            </a:fld>
            <a:endParaRPr/>
          </a:p>
        </p:txBody>
      </p:sp>
      <p:sp>
        <p:nvSpPr>
          <p:cNvPr id="953" name="Google Shape;953;p87"/>
          <p:cNvSpPr/>
          <p:nvPr/>
        </p:nvSpPr>
        <p:spPr>
          <a:xfrm>
            <a:off x="7391950" y="-29475"/>
            <a:ext cx="1836300" cy="5226300"/>
          </a:xfrm>
          <a:prstGeom prst="rect">
            <a:avLst/>
          </a:prstGeom>
          <a:solidFill>
            <a:srgbClr val="D5A6BD"/>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954" name="Google Shape;954;p87"/>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Experiment</a:t>
            </a:r>
            <a:endParaRPr/>
          </a:p>
        </p:txBody>
      </p:sp>
      <p:sp>
        <p:nvSpPr>
          <p:cNvPr id="955" name="Google Shape;955;p87"/>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Shape 959"/>
        <p:cNvGrpSpPr/>
        <p:nvPr/>
      </p:nvGrpSpPr>
      <p:grpSpPr>
        <a:xfrm>
          <a:off x="0" y="0"/>
          <a:ext cx="0" cy="0"/>
          <a:chOff x="0" y="0"/>
          <a:chExt cx="0" cy="0"/>
        </a:xfrm>
      </p:grpSpPr>
      <p:sp>
        <p:nvSpPr>
          <p:cNvPr id="960" name="Google Shape;960;p88"/>
          <p:cNvSpPr/>
          <p:nvPr/>
        </p:nvSpPr>
        <p:spPr>
          <a:xfrm>
            <a:off x="5857425" y="-81125"/>
            <a:ext cx="3618300" cy="5277900"/>
          </a:xfrm>
          <a:prstGeom prst="rect">
            <a:avLst/>
          </a:prstGeom>
          <a:solidFill>
            <a:schemeClr val="lt1"/>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961" name="Google Shape;961;p88"/>
          <p:cNvSpPr txBox="1">
            <a:spLocks noGrp="1"/>
          </p:cNvSpPr>
          <p:nvPr>
            <p:ph type="title"/>
          </p:nvPr>
        </p:nvSpPr>
        <p:spPr>
          <a:xfrm>
            <a:off x="888275" y="0"/>
            <a:ext cx="3028200" cy="51435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Result plots</a:t>
            </a:r>
            <a:endParaRPr sz="2000" u="sng"/>
          </a:p>
          <a:p>
            <a:pPr marL="0" lvl="0" indent="0" algn="l" rtl="0">
              <a:spcBef>
                <a:spcPts val="0"/>
              </a:spcBef>
              <a:spcAft>
                <a:spcPts val="0"/>
              </a:spcAft>
              <a:buClr>
                <a:schemeClr val="dk1"/>
              </a:buClr>
              <a:buSzPts val="1100"/>
              <a:buFont typeface="Arial"/>
              <a:buNone/>
            </a:pPr>
            <a:endParaRPr sz="1600" u="sng"/>
          </a:p>
          <a:p>
            <a:pPr marL="0" lvl="0" indent="0" algn="l" rtl="0">
              <a:spcBef>
                <a:spcPts val="0"/>
              </a:spcBef>
              <a:spcAft>
                <a:spcPts val="0"/>
              </a:spcAft>
              <a:buClr>
                <a:schemeClr val="dk1"/>
              </a:buClr>
              <a:buSzPts val="1100"/>
              <a:buFont typeface="Arial"/>
              <a:buNone/>
            </a:pPr>
            <a:r>
              <a:rPr lang="en" sz="1500" b="1"/>
              <a:t>Estimated probability Q</a:t>
            </a:r>
            <a:r>
              <a:rPr lang="en" sz="1500"/>
              <a:t> Shown with the long run frequency distribution (LRFD) P as a function of r=|x|.</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b="1"/>
              <a:t>Difference between Q and P</a:t>
            </a:r>
            <a:endParaRPr sz="1500"/>
          </a:p>
          <a:p>
            <a:pPr marL="0" lvl="0" indent="0" algn="l" rtl="0">
              <a:spcBef>
                <a:spcPts val="0"/>
              </a:spcBef>
              <a:spcAft>
                <a:spcPts val="0"/>
              </a:spcAft>
              <a:buClr>
                <a:schemeClr val="dk1"/>
              </a:buClr>
              <a:buSzPts val="1100"/>
              <a:buFont typeface="Arial"/>
              <a:buNone/>
            </a:pPr>
            <a:r>
              <a:rPr lang="en" sz="1500"/>
              <a:t>Note the gradient. In this case, the positive gradient indicates that the model tends towards overestimating the probabilities.</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b="1"/>
              <a:t>The standard uncertainty u</a:t>
            </a:r>
            <a:r>
              <a:rPr lang="en" sz="1500"/>
              <a:t>  Note the gradient. In this case, there is no pronounced increase in uncertainty towards higher r (low density region). </a:t>
            </a:r>
            <a:endParaRPr sz="1500"/>
          </a:p>
        </p:txBody>
      </p:sp>
      <p:sp>
        <p:nvSpPr>
          <p:cNvPr id="962" name="Google Shape;962;p88"/>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30</a:t>
            </a:fld>
            <a:endParaRPr/>
          </a:p>
        </p:txBody>
      </p:sp>
      <p:pic>
        <p:nvPicPr>
          <p:cNvPr id="963" name="Google Shape;963;p88"/>
          <p:cNvPicPr preferRelativeResize="0"/>
          <p:nvPr/>
        </p:nvPicPr>
        <p:blipFill rotWithShape="1">
          <a:blip r:embed="rId3">
            <a:alphaModFix/>
          </a:blip>
          <a:srcRect l="814" r="81545"/>
          <a:stretch/>
        </p:blipFill>
        <p:spPr>
          <a:xfrm>
            <a:off x="6774850" y="0"/>
            <a:ext cx="1901650" cy="5143500"/>
          </a:xfrm>
          <a:prstGeom prst="rect">
            <a:avLst/>
          </a:prstGeom>
          <a:noFill/>
          <a:ln>
            <a:noFill/>
          </a:ln>
        </p:spPr>
      </p:pic>
      <p:pic>
        <p:nvPicPr>
          <p:cNvPr id="964" name="Google Shape;964;p88"/>
          <p:cNvPicPr preferRelativeResize="0"/>
          <p:nvPr/>
        </p:nvPicPr>
        <p:blipFill rotWithShape="1">
          <a:blip r:embed="rId4">
            <a:alphaModFix/>
          </a:blip>
          <a:srcRect l="636" r="78952"/>
          <a:stretch/>
        </p:blipFill>
        <p:spPr>
          <a:xfrm>
            <a:off x="3796550" y="5963"/>
            <a:ext cx="2487875" cy="5143500"/>
          </a:xfrm>
          <a:prstGeom prst="rect">
            <a:avLst/>
          </a:prstGeom>
          <a:noFill/>
          <a:ln>
            <a:noFill/>
          </a:ln>
        </p:spPr>
      </p:pic>
      <p:pic>
        <p:nvPicPr>
          <p:cNvPr id="965" name="Google Shape;965;p88"/>
          <p:cNvPicPr preferRelativeResize="0"/>
          <p:nvPr/>
        </p:nvPicPr>
        <p:blipFill rotWithShape="1">
          <a:blip r:embed="rId4">
            <a:alphaModFix/>
          </a:blip>
          <a:srcRect l="95075" r="770"/>
          <a:stretch/>
        </p:blipFill>
        <p:spPr>
          <a:xfrm>
            <a:off x="6284425" y="0"/>
            <a:ext cx="506392" cy="5143500"/>
          </a:xfrm>
          <a:prstGeom prst="rect">
            <a:avLst/>
          </a:prstGeom>
          <a:noFill/>
          <a:ln>
            <a:noFill/>
          </a:ln>
        </p:spPr>
      </p:pic>
      <p:pic>
        <p:nvPicPr>
          <p:cNvPr id="966" name="Google Shape;966;p88"/>
          <p:cNvPicPr preferRelativeResize="0"/>
          <p:nvPr/>
        </p:nvPicPr>
        <p:blipFill rotWithShape="1">
          <a:blip r:embed="rId3">
            <a:alphaModFix/>
          </a:blip>
          <a:srcRect l="91990" r="3688"/>
          <a:stretch/>
        </p:blipFill>
        <p:spPr>
          <a:xfrm>
            <a:off x="8612375" y="-31325"/>
            <a:ext cx="465825" cy="5143475"/>
          </a:xfrm>
          <a:prstGeom prst="rect">
            <a:avLst/>
          </a:prstGeom>
          <a:noFill/>
          <a:ln>
            <a:noFill/>
          </a:ln>
        </p:spPr>
      </p:pic>
      <p:sp>
        <p:nvSpPr>
          <p:cNvPr id="967" name="Google Shape;967;p88"/>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Experiment</a:t>
            </a:r>
            <a:endParaRPr/>
          </a:p>
        </p:txBody>
      </p:sp>
      <p:sp>
        <p:nvSpPr>
          <p:cNvPr id="968" name="Google Shape;968;p88"/>
          <p:cNvSpPr/>
          <p:nvPr/>
        </p:nvSpPr>
        <p:spPr>
          <a:xfrm>
            <a:off x="3813000" y="16225"/>
            <a:ext cx="348900" cy="4867800"/>
          </a:xfrm>
          <a:prstGeom prst="rect">
            <a:avLst/>
          </a:prstGeom>
          <a:solidFill>
            <a:schemeClr val="lt1"/>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969" name="Google Shape;969;p88"/>
          <p:cNvSpPr txBox="1"/>
          <p:nvPr/>
        </p:nvSpPr>
        <p:spPr>
          <a:xfrm rot="-5400000">
            <a:off x="3221250" y="811300"/>
            <a:ext cx="1532400" cy="308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1300" b="1">
                <a:solidFill>
                  <a:schemeClr val="dk1"/>
                </a:solidFill>
                <a:latin typeface="Work Sans"/>
                <a:ea typeface="Work Sans"/>
                <a:cs typeface="Work Sans"/>
                <a:sym typeface="Work Sans"/>
              </a:rPr>
              <a:t>Q(c</a:t>
            </a:r>
            <a:r>
              <a:rPr lang="en" sz="1300" b="1" baseline="30000">
                <a:solidFill>
                  <a:schemeClr val="dk1"/>
                </a:solidFill>
                <a:latin typeface="Work Sans"/>
                <a:ea typeface="Work Sans"/>
                <a:cs typeface="Work Sans"/>
                <a:sym typeface="Work Sans"/>
              </a:rPr>
              <a:t>2</a:t>
            </a:r>
            <a:r>
              <a:rPr lang="en" sz="1300" b="1">
                <a:solidFill>
                  <a:schemeClr val="dk1"/>
                </a:solidFill>
                <a:latin typeface="Work Sans"/>
                <a:ea typeface="Work Sans"/>
                <a:cs typeface="Work Sans"/>
                <a:sym typeface="Work Sans"/>
              </a:rPr>
              <a:t>=1|x)</a:t>
            </a:r>
            <a:endParaRPr sz="1300" b="1">
              <a:solidFill>
                <a:schemeClr val="dk1"/>
              </a:solidFill>
              <a:latin typeface="Work Sans"/>
              <a:ea typeface="Work Sans"/>
              <a:cs typeface="Work Sans"/>
              <a:sym typeface="Work Sans"/>
            </a:endParaRPr>
          </a:p>
        </p:txBody>
      </p:sp>
      <p:sp>
        <p:nvSpPr>
          <p:cNvPr id="970" name="Google Shape;970;p88"/>
          <p:cNvSpPr txBox="1"/>
          <p:nvPr/>
        </p:nvSpPr>
        <p:spPr>
          <a:xfrm rot="-5400000">
            <a:off x="3089100" y="2295915"/>
            <a:ext cx="1796700" cy="308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1300" b="1">
                <a:solidFill>
                  <a:schemeClr val="dk1"/>
                </a:solidFill>
                <a:latin typeface="Work Sans"/>
                <a:ea typeface="Work Sans"/>
                <a:cs typeface="Work Sans"/>
                <a:sym typeface="Work Sans"/>
              </a:rPr>
              <a:t>Q(c</a:t>
            </a:r>
            <a:r>
              <a:rPr lang="en" sz="1300" b="1" baseline="30000">
                <a:solidFill>
                  <a:schemeClr val="dk1"/>
                </a:solidFill>
                <a:latin typeface="Work Sans"/>
                <a:ea typeface="Work Sans"/>
                <a:cs typeface="Work Sans"/>
                <a:sym typeface="Work Sans"/>
              </a:rPr>
              <a:t>2</a:t>
            </a:r>
            <a:r>
              <a:rPr lang="en" sz="1300" b="1">
                <a:solidFill>
                  <a:schemeClr val="dk1"/>
                </a:solidFill>
                <a:latin typeface="Work Sans"/>
                <a:ea typeface="Work Sans"/>
                <a:cs typeface="Work Sans"/>
                <a:sym typeface="Work Sans"/>
              </a:rPr>
              <a:t>=1|x) - P(c</a:t>
            </a:r>
            <a:r>
              <a:rPr lang="en" sz="1300" b="1" baseline="30000">
                <a:solidFill>
                  <a:schemeClr val="dk1"/>
                </a:solidFill>
                <a:latin typeface="Work Sans"/>
                <a:ea typeface="Work Sans"/>
                <a:cs typeface="Work Sans"/>
                <a:sym typeface="Work Sans"/>
              </a:rPr>
              <a:t>2</a:t>
            </a:r>
            <a:r>
              <a:rPr lang="en" sz="1300" b="1">
                <a:solidFill>
                  <a:schemeClr val="dk1"/>
                </a:solidFill>
                <a:latin typeface="Work Sans"/>
                <a:ea typeface="Work Sans"/>
                <a:cs typeface="Work Sans"/>
                <a:sym typeface="Work Sans"/>
              </a:rPr>
              <a:t>=1|x)</a:t>
            </a:r>
            <a:endParaRPr sz="1300" b="1">
              <a:solidFill>
                <a:schemeClr val="dk1"/>
              </a:solidFill>
              <a:latin typeface="Work Sans"/>
              <a:ea typeface="Work Sans"/>
              <a:cs typeface="Work Sans"/>
              <a:sym typeface="Work Sans"/>
            </a:endParaRPr>
          </a:p>
        </p:txBody>
      </p:sp>
      <p:sp>
        <p:nvSpPr>
          <p:cNvPr id="971" name="Google Shape;971;p88"/>
          <p:cNvSpPr txBox="1"/>
          <p:nvPr/>
        </p:nvSpPr>
        <p:spPr>
          <a:xfrm rot="-5400000">
            <a:off x="3221250" y="3924875"/>
            <a:ext cx="1532400" cy="308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1300" b="1">
                <a:solidFill>
                  <a:schemeClr val="dk1"/>
                </a:solidFill>
                <a:latin typeface="Work Sans"/>
                <a:ea typeface="Work Sans"/>
                <a:cs typeface="Work Sans"/>
                <a:sym typeface="Work Sans"/>
              </a:rPr>
              <a:t>u</a:t>
            </a:r>
            <a:r>
              <a:rPr lang="en" sz="1300" b="1" baseline="-25000">
                <a:solidFill>
                  <a:schemeClr val="dk1"/>
                </a:solidFill>
                <a:latin typeface="Work Sans"/>
                <a:ea typeface="Work Sans"/>
                <a:cs typeface="Work Sans"/>
                <a:sym typeface="Work Sans"/>
              </a:rPr>
              <a:t>Q</a:t>
            </a:r>
            <a:r>
              <a:rPr lang="en" sz="1300" b="1">
                <a:solidFill>
                  <a:schemeClr val="dk1"/>
                </a:solidFill>
                <a:latin typeface="Work Sans"/>
                <a:ea typeface="Work Sans"/>
                <a:cs typeface="Work Sans"/>
                <a:sym typeface="Work Sans"/>
              </a:rPr>
              <a:t>(c</a:t>
            </a:r>
            <a:r>
              <a:rPr lang="en" sz="1300" b="1" baseline="30000">
                <a:solidFill>
                  <a:schemeClr val="dk1"/>
                </a:solidFill>
                <a:latin typeface="Work Sans"/>
                <a:ea typeface="Work Sans"/>
                <a:cs typeface="Work Sans"/>
                <a:sym typeface="Work Sans"/>
              </a:rPr>
              <a:t>2</a:t>
            </a:r>
            <a:r>
              <a:rPr lang="en" sz="1300" b="1">
                <a:solidFill>
                  <a:schemeClr val="dk1"/>
                </a:solidFill>
                <a:latin typeface="Work Sans"/>
                <a:ea typeface="Work Sans"/>
                <a:cs typeface="Work Sans"/>
                <a:sym typeface="Work Sans"/>
              </a:rPr>
              <a:t>=1|x)</a:t>
            </a:r>
            <a:endParaRPr sz="1300" b="1">
              <a:solidFill>
                <a:schemeClr val="dk1"/>
              </a:solidFill>
              <a:latin typeface="Work Sans"/>
              <a:ea typeface="Work Sans"/>
              <a:cs typeface="Work Sans"/>
              <a:sym typeface="Work Sans"/>
            </a:endParaRPr>
          </a:p>
        </p:txBody>
      </p:sp>
      <p:sp>
        <p:nvSpPr>
          <p:cNvPr id="972" name="Google Shape;972;p88"/>
          <p:cNvSpPr txBox="1"/>
          <p:nvPr/>
        </p:nvSpPr>
        <p:spPr>
          <a:xfrm rot="-5400000">
            <a:off x="8478725" y="846838"/>
            <a:ext cx="1532400" cy="308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1300">
                <a:solidFill>
                  <a:schemeClr val="dk1"/>
                </a:solidFill>
                <a:latin typeface="Work Sans"/>
                <a:ea typeface="Work Sans"/>
                <a:cs typeface="Work Sans"/>
                <a:sym typeface="Work Sans"/>
              </a:rPr>
              <a:t>Q(c</a:t>
            </a:r>
            <a:r>
              <a:rPr lang="en" sz="1300" baseline="30000">
                <a:solidFill>
                  <a:schemeClr val="dk1"/>
                </a:solidFill>
                <a:latin typeface="Work Sans"/>
                <a:ea typeface="Work Sans"/>
                <a:cs typeface="Work Sans"/>
                <a:sym typeface="Work Sans"/>
              </a:rPr>
              <a:t>2</a:t>
            </a:r>
            <a:r>
              <a:rPr lang="en" sz="1300">
                <a:solidFill>
                  <a:schemeClr val="dk1"/>
                </a:solidFill>
                <a:latin typeface="Work Sans"/>
                <a:ea typeface="Work Sans"/>
                <a:cs typeface="Work Sans"/>
                <a:sym typeface="Work Sans"/>
              </a:rPr>
              <a:t>=1|x)</a:t>
            </a:r>
            <a:endParaRPr sz="1300">
              <a:solidFill>
                <a:schemeClr val="dk1"/>
              </a:solidFill>
              <a:latin typeface="Work Sans"/>
              <a:ea typeface="Work Sans"/>
              <a:cs typeface="Work Sans"/>
              <a:sym typeface="Work Sans"/>
            </a:endParaRPr>
          </a:p>
        </p:txBody>
      </p:sp>
      <p:sp>
        <p:nvSpPr>
          <p:cNvPr id="973" name="Google Shape;973;p88"/>
          <p:cNvSpPr txBox="1"/>
          <p:nvPr/>
        </p:nvSpPr>
        <p:spPr>
          <a:xfrm rot="-5400000">
            <a:off x="8346575" y="2331452"/>
            <a:ext cx="1796700" cy="308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1300">
                <a:solidFill>
                  <a:schemeClr val="dk1"/>
                </a:solidFill>
                <a:latin typeface="Work Sans"/>
                <a:ea typeface="Work Sans"/>
                <a:cs typeface="Work Sans"/>
                <a:sym typeface="Work Sans"/>
              </a:rPr>
              <a:t>Q(c</a:t>
            </a:r>
            <a:r>
              <a:rPr lang="en" sz="1300" baseline="30000">
                <a:solidFill>
                  <a:schemeClr val="dk1"/>
                </a:solidFill>
                <a:latin typeface="Work Sans"/>
                <a:ea typeface="Work Sans"/>
                <a:cs typeface="Work Sans"/>
                <a:sym typeface="Work Sans"/>
              </a:rPr>
              <a:t>2</a:t>
            </a:r>
            <a:r>
              <a:rPr lang="en" sz="1300">
                <a:solidFill>
                  <a:schemeClr val="dk1"/>
                </a:solidFill>
                <a:latin typeface="Work Sans"/>
                <a:ea typeface="Work Sans"/>
                <a:cs typeface="Work Sans"/>
                <a:sym typeface="Work Sans"/>
              </a:rPr>
              <a:t>=1|x) - P(c</a:t>
            </a:r>
            <a:r>
              <a:rPr lang="en" sz="1300" baseline="30000">
                <a:solidFill>
                  <a:schemeClr val="dk1"/>
                </a:solidFill>
                <a:latin typeface="Work Sans"/>
                <a:ea typeface="Work Sans"/>
                <a:cs typeface="Work Sans"/>
                <a:sym typeface="Work Sans"/>
              </a:rPr>
              <a:t>2</a:t>
            </a:r>
            <a:r>
              <a:rPr lang="en" sz="1300">
                <a:solidFill>
                  <a:schemeClr val="dk1"/>
                </a:solidFill>
                <a:latin typeface="Work Sans"/>
                <a:ea typeface="Work Sans"/>
                <a:cs typeface="Work Sans"/>
                <a:sym typeface="Work Sans"/>
              </a:rPr>
              <a:t>=1|x)</a:t>
            </a:r>
            <a:endParaRPr sz="1300">
              <a:solidFill>
                <a:schemeClr val="dk1"/>
              </a:solidFill>
              <a:latin typeface="Work Sans"/>
              <a:ea typeface="Work Sans"/>
              <a:cs typeface="Work Sans"/>
              <a:sym typeface="Work Sans"/>
            </a:endParaRPr>
          </a:p>
        </p:txBody>
      </p:sp>
      <p:sp>
        <p:nvSpPr>
          <p:cNvPr id="974" name="Google Shape;974;p88"/>
          <p:cNvSpPr txBox="1"/>
          <p:nvPr/>
        </p:nvSpPr>
        <p:spPr>
          <a:xfrm rot="-5400000">
            <a:off x="8478725" y="3960413"/>
            <a:ext cx="1532400" cy="308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1300">
                <a:solidFill>
                  <a:schemeClr val="dk1"/>
                </a:solidFill>
                <a:latin typeface="Work Sans"/>
                <a:ea typeface="Work Sans"/>
                <a:cs typeface="Work Sans"/>
                <a:sym typeface="Work Sans"/>
              </a:rPr>
              <a:t>u(c</a:t>
            </a:r>
            <a:r>
              <a:rPr lang="en" sz="1300" baseline="30000">
                <a:solidFill>
                  <a:schemeClr val="dk1"/>
                </a:solidFill>
                <a:latin typeface="Work Sans"/>
                <a:ea typeface="Work Sans"/>
                <a:cs typeface="Work Sans"/>
                <a:sym typeface="Work Sans"/>
              </a:rPr>
              <a:t>2</a:t>
            </a:r>
            <a:r>
              <a:rPr lang="en" sz="1300">
                <a:solidFill>
                  <a:schemeClr val="dk1"/>
                </a:solidFill>
                <a:latin typeface="Work Sans"/>
                <a:ea typeface="Work Sans"/>
                <a:cs typeface="Work Sans"/>
                <a:sym typeface="Work Sans"/>
              </a:rPr>
              <a:t>=1|x)</a:t>
            </a:r>
            <a:endParaRPr sz="1300">
              <a:solidFill>
                <a:schemeClr val="dk1"/>
              </a:solidFill>
              <a:latin typeface="Work Sans"/>
              <a:ea typeface="Work Sans"/>
              <a:cs typeface="Work Sans"/>
              <a:sym typeface="Work Sans"/>
            </a:endParaRPr>
          </a:p>
        </p:txBody>
      </p:sp>
      <p:pic>
        <p:nvPicPr>
          <p:cNvPr id="975" name="Google Shape;975;p88"/>
          <p:cNvPicPr preferRelativeResize="0"/>
          <p:nvPr/>
        </p:nvPicPr>
        <p:blipFill rotWithShape="1">
          <a:blip r:embed="rId3">
            <a:alphaModFix/>
          </a:blip>
          <a:srcRect l="91990" r="3078" b="65067"/>
          <a:stretch/>
        </p:blipFill>
        <p:spPr>
          <a:xfrm>
            <a:off x="8612388" y="-5012"/>
            <a:ext cx="531599" cy="1796700"/>
          </a:xfrm>
          <a:prstGeom prst="rect">
            <a:avLst/>
          </a:prstGeom>
          <a:noFill/>
          <a:ln>
            <a:noFill/>
          </a:ln>
        </p:spPr>
      </p:pic>
      <p:sp>
        <p:nvSpPr>
          <p:cNvPr id="976" name="Google Shape;976;p88"/>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980"/>
        <p:cNvGrpSpPr/>
        <p:nvPr/>
      </p:nvGrpSpPr>
      <p:grpSpPr>
        <a:xfrm>
          <a:off x="0" y="0"/>
          <a:ext cx="0" cy="0"/>
          <a:chOff x="0" y="0"/>
          <a:chExt cx="0" cy="0"/>
        </a:xfrm>
      </p:grpSpPr>
      <p:sp>
        <p:nvSpPr>
          <p:cNvPr id="981" name="Google Shape;981;p89"/>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82" name="Google Shape;982;p89"/>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983" name="Google Shape;983;p89"/>
          <p:cNvSpPr>
            <a:spLocks noGrp="1"/>
          </p:cNvSpPr>
          <p:nvPr>
            <p:ph type="pic" idx="3"/>
          </p:nvPr>
        </p:nvSpPr>
        <p:spPr>
          <a:xfrm>
            <a:off x="7398900" y="0"/>
            <a:ext cx="1745100" cy="3234000"/>
          </a:xfrm>
          <a:prstGeom prst="rect">
            <a:avLst/>
          </a:prstGeom>
        </p:spPr>
      </p:sp>
      <p:sp>
        <p:nvSpPr>
          <p:cNvPr id="984" name="Google Shape;984;p89"/>
          <p:cNvSpPr txBox="1">
            <a:spLocks noGrp="1"/>
          </p:cNvSpPr>
          <p:nvPr>
            <p:ph type="title"/>
          </p:nvPr>
        </p:nvSpPr>
        <p:spPr>
          <a:xfrm>
            <a:off x="1348125" y="145525"/>
            <a:ext cx="6655200" cy="509700"/>
          </a:xfrm>
          <a:prstGeom prst="rect">
            <a:avLst/>
          </a:prstGeom>
        </p:spPr>
        <p:txBody>
          <a:bodyPr spcFirstLastPara="1" wrap="square" lIns="91425" tIns="91425" rIns="91425" bIns="91425" anchor="b" anchorCtr="0">
            <a:noAutofit/>
          </a:bodyPr>
          <a:lstStyle/>
          <a:p>
            <a:pPr marL="0" lvl="0" indent="0" algn="l" rtl="0">
              <a:spcBef>
                <a:spcPts val="0"/>
              </a:spcBef>
              <a:spcAft>
                <a:spcPts val="0"/>
              </a:spcAft>
              <a:buNone/>
            </a:pPr>
            <a:r>
              <a:rPr lang="en"/>
              <a:t>Dataset B</a:t>
            </a:r>
            <a:endParaRPr/>
          </a:p>
        </p:txBody>
      </p:sp>
      <p:sp>
        <p:nvSpPr>
          <p:cNvPr id="985" name="Google Shape;985;p89"/>
          <p:cNvSpPr/>
          <p:nvPr/>
        </p:nvSpPr>
        <p:spPr>
          <a:xfrm>
            <a:off x="8421925" y="767100"/>
            <a:ext cx="745500" cy="4438200"/>
          </a:xfrm>
          <a:prstGeom prst="rect">
            <a:avLst/>
          </a:prstGeom>
          <a:solidFill>
            <a:schemeClr val="lt1"/>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pic>
        <p:nvPicPr>
          <p:cNvPr id="986" name="Google Shape;986;p89" title="ezgif.com-animated-gif-maker (17).gif"/>
          <p:cNvPicPr preferRelativeResize="0"/>
          <p:nvPr/>
        </p:nvPicPr>
        <p:blipFill rotWithShape="1">
          <a:blip r:embed="rId3">
            <a:alphaModFix/>
          </a:blip>
          <a:srcRect r="3203"/>
          <a:stretch/>
        </p:blipFill>
        <p:spPr>
          <a:xfrm>
            <a:off x="0" y="767100"/>
            <a:ext cx="8851050" cy="4376400"/>
          </a:xfrm>
          <a:prstGeom prst="rect">
            <a:avLst/>
          </a:prstGeom>
          <a:noFill/>
          <a:ln>
            <a:noFill/>
          </a:ln>
        </p:spPr>
      </p:pic>
      <p:pic>
        <p:nvPicPr>
          <p:cNvPr id="987" name="Google Shape;987;p89"/>
          <p:cNvPicPr preferRelativeResize="0"/>
          <p:nvPr/>
        </p:nvPicPr>
        <p:blipFill rotWithShape="1">
          <a:blip r:embed="rId4">
            <a:alphaModFix/>
          </a:blip>
          <a:srcRect r="49448"/>
          <a:stretch/>
        </p:blipFill>
        <p:spPr>
          <a:xfrm>
            <a:off x="0" y="0"/>
            <a:ext cx="1226450" cy="982450"/>
          </a:xfrm>
          <a:prstGeom prst="rect">
            <a:avLst/>
          </a:prstGeom>
          <a:noFill/>
          <a:ln>
            <a:noFill/>
          </a:ln>
        </p:spPr>
      </p:pic>
      <p:sp>
        <p:nvSpPr>
          <p:cNvPr id="988" name="Google Shape;988;p89"/>
          <p:cNvSpPr txBox="1"/>
          <p:nvPr/>
        </p:nvSpPr>
        <p:spPr>
          <a:xfrm rot="-5400000">
            <a:off x="8191500" y="1600159"/>
            <a:ext cx="1443600" cy="290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1300">
                <a:solidFill>
                  <a:schemeClr val="dk1"/>
                </a:solidFill>
                <a:latin typeface="Work Sans"/>
                <a:ea typeface="Work Sans"/>
                <a:cs typeface="Work Sans"/>
                <a:sym typeface="Work Sans"/>
              </a:rPr>
              <a:t>Q(c</a:t>
            </a:r>
            <a:r>
              <a:rPr lang="en" sz="1300" baseline="30000">
                <a:solidFill>
                  <a:schemeClr val="dk1"/>
                </a:solidFill>
                <a:latin typeface="Work Sans"/>
                <a:ea typeface="Work Sans"/>
                <a:cs typeface="Work Sans"/>
                <a:sym typeface="Work Sans"/>
              </a:rPr>
              <a:t>2</a:t>
            </a:r>
            <a:r>
              <a:rPr lang="en" sz="1300">
                <a:solidFill>
                  <a:schemeClr val="dk1"/>
                </a:solidFill>
                <a:latin typeface="Work Sans"/>
                <a:ea typeface="Work Sans"/>
                <a:cs typeface="Work Sans"/>
                <a:sym typeface="Work Sans"/>
              </a:rPr>
              <a:t>=1|x)</a:t>
            </a:r>
            <a:endParaRPr sz="1300">
              <a:solidFill>
                <a:schemeClr val="dk1"/>
              </a:solidFill>
              <a:latin typeface="Work Sans"/>
              <a:ea typeface="Work Sans"/>
              <a:cs typeface="Work Sans"/>
              <a:sym typeface="Work Sans"/>
            </a:endParaRPr>
          </a:p>
        </p:txBody>
      </p:sp>
      <p:sp>
        <p:nvSpPr>
          <p:cNvPr id="989" name="Google Shape;989;p89"/>
          <p:cNvSpPr txBox="1"/>
          <p:nvPr/>
        </p:nvSpPr>
        <p:spPr>
          <a:xfrm rot="-5400000">
            <a:off x="8049900" y="2918000"/>
            <a:ext cx="1788900" cy="290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1300">
                <a:solidFill>
                  <a:schemeClr val="dk1"/>
                </a:solidFill>
                <a:latin typeface="Work Sans"/>
                <a:ea typeface="Work Sans"/>
                <a:cs typeface="Work Sans"/>
                <a:sym typeface="Work Sans"/>
              </a:rPr>
              <a:t>Q(c</a:t>
            </a:r>
            <a:r>
              <a:rPr lang="en" sz="1300" baseline="30000">
                <a:solidFill>
                  <a:schemeClr val="dk1"/>
                </a:solidFill>
                <a:latin typeface="Work Sans"/>
                <a:ea typeface="Work Sans"/>
                <a:cs typeface="Work Sans"/>
                <a:sym typeface="Work Sans"/>
              </a:rPr>
              <a:t>2</a:t>
            </a:r>
            <a:r>
              <a:rPr lang="en" sz="1300">
                <a:solidFill>
                  <a:schemeClr val="dk1"/>
                </a:solidFill>
                <a:latin typeface="Work Sans"/>
                <a:ea typeface="Work Sans"/>
                <a:cs typeface="Work Sans"/>
                <a:sym typeface="Work Sans"/>
              </a:rPr>
              <a:t>=1|x) - P(c</a:t>
            </a:r>
            <a:r>
              <a:rPr lang="en" sz="1300" baseline="30000">
                <a:solidFill>
                  <a:schemeClr val="dk1"/>
                </a:solidFill>
                <a:latin typeface="Work Sans"/>
                <a:ea typeface="Work Sans"/>
                <a:cs typeface="Work Sans"/>
                <a:sym typeface="Work Sans"/>
              </a:rPr>
              <a:t>2</a:t>
            </a:r>
            <a:r>
              <a:rPr lang="en" sz="1300">
                <a:solidFill>
                  <a:schemeClr val="dk1"/>
                </a:solidFill>
                <a:latin typeface="Work Sans"/>
                <a:ea typeface="Work Sans"/>
                <a:cs typeface="Work Sans"/>
                <a:sym typeface="Work Sans"/>
              </a:rPr>
              <a:t>=1|x)</a:t>
            </a:r>
            <a:endParaRPr sz="1300">
              <a:solidFill>
                <a:schemeClr val="dk1"/>
              </a:solidFill>
              <a:latin typeface="Work Sans"/>
              <a:ea typeface="Work Sans"/>
              <a:cs typeface="Work Sans"/>
              <a:sym typeface="Work Sans"/>
            </a:endParaRPr>
          </a:p>
        </p:txBody>
      </p:sp>
      <p:sp>
        <p:nvSpPr>
          <p:cNvPr id="990" name="Google Shape;990;p89"/>
          <p:cNvSpPr txBox="1"/>
          <p:nvPr/>
        </p:nvSpPr>
        <p:spPr>
          <a:xfrm rot="-5400000">
            <a:off x="8267700" y="4338349"/>
            <a:ext cx="1443600" cy="290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1300">
                <a:solidFill>
                  <a:schemeClr val="dk1"/>
                </a:solidFill>
                <a:latin typeface="Work Sans"/>
                <a:ea typeface="Work Sans"/>
                <a:cs typeface="Work Sans"/>
                <a:sym typeface="Work Sans"/>
              </a:rPr>
              <a:t>u</a:t>
            </a:r>
            <a:r>
              <a:rPr lang="en" sz="1300" baseline="-25000">
                <a:solidFill>
                  <a:schemeClr val="dk1"/>
                </a:solidFill>
                <a:latin typeface="Work Sans"/>
                <a:ea typeface="Work Sans"/>
                <a:cs typeface="Work Sans"/>
                <a:sym typeface="Work Sans"/>
              </a:rPr>
              <a:t>Q</a:t>
            </a:r>
            <a:r>
              <a:rPr lang="en" sz="1300">
                <a:solidFill>
                  <a:schemeClr val="dk1"/>
                </a:solidFill>
                <a:latin typeface="Work Sans"/>
                <a:ea typeface="Work Sans"/>
                <a:cs typeface="Work Sans"/>
                <a:sym typeface="Work Sans"/>
              </a:rPr>
              <a:t>(c</a:t>
            </a:r>
            <a:r>
              <a:rPr lang="en" sz="1300" baseline="30000">
                <a:solidFill>
                  <a:schemeClr val="dk1"/>
                </a:solidFill>
                <a:latin typeface="Work Sans"/>
                <a:ea typeface="Work Sans"/>
                <a:cs typeface="Work Sans"/>
                <a:sym typeface="Work Sans"/>
              </a:rPr>
              <a:t>2</a:t>
            </a:r>
            <a:r>
              <a:rPr lang="en" sz="1300">
                <a:solidFill>
                  <a:schemeClr val="dk1"/>
                </a:solidFill>
                <a:latin typeface="Work Sans"/>
                <a:ea typeface="Work Sans"/>
                <a:cs typeface="Work Sans"/>
                <a:sym typeface="Work Sans"/>
              </a:rPr>
              <a:t>=1|x)</a:t>
            </a:r>
            <a:endParaRPr sz="1300">
              <a:solidFill>
                <a:schemeClr val="dk1"/>
              </a:solidFill>
              <a:latin typeface="Work Sans"/>
              <a:ea typeface="Work Sans"/>
              <a:cs typeface="Work Sans"/>
              <a:sym typeface="Work Sans"/>
            </a:endParaRPr>
          </a:p>
        </p:txBody>
      </p:sp>
      <p:pic>
        <p:nvPicPr>
          <p:cNvPr id="991" name="Google Shape;991;p89"/>
          <p:cNvPicPr preferRelativeResize="0"/>
          <p:nvPr/>
        </p:nvPicPr>
        <p:blipFill>
          <a:blip r:embed="rId5">
            <a:alphaModFix/>
          </a:blip>
          <a:stretch>
            <a:fillRect/>
          </a:stretch>
        </p:blipFill>
        <p:spPr>
          <a:xfrm>
            <a:off x="8470600" y="1268300"/>
            <a:ext cx="64794" cy="1101500"/>
          </a:xfrm>
          <a:prstGeom prst="rect">
            <a:avLst/>
          </a:prstGeom>
          <a:noFill/>
          <a:ln>
            <a:noFill/>
          </a:ln>
        </p:spPr>
      </p:pic>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Shape 995"/>
        <p:cNvGrpSpPr/>
        <p:nvPr/>
      </p:nvGrpSpPr>
      <p:grpSpPr>
        <a:xfrm>
          <a:off x="0" y="0"/>
          <a:ext cx="0" cy="0"/>
          <a:chOff x="0" y="0"/>
          <a:chExt cx="0" cy="0"/>
        </a:xfrm>
      </p:grpSpPr>
      <p:sp>
        <p:nvSpPr>
          <p:cNvPr id="996" name="Google Shape;996;p90"/>
          <p:cNvSpPr/>
          <p:nvPr/>
        </p:nvSpPr>
        <p:spPr>
          <a:xfrm>
            <a:off x="3090975" y="2700"/>
            <a:ext cx="884400" cy="5143500"/>
          </a:xfrm>
          <a:prstGeom prst="rect">
            <a:avLst/>
          </a:prstGeom>
          <a:solidFill>
            <a:schemeClr val="lt1"/>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pic>
        <p:nvPicPr>
          <p:cNvPr id="997" name="Google Shape;997;p90" title="results_datasetA_r_axis_500.png"/>
          <p:cNvPicPr preferRelativeResize="0"/>
          <p:nvPr/>
        </p:nvPicPr>
        <p:blipFill rotWithShape="1">
          <a:blip r:embed="rId3">
            <a:alphaModFix/>
          </a:blip>
          <a:srcRect l="3474"/>
          <a:stretch/>
        </p:blipFill>
        <p:spPr>
          <a:xfrm>
            <a:off x="3293775" y="0"/>
            <a:ext cx="5877299" cy="2571751"/>
          </a:xfrm>
          <a:prstGeom prst="rect">
            <a:avLst/>
          </a:prstGeom>
          <a:noFill/>
          <a:ln>
            <a:noFill/>
          </a:ln>
        </p:spPr>
      </p:pic>
      <p:pic>
        <p:nvPicPr>
          <p:cNvPr id="998" name="Google Shape;998;p90" title="results_datasetA_r_axis_5000.png"/>
          <p:cNvPicPr preferRelativeResize="0"/>
          <p:nvPr/>
        </p:nvPicPr>
        <p:blipFill rotWithShape="1">
          <a:blip r:embed="rId4">
            <a:alphaModFix/>
          </a:blip>
          <a:srcRect l="3474"/>
          <a:stretch/>
        </p:blipFill>
        <p:spPr>
          <a:xfrm>
            <a:off x="3293775" y="2571750"/>
            <a:ext cx="5877325" cy="2571751"/>
          </a:xfrm>
          <a:prstGeom prst="rect">
            <a:avLst/>
          </a:prstGeom>
          <a:noFill/>
          <a:ln>
            <a:noFill/>
          </a:ln>
        </p:spPr>
      </p:pic>
      <p:sp>
        <p:nvSpPr>
          <p:cNvPr id="999" name="Google Shape;999;p90"/>
          <p:cNvSpPr txBox="1">
            <a:spLocks noGrp="1"/>
          </p:cNvSpPr>
          <p:nvPr>
            <p:ph type="title"/>
          </p:nvPr>
        </p:nvSpPr>
        <p:spPr>
          <a:xfrm>
            <a:off x="747600" y="0"/>
            <a:ext cx="23856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b="1"/>
              <a:t>Results: Data A</a:t>
            </a:r>
            <a:endParaRPr sz="2000" b="1"/>
          </a:p>
          <a:p>
            <a:pPr marL="0" lvl="0" indent="0" algn="l" rtl="0">
              <a:spcBef>
                <a:spcPts val="0"/>
              </a:spcBef>
              <a:spcAft>
                <a:spcPts val="0"/>
              </a:spcAft>
              <a:buClr>
                <a:schemeClr val="dk1"/>
              </a:buClr>
              <a:buSzPts val="1100"/>
              <a:buFont typeface="Arial"/>
              <a:buNone/>
            </a:pPr>
            <a:r>
              <a:rPr lang="en" sz="1500"/>
              <a:t>Upper: N</a:t>
            </a:r>
            <a:r>
              <a:rPr lang="en" sz="1500" baseline="-25000"/>
              <a:t>train</a:t>
            </a:r>
            <a:r>
              <a:rPr lang="en" sz="1500"/>
              <a:t> = 500</a:t>
            </a:r>
            <a:endParaRPr sz="1500"/>
          </a:p>
          <a:p>
            <a:pPr marL="0" lvl="0" indent="0" algn="l" rtl="0">
              <a:spcBef>
                <a:spcPts val="0"/>
              </a:spcBef>
              <a:spcAft>
                <a:spcPts val="0"/>
              </a:spcAft>
              <a:buClr>
                <a:schemeClr val="dk1"/>
              </a:buClr>
              <a:buSzPts val="1100"/>
              <a:buFont typeface="Arial"/>
              <a:buNone/>
            </a:pPr>
            <a:r>
              <a:rPr lang="en" sz="1500"/>
              <a:t>Lower: N</a:t>
            </a:r>
            <a:r>
              <a:rPr lang="en" sz="1500" baseline="-25000"/>
              <a:t>train</a:t>
            </a:r>
            <a:r>
              <a:rPr lang="en" sz="1500"/>
              <a:t> = 5000</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The </a:t>
            </a:r>
            <a:r>
              <a:rPr lang="en" sz="1500">
                <a:solidFill>
                  <a:srgbClr val="38761D"/>
                </a:solidFill>
              </a:rPr>
              <a:t>NN-based algorithms</a:t>
            </a:r>
            <a:r>
              <a:rPr lang="en" sz="1500"/>
              <a:t> produce Q which go to 1 and u which does not go to 0 as density decreases (except for EDL)</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The </a:t>
            </a:r>
            <a:r>
              <a:rPr lang="en" sz="1500">
                <a:solidFill>
                  <a:srgbClr val="A64D79"/>
                </a:solidFill>
              </a:rPr>
              <a:t>NPBI</a:t>
            </a:r>
            <a:r>
              <a:rPr lang="en" sz="1500"/>
              <a:t> algorithms produce Q which go to ½ and u which go up as density decreases</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All algorithms have an average decrease in u with larger</a:t>
            </a:r>
            <a:r>
              <a:rPr lang="en" sz="1400"/>
              <a:t> </a:t>
            </a:r>
            <a:r>
              <a:rPr lang="en" sz="1500"/>
              <a:t>dataset except EDL</a:t>
            </a:r>
            <a:endParaRPr sz="1500"/>
          </a:p>
          <a:p>
            <a:pPr marL="0" lvl="0" indent="0" algn="l" rtl="0">
              <a:spcBef>
                <a:spcPts val="0"/>
              </a:spcBef>
              <a:spcAft>
                <a:spcPts val="0"/>
              </a:spcAft>
              <a:buClr>
                <a:schemeClr val="dk1"/>
              </a:buClr>
              <a:buSzPts val="1100"/>
              <a:buFont typeface="Arial"/>
              <a:buNone/>
            </a:pPr>
            <a:endParaRPr sz="1600"/>
          </a:p>
        </p:txBody>
      </p:sp>
      <p:sp>
        <p:nvSpPr>
          <p:cNvPr id="1000" name="Google Shape;1000;p90"/>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32</a:t>
            </a:fld>
            <a:endParaRPr/>
          </a:p>
        </p:txBody>
      </p:sp>
      <p:sp>
        <p:nvSpPr>
          <p:cNvPr id="1001" name="Google Shape;1001;p90"/>
          <p:cNvSpPr/>
          <p:nvPr/>
        </p:nvSpPr>
        <p:spPr>
          <a:xfrm>
            <a:off x="3488500" y="35150"/>
            <a:ext cx="3545400" cy="5108400"/>
          </a:xfrm>
          <a:prstGeom prst="rect">
            <a:avLst/>
          </a:prstGeom>
          <a:noFill/>
          <a:ln w="19050" cap="flat" cmpd="sng">
            <a:solidFill>
              <a:srgbClr val="38761D"/>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1002" name="Google Shape;1002;p90"/>
          <p:cNvSpPr/>
          <p:nvPr/>
        </p:nvSpPr>
        <p:spPr>
          <a:xfrm>
            <a:off x="7106800" y="39825"/>
            <a:ext cx="1752300" cy="5108400"/>
          </a:xfrm>
          <a:prstGeom prst="rect">
            <a:avLst/>
          </a:prstGeom>
          <a:noFill/>
          <a:ln w="19050" cap="flat" cmpd="sng">
            <a:solidFill>
              <a:srgbClr val="A64D79"/>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1003" name="Google Shape;1003;p90"/>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Experiment</a:t>
            </a:r>
            <a:endParaRPr/>
          </a:p>
        </p:txBody>
      </p:sp>
      <p:sp>
        <p:nvSpPr>
          <p:cNvPr id="1004" name="Google Shape;1004;p90"/>
          <p:cNvSpPr txBox="1"/>
          <p:nvPr/>
        </p:nvSpPr>
        <p:spPr>
          <a:xfrm rot="-5400000">
            <a:off x="2849900" y="390775"/>
            <a:ext cx="551700" cy="2136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Q(c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05" name="Google Shape;1005;p90"/>
          <p:cNvSpPr txBox="1"/>
          <p:nvPr/>
        </p:nvSpPr>
        <p:spPr>
          <a:xfrm rot="-5400000">
            <a:off x="2587550" y="1139850"/>
            <a:ext cx="1076400" cy="197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Q(c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 - P(c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06" name="Google Shape;1006;p90"/>
          <p:cNvSpPr txBox="1"/>
          <p:nvPr/>
        </p:nvSpPr>
        <p:spPr>
          <a:xfrm rot="-5400000">
            <a:off x="2849900" y="2928325"/>
            <a:ext cx="551700" cy="2136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Q(c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07" name="Google Shape;1007;p90"/>
          <p:cNvSpPr txBox="1"/>
          <p:nvPr/>
        </p:nvSpPr>
        <p:spPr>
          <a:xfrm rot="-5400000">
            <a:off x="2587550" y="3677400"/>
            <a:ext cx="1076400" cy="197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Q(c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 - P(c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08" name="Google Shape;1008;p90"/>
          <p:cNvSpPr txBox="1"/>
          <p:nvPr/>
        </p:nvSpPr>
        <p:spPr>
          <a:xfrm rot="-5400000">
            <a:off x="2809250" y="1971275"/>
            <a:ext cx="633000" cy="1677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u</a:t>
            </a:r>
            <a:r>
              <a:rPr lang="en" sz="600" b="1" baseline="-25000">
                <a:solidFill>
                  <a:schemeClr val="dk1"/>
                </a:solidFill>
                <a:latin typeface="Work Sans"/>
                <a:ea typeface="Work Sans"/>
                <a:cs typeface="Work Sans"/>
                <a:sym typeface="Work Sans"/>
              </a:rPr>
              <a:t>Q</a:t>
            </a:r>
            <a:r>
              <a:rPr lang="en" sz="600" b="1">
                <a:solidFill>
                  <a:schemeClr val="dk1"/>
                </a:solidFill>
                <a:latin typeface="Work Sans"/>
                <a:ea typeface="Work Sans"/>
                <a:cs typeface="Work Sans"/>
                <a:sym typeface="Work Sans"/>
              </a:rPr>
              <a:t>(c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09" name="Google Shape;1009;p90"/>
          <p:cNvSpPr txBox="1"/>
          <p:nvPr/>
        </p:nvSpPr>
        <p:spPr>
          <a:xfrm rot="-5400000">
            <a:off x="2800250" y="4517800"/>
            <a:ext cx="651000" cy="1677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u</a:t>
            </a:r>
            <a:r>
              <a:rPr lang="en" sz="600" b="1" baseline="-25000">
                <a:solidFill>
                  <a:schemeClr val="dk1"/>
                </a:solidFill>
                <a:latin typeface="Work Sans"/>
                <a:ea typeface="Work Sans"/>
                <a:cs typeface="Work Sans"/>
                <a:sym typeface="Work Sans"/>
              </a:rPr>
              <a:t>Q</a:t>
            </a:r>
            <a:r>
              <a:rPr lang="en" sz="600" b="1">
                <a:solidFill>
                  <a:schemeClr val="dk1"/>
                </a:solidFill>
                <a:latin typeface="Work Sans"/>
                <a:ea typeface="Work Sans"/>
                <a:cs typeface="Work Sans"/>
                <a:sym typeface="Work Sans"/>
              </a:rPr>
              <a:t>(c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10" name="Google Shape;1010;p90"/>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Shape 1014"/>
        <p:cNvGrpSpPr/>
        <p:nvPr/>
      </p:nvGrpSpPr>
      <p:grpSpPr>
        <a:xfrm>
          <a:off x="0" y="0"/>
          <a:ext cx="0" cy="0"/>
          <a:chOff x="0" y="0"/>
          <a:chExt cx="0" cy="0"/>
        </a:xfrm>
      </p:grpSpPr>
      <p:sp>
        <p:nvSpPr>
          <p:cNvPr id="1015" name="Google Shape;1015;p91"/>
          <p:cNvSpPr/>
          <p:nvPr/>
        </p:nvSpPr>
        <p:spPr>
          <a:xfrm>
            <a:off x="3090975" y="2700"/>
            <a:ext cx="884400" cy="5143500"/>
          </a:xfrm>
          <a:prstGeom prst="rect">
            <a:avLst/>
          </a:prstGeom>
          <a:solidFill>
            <a:schemeClr val="lt1"/>
          </a:solidFill>
          <a:ln w="9525" cap="flat" cmpd="sng">
            <a:solidFill>
              <a:schemeClr val="lt1"/>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1016" name="Google Shape;1016;p91"/>
          <p:cNvSpPr txBox="1"/>
          <p:nvPr/>
        </p:nvSpPr>
        <p:spPr>
          <a:xfrm rot="-5400000">
            <a:off x="2849900" y="390775"/>
            <a:ext cx="551700" cy="2136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Q(c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17" name="Google Shape;1017;p91"/>
          <p:cNvSpPr txBox="1"/>
          <p:nvPr/>
        </p:nvSpPr>
        <p:spPr>
          <a:xfrm rot="-5400000">
            <a:off x="2587550" y="1139850"/>
            <a:ext cx="1076400" cy="197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Q(c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 - P(c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18" name="Google Shape;1018;p91"/>
          <p:cNvSpPr txBox="1"/>
          <p:nvPr/>
        </p:nvSpPr>
        <p:spPr>
          <a:xfrm rot="-5400000">
            <a:off x="2849900" y="2928325"/>
            <a:ext cx="551700" cy="2136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Q(c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19" name="Google Shape;1019;p91"/>
          <p:cNvSpPr txBox="1"/>
          <p:nvPr/>
        </p:nvSpPr>
        <p:spPr>
          <a:xfrm rot="-5400000">
            <a:off x="2587550" y="3677400"/>
            <a:ext cx="1076400" cy="1974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Q(c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 - P(c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20" name="Google Shape;1020;p91"/>
          <p:cNvSpPr txBox="1">
            <a:spLocks noGrp="1"/>
          </p:cNvSpPr>
          <p:nvPr>
            <p:ph type="title"/>
          </p:nvPr>
        </p:nvSpPr>
        <p:spPr>
          <a:xfrm>
            <a:off x="747600" y="0"/>
            <a:ext cx="23856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b="1"/>
              <a:t>Results: Data B</a:t>
            </a:r>
            <a:endParaRPr sz="2000" b="1"/>
          </a:p>
          <a:p>
            <a:pPr marL="0" lvl="0" indent="0" algn="l" rtl="0">
              <a:spcBef>
                <a:spcPts val="0"/>
              </a:spcBef>
              <a:spcAft>
                <a:spcPts val="0"/>
              </a:spcAft>
              <a:buClr>
                <a:schemeClr val="dk1"/>
              </a:buClr>
              <a:buSzPts val="1100"/>
              <a:buFont typeface="Arial"/>
              <a:buNone/>
            </a:pPr>
            <a:r>
              <a:rPr lang="en" sz="1500"/>
              <a:t>Upper: N</a:t>
            </a:r>
            <a:r>
              <a:rPr lang="en" sz="1500" baseline="-25000"/>
              <a:t>train</a:t>
            </a:r>
            <a:r>
              <a:rPr lang="en" sz="1500"/>
              <a:t> = 500</a:t>
            </a:r>
            <a:endParaRPr sz="1500"/>
          </a:p>
          <a:p>
            <a:pPr marL="0" lvl="0" indent="0" algn="l" rtl="0">
              <a:spcBef>
                <a:spcPts val="0"/>
              </a:spcBef>
              <a:spcAft>
                <a:spcPts val="0"/>
              </a:spcAft>
              <a:buClr>
                <a:schemeClr val="dk1"/>
              </a:buClr>
              <a:buSzPts val="1100"/>
              <a:buFont typeface="Arial"/>
              <a:buNone/>
            </a:pPr>
            <a:r>
              <a:rPr lang="en" sz="1500"/>
              <a:t>Lower: N</a:t>
            </a:r>
            <a:r>
              <a:rPr lang="en" sz="1500" baseline="-25000"/>
              <a:t>train</a:t>
            </a:r>
            <a:r>
              <a:rPr lang="en" sz="1500"/>
              <a:t> = 5000</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The </a:t>
            </a:r>
            <a:r>
              <a:rPr lang="en" sz="1500">
                <a:solidFill>
                  <a:srgbClr val="38761D"/>
                </a:solidFill>
              </a:rPr>
              <a:t>NN-based algorithms</a:t>
            </a:r>
            <a:r>
              <a:rPr lang="en" sz="1500"/>
              <a:t> produce Q which go to 1 (except for EDL) and u which go towards 0 as density decreases</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The </a:t>
            </a:r>
            <a:r>
              <a:rPr lang="en" sz="1500">
                <a:solidFill>
                  <a:srgbClr val="A64D79"/>
                </a:solidFill>
              </a:rPr>
              <a:t>NPBI</a:t>
            </a:r>
            <a:r>
              <a:rPr lang="en" sz="1500"/>
              <a:t> algorithms produce Q which go to ½ and u which go up as density decreases</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All algorithms have an average decrease in u with larger dataset except EDL</a:t>
            </a:r>
            <a:endParaRPr sz="15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2000" b="1"/>
          </a:p>
        </p:txBody>
      </p:sp>
      <p:sp>
        <p:nvSpPr>
          <p:cNvPr id="1021" name="Google Shape;1021;p91"/>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33</a:t>
            </a:fld>
            <a:endParaRPr/>
          </a:p>
        </p:txBody>
      </p:sp>
      <p:sp>
        <p:nvSpPr>
          <p:cNvPr id="1022" name="Google Shape;1022;p91"/>
          <p:cNvSpPr/>
          <p:nvPr/>
        </p:nvSpPr>
        <p:spPr>
          <a:xfrm>
            <a:off x="3630700" y="51975"/>
            <a:ext cx="3479400" cy="174600"/>
          </a:xfrm>
          <a:prstGeom prst="rect">
            <a:avLst/>
          </a:prstGeom>
          <a:noFill/>
          <a:ln w="19050" cap="flat"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1023" name="Google Shape;1023;p91"/>
          <p:cNvSpPr/>
          <p:nvPr/>
        </p:nvSpPr>
        <p:spPr>
          <a:xfrm>
            <a:off x="7218300" y="58225"/>
            <a:ext cx="1836300" cy="174600"/>
          </a:xfrm>
          <a:prstGeom prst="rect">
            <a:avLst/>
          </a:prstGeom>
          <a:noFill/>
          <a:ln w="19050" cap="flat" cmpd="sng">
            <a:solidFill>
              <a:schemeClr val="accent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pic>
        <p:nvPicPr>
          <p:cNvPr id="1024" name="Google Shape;1024;p91" title="results_datasetB_r_axis_500.png"/>
          <p:cNvPicPr preferRelativeResize="0"/>
          <p:nvPr/>
        </p:nvPicPr>
        <p:blipFill rotWithShape="1">
          <a:blip r:embed="rId3">
            <a:alphaModFix/>
          </a:blip>
          <a:srcRect l="3474"/>
          <a:stretch/>
        </p:blipFill>
        <p:spPr>
          <a:xfrm>
            <a:off x="3293775" y="0"/>
            <a:ext cx="5877299" cy="2571751"/>
          </a:xfrm>
          <a:prstGeom prst="rect">
            <a:avLst/>
          </a:prstGeom>
          <a:noFill/>
          <a:ln>
            <a:noFill/>
          </a:ln>
        </p:spPr>
      </p:pic>
      <p:pic>
        <p:nvPicPr>
          <p:cNvPr id="1025" name="Google Shape;1025;p91" title="results_datasetB_r_axis_5000.png"/>
          <p:cNvPicPr preferRelativeResize="0"/>
          <p:nvPr/>
        </p:nvPicPr>
        <p:blipFill rotWithShape="1">
          <a:blip r:embed="rId4">
            <a:alphaModFix/>
          </a:blip>
          <a:srcRect l="3474"/>
          <a:stretch/>
        </p:blipFill>
        <p:spPr>
          <a:xfrm>
            <a:off x="3293775" y="2571750"/>
            <a:ext cx="5877325" cy="2571751"/>
          </a:xfrm>
          <a:prstGeom prst="rect">
            <a:avLst/>
          </a:prstGeom>
          <a:noFill/>
          <a:ln>
            <a:noFill/>
          </a:ln>
        </p:spPr>
      </p:pic>
      <p:sp>
        <p:nvSpPr>
          <p:cNvPr id="1026" name="Google Shape;1026;p91"/>
          <p:cNvSpPr/>
          <p:nvPr/>
        </p:nvSpPr>
        <p:spPr>
          <a:xfrm>
            <a:off x="3488500" y="35150"/>
            <a:ext cx="3545400" cy="5108400"/>
          </a:xfrm>
          <a:prstGeom prst="rect">
            <a:avLst/>
          </a:prstGeom>
          <a:noFill/>
          <a:ln w="19050" cap="flat" cmpd="sng">
            <a:solidFill>
              <a:srgbClr val="38761D"/>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1027" name="Google Shape;1027;p91"/>
          <p:cNvSpPr/>
          <p:nvPr/>
        </p:nvSpPr>
        <p:spPr>
          <a:xfrm>
            <a:off x="7106800" y="39825"/>
            <a:ext cx="1752300" cy="5108400"/>
          </a:xfrm>
          <a:prstGeom prst="rect">
            <a:avLst/>
          </a:prstGeom>
          <a:noFill/>
          <a:ln w="19050" cap="flat" cmpd="sng">
            <a:solidFill>
              <a:srgbClr val="A64D79"/>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1028" name="Google Shape;1028;p91"/>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Experiment</a:t>
            </a:r>
            <a:endParaRPr/>
          </a:p>
        </p:txBody>
      </p:sp>
      <p:sp>
        <p:nvSpPr>
          <p:cNvPr id="1029" name="Google Shape;1029;p91"/>
          <p:cNvSpPr txBox="1"/>
          <p:nvPr/>
        </p:nvSpPr>
        <p:spPr>
          <a:xfrm rot="-5400000">
            <a:off x="2809250" y="1971275"/>
            <a:ext cx="633000" cy="1677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u</a:t>
            </a:r>
            <a:r>
              <a:rPr lang="en" sz="600" b="1" baseline="-25000">
                <a:solidFill>
                  <a:schemeClr val="dk1"/>
                </a:solidFill>
                <a:latin typeface="Work Sans"/>
                <a:ea typeface="Work Sans"/>
                <a:cs typeface="Work Sans"/>
                <a:sym typeface="Work Sans"/>
              </a:rPr>
              <a:t>Q</a:t>
            </a:r>
            <a:r>
              <a:rPr lang="en" sz="600" b="1">
                <a:solidFill>
                  <a:schemeClr val="dk1"/>
                </a:solidFill>
                <a:latin typeface="Work Sans"/>
                <a:ea typeface="Work Sans"/>
                <a:cs typeface="Work Sans"/>
                <a:sym typeface="Work Sans"/>
              </a:rPr>
              <a:t>(c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30" name="Google Shape;1030;p91"/>
          <p:cNvSpPr txBox="1"/>
          <p:nvPr/>
        </p:nvSpPr>
        <p:spPr>
          <a:xfrm rot="-5400000">
            <a:off x="2800250" y="4517800"/>
            <a:ext cx="651000" cy="1677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600" b="1">
                <a:solidFill>
                  <a:schemeClr val="dk1"/>
                </a:solidFill>
                <a:latin typeface="Work Sans"/>
                <a:ea typeface="Work Sans"/>
                <a:cs typeface="Work Sans"/>
                <a:sym typeface="Work Sans"/>
              </a:rPr>
              <a:t>u</a:t>
            </a:r>
            <a:r>
              <a:rPr lang="en" sz="600" b="1" baseline="-25000">
                <a:solidFill>
                  <a:schemeClr val="dk1"/>
                </a:solidFill>
                <a:latin typeface="Work Sans"/>
                <a:ea typeface="Work Sans"/>
                <a:cs typeface="Work Sans"/>
                <a:sym typeface="Work Sans"/>
              </a:rPr>
              <a:t>Q</a:t>
            </a:r>
            <a:r>
              <a:rPr lang="en" sz="600" b="1">
                <a:solidFill>
                  <a:schemeClr val="dk1"/>
                </a:solidFill>
                <a:latin typeface="Work Sans"/>
                <a:ea typeface="Work Sans"/>
                <a:cs typeface="Work Sans"/>
                <a:sym typeface="Work Sans"/>
              </a:rPr>
              <a:t>(c</a:t>
            </a:r>
            <a:r>
              <a:rPr lang="en" sz="600" b="1" baseline="30000">
                <a:solidFill>
                  <a:schemeClr val="dk1"/>
                </a:solidFill>
                <a:latin typeface="Work Sans"/>
                <a:ea typeface="Work Sans"/>
                <a:cs typeface="Work Sans"/>
                <a:sym typeface="Work Sans"/>
              </a:rPr>
              <a:t>2</a:t>
            </a:r>
            <a:r>
              <a:rPr lang="en" sz="600" b="1">
                <a:solidFill>
                  <a:schemeClr val="dk1"/>
                </a:solidFill>
                <a:latin typeface="Work Sans"/>
                <a:ea typeface="Work Sans"/>
                <a:cs typeface="Work Sans"/>
                <a:sym typeface="Work Sans"/>
              </a:rPr>
              <a:t>=1|x)</a:t>
            </a:r>
            <a:endParaRPr sz="600" b="1">
              <a:solidFill>
                <a:schemeClr val="dk1"/>
              </a:solidFill>
              <a:latin typeface="Work Sans"/>
              <a:ea typeface="Work Sans"/>
              <a:cs typeface="Work Sans"/>
              <a:sym typeface="Work Sans"/>
            </a:endParaRPr>
          </a:p>
        </p:txBody>
      </p:sp>
      <p:sp>
        <p:nvSpPr>
          <p:cNvPr id="1031" name="Google Shape;1031;p91"/>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Shape 1035"/>
        <p:cNvGrpSpPr/>
        <p:nvPr/>
      </p:nvGrpSpPr>
      <p:grpSpPr>
        <a:xfrm>
          <a:off x="0" y="0"/>
          <a:ext cx="0" cy="0"/>
          <a:chOff x="0" y="0"/>
          <a:chExt cx="0" cy="0"/>
        </a:xfrm>
      </p:grpSpPr>
      <p:sp>
        <p:nvSpPr>
          <p:cNvPr id="1036" name="Google Shape;1036;p92"/>
          <p:cNvSpPr txBox="1">
            <a:spLocks noGrp="1"/>
          </p:cNvSpPr>
          <p:nvPr>
            <p:ph type="title"/>
          </p:nvPr>
        </p:nvSpPr>
        <p:spPr>
          <a:xfrm>
            <a:off x="747600" y="0"/>
            <a:ext cx="38244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900" b="1"/>
              <a:t>Results: metrics N</a:t>
            </a:r>
            <a:r>
              <a:rPr lang="en" sz="1900" b="1" baseline="-25000"/>
              <a:t>test</a:t>
            </a:r>
            <a:r>
              <a:rPr lang="en" sz="1900" b="1"/>
              <a:t> = 10000</a:t>
            </a:r>
            <a:endParaRPr sz="1900" u="sng"/>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Which model gets the best score (ACC, Z, LogLoss, ECE) varies wildly!</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High ACC does not necessarily correlate with low scores in the other metrics.</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The correspondence between LogLoss and KL divergence is striking, showing that LogLoss is in this case an excellent approximation to the CE.</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The correlation between ECE is also strong, but is definitely not guaranteed.</a:t>
            </a:r>
            <a:endParaRPr sz="1600"/>
          </a:p>
          <a:p>
            <a:pPr marL="0" lvl="0" indent="0" algn="l" rtl="0">
              <a:spcBef>
                <a:spcPts val="0"/>
              </a:spcBef>
              <a:spcAft>
                <a:spcPts val="0"/>
              </a:spcAft>
              <a:buClr>
                <a:schemeClr val="dk1"/>
              </a:buClr>
              <a:buSzPts val="1100"/>
              <a:buFont typeface="Arial"/>
              <a:buNone/>
            </a:pPr>
            <a:endParaRPr sz="1600"/>
          </a:p>
        </p:txBody>
      </p:sp>
      <p:sp>
        <p:nvSpPr>
          <p:cNvPr id="1037" name="Google Shape;1037;p92"/>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34</a:t>
            </a:fld>
            <a:endParaRPr/>
          </a:p>
        </p:txBody>
      </p:sp>
      <p:pic>
        <p:nvPicPr>
          <p:cNvPr id="1038" name="Google Shape;1038;p92" title="metric_plots_datasetA.png"/>
          <p:cNvPicPr preferRelativeResize="0"/>
          <p:nvPr/>
        </p:nvPicPr>
        <p:blipFill rotWithShape="1">
          <a:blip r:embed="rId3">
            <a:alphaModFix/>
          </a:blip>
          <a:srcRect l="651" r="651"/>
          <a:stretch/>
        </p:blipFill>
        <p:spPr>
          <a:xfrm>
            <a:off x="4571975" y="0"/>
            <a:ext cx="4572001" cy="2571749"/>
          </a:xfrm>
          <a:prstGeom prst="rect">
            <a:avLst/>
          </a:prstGeom>
          <a:noFill/>
          <a:ln>
            <a:noFill/>
          </a:ln>
        </p:spPr>
      </p:pic>
      <p:pic>
        <p:nvPicPr>
          <p:cNvPr id="1039" name="Google Shape;1039;p92" title="metric_plots_datasetB.png"/>
          <p:cNvPicPr preferRelativeResize="0"/>
          <p:nvPr/>
        </p:nvPicPr>
        <p:blipFill rotWithShape="1">
          <a:blip r:embed="rId4">
            <a:alphaModFix/>
          </a:blip>
          <a:srcRect l="651" r="651"/>
          <a:stretch/>
        </p:blipFill>
        <p:spPr>
          <a:xfrm>
            <a:off x="4572000" y="2571750"/>
            <a:ext cx="4572001" cy="2571749"/>
          </a:xfrm>
          <a:prstGeom prst="rect">
            <a:avLst/>
          </a:prstGeom>
          <a:noFill/>
          <a:ln>
            <a:noFill/>
          </a:ln>
        </p:spPr>
      </p:pic>
      <p:sp>
        <p:nvSpPr>
          <p:cNvPr id="1040" name="Google Shape;1040;p92"/>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Experiment</a:t>
            </a:r>
            <a:endParaRPr/>
          </a:p>
        </p:txBody>
      </p:sp>
      <p:sp>
        <p:nvSpPr>
          <p:cNvPr id="1041" name="Google Shape;1041;p92"/>
          <p:cNvSpPr txBox="1"/>
          <p:nvPr/>
        </p:nvSpPr>
        <p:spPr>
          <a:xfrm>
            <a:off x="4596025" y="-76200"/>
            <a:ext cx="413700" cy="429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600" b="1">
                <a:solidFill>
                  <a:schemeClr val="dk1"/>
                </a:solidFill>
                <a:latin typeface="Work Sans"/>
                <a:ea typeface="Work Sans"/>
                <a:cs typeface="Work Sans"/>
                <a:sym typeface="Work Sans"/>
              </a:rPr>
              <a:t>A</a:t>
            </a:r>
            <a:endParaRPr sz="1600" b="1">
              <a:solidFill>
                <a:schemeClr val="dk1"/>
              </a:solidFill>
              <a:latin typeface="Work Sans"/>
              <a:ea typeface="Work Sans"/>
              <a:cs typeface="Work Sans"/>
              <a:sym typeface="Work Sans"/>
            </a:endParaRPr>
          </a:p>
        </p:txBody>
      </p:sp>
      <p:sp>
        <p:nvSpPr>
          <p:cNvPr id="1042" name="Google Shape;1042;p92"/>
          <p:cNvSpPr txBox="1"/>
          <p:nvPr/>
        </p:nvSpPr>
        <p:spPr>
          <a:xfrm>
            <a:off x="4575900" y="2479350"/>
            <a:ext cx="413700" cy="429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600" b="1">
                <a:solidFill>
                  <a:schemeClr val="dk1"/>
                </a:solidFill>
                <a:latin typeface="Work Sans"/>
                <a:ea typeface="Work Sans"/>
                <a:cs typeface="Work Sans"/>
                <a:sym typeface="Work Sans"/>
              </a:rPr>
              <a:t>B</a:t>
            </a:r>
            <a:endParaRPr sz="1600" b="1">
              <a:solidFill>
                <a:schemeClr val="dk1"/>
              </a:solidFill>
              <a:latin typeface="Work Sans"/>
              <a:ea typeface="Work Sans"/>
              <a:cs typeface="Work Sans"/>
              <a:sym typeface="Work Sans"/>
            </a:endParaRPr>
          </a:p>
        </p:txBody>
      </p:sp>
      <p:sp>
        <p:nvSpPr>
          <p:cNvPr id="1043" name="Google Shape;1043;p92"/>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Shape 1047"/>
        <p:cNvGrpSpPr/>
        <p:nvPr/>
      </p:nvGrpSpPr>
      <p:grpSpPr>
        <a:xfrm>
          <a:off x="0" y="0"/>
          <a:ext cx="0" cy="0"/>
          <a:chOff x="0" y="0"/>
          <a:chExt cx="0" cy="0"/>
        </a:xfrm>
      </p:grpSpPr>
      <p:sp>
        <p:nvSpPr>
          <p:cNvPr id="1048" name="Google Shape;1048;p93"/>
          <p:cNvSpPr txBox="1">
            <a:spLocks noGrp="1"/>
          </p:cNvSpPr>
          <p:nvPr>
            <p:ph type="title"/>
          </p:nvPr>
        </p:nvSpPr>
        <p:spPr>
          <a:xfrm>
            <a:off x="747600" y="0"/>
            <a:ext cx="37950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900" b="1"/>
              <a:t>Results: metrics N</a:t>
            </a:r>
            <a:r>
              <a:rPr lang="en" sz="1900" b="1" baseline="-25000"/>
              <a:t>test</a:t>
            </a:r>
            <a:r>
              <a:rPr lang="en" sz="1900" b="1"/>
              <a:t> = 500</a:t>
            </a:r>
            <a:endParaRPr sz="1900" b="1"/>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Which model gets the best score (ACC, Z, LogLoss, ECE) varies wildly!</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Of the metrics that don’t require known LRFD, LogLoss is the most stable when reducing test size.</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How much data is a “representative sample”?</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p:txBody>
      </p:sp>
      <p:sp>
        <p:nvSpPr>
          <p:cNvPr id="1049" name="Google Shape;1049;p93"/>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35</a:t>
            </a:fld>
            <a:endParaRPr/>
          </a:p>
        </p:txBody>
      </p:sp>
      <p:pic>
        <p:nvPicPr>
          <p:cNvPr id="1050" name="Google Shape;1050;p93" title="metric_plots_datasetA_small.png"/>
          <p:cNvPicPr preferRelativeResize="0"/>
          <p:nvPr/>
        </p:nvPicPr>
        <p:blipFill rotWithShape="1">
          <a:blip r:embed="rId3">
            <a:alphaModFix/>
          </a:blip>
          <a:srcRect/>
          <a:stretch/>
        </p:blipFill>
        <p:spPr>
          <a:xfrm>
            <a:off x="4542625" y="0"/>
            <a:ext cx="4630748" cy="2570891"/>
          </a:xfrm>
          <a:prstGeom prst="rect">
            <a:avLst/>
          </a:prstGeom>
          <a:noFill/>
          <a:ln>
            <a:noFill/>
          </a:ln>
        </p:spPr>
      </p:pic>
      <p:pic>
        <p:nvPicPr>
          <p:cNvPr id="1051" name="Google Shape;1051;p93" title="metric_plots_datasetB_small.png"/>
          <p:cNvPicPr preferRelativeResize="0"/>
          <p:nvPr/>
        </p:nvPicPr>
        <p:blipFill rotWithShape="1">
          <a:blip r:embed="rId4">
            <a:alphaModFix/>
          </a:blip>
          <a:srcRect/>
          <a:stretch/>
        </p:blipFill>
        <p:spPr>
          <a:xfrm>
            <a:off x="4542625" y="2570900"/>
            <a:ext cx="4630748" cy="2570899"/>
          </a:xfrm>
          <a:prstGeom prst="rect">
            <a:avLst/>
          </a:prstGeom>
          <a:noFill/>
          <a:ln>
            <a:noFill/>
          </a:ln>
        </p:spPr>
      </p:pic>
      <p:sp>
        <p:nvSpPr>
          <p:cNvPr id="1052" name="Google Shape;1052;p93"/>
          <p:cNvSpPr txBox="1"/>
          <p:nvPr/>
        </p:nvSpPr>
        <p:spPr>
          <a:xfrm>
            <a:off x="4596025" y="-76200"/>
            <a:ext cx="413700" cy="429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600" b="1">
                <a:solidFill>
                  <a:schemeClr val="dk1"/>
                </a:solidFill>
                <a:latin typeface="Work Sans"/>
                <a:ea typeface="Work Sans"/>
                <a:cs typeface="Work Sans"/>
                <a:sym typeface="Work Sans"/>
              </a:rPr>
              <a:t>A</a:t>
            </a:r>
            <a:endParaRPr sz="1600" b="1">
              <a:solidFill>
                <a:schemeClr val="dk1"/>
              </a:solidFill>
              <a:latin typeface="Work Sans"/>
              <a:ea typeface="Work Sans"/>
              <a:cs typeface="Work Sans"/>
              <a:sym typeface="Work Sans"/>
            </a:endParaRPr>
          </a:p>
        </p:txBody>
      </p:sp>
      <p:sp>
        <p:nvSpPr>
          <p:cNvPr id="1053" name="Google Shape;1053;p93"/>
          <p:cNvSpPr txBox="1"/>
          <p:nvPr/>
        </p:nvSpPr>
        <p:spPr>
          <a:xfrm>
            <a:off x="4596025" y="2454800"/>
            <a:ext cx="413700" cy="429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600" b="1">
                <a:solidFill>
                  <a:schemeClr val="dk1"/>
                </a:solidFill>
                <a:latin typeface="Work Sans"/>
                <a:ea typeface="Work Sans"/>
                <a:cs typeface="Work Sans"/>
                <a:sym typeface="Work Sans"/>
              </a:rPr>
              <a:t>B</a:t>
            </a:r>
            <a:endParaRPr sz="1600" b="1">
              <a:solidFill>
                <a:schemeClr val="dk1"/>
              </a:solidFill>
              <a:latin typeface="Work Sans"/>
              <a:ea typeface="Work Sans"/>
              <a:cs typeface="Work Sans"/>
              <a:sym typeface="Work Sans"/>
            </a:endParaRPr>
          </a:p>
        </p:txBody>
      </p:sp>
      <p:sp>
        <p:nvSpPr>
          <p:cNvPr id="1054" name="Google Shape;1054;p93"/>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Experiment</a:t>
            </a:r>
            <a:endParaRPr/>
          </a:p>
        </p:txBody>
      </p:sp>
      <p:sp>
        <p:nvSpPr>
          <p:cNvPr id="1055" name="Google Shape;1055;p93"/>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Shape 1059"/>
        <p:cNvGrpSpPr/>
        <p:nvPr/>
      </p:nvGrpSpPr>
      <p:grpSpPr>
        <a:xfrm>
          <a:off x="0" y="0"/>
          <a:ext cx="0" cy="0"/>
          <a:chOff x="0" y="0"/>
          <a:chExt cx="0" cy="0"/>
        </a:xfrm>
      </p:grpSpPr>
      <p:sp>
        <p:nvSpPr>
          <p:cNvPr id="1060" name="Google Shape;1060;p94"/>
          <p:cNvSpPr txBox="1">
            <a:spLocks noGrp="1"/>
          </p:cNvSpPr>
          <p:nvPr>
            <p:ph type="title"/>
          </p:nvPr>
        </p:nvSpPr>
        <p:spPr>
          <a:xfrm>
            <a:off x="888275" y="0"/>
            <a:ext cx="6503700" cy="52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2000" u="sng"/>
              <a:t>What did we learn?</a:t>
            </a:r>
            <a:endParaRPr sz="2000" u="sng"/>
          </a:p>
          <a:p>
            <a:pPr marL="0" lvl="0" indent="0" algn="l" rtl="0">
              <a:spcBef>
                <a:spcPts val="0"/>
              </a:spcBef>
              <a:spcAft>
                <a:spcPts val="0"/>
              </a:spcAft>
              <a:buClr>
                <a:schemeClr val="dk1"/>
              </a:buClr>
              <a:buSzPts val="1100"/>
              <a:buFont typeface="Arial"/>
              <a:buNone/>
            </a:pPr>
            <a:endParaRPr sz="1900" u="sng"/>
          </a:p>
          <a:p>
            <a:pPr marL="0" lvl="0" indent="0" algn="l" rtl="0">
              <a:spcBef>
                <a:spcPts val="0"/>
              </a:spcBef>
              <a:spcAft>
                <a:spcPts val="0"/>
              </a:spcAft>
              <a:buClr>
                <a:schemeClr val="dk1"/>
              </a:buClr>
              <a:buSzPts val="1100"/>
              <a:buFont typeface="Arial"/>
              <a:buNone/>
            </a:pPr>
            <a:r>
              <a:rPr lang="en" sz="1400"/>
              <a:t>Probability estimates</a:t>
            </a:r>
            <a:endParaRPr sz="1400"/>
          </a:p>
          <a:p>
            <a:pPr marL="457200" lvl="0" indent="-317500" algn="l" rtl="0">
              <a:spcBef>
                <a:spcPts val="0"/>
              </a:spcBef>
              <a:spcAft>
                <a:spcPts val="0"/>
              </a:spcAft>
              <a:buSzPts val="1400"/>
              <a:buChar char="●"/>
            </a:pPr>
            <a:r>
              <a:rPr lang="en" sz="1400" b="1"/>
              <a:t>Nonparametric ML can not be safely used for precise extrapolation of probability estimates in tails</a:t>
            </a:r>
            <a:endParaRPr sz="1400" b="1"/>
          </a:p>
          <a:p>
            <a:pPr marL="457200" lvl="0" indent="-317500" algn="l" rtl="0">
              <a:spcBef>
                <a:spcPts val="0"/>
              </a:spcBef>
              <a:spcAft>
                <a:spcPts val="0"/>
              </a:spcAft>
              <a:buSzPts val="1400"/>
              <a:buChar char="●"/>
            </a:pPr>
            <a:r>
              <a:rPr lang="en" sz="1400"/>
              <a:t>NNs tend to extreme probabilities in the tail (not ok)</a:t>
            </a:r>
            <a:endParaRPr sz="1400"/>
          </a:p>
          <a:p>
            <a:pPr marL="457200" lvl="0" indent="-317500" algn="l" rtl="0">
              <a:spcBef>
                <a:spcPts val="0"/>
              </a:spcBef>
              <a:spcAft>
                <a:spcPts val="0"/>
              </a:spcAft>
              <a:buSzPts val="1400"/>
              <a:buChar char="●"/>
            </a:pPr>
            <a:r>
              <a:rPr lang="en" sz="1400"/>
              <a:t>NPBI tend to conservative probabilities (usually ok)</a:t>
            </a:r>
            <a:endParaRPr sz="1400"/>
          </a:p>
          <a:p>
            <a:pPr marL="457200" lvl="0" indent="-317500" algn="l" rtl="0">
              <a:spcBef>
                <a:spcPts val="0"/>
              </a:spcBef>
              <a:spcAft>
                <a:spcPts val="0"/>
              </a:spcAft>
              <a:buSzPts val="1400"/>
              <a:buChar char="●"/>
            </a:pPr>
            <a:r>
              <a:rPr lang="en" sz="1400"/>
              <a:t>For in-distribution data however, the estimates are really good!</a:t>
            </a:r>
            <a:endParaRPr sz="1400"/>
          </a:p>
          <a:p>
            <a:pPr marL="0" lvl="0" indent="0" algn="l" rtl="0">
              <a:spcBef>
                <a:spcPts val="0"/>
              </a:spcBef>
              <a:spcAft>
                <a:spcPts val="0"/>
              </a:spcAft>
              <a:buNone/>
            </a:pPr>
            <a:endParaRPr sz="1400"/>
          </a:p>
          <a:p>
            <a:pPr marL="0" lvl="0" indent="0" algn="l" rtl="0">
              <a:spcBef>
                <a:spcPts val="0"/>
              </a:spcBef>
              <a:spcAft>
                <a:spcPts val="0"/>
              </a:spcAft>
              <a:buNone/>
            </a:pPr>
            <a:r>
              <a:rPr lang="en" sz="1400"/>
              <a:t>Uncertainty quantification</a:t>
            </a:r>
            <a:endParaRPr sz="1400"/>
          </a:p>
          <a:p>
            <a:pPr marL="457200" lvl="0" indent="-317500" algn="l" rtl="0">
              <a:spcBef>
                <a:spcPts val="0"/>
              </a:spcBef>
              <a:spcAft>
                <a:spcPts val="0"/>
              </a:spcAft>
              <a:buSzPts val="1400"/>
              <a:buChar char="●"/>
            </a:pPr>
            <a:r>
              <a:rPr lang="en" sz="1400"/>
              <a:t>Except for EDL, all UQ methods give standard uncertainties that on average tend to decrease with increased data size</a:t>
            </a:r>
            <a:endParaRPr sz="1400"/>
          </a:p>
          <a:p>
            <a:pPr marL="457200" lvl="0" indent="-317500" algn="l" rtl="0">
              <a:spcBef>
                <a:spcPts val="0"/>
              </a:spcBef>
              <a:spcAft>
                <a:spcPts val="0"/>
              </a:spcAft>
              <a:buSzPts val="1400"/>
              <a:buChar char="●"/>
            </a:pPr>
            <a:r>
              <a:rPr lang="en" sz="1400"/>
              <a:t>The NN UQ methods do not warn about OOD data points like the NPBI methods</a:t>
            </a:r>
            <a:endParaRPr sz="1400"/>
          </a:p>
          <a:p>
            <a:pPr marL="0" lvl="0" indent="0" algn="l" rtl="0">
              <a:spcBef>
                <a:spcPts val="0"/>
              </a:spcBef>
              <a:spcAft>
                <a:spcPts val="0"/>
              </a:spcAft>
              <a:buNone/>
            </a:pPr>
            <a:endParaRPr sz="1400"/>
          </a:p>
          <a:p>
            <a:pPr marL="0" lvl="0" indent="0" algn="l" rtl="0">
              <a:spcBef>
                <a:spcPts val="0"/>
              </a:spcBef>
              <a:spcAft>
                <a:spcPts val="0"/>
              </a:spcAft>
              <a:buNone/>
            </a:pPr>
            <a:r>
              <a:rPr lang="en" sz="1400"/>
              <a:t>Metrics</a:t>
            </a:r>
            <a:endParaRPr sz="1400"/>
          </a:p>
          <a:p>
            <a:pPr marL="457200" lvl="0" indent="-317500" algn="l" rtl="0">
              <a:spcBef>
                <a:spcPts val="0"/>
              </a:spcBef>
              <a:spcAft>
                <a:spcPts val="0"/>
              </a:spcAft>
              <a:buSzPts val="1400"/>
              <a:buChar char="●"/>
            </a:pPr>
            <a:r>
              <a:rPr lang="en" sz="1400"/>
              <a:t>Which model gets the best score varies a lot</a:t>
            </a:r>
            <a:endParaRPr sz="1400"/>
          </a:p>
          <a:p>
            <a:pPr marL="457200" lvl="0" indent="-317500" algn="l" rtl="0">
              <a:spcBef>
                <a:spcPts val="0"/>
              </a:spcBef>
              <a:spcAft>
                <a:spcPts val="0"/>
              </a:spcAft>
              <a:buSzPts val="1400"/>
              <a:buChar char="●"/>
            </a:pPr>
            <a:r>
              <a:rPr lang="en" sz="1400"/>
              <a:t>ACC, Z and ECE is very sensitive to test data size</a:t>
            </a:r>
            <a:endParaRPr sz="1400"/>
          </a:p>
          <a:p>
            <a:pPr marL="457200" lvl="0" indent="-317500" algn="l" rtl="0">
              <a:spcBef>
                <a:spcPts val="0"/>
              </a:spcBef>
              <a:spcAft>
                <a:spcPts val="0"/>
              </a:spcAft>
              <a:buSzPts val="1400"/>
              <a:buChar char="●"/>
            </a:pPr>
            <a:r>
              <a:rPr lang="en" sz="1400"/>
              <a:t>LogLoss is more stable</a:t>
            </a:r>
            <a:endParaRPr sz="1400"/>
          </a:p>
          <a:p>
            <a:pPr marL="457200" lvl="0" indent="-317500" algn="l" rtl="0">
              <a:spcBef>
                <a:spcPts val="0"/>
              </a:spcBef>
              <a:spcAft>
                <a:spcPts val="0"/>
              </a:spcAft>
              <a:buSzPts val="1400"/>
              <a:buChar char="●"/>
            </a:pPr>
            <a:r>
              <a:rPr lang="en" sz="1400"/>
              <a:t>LogLoss is a good approximation to the Cross Entropy</a:t>
            </a:r>
            <a:endParaRPr sz="1400"/>
          </a:p>
          <a:p>
            <a:pPr marL="457200" lvl="0" indent="-317500" algn="l" rtl="0">
              <a:spcBef>
                <a:spcPts val="0"/>
              </a:spcBef>
              <a:spcAft>
                <a:spcPts val="0"/>
              </a:spcAft>
              <a:buSzPts val="1400"/>
              <a:buChar char="●"/>
            </a:pPr>
            <a:r>
              <a:rPr lang="en" sz="1400"/>
              <a:t>ECE approximates the optimal transport cost, but not really well</a:t>
            </a:r>
            <a:endParaRPr sz="14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endParaRPr sz="2000" u="sng"/>
          </a:p>
          <a:p>
            <a:pPr marL="0" lvl="0" indent="0" algn="l" rtl="0">
              <a:spcBef>
                <a:spcPts val="0"/>
              </a:spcBef>
              <a:spcAft>
                <a:spcPts val="0"/>
              </a:spcAft>
              <a:buClr>
                <a:schemeClr val="dk1"/>
              </a:buClr>
              <a:buSzPts val="1100"/>
              <a:buFont typeface="Arial"/>
              <a:buNone/>
            </a:pPr>
            <a:endParaRPr sz="2000" u="sng"/>
          </a:p>
          <a:p>
            <a:pPr marL="0" lvl="0" indent="0" algn="l" rtl="0">
              <a:spcBef>
                <a:spcPts val="0"/>
              </a:spcBef>
              <a:spcAft>
                <a:spcPts val="0"/>
              </a:spcAft>
              <a:buClr>
                <a:schemeClr val="dk1"/>
              </a:buClr>
              <a:buSzPts val="1100"/>
              <a:buFont typeface="Arial"/>
              <a:buNone/>
            </a:pPr>
            <a:endParaRPr sz="1700" u="sng"/>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endParaRPr sz="1600"/>
          </a:p>
        </p:txBody>
      </p:sp>
      <p:sp>
        <p:nvSpPr>
          <p:cNvPr id="1061" name="Google Shape;1061;p94"/>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36</a:t>
            </a:fld>
            <a:endParaRPr/>
          </a:p>
        </p:txBody>
      </p:sp>
      <p:sp>
        <p:nvSpPr>
          <p:cNvPr id="1062" name="Google Shape;1062;p94"/>
          <p:cNvSpPr/>
          <p:nvPr/>
        </p:nvSpPr>
        <p:spPr>
          <a:xfrm>
            <a:off x="7391950" y="-29475"/>
            <a:ext cx="1836300" cy="5226300"/>
          </a:xfrm>
          <a:prstGeom prst="rect">
            <a:avLst/>
          </a:prstGeom>
          <a:solidFill>
            <a:srgbClr val="D5A6BD"/>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sp>
        <p:nvSpPr>
          <p:cNvPr id="1063" name="Google Shape;1063;p94"/>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Conclusion</a:t>
            </a:r>
            <a:endParaRPr/>
          </a:p>
        </p:txBody>
      </p:sp>
      <p:sp>
        <p:nvSpPr>
          <p:cNvPr id="1064" name="Google Shape;1064;p94"/>
          <p:cNvSpPr txBox="1">
            <a:spLocks noGrp="1"/>
          </p:cNvSpPr>
          <p:nvPr>
            <p:ph type="subTitle" idx="2"/>
          </p:nvPr>
        </p:nvSpPr>
        <p:spPr>
          <a:xfrm rot="-5400000">
            <a:off x="-862950" y="1950600"/>
            <a:ext cx="24696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Nikhef presentation</a:t>
            </a:r>
            <a:endParaRPr/>
          </a:p>
        </p:txBody>
      </p:sp>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Shape 1068"/>
        <p:cNvGrpSpPr/>
        <p:nvPr/>
      </p:nvGrpSpPr>
      <p:grpSpPr>
        <a:xfrm>
          <a:off x="0" y="0"/>
          <a:ext cx="0" cy="0"/>
          <a:chOff x="0" y="0"/>
          <a:chExt cx="0" cy="0"/>
        </a:xfrm>
      </p:grpSpPr>
      <p:sp>
        <p:nvSpPr>
          <p:cNvPr id="1069" name="Google Shape;1069;p95"/>
          <p:cNvSpPr txBox="1">
            <a:spLocks noGrp="1"/>
          </p:cNvSpPr>
          <p:nvPr>
            <p:ph type="title" idx="4294967295"/>
          </p:nvPr>
        </p:nvSpPr>
        <p:spPr>
          <a:xfrm>
            <a:off x="938600" y="1569000"/>
            <a:ext cx="6655200" cy="20055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6000">
                <a:solidFill>
                  <a:schemeClr val="lt1"/>
                </a:solidFill>
              </a:rPr>
              <a:t>THANK</a:t>
            </a:r>
            <a:endParaRPr sz="6000">
              <a:solidFill>
                <a:schemeClr val="lt1"/>
              </a:solidFill>
            </a:endParaRPr>
          </a:p>
          <a:p>
            <a:pPr marL="0" lvl="0" indent="0" algn="l" rtl="0">
              <a:spcBef>
                <a:spcPts val="0"/>
              </a:spcBef>
              <a:spcAft>
                <a:spcPts val="0"/>
              </a:spcAft>
              <a:buNone/>
            </a:pPr>
            <a:r>
              <a:rPr lang="en" sz="6000">
                <a:solidFill>
                  <a:schemeClr val="lt1"/>
                </a:solidFill>
              </a:rPr>
              <a:t>YOU</a:t>
            </a:r>
            <a:endParaRPr sz="6000">
              <a:solidFill>
                <a:schemeClr val="lt1"/>
              </a:solidFill>
            </a:endParaRPr>
          </a:p>
        </p:txBody>
      </p:sp>
      <p:sp>
        <p:nvSpPr>
          <p:cNvPr id="1070" name="Google Shape;1070;p95"/>
          <p:cNvSpPr txBox="1"/>
          <p:nvPr/>
        </p:nvSpPr>
        <p:spPr>
          <a:xfrm>
            <a:off x="5481300" y="145525"/>
            <a:ext cx="3662700" cy="4852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Clr>
                <a:srgbClr val="000000"/>
              </a:buClr>
              <a:buSzPts val="1100"/>
              <a:buFont typeface="Arial"/>
              <a:buNone/>
            </a:pPr>
            <a:r>
              <a:rPr lang="en" sz="1800" b="1">
                <a:solidFill>
                  <a:srgbClr val="EFEFEF"/>
                </a:solidFill>
                <a:latin typeface="Work Sans"/>
                <a:ea typeface="Work Sans"/>
                <a:cs typeface="Work Sans"/>
                <a:sym typeface="Work Sans"/>
              </a:rPr>
              <a:t>Did you find the project interesting? </a:t>
            </a:r>
            <a:endParaRPr sz="1800" b="1">
              <a:solidFill>
                <a:srgbClr val="EFEFEF"/>
              </a:solidFill>
              <a:latin typeface="Work Sans"/>
              <a:ea typeface="Work Sans"/>
              <a:cs typeface="Work Sans"/>
              <a:sym typeface="Work Sans"/>
            </a:endParaRPr>
          </a:p>
          <a:p>
            <a:pPr marL="0" lvl="0" indent="0" algn="l" rtl="0">
              <a:spcBef>
                <a:spcPts val="0"/>
              </a:spcBef>
              <a:spcAft>
                <a:spcPts val="0"/>
              </a:spcAft>
              <a:buNone/>
            </a:pPr>
            <a:endParaRPr sz="1800">
              <a:solidFill>
                <a:srgbClr val="EFEFEF"/>
              </a:solidFill>
              <a:latin typeface="Work Sans"/>
              <a:ea typeface="Work Sans"/>
              <a:cs typeface="Work Sans"/>
              <a:sym typeface="Work Sans"/>
            </a:endParaRPr>
          </a:p>
          <a:p>
            <a:pPr marL="0" lvl="0" indent="0" algn="l" rtl="0">
              <a:spcBef>
                <a:spcPts val="0"/>
              </a:spcBef>
              <a:spcAft>
                <a:spcPts val="0"/>
              </a:spcAft>
              <a:buNone/>
            </a:pPr>
            <a:r>
              <a:rPr lang="en" sz="1800">
                <a:solidFill>
                  <a:srgbClr val="EFEFEF"/>
                </a:solidFill>
                <a:latin typeface="Work Sans"/>
                <a:ea typeface="Work Sans"/>
                <a:cs typeface="Work Sans"/>
                <a:sym typeface="Work Sans"/>
              </a:rPr>
              <a:t>I love talking with anyone interested in variational inference/inverse modeling/ML uncertainties/ theoretical ML and/or bayesian statistics.</a:t>
            </a:r>
            <a:endParaRPr sz="1800">
              <a:solidFill>
                <a:srgbClr val="EFEFEF"/>
              </a:solidFill>
              <a:latin typeface="Work Sans"/>
              <a:ea typeface="Work Sans"/>
              <a:cs typeface="Work Sans"/>
              <a:sym typeface="Work Sans"/>
            </a:endParaRPr>
          </a:p>
          <a:p>
            <a:pPr marL="0" lvl="0" indent="0" algn="l" rtl="0">
              <a:spcBef>
                <a:spcPts val="0"/>
              </a:spcBef>
              <a:spcAft>
                <a:spcPts val="0"/>
              </a:spcAft>
              <a:buNone/>
            </a:pPr>
            <a:endParaRPr sz="1800">
              <a:solidFill>
                <a:srgbClr val="EFEFEF"/>
              </a:solidFill>
              <a:latin typeface="Work Sans"/>
              <a:ea typeface="Work Sans"/>
              <a:cs typeface="Work Sans"/>
              <a:sym typeface="Work Sans"/>
            </a:endParaRPr>
          </a:p>
          <a:p>
            <a:pPr marL="0" lvl="0" indent="0" algn="l" rtl="0">
              <a:spcBef>
                <a:spcPts val="0"/>
              </a:spcBef>
              <a:spcAft>
                <a:spcPts val="0"/>
              </a:spcAft>
              <a:buNone/>
            </a:pPr>
            <a:r>
              <a:rPr lang="en" sz="1800">
                <a:solidFill>
                  <a:srgbClr val="EFEFEF"/>
                </a:solidFill>
                <a:latin typeface="Work Sans"/>
                <a:ea typeface="Work Sans"/>
                <a:cs typeface="Work Sans"/>
                <a:sym typeface="Work Sans"/>
              </a:rPr>
              <a:t>Maybe there will be some opportunities for collaboration?</a:t>
            </a:r>
            <a:br>
              <a:rPr lang="en" sz="1800">
                <a:solidFill>
                  <a:srgbClr val="EFEFEF"/>
                </a:solidFill>
                <a:latin typeface="Work Sans"/>
                <a:ea typeface="Work Sans"/>
                <a:cs typeface="Work Sans"/>
                <a:sym typeface="Work Sans"/>
              </a:rPr>
            </a:br>
            <a:br>
              <a:rPr lang="en" sz="1800">
                <a:solidFill>
                  <a:srgbClr val="EFEFEF"/>
                </a:solidFill>
                <a:latin typeface="Work Sans"/>
                <a:ea typeface="Work Sans"/>
                <a:cs typeface="Work Sans"/>
                <a:sym typeface="Work Sans"/>
              </a:rPr>
            </a:br>
            <a:r>
              <a:rPr lang="en" sz="1800">
                <a:solidFill>
                  <a:srgbClr val="EFEFEF"/>
                </a:solidFill>
                <a:latin typeface="Work Sans"/>
                <a:ea typeface="Work Sans"/>
                <a:cs typeface="Work Sans"/>
                <a:sym typeface="Work Sans"/>
              </a:rPr>
              <a:t>Let’s chat! </a:t>
            </a:r>
            <a:endParaRPr sz="1800">
              <a:solidFill>
                <a:srgbClr val="EFEFEF"/>
              </a:solidFill>
              <a:latin typeface="Work Sans"/>
              <a:ea typeface="Work Sans"/>
              <a:cs typeface="Work Sans"/>
              <a:sym typeface="Work Sans"/>
            </a:endParaRPr>
          </a:p>
          <a:p>
            <a:pPr marL="0" lvl="0" indent="0" algn="l" rtl="0">
              <a:spcBef>
                <a:spcPts val="0"/>
              </a:spcBef>
              <a:spcAft>
                <a:spcPts val="0"/>
              </a:spcAft>
              <a:buNone/>
            </a:pPr>
            <a:r>
              <a:rPr lang="en" sz="1800">
                <a:solidFill>
                  <a:srgbClr val="EFEFEF"/>
                </a:solidFill>
                <a:latin typeface="Work Sans"/>
                <a:ea typeface="Work Sans"/>
                <a:cs typeface="Work Sans"/>
                <a:sym typeface="Work Sans"/>
              </a:rPr>
              <a:t>Feel free to email me at </a:t>
            </a:r>
            <a:r>
              <a:rPr lang="en" sz="1800" u="sng">
                <a:solidFill>
                  <a:srgbClr val="FFFFFF"/>
                </a:solidFill>
                <a:latin typeface="Work Sans"/>
                <a:ea typeface="Work Sans"/>
                <a:cs typeface="Work Sans"/>
                <a:sym typeface="Work Sans"/>
                <a:hlinkClick r:id="rId3">
                  <a:extLst>
                    <a:ext uri="{A12FA001-AC4F-418D-AE19-62706E023703}">
                      <ahyp:hlinkClr xmlns:ahyp="http://schemas.microsoft.com/office/drawing/2018/hyperlinkcolor" val="tx"/>
                    </a:ext>
                  </a:extLst>
                </a:hlinkClick>
              </a:rPr>
              <a:t>agre@hvl.no</a:t>
            </a:r>
            <a:r>
              <a:rPr lang="en" sz="1800">
                <a:solidFill>
                  <a:srgbClr val="EFEFEF"/>
                </a:solidFill>
                <a:latin typeface="Work Sans"/>
                <a:ea typeface="Work Sans"/>
                <a:cs typeface="Work Sans"/>
                <a:sym typeface="Work Sans"/>
              </a:rPr>
              <a:t> :)</a:t>
            </a:r>
            <a:endParaRPr sz="1800">
              <a:solidFill>
                <a:srgbClr val="EFEFEF"/>
              </a:solidFill>
              <a:latin typeface="Work Sans"/>
              <a:ea typeface="Work Sans"/>
              <a:cs typeface="Work Sans"/>
              <a:sym typeface="Work Sans"/>
            </a:endParaRPr>
          </a:p>
          <a:p>
            <a:pPr marL="0" lvl="0" indent="0" algn="l" rtl="0">
              <a:spcBef>
                <a:spcPts val="0"/>
              </a:spcBef>
              <a:spcAft>
                <a:spcPts val="0"/>
              </a:spcAft>
              <a:buNone/>
            </a:pPr>
            <a:endParaRPr sz="1800">
              <a:solidFill>
                <a:srgbClr val="EFEFEF"/>
              </a:solidFill>
              <a:latin typeface="Work Sans"/>
              <a:ea typeface="Work Sans"/>
              <a:cs typeface="Work Sans"/>
              <a:sym typeface="Work Sans"/>
            </a:endParaRPr>
          </a:p>
          <a:p>
            <a:pPr marL="0" lvl="0" indent="0" algn="l" rtl="0">
              <a:spcBef>
                <a:spcPts val="0"/>
              </a:spcBef>
              <a:spcAft>
                <a:spcPts val="0"/>
              </a:spcAft>
              <a:buNone/>
            </a:pPr>
            <a:endParaRPr sz="1800">
              <a:solidFill>
                <a:srgbClr val="EFEFEF"/>
              </a:solidFill>
              <a:latin typeface="Work Sans"/>
              <a:ea typeface="Work Sans"/>
              <a:cs typeface="Work Sans"/>
              <a:sym typeface="Work Sans"/>
            </a:endParaRPr>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Shape 1074"/>
        <p:cNvGrpSpPr/>
        <p:nvPr/>
      </p:nvGrpSpPr>
      <p:grpSpPr>
        <a:xfrm>
          <a:off x="0" y="0"/>
          <a:ext cx="0" cy="0"/>
          <a:chOff x="0" y="0"/>
          <a:chExt cx="0" cy="0"/>
        </a:xfrm>
      </p:grpSpPr>
      <p:sp>
        <p:nvSpPr>
          <p:cNvPr id="1075" name="Google Shape;1075;p96"/>
          <p:cNvSpPr txBox="1">
            <a:spLocks noGrp="1"/>
          </p:cNvSpPr>
          <p:nvPr>
            <p:ph type="title"/>
          </p:nvPr>
        </p:nvSpPr>
        <p:spPr>
          <a:xfrm>
            <a:off x="311700" y="2150850"/>
            <a:ext cx="8520600" cy="841800"/>
          </a:xfrm>
          <a:prstGeom prst="rect">
            <a:avLst/>
          </a:prstGeom>
        </p:spPr>
        <p:txBody>
          <a:bodyPr spcFirstLastPara="1" wrap="square" lIns="91425" tIns="91425" rIns="91425" bIns="91425" anchor="ctr" anchorCtr="0">
            <a:normAutofit/>
          </a:bodyPr>
          <a:lstStyle/>
          <a:p>
            <a:pPr marL="0" lvl="0" indent="0" algn="ctr" rtl="0">
              <a:spcBef>
                <a:spcPts val="0"/>
              </a:spcBef>
              <a:spcAft>
                <a:spcPts val="0"/>
              </a:spcAft>
              <a:buNone/>
            </a:pPr>
            <a:r>
              <a:rPr lang="en"/>
              <a:t>Backup slides</a:t>
            </a:r>
            <a:endParaRPr/>
          </a:p>
        </p:txBody>
      </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Shape 1079"/>
        <p:cNvGrpSpPr/>
        <p:nvPr/>
      </p:nvGrpSpPr>
      <p:grpSpPr>
        <a:xfrm>
          <a:off x="0" y="0"/>
          <a:ext cx="0" cy="0"/>
          <a:chOff x="0" y="0"/>
          <a:chExt cx="0" cy="0"/>
        </a:xfrm>
      </p:grpSpPr>
      <p:sp>
        <p:nvSpPr>
          <p:cNvPr id="1080" name="Google Shape;1080;p97"/>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1081" name="Google Shape;1081;p97"/>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UiB ML seminar</a:t>
            </a:r>
            <a:endParaRPr/>
          </a:p>
        </p:txBody>
      </p:sp>
      <p:sp>
        <p:nvSpPr>
          <p:cNvPr id="1082" name="Google Shape;1082;p97"/>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39</a:t>
            </a:fld>
            <a:endParaRPr/>
          </a:p>
        </p:txBody>
      </p:sp>
      <p:sp>
        <p:nvSpPr>
          <p:cNvPr id="1083" name="Google Shape;1083;p97"/>
          <p:cNvSpPr/>
          <p:nvPr/>
        </p:nvSpPr>
        <p:spPr>
          <a:xfrm>
            <a:off x="743700" y="-29475"/>
            <a:ext cx="8414400" cy="5172900"/>
          </a:xfrm>
          <a:prstGeom prst="rect">
            <a:avLst/>
          </a:prstGeom>
          <a:solidFill>
            <a:schemeClr val="lt1"/>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latin typeface="Work Sans"/>
              <a:ea typeface="Work Sans"/>
              <a:cs typeface="Work Sans"/>
              <a:sym typeface="Work Sans"/>
            </a:endParaRPr>
          </a:p>
        </p:txBody>
      </p:sp>
      <p:pic>
        <p:nvPicPr>
          <p:cNvPr id="1084" name="Google Shape;1084;p97"/>
          <p:cNvPicPr preferRelativeResize="0"/>
          <p:nvPr/>
        </p:nvPicPr>
        <p:blipFill>
          <a:blip r:embed="rId3">
            <a:alphaModFix/>
          </a:blip>
          <a:stretch>
            <a:fillRect/>
          </a:stretch>
        </p:blipFill>
        <p:spPr>
          <a:xfrm>
            <a:off x="6025100" y="3244868"/>
            <a:ext cx="2516094" cy="1898622"/>
          </a:xfrm>
          <a:prstGeom prst="rect">
            <a:avLst/>
          </a:prstGeom>
          <a:noFill/>
          <a:ln>
            <a:noFill/>
          </a:ln>
        </p:spPr>
      </p:pic>
      <p:pic>
        <p:nvPicPr>
          <p:cNvPr id="1085" name="Google Shape;1085;p97"/>
          <p:cNvPicPr preferRelativeResize="0"/>
          <p:nvPr/>
        </p:nvPicPr>
        <p:blipFill>
          <a:blip r:embed="rId4">
            <a:alphaModFix/>
          </a:blip>
          <a:stretch>
            <a:fillRect/>
          </a:stretch>
        </p:blipFill>
        <p:spPr>
          <a:xfrm>
            <a:off x="747610" y="3236950"/>
            <a:ext cx="2549754" cy="1914485"/>
          </a:xfrm>
          <a:prstGeom prst="rect">
            <a:avLst/>
          </a:prstGeom>
          <a:noFill/>
          <a:ln>
            <a:noFill/>
          </a:ln>
        </p:spPr>
      </p:pic>
      <p:pic>
        <p:nvPicPr>
          <p:cNvPr id="1086" name="Google Shape;1086;p97"/>
          <p:cNvPicPr preferRelativeResize="0"/>
          <p:nvPr/>
        </p:nvPicPr>
        <p:blipFill>
          <a:blip r:embed="rId5">
            <a:alphaModFix/>
          </a:blip>
          <a:stretch>
            <a:fillRect/>
          </a:stretch>
        </p:blipFill>
        <p:spPr>
          <a:xfrm>
            <a:off x="3383104" y="3244866"/>
            <a:ext cx="2495284" cy="1898634"/>
          </a:xfrm>
          <a:prstGeom prst="rect">
            <a:avLst/>
          </a:prstGeom>
          <a:noFill/>
          <a:ln>
            <a:noFill/>
          </a:ln>
        </p:spPr>
      </p:pic>
      <p:pic>
        <p:nvPicPr>
          <p:cNvPr id="1087" name="Google Shape;1087;p97"/>
          <p:cNvPicPr preferRelativeResize="0"/>
          <p:nvPr/>
        </p:nvPicPr>
        <p:blipFill>
          <a:blip r:embed="rId6">
            <a:alphaModFix/>
          </a:blip>
          <a:stretch>
            <a:fillRect/>
          </a:stretch>
        </p:blipFill>
        <p:spPr>
          <a:xfrm>
            <a:off x="3132775" y="-7"/>
            <a:ext cx="2995949" cy="2166100"/>
          </a:xfrm>
          <a:prstGeom prst="rect">
            <a:avLst/>
          </a:prstGeom>
          <a:noFill/>
          <a:ln>
            <a:noFill/>
          </a:ln>
        </p:spPr>
      </p:pic>
      <p:pic>
        <p:nvPicPr>
          <p:cNvPr id="1088" name="Google Shape;1088;p97"/>
          <p:cNvPicPr preferRelativeResize="0"/>
          <p:nvPr/>
        </p:nvPicPr>
        <p:blipFill>
          <a:blip r:embed="rId7">
            <a:alphaModFix/>
          </a:blip>
          <a:stretch>
            <a:fillRect/>
          </a:stretch>
        </p:blipFill>
        <p:spPr>
          <a:xfrm>
            <a:off x="2919900" y="2214950"/>
            <a:ext cx="2639453" cy="393600"/>
          </a:xfrm>
          <a:prstGeom prst="rect">
            <a:avLst/>
          </a:prstGeom>
          <a:noFill/>
          <a:ln>
            <a:noFill/>
          </a:ln>
        </p:spPr>
      </p:pic>
      <p:sp>
        <p:nvSpPr>
          <p:cNvPr id="1089" name="Google Shape;1089;p97"/>
          <p:cNvSpPr txBox="1"/>
          <p:nvPr/>
        </p:nvSpPr>
        <p:spPr>
          <a:xfrm>
            <a:off x="965425" y="64900"/>
            <a:ext cx="2052600" cy="30096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chemeClr val="dk1"/>
                </a:solidFill>
                <a:latin typeface="Work Sans"/>
                <a:ea typeface="Work Sans"/>
                <a:cs typeface="Work Sans"/>
                <a:sym typeface="Work Sans"/>
              </a:rPr>
              <a:t>GP classifier integral calculations:</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Sckit approximation:</a:t>
            </a:r>
            <a:br>
              <a:rPr lang="en" sz="1200">
                <a:solidFill>
                  <a:schemeClr val="dk1"/>
                </a:solidFill>
                <a:latin typeface="Work Sans"/>
                <a:ea typeface="Work Sans"/>
                <a:cs typeface="Work Sans"/>
                <a:sym typeface="Work Sans"/>
              </a:rPr>
            </a:br>
            <a:br>
              <a:rPr lang="en" sz="1200">
                <a:solidFill>
                  <a:schemeClr val="dk1"/>
                </a:solidFill>
                <a:latin typeface="Work Sans"/>
                <a:ea typeface="Work Sans"/>
                <a:cs typeface="Work Sans"/>
                <a:sym typeface="Work Sans"/>
              </a:rPr>
            </a:br>
            <a:r>
              <a:rPr lang="en" sz="700" u="sng">
                <a:solidFill>
                  <a:schemeClr val="hlink"/>
                </a:solidFill>
                <a:latin typeface="Work Sans"/>
                <a:ea typeface="Work Sans"/>
                <a:cs typeface="Work Sans"/>
                <a:sym typeface="Work Sans"/>
                <a:hlinkClick r:id="rId8"/>
              </a:rPr>
              <a:t>https://github.com/scikit-learn/scikit-learn/blob/98ed9dc73/sklearn/gaussian_process/_gpc.py#L486</a:t>
            </a:r>
            <a:endParaRPr sz="7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MacKay approximation:</a:t>
            </a: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endParaRPr sz="1200">
              <a:solidFill>
                <a:schemeClr val="dk1"/>
              </a:solidFill>
              <a:latin typeface="Work Sans"/>
              <a:ea typeface="Work Sans"/>
              <a:cs typeface="Work Sans"/>
              <a:sym typeface="Work Sans"/>
            </a:endParaRPr>
          </a:p>
          <a:p>
            <a:pPr marL="0" lvl="0" indent="0" algn="l" rtl="0">
              <a:spcBef>
                <a:spcPts val="0"/>
              </a:spcBef>
              <a:spcAft>
                <a:spcPts val="0"/>
              </a:spcAft>
              <a:buNone/>
            </a:pPr>
            <a:r>
              <a:rPr lang="en" sz="1200">
                <a:solidFill>
                  <a:schemeClr val="dk1"/>
                </a:solidFill>
                <a:latin typeface="Work Sans"/>
                <a:ea typeface="Work Sans"/>
                <a:cs typeface="Work Sans"/>
                <a:sym typeface="Work Sans"/>
              </a:rPr>
              <a:t>MC approximation:</a:t>
            </a:r>
            <a:endParaRPr sz="1200">
              <a:solidFill>
                <a:schemeClr val="dk1"/>
              </a:solidFill>
              <a:latin typeface="Work Sans"/>
              <a:ea typeface="Work Sans"/>
              <a:cs typeface="Work Sans"/>
              <a:sym typeface="Work Sans"/>
            </a:endParaRPr>
          </a:p>
        </p:txBody>
      </p:sp>
      <p:pic>
        <p:nvPicPr>
          <p:cNvPr id="1090" name="Google Shape;1090;p97"/>
          <p:cNvPicPr preferRelativeResize="0"/>
          <p:nvPr/>
        </p:nvPicPr>
        <p:blipFill>
          <a:blip r:embed="rId9">
            <a:alphaModFix/>
          </a:blip>
          <a:stretch>
            <a:fillRect/>
          </a:stretch>
        </p:blipFill>
        <p:spPr>
          <a:xfrm>
            <a:off x="6400700" y="448425"/>
            <a:ext cx="2486025" cy="415844"/>
          </a:xfrm>
          <a:prstGeom prst="rect">
            <a:avLst/>
          </a:prstGeom>
          <a:noFill/>
          <a:ln>
            <a:noFill/>
          </a:ln>
        </p:spPr>
      </p:pic>
      <p:pic>
        <p:nvPicPr>
          <p:cNvPr id="1091" name="Google Shape;1091;p97"/>
          <p:cNvPicPr preferRelativeResize="0"/>
          <p:nvPr/>
        </p:nvPicPr>
        <p:blipFill>
          <a:blip r:embed="rId10">
            <a:alphaModFix/>
          </a:blip>
          <a:stretch>
            <a:fillRect/>
          </a:stretch>
        </p:blipFill>
        <p:spPr>
          <a:xfrm>
            <a:off x="6456425" y="985050"/>
            <a:ext cx="2687575" cy="475250"/>
          </a:xfrm>
          <a:prstGeom prst="rect">
            <a:avLst/>
          </a:prstGeom>
          <a:noFill/>
          <a:ln>
            <a:noFill/>
          </a:ln>
        </p:spPr>
      </p:pic>
      <p:pic>
        <p:nvPicPr>
          <p:cNvPr id="1092" name="Google Shape;1092;p97"/>
          <p:cNvPicPr preferRelativeResize="0"/>
          <p:nvPr/>
        </p:nvPicPr>
        <p:blipFill>
          <a:blip r:embed="rId11">
            <a:alphaModFix/>
          </a:blip>
          <a:stretch>
            <a:fillRect/>
          </a:stretch>
        </p:blipFill>
        <p:spPr>
          <a:xfrm>
            <a:off x="2663750" y="2657400"/>
            <a:ext cx="5838450" cy="536725"/>
          </a:xfrm>
          <a:prstGeom prst="rect">
            <a:avLst/>
          </a:prstGeom>
          <a:noFill/>
          <a:ln>
            <a:noFill/>
          </a:ln>
        </p:spPr>
      </p:pic>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Shape 1096"/>
        <p:cNvGrpSpPr/>
        <p:nvPr/>
      </p:nvGrpSpPr>
      <p:grpSpPr>
        <a:xfrm>
          <a:off x="0" y="0"/>
          <a:ext cx="0" cy="0"/>
          <a:chOff x="0" y="0"/>
          <a:chExt cx="0" cy="0"/>
        </a:xfrm>
      </p:grpSpPr>
      <p:sp>
        <p:nvSpPr>
          <p:cNvPr id="1097" name="Google Shape;1097;p98"/>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98" name="Google Shape;1098;p98"/>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pic>
        <p:nvPicPr>
          <p:cNvPr id="1099" name="Google Shape;1099;p98"/>
          <p:cNvPicPr preferRelativeResize="0"/>
          <p:nvPr/>
        </p:nvPicPr>
        <p:blipFill>
          <a:blip r:embed="rId3">
            <a:alphaModFix/>
          </a:blip>
          <a:stretch>
            <a:fillRect/>
          </a:stretch>
        </p:blipFill>
        <p:spPr>
          <a:xfrm>
            <a:off x="743700" y="1035190"/>
            <a:ext cx="8409001" cy="4108309"/>
          </a:xfrm>
          <a:prstGeom prst="rect">
            <a:avLst/>
          </a:prstGeom>
          <a:noFill/>
          <a:ln>
            <a:noFill/>
          </a:ln>
        </p:spPr>
      </p:pic>
      <p:sp>
        <p:nvSpPr>
          <p:cNvPr id="1100" name="Google Shape;1100;p98"/>
          <p:cNvSpPr txBox="1"/>
          <p:nvPr/>
        </p:nvSpPr>
        <p:spPr>
          <a:xfrm>
            <a:off x="876175" y="145525"/>
            <a:ext cx="6798600" cy="6816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700">
                <a:solidFill>
                  <a:schemeClr val="dk1"/>
                </a:solidFill>
                <a:latin typeface="Work Sans"/>
                <a:ea typeface="Work Sans"/>
                <a:cs typeface="Work Sans"/>
                <a:sym typeface="Work Sans"/>
              </a:rPr>
              <a:t>Average uncertainty as function of training data size</a:t>
            </a:r>
            <a:endParaRPr sz="1700">
              <a:solidFill>
                <a:schemeClr val="dk1"/>
              </a:solidFill>
              <a:latin typeface="Work Sans"/>
              <a:ea typeface="Work Sans"/>
              <a:cs typeface="Work Sans"/>
              <a:sym typeface="Work Sans"/>
            </a:endParaRPr>
          </a:p>
        </p:txBody>
      </p:sp>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Shape 1104"/>
        <p:cNvGrpSpPr/>
        <p:nvPr/>
      </p:nvGrpSpPr>
      <p:grpSpPr>
        <a:xfrm>
          <a:off x="0" y="0"/>
          <a:ext cx="0" cy="0"/>
          <a:chOff x="0" y="0"/>
          <a:chExt cx="0" cy="0"/>
        </a:xfrm>
      </p:grpSpPr>
      <p:sp>
        <p:nvSpPr>
          <p:cNvPr id="1105" name="Google Shape;1105;p99"/>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1106" name="Google Shape;1106;p99"/>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UiB ML seminar</a:t>
            </a:r>
            <a:endParaRPr/>
          </a:p>
        </p:txBody>
      </p:sp>
      <p:sp>
        <p:nvSpPr>
          <p:cNvPr id="1107" name="Google Shape;1107;p99"/>
          <p:cNvSpPr txBox="1">
            <a:spLocks noGrp="1"/>
          </p:cNvSpPr>
          <p:nvPr>
            <p:ph type="title"/>
          </p:nvPr>
        </p:nvSpPr>
        <p:spPr>
          <a:xfrm>
            <a:off x="747600" y="144900"/>
            <a:ext cx="6655200" cy="4853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900" u="sng"/>
              <a:t>Bayesian inference in infinite population experiments</a:t>
            </a:r>
            <a:endParaRPr sz="1900" u="sng"/>
          </a:p>
          <a:p>
            <a:pPr marL="0" lvl="0" indent="0" algn="l" rtl="0">
              <a:spcBef>
                <a:spcPts val="0"/>
              </a:spcBef>
              <a:spcAft>
                <a:spcPts val="0"/>
              </a:spcAft>
              <a:buNone/>
            </a:pPr>
            <a:endParaRPr sz="1700"/>
          </a:p>
          <a:p>
            <a:pPr marL="0" lvl="0" indent="0" algn="l" rtl="0">
              <a:spcBef>
                <a:spcPts val="0"/>
              </a:spcBef>
              <a:spcAft>
                <a:spcPts val="0"/>
              </a:spcAft>
              <a:buClr>
                <a:schemeClr val="dk1"/>
              </a:buClr>
              <a:buSzPts val="1100"/>
              <a:buFont typeface="Arial"/>
              <a:buNone/>
            </a:pPr>
            <a:r>
              <a:rPr lang="en" sz="1700" b="1"/>
              <a:t>Parametric statistics:</a:t>
            </a:r>
            <a:r>
              <a:rPr lang="en" sz="1700"/>
              <a:t> </a:t>
            </a:r>
            <a:endParaRPr sz="1700"/>
          </a:p>
          <a:p>
            <a:pPr marL="0" lvl="0" indent="0" algn="l" rtl="0">
              <a:spcBef>
                <a:spcPts val="0"/>
              </a:spcBef>
              <a:spcAft>
                <a:spcPts val="0"/>
              </a:spcAft>
              <a:buClr>
                <a:schemeClr val="dk1"/>
              </a:buClr>
              <a:buSzPts val="1100"/>
              <a:buFont typeface="Arial"/>
              <a:buNone/>
            </a:pPr>
            <a:r>
              <a:rPr lang="en" sz="1600"/>
              <a:t>1) We assume that the measured quantities </a:t>
            </a:r>
            <a:r>
              <a:rPr lang="en" sz="1600" b="1"/>
              <a:t>x</a:t>
            </a:r>
            <a:r>
              <a:rPr lang="en" sz="1600"/>
              <a:t> are drawn from a specific distribution p(</a:t>
            </a:r>
            <a:r>
              <a:rPr lang="en" sz="1600" b="1"/>
              <a:t>x</a:t>
            </a:r>
            <a:r>
              <a:rPr lang="en" sz="1600"/>
              <a:t>) = f(</a:t>
            </a:r>
            <a:r>
              <a:rPr lang="en" sz="1600" b="1"/>
              <a:t>x</a:t>
            </a:r>
            <a:r>
              <a:rPr lang="en" sz="1600"/>
              <a:t>,</a:t>
            </a:r>
            <a:r>
              <a:rPr lang="en" sz="1600" b="1"/>
              <a:t>θ</a:t>
            </a:r>
            <a:r>
              <a:rPr lang="en" sz="1600">
                <a:latin typeface="Work Sans Medium"/>
                <a:ea typeface="Work Sans Medium"/>
                <a:cs typeface="Work Sans Medium"/>
                <a:sym typeface="Work Sans Medium"/>
              </a:rPr>
              <a:t>)</a:t>
            </a:r>
            <a:r>
              <a:rPr lang="en" sz="1600"/>
              <a:t>, where f(</a:t>
            </a:r>
            <a:r>
              <a:rPr lang="en" sz="1600" b="1"/>
              <a:t>x</a:t>
            </a:r>
            <a:r>
              <a:rPr lang="en" sz="1600"/>
              <a:t>,</a:t>
            </a:r>
            <a:r>
              <a:rPr lang="en" sz="1600" b="1"/>
              <a:t>θ</a:t>
            </a:r>
            <a:r>
              <a:rPr lang="en" sz="1600">
                <a:latin typeface="Work Sans Medium"/>
                <a:ea typeface="Work Sans Medium"/>
                <a:cs typeface="Work Sans Medium"/>
                <a:sym typeface="Work Sans Medium"/>
              </a:rPr>
              <a:t>)</a:t>
            </a:r>
            <a:r>
              <a:rPr lang="en" sz="1600"/>
              <a:t> is a distribution such as the normal distribution with parameters </a:t>
            </a:r>
            <a:r>
              <a:rPr lang="en" sz="1600" b="1"/>
              <a:t>θ</a:t>
            </a:r>
            <a:r>
              <a:rPr lang="en" sz="1600"/>
              <a:t>=[μ,σ].</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2) We assume that the data D={</a:t>
            </a:r>
            <a:r>
              <a:rPr lang="en" sz="1600" b="1"/>
              <a:t>x</a:t>
            </a:r>
            <a:r>
              <a:rPr lang="en" sz="1600" b="1" baseline="-25000"/>
              <a:t>1</a:t>
            </a:r>
            <a:r>
              <a:rPr lang="en" sz="1600"/>
              <a:t>, </a:t>
            </a:r>
            <a:r>
              <a:rPr lang="en" sz="1600" b="1"/>
              <a:t>x</a:t>
            </a:r>
            <a:r>
              <a:rPr lang="en" sz="1600" b="1" baseline="-25000"/>
              <a:t>2</a:t>
            </a:r>
            <a:r>
              <a:rPr lang="en" sz="1600"/>
              <a:t>,...</a:t>
            </a:r>
            <a:r>
              <a:rPr lang="en" sz="1600" b="1"/>
              <a:t>x</a:t>
            </a:r>
            <a:r>
              <a:rPr lang="en" sz="1600" b="1" baseline="-25000"/>
              <a:t>n</a:t>
            </a:r>
            <a:r>
              <a:rPr lang="en" sz="1600"/>
              <a:t>} is independently sampled with equal probability so that p(D|</a:t>
            </a:r>
            <a:r>
              <a:rPr lang="en" sz="1600" b="1"/>
              <a:t>θ</a:t>
            </a:r>
            <a:r>
              <a:rPr lang="en" sz="1600"/>
              <a:t>) = Πf(</a:t>
            </a:r>
            <a:r>
              <a:rPr lang="en" sz="1600" b="1"/>
              <a:t>x</a:t>
            </a:r>
            <a:r>
              <a:rPr lang="en" sz="1600" baseline="-25000"/>
              <a:t>i</a:t>
            </a:r>
            <a:r>
              <a:rPr lang="en" sz="1600"/>
              <a:t>|</a:t>
            </a:r>
            <a:r>
              <a:rPr lang="en" sz="1600" b="1"/>
              <a:t>θ</a:t>
            </a:r>
            <a:r>
              <a:rPr lang="en" sz="1600"/>
              <a:t>).</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i="1"/>
              <a:t>The goal of the inference procedure is to learn more about which values of θ would more likely produce the observed data.</a:t>
            </a:r>
            <a:br>
              <a:rPr lang="en" sz="1600"/>
            </a:br>
            <a:endParaRPr sz="1600"/>
          </a:p>
          <a:p>
            <a:pPr marL="0" lvl="0" indent="0" algn="l" rtl="0">
              <a:spcBef>
                <a:spcPts val="0"/>
              </a:spcBef>
              <a:spcAft>
                <a:spcPts val="0"/>
              </a:spcAft>
              <a:buClr>
                <a:schemeClr val="dk1"/>
              </a:buClr>
              <a:buSzPts val="1100"/>
              <a:buFont typeface="Arial"/>
              <a:buNone/>
            </a:pPr>
            <a:r>
              <a:rPr lang="en" sz="1600"/>
              <a:t>3) We view the parameters </a:t>
            </a:r>
            <a:r>
              <a:rPr lang="en" sz="1600" b="1"/>
              <a:t>θ</a:t>
            </a:r>
            <a:r>
              <a:rPr lang="en" sz="1600"/>
              <a:t> as distributed according to some prior distribution </a:t>
            </a:r>
            <a:r>
              <a:rPr lang="en" sz="1700"/>
              <a:t>p(</a:t>
            </a:r>
            <a:r>
              <a:rPr lang="en" sz="1700" b="1"/>
              <a:t>θ</a:t>
            </a:r>
            <a:r>
              <a:rPr lang="en" sz="1700"/>
              <a:t>)</a:t>
            </a:r>
            <a:r>
              <a:rPr lang="en" sz="1600"/>
              <a:t> which is either informative or non-informative, depending on whether we have relevant information about which are the more likely f(</a:t>
            </a:r>
            <a:r>
              <a:rPr lang="en" sz="1600" b="1"/>
              <a:t>x</a:t>
            </a:r>
            <a:r>
              <a:rPr lang="en" sz="1600"/>
              <a:t>|</a:t>
            </a:r>
            <a:r>
              <a:rPr lang="en" sz="1600" b="1"/>
              <a:t>θ</a:t>
            </a:r>
            <a:r>
              <a:rPr lang="en" sz="1600">
                <a:latin typeface="Work Sans Medium"/>
                <a:ea typeface="Work Sans Medium"/>
                <a:cs typeface="Work Sans Medium"/>
                <a:sym typeface="Work Sans Medium"/>
              </a:rPr>
              <a:t>)</a:t>
            </a:r>
            <a:r>
              <a:rPr lang="en" sz="1600"/>
              <a:t>.</a:t>
            </a:r>
            <a:endParaRPr sz="1600"/>
          </a:p>
          <a:p>
            <a:pPr marL="0" lvl="0" indent="0" algn="l" rtl="0">
              <a:spcBef>
                <a:spcPts val="0"/>
              </a:spcBef>
              <a:spcAft>
                <a:spcPts val="0"/>
              </a:spcAft>
              <a:buClr>
                <a:schemeClr val="dk1"/>
              </a:buClr>
              <a:buSzPts val="1100"/>
              <a:buFont typeface="Arial"/>
              <a:buNone/>
            </a:pPr>
            <a:endParaRPr sz="1700"/>
          </a:p>
          <a:p>
            <a:pPr marL="0" lvl="0" indent="0" algn="l" rtl="0">
              <a:spcBef>
                <a:spcPts val="0"/>
              </a:spcBef>
              <a:spcAft>
                <a:spcPts val="0"/>
              </a:spcAft>
              <a:buClr>
                <a:schemeClr val="dk1"/>
              </a:buClr>
              <a:buSzPts val="1100"/>
              <a:buFont typeface="Arial"/>
              <a:buNone/>
            </a:pPr>
            <a:endParaRPr sz="1700"/>
          </a:p>
        </p:txBody>
      </p:sp>
      <p:sp>
        <p:nvSpPr>
          <p:cNvPr id="1108" name="Google Shape;1108;p99"/>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41</a:t>
            </a:fld>
            <a:endParaRPr/>
          </a:p>
        </p:txBody>
      </p:sp>
      <p:pic>
        <p:nvPicPr>
          <p:cNvPr id="1109" name="Google Shape;1109;p99"/>
          <p:cNvPicPr preferRelativeResize="0"/>
          <p:nvPr/>
        </p:nvPicPr>
        <p:blipFill rotWithShape="1">
          <a:blip r:embed="rId3">
            <a:alphaModFix/>
          </a:blip>
          <a:srcRect l="19008"/>
          <a:stretch/>
        </p:blipFill>
        <p:spPr>
          <a:xfrm>
            <a:off x="7395873" y="-55900"/>
            <a:ext cx="2112600" cy="3353700"/>
          </a:xfrm>
          <a:prstGeom prst="rect">
            <a:avLst/>
          </a:prstGeom>
          <a:noFill/>
          <a:ln>
            <a:noFill/>
          </a:ln>
        </p:spPr>
      </p:pic>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Shape 1113"/>
        <p:cNvGrpSpPr/>
        <p:nvPr/>
      </p:nvGrpSpPr>
      <p:grpSpPr>
        <a:xfrm>
          <a:off x="0" y="0"/>
          <a:ext cx="0" cy="0"/>
          <a:chOff x="0" y="0"/>
          <a:chExt cx="0" cy="0"/>
        </a:xfrm>
      </p:grpSpPr>
      <p:sp>
        <p:nvSpPr>
          <p:cNvPr id="1114" name="Google Shape;1114;p100"/>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1115" name="Google Shape;1115;p100"/>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UiB ML seminar</a:t>
            </a:r>
            <a:endParaRPr/>
          </a:p>
        </p:txBody>
      </p:sp>
      <p:sp>
        <p:nvSpPr>
          <p:cNvPr id="1116" name="Google Shape;1116;p100"/>
          <p:cNvSpPr txBox="1">
            <a:spLocks noGrp="1"/>
          </p:cNvSpPr>
          <p:nvPr>
            <p:ph type="title"/>
          </p:nvPr>
        </p:nvSpPr>
        <p:spPr>
          <a:xfrm>
            <a:off x="747600" y="144900"/>
            <a:ext cx="6655200" cy="4853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900" u="sng"/>
              <a:t>Bayesian inference in infinite population experiments</a:t>
            </a:r>
            <a:endParaRPr sz="1900" u="sng"/>
          </a:p>
          <a:p>
            <a:pPr marL="0" lvl="0" indent="0" algn="l" rtl="0">
              <a:spcBef>
                <a:spcPts val="0"/>
              </a:spcBef>
              <a:spcAft>
                <a:spcPts val="0"/>
              </a:spcAft>
              <a:buClr>
                <a:schemeClr val="dk1"/>
              </a:buClr>
              <a:buSzPts val="1100"/>
              <a:buFont typeface="Arial"/>
              <a:buNone/>
            </a:pPr>
            <a:endParaRPr sz="1700"/>
          </a:p>
          <a:p>
            <a:pPr marL="0" lvl="0" indent="0" algn="l" rtl="0">
              <a:spcBef>
                <a:spcPts val="0"/>
              </a:spcBef>
              <a:spcAft>
                <a:spcPts val="0"/>
              </a:spcAft>
              <a:buClr>
                <a:schemeClr val="dk1"/>
              </a:buClr>
              <a:buSzPts val="1100"/>
              <a:buFont typeface="Arial"/>
              <a:buNone/>
            </a:pPr>
            <a:r>
              <a:rPr lang="en" sz="1700" b="1"/>
              <a:t>Parametric statistics (cont):</a:t>
            </a:r>
            <a:r>
              <a:rPr lang="en" sz="1700"/>
              <a:t> </a:t>
            </a:r>
            <a:endParaRPr sz="1700" b="1"/>
          </a:p>
          <a:p>
            <a:pPr marL="0" lvl="0" indent="0" algn="l" rtl="0">
              <a:spcBef>
                <a:spcPts val="0"/>
              </a:spcBef>
              <a:spcAft>
                <a:spcPts val="0"/>
              </a:spcAft>
              <a:buClr>
                <a:schemeClr val="dk1"/>
              </a:buClr>
              <a:buSzPts val="1100"/>
              <a:buFont typeface="Arial"/>
              <a:buNone/>
            </a:pPr>
            <a:r>
              <a:rPr lang="en" sz="1700"/>
              <a:t>3) We collect the data and calculate the posterior distribution for </a:t>
            </a:r>
            <a:r>
              <a:rPr lang="en" sz="1700" b="1"/>
              <a:t>θ</a:t>
            </a:r>
            <a:r>
              <a:rPr lang="en" sz="1700"/>
              <a:t>: p(</a:t>
            </a:r>
            <a:r>
              <a:rPr lang="en" sz="1700" b="1"/>
              <a:t>θ</a:t>
            </a:r>
            <a:r>
              <a:rPr lang="en" sz="1700"/>
              <a:t>|D) ∝ </a:t>
            </a:r>
            <a:r>
              <a:rPr lang="en" sz="1600"/>
              <a:t>Πf(</a:t>
            </a:r>
            <a:r>
              <a:rPr lang="en" sz="1600" b="1"/>
              <a:t>x</a:t>
            </a:r>
            <a:r>
              <a:rPr lang="en" sz="1600" baseline="-25000"/>
              <a:t>i</a:t>
            </a:r>
            <a:r>
              <a:rPr lang="en" sz="1600"/>
              <a:t>|</a:t>
            </a:r>
            <a:r>
              <a:rPr lang="en" sz="1600" b="1"/>
              <a:t>θ</a:t>
            </a:r>
            <a:r>
              <a:rPr lang="en" sz="1600"/>
              <a:t>)</a:t>
            </a:r>
            <a:r>
              <a:rPr lang="en" sz="1700"/>
              <a:t>p(</a:t>
            </a:r>
            <a:r>
              <a:rPr lang="en" sz="1700" b="1"/>
              <a:t>θ</a:t>
            </a:r>
            <a:r>
              <a:rPr lang="en" sz="1700"/>
              <a:t>)=likelihood x prior</a:t>
            </a:r>
            <a:endParaRPr sz="1700"/>
          </a:p>
          <a:p>
            <a:pPr marL="0" lvl="0" indent="0" algn="l" rtl="0">
              <a:spcBef>
                <a:spcPts val="0"/>
              </a:spcBef>
              <a:spcAft>
                <a:spcPts val="0"/>
              </a:spcAft>
              <a:buClr>
                <a:schemeClr val="dk1"/>
              </a:buClr>
              <a:buSzPts val="1100"/>
              <a:buFont typeface="Arial"/>
              <a:buNone/>
            </a:pPr>
            <a:endParaRPr sz="1700"/>
          </a:p>
          <a:p>
            <a:pPr marL="0" lvl="0" indent="0" algn="l" rtl="0">
              <a:spcBef>
                <a:spcPts val="0"/>
              </a:spcBef>
              <a:spcAft>
                <a:spcPts val="0"/>
              </a:spcAft>
              <a:buClr>
                <a:schemeClr val="dk1"/>
              </a:buClr>
              <a:buSzPts val="1100"/>
              <a:buFont typeface="Arial"/>
              <a:buNone/>
            </a:pPr>
            <a:r>
              <a:rPr lang="en" sz="1700"/>
              <a:t>4) </a:t>
            </a:r>
            <a:r>
              <a:rPr lang="en" sz="1600"/>
              <a:t>To make prediction we would then calculate the expected</a:t>
            </a:r>
            <a:r>
              <a:rPr lang="en" sz="1700"/>
              <a:t> value of f(</a:t>
            </a:r>
            <a:r>
              <a:rPr lang="en" sz="1700" b="1"/>
              <a:t>x</a:t>
            </a:r>
            <a:r>
              <a:rPr lang="en" sz="1700" baseline="-25000"/>
              <a:t>n+1</a:t>
            </a:r>
            <a:r>
              <a:rPr lang="en" sz="1700"/>
              <a:t>) if we assume </a:t>
            </a:r>
            <a:r>
              <a:rPr lang="en" sz="1700" b="1"/>
              <a:t>x</a:t>
            </a:r>
            <a:r>
              <a:rPr lang="en" sz="1700" baseline="-25000"/>
              <a:t>n+1</a:t>
            </a:r>
            <a:r>
              <a:rPr lang="en" sz="1700"/>
              <a:t> to be iid to the rest of the data:</a:t>
            </a:r>
            <a:endParaRPr sz="1700"/>
          </a:p>
          <a:p>
            <a:pPr marL="0" lvl="0" indent="0" algn="l" rtl="0">
              <a:spcBef>
                <a:spcPts val="0"/>
              </a:spcBef>
              <a:spcAft>
                <a:spcPts val="0"/>
              </a:spcAft>
              <a:buClr>
                <a:schemeClr val="dk1"/>
              </a:buClr>
              <a:buSzPts val="1100"/>
              <a:buFont typeface="Arial"/>
              <a:buNone/>
            </a:pPr>
            <a:r>
              <a:rPr lang="en" sz="1700"/>
              <a:t>p(</a:t>
            </a:r>
            <a:r>
              <a:rPr lang="en" sz="1700" b="1"/>
              <a:t>x</a:t>
            </a:r>
            <a:r>
              <a:rPr lang="en" sz="1700"/>
              <a:t>) = &lt;f(</a:t>
            </a:r>
            <a:r>
              <a:rPr lang="en" sz="1600" b="1"/>
              <a:t>x</a:t>
            </a:r>
            <a:r>
              <a:rPr lang="en" sz="1600"/>
              <a:t>)&gt; =</a:t>
            </a:r>
            <a:r>
              <a:rPr lang="en" sz="1700"/>
              <a:t> ∫</a:t>
            </a:r>
            <a:r>
              <a:rPr lang="en" sz="1600"/>
              <a:t>f(</a:t>
            </a:r>
            <a:r>
              <a:rPr lang="en" sz="1600" b="1"/>
              <a:t>x</a:t>
            </a:r>
            <a:r>
              <a:rPr lang="en" sz="1600" baseline="-25000"/>
              <a:t>n+1i</a:t>
            </a:r>
            <a:r>
              <a:rPr lang="en" sz="1600"/>
              <a:t>|</a:t>
            </a:r>
            <a:r>
              <a:rPr lang="en" sz="1600" b="1"/>
              <a:t>θ</a:t>
            </a:r>
            <a:r>
              <a:rPr lang="en" sz="1600"/>
              <a:t>)</a:t>
            </a:r>
            <a:r>
              <a:rPr lang="en" sz="1700"/>
              <a:t>p(</a:t>
            </a:r>
            <a:r>
              <a:rPr lang="en" sz="1700" b="1"/>
              <a:t>θ</a:t>
            </a:r>
            <a:r>
              <a:rPr lang="en" sz="1700"/>
              <a:t>|D)</a:t>
            </a:r>
            <a:r>
              <a:rPr lang="en" sz="1600"/>
              <a:t>d</a:t>
            </a:r>
            <a:r>
              <a:rPr lang="en" sz="1600" b="1"/>
              <a:t>θ</a:t>
            </a:r>
            <a:endParaRPr sz="1700"/>
          </a:p>
          <a:p>
            <a:pPr marL="0" lvl="0" indent="0" algn="l" rtl="0">
              <a:spcBef>
                <a:spcPts val="0"/>
              </a:spcBef>
              <a:spcAft>
                <a:spcPts val="0"/>
              </a:spcAft>
              <a:buClr>
                <a:schemeClr val="dk1"/>
              </a:buClr>
              <a:buSzPts val="1100"/>
              <a:buFont typeface="Arial"/>
              <a:buNone/>
            </a:pPr>
            <a:endParaRPr sz="1700"/>
          </a:p>
          <a:p>
            <a:pPr marL="0" lvl="0" indent="0" algn="l" rtl="0">
              <a:spcBef>
                <a:spcPts val="0"/>
              </a:spcBef>
              <a:spcAft>
                <a:spcPts val="0"/>
              </a:spcAft>
              <a:buClr>
                <a:schemeClr val="dk1"/>
              </a:buClr>
              <a:buSzPts val="1100"/>
              <a:buFont typeface="Arial"/>
              <a:buNone/>
            </a:pPr>
            <a:r>
              <a:rPr lang="en" sz="1700"/>
              <a:t>5) This procedure is different from frequentist MLE in that it “keeps” information about the whole distribution of </a:t>
            </a:r>
            <a:r>
              <a:rPr lang="en" sz="1600" b="1"/>
              <a:t>θ </a:t>
            </a:r>
            <a:r>
              <a:rPr lang="en" sz="1600"/>
              <a:t>instead of just the value that maximized Πf(</a:t>
            </a:r>
            <a:r>
              <a:rPr lang="en" sz="1600" b="1"/>
              <a:t>x</a:t>
            </a:r>
            <a:r>
              <a:rPr lang="en" sz="1600" baseline="-25000"/>
              <a:t>i</a:t>
            </a:r>
            <a:r>
              <a:rPr lang="en" sz="1600"/>
              <a:t>|</a:t>
            </a:r>
            <a:r>
              <a:rPr lang="en" sz="1600" b="1"/>
              <a:t>θ</a:t>
            </a:r>
            <a:r>
              <a:rPr lang="en" sz="1600"/>
              <a:t>), and it incorporates prior information.</a:t>
            </a:r>
            <a:endParaRPr sz="1700"/>
          </a:p>
        </p:txBody>
      </p:sp>
      <p:sp>
        <p:nvSpPr>
          <p:cNvPr id="1117" name="Google Shape;1117;p100"/>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42</a:t>
            </a:fld>
            <a:endParaRPr/>
          </a:p>
        </p:txBody>
      </p:sp>
      <p:pic>
        <p:nvPicPr>
          <p:cNvPr id="1118" name="Google Shape;1118;p100"/>
          <p:cNvPicPr preferRelativeResize="0"/>
          <p:nvPr/>
        </p:nvPicPr>
        <p:blipFill rotWithShape="1">
          <a:blip r:embed="rId3">
            <a:alphaModFix/>
          </a:blip>
          <a:srcRect l="19008"/>
          <a:stretch/>
        </p:blipFill>
        <p:spPr>
          <a:xfrm>
            <a:off x="7395873" y="-55900"/>
            <a:ext cx="2112600" cy="3353700"/>
          </a:xfrm>
          <a:prstGeom prst="rect">
            <a:avLst/>
          </a:prstGeom>
          <a:noFill/>
          <a:ln>
            <a:noFill/>
          </a:ln>
        </p:spPr>
      </p:pic>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Shape 1122"/>
        <p:cNvGrpSpPr/>
        <p:nvPr/>
      </p:nvGrpSpPr>
      <p:grpSpPr>
        <a:xfrm>
          <a:off x="0" y="0"/>
          <a:ext cx="0" cy="0"/>
          <a:chOff x="0" y="0"/>
          <a:chExt cx="0" cy="0"/>
        </a:xfrm>
      </p:grpSpPr>
      <p:sp>
        <p:nvSpPr>
          <p:cNvPr id="1123" name="Google Shape;1123;p101"/>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1124" name="Google Shape;1124;p101"/>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UiB ML seminar</a:t>
            </a:r>
            <a:endParaRPr/>
          </a:p>
        </p:txBody>
      </p:sp>
      <p:sp>
        <p:nvSpPr>
          <p:cNvPr id="1125" name="Google Shape;1125;p101"/>
          <p:cNvSpPr txBox="1">
            <a:spLocks noGrp="1"/>
          </p:cNvSpPr>
          <p:nvPr>
            <p:ph type="title"/>
          </p:nvPr>
        </p:nvSpPr>
        <p:spPr>
          <a:xfrm>
            <a:off x="747600" y="144900"/>
            <a:ext cx="6655200" cy="4853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900" u="sng"/>
              <a:t>Bayesian inference in infinite population experiments</a:t>
            </a:r>
            <a:endParaRPr sz="1900" u="sng"/>
          </a:p>
          <a:p>
            <a:pPr marL="0" lvl="0" indent="0" algn="l" rtl="0">
              <a:spcBef>
                <a:spcPts val="0"/>
              </a:spcBef>
              <a:spcAft>
                <a:spcPts val="0"/>
              </a:spcAft>
              <a:buNone/>
            </a:pPr>
            <a:endParaRPr sz="1700"/>
          </a:p>
          <a:p>
            <a:pPr marL="0" lvl="0" indent="0" algn="l" rtl="0">
              <a:spcBef>
                <a:spcPts val="0"/>
              </a:spcBef>
              <a:spcAft>
                <a:spcPts val="0"/>
              </a:spcAft>
              <a:buClr>
                <a:schemeClr val="dk1"/>
              </a:buClr>
              <a:buSzPts val="1100"/>
              <a:buFont typeface="Arial"/>
              <a:buNone/>
            </a:pPr>
            <a:r>
              <a:rPr lang="en" sz="1700" b="1"/>
              <a:t>Nonparametric statistics:</a:t>
            </a:r>
            <a:r>
              <a:rPr lang="en" sz="1700"/>
              <a:t> </a:t>
            </a:r>
            <a:endParaRPr sz="1700"/>
          </a:p>
          <a:p>
            <a:pPr marL="0" lvl="0" indent="0" algn="l" rtl="0">
              <a:spcBef>
                <a:spcPts val="0"/>
              </a:spcBef>
              <a:spcAft>
                <a:spcPts val="0"/>
              </a:spcAft>
              <a:buClr>
                <a:schemeClr val="dk1"/>
              </a:buClr>
              <a:buSzPts val="1100"/>
              <a:buFont typeface="Arial"/>
              <a:buNone/>
            </a:pPr>
            <a:r>
              <a:rPr lang="en" sz="1500"/>
              <a:t>1) We assume that the measured quantities </a:t>
            </a:r>
            <a:r>
              <a:rPr lang="en" sz="1500" b="1"/>
              <a:t>x</a:t>
            </a:r>
            <a:r>
              <a:rPr lang="en" sz="1500"/>
              <a:t> are drawn from </a:t>
            </a:r>
            <a:r>
              <a:rPr lang="en" sz="1500" b="1"/>
              <a:t>any</a:t>
            </a:r>
            <a:r>
              <a:rPr lang="en" sz="1500"/>
              <a:t> distribution f(</a:t>
            </a:r>
            <a:r>
              <a:rPr lang="en" sz="1500" b="1"/>
              <a:t>x</a:t>
            </a:r>
            <a:r>
              <a:rPr lang="en" sz="1500">
                <a:latin typeface="Work Sans Medium"/>
                <a:ea typeface="Work Sans Medium"/>
                <a:cs typeface="Work Sans Medium"/>
                <a:sym typeface="Work Sans Medium"/>
              </a:rPr>
              <a:t>)</a:t>
            </a:r>
            <a:r>
              <a:rPr lang="en" sz="1500"/>
              <a:t>. We view the belief over how likely a specific f is as distributed such that p(x) = ∫f(</a:t>
            </a:r>
            <a:r>
              <a:rPr lang="en" sz="1500" b="1"/>
              <a:t>x</a:t>
            </a:r>
            <a:r>
              <a:rPr lang="en" sz="1500"/>
              <a:t>)dp(f).</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a:t>2) We assume that the data D={</a:t>
            </a:r>
            <a:r>
              <a:rPr lang="en" sz="1500" b="1"/>
              <a:t>x</a:t>
            </a:r>
            <a:r>
              <a:rPr lang="en" sz="1500" b="1" baseline="-25000"/>
              <a:t>1</a:t>
            </a:r>
            <a:r>
              <a:rPr lang="en" sz="1500"/>
              <a:t>, </a:t>
            </a:r>
            <a:r>
              <a:rPr lang="en" sz="1500" b="1"/>
              <a:t>x</a:t>
            </a:r>
            <a:r>
              <a:rPr lang="en" sz="1500" b="1" baseline="-25000"/>
              <a:t>2</a:t>
            </a:r>
            <a:r>
              <a:rPr lang="en" sz="1500"/>
              <a:t>,...</a:t>
            </a:r>
            <a:r>
              <a:rPr lang="en" sz="1500" b="1"/>
              <a:t>x</a:t>
            </a:r>
            <a:r>
              <a:rPr lang="en" sz="1500" b="1" baseline="-25000"/>
              <a:t>n</a:t>
            </a:r>
            <a:r>
              <a:rPr lang="en" sz="1500"/>
              <a:t>} is independently sampled with equal probability so that p(D) = Πf(</a:t>
            </a:r>
            <a:r>
              <a:rPr lang="en" sz="1500" b="1"/>
              <a:t>x</a:t>
            </a:r>
            <a:r>
              <a:rPr lang="en" sz="1500" baseline="-25000"/>
              <a:t>i</a:t>
            </a:r>
            <a:r>
              <a:rPr lang="en" sz="1500"/>
              <a:t>)</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i="1"/>
              <a:t>The goal of the inference procedure is to learn more about which function f would more likely produce the observed data.</a:t>
            </a:r>
            <a:br>
              <a:rPr lang="en" sz="1500"/>
            </a:br>
            <a:endParaRPr sz="1500"/>
          </a:p>
          <a:p>
            <a:pPr marL="0" lvl="0" indent="0" algn="l" rtl="0">
              <a:spcBef>
                <a:spcPts val="0"/>
              </a:spcBef>
              <a:spcAft>
                <a:spcPts val="0"/>
              </a:spcAft>
              <a:buClr>
                <a:schemeClr val="dk1"/>
              </a:buClr>
              <a:buSzPts val="1100"/>
              <a:buFont typeface="Arial"/>
              <a:buNone/>
            </a:pPr>
            <a:r>
              <a:rPr lang="en" sz="1500"/>
              <a:t>3) We </a:t>
            </a:r>
            <a:r>
              <a:rPr lang="en" sz="1500" b="1"/>
              <a:t>can’t actually consider all possible functions</a:t>
            </a:r>
            <a:r>
              <a:rPr lang="en" sz="1500"/>
              <a:t> f, so we choose a flexible family of sensible functions given the problem, represented by some </a:t>
            </a:r>
            <a:r>
              <a:rPr lang="en" sz="1500" b="1"/>
              <a:t>high dimensional parameterization</a:t>
            </a:r>
            <a:r>
              <a:rPr lang="en" sz="1500"/>
              <a:t>: f → g(</a:t>
            </a:r>
            <a:r>
              <a:rPr lang="en" sz="1500" b="1"/>
              <a:t>θ</a:t>
            </a:r>
            <a:r>
              <a:rPr lang="en" sz="1500"/>
              <a:t>) and set a (usually) non informative prior over </a:t>
            </a:r>
            <a:r>
              <a:rPr lang="en" sz="1500" b="1"/>
              <a:t>θ</a:t>
            </a:r>
            <a:r>
              <a:rPr lang="en" sz="1500"/>
              <a:t>. Then ∫f(</a:t>
            </a:r>
            <a:r>
              <a:rPr lang="en" sz="1500" b="1"/>
              <a:t>x</a:t>
            </a:r>
            <a:r>
              <a:rPr lang="en" sz="1500"/>
              <a:t>)dp(f) ≃ q(</a:t>
            </a:r>
            <a:r>
              <a:rPr lang="en" sz="1500" b="1"/>
              <a:t>x</a:t>
            </a:r>
            <a:r>
              <a:rPr lang="en" sz="1500"/>
              <a:t>) = ∫g(</a:t>
            </a:r>
            <a:r>
              <a:rPr lang="en" sz="1500" b="1"/>
              <a:t>x</a:t>
            </a:r>
            <a:r>
              <a:rPr lang="en" sz="1500"/>
              <a:t>|</a:t>
            </a:r>
            <a:r>
              <a:rPr lang="en" sz="1500" b="1"/>
              <a:t>θ</a:t>
            </a:r>
            <a:r>
              <a:rPr lang="en" sz="1500"/>
              <a:t>)dp(</a:t>
            </a:r>
            <a:r>
              <a:rPr lang="en" sz="1500" b="1"/>
              <a:t>θ</a:t>
            </a:r>
            <a:r>
              <a:rPr lang="en" sz="1500"/>
              <a:t>) </a:t>
            </a:r>
            <a:r>
              <a:rPr lang="en" sz="1500" b="1"/>
              <a:t>if g(x|θ) actually is a set of sensible functions</a:t>
            </a:r>
            <a:r>
              <a:rPr lang="en" sz="1500"/>
              <a:t>.</a:t>
            </a:r>
            <a:endParaRPr sz="1500"/>
          </a:p>
          <a:p>
            <a:pPr marL="0" lvl="0" indent="0" algn="l" rtl="0">
              <a:spcBef>
                <a:spcPts val="0"/>
              </a:spcBef>
              <a:spcAft>
                <a:spcPts val="0"/>
              </a:spcAft>
              <a:buClr>
                <a:schemeClr val="dk1"/>
              </a:buClr>
              <a:buSzPts val="1100"/>
              <a:buFont typeface="Arial"/>
              <a:buNone/>
            </a:pPr>
            <a:endParaRPr sz="1500"/>
          </a:p>
          <a:p>
            <a:pPr marL="0" lvl="0" indent="0" algn="l" rtl="0">
              <a:spcBef>
                <a:spcPts val="0"/>
              </a:spcBef>
              <a:spcAft>
                <a:spcPts val="0"/>
              </a:spcAft>
              <a:buClr>
                <a:schemeClr val="dk1"/>
              </a:buClr>
              <a:buSzPts val="1100"/>
              <a:buFont typeface="Arial"/>
              <a:buNone/>
            </a:pPr>
            <a:r>
              <a:rPr lang="en" sz="1500" i="1"/>
              <a:t>The actual values of </a:t>
            </a:r>
            <a:r>
              <a:rPr lang="en" sz="1500" b="1" i="1"/>
              <a:t>θ</a:t>
            </a:r>
            <a:r>
              <a:rPr lang="en" sz="1500" i="1"/>
              <a:t> are not really interesting: “black box”</a:t>
            </a:r>
            <a:endParaRPr sz="1500" i="1"/>
          </a:p>
        </p:txBody>
      </p:sp>
      <p:sp>
        <p:nvSpPr>
          <p:cNvPr id="1126" name="Google Shape;1126;p101"/>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43</a:t>
            </a:fld>
            <a:endParaRPr/>
          </a:p>
        </p:txBody>
      </p:sp>
      <p:pic>
        <p:nvPicPr>
          <p:cNvPr id="1127" name="Google Shape;1127;p101"/>
          <p:cNvPicPr preferRelativeResize="0"/>
          <p:nvPr/>
        </p:nvPicPr>
        <p:blipFill rotWithShape="1">
          <a:blip r:embed="rId3">
            <a:alphaModFix/>
          </a:blip>
          <a:srcRect l="19008"/>
          <a:stretch/>
        </p:blipFill>
        <p:spPr>
          <a:xfrm>
            <a:off x="7395873" y="-55900"/>
            <a:ext cx="2112600" cy="3353700"/>
          </a:xfrm>
          <a:prstGeom prst="rect">
            <a:avLst/>
          </a:prstGeom>
          <a:noFill/>
          <a:ln>
            <a:noFill/>
          </a:ln>
        </p:spPr>
      </p:pic>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Shape 1131"/>
        <p:cNvGrpSpPr/>
        <p:nvPr/>
      </p:nvGrpSpPr>
      <p:grpSpPr>
        <a:xfrm>
          <a:off x="0" y="0"/>
          <a:ext cx="0" cy="0"/>
          <a:chOff x="0" y="0"/>
          <a:chExt cx="0" cy="0"/>
        </a:xfrm>
      </p:grpSpPr>
      <p:sp>
        <p:nvSpPr>
          <p:cNvPr id="1132" name="Google Shape;1132;p102"/>
          <p:cNvSpPr txBox="1">
            <a:spLocks noGrp="1"/>
          </p:cNvSpPr>
          <p:nvPr>
            <p:ph type="subTitle" idx="1"/>
          </p:nvPr>
        </p:nvSpPr>
        <p:spPr>
          <a:xfrm rot="-5400000">
            <a:off x="-329800" y="3924150"/>
            <a:ext cx="1402200" cy="745500"/>
          </a:xfrm>
          <a:prstGeom prst="rect">
            <a:avLst/>
          </a:prstGeom>
        </p:spPr>
        <p:txBody>
          <a:bodyPr spcFirstLastPara="1" wrap="square" lIns="91425" tIns="91425" rIns="91425" bIns="91425" anchor="ctr" anchorCtr="0">
            <a:noAutofit/>
          </a:bodyPr>
          <a:lstStyle/>
          <a:p>
            <a:pPr marL="0" lvl="0" indent="0" algn="l" rtl="0">
              <a:spcBef>
                <a:spcPts val="0"/>
              </a:spcBef>
              <a:spcAft>
                <a:spcPts val="0"/>
              </a:spcAft>
              <a:buNone/>
            </a:pPr>
            <a:r>
              <a:rPr lang="en"/>
              <a:t>Statistics</a:t>
            </a:r>
            <a:endParaRPr/>
          </a:p>
        </p:txBody>
      </p:sp>
      <p:sp>
        <p:nvSpPr>
          <p:cNvPr id="1133" name="Google Shape;1133;p102"/>
          <p:cNvSpPr txBox="1">
            <a:spLocks noGrp="1"/>
          </p:cNvSpPr>
          <p:nvPr>
            <p:ph type="subTitle" idx="2"/>
          </p:nvPr>
        </p:nvSpPr>
        <p:spPr>
          <a:xfrm rot="-5400000">
            <a:off x="-613650" y="2199900"/>
            <a:ext cx="1971000" cy="7437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a:t>Aurora Grefsrud	UiB ML seminar</a:t>
            </a:r>
            <a:endParaRPr/>
          </a:p>
        </p:txBody>
      </p:sp>
      <p:sp>
        <p:nvSpPr>
          <p:cNvPr id="1134" name="Google Shape;1134;p102"/>
          <p:cNvSpPr txBox="1">
            <a:spLocks noGrp="1"/>
          </p:cNvSpPr>
          <p:nvPr>
            <p:ph type="title"/>
          </p:nvPr>
        </p:nvSpPr>
        <p:spPr>
          <a:xfrm>
            <a:off x="747600" y="144900"/>
            <a:ext cx="6655200" cy="4998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sz="1900" u="sng"/>
              <a:t>Bayesian inference in infinite population experiments</a:t>
            </a:r>
            <a:endParaRPr sz="1900" u="sng"/>
          </a:p>
          <a:p>
            <a:pPr marL="0" lvl="0" indent="0" algn="l" rtl="0">
              <a:spcBef>
                <a:spcPts val="0"/>
              </a:spcBef>
              <a:spcAft>
                <a:spcPts val="0"/>
              </a:spcAft>
              <a:buClr>
                <a:schemeClr val="dk1"/>
              </a:buClr>
              <a:buSzPts val="1100"/>
              <a:buFont typeface="Arial"/>
              <a:buNone/>
            </a:pPr>
            <a:endParaRPr sz="1700"/>
          </a:p>
          <a:p>
            <a:pPr marL="0" lvl="0" indent="0" algn="l" rtl="0">
              <a:spcBef>
                <a:spcPts val="0"/>
              </a:spcBef>
              <a:spcAft>
                <a:spcPts val="0"/>
              </a:spcAft>
              <a:buClr>
                <a:schemeClr val="dk1"/>
              </a:buClr>
              <a:buSzPts val="1100"/>
              <a:buFont typeface="Arial"/>
              <a:buNone/>
            </a:pPr>
            <a:r>
              <a:rPr lang="en" sz="1700" b="1"/>
              <a:t>Nonparametric statistics (cont):</a:t>
            </a:r>
            <a:r>
              <a:rPr lang="en" sz="1700"/>
              <a:t> </a:t>
            </a:r>
            <a:endParaRPr sz="1700"/>
          </a:p>
          <a:p>
            <a:pPr marL="0" lvl="0" indent="0" algn="l" rtl="0">
              <a:spcBef>
                <a:spcPts val="0"/>
              </a:spcBef>
              <a:spcAft>
                <a:spcPts val="0"/>
              </a:spcAft>
              <a:buClr>
                <a:schemeClr val="dk1"/>
              </a:buClr>
              <a:buSzPts val="1100"/>
              <a:buFont typeface="Arial"/>
              <a:buNone/>
            </a:pPr>
            <a:r>
              <a:rPr lang="en" sz="1600"/>
              <a:t>3) We collect the data and want to calculate the posterior distribution for </a:t>
            </a:r>
            <a:r>
              <a:rPr lang="en" sz="1600" b="1"/>
              <a:t>θ</a:t>
            </a:r>
            <a:r>
              <a:rPr lang="en" sz="1600"/>
              <a:t>: p(</a:t>
            </a:r>
            <a:r>
              <a:rPr lang="en" sz="1600" b="1"/>
              <a:t>θ</a:t>
            </a:r>
            <a:r>
              <a:rPr lang="en" sz="1600"/>
              <a:t>|D) ∝ p(D|</a:t>
            </a:r>
            <a:r>
              <a:rPr lang="en" sz="1600" b="1"/>
              <a:t>θ</a:t>
            </a:r>
            <a:r>
              <a:rPr lang="en" sz="1600"/>
              <a:t>)p(</a:t>
            </a:r>
            <a:r>
              <a:rPr lang="en" sz="1600" b="1"/>
              <a:t>θ</a:t>
            </a:r>
            <a:r>
              <a:rPr lang="en" sz="1600"/>
              <a:t>) = Πg(</a:t>
            </a:r>
            <a:r>
              <a:rPr lang="en" sz="1600" b="1"/>
              <a:t>x</a:t>
            </a:r>
            <a:r>
              <a:rPr lang="en" sz="1600" baseline="-25000"/>
              <a:t>i</a:t>
            </a:r>
            <a:r>
              <a:rPr lang="en" sz="1600"/>
              <a:t>|</a:t>
            </a:r>
            <a:r>
              <a:rPr lang="en" sz="1600" b="1"/>
              <a:t>θ</a:t>
            </a:r>
            <a:r>
              <a:rPr lang="en" sz="1600"/>
              <a:t>)p(</a:t>
            </a:r>
            <a:r>
              <a:rPr lang="en" sz="1600" b="1"/>
              <a:t>θ</a:t>
            </a:r>
            <a:r>
              <a:rPr lang="en" sz="1600"/>
              <a:t>)</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5) To make prediction we would then calculate the expected value of g(</a:t>
            </a:r>
            <a:r>
              <a:rPr lang="en" sz="1600" b="1"/>
              <a:t>x</a:t>
            </a:r>
            <a:r>
              <a:rPr lang="en" sz="1600" baseline="-25000"/>
              <a:t>n+1</a:t>
            </a:r>
            <a:r>
              <a:rPr lang="en" sz="1600"/>
              <a:t>) over the posterior of </a:t>
            </a:r>
            <a:r>
              <a:rPr lang="en" sz="1600" b="1"/>
              <a:t>θ</a:t>
            </a:r>
            <a:r>
              <a:rPr lang="en" sz="1600"/>
              <a:t> if we assume </a:t>
            </a:r>
            <a:r>
              <a:rPr lang="en" sz="1600" b="1"/>
              <a:t>x</a:t>
            </a:r>
            <a:r>
              <a:rPr lang="en" sz="1600" baseline="-25000"/>
              <a:t>n+1</a:t>
            </a:r>
            <a:r>
              <a:rPr lang="en" sz="1600"/>
              <a:t> to be iid to the rest of the data: q(</a:t>
            </a:r>
            <a:r>
              <a:rPr lang="en" sz="1600" b="1"/>
              <a:t>x</a:t>
            </a:r>
            <a:r>
              <a:rPr lang="en" sz="1600" baseline="-25000"/>
              <a:t>n+1</a:t>
            </a:r>
            <a:r>
              <a:rPr lang="en" sz="1600"/>
              <a:t>) = &lt;g(</a:t>
            </a:r>
            <a:r>
              <a:rPr lang="en" sz="1600" b="1"/>
              <a:t>x</a:t>
            </a:r>
            <a:r>
              <a:rPr lang="en" sz="1600" baseline="-25000"/>
              <a:t>n+1</a:t>
            </a:r>
            <a:r>
              <a:rPr lang="en" sz="1600"/>
              <a:t>)&gt; = ∫g(</a:t>
            </a:r>
            <a:r>
              <a:rPr lang="en" sz="1600" b="1"/>
              <a:t>x</a:t>
            </a:r>
            <a:r>
              <a:rPr lang="en" sz="1600" baseline="-25000"/>
              <a:t>n+1</a:t>
            </a:r>
            <a:r>
              <a:rPr lang="en" sz="1600"/>
              <a:t>|</a:t>
            </a:r>
            <a:r>
              <a:rPr lang="en" sz="1600" b="1"/>
              <a:t>θ</a:t>
            </a:r>
            <a:r>
              <a:rPr lang="en" sz="1600"/>
              <a:t>)p(</a:t>
            </a:r>
            <a:r>
              <a:rPr lang="en" sz="1600" b="1"/>
              <a:t>θ</a:t>
            </a:r>
            <a:r>
              <a:rPr lang="en" sz="1600"/>
              <a:t>|D)d</a:t>
            </a:r>
            <a:r>
              <a:rPr lang="en" sz="1600" b="1"/>
              <a:t>θ</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6) But </a:t>
            </a:r>
            <a:r>
              <a:rPr lang="en" sz="1600" b="1"/>
              <a:t>θ </a:t>
            </a:r>
            <a:r>
              <a:rPr lang="en" sz="1600"/>
              <a:t>is high dimensional and continuous, so it is actually </a:t>
            </a:r>
            <a:r>
              <a:rPr lang="en" sz="1600" b="1"/>
              <a:t>not trivial</a:t>
            </a:r>
            <a:r>
              <a:rPr lang="en" sz="1600"/>
              <a:t> at all to sample over </a:t>
            </a:r>
            <a:r>
              <a:rPr lang="en" sz="1600" b="1"/>
              <a:t>θ </a:t>
            </a:r>
            <a:r>
              <a:rPr lang="en" sz="1600"/>
              <a:t>and calculate this integral for any </a:t>
            </a:r>
            <a:r>
              <a:rPr lang="en" sz="1600" b="1"/>
              <a:t>x</a:t>
            </a:r>
            <a:r>
              <a:rPr lang="en" sz="1600"/>
              <a:t>. We can </a:t>
            </a:r>
            <a:r>
              <a:rPr lang="en" sz="1600" b="1"/>
              <a:t>approximate the integral</a:t>
            </a:r>
            <a:r>
              <a:rPr lang="en" sz="1600"/>
              <a:t> using MC:</a:t>
            </a:r>
            <a:endParaRPr sz="1600"/>
          </a:p>
          <a:p>
            <a:pPr marL="0" lvl="0" indent="0" algn="l" rtl="0">
              <a:spcBef>
                <a:spcPts val="0"/>
              </a:spcBef>
              <a:spcAft>
                <a:spcPts val="0"/>
              </a:spcAft>
              <a:buClr>
                <a:schemeClr val="dk1"/>
              </a:buClr>
              <a:buSzPts val="1100"/>
              <a:buFont typeface="Arial"/>
              <a:buNone/>
            </a:pPr>
            <a:r>
              <a:rPr lang="en" sz="1600"/>
              <a:t>p(</a:t>
            </a:r>
            <a:r>
              <a:rPr lang="en" sz="1600" b="1"/>
              <a:t>x</a:t>
            </a:r>
            <a:r>
              <a:rPr lang="en" sz="1600"/>
              <a:t>) </a:t>
            </a:r>
            <a:r>
              <a:rPr lang="en" sz="1500"/>
              <a:t>≃ q(</a:t>
            </a:r>
            <a:r>
              <a:rPr lang="en" sz="1600" b="1"/>
              <a:t>x</a:t>
            </a:r>
            <a:r>
              <a:rPr lang="en" sz="1600"/>
              <a:t>) = &lt;g(</a:t>
            </a:r>
            <a:r>
              <a:rPr lang="en" sz="1600" b="1"/>
              <a:t>x</a:t>
            </a:r>
            <a:r>
              <a:rPr lang="en" sz="1600"/>
              <a:t>)&gt; = ∫g(</a:t>
            </a:r>
            <a:r>
              <a:rPr lang="en" sz="1600" b="1"/>
              <a:t>x</a:t>
            </a:r>
            <a:r>
              <a:rPr lang="en" sz="1600"/>
              <a:t>|</a:t>
            </a:r>
            <a:r>
              <a:rPr lang="en" sz="1600" b="1"/>
              <a:t>θ</a:t>
            </a:r>
            <a:r>
              <a:rPr lang="en" sz="1600"/>
              <a:t>)p(</a:t>
            </a:r>
            <a:r>
              <a:rPr lang="en" sz="1600" b="1"/>
              <a:t>θ</a:t>
            </a:r>
            <a:r>
              <a:rPr lang="en" sz="1600"/>
              <a:t>|D)d</a:t>
            </a:r>
            <a:r>
              <a:rPr lang="en" sz="1600" b="1"/>
              <a:t>θ ≃ </a:t>
            </a:r>
            <a:r>
              <a:rPr lang="en" sz="1600"/>
              <a:t>1/t ∑g</a:t>
            </a:r>
            <a:r>
              <a:rPr lang="en" sz="1600" baseline="-25000"/>
              <a:t>t</a:t>
            </a:r>
            <a:r>
              <a:rPr lang="en" sz="1600"/>
              <a:t>(</a:t>
            </a:r>
            <a:r>
              <a:rPr lang="en" sz="1600" b="1"/>
              <a:t>x</a:t>
            </a:r>
            <a:r>
              <a:rPr lang="en" sz="1600"/>
              <a:t>|</a:t>
            </a:r>
            <a:r>
              <a:rPr lang="en" sz="1600" b="1"/>
              <a:t>θ</a:t>
            </a:r>
            <a:r>
              <a:rPr lang="en" sz="1600"/>
              <a:t>)</a:t>
            </a:r>
            <a:endParaRPr sz="1600"/>
          </a:p>
          <a:p>
            <a:pPr marL="0" lvl="0" indent="0" algn="l" rtl="0">
              <a:spcBef>
                <a:spcPts val="0"/>
              </a:spcBef>
              <a:spcAft>
                <a:spcPts val="0"/>
              </a:spcAft>
              <a:buClr>
                <a:schemeClr val="dk1"/>
              </a:buClr>
              <a:buSzPts val="1100"/>
              <a:buFont typeface="Arial"/>
              <a:buNone/>
            </a:pPr>
            <a:r>
              <a:rPr lang="en" sz="1600"/>
              <a:t>if g</a:t>
            </a:r>
            <a:r>
              <a:rPr lang="en" sz="1600" baseline="-25000"/>
              <a:t>t</a:t>
            </a:r>
            <a:r>
              <a:rPr lang="en" sz="1600"/>
              <a:t> is sampled using p(</a:t>
            </a:r>
            <a:r>
              <a:rPr lang="en" sz="1600" b="1"/>
              <a:t>θ</a:t>
            </a:r>
            <a:r>
              <a:rPr lang="en" sz="1600"/>
              <a:t>|D) (which we defined above).</a:t>
            </a:r>
            <a:endParaRPr sz="1600"/>
          </a:p>
          <a:p>
            <a:pPr marL="0" lvl="0" indent="0" algn="l" rtl="0">
              <a:spcBef>
                <a:spcPts val="0"/>
              </a:spcBef>
              <a:spcAft>
                <a:spcPts val="0"/>
              </a:spcAft>
              <a:buClr>
                <a:schemeClr val="dk1"/>
              </a:buClr>
              <a:buSzPts val="1100"/>
              <a:buFont typeface="Arial"/>
              <a:buNone/>
            </a:pPr>
            <a:endParaRPr sz="1600"/>
          </a:p>
          <a:p>
            <a:pPr marL="0" lvl="0" indent="0" algn="l" rtl="0">
              <a:spcBef>
                <a:spcPts val="0"/>
              </a:spcBef>
              <a:spcAft>
                <a:spcPts val="0"/>
              </a:spcAft>
              <a:buClr>
                <a:schemeClr val="dk1"/>
              </a:buClr>
              <a:buSzPts val="1100"/>
              <a:buFont typeface="Arial"/>
              <a:buNone/>
            </a:pPr>
            <a:r>
              <a:rPr lang="en" sz="1600"/>
              <a:t>This is also intractable for most complex cases because it will take too long to get a good approximation, but MCMC algorithms like Gibbs sampling can accelerate this process.</a:t>
            </a:r>
            <a:endParaRPr sz="1700"/>
          </a:p>
          <a:p>
            <a:pPr marL="0" lvl="0" indent="0" algn="l" rtl="0">
              <a:spcBef>
                <a:spcPts val="0"/>
              </a:spcBef>
              <a:spcAft>
                <a:spcPts val="0"/>
              </a:spcAft>
              <a:buClr>
                <a:schemeClr val="dk1"/>
              </a:buClr>
              <a:buSzPts val="1100"/>
              <a:buFont typeface="Arial"/>
              <a:buNone/>
            </a:pPr>
            <a:endParaRPr sz="1700"/>
          </a:p>
          <a:p>
            <a:pPr marL="0" lvl="0" indent="0" algn="l" rtl="0">
              <a:spcBef>
                <a:spcPts val="0"/>
              </a:spcBef>
              <a:spcAft>
                <a:spcPts val="0"/>
              </a:spcAft>
              <a:buClr>
                <a:schemeClr val="dk1"/>
              </a:buClr>
              <a:buSzPts val="1100"/>
              <a:buFont typeface="Arial"/>
              <a:buNone/>
            </a:pPr>
            <a:endParaRPr sz="1700"/>
          </a:p>
        </p:txBody>
      </p:sp>
      <p:sp>
        <p:nvSpPr>
          <p:cNvPr id="1135" name="Google Shape;1135;p102"/>
          <p:cNvSpPr txBox="1">
            <a:spLocks noGrp="1"/>
          </p:cNvSpPr>
          <p:nvPr>
            <p:ph type="sldNum" idx="12"/>
          </p:nvPr>
        </p:nvSpPr>
        <p:spPr>
          <a:xfrm>
            <a:off x="0" y="145525"/>
            <a:ext cx="747600" cy="393600"/>
          </a:xfrm>
          <a:prstGeom prst="rect">
            <a:avLst/>
          </a:prstGeom>
        </p:spPr>
        <p:txBody>
          <a:bodyPr spcFirstLastPara="1" wrap="square" lIns="91425" tIns="91425" rIns="91425" bIns="91425" anchor="t" anchorCtr="0">
            <a:noAutofit/>
          </a:bodyPr>
          <a:lstStyle/>
          <a:p>
            <a:pPr marL="0" lvl="0" indent="0" algn="ctr" rtl="0">
              <a:spcBef>
                <a:spcPts val="0"/>
              </a:spcBef>
              <a:spcAft>
                <a:spcPts val="0"/>
              </a:spcAft>
              <a:buNone/>
            </a:pPr>
            <a:fld id="{00000000-1234-1234-1234-123412341234}" type="slidenum">
              <a:rPr lang="en"/>
              <a:t>44</a:t>
            </a:fld>
            <a:endParaRPr/>
          </a:p>
        </p:txBody>
      </p:sp>
      <p:pic>
        <p:nvPicPr>
          <p:cNvPr id="1136" name="Google Shape;1136;p102"/>
          <p:cNvPicPr preferRelativeResize="0"/>
          <p:nvPr/>
        </p:nvPicPr>
        <p:blipFill rotWithShape="1">
          <a:blip r:embed="rId3">
            <a:alphaModFix/>
          </a:blip>
          <a:srcRect l="19008"/>
          <a:stretch/>
        </p:blipFill>
        <p:spPr>
          <a:xfrm>
            <a:off x="7395873" y="-55900"/>
            <a:ext cx="2112600" cy="3353700"/>
          </a:xfrm>
          <a:prstGeom prst="rect">
            <a:avLst/>
          </a:prstGeom>
          <a:noFill/>
          <a:ln>
            <a:noFill/>
          </a:ln>
        </p:spPr>
      </p:pic>
    </p:spTree>
  </p:cSld>
  <p:clrMapOvr>
    <a:masterClrMapping/>
  </p:clrMapOvr>
</p:sld>
</file>

<file path=ppt/theme/theme1.xml><?xml version="1.0" encoding="utf-8"?>
<a:theme xmlns:a="http://schemas.openxmlformats.org/drawingml/2006/main" name="Simple Light">
  <a:themeElements>
    <a:clrScheme name="Simple Light">
      <a:dk1>
        <a:srgbClr val="000000"/>
      </a:dk1>
      <a:lt1>
        <a:srgbClr val="FFFFFF"/>
      </a:lt1>
      <a:dk2>
        <a:srgbClr val="595959"/>
      </a:dk2>
      <a:lt2>
        <a:srgbClr val="EEEEEE"/>
      </a:lt2>
      <a:accent1>
        <a:srgbClr val="4285F4"/>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Annual Planning">
  <a:themeElements>
    <a:clrScheme name="Simple Light">
      <a:dk1>
        <a:srgbClr val="000000"/>
      </a:dk1>
      <a:lt1>
        <a:srgbClr val="FFFFFF"/>
      </a:lt1>
      <a:dk2>
        <a:srgbClr val="EFEFEF"/>
      </a:dk2>
      <a:lt2>
        <a:srgbClr val="71969D"/>
      </a:lt2>
      <a:accent1>
        <a:srgbClr val="CABFDA"/>
      </a:accent1>
      <a:accent2>
        <a:srgbClr val="FFC6C6"/>
      </a:accent2>
      <a:accent3>
        <a:srgbClr val="192B31"/>
      </a:accent3>
      <a:accent4>
        <a:srgbClr val="000000"/>
      </a:accent4>
      <a:accent5>
        <a:srgbClr val="F37021"/>
      </a:accent5>
      <a:accent6>
        <a:srgbClr val="554D4D"/>
      </a:accent6>
      <a:hlink>
        <a:srgbClr val="161616"/>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4383</Words>
  <Application>Microsoft Macintosh PowerPoint</Application>
  <PresentationFormat>On-screen Show (16:9)</PresentationFormat>
  <Paragraphs>705</Paragraphs>
  <Slides>44</Slides>
  <Notes>44</Notes>
  <HiddenSlides>0</HiddenSlides>
  <MMClips>0</MMClips>
  <ScaleCrop>false</ScaleCrop>
  <HeadingPairs>
    <vt:vector size="6" baseType="variant">
      <vt:variant>
        <vt:lpstr>Fonts Used</vt:lpstr>
      </vt:variant>
      <vt:variant>
        <vt:i4>3</vt:i4>
      </vt:variant>
      <vt:variant>
        <vt:lpstr>Theme</vt:lpstr>
      </vt:variant>
      <vt:variant>
        <vt:i4>2</vt:i4>
      </vt:variant>
      <vt:variant>
        <vt:lpstr>Slide Titles</vt:lpstr>
      </vt:variant>
      <vt:variant>
        <vt:i4>44</vt:i4>
      </vt:variant>
    </vt:vector>
  </HeadingPairs>
  <TitlesOfParts>
    <vt:vector size="49" baseType="lpstr">
      <vt:lpstr>Arial</vt:lpstr>
      <vt:lpstr>Work Sans</vt:lpstr>
      <vt:lpstr>Work Sans Medium</vt:lpstr>
      <vt:lpstr>Simple Light</vt:lpstr>
      <vt:lpstr>Annual Planning</vt:lpstr>
      <vt:lpstr>Evaluating convergence of non-deterministic classification uncertainty estimates  Aurora Grefsrud  agre@hvl.no  21.03.2025 Nikhef ATLAS group meeting</vt:lpstr>
      <vt:lpstr>Structure of the presentation  Introduction and motivation Statistics theory Machine learning theory Empirical study Discussions and conclusion</vt:lpstr>
      <vt:lpstr>What is my background?  Previous: Applied physics engineering degree from NTNU (Norwegian University of Science and Technology)  Master thesis w/UiO (University of Oslo): Efficiency of IllustrisTNG in modeling galaxy properties  Current: PhD in Computer Science at HVL (Western Norway University of Applied Science) Cross-disciplinary project with experimental particle physics + multivariate statistics + machine learning “Using machine learning in the search for new physics in the ATLAS experiment at CERN”  Published paper: Machine learning classification of sphalerons and black holes at the LHC (EPJC 2024)  Currently working on: Statistics/ML paper, presented here! In collaboration with Department of Informatics, University of Bergen   </vt:lpstr>
      <vt:lpstr>PowerPoint Presentation</vt:lpstr>
      <vt:lpstr>Before I start  Cross disciplinary study (ML + stats + physics =     ) Vocabulary may be different Concepts might be understood differently  Statistics Bayesian AND frequentist ideas incoming!  Preliminary results Not published yet, but we are aiming to submit in May  Feedback/questions I would love (constructive) feedback! Don’t hesitate to ask if something is confusing  Ideas? If you have ideas about enhancements to this study or future studies I would love to hear them :) </vt:lpstr>
      <vt:lpstr>What is machine learning?  My preliminary definition:  “Statistically motivated, generic computer algorithms, which process large amounts of data to estimate or predict desired aspects of that data, without necessarily adhering to the strict assumptions and rigour of traditional statistical techniques.”  Examples Neural Networks Decision trees Linear regression Gaussian processes Support Vector Machines Mixture models</vt:lpstr>
      <vt:lpstr>What do we use ML-based algorithms for at CERN? </vt:lpstr>
      <vt:lpstr>But do the algorithms actually work as we want them to?</vt:lpstr>
      <vt:lpstr>What are uncertainties in non-deterministic classification problems?  Prediction: Class = A Uc: x% ← uncertainty of classification Up: ±y% ← uncertainty of probability estimation  “There is an 80% ±8% chance this data is from a jet from the decay of a top quark.”  Reducible uncertainty: uncertainty due to limited training data  Irreducible uncertainty: uncertainty due to overlap in population distributions (classes are indistinguishable there), non optimal modelling and computational restraints  A “perfect classifier” will get to the irreducible uncertainty limit.   I am investigating classifiers trained on data with irreducible uncertainty, and want to see if uncertainties converge to this limit! </vt:lpstr>
      <vt:lpstr>What are uncertainties in non-deterministic classification problems?  Prediction: Class = A Uc: x% ← uncertainty of classification Up: ±y% ← uncertainty of probability estimation  “There is an 80% ±8% chance this data is from a jet from the decay of a top quark.”  Uc: Probability of the data X belonging to discrete class c, which in the case of overlapping distributions is defined by a multinomial distribution representing the expected frequency of each outcome from a discrete set of outcomes.  Up: The uncertainty associated with the calculations of the expected frequency distributions in Uc. Can approach 0.</vt:lpstr>
      <vt:lpstr>The ML Frequentist’s problem  Prediction: Class = A Uc: x% ← uncertainty of classification Up: ±y% ← uncertainty of probability estimation  “There is an 80% ±8% chance this data is from a jet from the decay of a top quark.”  Traditional machine learning: stochastic gradient descent approximation of MLE of θ which minimizes the loss function (maximizes likelihood)  The trained model gives us one estimate or “prediction” per test point. There is no variation in such a trained model. We can’t estimate uncertainty with only one data point.  If uncertainty and probability are just frequencies, what could this possibly mean? Are there no uncertainties in our model?  </vt:lpstr>
      <vt:lpstr>Standard uncertainty - notes for particle physicists  In statistics and physics class we are taught about uncertainty in a very specific way:  Data is generated by a mathematical model with added uniform Gaussian noise and are iid We assume we know the shape of the model and can estimate its parameters And we can then calculate the standard deviation between data and estimated model We imagine many data points The standard deviation captures  ≃ 68% of data    </vt:lpstr>
      <vt:lpstr>Standard uncertainty - notes for particle physicists  But what happens when f(x) is not the correct model?   The standard uncertainty no longer has the “easy” interpretation when we had chosen the correct model.  The standard uncertainty is a measure of uncertainty of the model, not of the data, unless the model is the data.  Standard uncertainty is not directly related to coverage in the case of model misspecification!   </vt:lpstr>
      <vt:lpstr>The ML Bayesian solution  Prediction: Class = A Uc: x% ← mean of distribution = Eθ[Q(c|x, θ)] = Q Up: ±y% ← standard deviation of distribution = √Varθ[Q(c|x,θ)] = u  “There is an 80% ±8% chance this data is from a jet from the decay of a top quark.”  Bayesian machine learning produces a distribution over the model parameters, effectively giving us a distribution over probability estimates at every test point x.  Using the standard uncertainty for uncertainty quantification gives us a unifying framework across different algorithms.1   The mean and standard uncertainty only provide a glimpse of the properties of the distribution, but this is still useful! </vt:lpstr>
      <vt:lpstr>Defining our problem: multivariate, continuous, non-deterministic  Dataset Datapoint:   Class: Nominal, discrete, one-hot encoded vector of length k, Input features: Continuous vector of length n, Joint distribution:  IID samples:       </vt:lpstr>
      <vt:lpstr>Defining our problem: multivariate, continuous, non-deterministic  Dataset Datapoint:   Class: Nominal, discrete, one-hot encoded vector of length k, Input features: Continuous vector of length n, Joint distribution:  IID samples:  Conditional distribution:  Multinomial distribution:   Frequency interpretation:   Expected counts:  Simplifications: unbounded and class balance,      </vt:lpstr>
      <vt:lpstr>Bayesian inference for probability and uncertainty estimation   Arbitrary distribution:   Variational family Q(θ) with  posterior distribution:   </vt:lpstr>
      <vt:lpstr>Bayesian inference for probability and uncertainty estimation   Arbitrary distribution:   Variational family Q(θ) with  posterior distribution:   Probability estimate through MC estimator of expected value:     Uncertainty estimate through MC estimator of variance:    The standard uncertainty is an interesting measure also when the distribution is not normal or unimodal</vt:lpstr>
      <vt:lpstr>Shameless self promotion :D  If all of this math is scary, I have made a short tutorial on probability theory that might help: https://github.com/choisant/foundational-modeling/blob/main/experiments/introduction.ipynb   I have also gathered a lot of resources (papers, textbooks, videos) I would be happy to share!</vt:lpstr>
      <vt:lpstr>Machine learning algorithms in the study  Neural Network based models: Neural Network Ensemble (NNE) NNE with Conflictual Loss (CL) NN with Monte Carlo Dropout (MCD) Evidential Deep Learning (EDL)  Nonparametric Bayesian Models: Gaussian Process (GP) Classification  Dirichlet Process Mixture Model (DPMM)  The challenge: make a coherent comparison of these algorithms!</vt:lpstr>
      <vt:lpstr>Now apply this to Neural Networks  Trained NN ≃ MLE of θ*min  Loss =    NN ensemble    Probability mass centered around the sampled values which approximately minimized the loss, such that these samples are representative for the whole distribution.   Also ok if loss is not convex</vt:lpstr>
      <vt:lpstr>NNE with conflictual loss  Problem: NNs have a finite amount of parameters.   “In distribution”: many “ReLUs” contribute to make a smooth function.  “Out of distribution”: the function becomes completely linear, leading to asymptotical extreme probabilities and no variability across ensembles.  Conflictual loss aims to mitigate this by introducing a “balanced bias” to the ensemble. We do this by artificially changing P(c) = [P(c1), P(c2), .., P(ck)] by introducing an extra term in the loss function. If we have m*k ensembles this should push the mean towards 1/k and increase variability.  </vt:lpstr>
      <vt:lpstr>Monte Carlo dropout  MCD is a way of approximating Bayesian variational inference over NN parameter distributions while still using gradient descent and without doubling the number of network parameters.  “Poor man’s Bayesian NN”  We set each parameter in the network to 0 with a probability p for every forward pass.  For inference, we perform NMC forward passes and calculate:  Q = sample mean  u = sample standard deviation  </vt:lpstr>
      <vt:lpstr>Evidential deep learning  EDL is based on the framework of Subjective Logic (as opposed to boolean logic and probabilistic logic).  Includes the ability to express ignorance about a proposition.   Probability of Q:  e is the “evidence”, which in my case is the softplus of the last non-softmax layer of the NN</vt:lpstr>
      <vt:lpstr>Gaussian Process classifier  We assume that our data X can be used to produce    Where f(x) is distributed as   SE kernel: “close” x’s to have high covariance -&gt; locally smooth    Combining GP and logistic regression we get class probability estimation:    We can get Q and u by MC integration by sampling from the normal distribution given by the mean and std of f*        </vt:lpstr>
      <vt:lpstr>Dirichlet Process Mixture Model  The Dirichlet Process Mixture Model (DPMM) allows for the number of parameters in the statistical model to grow freely with the amount of data provided.  Mixture model with the number of clusters M chosen by the Dirichlet Process.  Calculates the joint probability distribution directly. Conditional distributions modeled as Binomial (c) and Gaussian (x).  </vt:lpstr>
      <vt:lpstr>Empirical study  Two datasets with known distribution Dependent continuous, overlapping features Binary classification and 2D for interpretability Physics inspired     </vt:lpstr>
      <vt:lpstr>Empirical study  Two datasets with known distribution Dependent continuous, overlapping features Binary classification and 2D for interpretability Physics inspired     </vt:lpstr>
      <vt:lpstr>Hyperparameter choices  NN parameters:  2 hidden layers, 200 nodes each, ReLU activation function, Adam optimizer, lr=0.001, early stopping Ntrain = [250, 500, 1000, 2000, 3000, 5000, 1000] batch size = [128, 128, 256, 256, 1024, 1024, 2048]  CL: λ=0.1  EDL: Annihilation coefficient for KL loss = 0.5*(epoch/maxepochs)  MCD: p=0.3, 5 hidden layers  GP: SE kernel, hyperparameter optimization  DPMM: Gibbs sampling, 10 chains, 120 samples each, 3600 samples burn in, early stopping, max nr of mixtures=300  </vt:lpstr>
      <vt:lpstr>Result plots  Estimated probability Q Shown with the long run frequency distribution (LRFD) P as a function of r=|x|.  Difference between Q and P Note the gradient. In this case, the positive gradient indicates that the model tends towards overestimating the probabilities.  The standard uncertainty u  Note the gradient. In this case, there is no pronounced increase in uncertainty towards higher r (low density region). </vt:lpstr>
      <vt:lpstr>Dataset B</vt:lpstr>
      <vt:lpstr>Results: Data A Upper: Ntrain = 500 Lower: Ntrain = 5000  The NN-based algorithms produce Q which go to 1 and u which does not go to 0 as density decreases (except for EDL)  The NPBI algorithms produce Q which go to ½ and u which go up as density decreases  All algorithms have an average decrease in u with larger dataset except EDL </vt:lpstr>
      <vt:lpstr>Results: Data B Upper: Ntrain = 500 Lower: Ntrain = 5000  The NN-based algorithms produce Q which go to 1 (except for EDL) and u which go towards 0 as density decreases  The NPBI algorithms produce Q which go to ½ and u which go up as density decreases  All algorithms have an average decrease in u with larger dataset except EDL  </vt:lpstr>
      <vt:lpstr>Results: metrics Ntest = 10000  Which model gets the best score (ACC, Z, LogLoss, ECE) varies wildly!  High ACC does not necessarily correlate with low scores in the other metrics.  The correspondence between LogLoss and KL divergence is striking, showing that LogLoss is in this case an excellent approximation to the CE.  The correlation between ECE is also strong, but is definitely not guaranteed. </vt:lpstr>
      <vt:lpstr>Results: metrics Ntest = 500  Which model gets the best score (ACC, Z, LogLoss, ECE) varies wildly!  Of the metrics that don’t require known LRFD, LogLoss is the most stable when reducing test size.  How much data is a “representative sample”?  </vt:lpstr>
      <vt:lpstr>What did we learn?  Probability estimates Nonparametric ML can not be safely used for precise extrapolation of probability estimates in tails NNs tend to extreme probabilities in the tail (not ok) NPBI tend to conservative probabilities (usually ok) For in-distribution data however, the estimates are really good!  Uncertainty quantification Except for EDL, all UQ methods give standard uncertainties that on average tend to decrease with increased data size The NN UQ methods do not warn about OOD data points like the NPBI methods  Metrics Which model gets the best score varies a lot ACC, Z and ECE is very sensitive to test data size LogLoss is more stable LogLoss is a good approximation to the Cross Entropy ECE approximates the optimal transport cost, but not really well       </vt:lpstr>
      <vt:lpstr>THANK YOU</vt:lpstr>
      <vt:lpstr>Backup slides</vt:lpstr>
      <vt:lpstr>PowerPoint Presentation</vt:lpstr>
      <vt:lpstr>PowerPoint Presentation</vt:lpstr>
      <vt:lpstr>Bayesian inference in infinite population experiments  Parametric statistics:  1) We assume that the measured quantities x are drawn from a specific distribution p(x) = f(x,θ), where f(x,θ) is a distribution such as the normal distribution with parameters θ=[μ,σ].  2) We assume that the data D={x1, x2,...xn} is independently sampled with equal probability so that p(D|θ) = Πf(xi|θ).  The goal of the inference procedure is to learn more about which values of θ would more likely produce the observed data.  3) We view the parameters θ as distributed according to some prior distribution p(θ) which is either informative or non-informative, depending on whether we have relevant information about which are the more likely f(x|θ).  </vt:lpstr>
      <vt:lpstr>Bayesian inference in infinite population experiments  Parametric statistics (cont):  3) We collect the data and calculate the posterior distribution for θ: p(θ|D) ∝ Πf(xi|θ)p(θ)=likelihood x prior  4) To make prediction we would then calculate the expected value of f(xn+1) if we assume xn+1 to be iid to the rest of the data: p(x) = &lt;f(x)&gt; = ∫f(xn+1i|θ)p(θ|D)dθ  5) This procedure is different from frequentist MLE in that it “keeps” information about the whole distribution of θ instead of just the value that maximized Πf(xi|θ), and it incorporates prior information.</vt:lpstr>
      <vt:lpstr>Bayesian inference in infinite population experiments  Nonparametric statistics:  1) We assume that the measured quantities x are drawn from any distribution f(x). We view the belief over how likely a specific f is as distributed such that p(x) = ∫f(x)dp(f).  2) We assume that the data D={x1, x2,...xn} is independently sampled with equal probability so that p(D) = Πf(xi)  The goal of the inference procedure is to learn more about which function f would more likely produce the observed data.  3) We can’t actually consider all possible functions f, so we choose a flexible family of sensible functions given the problem, represented by some high dimensional parameterization: f → g(θ) and set a (usually) non informative prior over θ. Then ∫f(x)dp(f) ≃ q(x) = ∫g(x|θ)dp(θ) if g(x|θ) actually is a set of sensible functions.  The actual values of θ are not really interesting: “black box”</vt:lpstr>
      <vt:lpstr>Bayesian inference in infinite population experiments  Nonparametric statistics (cont):  3) We collect the data and want to calculate the posterior distribution for θ: p(θ|D) ∝ p(D|θ)p(θ) = Πg(xi|θ)p(θ)  5) To make prediction we would then calculate the expected value of g(xn+1) over the posterior of θ if we assume xn+1 to be iid to the rest of the data: q(xn+1) = &lt;g(xn+1)&gt; = ∫g(xn+1|θ)p(θ|D)dθ  6) But θ is high dimensional and continuous, so it is actually not trivial at all to sample over θ and calculate this integral for any x. We can approximate the integral using MC: p(x) ≃ q(x) = &lt;g(x)&gt; = ∫g(x|θ)p(θ|D)dθ ≃ 1/t ∑gt(x|θ) if gt is sampled using p(θ|D) (which we defined above).  This is also intractable for most complex cases because it will take too long to get a good approximation, but MCMC algorithms like Gibbs sampling can accelerate this process.  </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Evaluating convergence of non-deterministic classification uncertainty estimates  Aurora Grefsrud  agre@hvl.no  21.03.2025 Nikhef ATLAS group meeting</dc:title>
  <cp:lastModifiedBy>Microsoft Office User</cp:lastModifiedBy>
  <cp:revision>1</cp:revision>
  <dcterms:modified xsi:type="dcterms:W3CDTF">2025-03-20T14:17:37Z</dcterms:modified>
</cp:coreProperties>
</file>