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7" r:id="rId5"/>
  </p:sldMasterIdLst>
  <p:notesMasterIdLst>
    <p:notesMasterId r:id="rId23"/>
  </p:notesMasterIdLst>
  <p:sldIdLst>
    <p:sldId id="271" r:id="rId6"/>
    <p:sldId id="770" r:id="rId7"/>
    <p:sldId id="2730" r:id="rId8"/>
    <p:sldId id="348" r:id="rId9"/>
    <p:sldId id="762" r:id="rId10"/>
    <p:sldId id="2723" r:id="rId11"/>
    <p:sldId id="2721" r:id="rId12"/>
    <p:sldId id="2717" r:id="rId13"/>
    <p:sldId id="2726" r:id="rId14"/>
    <p:sldId id="2735" r:id="rId15"/>
    <p:sldId id="2733" r:id="rId16"/>
    <p:sldId id="2736" r:id="rId17"/>
    <p:sldId id="2739" r:id="rId18"/>
    <p:sldId id="2731" r:id="rId19"/>
    <p:sldId id="2727" r:id="rId20"/>
    <p:sldId id="2738" r:id="rId21"/>
    <p:sldId id="769"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3725907-E221-2F54-24CE-9D50A8942C21}" name="Emily Kuehner" initials="EK" userId="S::emily.kuehner@aaf.edu.au::a0b51a80-9e34-493e-b8f1-2196eec664b8" providerId="AD"/>
  <p188:author id="{AD475921-BBCB-149C-9D32-57DCE527A797}" name="Margie Jantti" initials="MJ" userId="S::margie.jantti@aaf.edu.au::1593a0ff-bbf4-47ee-901f-20e24c149957" providerId="AD"/>
  <p188:author id="{8840A0B2-511A-083B-D0FD-5D76E39EB23E}" name="Sarah Nisbet" initials="SN" userId="S::sarah.nisbet@aaf.edu.au::d19228c5-8b42-4f1e-8e50-327165883cbc"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A8D13BA-BC56-454F-BAAE-D50FD00373A7}" v="3" dt="2025-12-04T07:20:45.324"/>
    <p1510:client id="{BD687BC0-4DC2-0AC2-ADD6-1A0C4EEC2A8C}" v="106" dt="2025-12-04T06:39:10.962"/>
    <p1510:client id="{EF0BC088-1556-4A38-A87C-228FB58DCD5A}" v="1069" dt="2025-12-05T02:18:48.56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546"/>
    <p:restoredTop sz="73197"/>
  </p:normalViewPr>
  <p:slideViewPr>
    <p:cSldViewPr snapToGrid="0">
      <p:cViewPr varScale="1">
        <p:scale>
          <a:sx n="87" d="100"/>
          <a:sy n="87" d="100"/>
        </p:scale>
        <p:origin x="680" y="200"/>
      </p:cViewPr>
      <p:guideLst>
        <p:guide orient="horz" pos="2160"/>
        <p:guide pos="3840"/>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notesMaster" Target="notesMasters/notesMaster1.xml"/><Relationship Id="rId28" Type="http://schemas.microsoft.com/office/2015/10/relationships/revisionInfo" Target="revisionInfo.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92DEA5-E987-7541-8837-28A6CAB4B39A}" type="datetimeFigureOut">
              <a:rPr lang="en-AU" smtClean="0"/>
              <a:t>9/2/2026</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2F7E384-A2F1-BC45-BB5A-245DD4B19539}" type="slidenum">
              <a:rPr lang="en-AU" smtClean="0"/>
              <a:t>‹#›</a:t>
            </a:fld>
            <a:endParaRPr lang="en-AU"/>
          </a:p>
        </p:txBody>
      </p:sp>
    </p:spTree>
    <p:extLst>
      <p:ext uri="{BB962C8B-B14F-4D97-AF65-F5344CB8AC3E}">
        <p14:creationId xmlns:p14="http://schemas.microsoft.com/office/powerpoint/2010/main" val="25280394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chatgpt:/generic-entity/?number=0"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chatgpt:/generic-entity/?number=1"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kern="1200">
                <a:solidFill>
                  <a:schemeClr val="tx1"/>
                </a:solidFill>
                <a:effectLst/>
                <a:latin typeface="+mn-lt"/>
                <a:ea typeface="+mn-ea"/>
                <a:cs typeface="+mn-cs"/>
              </a:rPr>
              <a:t>Hi everyone, I’m Russell from the Australian Access Federation. </a:t>
            </a:r>
            <a:endParaRPr lang="en-US" b="0" i="0">
              <a:effectLst/>
            </a:endParaRPr>
          </a:p>
          <a:p>
            <a:pPr rtl="0" fontAlgn="base"/>
            <a:r>
              <a:rPr lang="en-US" sz="1200" b="0" i="0" kern="1200">
                <a:solidFill>
                  <a:schemeClr val="tx1"/>
                </a:solidFill>
                <a:effectLst/>
                <a:latin typeface="+mn-lt"/>
                <a:ea typeface="+mn-ea"/>
                <a:cs typeface="+mn-cs"/>
              </a:rPr>
              <a:t>Today I’ll talk through what’s actually happening in Australia’s research identity space, what researchers genuinely need, what still hurts, and what we’ve learned from our incubators and collaborations. </a:t>
            </a:r>
            <a:endParaRPr lang="en-US" b="0" i="0">
              <a:effectLst/>
            </a:endParaRPr>
          </a:p>
        </p:txBody>
      </p:sp>
      <p:sp>
        <p:nvSpPr>
          <p:cNvPr id="4" name="Slide Number Placeholder 3"/>
          <p:cNvSpPr>
            <a:spLocks noGrp="1"/>
          </p:cNvSpPr>
          <p:nvPr>
            <p:ph type="sldNum" sz="quarter" idx="5"/>
          </p:nvPr>
        </p:nvSpPr>
        <p:spPr/>
        <p:txBody>
          <a:bodyPr/>
          <a:lstStyle/>
          <a:p>
            <a:fld id="{02F7E384-A2F1-BC45-BB5A-245DD4B19539}" type="slidenum">
              <a:rPr lang="en-AU" smtClean="0"/>
              <a:t>1</a:t>
            </a:fld>
            <a:endParaRPr lang="en-AU"/>
          </a:p>
        </p:txBody>
      </p:sp>
    </p:spTree>
    <p:extLst>
      <p:ext uri="{BB962C8B-B14F-4D97-AF65-F5344CB8AC3E}">
        <p14:creationId xmlns:p14="http://schemas.microsoft.com/office/powerpoint/2010/main" val="26290005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What’s going on here? Why did we do it? Better collaboration between institutions for data classification? @Patrick</a:t>
            </a:r>
          </a:p>
          <a:p>
            <a:endParaRPr lang="en-US"/>
          </a:p>
          <a:p>
            <a:r>
              <a:rPr lang="en-US"/>
              <a:t>This is authentication focused – but will move into </a:t>
            </a:r>
            <a:r>
              <a:rPr lang="en-US" err="1"/>
              <a:t>authz</a:t>
            </a:r>
          </a:p>
          <a:p>
            <a:endParaRPr lang="en-US"/>
          </a:p>
          <a:p>
            <a:r>
              <a:rPr lang="en-US"/>
              <a:t>This is the proposed GUARDIANS architecture – end of year one in a four year project – to achieve better data sharing between and beyond the partners</a:t>
            </a:r>
          </a:p>
          <a:p>
            <a:endParaRPr lang="en-US"/>
          </a:p>
          <a:p>
            <a:r>
              <a:rPr lang="en-US" b="1"/>
              <a:t>What are the partner roles, what are trying to do? Sometimes sharing across, some provide, some consume, </a:t>
            </a:r>
            <a:r>
              <a:rPr lang="en-US" b="1" err="1"/>
              <a:t>etc</a:t>
            </a:r>
            <a:r>
              <a:rPr lang="en-US" b="1"/>
              <a:t> – not everyone has same type of dataset</a:t>
            </a:r>
          </a:p>
          <a:p>
            <a:r>
              <a:rPr lang="en-US" b="1"/>
              <a:t>CILogon</a:t>
            </a:r>
          </a:p>
          <a:p>
            <a:endParaRPr lang="en-US"/>
          </a:p>
          <a:p>
            <a:r>
              <a:rPr lang="en-AU"/>
              <a:t>Build a </a:t>
            </a:r>
            <a:r>
              <a:rPr lang="en-AU" b="1"/>
              <a:t>single trusted AAI for researchers</a:t>
            </a:r>
            <a:endParaRPr lang="en-AU"/>
          </a:p>
          <a:p>
            <a:r>
              <a:rPr lang="en-AU" b="1"/>
              <a:t>Accept identities</a:t>
            </a:r>
            <a:r>
              <a:rPr lang="en-AU"/>
              <a:t> from trusted upstream providers (e.g., institutional SSO, national/academic federation, global providers)</a:t>
            </a:r>
          </a:p>
          <a:p>
            <a:r>
              <a:rPr lang="en-AU" b="1"/>
              <a:t>Verify &amp; link</a:t>
            </a:r>
            <a:r>
              <a:rPr lang="en-AU"/>
              <a:t> identities to a persistent research persona (incl. optional linking to ORCID) </a:t>
            </a:r>
            <a:r>
              <a:rPr lang="en-AU">
                <a:hlinkClick r:id="rId3"/>
              </a:rPr>
              <a:t>ORCID</a:t>
            </a:r>
          </a:p>
          <a:p>
            <a:r>
              <a:rPr lang="en-AU" b="1"/>
              <a:t>Central permissions &amp; audit</a:t>
            </a:r>
            <a:r>
              <a:rPr lang="en-AU"/>
              <a:t> via consistent, reviewable access rules (seen in services like REMS) </a:t>
            </a:r>
            <a:r>
              <a:rPr lang="en-AU">
                <a:hlinkClick r:id="rId4"/>
              </a:rPr>
              <a:t>REMS</a:t>
            </a:r>
          </a:p>
          <a:p>
            <a:r>
              <a:rPr lang="en-AU" b="1"/>
              <a:t>One login, many trusted doors</a:t>
            </a:r>
            <a:r>
              <a:rPr lang="en-AU"/>
              <a:t> across research institutions &amp; clouds</a:t>
            </a:r>
          </a:p>
          <a:p>
            <a:r>
              <a:rPr lang="en-AU"/>
              <a:t>Reduce </a:t>
            </a:r>
            <a:r>
              <a:rPr lang="en-AU" b="1"/>
              <a:t>account sprawl</a:t>
            </a:r>
            <a:r>
              <a:rPr lang="en-AU"/>
              <a:t>, improve </a:t>
            </a:r>
            <a:r>
              <a:rPr lang="en-AU" b="1"/>
              <a:t>collaboration</a:t>
            </a:r>
            <a:r>
              <a:rPr lang="en-AU"/>
              <a:t>, and strengthen </a:t>
            </a:r>
            <a:r>
              <a:rPr lang="en-AU" b="1"/>
              <a:t>security with auditable consent</a:t>
            </a:r>
            <a:endParaRPr lang="en-AU"/>
          </a:p>
          <a:p>
            <a:r>
              <a:rPr lang="en-AU"/>
              <a:t>The </a:t>
            </a:r>
            <a:r>
              <a:rPr lang="en-AU" b="1"/>
              <a:t>trust glue</a:t>
            </a:r>
            <a:r>
              <a:rPr lang="en-AU"/>
              <a:t> for federated research access in Australia</a:t>
            </a:r>
          </a:p>
          <a:p>
            <a:r>
              <a:rPr lang="en-US"/>
              <a:t> </a:t>
            </a:r>
          </a:p>
        </p:txBody>
      </p:sp>
      <p:sp>
        <p:nvSpPr>
          <p:cNvPr id="4" name="Slide Number Placeholder 3"/>
          <p:cNvSpPr>
            <a:spLocks noGrp="1"/>
          </p:cNvSpPr>
          <p:nvPr>
            <p:ph type="sldNum" sz="quarter" idx="5"/>
          </p:nvPr>
        </p:nvSpPr>
        <p:spPr/>
        <p:txBody>
          <a:bodyPr/>
          <a:lstStyle/>
          <a:p>
            <a:fld id="{02F7E384-A2F1-BC45-BB5A-245DD4B19539}" type="slidenum">
              <a:rPr lang="en-AU" smtClean="0"/>
              <a:t>10</a:t>
            </a:fld>
            <a:endParaRPr lang="en-AU"/>
          </a:p>
        </p:txBody>
      </p:sp>
    </p:spTree>
    <p:extLst>
      <p:ext uri="{BB962C8B-B14F-4D97-AF65-F5344CB8AC3E}">
        <p14:creationId xmlns:p14="http://schemas.microsoft.com/office/powerpoint/2010/main" val="28961399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77D18F-63B0-AAB7-E7B3-F85D553CB15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46A7B8-367B-0B73-3EA8-1632EAB8AFA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0F970C2-5835-9F9F-F9F3-99D6F32AFE14}"/>
              </a:ext>
            </a:extLst>
          </p:cNvPr>
          <p:cNvSpPr>
            <a:spLocks noGrp="1"/>
          </p:cNvSpPr>
          <p:nvPr>
            <p:ph type="body" idx="1"/>
          </p:nvPr>
        </p:nvSpPr>
        <p:spPr/>
        <p:txBody>
          <a:bodyPr/>
          <a:lstStyle/>
          <a:p>
            <a:pPr fontAlgn="base"/>
            <a:r>
              <a:rPr lang="en-US"/>
              <a:t>What are What’s the main thing SEAF are trying to do?</a:t>
            </a:r>
          </a:p>
          <a:p>
            <a:r>
              <a:rPr lang="en-US" b="1"/>
              <a:t>SEAF – Partnership between industry / research, env impact assessment for mining company/</a:t>
            </a:r>
            <a:r>
              <a:rPr lang="en-US" b="1" err="1"/>
              <a:t>commerical</a:t>
            </a:r>
            <a:r>
              <a:rPr lang="en-US" b="1"/>
              <a:t>, western </a:t>
            </a:r>
            <a:r>
              <a:rPr lang="en-US" b="1" err="1"/>
              <a:t>australia</a:t>
            </a:r>
            <a:r>
              <a:rPr lang="en-US" b="1"/>
              <a:t> – shared environment analytics facility</a:t>
            </a:r>
            <a:endParaRPr lang="en-US"/>
          </a:p>
          <a:p>
            <a:endParaRPr lang="en-US"/>
          </a:p>
          <a:p>
            <a:endParaRPr lang="en-US"/>
          </a:p>
          <a:p>
            <a:r>
              <a:rPr lang="en-US" sz="1200" b="0" i="0" kern="1200">
                <a:solidFill>
                  <a:schemeClr val="tx1"/>
                </a:solidFill>
                <a:effectLst/>
                <a:latin typeface="+mn-lt"/>
                <a:ea typeface="+mn-ea"/>
                <a:cs typeface="+mn-cs"/>
              </a:rPr>
              <a:t>SEAF brings together industry, government and research. </a:t>
            </a:r>
            <a:endParaRPr lang="en-US"/>
          </a:p>
          <a:p>
            <a:pPr rtl="0" fontAlgn="base"/>
            <a:r>
              <a:rPr lang="en-US" sz="1200" b="0" i="0" kern="1200">
                <a:solidFill>
                  <a:schemeClr val="tx1"/>
                </a:solidFill>
                <a:effectLst/>
                <a:latin typeface="+mn-lt"/>
                <a:ea typeface="+mn-ea"/>
                <a:cs typeface="+mn-cs"/>
              </a:rPr>
              <a:t>It solves onboarding non-</a:t>
            </a:r>
            <a:r>
              <a:rPr lang="en-US" sz="1200" b="0" i="0" kern="1200" err="1">
                <a:solidFill>
                  <a:schemeClr val="tx1"/>
                </a:solidFill>
                <a:effectLst/>
                <a:latin typeface="+mn-lt"/>
                <a:ea typeface="+mn-ea"/>
                <a:cs typeface="+mn-cs"/>
              </a:rPr>
              <a:t>edu</a:t>
            </a:r>
            <a:r>
              <a:rPr lang="en-US" sz="1200" b="0" i="0" kern="1200">
                <a:solidFill>
                  <a:schemeClr val="tx1"/>
                </a:solidFill>
                <a:effectLst/>
                <a:latin typeface="+mn-lt"/>
                <a:ea typeface="+mn-ea"/>
                <a:cs typeface="+mn-cs"/>
              </a:rPr>
              <a:t> users without requiring cloud accounts. </a:t>
            </a:r>
            <a:endParaRPr lang="en-US" b="0" i="0">
              <a:effectLst/>
            </a:endParaRPr>
          </a:p>
          <a:p>
            <a:pPr rtl="0" fontAlgn="base"/>
            <a:r>
              <a:rPr lang="en-US" sz="1200" b="0" i="0" kern="1200">
                <a:solidFill>
                  <a:schemeClr val="tx1"/>
                </a:solidFill>
                <a:effectLst/>
                <a:latin typeface="+mn-lt"/>
                <a:ea typeface="+mn-ea"/>
                <a:cs typeface="+mn-cs"/>
              </a:rPr>
              <a:t>Provides a consistent identity layer across Azure and Nectar. </a:t>
            </a:r>
            <a:endParaRPr lang="en-US" b="0" i="0">
              <a:effectLst/>
            </a:endParaRPr>
          </a:p>
          <a:p>
            <a:pPr rtl="0" fontAlgn="base"/>
            <a:r>
              <a:rPr lang="en-US" sz="1200" b="0" i="0" kern="1200">
                <a:solidFill>
                  <a:schemeClr val="tx1"/>
                </a:solidFill>
                <a:effectLst/>
                <a:latin typeface="+mn-lt"/>
                <a:ea typeface="+mn-ea"/>
                <a:cs typeface="+mn-cs"/>
              </a:rPr>
              <a:t>Uses AAF and </a:t>
            </a:r>
            <a:r>
              <a:rPr lang="en-US" sz="1200" b="0" i="0" kern="1200" err="1">
                <a:solidFill>
                  <a:schemeClr val="tx1"/>
                </a:solidFill>
                <a:effectLst/>
                <a:latin typeface="+mn-lt"/>
                <a:ea typeface="+mn-ea"/>
                <a:cs typeface="+mn-cs"/>
              </a:rPr>
              <a:t>CILogon</a:t>
            </a:r>
            <a:r>
              <a:rPr lang="en-US" sz="1200" b="0" i="0" kern="1200">
                <a:solidFill>
                  <a:schemeClr val="tx1"/>
                </a:solidFill>
                <a:effectLst/>
                <a:latin typeface="+mn-lt"/>
                <a:ea typeface="+mn-ea"/>
                <a:cs typeface="+mn-cs"/>
              </a:rPr>
              <a:t> as the bridge into research clouds. </a:t>
            </a:r>
            <a:endParaRPr lang="en-US" b="0" i="0">
              <a:effectLst/>
            </a:endParaRPr>
          </a:p>
          <a:p>
            <a:pPr rtl="0" fontAlgn="base"/>
            <a:r>
              <a:rPr lang="en-US" sz="1200" b="0" i="0" kern="1200">
                <a:solidFill>
                  <a:schemeClr val="tx1"/>
                </a:solidFill>
                <a:effectLst/>
                <a:latin typeface="+mn-lt"/>
                <a:ea typeface="+mn-ea"/>
                <a:cs typeface="+mn-cs"/>
              </a:rPr>
              <a:t>Addresses a major unmet need for non-</a:t>
            </a:r>
            <a:r>
              <a:rPr lang="en-US" sz="1200" b="0" i="0" kern="1200" err="1">
                <a:solidFill>
                  <a:schemeClr val="tx1"/>
                </a:solidFill>
                <a:effectLst/>
                <a:latin typeface="+mn-lt"/>
                <a:ea typeface="+mn-ea"/>
                <a:cs typeface="+mn-cs"/>
              </a:rPr>
              <a:t>edu</a:t>
            </a:r>
            <a:r>
              <a:rPr lang="en-US" sz="1200" b="0" i="0" kern="1200">
                <a:solidFill>
                  <a:schemeClr val="tx1"/>
                </a:solidFill>
                <a:effectLst/>
                <a:latin typeface="+mn-lt"/>
                <a:ea typeface="+mn-ea"/>
                <a:cs typeface="+mn-cs"/>
              </a:rPr>
              <a:t> collaborators. </a:t>
            </a:r>
            <a:endParaRPr lang="en-US" b="0" i="0">
              <a:effectLst/>
            </a:endParaRPr>
          </a:p>
        </p:txBody>
      </p:sp>
      <p:sp>
        <p:nvSpPr>
          <p:cNvPr id="4" name="Slide Number Placeholder 3">
            <a:extLst>
              <a:ext uri="{FF2B5EF4-FFF2-40B4-BE49-F238E27FC236}">
                <a16:creationId xmlns:a16="http://schemas.microsoft.com/office/drawing/2014/main" id="{817A8CD0-143A-1602-6D1E-DE9C7A880B08}"/>
              </a:ext>
            </a:extLst>
          </p:cNvPr>
          <p:cNvSpPr>
            <a:spLocks noGrp="1"/>
          </p:cNvSpPr>
          <p:nvPr>
            <p:ph type="sldNum" sz="quarter" idx="5"/>
          </p:nvPr>
        </p:nvSpPr>
        <p:spPr/>
        <p:txBody>
          <a:bodyPr/>
          <a:lstStyle/>
          <a:p>
            <a:fld id="{02F7E384-A2F1-BC45-BB5A-245DD4B19539}" type="slidenum">
              <a:rPr lang="en-AU" smtClean="0"/>
              <a:t>11</a:t>
            </a:fld>
            <a:endParaRPr lang="en-AU"/>
          </a:p>
        </p:txBody>
      </p:sp>
    </p:spTree>
    <p:extLst>
      <p:ext uri="{BB962C8B-B14F-4D97-AF65-F5344CB8AC3E}">
        <p14:creationId xmlns:p14="http://schemas.microsoft.com/office/powerpoint/2010/main" val="1406858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Get Anurag/Patrick to explain</a:t>
            </a:r>
          </a:p>
          <a:p>
            <a:pPr>
              <a:defRPr/>
            </a:pPr>
            <a:endParaRPr lang="en-US"/>
          </a:p>
          <a:p>
            <a:pPr>
              <a:defRPr/>
            </a:pPr>
            <a:r>
              <a:rPr lang="en-US" b="1"/>
              <a:t>Main goal is to make new AAI so they don't have to go through Entra ID MS365 – wanting to open it to AAF federation – Putting researchers to NECTAR</a:t>
            </a:r>
          </a:p>
          <a:p>
            <a:pPr>
              <a:defRPr/>
            </a:pPr>
            <a:r>
              <a:rPr lang="en-US" b="1"/>
              <a:t>Can't give new account for new users – Use NECTAR as that's Australia's (free?) research infra – expanding user base + </a:t>
            </a:r>
            <a:r>
              <a:rPr lang="en-US" b="1" err="1"/>
              <a:t>edu</a:t>
            </a:r>
            <a:r>
              <a:rPr lang="en-US" b="1"/>
              <a:t>, </a:t>
            </a:r>
            <a:r>
              <a:rPr lang="en-US"/>
              <a:t>could plug in govt (Have to give them new account </a:t>
            </a:r>
            <a:r>
              <a:rPr lang="en-US" err="1"/>
              <a:t>etc</a:t>
            </a:r>
            <a:r>
              <a:rPr lang="en-US"/>
              <a:t>, regulator </a:t>
            </a:r>
            <a:r>
              <a:rPr lang="en-US" err="1"/>
              <a:t>etc</a:t>
            </a:r>
            <a:r>
              <a:rPr lang="en-US"/>
              <a:t>, through </a:t>
            </a:r>
            <a:r>
              <a:rPr lang="en-US" err="1"/>
              <a:t>vangaurd</a:t>
            </a:r>
            <a:r>
              <a:rPr lang="en-US"/>
              <a:t> </a:t>
            </a:r>
            <a:r>
              <a:rPr lang="en-US" err="1"/>
              <a:t>etc</a:t>
            </a:r>
            <a:r>
              <a:rPr lang="en-US"/>
              <a:t>)</a:t>
            </a:r>
            <a:endParaRPr lang="en-US" b="1"/>
          </a:p>
          <a:p>
            <a:pPr>
              <a:defRPr/>
            </a:pPr>
            <a:endParaRPr lang="en-US" b="1"/>
          </a:p>
          <a:p>
            <a:pPr>
              <a:defRPr/>
            </a:pPr>
            <a:r>
              <a:rPr lang="en-US" b="1"/>
              <a:t>Options paper – including </a:t>
            </a:r>
            <a:r>
              <a:rPr lang="en-US" b="1" err="1"/>
              <a:t>CILogon</a:t>
            </a:r>
            <a:r>
              <a:rPr lang="en-US" b="1"/>
              <a:t>, </a:t>
            </a:r>
            <a:r>
              <a:rPr lang="en-US" b="1" err="1"/>
              <a:t>Keycloak</a:t>
            </a:r>
            <a:r>
              <a:rPr lang="en-US" b="1"/>
              <a:t>, WIP – work with them with PDK</a:t>
            </a:r>
          </a:p>
          <a:p>
            <a:pPr>
              <a:defRPr/>
            </a:pPr>
            <a:endParaRPr lang="en-US"/>
          </a:p>
          <a:p>
            <a:pPr marL="0" marR="0" lvl="0" indent="0" algn="l" defTabSz="914400">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SEAF: main use case/solve is: new AAI will – orange is new layer for collaborations – could plug in govt, nectar to allow collaborations (</a:t>
            </a:r>
            <a:r>
              <a:rPr lang="en-US" sz="1200" b="0" i="0" kern="1200" err="1">
                <a:solidFill>
                  <a:schemeClr val="tx1"/>
                </a:solidFill>
                <a:effectLst/>
                <a:latin typeface="+mn-lt"/>
                <a:ea typeface="+mn-ea"/>
                <a:cs typeface="+mn-cs"/>
              </a:rPr>
              <a:t>CILogon</a:t>
            </a:r>
            <a:r>
              <a:rPr lang="en-US" sz="1200" b="0" i="0" kern="1200">
                <a:solidFill>
                  <a:schemeClr val="tx1"/>
                </a:solidFill>
                <a:effectLst/>
                <a:latin typeface="+mn-lt"/>
                <a:ea typeface="+mn-ea"/>
                <a:cs typeface="+mn-cs"/>
              </a:rPr>
              <a:t> – open bridge to research collabs no cost) </a:t>
            </a:r>
            <a:endParaRPr lang="en-US"/>
          </a:p>
          <a:p>
            <a:endParaRPr lang="en-US"/>
          </a:p>
        </p:txBody>
      </p:sp>
      <p:sp>
        <p:nvSpPr>
          <p:cNvPr id="4" name="Slide Number Placeholder 3"/>
          <p:cNvSpPr>
            <a:spLocks noGrp="1"/>
          </p:cNvSpPr>
          <p:nvPr>
            <p:ph type="sldNum" sz="quarter" idx="5"/>
          </p:nvPr>
        </p:nvSpPr>
        <p:spPr/>
        <p:txBody>
          <a:bodyPr/>
          <a:lstStyle/>
          <a:p>
            <a:fld id="{02F7E384-A2F1-BC45-BB5A-245DD4B19539}" type="slidenum">
              <a:rPr lang="en-AU" smtClean="0"/>
              <a:t>12</a:t>
            </a:fld>
            <a:endParaRPr lang="en-AU"/>
          </a:p>
        </p:txBody>
      </p:sp>
    </p:spTree>
    <p:extLst>
      <p:ext uri="{BB962C8B-B14F-4D97-AF65-F5344CB8AC3E}">
        <p14:creationId xmlns:p14="http://schemas.microsoft.com/office/powerpoint/2010/main" val="25607824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46F3C3-C7CE-B8AC-EAB8-D6A458EC667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10EAAD-36AE-25A2-72A6-EB465C7CAF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423F6E1-FD01-7FDF-6496-CBC26CED08E7}"/>
              </a:ext>
            </a:extLst>
          </p:cNvPr>
          <p:cNvSpPr>
            <a:spLocks noGrp="1"/>
          </p:cNvSpPr>
          <p:nvPr>
            <p:ph type="body" idx="1"/>
          </p:nvPr>
        </p:nvSpPr>
        <p:spPr/>
        <p:txBody>
          <a:bodyPr/>
          <a:lstStyle/>
          <a:p>
            <a:pPr fontAlgn="base"/>
            <a:endParaRPr lang="en-US" b="0" i="0" dirty="0">
              <a:effectLst/>
            </a:endParaRPr>
          </a:p>
        </p:txBody>
      </p:sp>
      <p:sp>
        <p:nvSpPr>
          <p:cNvPr id="4" name="Slide Number Placeholder 3">
            <a:extLst>
              <a:ext uri="{FF2B5EF4-FFF2-40B4-BE49-F238E27FC236}">
                <a16:creationId xmlns:a16="http://schemas.microsoft.com/office/drawing/2014/main" id="{74D17068-13ED-A16D-B451-3D51499F2149}"/>
              </a:ext>
            </a:extLst>
          </p:cNvPr>
          <p:cNvSpPr>
            <a:spLocks noGrp="1"/>
          </p:cNvSpPr>
          <p:nvPr>
            <p:ph type="sldNum" sz="quarter" idx="5"/>
          </p:nvPr>
        </p:nvSpPr>
        <p:spPr/>
        <p:txBody>
          <a:bodyPr/>
          <a:lstStyle/>
          <a:p>
            <a:fld id="{02F7E384-A2F1-BC45-BB5A-245DD4B19539}" type="slidenum">
              <a:rPr lang="en-AU" smtClean="0"/>
              <a:t>13</a:t>
            </a:fld>
            <a:endParaRPr lang="en-AU"/>
          </a:p>
        </p:txBody>
      </p:sp>
    </p:spTree>
    <p:extLst>
      <p:ext uri="{BB962C8B-B14F-4D97-AF65-F5344CB8AC3E}">
        <p14:creationId xmlns:p14="http://schemas.microsoft.com/office/powerpoint/2010/main" val="1267611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3027F3-4F8E-76DC-51B5-AE6C8EB106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258B12-B7A7-9913-6024-92F5BA6A308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E16BA3-A733-201E-1493-1BE0A4A47133}"/>
              </a:ext>
            </a:extLst>
          </p:cNvPr>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The most important tool right now is </a:t>
            </a:r>
            <a:r>
              <a:rPr lang="en-US" sz="1200" b="0" i="0" kern="1200" err="1">
                <a:solidFill>
                  <a:schemeClr val="tx1"/>
                </a:solidFill>
                <a:effectLst/>
                <a:latin typeface="+mn-lt"/>
                <a:ea typeface="+mn-ea"/>
                <a:cs typeface="+mn-cs"/>
              </a:rPr>
              <a:t>CILogon</a:t>
            </a:r>
            <a:r>
              <a:rPr lang="en-US" sz="1200" b="0" i="0" kern="1200">
                <a:solidFill>
                  <a:schemeClr val="tx1"/>
                </a:solidFill>
                <a:effectLst/>
                <a:latin typeface="+mn-lt"/>
                <a:ea typeface="+mn-ea"/>
                <a:cs typeface="+mn-cs"/>
              </a:rPr>
              <a:t>. </a:t>
            </a:r>
            <a:endParaRPr lang="en-US" b="0" i="0">
              <a:effectLst/>
            </a:endParaRPr>
          </a:p>
          <a:p>
            <a:r>
              <a:rPr lang="en-US"/>
              <a:t>REMS workflows for approvals. Look at requests </a:t>
            </a:r>
            <a:r>
              <a:rPr lang="en-US" err="1"/>
              <a:t>etc</a:t>
            </a:r>
            <a:r>
              <a:rPr lang="en-US"/>
              <a:t>, approval – next step over email and manual approval, </a:t>
            </a:r>
            <a:r>
              <a:rPr lang="en-US" err="1"/>
              <a:t>CILogon</a:t>
            </a:r>
            <a:r>
              <a:rPr lang="en-US"/>
              <a:t> for AAI different use case. (REMS no local users)</a:t>
            </a:r>
          </a:p>
          <a:p>
            <a:endParaRPr lang="en-US" sz="1200" b="0" i="0" kern="1200">
              <a:solidFill>
                <a:schemeClr val="tx1"/>
              </a:solidFill>
              <a:effectLst/>
              <a:latin typeface="+mn-lt"/>
            </a:endParaRPr>
          </a:p>
          <a:p>
            <a:pPr rtl="0"/>
            <a:r>
              <a:rPr lang="en-US" sz="1200" b="0" i="0" kern="1200" err="1">
                <a:solidFill>
                  <a:schemeClr val="tx1"/>
                </a:solidFill>
                <a:effectLst/>
                <a:latin typeface="+mn-lt"/>
                <a:ea typeface="+mn-ea"/>
                <a:cs typeface="+mn-cs"/>
              </a:rPr>
              <a:t>CILogon</a:t>
            </a:r>
            <a:r>
              <a:rPr lang="en-US" sz="1200" b="0" i="0" kern="1200">
                <a:solidFill>
                  <a:schemeClr val="tx1"/>
                </a:solidFill>
                <a:effectLst/>
                <a:latin typeface="+mn-lt"/>
                <a:ea typeface="+mn-ea"/>
                <a:cs typeface="+mn-cs"/>
              </a:rPr>
              <a:t> integration for groups and claims. </a:t>
            </a:r>
            <a:endParaRPr lang="en-US" b="0" i="0">
              <a:effectLst/>
            </a:endParaRPr>
          </a:p>
          <a:p>
            <a:pPr rtl="0" fontAlgn="base"/>
            <a:r>
              <a:rPr lang="en-US" sz="1200" b="0" i="0" kern="1200">
                <a:solidFill>
                  <a:schemeClr val="tx1"/>
                </a:solidFill>
                <a:effectLst/>
                <a:latin typeface="+mn-lt"/>
                <a:ea typeface="+mn-ea"/>
                <a:cs typeface="+mn-cs"/>
              </a:rPr>
              <a:t>Support for Google, Microsoft, GitHub, ORCID onboarding (where appropriate). </a:t>
            </a:r>
            <a:endParaRPr lang="en-US" b="0" i="0">
              <a:effectLst/>
            </a:endParaRPr>
          </a:p>
          <a:p>
            <a:pPr fontAlgn="base"/>
            <a:endParaRPr lang="en-US"/>
          </a:p>
          <a:p>
            <a:r>
              <a:rPr lang="en-US" sz="1200" b="0" i="0" kern="1200">
                <a:solidFill>
                  <a:schemeClr val="tx1"/>
                </a:solidFill>
                <a:effectLst/>
                <a:latin typeface="+mn-lt"/>
                <a:ea typeface="+mn-ea"/>
                <a:cs typeface="+mn-cs"/>
              </a:rPr>
              <a:t>AARC-aligned architecture. </a:t>
            </a:r>
            <a:endParaRPr lang="en-US" b="0" i="0">
              <a:effectLst/>
            </a:endParaRPr>
          </a:p>
          <a:p>
            <a:pPr rtl="0" fontAlgn="base"/>
            <a:r>
              <a:rPr lang="en-US" sz="1200" b="0" i="0" kern="1200">
                <a:solidFill>
                  <a:schemeClr val="tx1"/>
                </a:solidFill>
                <a:effectLst/>
                <a:latin typeface="+mn-lt"/>
                <a:ea typeface="+mn-ea"/>
                <a:cs typeface="+mn-cs"/>
              </a:rPr>
              <a:t>Identity assurance early steps. </a:t>
            </a:r>
            <a:endParaRPr lang="en-US" b="0" i="0">
              <a:effectLst/>
            </a:endParaRPr>
          </a:p>
          <a:p>
            <a:pPr rtl="0" fontAlgn="base"/>
            <a:endParaRPr lang="en-US" sz="1200" b="0" i="0" kern="1200">
              <a:solidFill>
                <a:schemeClr val="tx1"/>
              </a:solidFill>
              <a:effectLst/>
              <a:latin typeface="+mn-lt"/>
              <a:ea typeface="+mn-ea"/>
              <a:cs typeface="+mn-cs"/>
            </a:endParaRPr>
          </a:p>
          <a:p>
            <a:pPr rtl="0" fontAlgn="base"/>
            <a:r>
              <a:rPr lang="en-US" sz="1200" b="0" i="0" kern="1200">
                <a:solidFill>
                  <a:schemeClr val="tx1"/>
                </a:solidFill>
                <a:effectLst/>
                <a:latin typeface="+mn-lt"/>
                <a:ea typeface="+mn-ea"/>
                <a:cs typeface="+mn-cs"/>
              </a:rPr>
              <a:t>It manages users, groups, roles and entitlements. </a:t>
            </a:r>
            <a:endParaRPr lang="en-US" b="0" i="0">
              <a:effectLst/>
            </a:endParaRPr>
          </a:p>
          <a:p>
            <a:pPr rtl="0" fontAlgn="base"/>
            <a:r>
              <a:rPr lang="en-US" sz="1200" b="0" i="0" kern="1200">
                <a:solidFill>
                  <a:schemeClr val="tx1"/>
                </a:solidFill>
                <a:effectLst/>
                <a:latin typeface="+mn-lt"/>
                <a:ea typeface="+mn-ea"/>
                <a:cs typeface="+mn-cs"/>
              </a:rPr>
              <a:t>Generates custom OAuth and OIDC claims. </a:t>
            </a:r>
            <a:endParaRPr lang="en-US" b="0" i="0">
              <a:effectLst/>
            </a:endParaRPr>
          </a:p>
          <a:p>
            <a:pPr rtl="0" fontAlgn="base"/>
            <a:r>
              <a:rPr lang="en-US" sz="1200" b="0" i="0" kern="1200">
                <a:solidFill>
                  <a:schemeClr val="tx1"/>
                </a:solidFill>
                <a:effectLst/>
                <a:latin typeface="+mn-lt"/>
                <a:ea typeface="+mn-ea"/>
                <a:cs typeface="+mn-cs"/>
              </a:rPr>
              <a:t>Integrates with external sources. </a:t>
            </a:r>
            <a:endParaRPr lang="en-US" b="0" i="0">
              <a:effectLst/>
            </a:endParaRPr>
          </a:p>
          <a:p>
            <a:pPr rtl="0" fontAlgn="base"/>
            <a:r>
              <a:rPr lang="en-US" sz="1200" b="0" i="0" kern="1200">
                <a:solidFill>
                  <a:schemeClr val="tx1"/>
                </a:solidFill>
                <a:effectLst/>
                <a:latin typeface="+mn-lt"/>
                <a:ea typeface="+mn-ea"/>
                <a:cs typeface="+mn-cs"/>
              </a:rPr>
              <a:t>Supports provisioning to downstream services. </a:t>
            </a:r>
            <a:endParaRPr lang="en-US" b="0" i="0">
              <a:effectLst/>
            </a:endParaRPr>
          </a:p>
          <a:p>
            <a:pPr rtl="0" fontAlgn="base"/>
            <a:r>
              <a:rPr lang="en-US" sz="1200" b="0" i="0" kern="1200">
                <a:solidFill>
                  <a:schemeClr val="tx1"/>
                </a:solidFill>
                <a:effectLst/>
                <a:latin typeface="+mn-lt"/>
                <a:ea typeface="+mn-ea"/>
                <a:cs typeface="+mn-cs"/>
              </a:rPr>
              <a:t>Researchers want: </a:t>
            </a:r>
            <a:endParaRPr lang="en-US" b="0" i="0">
              <a:effectLst/>
            </a:endParaRPr>
          </a:p>
          <a:p>
            <a:pPr rtl="0" fontAlgn="base"/>
            <a:r>
              <a:rPr lang="en-US" sz="1200" b="0" i="0" kern="1200">
                <a:solidFill>
                  <a:schemeClr val="tx1"/>
                </a:solidFill>
                <a:effectLst/>
                <a:latin typeface="+mn-lt"/>
                <a:ea typeface="+mn-ea"/>
                <a:cs typeface="+mn-cs"/>
              </a:rPr>
              <a:t>A user friendly project dashboard on top of </a:t>
            </a:r>
            <a:r>
              <a:rPr lang="en-US" sz="1200" b="0" i="0" kern="1200" err="1">
                <a:solidFill>
                  <a:schemeClr val="tx1"/>
                </a:solidFill>
                <a:effectLst/>
                <a:latin typeface="+mn-lt"/>
                <a:ea typeface="+mn-ea"/>
                <a:cs typeface="+mn-cs"/>
              </a:rPr>
              <a:t>CILogon</a:t>
            </a:r>
            <a:r>
              <a:rPr lang="en-US" sz="1200" b="0" i="0" kern="1200">
                <a:solidFill>
                  <a:schemeClr val="tx1"/>
                </a:solidFill>
                <a:effectLst/>
                <a:latin typeface="+mn-lt"/>
                <a:ea typeface="+mn-ea"/>
                <a:cs typeface="+mn-cs"/>
              </a:rPr>
              <a:t>. </a:t>
            </a:r>
            <a:endParaRPr lang="en-US" b="0" i="0">
              <a:effectLst/>
            </a:endParaRPr>
          </a:p>
          <a:p>
            <a:pPr rtl="0" fontAlgn="base"/>
            <a:r>
              <a:rPr lang="en-US" sz="1200" b="0" i="0" kern="1200">
                <a:solidFill>
                  <a:schemeClr val="tx1"/>
                </a:solidFill>
                <a:effectLst/>
                <a:latin typeface="+mn-lt"/>
                <a:ea typeface="+mn-ea"/>
                <a:cs typeface="+mn-cs"/>
              </a:rPr>
              <a:t>Better researcher onboarding tools. </a:t>
            </a:r>
            <a:endParaRPr lang="en-US" b="0" i="0">
              <a:effectLst/>
            </a:endParaRPr>
          </a:p>
          <a:p>
            <a:pPr rtl="0" fontAlgn="base"/>
            <a:r>
              <a:rPr lang="en-US" sz="1200" b="0" i="0" kern="1200">
                <a:solidFill>
                  <a:schemeClr val="tx1"/>
                </a:solidFill>
                <a:effectLst/>
                <a:latin typeface="+mn-lt"/>
                <a:ea typeface="+mn-ea"/>
                <a:cs typeface="+mn-cs"/>
              </a:rPr>
              <a:t>Simpler MFA enforcement. </a:t>
            </a:r>
            <a:endParaRPr lang="en-US" b="0" i="0">
              <a:effectLst/>
            </a:endParaRPr>
          </a:p>
          <a:p>
            <a:pPr rtl="0" fontAlgn="base"/>
            <a:endParaRPr lang="en-US" b="0" i="0">
              <a:effectLst/>
            </a:endParaRPr>
          </a:p>
        </p:txBody>
      </p:sp>
      <p:sp>
        <p:nvSpPr>
          <p:cNvPr id="4" name="Slide Number Placeholder 3">
            <a:extLst>
              <a:ext uri="{FF2B5EF4-FFF2-40B4-BE49-F238E27FC236}">
                <a16:creationId xmlns:a16="http://schemas.microsoft.com/office/drawing/2014/main" id="{4BD5500E-FCC8-5AF8-C0BD-D06ECFF740FC}"/>
              </a:ext>
            </a:extLst>
          </p:cNvPr>
          <p:cNvSpPr>
            <a:spLocks noGrp="1"/>
          </p:cNvSpPr>
          <p:nvPr>
            <p:ph type="sldNum" sz="quarter" idx="5"/>
          </p:nvPr>
        </p:nvSpPr>
        <p:spPr/>
        <p:txBody>
          <a:bodyPr/>
          <a:lstStyle/>
          <a:p>
            <a:fld id="{02F7E384-A2F1-BC45-BB5A-245DD4B19539}" type="slidenum">
              <a:rPr lang="en-AU" smtClean="0"/>
              <a:t>14</a:t>
            </a:fld>
            <a:endParaRPr lang="en-AU"/>
          </a:p>
        </p:txBody>
      </p:sp>
    </p:spTree>
    <p:extLst>
      <p:ext uri="{BB962C8B-B14F-4D97-AF65-F5344CB8AC3E}">
        <p14:creationId xmlns:p14="http://schemas.microsoft.com/office/powerpoint/2010/main" val="15093404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kern="1200" dirty="0">
                <a:solidFill>
                  <a:schemeClr val="tx1"/>
                </a:solidFill>
                <a:effectLst/>
                <a:latin typeface="+mn-lt"/>
                <a:ea typeface="+mn-ea"/>
                <a:cs typeface="+mn-cs"/>
              </a:rPr>
              <a:t>Non-</a:t>
            </a:r>
            <a:r>
              <a:rPr lang="en-US" sz="1200" b="0" i="0" kern="1200" dirty="0" err="1">
                <a:solidFill>
                  <a:schemeClr val="tx1"/>
                </a:solidFill>
                <a:effectLst/>
                <a:latin typeface="+mn-lt"/>
                <a:ea typeface="+mn-ea"/>
                <a:cs typeface="+mn-cs"/>
              </a:rPr>
              <a:t>edu</a:t>
            </a:r>
            <a:r>
              <a:rPr lang="en-US" sz="1200" b="0" i="0" kern="1200" dirty="0">
                <a:solidFill>
                  <a:schemeClr val="tx1"/>
                </a:solidFill>
                <a:effectLst/>
                <a:latin typeface="+mn-lt"/>
                <a:ea typeface="+mn-ea"/>
                <a:cs typeface="+mn-cs"/>
              </a:rPr>
              <a:t> users from industry, government and community groups. </a:t>
            </a:r>
            <a:endParaRPr lang="en-US" b="0" i="0" dirty="0">
              <a:effectLst/>
            </a:endParaRPr>
          </a:p>
          <a:p>
            <a:pPr rtl="0" fontAlgn="base"/>
            <a:r>
              <a:rPr lang="en-US" sz="1200" b="0" i="0" kern="1200" dirty="0">
                <a:solidFill>
                  <a:schemeClr val="tx1"/>
                </a:solidFill>
                <a:effectLst/>
                <a:latin typeface="+mn-lt"/>
                <a:ea typeface="+mn-ea"/>
                <a:cs typeface="+mn-cs"/>
              </a:rPr>
              <a:t>Identity assurance gaps. </a:t>
            </a:r>
            <a:endParaRPr lang="en-US" b="0" i="0" dirty="0">
              <a:effectLst/>
            </a:endParaRPr>
          </a:p>
          <a:p>
            <a:pPr rtl="0" fontAlgn="base"/>
            <a:r>
              <a:rPr lang="en-US" sz="1200" b="0" i="0" kern="1200" dirty="0">
                <a:solidFill>
                  <a:schemeClr val="tx1"/>
                </a:solidFill>
                <a:effectLst/>
                <a:latin typeface="+mn-lt"/>
                <a:ea typeface="+mn-ea"/>
                <a:cs typeface="+mn-cs"/>
              </a:rPr>
              <a:t>MFA </a:t>
            </a:r>
            <a:r>
              <a:rPr lang="en-US" sz="1200" b="0" i="0" kern="1200" dirty="0" err="1">
                <a:solidFill>
                  <a:schemeClr val="tx1"/>
                </a:solidFill>
                <a:effectLst/>
                <a:latin typeface="+mn-lt"/>
                <a:ea typeface="+mn-ea"/>
                <a:cs typeface="+mn-cs"/>
              </a:rPr>
              <a:t>signalling</a:t>
            </a:r>
            <a:r>
              <a:rPr lang="en-US" sz="1200" b="0" i="0" kern="1200" dirty="0">
                <a:solidFill>
                  <a:schemeClr val="tx1"/>
                </a:solidFill>
                <a:effectLst/>
                <a:latin typeface="+mn-lt"/>
                <a:ea typeface="+mn-ea"/>
                <a:cs typeface="+mn-cs"/>
              </a:rPr>
              <a:t> issues across </a:t>
            </a:r>
            <a:r>
              <a:rPr lang="en-US" sz="1200" b="0" i="0" kern="1200" dirty="0" err="1">
                <a:solidFill>
                  <a:schemeClr val="tx1"/>
                </a:solidFill>
                <a:effectLst/>
                <a:latin typeface="+mn-lt"/>
                <a:ea typeface="+mn-ea"/>
                <a:cs typeface="+mn-cs"/>
              </a:rPr>
              <a:t>eduGAIN</a:t>
            </a:r>
            <a:r>
              <a:rPr lang="en-US" sz="1200" b="0" i="0" kern="1200" dirty="0">
                <a:solidFill>
                  <a:schemeClr val="tx1"/>
                </a:solidFill>
                <a:effectLst/>
                <a:latin typeface="+mn-lt"/>
                <a:ea typeface="+mn-ea"/>
                <a:cs typeface="+mn-cs"/>
              </a:rPr>
              <a:t>. Demand for high assurance is growing. </a:t>
            </a:r>
            <a:endParaRPr lang="en-US" b="0" i="0" dirty="0">
              <a:effectLst/>
            </a:endParaRPr>
          </a:p>
          <a:p>
            <a:pPr rtl="0" fontAlgn="base"/>
            <a:r>
              <a:rPr lang="en-US" sz="1200" b="0" i="0" kern="1200" dirty="0">
                <a:solidFill>
                  <a:schemeClr val="tx1"/>
                </a:solidFill>
                <a:effectLst/>
                <a:latin typeface="+mn-lt"/>
                <a:ea typeface="+mn-ea"/>
                <a:cs typeface="+mn-cs"/>
              </a:rPr>
              <a:t>Health, genomics, clinical trials and HPC all require stronger controls. </a:t>
            </a:r>
            <a:endParaRPr lang="en-US" b="0" i="0" dirty="0">
              <a:effectLst/>
            </a:endParaRPr>
          </a:p>
          <a:p>
            <a:pPr rtl="0" fontAlgn="base"/>
            <a:r>
              <a:rPr lang="en-US" sz="1200" b="0" i="0" kern="1200" dirty="0">
                <a:solidFill>
                  <a:schemeClr val="tx1"/>
                </a:solidFill>
                <a:effectLst/>
                <a:latin typeface="+mn-lt"/>
                <a:ea typeface="+mn-ea"/>
                <a:cs typeface="+mn-cs"/>
              </a:rPr>
              <a:t>MFA </a:t>
            </a:r>
            <a:r>
              <a:rPr lang="en-US" sz="1200" b="0" i="0" kern="1200" dirty="0" err="1">
                <a:solidFill>
                  <a:schemeClr val="tx1"/>
                </a:solidFill>
                <a:effectLst/>
                <a:latin typeface="+mn-lt"/>
                <a:ea typeface="+mn-ea"/>
                <a:cs typeface="+mn-cs"/>
              </a:rPr>
              <a:t>signalling</a:t>
            </a:r>
            <a:r>
              <a:rPr lang="en-US" sz="1200" b="0" i="0" kern="1200" dirty="0">
                <a:solidFill>
                  <a:schemeClr val="tx1"/>
                </a:solidFill>
                <a:effectLst/>
                <a:latin typeface="+mn-lt"/>
                <a:ea typeface="+mn-ea"/>
                <a:cs typeface="+mn-cs"/>
              </a:rPr>
              <a:t> is inconsistent across federations. </a:t>
            </a:r>
            <a:endParaRPr lang="en-US" b="0" i="0" dirty="0">
              <a:effectLst/>
            </a:endParaRPr>
          </a:p>
          <a:p>
            <a:pPr rtl="0" fontAlgn="base"/>
            <a:r>
              <a:rPr lang="en-US" sz="1200" b="0" i="0" kern="1200" dirty="0">
                <a:solidFill>
                  <a:schemeClr val="tx1"/>
                </a:solidFill>
                <a:effectLst/>
                <a:latin typeface="+mn-lt"/>
                <a:ea typeface="+mn-ea"/>
                <a:cs typeface="+mn-cs"/>
              </a:rPr>
              <a:t>Longer term need for document verification, REFEDS assurance, digital identity integration and verifiable credentials. </a:t>
            </a:r>
            <a:endParaRPr lang="en-US" b="0" i="0" dirty="0">
              <a:effectLst/>
            </a:endParaRPr>
          </a:p>
          <a:p>
            <a:pPr rtl="0" fontAlgn="base"/>
            <a:endParaRPr lang="en-US" b="0" i="0" dirty="0">
              <a:effectLst/>
            </a:endParaRPr>
          </a:p>
          <a:p>
            <a:pPr rtl="0" fontAlgn="base"/>
            <a:r>
              <a:rPr lang="en-US" sz="1200" b="0" i="0" kern="1200" dirty="0">
                <a:solidFill>
                  <a:schemeClr val="tx1"/>
                </a:solidFill>
                <a:effectLst/>
                <a:latin typeface="+mn-lt"/>
                <a:ea typeface="+mn-ea"/>
                <a:cs typeface="+mn-cs"/>
              </a:rPr>
              <a:t>Portable identity models and verifiable credentials. </a:t>
            </a:r>
            <a:endParaRPr lang="en-US" b="0" i="0" dirty="0">
              <a:effectLst/>
            </a:endParaRPr>
          </a:p>
          <a:p>
            <a:pPr rtl="0" fontAlgn="base"/>
            <a:r>
              <a:rPr lang="en-US" sz="1200" b="0" i="0" kern="1200" dirty="0">
                <a:solidFill>
                  <a:schemeClr val="tx1"/>
                </a:solidFill>
                <a:effectLst/>
                <a:latin typeface="+mn-lt"/>
                <a:ea typeface="+mn-ea"/>
                <a:cs typeface="+mn-cs"/>
              </a:rPr>
              <a:t>Low maturity in governance. </a:t>
            </a:r>
            <a:endParaRPr lang="en-US" b="0" i="0" dirty="0">
              <a:effectLst/>
            </a:endParaRPr>
          </a:p>
          <a:p>
            <a:pPr rtl="0" fontAlgn="base"/>
            <a:r>
              <a:rPr lang="en-US" sz="1200" b="0" i="0" kern="1200" dirty="0">
                <a:solidFill>
                  <a:schemeClr val="tx1"/>
                </a:solidFill>
                <a:effectLst/>
                <a:latin typeface="+mn-lt"/>
                <a:ea typeface="+mn-ea"/>
                <a:cs typeface="+mn-cs"/>
              </a:rPr>
              <a:t>Communities not understanding policy enough to implement technical controls. </a:t>
            </a:r>
            <a:endParaRPr lang="en-US" b="0" i="0" dirty="0">
              <a:effectLst/>
            </a:endParaRPr>
          </a:p>
          <a:p>
            <a:pPr rtl="0" fontAlgn="base"/>
            <a:r>
              <a:rPr lang="en-US" sz="1200" b="0" i="0" kern="1200" dirty="0">
                <a:solidFill>
                  <a:schemeClr val="tx1"/>
                </a:solidFill>
                <a:effectLst/>
                <a:latin typeface="+mn-lt"/>
                <a:ea typeface="+mn-ea"/>
                <a:cs typeface="+mn-cs"/>
              </a:rPr>
              <a:t>Platforms still requiring local accounts. </a:t>
            </a:r>
            <a:endParaRPr lang="en-US" b="0" i="0" dirty="0">
              <a:effectLst/>
            </a:endParaRPr>
          </a:p>
        </p:txBody>
      </p:sp>
      <p:sp>
        <p:nvSpPr>
          <p:cNvPr id="4" name="Slide Number Placeholder 3"/>
          <p:cNvSpPr>
            <a:spLocks noGrp="1"/>
          </p:cNvSpPr>
          <p:nvPr>
            <p:ph type="sldNum" sz="quarter" idx="5"/>
          </p:nvPr>
        </p:nvSpPr>
        <p:spPr/>
        <p:txBody>
          <a:bodyPr/>
          <a:lstStyle/>
          <a:p>
            <a:fld id="{02F7E384-A2F1-BC45-BB5A-245DD4B19539}" type="slidenum">
              <a:rPr lang="en-AU" smtClean="0"/>
              <a:t>15</a:t>
            </a:fld>
            <a:endParaRPr lang="en-AU"/>
          </a:p>
        </p:txBody>
      </p:sp>
    </p:spTree>
    <p:extLst>
      <p:ext uri="{BB962C8B-B14F-4D97-AF65-F5344CB8AC3E}">
        <p14:creationId xmlns:p14="http://schemas.microsoft.com/office/powerpoint/2010/main" val="8263602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9B1B54-1748-E24F-548B-22E34194DC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F29E24-8E37-15F7-8250-2E74B958938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1C5B88D-048D-C1BF-96C4-07FCBFADD8A7}"/>
              </a:ext>
            </a:extLst>
          </p:cNvPr>
          <p:cNvSpPr>
            <a:spLocks noGrp="1"/>
          </p:cNvSpPr>
          <p:nvPr>
            <p:ph type="body" idx="1"/>
          </p:nvPr>
        </p:nvSpPr>
        <p:spPr/>
        <p:txBody>
          <a:bodyPr/>
          <a:lstStyle/>
          <a:p>
            <a:pPr rtl="0" fontAlgn="base"/>
            <a:r>
              <a:rPr lang="en-US" sz="1200" b="0" i="0" kern="1200">
                <a:solidFill>
                  <a:schemeClr val="tx1"/>
                </a:solidFill>
                <a:effectLst/>
                <a:latin typeface="+mn-lt"/>
                <a:ea typeface="+mn-ea"/>
                <a:cs typeface="+mn-cs"/>
              </a:rPr>
              <a:t>Non-</a:t>
            </a:r>
            <a:r>
              <a:rPr lang="en-US" sz="1200" b="0" i="0" kern="1200" err="1">
                <a:solidFill>
                  <a:schemeClr val="tx1"/>
                </a:solidFill>
                <a:effectLst/>
                <a:latin typeface="+mn-lt"/>
                <a:ea typeface="+mn-ea"/>
                <a:cs typeface="+mn-cs"/>
              </a:rPr>
              <a:t>edu</a:t>
            </a:r>
            <a:r>
              <a:rPr lang="en-US" sz="1200" b="0" i="0" kern="1200">
                <a:solidFill>
                  <a:schemeClr val="tx1"/>
                </a:solidFill>
                <a:effectLst/>
                <a:latin typeface="+mn-lt"/>
                <a:ea typeface="+mn-ea"/>
                <a:cs typeface="+mn-cs"/>
              </a:rPr>
              <a:t> users from industry, government and community groups. </a:t>
            </a:r>
            <a:endParaRPr lang="en-US" b="0" i="0">
              <a:effectLst/>
            </a:endParaRPr>
          </a:p>
          <a:p>
            <a:pPr rtl="0" fontAlgn="base"/>
            <a:r>
              <a:rPr lang="en-US" sz="1200" b="0" i="0" kern="1200">
                <a:solidFill>
                  <a:schemeClr val="tx1"/>
                </a:solidFill>
                <a:effectLst/>
                <a:latin typeface="+mn-lt"/>
                <a:ea typeface="+mn-ea"/>
                <a:cs typeface="+mn-cs"/>
              </a:rPr>
              <a:t>Identity assurance gaps. </a:t>
            </a:r>
            <a:endParaRPr lang="en-US" b="0" i="0">
              <a:effectLst/>
            </a:endParaRPr>
          </a:p>
          <a:p>
            <a:pPr rtl="0" fontAlgn="base"/>
            <a:r>
              <a:rPr lang="en-US" sz="1200" b="0" i="0" kern="1200">
                <a:solidFill>
                  <a:schemeClr val="tx1"/>
                </a:solidFill>
                <a:effectLst/>
                <a:latin typeface="+mn-lt"/>
                <a:ea typeface="+mn-ea"/>
                <a:cs typeface="+mn-cs"/>
              </a:rPr>
              <a:t>MFA </a:t>
            </a:r>
            <a:r>
              <a:rPr lang="en-US" sz="1200" b="0" i="0" kern="1200" err="1">
                <a:solidFill>
                  <a:schemeClr val="tx1"/>
                </a:solidFill>
                <a:effectLst/>
                <a:latin typeface="+mn-lt"/>
                <a:ea typeface="+mn-ea"/>
                <a:cs typeface="+mn-cs"/>
              </a:rPr>
              <a:t>signalling</a:t>
            </a:r>
            <a:r>
              <a:rPr lang="en-US" sz="1200" b="0" i="0" kern="1200">
                <a:solidFill>
                  <a:schemeClr val="tx1"/>
                </a:solidFill>
                <a:effectLst/>
                <a:latin typeface="+mn-lt"/>
                <a:ea typeface="+mn-ea"/>
                <a:cs typeface="+mn-cs"/>
              </a:rPr>
              <a:t> issues across </a:t>
            </a:r>
            <a:r>
              <a:rPr lang="en-US" sz="1200" b="0" i="0" kern="1200" err="1">
                <a:solidFill>
                  <a:schemeClr val="tx1"/>
                </a:solidFill>
                <a:effectLst/>
                <a:latin typeface="+mn-lt"/>
                <a:ea typeface="+mn-ea"/>
                <a:cs typeface="+mn-cs"/>
              </a:rPr>
              <a:t>eduGAIN</a:t>
            </a:r>
            <a:r>
              <a:rPr lang="en-US" sz="1200" b="0" i="0" kern="1200">
                <a:solidFill>
                  <a:schemeClr val="tx1"/>
                </a:solidFill>
                <a:effectLst/>
                <a:latin typeface="+mn-lt"/>
                <a:ea typeface="+mn-ea"/>
                <a:cs typeface="+mn-cs"/>
              </a:rPr>
              <a:t>. Demand for high assurance is growing. </a:t>
            </a:r>
            <a:endParaRPr lang="en-US" b="0" i="0">
              <a:effectLst/>
            </a:endParaRPr>
          </a:p>
          <a:p>
            <a:pPr rtl="0" fontAlgn="base"/>
            <a:r>
              <a:rPr lang="en-US" sz="1200" b="0" i="0" kern="1200">
                <a:solidFill>
                  <a:schemeClr val="tx1"/>
                </a:solidFill>
                <a:effectLst/>
                <a:latin typeface="+mn-lt"/>
                <a:ea typeface="+mn-ea"/>
                <a:cs typeface="+mn-cs"/>
              </a:rPr>
              <a:t>Health, genomics, clinical trials and HPC all require stronger controls. </a:t>
            </a:r>
            <a:endParaRPr lang="en-US" b="0" i="0">
              <a:effectLst/>
            </a:endParaRPr>
          </a:p>
          <a:p>
            <a:pPr rtl="0" fontAlgn="base"/>
            <a:r>
              <a:rPr lang="en-US" sz="1200" b="0" i="0" kern="1200">
                <a:solidFill>
                  <a:schemeClr val="tx1"/>
                </a:solidFill>
                <a:effectLst/>
                <a:latin typeface="+mn-lt"/>
                <a:ea typeface="+mn-ea"/>
                <a:cs typeface="+mn-cs"/>
              </a:rPr>
              <a:t>MFA </a:t>
            </a:r>
            <a:r>
              <a:rPr lang="en-US" sz="1200" b="0" i="0" kern="1200" err="1">
                <a:solidFill>
                  <a:schemeClr val="tx1"/>
                </a:solidFill>
                <a:effectLst/>
                <a:latin typeface="+mn-lt"/>
                <a:ea typeface="+mn-ea"/>
                <a:cs typeface="+mn-cs"/>
              </a:rPr>
              <a:t>signalling</a:t>
            </a:r>
            <a:r>
              <a:rPr lang="en-US" sz="1200" b="0" i="0" kern="1200">
                <a:solidFill>
                  <a:schemeClr val="tx1"/>
                </a:solidFill>
                <a:effectLst/>
                <a:latin typeface="+mn-lt"/>
                <a:ea typeface="+mn-ea"/>
                <a:cs typeface="+mn-cs"/>
              </a:rPr>
              <a:t> is inconsistent across federations. </a:t>
            </a:r>
            <a:endParaRPr lang="en-US" b="0" i="0">
              <a:effectLst/>
            </a:endParaRPr>
          </a:p>
          <a:p>
            <a:pPr rtl="0" fontAlgn="base"/>
            <a:r>
              <a:rPr lang="en-US" sz="1200" b="0" i="0" kern="1200">
                <a:solidFill>
                  <a:schemeClr val="tx1"/>
                </a:solidFill>
                <a:effectLst/>
                <a:latin typeface="+mn-lt"/>
                <a:ea typeface="+mn-ea"/>
                <a:cs typeface="+mn-cs"/>
              </a:rPr>
              <a:t>Longer term need for document verification, REFEDS assurance, digital identity integration and verifiable credentials. </a:t>
            </a:r>
            <a:endParaRPr lang="en-US" b="0" i="0">
              <a:effectLst/>
            </a:endParaRPr>
          </a:p>
          <a:p>
            <a:pPr rtl="0" fontAlgn="base"/>
            <a:endParaRPr lang="en-US" b="0" i="0">
              <a:effectLst/>
            </a:endParaRPr>
          </a:p>
          <a:p>
            <a:pPr rtl="0" fontAlgn="base"/>
            <a:r>
              <a:rPr lang="en-US" sz="1200" b="0" i="0" kern="1200">
                <a:solidFill>
                  <a:schemeClr val="tx1"/>
                </a:solidFill>
                <a:effectLst/>
                <a:latin typeface="+mn-lt"/>
                <a:ea typeface="+mn-ea"/>
                <a:cs typeface="+mn-cs"/>
              </a:rPr>
              <a:t>Portable identity models and verifiable credentials. </a:t>
            </a:r>
            <a:endParaRPr lang="en-US" b="0" i="0">
              <a:effectLst/>
            </a:endParaRPr>
          </a:p>
          <a:p>
            <a:pPr rtl="0" fontAlgn="base"/>
            <a:r>
              <a:rPr lang="en-US" sz="1200" b="0" i="0" kern="1200">
                <a:solidFill>
                  <a:schemeClr val="tx1"/>
                </a:solidFill>
                <a:effectLst/>
                <a:latin typeface="+mn-lt"/>
                <a:ea typeface="+mn-ea"/>
                <a:cs typeface="+mn-cs"/>
              </a:rPr>
              <a:t>Low maturity in governance. </a:t>
            </a:r>
            <a:endParaRPr lang="en-US" b="0" i="0">
              <a:effectLst/>
            </a:endParaRPr>
          </a:p>
          <a:p>
            <a:pPr rtl="0" fontAlgn="base"/>
            <a:r>
              <a:rPr lang="en-US" sz="1200" b="0" i="0" kern="1200">
                <a:solidFill>
                  <a:schemeClr val="tx1"/>
                </a:solidFill>
                <a:effectLst/>
                <a:latin typeface="+mn-lt"/>
                <a:ea typeface="+mn-ea"/>
                <a:cs typeface="+mn-cs"/>
              </a:rPr>
              <a:t>Communities not understanding policy enough to implement technical controls. </a:t>
            </a:r>
            <a:endParaRPr lang="en-US" b="0" i="0">
              <a:effectLst/>
            </a:endParaRPr>
          </a:p>
          <a:p>
            <a:pPr rtl="0" fontAlgn="base"/>
            <a:r>
              <a:rPr lang="en-US" sz="1200" b="0" i="0" kern="1200">
                <a:solidFill>
                  <a:schemeClr val="tx1"/>
                </a:solidFill>
                <a:effectLst/>
                <a:latin typeface="+mn-lt"/>
                <a:ea typeface="+mn-ea"/>
                <a:cs typeface="+mn-cs"/>
              </a:rPr>
              <a:t>Platforms still requiring local accounts. </a:t>
            </a:r>
            <a:endParaRPr lang="en-US" b="0" i="0">
              <a:effectLst/>
            </a:endParaRPr>
          </a:p>
        </p:txBody>
      </p:sp>
      <p:sp>
        <p:nvSpPr>
          <p:cNvPr id="4" name="Slide Number Placeholder 3">
            <a:extLst>
              <a:ext uri="{FF2B5EF4-FFF2-40B4-BE49-F238E27FC236}">
                <a16:creationId xmlns:a16="http://schemas.microsoft.com/office/drawing/2014/main" id="{A538EF0F-F3A4-A8EB-425F-F3C18ED1DB2C}"/>
              </a:ext>
            </a:extLst>
          </p:cNvPr>
          <p:cNvSpPr>
            <a:spLocks noGrp="1"/>
          </p:cNvSpPr>
          <p:nvPr>
            <p:ph type="sldNum" sz="quarter" idx="5"/>
          </p:nvPr>
        </p:nvSpPr>
        <p:spPr/>
        <p:txBody>
          <a:bodyPr/>
          <a:lstStyle/>
          <a:p>
            <a:fld id="{02F7E384-A2F1-BC45-BB5A-245DD4B19539}" type="slidenum">
              <a:rPr lang="en-AU" smtClean="0"/>
              <a:t>16</a:t>
            </a:fld>
            <a:endParaRPr lang="en-AU"/>
          </a:p>
        </p:txBody>
      </p:sp>
    </p:spTree>
    <p:extLst>
      <p:ext uri="{BB962C8B-B14F-4D97-AF65-F5344CB8AC3E}">
        <p14:creationId xmlns:p14="http://schemas.microsoft.com/office/powerpoint/2010/main" val="4987521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b="1"/>
              <a:t>Need researches to define what they want – what they're trying to accomplish – needs to be very clear -</a:t>
            </a:r>
          </a:p>
          <a:p>
            <a:endParaRPr lang="en-US" dirty="0"/>
          </a:p>
          <a:p>
            <a:r>
              <a:rPr lang="en-US" sz="1200" b="0" i="0" kern="1200" dirty="0">
                <a:solidFill>
                  <a:schemeClr val="tx1"/>
                </a:solidFill>
                <a:effectLst/>
                <a:latin typeface="+mn-lt"/>
                <a:ea typeface="+mn-ea"/>
                <a:cs typeface="+mn-cs"/>
              </a:rPr>
              <a:t>Australia must adopt AARC, REFEDS, global federation models and FAIR and CARE. </a:t>
            </a:r>
            <a:endParaRPr lang="en-US" dirty="0"/>
          </a:p>
          <a:p>
            <a:pPr rtl="0" fontAlgn="base"/>
            <a:r>
              <a:rPr lang="en-US" sz="1200" b="0" i="0" kern="1200" dirty="0">
                <a:solidFill>
                  <a:schemeClr val="tx1"/>
                </a:solidFill>
                <a:effectLst/>
                <a:latin typeface="+mn-lt"/>
                <a:ea typeface="+mn-ea"/>
                <a:cs typeface="+mn-cs"/>
              </a:rPr>
              <a:t>FIM4R recommendations shape our national approach. </a:t>
            </a:r>
            <a:endParaRPr lang="en-US" b="0" i="0" dirty="0">
              <a:effectLst/>
            </a:endParaRPr>
          </a:p>
          <a:p>
            <a:pPr rtl="0" fontAlgn="base"/>
            <a:r>
              <a:rPr lang="en-US" sz="1200" b="0" i="0" kern="1200" dirty="0">
                <a:solidFill>
                  <a:schemeClr val="tx1"/>
                </a:solidFill>
                <a:effectLst/>
                <a:latin typeface="+mn-lt"/>
                <a:ea typeface="+mn-ea"/>
                <a:cs typeface="+mn-cs"/>
              </a:rPr>
              <a:t>We need help articulating requirements for communities that cannot articulate them. </a:t>
            </a:r>
            <a:endParaRPr lang="en-US" sz="1200" b="0" i="0" kern="1200" dirty="0">
              <a:solidFill>
                <a:schemeClr val="tx1"/>
              </a:solidFill>
              <a:effectLst/>
              <a:latin typeface="+mn-lt"/>
            </a:endParaRPr>
          </a:p>
          <a:p>
            <a:pPr rtl="0" fontAlgn="base"/>
            <a:endParaRPr lang="en-US" sz="1200" b="0" i="0" kern="1200" dirty="0">
              <a:solidFill>
                <a:schemeClr val="tx1"/>
              </a:solidFill>
              <a:effectLst/>
              <a:latin typeface="+mn-lt"/>
              <a:ea typeface="+mn-ea"/>
              <a:cs typeface="+mn-cs"/>
            </a:endParaRPr>
          </a:p>
          <a:p>
            <a:pPr rtl="0" fontAlgn="base"/>
            <a:r>
              <a:rPr lang="en-US" sz="1200" b="0" i="0" kern="1200" dirty="0">
                <a:solidFill>
                  <a:schemeClr val="tx1"/>
                </a:solidFill>
                <a:effectLst/>
                <a:latin typeface="+mn-lt"/>
                <a:ea typeface="+mn-ea"/>
                <a:cs typeface="+mn-cs"/>
              </a:rPr>
              <a:t>Help define unmet needs. </a:t>
            </a:r>
            <a:endParaRPr lang="en-US" b="0" i="0" dirty="0">
              <a:effectLst/>
            </a:endParaRPr>
          </a:p>
          <a:p>
            <a:pPr rtl="0" fontAlgn="base"/>
            <a:r>
              <a:rPr lang="en-US" sz="1200" b="0" i="0" kern="1200" dirty="0">
                <a:solidFill>
                  <a:schemeClr val="tx1"/>
                </a:solidFill>
                <a:effectLst/>
                <a:latin typeface="+mn-lt"/>
                <a:ea typeface="+mn-ea"/>
                <a:cs typeface="+mn-cs"/>
              </a:rPr>
              <a:t>Help solve the non-</a:t>
            </a:r>
            <a:r>
              <a:rPr lang="en-US" sz="1200" b="0" i="0" kern="1200" dirty="0" err="1">
                <a:solidFill>
                  <a:schemeClr val="tx1"/>
                </a:solidFill>
                <a:effectLst/>
                <a:latin typeface="+mn-lt"/>
                <a:ea typeface="+mn-ea"/>
                <a:cs typeface="+mn-cs"/>
              </a:rPr>
              <a:t>edu</a:t>
            </a:r>
            <a:r>
              <a:rPr lang="en-US" sz="1200" b="0" i="0" kern="1200" dirty="0">
                <a:solidFill>
                  <a:schemeClr val="tx1"/>
                </a:solidFill>
                <a:effectLst/>
                <a:latin typeface="+mn-lt"/>
                <a:ea typeface="+mn-ea"/>
                <a:cs typeface="+mn-cs"/>
              </a:rPr>
              <a:t> user problem. </a:t>
            </a:r>
            <a:endParaRPr lang="en-US" b="0" i="0" dirty="0">
              <a:effectLst/>
            </a:endParaRPr>
          </a:p>
          <a:p>
            <a:pPr rtl="0" fontAlgn="base"/>
            <a:r>
              <a:rPr lang="en-US" sz="1200" b="0" i="0" kern="1200" dirty="0">
                <a:solidFill>
                  <a:schemeClr val="tx1"/>
                </a:solidFill>
                <a:effectLst/>
                <a:latin typeface="+mn-lt"/>
                <a:ea typeface="+mn-ea"/>
                <a:cs typeface="+mn-cs"/>
              </a:rPr>
              <a:t>Help shape portable identity and assurance models. </a:t>
            </a:r>
            <a:endParaRPr lang="en-US" b="0" i="0" dirty="0">
              <a:effectLst/>
            </a:endParaRPr>
          </a:p>
          <a:p>
            <a:pPr rtl="0" fontAlgn="base"/>
            <a:r>
              <a:rPr lang="en-US" sz="1200" b="0" i="0" kern="1200" dirty="0">
                <a:solidFill>
                  <a:schemeClr val="tx1"/>
                </a:solidFill>
                <a:effectLst/>
                <a:latin typeface="+mn-lt"/>
                <a:ea typeface="+mn-ea"/>
                <a:cs typeface="+mn-cs"/>
              </a:rPr>
              <a:t>The more we work together on common approaches and tools, the less bespoke engineering is required. </a:t>
            </a:r>
            <a:endParaRPr lang="en-US" b="0" i="0" dirty="0">
              <a:effectLst/>
            </a:endParaRPr>
          </a:p>
          <a:p>
            <a:pPr rtl="0" fontAlgn="base"/>
            <a:r>
              <a:rPr lang="en-US" sz="1200" b="0" i="0" kern="1200" dirty="0">
                <a:solidFill>
                  <a:schemeClr val="tx1"/>
                </a:solidFill>
                <a:effectLst/>
                <a:latin typeface="+mn-lt"/>
                <a:ea typeface="+mn-ea"/>
                <a:cs typeface="+mn-cs"/>
              </a:rPr>
              <a:t>And the less bespoke engineering required, the less likely a research developer will write their own authentication system in Python at 2am. </a:t>
            </a:r>
            <a:endParaRPr lang="en-US" b="0" i="0" dirty="0">
              <a:effectLst/>
            </a:endParaRPr>
          </a:p>
          <a:p>
            <a:pPr rtl="0" fontAlgn="base"/>
            <a:endParaRPr lang="en-US" b="0" i="0" dirty="0">
              <a:effectLst/>
            </a:endParaRPr>
          </a:p>
        </p:txBody>
      </p:sp>
      <p:sp>
        <p:nvSpPr>
          <p:cNvPr id="4" name="Slide Number Placeholder 3"/>
          <p:cNvSpPr>
            <a:spLocks noGrp="1"/>
          </p:cNvSpPr>
          <p:nvPr>
            <p:ph type="sldNum" sz="quarter" idx="5"/>
          </p:nvPr>
        </p:nvSpPr>
        <p:spPr/>
        <p:txBody>
          <a:bodyPr/>
          <a:lstStyle/>
          <a:p>
            <a:fld id="{02F7E384-A2F1-BC45-BB5A-245DD4B19539}" type="slidenum">
              <a:rPr lang="en-AU" smtClean="0"/>
              <a:t>17</a:t>
            </a:fld>
            <a:endParaRPr lang="en-AU"/>
          </a:p>
        </p:txBody>
      </p:sp>
    </p:spTree>
    <p:extLst>
      <p:ext uri="{BB962C8B-B14F-4D97-AF65-F5344CB8AC3E}">
        <p14:creationId xmlns:p14="http://schemas.microsoft.com/office/powerpoint/2010/main" val="31534329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4F9412-D68F-3B74-D47E-A2FDD56823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CBD543-7AC1-3D87-73A1-E14C2ECADE5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52C46ED-2FFA-CD43-8692-29FB37881BB3}"/>
              </a:ext>
            </a:extLst>
          </p:cNvPr>
          <p:cNvSpPr>
            <a:spLocks noGrp="1"/>
          </p:cNvSpPr>
          <p:nvPr>
            <p:ph type="body" idx="1"/>
          </p:nvPr>
        </p:nvSpPr>
        <p:spPr/>
        <p:txBody>
          <a:bodyPr/>
          <a:lstStyle/>
          <a:p>
            <a:pPr rtl="0" fontAlgn="base"/>
            <a:r>
              <a:rPr lang="en-US" sz="1200" b="0" i="0" kern="1200" dirty="0">
                <a:solidFill>
                  <a:schemeClr val="tx1"/>
                </a:solidFill>
                <a:effectLst/>
                <a:latin typeface="+mn-lt"/>
                <a:ea typeface="+mn-ea"/>
                <a:cs typeface="+mn-cs"/>
              </a:rPr>
              <a:t>The AAF operates Australia’s national trust and identity infrastructure. </a:t>
            </a:r>
            <a:endParaRPr lang="en-US" b="0" i="0" dirty="0">
              <a:effectLst/>
            </a:endParaRPr>
          </a:p>
          <a:p>
            <a:r>
              <a:rPr lang="en-AU" dirty="0"/>
              <a:t>We are one of 25 NCRIS Capabilities (for Trust and Identity) providing seamless, safe and secure access and authorisation services for 90,000 researchers in Australia and beyond</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Our expertise in Trust and Identity enables cross-sector collaboration at scale</a:t>
            </a:r>
          </a:p>
          <a:p>
            <a:r>
              <a:rPr lang="en-AU" dirty="0"/>
              <a:t>We enable over 12M authentications annually</a:t>
            </a:r>
          </a:p>
          <a:p>
            <a:pPr rtl="0" fontAlgn="base"/>
            <a:endParaRPr lang="en-US" sz="1200" b="0" i="0" kern="1200" dirty="0">
              <a:solidFill>
                <a:schemeClr val="tx1"/>
              </a:solidFill>
              <a:effectLst/>
              <a:latin typeface="+mn-lt"/>
              <a:ea typeface="+mn-ea"/>
              <a:cs typeface="+mn-cs"/>
            </a:endParaRPr>
          </a:p>
          <a:p>
            <a:pPr rtl="0" fontAlgn="base"/>
            <a:r>
              <a:rPr lang="en-US" sz="1200" b="0" i="0" kern="1200" dirty="0">
                <a:solidFill>
                  <a:schemeClr val="tx1"/>
                </a:solidFill>
                <a:effectLst/>
                <a:latin typeface="+mn-lt"/>
                <a:ea typeface="+mn-ea"/>
                <a:cs typeface="+mn-cs"/>
              </a:rPr>
              <a:t>This includes extending trusted access to all researchers, not just universities. </a:t>
            </a:r>
            <a:endParaRPr lang="en-US" b="0" i="0" dirty="0">
              <a:effectLst/>
            </a:endParaRPr>
          </a:p>
          <a:p>
            <a:pPr rtl="0" fontAlgn="base"/>
            <a:r>
              <a:rPr lang="en-US" sz="1200" b="0" i="0" kern="1200" dirty="0">
                <a:solidFill>
                  <a:schemeClr val="tx1"/>
                </a:solidFill>
                <a:effectLst/>
                <a:latin typeface="+mn-lt"/>
                <a:ea typeface="+mn-ea"/>
                <a:cs typeface="+mn-cs"/>
              </a:rPr>
              <a:t>High assurance identity for cyber security and sensitive data. </a:t>
            </a:r>
            <a:endParaRPr lang="en-US" b="0" i="0" dirty="0">
              <a:effectLst/>
            </a:endParaRPr>
          </a:p>
          <a:p>
            <a:pPr rtl="0" fontAlgn="base"/>
            <a:r>
              <a:rPr lang="en-US" sz="1200" b="0" i="0" kern="1200" dirty="0">
                <a:solidFill>
                  <a:schemeClr val="tx1"/>
                </a:solidFill>
                <a:effectLst/>
                <a:latin typeface="+mn-lt"/>
                <a:ea typeface="+mn-ea"/>
                <a:cs typeface="+mn-cs"/>
              </a:rPr>
              <a:t>Nationally aligned architectures aligned with AARC. </a:t>
            </a:r>
            <a:endParaRPr lang="en-US" b="0" i="0" dirty="0">
              <a:effectLst/>
            </a:endParaRPr>
          </a:p>
          <a:p>
            <a:pPr rtl="0" fontAlgn="base"/>
            <a:r>
              <a:rPr lang="en-US" sz="1200" b="0" i="0" kern="1200" dirty="0">
                <a:solidFill>
                  <a:schemeClr val="tx1"/>
                </a:solidFill>
                <a:effectLst/>
                <a:latin typeface="+mn-lt"/>
                <a:ea typeface="+mn-ea"/>
                <a:cs typeface="+mn-cs"/>
              </a:rPr>
              <a:t>Tools for data, compute, instruments and software. </a:t>
            </a:r>
            <a:endParaRPr lang="en-US" b="0" i="0" dirty="0">
              <a:effectLst/>
            </a:endParaRPr>
          </a:p>
          <a:p>
            <a:pPr rtl="0" fontAlgn="base"/>
            <a:r>
              <a:rPr lang="en-US" sz="1200" b="0" i="0" kern="1200" dirty="0">
                <a:solidFill>
                  <a:schemeClr val="tx1"/>
                </a:solidFill>
                <a:effectLst/>
                <a:latin typeface="+mn-lt"/>
                <a:ea typeface="+mn-ea"/>
                <a:cs typeface="+mn-cs"/>
              </a:rPr>
              <a:t>A system-wide approach to FAIR, CARE and sensitive data. </a:t>
            </a:r>
            <a:endParaRPr lang="en-US" b="0" i="0" dirty="0">
              <a:effectLst/>
            </a:endParaRPr>
          </a:p>
          <a:p>
            <a:endParaRPr lang="en-AU" dirty="0"/>
          </a:p>
          <a:p>
            <a:r>
              <a:rPr lang="en-US" sz="1200" b="0" i="0" kern="1200" dirty="0">
                <a:solidFill>
                  <a:schemeClr val="tx1"/>
                </a:solidFill>
                <a:effectLst/>
                <a:latin typeface="+mn-lt"/>
                <a:ea typeface="+mn-ea"/>
                <a:cs typeface="+mn-cs"/>
              </a:rPr>
              <a:t>So the good news is the the plumbing works.</a:t>
            </a:r>
            <a:endParaRPr lang="en-AU" dirty="0"/>
          </a:p>
          <a:p>
            <a:endParaRPr lang="en-AU" dirty="0"/>
          </a:p>
        </p:txBody>
      </p:sp>
      <p:sp>
        <p:nvSpPr>
          <p:cNvPr id="4" name="Slide Number Placeholder 3">
            <a:extLst>
              <a:ext uri="{FF2B5EF4-FFF2-40B4-BE49-F238E27FC236}">
                <a16:creationId xmlns:a16="http://schemas.microsoft.com/office/drawing/2014/main" id="{0CD921CA-BE59-24C3-2B2C-F6BBD299EDA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596297-0ED1-4FD4-B818-C9B588FE319B}"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33525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F7676E-2BCD-5A09-0DA5-A910FE0361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BD3CC8-1635-3FC0-383B-18D57421733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96903DE-338B-95F0-D976-0A36CE76FCB2}"/>
              </a:ext>
            </a:extLst>
          </p:cNvPr>
          <p:cNvSpPr>
            <a:spLocks noGrp="1"/>
          </p:cNvSpPr>
          <p:nvPr>
            <p:ph type="body" idx="1"/>
          </p:nvPr>
        </p:nvSpPr>
        <p:spPr/>
        <p:txBody>
          <a:bodyPr/>
          <a:lstStyle/>
          <a:p>
            <a:pPr rtl="0" fontAlgn="base"/>
            <a:r>
              <a:rPr lang="en-US" sz="1200" b="0" i="0" kern="1200">
                <a:solidFill>
                  <a:schemeClr val="tx1"/>
                </a:solidFill>
                <a:effectLst/>
                <a:latin typeface="+mn-lt"/>
                <a:ea typeface="+mn-ea"/>
                <a:cs typeface="+mn-cs"/>
              </a:rPr>
              <a:t> The bad news is that many researchers don’t understand or care about the plumbing until it breaks. </a:t>
            </a:r>
            <a:endParaRPr lang="en-US" b="0" i="0">
              <a:effectLst/>
            </a:endParaRPr>
          </a:p>
        </p:txBody>
      </p:sp>
      <p:sp>
        <p:nvSpPr>
          <p:cNvPr id="4" name="Slide Number Placeholder 3">
            <a:extLst>
              <a:ext uri="{FF2B5EF4-FFF2-40B4-BE49-F238E27FC236}">
                <a16:creationId xmlns:a16="http://schemas.microsoft.com/office/drawing/2014/main" id="{907BBC88-2B41-A8A7-D342-58A97C6CAF0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596297-0ED1-4FD4-B818-C9B588FE319B}"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87047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2F7E384-A2F1-BC45-BB5A-245DD4B19539}" type="slidenum">
              <a:rPr lang="en-AU" smtClean="0"/>
              <a:t>4</a:t>
            </a:fld>
            <a:endParaRPr lang="en-AU"/>
          </a:p>
        </p:txBody>
      </p:sp>
    </p:spTree>
    <p:extLst>
      <p:ext uri="{BB962C8B-B14F-4D97-AF65-F5344CB8AC3E}">
        <p14:creationId xmlns:p14="http://schemas.microsoft.com/office/powerpoint/2010/main" val="35235361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dirty="0"/>
              <a:t>Core Theme: </a:t>
            </a:r>
            <a:br>
              <a:rPr lang="en-US" dirty="0">
                <a:cs typeface="+mn-lt"/>
              </a:rPr>
            </a:br>
            <a:r>
              <a:rPr lang="en-US" dirty="0"/>
              <a:t>Researchers Don’t Know What They Want. </a:t>
            </a:r>
            <a:r>
              <a:rPr lang="en-AU" dirty="0"/>
              <a:t>About they only thing they know for sure is that they don't want to manage identity in any way. At some level it becomes unavoidable, even if it's just defining the rules to automate authorisation.</a:t>
            </a:r>
            <a:endParaRPr lang="en-US" dirty="0"/>
          </a:p>
          <a:p>
            <a:pPr rtl="0" fontAlgn="base"/>
            <a:r>
              <a:rPr lang="en-US" sz="1200" b="0" i="0" kern="1200" dirty="0">
                <a:solidFill>
                  <a:schemeClr val="tx1"/>
                </a:solidFill>
                <a:effectLst/>
                <a:latin typeface="+mn-lt"/>
                <a:ea typeface="+mn-ea"/>
                <a:cs typeface="+mn-cs"/>
              </a:rPr>
              <a:t>A consistent theme across all our incubators: </a:t>
            </a:r>
            <a:endParaRPr lang="en-US" b="0" i="0" dirty="0">
              <a:effectLst/>
            </a:endParaRPr>
          </a:p>
          <a:p>
            <a:pPr rtl="0" fontAlgn="base"/>
            <a:r>
              <a:rPr lang="en-US" sz="1200" b="0" i="0" kern="1200" dirty="0">
                <a:solidFill>
                  <a:schemeClr val="tx1"/>
                </a:solidFill>
                <a:effectLst/>
                <a:latin typeface="+mn-lt"/>
                <a:ea typeface="+mn-ea"/>
                <a:cs typeface="+mn-cs"/>
              </a:rPr>
              <a:t>Most researchers don’t know what they want. </a:t>
            </a:r>
            <a:endParaRPr lang="en-US" b="0" i="0" dirty="0">
              <a:effectLst/>
            </a:endParaRPr>
          </a:p>
          <a:p>
            <a:endParaRPr lang="en-US" dirty="0"/>
          </a:p>
          <a:p>
            <a:r>
              <a:rPr lang="en-US" dirty="0"/>
              <a:t>They don't understand federated identity management (I find this is a theme that goes beyond research) - it's a unusual concept to grasp.</a:t>
            </a:r>
          </a:p>
          <a:p>
            <a:endParaRPr lang="en-US" dirty="0"/>
          </a:p>
          <a:p>
            <a:pPr rtl="0" fontAlgn="base"/>
            <a:r>
              <a:rPr lang="en-US" sz="1200" b="0" i="0" kern="1200" dirty="0">
                <a:solidFill>
                  <a:schemeClr val="tx1"/>
                </a:solidFill>
                <a:effectLst/>
                <a:latin typeface="+mn-lt"/>
                <a:ea typeface="+mn-ea"/>
                <a:cs typeface="+mn-cs"/>
              </a:rPr>
              <a:t>When they think they do, they </a:t>
            </a:r>
            <a:r>
              <a:rPr lang="en-GB" sz="1200" b="0" i="0" kern="1200" dirty="0">
                <a:solidFill>
                  <a:schemeClr val="tx1"/>
                </a:solidFill>
                <a:effectLst/>
                <a:latin typeface="+mn-lt"/>
                <a:ea typeface="+mn-ea"/>
                <a:cs typeface="+mn-cs"/>
              </a:rPr>
              <a:t>prioritise</a:t>
            </a:r>
            <a:r>
              <a:rPr lang="en-US" sz="1200" b="0" i="0" kern="1200" dirty="0">
                <a:solidFill>
                  <a:schemeClr val="tx1"/>
                </a:solidFill>
                <a:effectLst/>
                <a:latin typeface="+mn-lt"/>
                <a:ea typeface="+mn-ea"/>
                <a:cs typeface="+mn-cs"/>
              </a:rPr>
              <a:t> edge cases over fundamentals. </a:t>
            </a:r>
            <a:r>
              <a:rPr lang="en-AU" dirty="0"/>
              <a:t>They are reluctant to move forward with anything until they have an solution to all the edge cases, no matter how infrequently they occur.</a:t>
            </a:r>
            <a:endParaRPr lang="en-US" b="0" i="0" dirty="0">
              <a:effectLst/>
            </a:endParaRPr>
          </a:p>
          <a:p>
            <a:pPr rtl="0" fontAlgn="base"/>
            <a:r>
              <a:rPr lang="en-US" sz="1200" b="0" i="0" kern="1200" dirty="0">
                <a:solidFill>
                  <a:schemeClr val="tx1"/>
                </a:solidFill>
                <a:effectLst/>
                <a:latin typeface="+mn-lt"/>
                <a:ea typeface="+mn-ea"/>
                <a:cs typeface="+mn-cs"/>
              </a:rPr>
              <a:t>Identity is usually an afterthought, policy is inconvenient, and trust is assumed.</a:t>
            </a:r>
            <a:endParaRPr lang="en-US" sz="1200" b="0" i="0" kern="1200" dirty="0">
              <a:solidFill>
                <a:schemeClr val="tx1"/>
              </a:solidFill>
              <a:effectLst/>
              <a:latin typeface="+mn-lt"/>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AU" dirty="0"/>
              <a:t>Our job is helping the ecosystem define a repeatable, scalable model that works for everyone</a:t>
            </a:r>
          </a:p>
          <a:p>
            <a:endParaRPr lang="en-AU" dirty="0"/>
          </a:p>
          <a:p>
            <a:r>
              <a:rPr lang="en-US" b="1" i="1" dirty="0"/>
              <a:t>Researchers love to solve their own problem when the guy in the cubical next door could be helped</a:t>
            </a:r>
            <a:endParaRPr lang="en-AU" dirty="0"/>
          </a:p>
          <a:p>
            <a:pPr rtl="0" fontAlgn="base"/>
            <a:r>
              <a:rPr lang="en-US" sz="1200" b="0" i="0" kern="1200" dirty="0">
                <a:solidFill>
                  <a:schemeClr val="tx1"/>
                </a:solidFill>
                <a:effectLst/>
                <a:latin typeface="+mn-lt"/>
                <a:ea typeface="+mn-ea"/>
                <a:cs typeface="+mn-cs"/>
              </a:rPr>
              <a:t> </a:t>
            </a:r>
            <a:endParaRPr lang="en-US" b="0" i="0" dirty="0">
              <a:effectLst/>
            </a:endParaRPr>
          </a:p>
        </p:txBody>
      </p:sp>
      <p:sp>
        <p:nvSpPr>
          <p:cNvPr id="4" name="Slide Number Placeholder 3"/>
          <p:cNvSpPr>
            <a:spLocks noGrp="1"/>
          </p:cNvSpPr>
          <p:nvPr>
            <p:ph type="sldNum" sz="quarter" idx="5"/>
          </p:nvPr>
        </p:nvSpPr>
        <p:spPr/>
        <p:txBody>
          <a:bodyPr/>
          <a:lstStyle/>
          <a:p>
            <a:fld id="{02F7E384-A2F1-BC45-BB5A-245DD4B19539}" type="slidenum">
              <a:rPr lang="en-AU" smtClean="0"/>
              <a:t>5</a:t>
            </a:fld>
            <a:endParaRPr lang="en-AU"/>
          </a:p>
        </p:txBody>
      </p:sp>
    </p:spTree>
    <p:extLst>
      <p:ext uri="{BB962C8B-B14F-4D97-AF65-F5344CB8AC3E}">
        <p14:creationId xmlns:p14="http://schemas.microsoft.com/office/powerpoint/2010/main" val="16248650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i="0" kern="1200">
                <a:solidFill>
                  <a:schemeClr val="tx1"/>
                </a:solidFill>
                <a:effectLst/>
                <a:latin typeface="+mn-lt"/>
                <a:ea typeface="+mn-ea"/>
                <a:cs typeface="+mn-cs"/>
              </a:rPr>
              <a:t>Australia has world class research but variable maturity in collaboration design. </a:t>
            </a:r>
            <a:r>
              <a:rPr lang="en-US"/>
              <a:t>Focused around shared data and resources – may rely on org – but not on collaborations. May rely on parent org legal/requirements - also maybe not – when they need it, mismatched understanding. Funding follows the research – small percent of researchers have high leverage – clash of cultures??</a:t>
            </a:r>
            <a:endParaRPr lang="en-US" b="0" i="0">
              <a:effectLst/>
            </a:endParaRPr>
          </a:p>
          <a:p>
            <a:endParaRPr lang="en-US"/>
          </a:p>
          <a:p>
            <a:pPr rtl="0" fontAlgn="base"/>
            <a:r>
              <a:rPr lang="en-US" sz="1200" b="0" i="0" kern="1200">
                <a:solidFill>
                  <a:schemeClr val="tx1"/>
                </a:solidFill>
                <a:effectLst/>
                <a:latin typeface="+mn-lt"/>
                <a:ea typeface="+mn-ea"/>
                <a:cs typeface="+mn-cs"/>
              </a:rPr>
              <a:t>Many collaborations don’t have governance. These collaborations can sit inside or outside universities and other </a:t>
            </a:r>
            <a:r>
              <a:rPr lang="en-US"/>
              <a:t>institutions</a:t>
            </a:r>
            <a:r>
              <a:rPr lang="en-US" sz="1200" b="0" i="0" kern="1200">
                <a:solidFill>
                  <a:schemeClr val="tx1"/>
                </a:solidFill>
                <a:effectLst/>
                <a:latin typeface="+mn-lt"/>
                <a:ea typeface="+mn-ea"/>
                <a:cs typeface="+mn-cs"/>
              </a:rPr>
              <a:t>, and often have bespoke requirements.  </a:t>
            </a:r>
            <a:endParaRPr lang="en-US" b="0" i="0">
              <a:effectLst/>
            </a:endParaRPr>
          </a:p>
          <a:p>
            <a:pPr fontAlgn="base"/>
            <a:r>
              <a:rPr lang="en-US"/>
              <a:t>Researchers and collaborators</a:t>
            </a:r>
            <a:r>
              <a:rPr lang="en-US" sz="1200" b="0" i="0" kern="1200">
                <a:solidFill>
                  <a:schemeClr val="tx1"/>
                </a:solidFill>
                <a:effectLst/>
                <a:latin typeface="+mn-lt"/>
                <a:ea typeface="+mn-ea"/>
                <a:cs typeface="+mn-cs"/>
              </a:rPr>
              <a:t> don’t understand identity assurance</a:t>
            </a:r>
            <a:r>
              <a:rPr lang="en-US"/>
              <a:t>, authentication and identity assurance.</a:t>
            </a:r>
            <a:r>
              <a:rPr lang="en-US" sz="1200" b="0" i="0" kern="1200">
                <a:solidFill>
                  <a:schemeClr val="tx1"/>
                </a:solidFill>
                <a:effectLst/>
                <a:latin typeface="+mn-lt"/>
                <a:ea typeface="+mn-ea"/>
                <a:cs typeface="+mn-cs"/>
              </a:rPr>
              <a:t> </a:t>
            </a:r>
            <a:endParaRPr lang="en-US" b="0" i="0">
              <a:effectLst/>
            </a:endParaRPr>
          </a:p>
          <a:p>
            <a:pPr rtl="0" fontAlgn="base"/>
            <a:r>
              <a:rPr lang="en-US" sz="1200" b="0" i="0" kern="1200">
                <a:solidFill>
                  <a:schemeClr val="tx1"/>
                </a:solidFill>
                <a:effectLst/>
                <a:latin typeface="+mn-lt"/>
                <a:ea typeface="+mn-ea"/>
                <a:cs typeface="+mn-cs"/>
              </a:rPr>
              <a:t>They haven’t defined who their community is. </a:t>
            </a:r>
            <a:r>
              <a:rPr lang="en-AU"/>
              <a:t>Unlike Europe, many of the Australian research communities are only just emerging. Since they are still forming they don't know where the boundaries are and seem reluctant try to define those boundaries, even if they need to change later on</a:t>
            </a:r>
            <a:endParaRPr lang="en-US" b="0" i="0">
              <a:effectLst/>
            </a:endParaRPr>
          </a:p>
          <a:p>
            <a:r>
              <a:rPr lang="en-AU"/>
              <a:t>Complexity can be high with collaborations, in terms of people, process and technology</a:t>
            </a:r>
          </a:p>
          <a:p>
            <a:endParaRPr lang="en-AU"/>
          </a:p>
          <a:p>
            <a:pPr rtl="0" fontAlgn="base"/>
            <a:r>
              <a:rPr lang="en-US" sz="1200" b="0" i="0" kern="1200">
                <a:solidFill>
                  <a:schemeClr val="tx1"/>
                </a:solidFill>
                <a:effectLst/>
                <a:latin typeface="+mn-lt"/>
                <a:ea typeface="+mn-ea"/>
                <a:cs typeface="+mn-cs"/>
              </a:rPr>
              <a:t>This is why the Policy Development Kit exists. </a:t>
            </a:r>
            <a:endParaRPr lang="en-US" b="0" i="0">
              <a:effectLst/>
            </a:endParaRPr>
          </a:p>
        </p:txBody>
      </p:sp>
      <p:sp>
        <p:nvSpPr>
          <p:cNvPr id="4" name="Slide Number Placeholder 3"/>
          <p:cNvSpPr>
            <a:spLocks noGrp="1"/>
          </p:cNvSpPr>
          <p:nvPr>
            <p:ph type="sldNum" sz="quarter" idx="5"/>
          </p:nvPr>
        </p:nvSpPr>
        <p:spPr/>
        <p:txBody>
          <a:bodyPr/>
          <a:lstStyle/>
          <a:p>
            <a:fld id="{02F7E384-A2F1-BC45-BB5A-245DD4B19539}" type="slidenum">
              <a:rPr lang="en-AU" smtClean="0"/>
              <a:t>6</a:t>
            </a:fld>
            <a:endParaRPr lang="en-AU"/>
          </a:p>
        </p:txBody>
      </p:sp>
    </p:spTree>
    <p:extLst>
      <p:ext uri="{BB962C8B-B14F-4D97-AF65-F5344CB8AC3E}">
        <p14:creationId xmlns:p14="http://schemas.microsoft.com/office/powerpoint/2010/main" val="15263427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a:t>Originates from AARC</a:t>
            </a:r>
          </a:p>
          <a:p>
            <a:endParaRPr lang="en-US"/>
          </a:p>
          <a:p>
            <a:r>
              <a:rPr lang="en-US"/>
              <a:t>Australian version though.</a:t>
            </a:r>
          </a:p>
          <a:p>
            <a:r>
              <a:rPr lang="en-US"/>
              <a:t>The</a:t>
            </a:r>
            <a:r>
              <a:rPr lang="en-US" sz="1200" b="0" i="0" kern="1200">
                <a:solidFill>
                  <a:schemeClr val="tx1"/>
                </a:solidFill>
                <a:effectLst/>
                <a:latin typeface="+mn-lt"/>
                <a:ea typeface="+mn-ea"/>
                <a:cs typeface="+mn-cs"/>
              </a:rPr>
              <a:t> PDK is meant to help collaborations </a:t>
            </a:r>
            <a:r>
              <a:rPr lang="en-GB" sz="1200" b="0" i="0" kern="1200">
                <a:solidFill>
                  <a:schemeClr val="tx1"/>
                </a:solidFill>
                <a:effectLst/>
                <a:latin typeface="+mn-lt"/>
                <a:ea typeface="+mn-ea"/>
                <a:cs typeface="+mn-cs"/>
              </a:rPr>
              <a:t>formalise</a:t>
            </a:r>
            <a:r>
              <a:rPr lang="en-US" sz="1200" b="0" i="0" kern="1200">
                <a:solidFill>
                  <a:schemeClr val="tx1"/>
                </a:solidFill>
                <a:effectLst/>
                <a:latin typeface="+mn-lt"/>
                <a:ea typeface="+mn-ea"/>
                <a:cs typeface="+mn-cs"/>
              </a:rPr>
              <a:t> governance, data protection, </a:t>
            </a:r>
            <a:r>
              <a:rPr lang="en-GB" sz="1200" b="0" i="0" kern="1200">
                <a:solidFill>
                  <a:schemeClr val="tx1"/>
                </a:solidFill>
                <a:effectLst/>
                <a:latin typeface="+mn-lt"/>
                <a:ea typeface="+mn-ea"/>
                <a:cs typeface="+mn-cs"/>
              </a:rPr>
              <a:t>authorisation</a:t>
            </a:r>
            <a:r>
              <a:rPr lang="en-US" sz="1200" b="0" i="0" kern="1200">
                <a:solidFill>
                  <a:schemeClr val="tx1"/>
                </a:solidFill>
                <a:effectLst/>
                <a:latin typeface="+mn-lt"/>
                <a:ea typeface="+mn-ea"/>
                <a:cs typeface="+mn-cs"/>
              </a:rPr>
              <a:t> and membership. </a:t>
            </a:r>
            <a:endParaRPr lang="en-US"/>
          </a:p>
          <a:p>
            <a:pPr rtl="0" fontAlgn="base"/>
            <a:r>
              <a:rPr lang="en-US" sz="1200" b="0" i="0" kern="1200">
                <a:solidFill>
                  <a:schemeClr val="tx1"/>
                </a:solidFill>
                <a:effectLst/>
                <a:latin typeface="+mn-lt"/>
                <a:ea typeface="+mn-ea"/>
                <a:cs typeface="+mn-cs"/>
              </a:rPr>
              <a:t>Reality: </a:t>
            </a:r>
            <a:endParaRPr lang="en-US" b="0" i="0">
              <a:effectLst/>
            </a:endParaRPr>
          </a:p>
          <a:p>
            <a:pPr rtl="0" fontAlgn="base"/>
            <a:r>
              <a:rPr lang="en-US" sz="1200" b="0" i="0" kern="1200">
                <a:solidFill>
                  <a:schemeClr val="tx1"/>
                </a:solidFill>
                <a:effectLst/>
                <a:latin typeface="+mn-lt"/>
                <a:ea typeface="+mn-ea"/>
                <a:cs typeface="+mn-cs"/>
              </a:rPr>
              <a:t>Many groups aren’t mature enough to adopt it yet. </a:t>
            </a:r>
            <a:endParaRPr lang="en-US" b="0" i="0">
              <a:effectLst/>
            </a:endParaRPr>
          </a:p>
          <a:p>
            <a:pPr rtl="0" fontAlgn="base"/>
            <a:r>
              <a:rPr lang="en-US" sz="1200" b="0" i="0" kern="1200">
                <a:solidFill>
                  <a:schemeClr val="tx1"/>
                </a:solidFill>
                <a:effectLst/>
                <a:latin typeface="+mn-lt"/>
                <a:ea typeface="+mn-ea"/>
                <a:cs typeface="+mn-cs"/>
              </a:rPr>
              <a:t>Governance feels like a future problem. </a:t>
            </a:r>
            <a:endParaRPr lang="en-US" b="0" i="0">
              <a:effectLst/>
            </a:endParaRPr>
          </a:p>
          <a:p>
            <a:pPr rtl="0" fontAlgn="base"/>
            <a:r>
              <a:rPr lang="en-US" sz="1200" b="0" i="0" kern="1200">
                <a:solidFill>
                  <a:schemeClr val="tx1"/>
                </a:solidFill>
                <a:effectLst/>
                <a:latin typeface="+mn-lt"/>
                <a:ea typeface="+mn-ea"/>
                <a:cs typeface="+mn-cs"/>
              </a:rPr>
              <a:t>Australian collaborations often form after the tech is chosen, not before. </a:t>
            </a:r>
            <a:endParaRPr lang="en-US" sz="1200" b="0" i="0" kern="1200">
              <a:solidFill>
                <a:schemeClr val="tx1"/>
              </a:solidFill>
              <a:effectLst/>
              <a:latin typeface="+mn-lt"/>
            </a:endParaRPr>
          </a:p>
        </p:txBody>
      </p:sp>
      <p:sp>
        <p:nvSpPr>
          <p:cNvPr id="4" name="Slide Number Placeholder 3"/>
          <p:cNvSpPr>
            <a:spLocks noGrp="1"/>
          </p:cNvSpPr>
          <p:nvPr>
            <p:ph type="sldNum" sz="quarter" idx="5"/>
          </p:nvPr>
        </p:nvSpPr>
        <p:spPr/>
        <p:txBody>
          <a:bodyPr/>
          <a:lstStyle/>
          <a:p>
            <a:fld id="{02F7E384-A2F1-BC45-BB5A-245DD4B19539}" type="slidenum">
              <a:rPr lang="en-AU" smtClean="0"/>
              <a:t>7</a:t>
            </a:fld>
            <a:endParaRPr lang="en-AU"/>
          </a:p>
        </p:txBody>
      </p:sp>
    </p:spTree>
    <p:extLst>
      <p:ext uri="{BB962C8B-B14F-4D97-AF65-F5344CB8AC3E}">
        <p14:creationId xmlns:p14="http://schemas.microsoft.com/office/powerpoint/2010/main" val="7476221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a:extLst>
            <a:ext uri="{FF2B5EF4-FFF2-40B4-BE49-F238E27FC236}">
              <a16:creationId xmlns:a16="http://schemas.microsoft.com/office/drawing/2014/main" id="{43322A98-F15E-D7B8-8C47-DFE12D9EA56F}"/>
            </a:ext>
          </a:extLst>
        </p:cNvPr>
        <p:cNvGrpSpPr/>
        <p:nvPr/>
      </p:nvGrpSpPr>
      <p:grpSpPr>
        <a:xfrm>
          <a:off x="0" y="0"/>
          <a:ext cx="0" cy="0"/>
          <a:chOff x="0" y="0"/>
          <a:chExt cx="0" cy="0"/>
        </a:xfrm>
      </p:grpSpPr>
      <p:sp>
        <p:nvSpPr>
          <p:cNvPr id="371" name="Google Shape;371;p2:notes">
            <a:extLst>
              <a:ext uri="{FF2B5EF4-FFF2-40B4-BE49-F238E27FC236}">
                <a16:creationId xmlns:a16="http://schemas.microsoft.com/office/drawing/2014/main" id="{78973D49-BDF6-5801-9B64-1F115F901236}"/>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fontAlgn="base"/>
            <a:r>
              <a:rPr lang="en-US" sz="1200" b="0" i="0" kern="1200">
                <a:solidFill>
                  <a:schemeClr val="tx1"/>
                </a:solidFill>
                <a:effectLst/>
                <a:latin typeface="+mn-lt"/>
                <a:ea typeface="+mn-ea"/>
                <a:cs typeface="+mn-cs"/>
              </a:rPr>
              <a:t>@Patrick/@John help me a bit here</a:t>
            </a:r>
            <a:r>
              <a:rPr lang="en-US"/>
              <a:t> – need to say </a:t>
            </a:r>
            <a:r>
              <a:rPr lang="en-US" err="1"/>
              <a:t>exactl</a:t>
            </a:r>
            <a:r>
              <a:rPr lang="en-US"/>
              <a:t> what each thing is doing – main use case</a:t>
            </a:r>
            <a:endParaRPr lang="en-US" sz="1200" b="0" i="0" kern="1200">
              <a:solidFill>
                <a:schemeClr val="tx1"/>
              </a:solidFill>
              <a:effectLst/>
              <a:latin typeface="+mn-lt"/>
              <a:ea typeface="+mn-ea"/>
              <a:cs typeface="+mn-cs"/>
            </a:endParaRPr>
          </a:p>
          <a:p>
            <a:pPr rtl="0" fontAlgn="base"/>
            <a:endParaRPr lang="en-US" sz="1200" b="0" i="0" kern="1200">
              <a:solidFill>
                <a:schemeClr val="tx1"/>
              </a:solidFill>
              <a:effectLst/>
              <a:latin typeface="+mn-lt"/>
              <a:ea typeface="+mn-ea"/>
              <a:cs typeface="+mn-cs"/>
            </a:endParaRPr>
          </a:p>
          <a:p>
            <a:pPr fontAlgn="base"/>
            <a:r>
              <a:rPr lang="en-US" sz="1200" b="0" i="0" kern="1200">
                <a:solidFill>
                  <a:schemeClr val="tx1"/>
                </a:solidFill>
                <a:effectLst/>
                <a:latin typeface="+mn-lt"/>
                <a:ea typeface="+mn-ea"/>
                <a:cs typeface="+mn-cs"/>
              </a:rPr>
              <a:t>Summary of incubators:</a:t>
            </a:r>
            <a:endParaRPr lang="en-US"/>
          </a:p>
          <a:p>
            <a:r>
              <a:rPr lang="en-US" b="1"/>
              <a:t>CADRE – Automating secure data access for humanities and social science data sets; REMS (resource management system) - DAC looks at access request, allows </a:t>
            </a:r>
            <a:r>
              <a:rPr lang="en-US" b="1" err="1"/>
              <a:t>etc</a:t>
            </a:r>
            <a:r>
              <a:rPr lang="en-US" b="1"/>
              <a:t>, press yes, person has access to system.</a:t>
            </a:r>
          </a:p>
          <a:p>
            <a:r>
              <a:rPr lang="en-US" b="1" err="1"/>
              <a:t>LDaCA</a:t>
            </a:r>
            <a:r>
              <a:rPr lang="en-US" b="1"/>
              <a:t> – Similar as CADRE – more for open, automatically grant access – bypass custodian -  (different research area: Language data) - </a:t>
            </a:r>
            <a:r>
              <a:rPr lang="en-US" b="1" err="1"/>
              <a:t>CILogon</a:t>
            </a:r>
          </a:p>
          <a:p>
            <a:r>
              <a:rPr lang="en-US" b="1"/>
              <a:t>SEAF – Partnership between industry / research, env impact assessment for mining company/</a:t>
            </a:r>
            <a:r>
              <a:rPr lang="en-US" b="1" err="1"/>
              <a:t>commerical</a:t>
            </a:r>
            <a:r>
              <a:rPr lang="en-US" b="1"/>
              <a:t>, western </a:t>
            </a:r>
            <a:r>
              <a:rPr lang="en-US" b="1" err="1"/>
              <a:t>australia</a:t>
            </a:r>
            <a:r>
              <a:rPr lang="en-US" b="1"/>
              <a:t> – shared environment analytics facility</a:t>
            </a:r>
          </a:p>
          <a:p>
            <a:r>
              <a:rPr lang="en-US" b="1"/>
              <a:t>NECTAR – allow researchers to build AAIs – on research cloud – ref architecture doc</a:t>
            </a:r>
          </a:p>
          <a:p>
            <a:r>
              <a:rPr lang="en-US" b="1"/>
              <a:t>NIF</a:t>
            </a:r>
          </a:p>
          <a:p>
            <a:r>
              <a:rPr lang="en-US" sz="1200" b="0" i="0" kern="1200">
                <a:solidFill>
                  <a:schemeClr val="tx1"/>
                </a:solidFill>
                <a:effectLst/>
                <a:latin typeface="+mn-lt"/>
                <a:ea typeface="+mn-ea"/>
                <a:cs typeface="+mn-cs"/>
              </a:rPr>
              <a:t> </a:t>
            </a:r>
            <a:endParaRPr lang="en-US"/>
          </a:p>
          <a:p>
            <a:pPr fontAlgn="base"/>
            <a:r>
              <a:rPr lang="en-US" sz="1200" b="0" i="0" kern="1200">
                <a:effectLst/>
                <a:latin typeface="+mn-lt"/>
                <a:ea typeface="+mn-ea"/>
                <a:cs typeface="+mn-cs"/>
              </a:rPr>
              <a:t>CADRE: advanced REMS</a:t>
            </a:r>
            <a:r>
              <a:rPr lang="en-US"/>
              <a:t> use case</a:t>
            </a:r>
            <a:r>
              <a:rPr lang="en-US" sz="1200" b="0" i="0" kern="1200">
                <a:effectLst/>
                <a:latin typeface="+mn-lt"/>
                <a:ea typeface="+mn-ea"/>
                <a:cs typeface="+mn-cs"/>
              </a:rPr>
              <a:t>,</a:t>
            </a:r>
            <a:r>
              <a:rPr lang="en-US"/>
              <a:t> </a:t>
            </a:r>
            <a:r>
              <a:rPr lang="en-AU"/>
              <a:t> good data classification with fine-grained access controls,</a:t>
            </a:r>
            <a:r>
              <a:rPr lang="en-US" sz="1200" b="0" i="0" kern="1200">
                <a:solidFill>
                  <a:schemeClr val="tx1"/>
                </a:solidFill>
                <a:effectLst/>
                <a:latin typeface="+mn-lt"/>
                <a:ea typeface="+mn-ea"/>
                <a:cs typeface="+mn-cs"/>
              </a:rPr>
              <a:t> IdP of last resort</a:t>
            </a:r>
            <a:endParaRPr lang="en-AU"/>
          </a:p>
          <a:p>
            <a:r>
              <a:rPr lang="en-AU"/>
              <a:t>REMS greatly improves transparency for everyone in the process, reduces approval time through a more structured set of questions, and provides data access committees with history and precedents to help make access request decisions</a:t>
            </a:r>
            <a:endParaRPr lang="en-US" b="0" i="0">
              <a:effectLst/>
            </a:endParaRPr>
          </a:p>
          <a:p>
            <a:pPr fontAlgn="base"/>
            <a:endParaRPr lang="en-US"/>
          </a:p>
          <a:p>
            <a:r>
              <a:rPr lang="en-US" sz="1200" b="0" i="0" kern="1200" err="1">
                <a:solidFill>
                  <a:schemeClr val="tx1"/>
                </a:solidFill>
                <a:effectLst/>
                <a:latin typeface="+mn-lt"/>
                <a:ea typeface="+mn-ea"/>
                <a:cs typeface="+mn-cs"/>
              </a:rPr>
              <a:t>LDaCA</a:t>
            </a:r>
            <a:r>
              <a:rPr lang="en-US" sz="1200" b="0" i="0" kern="1200">
                <a:solidFill>
                  <a:schemeClr val="tx1"/>
                </a:solidFill>
                <a:effectLst/>
                <a:latin typeface="+mn-lt"/>
                <a:ea typeface="+mn-ea"/>
                <a:cs typeface="+mn-cs"/>
              </a:rPr>
              <a:t>: </a:t>
            </a:r>
            <a:r>
              <a:rPr lang="en-US"/>
              <a:t>variable data</a:t>
            </a:r>
            <a:r>
              <a:rPr lang="en-US" sz="1200" b="0" i="0" kern="1200">
                <a:solidFill>
                  <a:schemeClr val="tx1"/>
                </a:solidFill>
                <a:effectLst/>
                <a:latin typeface="+mn-lt"/>
                <a:ea typeface="+mn-ea"/>
                <a:cs typeface="+mn-cs"/>
              </a:rPr>
              <a:t> sensitivity</a:t>
            </a:r>
            <a:r>
              <a:rPr lang="en-US"/>
              <a:t> across data collections</a:t>
            </a:r>
            <a:r>
              <a:rPr lang="en-US" sz="1200" b="0" i="0" kern="1200">
                <a:solidFill>
                  <a:schemeClr val="tx1"/>
                </a:solidFill>
                <a:effectLst/>
                <a:latin typeface="+mn-lt"/>
                <a:ea typeface="+mn-ea"/>
                <a:cs typeface="+mn-cs"/>
              </a:rPr>
              <a:t>, multiple identity providers</a:t>
            </a:r>
            <a:r>
              <a:rPr lang="en-US"/>
              <a:t>, including IdP of last resort.</a:t>
            </a:r>
            <a:r>
              <a:rPr lang="en-US" sz="1200" b="0" i="0" kern="1200">
                <a:solidFill>
                  <a:schemeClr val="tx1"/>
                </a:solidFill>
                <a:effectLst/>
                <a:latin typeface="+mn-lt"/>
                <a:ea typeface="+mn-ea"/>
                <a:cs typeface="+mn-cs"/>
              </a:rPr>
              <a:t> </a:t>
            </a:r>
            <a:endParaRPr lang="en-US"/>
          </a:p>
          <a:p>
            <a:endParaRPr lang="en-US"/>
          </a:p>
          <a:p>
            <a:pPr rtl="0" fontAlgn="base"/>
            <a:r>
              <a:rPr lang="en-US" sz="1200" b="0" i="0" kern="1200">
                <a:solidFill>
                  <a:schemeClr val="tx1"/>
                </a:solidFill>
                <a:effectLst/>
                <a:latin typeface="+mn-lt"/>
                <a:ea typeface="+mn-ea"/>
                <a:cs typeface="+mn-cs"/>
              </a:rPr>
              <a:t>Microscopy Australia: tracking instrument level research impact. </a:t>
            </a:r>
            <a:endParaRPr lang="en-US" b="0" i="0">
              <a:effectLst/>
            </a:endParaRPr>
          </a:p>
          <a:p>
            <a:endParaRPr lang="en-US"/>
          </a:p>
          <a:p>
            <a:pPr fontAlgn="base"/>
            <a:r>
              <a:rPr lang="en-US" sz="1200" b="0" i="0" kern="1200">
                <a:solidFill>
                  <a:schemeClr val="tx1"/>
                </a:solidFill>
                <a:effectLst/>
                <a:latin typeface="+mn-lt"/>
                <a:ea typeface="+mn-ea"/>
                <a:cs typeface="+mn-cs"/>
              </a:rPr>
              <a:t>National Imaging Facility: secure multi site sensitive health data collaboration</a:t>
            </a:r>
            <a:r>
              <a:rPr lang="en-US"/>
              <a:t> – seeking to integrate XNAT &amp; </a:t>
            </a:r>
            <a:r>
              <a:rPr lang="en-US" err="1"/>
              <a:t>REDCap</a:t>
            </a:r>
            <a:r>
              <a:rPr lang="en-US"/>
              <a:t> with AAI.</a:t>
            </a:r>
            <a:r>
              <a:rPr lang="en-US" sz="1200" b="0" i="0" kern="1200">
                <a:solidFill>
                  <a:schemeClr val="tx1"/>
                </a:solidFill>
                <a:effectLst/>
                <a:latin typeface="+mn-lt"/>
                <a:ea typeface="+mn-ea"/>
                <a:cs typeface="+mn-cs"/>
              </a:rPr>
              <a:t> </a:t>
            </a:r>
            <a:endParaRPr lang="en-US" b="0" i="0">
              <a:effectLst/>
            </a:endParaRPr>
          </a:p>
          <a:p>
            <a:endParaRPr lang="en-US"/>
          </a:p>
          <a:p>
            <a:r>
              <a:rPr lang="en-US" b="1"/>
              <a:t>ARDC-Nectar: </a:t>
            </a:r>
            <a:r>
              <a:rPr lang="en-US" b="1">
                <a:solidFill>
                  <a:srgbClr val="000000"/>
                </a:solidFill>
              </a:rPr>
              <a:t> Developing an </a:t>
            </a:r>
            <a:r>
              <a:rPr lang="en-AU" b="1">
                <a:solidFill>
                  <a:srgbClr val="000000"/>
                </a:solidFill>
              </a:rPr>
              <a:t>Architectural Reference for a federated AAI to support research collaborations</a:t>
            </a:r>
            <a:endParaRPr lang="en-US" b="1">
              <a:solidFill>
                <a:srgbClr val="000000"/>
              </a:solidFill>
            </a:endParaRPr>
          </a:p>
          <a:p>
            <a:r>
              <a:rPr lang="en-US"/>
              <a:t>ARDC-SEAF: investigating how to strengthen identity, access, and data-governance capabilities across the Australian research and government ecosystems</a:t>
            </a:r>
            <a:endParaRPr lang="en-US">
              <a:solidFill>
                <a:srgbClr val="000000"/>
              </a:solidFill>
            </a:endParaRPr>
          </a:p>
          <a:p>
            <a:r>
              <a:rPr lang="en-US"/>
              <a:t>to facilitate secure, interoperable data sharing </a:t>
            </a:r>
          </a:p>
          <a:p>
            <a:endParaRPr lang="en-US"/>
          </a:p>
          <a:p>
            <a:pPr fontAlgn="base"/>
            <a:r>
              <a:rPr lang="en-US" sz="1200" b="0" i="0" kern="1200">
                <a:solidFill>
                  <a:schemeClr val="tx1"/>
                </a:solidFill>
                <a:effectLst/>
                <a:latin typeface="+mn-lt"/>
                <a:ea typeface="+mn-ea"/>
                <a:cs typeface="+mn-cs"/>
              </a:rPr>
              <a:t>GUARDIANS: </a:t>
            </a:r>
            <a:r>
              <a:rPr lang="en-US"/>
              <a:t>data custodian-driven</a:t>
            </a:r>
            <a:r>
              <a:rPr lang="en-US" sz="1200" b="0" i="0" kern="1200">
                <a:solidFill>
                  <a:schemeClr val="tx1"/>
                </a:solidFill>
                <a:effectLst/>
                <a:latin typeface="+mn-lt"/>
                <a:ea typeface="+mn-ea"/>
                <a:cs typeface="+mn-cs"/>
              </a:rPr>
              <a:t> workflows and identity challenges</a:t>
            </a:r>
            <a:r>
              <a:rPr lang="en-US"/>
              <a:t> for access to sensitive genomic data</a:t>
            </a:r>
            <a:endParaRPr lang="en-US" b="0" i="0">
              <a:effectLst/>
            </a:endParaRPr>
          </a:p>
          <a:p>
            <a:pPr fontAlgn="base"/>
            <a:r>
              <a:rPr lang="en-US" sz="1200" b="0" i="0" kern="1200">
                <a:solidFill>
                  <a:schemeClr val="tx1"/>
                </a:solidFill>
                <a:effectLst/>
                <a:latin typeface="+mn-lt"/>
                <a:ea typeface="+mn-ea"/>
                <a:cs typeface="+mn-cs"/>
              </a:rPr>
              <a:t>This portfolio </a:t>
            </a:r>
            <a:r>
              <a:rPr lang="en-US"/>
              <a:t>displays a</a:t>
            </a:r>
            <a:r>
              <a:rPr lang="en-US" sz="1200" b="0" i="0" kern="1200">
                <a:solidFill>
                  <a:schemeClr val="tx1"/>
                </a:solidFill>
                <a:effectLst/>
                <a:latin typeface="+mn-lt"/>
                <a:ea typeface="+mn-ea"/>
                <a:cs typeface="+mn-cs"/>
              </a:rPr>
              <a:t> spectrum of needs. </a:t>
            </a:r>
            <a:endParaRPr lang="en-US" sz="1200" b="0" i="0" kern="1200">
              <a:solidFill>
                <a:schemeClr val="tx1"/>
              </a:solidFill>
              <a:effectLst/>
              <a:latin typeface="+mn-lt"/>
            </a:endParaRPr>
          </a:p>
          <a:p>
            <a:endParaRPr lang="en-US"/>
          </a:p>
          <a:p>
            <a:r>
              <a:rPr lang="en-US"/>
              <a:t>NIF – XNAT/REDCAP and </a:t>
            </a:r>
            <a:r>
              <a:rPr lang="en-US" err="1"/>
              <a:t>kubernetes</a:t>
            </a:r>
            <a:r>
              <a:rPr lang="en-US"/>
              <a:t> - </a:t>
            </a:r>
          </a:p>
          <a:p>
            <a:endParaRPr lang="en-US"/>
          </a:p>
          <a:p>
            <a:r>
              <a:rPr lang="en-US"/>
              <a:t>XNAT uplift – extend to desktop/claims k8s stuff – OIDC claims – can't do </a:t>
            </a:r>
            <a:r>
              <a:rPr lang="en-US" err="1"/>
              <a:t>authorisations</a:t>
            </a:r>
            <a:r>
              <a:rPr lang="en-US"/>
              <a:t> </a:t>
            </a:r>
          </a:p>
          <a:p>
            <a:endParaRPr lang="en-US"/>
          </a:p>
          <a:p>
            <a:endParaRPr lang="en-US"/>
          </a:p>
          <a:p>
            <a:r>
              <a:rPr lang="en-US"/>
              <a:t>AARC Tree – finishing – most work gone to policy – tech architecture good – AAF contributed back </a:t>
            </a:r>
          </a:p>
        </p:txBody>
      </p:sp>
      <p:sp>
        <p:nvSpPr>
          <p:cNvPr id="372" name="Google Shape;372;p2:notes">
            <a:extLst>
              <a:ext uri="{FF2B5EF4-FFF2-40B4-BE49-F238E27FC236}">
                <a16:creationId xmlns:a16="http://schemas.microsoft.com/office/drawing/2014/main" id="{369DA609-E96F-498F-B31C-7CD23B4A5E7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8011961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kern="1200" dirty="0">
                <a:solidFill>
                  <a:schemeClr val="tx1"/>
                </a:solidFill>
                <a:effectLst/>
                <a:latin typeface="+mn-lt"/>
                <a:ea typeface="+mn-ea"/>
                <a:cs typeface="+mn-cs"/>
              </a:rPr>
              <a:t>GUARDIANS has brilliant scientists but low identity maturity. </a:t>
            </a:r>
          </a:p>
          <a:p>
            <a:pPr rtl="0"/>
            <a:endParaRPr lang="en-US" b="1" i="0" dirty="0">
              <a:effectLst/>
            </a:endParaRPr>
          </a:p>
          <a:p>
            <a:r>
              <a:rPr lang="en-US" b="1" dirty="0"/>
              <a:t>What guardians does is basically does: seeks to give researchers streamlined access to large coordinated genomic datasets via: a </a:t>
            </a:r>
            <a:r>
              <a:rPr lang="en-US" b="1" dirty="0" err="1"/>
              <a:t>centralised</a:t>
            </a:r>
            <a:r>
              <a:rPr lang="en-US" b="1" dirty="0"/>
              <a:t> data commons and genome repository; secure access and shared identity management; and tools, training and workflows for data discovery, sharing and analysis.</a:t>
            </a:r>
            <a:endParaRPr lang="en-US" dirty="0"/>
          </a:p>
          <a:p>
            <a:endParaRPr lang="en-US" b="1" dirty="0"/>
          </a:p>
          <a:p>
            <a:r>
              <a:rPr lang="en-US" dirty="0"/>
              <a:t>- the partners are still focused on data and analytics platforms – nice UIs &amp; good UXs</a:t>
            </a:r>
          </a:p>
          <a:p>
            <a:r>
              <a:rPr lang="en-US" dirty="0"/>
              <a:t>- love federated AuthN, want access for non-</a:t>
            </a:r>
            <a:r>
              <a:rPr lang="en-US" dirty="0" err="1"/>
              <a:t>edu</a:t>
            </a:r>
            <a:r>
              <a:rPr lang="en-US" dirty="0"/>
              <a:t>, ambivalent about delegating access to an AAI</a:t>
            </a:r>
          </a:p>
          <a:p>
            <a:pPr fontAlgn="base"/>
            <a:endParaRPr lang="en-US" dirty="0"/>
          </a:p>
          <a:p>
            <a:pPr rtl="0" fontAlgn="base"/>
            <a:r>
              <a:rPr lang="en-US" sz="1200" b="0" i="0" kern="1200" dirty="0">
                <a:solidFill>
                  <a:schemeClr val="tx1"/>
                </a:solidFill>
                <a:effectLst/>
                <a:latin typeface="+mn-lt"/>
                <a:ea typeface="+mn-ea"/>
                <a:cs typeface="+mn-cs"/>
              </a:rPr>
              <a:t>They think service by service instead of community-wide. </a:t>
            </a:r>
            <a:endParaRPr lang="en-US" b="0" i="0" dirty="0">
              <a:effectLst/>
            </a:endParaRPr>
          </a:p>
          <a:p>
            <a:pPr rtl="0" fontAlgn="base"/>
            <a:r>
              <a:rPr lang="en-US" sz="1200" b="0" i="0" kern="1200" dirty="0">
                <a:solidFill>
                  <a:schemeClr val="tx1"/>
                </a:solidFill>
                <a:effectLst/>
                <a:latin typeface="+mn-lt"/>
                <a:ea typeface="+mn-ea"/>
                <a:cs typeface="+mn-cs"/>
              </a:rPr>
              <a:t>Trust is personal rather than systematic.  </a:t>
            </a:r>
            <a:endParaRPr lang="en-US" b="0" i="0" dirty="0">
              <a:effectLst/>
            </a:endParaRPr>
          </a:p>
          <a:p>
            <a:pPr fontAlgn="base"/>
            <a:r>
              <a:rPr lang="en-US" sz="1200" b="0" i="0" kern="1200" dirty="0">
                <a:solidFill>
                  <a:schemeClr val="tx1"/>
                </a:solidFill>
                <a:effectLst/>
                <a:latin typeface="+mn-lt"/>
                <a:ea typeface="+mn-ea"/>
                <a:cs typeface="+mn-cs"/>
              </a:rPr>
              <a:t>Data classification is unclear</a:t>
            </a:r>
            <a:r>
              <a:rPr lang="en-US" dirty="0"/>
              <a:t>, but slowly maturing </a:t>
            </a:r>
            <a:endParaRPr lang="en-US" b="0" i="0" dirty="0">
              <a:effectLst/>
            </a:endParaRPr>
          </a:p>
          <a:p>
            <a:pPr rtl="0" fontAlgn="base"/>
            <a:r>
              <a:rPr lang="en-US" sz="1200" b="0" i="0" kern="1200" dirty="0">
                <a:solidFill>
                  <a:schemeClr val="tx1"/>
                </a:solidFill>
                <a:effectLst/>
                <a:latin typeface="+mn-lt"/>
                <a:ea typeface="+mn-ea"/>
                <a:cs typeface="+mn-cs"/>
              </a:rPr>
              <a:t>Identity assurance needs aren’t documented. </a:t>
            </a:r>
            <a:endParaRPr lang="en-US" b="0" i="0" dirty="0">
              <a:effectLst/>
            </a:endParaRPr>
          </a:p>
          <a:p>
            <a:pPr rtl="0" fontAlgn="base"/>
            <a:r>
              <a:rPr lang="en-US" sz="1200" b="0" i="0" kern="1200" dirty="0">
                <a:solidFill>
                  <a:schemeClr val="tx1"/>
                </a:solidFill>
                <a:effectLst/>
                <a:latin typeface="+mn-lt"/>
                <a:ea typeface="+mn-ea"/>
                <a:cs typeface="+mn-cs"/>
              </a:rPr>
              <a:t>Little investment in basic IAM knowledge; focus goes to platform features. </a:t>
            </a:r>
            <a:endParaRPr lang="en-US" b="0" i="0" dirty="0">
              <a:effectLst/>
            </a:endParaRPr>
          </a:p>
          <a:p>
            <a:pPr rtl="0" fontAlgn="base"/>
            <a:r>
              <a:rPr lang="en-US" sz="1200" b="0" i="0" kern="1200" dirty="0">
                <a:solidFill>
                  <a:schemeClr val="tx1"/>
                </a:solidFill>
                <a:effectLst/>
                <a:latin typeface="+mn-lt"/>
                <a:ea typeface="+mn-ea"/>
                <a:cs typeface="+mn-cs"/>
              </a:rPr>
              <a:t>We’re effectively running identity 101 between genome pipelines. </a:t>
            </a:r>
            <a:endParaRPr lang="en-US" b="0" i="0" dirty="0">
              <a:effectLst/>
            </a:endParaRPr>
          </a:p>
        </p:txBody>
      </p:sp>
      <p:sp>
        <p:nvSpPr>
          <p:cNvPr id="4" name="Slide Number Placeholder 3"/>
          <p:cNvSpPr>
            <a:spLocks noGrp="1"/>
          </p:cNvSpPr>
          <p:nvPr>
            <p:ph type="sldNum" sz="quarter" idx="5"/>
          </p:nvPr>
        </p:nvSpPr>
        <p:spPr/>
        <p:txBody>
          <a:bodyPr/>
          <a:lstStyle/>
          <a:p>
            <a:fld id="{02F7E384-A2F1-BC45-BB5A-245DD4B19539}" type="slidenum">
              <a:rPr lang="en-AU" smtClean="0"/>
              <a:t>9</a:t>
            </a:fld>
            <a:endParaRPr lang="en-AU"/>
          </a:p>
        </p:txBody>
      </p:sp>
    </p:spTree>
    <p:extLst>
      <p:ext uri="{BB962C8B-B14F-4D97-AF65-F5344CB8AC3E}">
        <p14:creationId xmlns:p14="http://schemas.microsoft.com/office/powerpoint/2010/main" val="362818908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emf"/></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4.jpe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5.jpe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emf"/></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2.em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3.emf"/><Relationship Id="rId4" Type="http://schemas.openxmlformats.org/officeDocument/2006/relationships/image" Target="../media/image2.emf"/></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emf"/><Relationship Id="rId1" Type="http://schemas.openxmlformats.org/officeDocument/2006/relationships/slideMaster" Target="../slideMasters/slideMaster2.xml"/><Relationship Id="rId4" Type="http://schemas.openxmlformats.org/officeDocument/2006/relationships/image" Target="../media/image3.emf"/></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emf"/><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descr="A picture containing screenshot, orange, colorfulness, amber&#10;&#10;Description automatically generated">
            <a:extLst>
              <a:ext uri="{FF2B5EF4-FFF2-40B4-BE49-F238E27FC236}">
                <a16:creationId xmlns:a16="http://schemas.microsoft.com/office/drawing/2014/main" id="{39678675-DC3A-D5ED-72AD-F7358B92CA82}"/>
              </a:ext>
            </a:extLst>
          </p:cNvPr>
          <p:cNvPicPr>
            <a:picLocks noChangeAspect="1"/>
          </p:cNvPicPr>
          <p:nvPr userDrawn="1"/>
        </p:nvPicPr>
        <p:blipFill rotWithShape="1">
          <a:blip r:embed="rId2"/>
          <a:srcRect r="3633"/>
          <a:stretch/>
        </p:blipFill>
        <p:spPr>
          <a:xfrm>
            <a:off x="0" y="0"/>
            <a:ext cx="11749088" cy="6858000"/>
          </a:xfrm>
          <a:prstGeom prst="rect">
            <a:avLst/>
          </a:prstGeom>
        </p:spPr>
      </p:pic>
      <p:sp>
        <p:nvSpPr>
          <p:cNvPr id="5" name="Title 1">
            <a:extLst>
              <a:ext uri="{FF2B5EF4-FFF2-40B4-BE49-F238E27FC236}">
                <a16:creationId xmlns:a16="http://schemas.microsoft.com/office/drawing/2014/main" id="{5072C114-9EF8-EA06-08D9-B8DF0D70140A}"/>
              </a:ext>
            </a:extLst>
          </p:cNvPr>
          <p:cNvSpPr>
            <a:spLocks noGrp="1"/>
          </p:cNvSpPr>
          <p:nvPr>
            <p:ph type="title"/>
          </p:nvPr>
        </p:nvSpPr>
        <p:spPr>
          <a:xfrm>
            <a:off x="464127" y="441324"/>
            <a:ext cx="5631874" cy="2176615"/>
          </a:xfrm>
        </p:spPr>
        <p:txBody>
          <a:bodyPr lIns="0" tIns="0" rIns="0" bIns="0" anchor="t" anchorCtr="0">
            <a:normAutofit/>
          </a:bodyPr>
          <a:lstStyle>
            <a:lvl1pPr>
              <a:defRPr sz="4400" b="1" i="0">
                <a:solidFill>
                  <a:schemeClr val="bg1"/>
                </a:solidFill>
                <a:latin typeface="Arial" panose="020B0604020202020204" pitchFamily="34" charset="0"/>
                <a:cs typeface="Arial" panose="020B0604020202020204" pitchFamily="34" charset="0"/>
              </a:defRPr>
            </a:lvl1pPr>
          </a:lstStyle>
          <a:p>
            <a:r>
              <a:rPr lang="en-GB"/>
              <a:t>Click to edit Master title style</a:t>
            </a:r>
            <a:endParaRPr lang="en-US"/>
          </a:p>
        </p:txBody>
      </p:sp>
      <p:pic>
        <p:nvPicPr>
          <p:cNvPr id="2" name="Picture 1">
            <a:extLst>
              <a:ext uri="{FF2B5EF4-FFF2-40B4-BE49-F238E27FC236}">
                <a16:creationId xmlns:a16="http://schemas.microsoft.com/office/drawing/2014/main" id="{B57D2324-F4DF-621C-C95C-FAD095D74153}"/>
              </a:ext>
            </a:extLst>
          </p:cNvPr>
          <p:cNvPicPr>
            <a:picLocks noChangeAspect="1"/>
          </p:cNvPicPr>
          <p:nvPr userDrawn="1"/>
        </p:nvPicPr>
        <p:blipFill rotWithShape="1">
          <a:blip r:embed="rId3"/>
          <a:srcRect r="43126"/>
          <a:stretch/>
        </p:blipFill>
        <p:spPr>
          <a:xfrm>
            <a:off x="464127" y="5741895"/>
            <a:ext cx="1970315" cy="711294"/>
          </a:xfrm>
          <a:prstGeom prst="rect">
            <a:avLst/>
          </a:prstGeom>
        </p:spPr>
      </p:pic>
      <p:pic>
        <p:nvPicPr>
          <p:cNvPr id="3" name="Picture 2">
            <a:extLst>
              <a:ext uri="{FF2B5EF4-FFF2-40B4-BE49-F238E27FC236}">
                <a16:creationId xmlns:a16="http://schemas.microsoft.com/office/drawing/2014/main" id="{A1ADFC80-5124-CF84-FA1C-7F6587252ACC}"/>
              </a:ext>
            </a:extLst>
          </p:cNvPr>
          <p:cNvPicPr>
            <a:picLocks noChangeAspect="1"/>
          </p:cNvPicPr>
          <p:nvPr userDrawn="1"/>
        </p:nvPicPr>
        <p:blipFill>
          <a:blip r:embed="rId4"/>
          <a:stretch>
            <a:fillRect/>
          </a:stretch>
        </p:blipFill>
        <p:spPr>
          <a:xfrm>
            <a:off x="5686084" y="5741895"/>
            <a:ext cx="819831" cy="591631"/>
          </a:xfrm>
          <a:prstGeom prst="rect">
            <a:avLst/>
          </a:prstGeom>
        </p:spPr>
      </p:pic>
      <p:sp>
        <p:nvSpPr>
          <p:cNvPr id="6" name="Text Placeholder 6">
            <a:extLst>
              <a:ext uri="{FF2B5EF4-FFF2-40B4-BE49-F238E27FC236}">
                <a16:creationId xmlns:a16="http://schemas.microsoft.com/office/drawing/2014/main" id="{F2047449-DDC1-BBDE-0E83-3560B0A0ECED}"/>
              </a:ext>
            </a:extLst>
          </p:cNvPr>
          <p:cNvSpPr>
            <a:spLocks noGrp="1"/>
          </p:cNvSpPr>
          <p:nvPr>
            <p:ph type="body" sz="quarter" idx="10"/>
          </p:nvPr>
        </p:nvSpPr>
        <p:spPr>
          <a:xfrm>
            <a:off x="462950" y="4625415"/>
            <a:ext cx="3465513" cy="566737"/>
          </a:xfrm>
        </p:spPr>
        <p:txBody>
          <a:bodyPr lIns="0" rIns="0">
            <a:noAutofit/>
          </a:bodyPr>
          <a:lstStyle>
            <a:lvl1pPr marL="0" indent="0" algn="l">
              <a:buNone/>
              <a:defRPr sz="1800">
                <a:solidFill>
                  <a:schemeClr val="bg2"/>
                </a:solidFill>
              </a:defRPr>
            </a:lvl1pPr>
            <a:lvl2pPr marL="457200" indent="0" algn="l">
              <a:buNone/>
              <a:defRPr sz="1800">
                <a:solidFill>
                  <a:schemeClr val="bg2"/>
                </a:solidFill>
              </a:defRPr>
            </a:lvl2pPr>
            <a:lvl3pPr marL="914400" indent="0" algn="l">
              <a:buNone/>
              <a:defRPr sz="1800">
                <a:solidFill>
                  <a:schemeClr val="bg2"/>
                </a:solidFill>
              </a:defRPr>
            </a:lvl3pPr>
            <a:lvl4pPr marL="1371600" indent="0" algn="l">
              <a:buNone/>
              <a:defRPr sz="1800">
                <a:solidFill>
                  <a:schemeClr val="bg2"/>
                </a:solidFill>
              </a:defRPr>
            </a:lvl4pPr>
            <a:lvl5pPr marL="1828800" indent="0" algn="l">
              <a:buNone/>
              <a:defRPr sz="1800">
                <a:solidFill>
                  <a:schemeClr val="bg2"/>
                </a:solidFill>
              </a:defRPr>
            </a:lvl5pPr>
          </a:lstStyle>
          <a:p>
            <a:pPr lvl="0"/>
            <a:r>
              <a:rPr lang="en-GB"/>
              <a:t>Click to edit Master text styles</a:t>
            </a:r>
          </a:p>
        </p:txBody>
      </p:sp>
      <p:pic>
        <p:nvPicPr>
          <p:cNvPr id="7" name="Google Shape;336;p5" descr="A black and white logo&#10;&#10;Description automatically generated">
            <a:extLst>
              <a:ext uri="{FF2B5EF4-FFF2-40B4-BE49-F238E27FC236}">
                <a16:creationId xmlns:a16="http://schemas.microsoft.com/office/drawing/2014/main" id="{E9953142-F41C-7A50-E2A5-010D70AE7B3F}"/>
              </a:ext>
            </a:extLst>
          </p:cNvPr>
          <p:cNvPicPr preferRelativeResize="0"/>
          <p:nvPr userDrawn="1"/>
        </p:nvPicPr>
        <p:blipFill rotWithShape="1">
          <a:blip r:embed="rId5">
            <a:alphaModFix/>
          </a:blip>
          <a:srcRect l="64476" r="-64476"/>
          <a:stretch/>
        </p:blipFill>
        <p:spPr>
          <a:xfrm>
            <a:off x="2396286" y="5741895"/>
            <a:ext cx="3064354" cy="754799"/>
          </a:xfrm>
          <a:prstGeom prst="rect">
            <a:avLst/>
          </a:prstGeom>
          <a:noFill/>
          <a:ln>
            <a:noFill/>
          </a:ln>
        </p:spPr>
      </p:pic>
    </p:spTree>
    <p:extLst>
      <p:ext uri="{BB962C8B-B14F-4D97-AF65-F5344CB8AC3E}">
        <p14:creationId xmlns:p14="http://schemas.microsoft.com/office/powerpoint/2010/main" val="1682283681"/>
      </p:ext>
    </p:extLst>
  </p:cSld>
  <p:clrMapOvr>
    <a:masterClrMapping/>
  </p:clrMapOvr>
  <p:extLst>
    <p:ext uri="{DCECCB84-F9BA-43D5-87BE-67443E8EF086}">
      <p15:sldGuideLst xmlns:p15="http://schemas.microsoft.com/office/powerpoint/2012/main">
        <p15:guide id="1" orient="horz" pos="278">
          <p15:clr>
            <a:srgbClr val="FBAE40"/>
          </p15:clr>
        </p15:guide>
        <p15:guide id="2" pos="279">
          <p15:clr>
            <a:srgbClr val="FBAE40"/>
          </p15:clr>
        </p15:guide>
        <p15:guide id="3" orient="horz" pos="4065">
          <p15:clr>
            <a:srgbClr val="FBAE40"/>
          </p15:clr>
        </p15:guide>
        <p15:guide id="4" pos="740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8" name="Picture 7" descr="A purple background with many lines and dots&#10;&#10;Description automatically generated">
            <a:extLst>
              <a:ext uri="{FF2B5EF4-FFF2-40B4-BE49-F238E27FC236}">
                <a16:creationId xmlns:a16="http://schemas.microsoft.com/office/drawing/2014/main" id="{F834A2F3-28EB-75D4-06A9-7A71EF6A5FDB}"/>
              </a:ext>
            </a:extLst>
          </p:cNvPr>
          <p:cNvPicPr>
            <a:picLocks noChangeAspect="1"/>
          </p:cNvPicPr>
          <p:nvPr userDrawn="1"/>
        </p:nvPicPr>
        <p:blipFill>
          <a:blip r:embed="rId2"/>
          <a:stretch>
            <a:fillRect/>
          </a:stretch>
        </p:blipFill>
        <p:spPr>
          <a:xfrm>
            <a:off x="421664" y="5773"/>
            <a:ext cx="12169979" cy="6852227"/>
          </a:xfrm>
          <a:prstGeom prst="rect">
            <a:avLst/>
          </a:prstGeom>
        </p:spPr>
      </p:pic>
      <p:pic>
        <p:nvPicPr>
          <p:cNvPr id="3" name="Picture 2" descr="A picture containing screenshot, graphics, graphic design, design&#10;&#10;Description automatically generated">
            <a:extLst>
              <a:ext uri="{FF2B5EF4-FFF2-40B4-BE49-F238E27FC236}">
                <a16:creationId xmlns:a16="http://schemas.microsoft.com/office/drawing/2014/main" id="{8BEF442E-8B9A-BABC-FB82-28667549CEA1}"/>
              </a:ext>
            </a:extLst>
          </p:cNvPr>
          <p:cNvPicPr>
            <a:picLocks noChangeAspect="1"/>
          </p:cNvPicPr>
          <p:nvPr userDrawn="1"/>
        </p:nvPicPr>
        <p:blipFill rotWithShape="1">
          <a:blip r:embed="rId3"/>
          <a:srcRect r="3633"/>
          <a:stretch/>
        </p:blipFill>
        <p:spPr>
          <a:xfrm>
            <a:off x="0" y="0"/>
            <a:ext cx="11772799" cy="6871840"/>
          </a:xfrm>
          <a:prstGeom prst="rect">
            <a:avLst/>
          </a:prstGeom>
        </p:spPr>
      </p:pic>
      <p:sp>
        <p:nvSpPr>
          <p:cNvPr id="5" name="Text Placeholder 6">
            <a:extLst>
              <a:ext uri="{FF2B5EF4-FFF2-40B4-BE49-F238E27FC236}">
                <a16:creationId xmlns:a16="http://schemas.microsoft.com/office/drawing/2014/main" id="{09A4E1BB-308B-DFC7-0198-AD7CC74488E7}"/>
              </a:ext>
            </a:extLst>
          </p:cNvPr>
          <p:cNvSpPr>
            <a:spLocks noGrp="1"/>
          </p:cNvSpPr>
          <p:nvPr>
            <p:ph type="body" sz="quarter" idx="10"/>
          </p:nvPr>
        </p:nvSpPr>
        <p:spPr>
          <a:xfrm>
            <a:off x="572281" y="2577954"/>
            <a:ext cx="5271928" cy="3484916"/>
          </a:xfrm>
        </p:spPr>
        <p:txBody>
          <a:bodyPr lIns="0" rIns="0">
            <a:noAutofit/>
          </a:bodyPr>
          <a:lstStyle>
            <a:lvl1pPr marL="0" indent="0" algn="l">
              <a:buFont typeface="Arial" panose="020B0604020202020204" pitchFamily="34" charset="0"/>
              <a:buNone/>
              <a:defRPr sz="1800">
                <a:solidFill>
                  <a:srgbClr val="000000"/>
                </a:solidFill>
              </a:defRPr>
            </a:lvl1pPr>
            <a:lvl2pPr marL="742950" indent="-285750" algn="l">
              <a:buFont typeface="Arial" panose="020B0604020202020204" pitchFamily="34" charset="0"/>
              <a:buChar char="•"/>
              <a:defRPr sz="1800">
                <a:solidFill>
                  <a:srgbClr val="000000"/>
                </a:solidFill>
              </a:defRPr>
            </a:lvl2pPr>
            <a:lvl3pPr marL="1200150" indent="-285750" algn="l">
              <a:buFont typeface="Arial" panose="020B0604020202020204" pitchFamily="34" charset="0"/>
              <a:buChar char="•"/>
              <a:defRPr sz="1800">
                <a:solidFill>
                  <a:srgbClr val="000000"/>
                </a:solidFill>
              </a:defRPr>
            </a:lvl3pPr>
            <a:lvl4pPr marL="1657350" indent="-285750" algn="l">
              <a:buFont typeface="Arial" panose="020B0604020202020204" pitchFamily="34" charset="0"/>
              <a:buChar char="•"/>
              <a:defRPr sz="1800">
                <a:solidFill>
                  <a:srgbClr val="000000"/>
                </a:solidFill>
              </a:defRPr>
            </a:lvl4pPr>
            <a:lvl5pPr marL="2114550" indent="-285750" algn="l">
              <a:buFont typeface="Arial" panose="020B0604020202020204" pitchFamily="34" charset="0"/>
              <a:buChar char="•"/>
              <a:defRPr sz="1800">
                <a:solidFill>
                  <a:srgbClr val="000000"/>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6" name="Google Shape;384;p9">
            <a:extLst>
              <a:ext uri="{FF2B5EF4-FFF2-40B4-BE49-F238E27FC236}">
                <a16:creationId xmlns:a16="http://schemas.microsoft.com/office/drawing/2014/main" id="{238D7D1C-F582-7280-7DAC-DAC7AD5FD9E7}"/>
              </a:ext>
            </a:extLst>
          </p:cNvPr>
          <p:cNvPicPr preferRelativeResize="0"/>
          <p:nvPr userDrawn="1"/>
        </p:nvPicPr>
        <p:blipFill rotWithShape="1">
          <a:blip r:embed="rId4">
            <a:alphaModFix/>
          </a:blip>
          <a:srcRect/>
          <a:stretch/>
        </p:blipFill>
        <p:spPr>
          <a:xfrm>
            <a:off x="603184" y="5392916"/>
            <a:ext cx="3591373" cy="884612"/>
          </a:xfrm>
          <a:prstGeom prst="rect">
            <a:avLst/>
          </a:prstGeom>
          <a:noFill/>
          <a:ln>
            <a:noFill/>
          </a:ln>
        </p:spPr>
      </p:pic>
      <p:sp>
        <p:nvSpPr>
          <p:cNvPr id="7" name="Title 1">
            <a:extLst>
              <a:ext uri="{FF2B5EF4-FFF2-40B4-BE49-F238E27FC236}">
                <a16:creationId xmlns:a16="http://schemas.microsoft.com/office/drawing/2014/main" id="{F6FCAFF0-952C-C1A1-07A4-AB88BCF94664}"/>
              </a:ext>
            </a:extLst>
          </p:cNvPr>
          <p:cNvSpPr>
            <a:spLocks noGrp="1"/>
          </p:cNvSpPr>
          <p:nvPr>
            <p:ph type="title"/>
          </p:nvPr>
        </p:nvSpPr>
        <p:spPr>
          <a:xfrm>
            <a:off x="464127" y="441324"/>
            <a:ext cx="5631874" cy="1685649"/>
          </a:xfrm>
        </p:spPr>
        <p:txBody>
          <a:bodyPr lIns="0" tIns="0" rIns="0" bIns="0" anchor="t" anchorCtr="0">
            <a:normAutofit/>
          </a:bodyPr>
          <a:lstStyle>
            <a:lvl1pPr>
              <a:defRPr sz="3600" b="1" i="0">
                <a:solidFill>
                  <a:schemeClr val="tx1"/>
                </a:solidFill>
                <a:latin typeface="Arial" panose="020B0604020202020204" pitchFamily="34" charset="0"/>
                <a:cs typeface="Arial" panose="020B0604020202020204" pitchFamily="34" charset="0"/>
              </a:defRPr>
            </a:lvl1pPr>
          </a:lstStyle>
          <a:p>
            <a:r>
              <a:rPr lang="en-GB"/>
              <a:t>Click to edit Master title style</a:t>
            </a:r>
            <a:endParaRPr lang="en-US"/>
          </a:p>
        </p:txBody>
      </p:sp>
    </p:spTree>
    <p:extLst>
      <p:ext uri="{BB962C8B-B14F-4D97-AF65-F5344CB8AC3E}">
        <p14:creationId xmlns:p14="http://schemas.microsoft.com/office/powerpoint/2010/main" val="40055445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4" name="Picture 3" descr="A group of people sitting around a table&#10;&#10;Description automatically generated">
            <a:extLst>
              <a:ext uri="{FF2B5EF4-FFF2-40B4-BE49-F238E27FC236}">
                <a16:creationId xmlns:a16="http://schemas.microsoft.com/office/drawing/2014/main" id="{148DCF9F-0085-8B4B-F710-AC90356441AD}"/>
              </a:ext>
            </a:extLst>
          </p:cNvPr>
          <p:cNvPicPr>
            <a:picLocks noChangeAspect="1"/>
          </p:cNvPicPr>
          <p:nvPr userDrawn="1"/>
        </p:nvPicPr>
        <p:blipFill>
          <a:blip r:embed="rId2"/>
          <a:stretch>
            <a:fillRect/>
          </a:stretch>
        </p:blipFill>
        <p:spPr>
          <a:xfrm>
            <a:off x="4519017" y="0"/>
            <a:ext cx="10312312" cy="6871840"/>
          </a:xfrm>
          <a:prstGeom prst="rect">
            <a:avLst/>
          </a:prstGeom>
        </p:spPr>
      </p:pic>
      <p:pic>
        <p:nvPicPr>
          <p:cNvPr id="3" name="Picture 2" descr="A picture containing screenshot, graphics, graphic design, design&#10;&#10;Description automatically generated">
            <a:extLst>
              <a:ext uri="{FF2B5EF4-FFF2-40B4-BE49-F238E27FC236}">
                <a16:creationId xmlns:a16="http://schemas.microsoft.com/office/drawing/2014/main" id="{8BEF442E-8B9A-BABC-FB82-28667549CEA1}"/>
              </a:ext>
            </a:extLst>
          </p:cNvPr>
          <p:cNvPicPr>
            <a:picLocks noChangeAspect="1"/>
          </p:cNvPicPr>
          <p:nvPr userDrawn="1"/>
        </p:nvPicPr>
        <p:blipFill rotWithShape="1">
          <a:blip r:embed="rId3"/>
          <a:srcRect r="3633"/>
          <a:stretch/>
        </p:blipFill>
        <p:spPr>
          <a:xfrm>
            <a:off x="0" y="0"/>
            <a:ext cx="11772799" cy="6871840"/>
          </a:xfrm>
          <a:prstGeom prst="rect">
            <a:avLst/>
          </a:prstGeom>
        </p:spPr>
      </p:pic>
      <p:sp>
        <p:nvSpPr>
          <p:cNvPr id="5" name="Text Placeholder 6">
            <a:extLst>
              <a:ext uri="{FF2B5EF4-FFF2-40B4-BE49-F238E27FC236}">
                <a16:creationId xmlns:a16="http://schemas.microsoft.com/office/drawing/2014/main" id="{09A4E1BB-308B-DFC7-0198-AD7CC74488E7}"/>
              </a:ext>
            </a:extLst>
          </p:cNvPr>
          <p:cNvSpPr>
            <a:spLocks noGrp="1"/>
          </p:cNvSpPr>
          <p:nvPr>
            <p:ph type="body" sz="quarter" idx="10"/>
          </p:nvPr>
        </p:nvSpPr>
        <p:spPr>
          <a:xfrm>
            <a:off x="572281" y="2577954"/>
            <a:ext cx="5271928" cy="3484916"/>
          </a:xfrm>
        </p:spPr>
        <p:txBody>
          <a:bodyPr lIns="0" rIns="0">
            <a:noAutofit/>
          </a:bodyPr>
          <a:lstStyle>
            <a:lvl1pPr marL="0" indent="0" algn="l">
              <a:buFont typeface="Arial" panose="020B0604020202020204" pitchFamily="34" charset="0"/>
              <a:buNone/>
              <a:defRPr sz="1800">
                <a:solidFill>
                  <a:srgbClr val="000000"/>
                </a:solidFill>
              </a:defRPr>
            </a:lvl1pPr>
            <a:lvl2pPr marL="742950" indent="-285750" algn="l">
              <a:buFont typeface="Arial" panose="020B0604020202020204" pitchFamily="34" charset="0"/>
              <a:buChar char="•"/>
              <a:defRPr sz="1800">
                <a:solidFill>
                  <a:srgbClr val="000000"/>
                </a:solidFill>
              </a:defRPr>
            </a:lvl2pPr>
            <a:lvl3pPr marL="1200150" indent="-285750" algn="l">
              <a:buFont typeface="Arial" panose="020B0604020202020204" pitchFamily="34" charset="0"/>
              <a:buChar char="•"/>
              <a:defRPr sz="1800">
                <a:solidFill>
                  <a:srgbClr val="000000"/>
                </a:solidFill>
              </a:defRPr>
            </a:lvl3pPr>
            <a:lvl4pPr marL="1657350" indent="-285750" algn="l">
              <a:buFont typeface="Arial" panose="020B0604020202020204" pitchFamily="34" charset="0"/>
              <a:buChar char="•"/>
              <a:defRPr sz="1800">
                <a:solidFill>
                  <a:srgbClr val="000000"/>
                </a:solidFill>
              </a:defRPr>
            </a:lvl4pPr>
            <a:lvl5pPr marL="2114550" indent="-285750" algn="l">
              <a:buFont typeface="Arial" panose="020B0604020202020204" pitchFamily="34" charset="0"/>
              <a:buChar char="•"/>
              <a:defRPr sz="1800">
                <a:solidFill>
                  <a:srgbClr val="000000"/>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6" name="Google Shape;384;p9">
            <a:extLst>
              <a:ext uri="{FF2B5EF4-FFF2-40B4-BE49-F238E27FC236}">
                <a16:creationId xmlns:a16="http://schemas.microsoft.com/office/drawing/2014/main" id="{238D7D1C-F582-7280-7DAC-DAC7AD5FD9E7}"/>
              </a:ext>
            </a:extLst>
          </p:cNvPr>
          <p:cNvPicPr preferRelativeResize="0"/>
          <p:nvPr userDrawn="1"/>
        </p:nvPicPr>
        <p:blipFill rotWithShape="1">
          <a:blip r:embed="rId4">
            <a:alphaModFix/>
          </a:blip>
          <a:srcRect/>
          <a:stretch/>
        </p:blipFill>
        <p:spPr>
          <a:xfrm>
            <a:off x="603184" y="5392916"/>
            <a:ext cx="3591373" cy="884612"/>
          </a:xfrm>
          <a:prstGeom prst="rect">
            <a:avLst/>
          </a:prstGeom>
          <a:noFill/>
          <a:ln>
            <a:noFill/>
          </a:ln>
        </p:spPr>
      </p:pic>
      <p:sp>
        <p:nvSpPr>
          <p:cNvPr id="7" name="Title 1">
            <a:extLst>
              <a:ext uri="{FF2B5EF4-FFF2-40B4-BE49-F238E27FC236}">
                <a16:creationId xmlns:a16="http://schemas.microsoft.com/office/drawing/2014/main" id="{F6FCAFF0-952C-C1A1-07A4-AB88BCF94664}"/>
              </a:ext>
            </a:extLst>
          </p:cNvPr>
          <p:cNvSpPr>
            <a:spLocks noGrp="1"/>
          </p:cNvSpPr>
          <p:nvPr>
            <p:ph type="title"/>
          </p:nvPr>
        </p:nvSpPr>
        <p:spPr>
          <a:xfrm>
            <a:off x="464127" y="441324"/>
            <a:ext cx="5631874" cy="1685649"/>
          </a:xfrm>
        </p:spPr>
        <p:txBody>
          <a:bodyPr lIns="0" tIns="0" rIns="0" bIns="0" anchor="t" anchorCtr="0">
            <a:normAutofit/>
          </a:bodyPr>
          <a:lstStyle>
            <a:lvl1pPr>
              <a:defRPr sz="3600" b="1" i="0">
                <a:solidFill>
                  <a:schemeClr val="tx1"/>
                </a:solidFill>
                <a:latin typeface="Arial" panose="020B0604020202020204" pitchFamily="34" charset="0"/>
                <a:cs typeface="Arial" panose="020B0604020202020204" pitchFamily="34" charset="0"/>
              </a:defRPr>
            </a:lvl1pPr>
          </a:lstStyle>
          <a:p>
            <a:r>
              <a:rPr lang="en-GB"/>
              <a:t>Click to edit Master title style</a:t>
            </a:r>
            <a:endParaRPr lang="en-US"/>
          </a:p>
        </p:txBody>
      </p:sp>
    </p:spTree>
    <p:extLst>
      <p:ext uri="{BB962C8B-B14F-4D97-AF65-F5344CB8AC3E}">
        <p14:creationId xmlns:p14="http://schemas.microsoft.com/office/powerpoint/2010/main" val="12337493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8" name="Picture 7" descr="A group of people looking at a computer screen&#10;&#10;Description automatically generated">
            <a:extLst>
              <a:ext uri="{FF2B5EF4-FFF2-40B4-BE49-F238E27FC236}">
                <a16:creationId xmlns:a16="http://schemas.microsoft.com/office/drawing/2014/main" id="{25E41B89-91F3-9219-C761-2E3E7176EA88}"/>
              </a:ext>
            </a:extLst>
          </p:cNvPr>
          <p:cNvPicPr>
            <a:picLocks noChangeAspect="1"/>
          </p:cNvPicPr>
          <p:nvPr userDrawn="1"/>
        </p:nvPicPr>
        <p:blipFill>
          <a:blip r:embed="rId2"/>
          <a:stretch>
            <a:fillRect/>
          </a:stretch>
        </p:blipFill>
        <p:spPr>
          <a:xfrm>
            <a:off x="4918253" y="13840"/>
            <a:ext cx="10807020" cy="6858000"/>
          </a:xfrm>
          <a:prstGeom prst="rect">
            <a:avLst/>
          </a:prstGeom>
        </p:spPr>
      </p:pic>
      <p:pic>
        <p:nvPicPr>
          <p:cNvPr id="3" name="Picture 2" descr="A picture containing screenshot, graphics, graphic design, design&#10;&#10;Description automatically generated">
            <a:extLst>
              <a:ext uri="{FF2B5EF4-FFF2-40B4-BE49-F238E27FC236}">
                <a16:creationId xmlns:a16="http://schemas.microsoft.com/office/drawing/2014/main" id="{8BEF442E-8B9A-BABC-FB82-28667549CEA1}"/>
              </a:ext>
            </a:extLst>
          </p:cNvPr>
          <p:cNvPicPr>
            <a:picLocks noChangeAspect="1"/>
          </p:cNvPicPr>
          <p:nvPr userDrawn="1"/>
        </p:nvPicPr>
        <p:blipFill rotWithShape="1">
          <a:blip r:embed="rId3"/>
          <a:srcRect r="3633"/>
          <a:stretch/>
        </p:blipFill>
        <p:spPr>
          <a:xfrm>
            <a:off x="0" y="0"/>
            <a:ext cx="11772799" cy="6871840"/>
          </a:xfrm>
          <a:prstGeom prst="rect">
            <a:avLst/>
          </a:prstGeom>
        </p:spPr>
      </p:pic>
      <p:sp>
        <p:nvSpPr>
          <p:cNvPr id="5" name="Text Placeholder 6">
            <a:extLst>
              <a:ext uri="{FF2B5EF4-FFF2-40B4-BE49-F238E27FC236}">
                <a16:creationId xmlns:a16="http://schemas.microsoft.com/office/drawing/2014/main" id="{09A4E1BB-308B-DFC7-0198-AD7CC74488E7}"/>
              </a:ext>
            </a:extLst>
          </p:cNvPr>
          <p:cNvSpPr>
            <a:spLocks noGrp="1"/>
          </p:cNvSpPr>
          <p:nvPr>
            <p:ph type="body" sz="quarter" idx="10"/>
          </p:nvPr>
        </p:nvSpPr>
        <p:spPr>
          <a:xfrm>
            <a:off x="572281" y="2577954"/>
            <a:ext cx="5271928" cy="3484916"/>
          </a:xfrm>
        </p:spPr>
        <p:txBody>
          <a:bodyPr lIns="0" rIns="0">
            <a:noAutofit/>
          </a:bodyPr>
          <a:lstStyle>
            <a:lvl1pPr marL="0" indent="0" algn="l">
              <a:buFont typeface="Arial" panose="020B0604020202020204" pitchFamily="34" charset="0"/>
              <a:buNone/>
              <a:defRPr sz="1800">
                <a:solidFill>
                  <a:srgbClr val="000000"/>
                </a:solidFill>
              </a:defRPr>
            </a:lvl1pPr>
            <a:lvl2pPr marL="742950" indent="-285750" algn="l">
              <a:buFont typeface="Arial" panose="020B0604020202020204" pitchFamily="34" charset="0"/>
              <a:buChar char="•"/>
              <a:defRPr sz="1800">
                <a:solidFill>
                  <a:srgbClr val="000000"/>
                </a:solidFill>
              </a:defRPr>
            </a:lvl2pPr>
            <a:lvl3pPr marL="1200150" indent="-285750" algn="l">
              <a:buFont typeface="Arial" panose="020B0604020202020204" pitchFamily="34" charset="0"/>
              <a:buChar char="•"/>
              <a:defRPr sz="1800">
                <a:solidFill>
                  <a:srgbClr val="000000"/>
                </a:solidFill>
              </a:defRPr>
            </a:lvl3pPr>
            <a:lvl4pPr marL="1657350" indent="-285750" algn="l">
              <a:buFont typeface="Arial" panose="020B0604020202020204" pitchFamily="34" charset="0"/>
              <a:buChar char="•"/>
              <a:defRPr sz="1800">
                <a:solidFill>
                  <a:srgbClr val="000000"/>
                </a:solidFill>
              </a:defRPr>
            </a:lvl4pPr>
            <a:lvl5pPr marL="2114550" indent="-285750" algn="l">
              <a:buFont typeface="Arial" panose="020B0604020202020204" pitchFamily="34" charset="0"/>
              <a:buChar char="•"/>
              <a:defRPr sz="1800">
                <a:solidFill>
                  <a:srgbClr val="000000"/>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6" name="Google Shape;384;p9">
            <a:extLst>
              <a:ext uri="{FF2B5EF4-FFF2-40B4-BE49-F238E27FC236}">
                <a16:creationId xmlns:a16="http://schemas.microsoft.com/office/drawing/2014/main" id="{238D7D1C-F582-7280-7DAC-DAC7AD5FD9E7}"/>
              </a:ext>
            </a:extLst>
          </p:cNvPr>
          <p:cNvPicPr preferRelativeResize="0"/>
          <p:nvPr userDrawn="1"/>
        </p:nvPicPr>
        <p:blipFill rotWithShape="1">
          <a:blip r:embed="rId4">
            <a:alphaModFix/>
          </a:blip>
          <a:srcRect/>
          <a:stretch/>
        </p:blipFill>
        <p:spPr>
          <a:xfrm>
            <a:off x="603184" y="5392916"/>
            <a:ext cx="3591373" cy="884612"/>
          </a:xfrm>
          <a:prstGeom prst="rect">
            <a:avLst/>
          </a:prstGeom>
          <a:noFill/>
          <a:ln>
            <a:noFill/>
          </a:ln>
        </p:spPr>
      </p:pic>
      <p:sp>
        <p:nvSpPr>
          <p:cNvPr id="7" name="Title 1">
            <a:extLst>
              <a:ext uri="{FF2B5EF4-FFF2-40B4-BE49-F238E27FC236}">
                <a16:creationId xmlns:a16="http://schemas.microsoft.com/office/drawing/2014/main" id="{F6FCAFF0-952C-C1A1-07A4-AB88BCF94664}"/>
              </a:ext>
            </a:extLst>
          </p:cNvPr>
          <p:cNvSpPr>
            <a:spLocks noGrp="1"/>
          </p:cNvSpPr>
          <p:nvPr>
            <p:ph type="title"/>
          </p:nvPr>
        </p:nvSpPr>
        <p:spPr>
          <a:xfrm>
            <a:off x="464127" y="441324"/>
            <a:ext cx="5631874" cy="1685649"/>
          </a:xfrm>
        </p:spPr>
        <p:txBody>
          <a:bodyPr lIns="0" tIns="0" rIns="0" bIns="0" anchor="t" anchorCtr="0">
            <a:normAutofit/>
          </a:bodyPr>
          <a:lstStyle>
            <a:lvl1pPr>
              <a:defRPr sz="3600" b="1" i="0">
                <a:solidFill>
                  <a:schemeClr val="tx1"/>
                </a:solidFill>
                <a:latin typeface="Arial" panose="020B0604020202020204" pitchFamily="34" charset="0"/>
                <a:cs typeface="Arial" panose="020B0604020202020204" pitchFamily="34" charset="0"/>
              </a:defRPr>
            </a:lvl1pPr>
          </a:lstStyle>
          <a:p>
            <a:r>
              <a:rPr lang="en-GB"/>
              <a:t>Click to edit Master title style</a:t>
            </a:r>
            <a:endParaRPr lang="en-US"/>
          </a:p>
        </p:txBody>
      </p:sp>
    </p:spTree>
    <p:extLst>
      <p:ext uri="{BB962C8B-B14F-4D97-AF65-F5344CB8AC3E}">
        <p14:creationId xmlns:p14="http://schemas.microsoft.com/office/powerpoint/2010/main" val="882055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Slide -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7FEB66-E9D5-EC1E-9FC5-4A5E2C6E9568}"/>
              </a:ext>
            </a:extLst>
          </p:cNvPr>
          <p:cNvSpPr>
            <a:spLocks noGrp="1"/>
          </p:cNvSpPr>
          <p:nvPr>
            <p:ph type="title"/>
          </p:nvPr>
        </p:nvSpPr>
        <p:spPr>
          <a:xfrm>
            <a:off x="464127" y="441324"/>
            <a:ext cx="5631874" cy="1685649"/>
          </a:xfrm>
        </p:spPr>
        <p:txBody>
          <a:bodyPr lIns="0" tIns="0" rIns="0" bIns="0" anchor="t" anchorCtr="0">
            <a:normAutofit/>
          </a:bodyPr>
          <a:lstStyle>
            <a:lvl1pPr>
              <a:defRPr sz="3600" b="1" i="0">
                <a:solidFill>
                  <a:schemeClr val="tx1"/>
                </a:solidFill>
                <a:latin typeface="Arial" panose="020B0604020202020204" pitchFamily="34" charset="0"/>
                <a:cs typeface="Arial" panose="020B0604020202020204" pitchFamily="34" charset="0"/>
              </a:defRPr>
            </a:lvl1pPr>
          </a:lstStyle>
          <a:p>
            <a:r>
              <a:rPr lang="en-GB"/>
              <a:t>Click to edit Master title style</a:t>
            </a:r>
            <a:endParaRPr lang="en-US"/>
          </a:p>
        </p:txBody>
      </p:sp>
      <p:pic>
        <p:nvPicPr>
          <p:cNvPr id="5" name="Google Shape;384;p9">
            <a:extLst>
              <a:ext uri="{FF2B5EF4-FFF2-40B4-BE49-F238E27FC236}">
                <a16:creationId xmlns:a16="http://schemas.microsoft.com/office/drawing/2014/main" id="{EC0F7080-8F17-A11F-ED5E-8422B9090340}"/>
              </a:ext>
            </a:extLst>
          </p:cNvPr>
          <p:cNvPicPr preferRelativeResize="0"/>
          <p:nvPr userDrawn="1"/>
        </p:nvPicPr>
        <p:blipFill rotWithShape="1">
          <a:blip r:embed="rId2">
            <a:alphaModFix/>
          </a:blip>
          <a:srcRect/>
          <a:stretch/>
        </p:blipFill>
        <p:spPr>
          <a:xfrm>
            <a:off x="603184" y="5392916"/>
            <a:ext cx="3591373" cy="884612"/>
          </a:xfrm>
          <a:prstGeom prst="rect">
            <a:avLst/>
          </a:prstGeom>
          <a:noFill/>
          <a:ln>
            <a:noFill/>
          </a:ln>
        </p:spPr>
      </p:pic>
      <p:sp>
        <p:nvSpPr>
          <p:cNvPr id="3" name="Text Placeholder 6">
            <a:extLst>
              <a:ext uri="{FF2B5EF4-FFF2-40B4-BE49-F238E27FC236}">
                <a16:creationId xmlns:a16="http://schemas.microsoft.com/office/drawing/2014/main" id="{F569027C-F06F-CC6A-C220-83B0DEE04F86}"/>
              </a:ext>
            </a:extLst>
          </p:cNvPr>
          <p:cNvSpPr>
            <a:spLocks noGrp="1"/>
          </p:cNvSpPr>
          <p:nvPr>
            <p:ph type="body" sz="quarter" idx="10"/>
          </p:nvPr>
        </p:nvSpPr>
        <p:spPr>
          <a:xfrm>
            <a:off x="572281" y="2577954"/>
            <a:ext cx="5271928" cy="3484916"/>
          </a:xfrm>
        </p:spPr>
        <p:txBody>
          <a:bodyPr lIns="0" rIns="0">
            <a:noAutofit/>
          </a:bodyPr>
          <a:lstStyle>
            <a:lvl1pPr marL="0" indent="0" algn="l">
              <a:buFont typeface="Arial" panose="020B0604020202020204" pitchFamily="34" charset="0"/>
              <a:buNone/>
              <a:defRPr sz="1800">
                <a:solidFill>
                  <a:srgbClr val="000000"/>
                </a:solidFill>
              </a:defRPr>
            </a:lvl1pPr>
            <a:lvl2pPr marL="742950" indent="-285750" algn="l">
              <a:buFont typeface="Arial" panose="020B0604020202020204" pitchFamily="34" charset="0"/>
              <a:buChar char="•"/>
              <a:defRPr sz="1800">
                <a:solidFill>
                  <a:srgbClr val="000000"/>
                </a:solidFill>
              </a:defRPr>
            </a:lvl2pPr>
            <a:lvl3pPr marL="1200150" indent="-285750" algn="l">
              <a:buFont typeface="Arial" panose="020B0604020202020204" pitchFamily="34" charset="0"/>
              <a:buChar char="•"/>
              <a:defRPr sz="1800">
                <a:solidFill>
                  <a:srgbClr val="000000"/>
                </a:solidFill>
              </a:defRPr>
            </a:lvl3pPr>
            <a:lvl4pPr marL="1657350" indent="-285750" algn="l">
              <a:buFont typeface="Arial" panose="020B0604020202020204" pitchFamily="34" charset="0"/>
              <a:buChar char="•"/>
              <a:defRPr sz="1800">
                <a:solidFill>
                  <a:srgbClr val="000000"/>
                </a:solidFill>
              </a:defRPr>
            </a:lvl4pPr>
            <a:lvl5pPr marL="2114550" indent="-285750" algn="l">
              <a:buFont typeface="Arial" panose="020B0604020202020204" pitchFamily="34" charset="0"/>
              <a:buChar char="•"/>
              <a:defRPr sz="1800">
                <a:solidFill>
                  <a:srgbClr val="000000"/>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6">
            <a:extLst>
              <a:ext uri="{FF2B5EF4-FFF2-40B4-BE49-F238E27FC236}">
                <a16:creationId xmlns:a16="http://schemas.microsoft.com/office/drawing/2014/main" id="{99DE676E-958A-1655-954D-34863E696B42}"/>
              </a:ext>
            </a:extLst>
          </p:cNvPr>
          <p:cNvSpPr>
            <a:spLocks noGrp="1"/>
          </p:cNvSpPr>
          <p:nvPr>
            <p:ph type="body" sz="quarter" idx="11"/>
          </p:nvPr>
        </p:nvSpPr>
        <p:spPr>
          <a:xfrm>
            <a:off x="6237830" y="2577954"/>
            <a:ext cx="5271928" cy="3484916"/>
          </a:xfrm>
        </p:spPr>
        <p:txBody>
          <a:bodyPr lIns="0" rIns="0">
            <a:noAutofit/>
          </a:bodyPr>
          <a:lstStyle>
            <a:lvl1pPr marL="0" indent="0" algn="l">
              <a:buFont typeface="Arial" panose="020B0604020202020204" pitchFamily="34" charset="0"/>
              <a:buNone/>
              <a:defRPr sz="1800">
                <a:solidFill>
                  <a:srgbClr val="000000"/>
                </a:solidFill>
              </a:defRPr>
            </a:lvl1pPr>
            <a:lvl2pPr marL="742950" indent="-285750" algn="l">
              <a:buFont typeface="Arial" panose="020B0604020202020204" pitchFamily="34" charset="0"/>
              <a:buChar char="•"/>
              <a:defRPr sz="1800">
                <a:solidFill>
                  <a:srgbClr val="000000"/>
                </a:solidFill>
              </a:defRPr>
            </a:lvl2pPr>
            <a:lvl3pPr marL="1200150" indent="-285750" algn="l">
              <a:buFont typeface="Arial" panose="020B0604020202020204" pitchFamily="34" charset="0"/>
              <a:buChar char="•"/>
              <a:defRPr sz="1800">
                <a:solidFill>
                  <a:srgbClr val="000000"/>
                </a:solidFill>
              </a:defRPr>
            </a:lvl3pPr>
            <a:lvl4pPr marL="1657350" indent="-285750" algn="l">
              <a:buFont typeface="Arial" panose="020B0604020202020204" pitchFamily="34" charset="0"/>
              <a:buChar char="•"/>
              <a:defRPr sz="1800">
                <a:solidFill>
                  <a:srgbClr val="000000"/>
                </a:solidFill>
              </a:defRPr>
            </a:lvl4pPr>
            <a:lvl5pPr marL="2114550" indent="-285750" algn="l">
              <a:buFont typeface="Arial" panose="020B0604020202020204" pitchFamily="34" charset="0"/>
              <a:buChar char="•"/>
              <a:defRPr sz="1800">
                <a:solidFill>
                  <a:srgbClr val="000000"/>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325259792"/>
      </p:ext>
    </p:extLst>
  </p:cSld>
  <p:clrMapOvr>
    <a:masterClrMapping/>
  </p:clrMapOvr>
  <p:extLst>
    <p:ext uri="{DCECCB84-F9BA-43D5-87BE-67443E8EF086}">
      <p15:sldGuideLst xmlns:p15="http://schemas.microsoft.com/office/powerpoint/2012/main">
        <p15:guide id="1" orient="horz" pos="278" userDrawn="1">
          <p15:clr>
            <a:srgbClr val="FBAE40"/>
          </p15:clr>
        </p15:guide>
        <p15:guide id="2" pos="279" userDrawn="1">
          <p15:clr>
            <a:srgbClr val="FBAE40"/>
          </p15:clr>
        </p15:guide>
        <p15:guide id="3" orient="horz" pos="4065" userDrawn="1">
          <p15:clr>
            <a:srgbClr val="FBAE40"/>
          </p15:clr>
        </p15:guide>
        <p15:guide id="4" pos="7401"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ontent Slide -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7FEB66-E9D5-EC1E-9FC5-4A5E2C6E9568}"/>
              </a:ext>
            </a:extLst>
          </p:cNvPr>
          <p:cNvSpPr>
            <a:spLocks noGrp="1"/>
          </p:cNvSpPr>
          <p:nvPr>
            <p:ph type="title"/>
          </p:nvPr>
        </p:nvSpPr>
        <p:spPr>
          <a:xfrm>
            <a:off x="464127" y="441324"/>
            <a:ext cx="5631874" cy="1685649"/>
          </a:xfrm>
        </p:spPr>
        <p:txBody>
          <a:bodyPr lIns="0" tIns="0" rIns="0" bIns="0" anchor="t" anchorCtr="0">
            <a:normAutofit/>
          </a:bodyPr>
          <a:lstStyle>
            <a:lvl1pPr>
              <a:defRPr sz="3600" b="1" i="0">
                <a:solidFill>
                  <a:schemeClr val="tx1"/>
                </a:solidFill>
                <a:latin typeface="Arial" panose="020B0604020202020204" pitchFamily="34" charset="0"/>
                <a:cs typeface="Arial" panose="020B0604020202020204" pitchFamily="34" charset="0"/>
              </a:defRPr>
            </a:lvl1pPr>
          </a:lstStyle>
          <a:p>
            <a:r>
              <a:rPr lang="en-GB"/>
              <a:t>Click to edit Master title style</a:t>
            </a:r>
            <a:endParaRPr lang="en-US"/>
          </a:p>
        </p:txBody>
      </p:sp>
      <p:pic>
        <p:nvPicPr>
          <p:cNvPr id="5" name="Google Shape;384;p9">
            <a:extLst>
              <a:ext uri="{FF2B5EF4-FFF2-40B4-BE49-F238E27FC236}">
                <a16:creationId xmlns:a16="http://schemas.microsoft.com/office/drawing/2014/main" id="{EC0F7080-8F17-A11F-ED5E-8422B9090340}"/>
              </a:ext>
            </a:extLst>
          </p:cNvPr>
          <p:cNvPicPr preferRelativeResize="0"/>
          <p:nvPr userDrawn="1"/>
        </p:nvPicPr>
        <p:blipFill rotWithShape="1">
          <a:blip r:embed="rId2">
            <a:alphaModFix/>
          </a:blip>
          <a:srcRect/>
          <a:stretch/>
        </p:blipFill>
        <p:spPr>
          <a:xfrm>
            <a:off x="7918385" y="510898"/>
            <a:ext cx="3591373" cy="884612"/>
          </a:xfrm>
          <a:prstGeom prst="rect">
            <a:avLst/>
          </a:prstGeom>
          <a:noFill/>
          <a:ln>
            <a:noFill/>
          </a:ln>
        </p:spPr>
      </p:pic>
      <p:sp>
        <p:nvSpPr>
          <p:cNvPr id="3" name="Text Placeholder 6">
            <a:extLst>
              <a:ext uri="{FF2B5EF4-FFF2-40B4-BE49-F238E27FC236}">
                <a16:creationId xmlns:a16="http://schemas.microsoft.com/office/drawing/2014/main" id="{AD2BE9E9-7CCB-D78E-9B33-0B2BB813E78D}"/>
              </a:ext>
            </a:extLst>
          </p:cNvPr>
          <p:cNvSpPr>
            <a:spLocks noGrp="1"/>
          </p:cNvSpPr>
          <p:nvPr>
            <p:ph type="body" sz="quarter" idx="10"/>
          </p:nvPr>
        </p:nvSpPr>
        <p:spPr>
          <a:xfrm>
            <a:off x="572281" y="2577954"/>
            <a:ext cx="5271928" cy="3484916"/>
          </a:xfrm>
        </p:spPr>
        <p:txBody>
          <a:bodyPr lIns="0" rIns="0">
            <a:noAutofit/>
          </a:bodyPr>
          <a:lstStyle>
            <a:lvl1pPr marL="0" indent="0" algn="l">
              <a:buFont typeface="Arial" panose="020B0604020202020204" pitchFamily="34" charset="0"/>
              <a:buNone/>
              <a:defRPr sz="1800">
                <a:solidFill>
                  <a:srgbClr val="000000"/>
                </a:solidFill>
              </a:defRPr>
            </a:lvl1pPr>
            <a:lvl2pPr marL="742950" indent="-285750" algn="l">
              <a:buFont typeface="Arial" panose="020B0604020202020204" pitchFamily="34" charset="0"/>
              <a:buChar char="•"/>
              <a:defRPr sz="1800">
                <a:solidFill>
                  <a:srgbClr val="000000"/>
                </a:solidFill>
              </a:defRPr>
            </a:lvl2pPr>
            <a:lvl3pPr marL="1200150" indent="-285750" algn="l">
              <a:buFont typeface="Arial" panose="020B0604020202020204" pitchFamily="34" charset="0"/>
              <a:buChar char="•"/>
              <a:defRPr sz="1800">
                <a:solidFill>
                  <a:srgbClr val="000000"/>
                </a:solidFill>
              </a:defRPr>
            </a:lvl3pPr>
            <a:lvl4pPr marL="1657350" indent="-285750" algn="l">
              <a:buFont typeface="Arial" panose="020B0604020202020204" pitchFamily="34" charset="0"/>
              <a:buChar char="•"/>
              <a:defRPr sz="1800">
                <a:solidFill>
                  <a:srgbClr val="000000"/>
                </a:solidFill>
              </a:defRPr>
            </a:lvl4pPr>
            <a:lvl5pPr marL="2114550" indent="-285750" algn="l">
              <a:buFont typeface="Arial" panose="020B0604020202020204" pitchFamily="34" charset="0"/>
              <a:buChar char="•"/>
              <a:defRPr sz="1800">
                <a:solidFill>
                  <a:srgbClr val="000000"/>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6">
            <a:extLst>
              <a:ext uri="{FF2B5EF4-FFF2-40B4-BE49-F238E27FC236}">
                <a16:creationId xmlns:a16="http://schemas.microsoft.com/office/drawing/2014/main" id="{101E387E-67C3-A90D-6EE2-97EE9F20FECF}"/>
              </a:ext>
            </a:extLst>
          </p:cNvPr>
          <p:cNvSpPr>
            <a:spLocks noGrp="1"/>
          </p:cNvSpPr>
          <p:nvPr>
            <p:ph type="body" sz="quarter" idx="11"/>
          </p:nvPr>
        </p:nvSpPr>
        <p:spPr>
          <a:xfrm>
            <a:off x="6237830" y="2577954"/>
            <a:ext cx="5271928" cy="3484916"/>
          </a:xfrm>
        </p:spPr>
        <p:txBody>
          <a:bodyPr lIns="0" rIns="0">
            <a:noAutofit/>
          </a:bodyPr>
          <a:lstStyle>
            <a:lvl1pPr marL="0" indent="0" algn="l">
              <a:buFont typeface="Arial" panose="020B0604020202020204" pitchFamily="34" charset="0"/>
              <a:buNone/>
              <a:defRPr sz="1800">
                <a:solidFill>
                  <a:srgbClr val="000000"/>
                </a:solidFill>
              </a:defRPr>
            </a:lvl1pPr>
            <a:lvl2pPr marL="742950" indent="-285750" algn="l">
              <a:buFont typeface="Arial" panose="020B0604020202020204" pitchFamily="34" charset="0"/>
              <a:buChar char="•"/>
              <a:defRPr sz="1800">
                <a:solidFill>
                  <a:srgbClr val="000000"/>
                </a:solidFill>
              </a:defRPr>
            </a:lvl2pPr>
            <a:lvl3pPr marL="1200150" indent="-285750" algn="l">
              <a:buFont typeface="Arial" panose="020B0604020202020204" pitchFamily="34" charset="0"/>
              <a:buChar char="•"/>
              <a:defRPr sz="1800">
                <a:solidFill>
                  <a:srgbClr val="000000"/>
                </a:solidFill>
              </a:defRPr>
            </a:lvl3pPr>
            <a:lvl4pPr marL="1657350" indent="-285750" algn="l">
              <a:buFont typeface="Arial" panose="020B0604020202020204" pitchFamily="34" charset="0"/>
              <a:buChar char="•"/>
              <a:defRPr sz="1800">
                <a:solidFill>
                  <a:srgbClr val="000000"/>
                </a:solidFill>
              </a:defRPr>
            </a:lvl4pPr>
            <a:lvl5pPr marL="2114550" indent="-285750" algn="l">
              <a:buFont typeface="Arial" panose="020B0604020202020204" pitchFamily="34" charset="0"/>
              <a:buChar char="•"/>
              <a:defRPr sz="1800">
                <a:solidFill>
                  <a:srgbClr val="000000"/>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017085378"/>
      </p:ext>
    </p:extLst>
  </p:cSld>
  <p:clrMapOvr>
    <a:masterClrMapping/>
  </p:clrMapOvr>
  <p:extLst>
    <p:ext uri="{DCECCB84-F9BA-43D5-87BE-67443E8EF086}">
      <p15:sldGuideLst xmlns:p15="http://schemas.microsoft.com/office/powerpoint/2012/main">
        <p15:guide id="1" orient="horz" pos="278">
          <p15:clr>
            <a:srgbClr val="FBAE40"/>
          </p15:clr>
        </p15:guide>
        <p15:guide id="2" pos="279">
          <p15:clr>
            <a:srgbClr val="FBAE40"/>
          </p15:clr>
        </p15:guide>
        <p15:guide id="3" orient="horz" pos="4065">
          <p15:clr>
            <a:srgbClr val="FBAE40"/>
          </p15:clr>
        </p15:guide>
        <p15:guide id="4" pos="740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ntent Slide - Dark">
  <p:cSld name="1_Content Slide - Dark">
    <p:bg>
      <p:bgPr>
        <a:solidFill>
          <a:schemeClr val="dk1"/>
        </a:solidFill>
        <a:effectLst/>
      </p:bgPr>
    </p:bg>
    <p:spTree>
      <p:nvGrpSpPr>
        <p:cNvPr id="1" name="Shape 13"/>
        <p:cNvGrpSpPr/>
        <p:nvPr/>
      </p:nvGrpSpPr>
      <p:grpSpPr>
        <a:xfrm>
          <a:off x="0" y="0"/>
          <a:ext cx="0" cy="0"/>
          <a:chOff x="0" y="0"/>
          <a:chExt cx="0" cy="0"/>
        </a:xfrm>
      </p:grpSpPr>
      <p:sp>
        <p:nvSpPr>
          <p:cNvPr id="14" name="Google Shape;14;p20"/>
          <p:cNvSpPr txBox="1">
            <a:spLocks noGrp="1"/>
          </p:cNvSpPr>
          <p:nvPr>
            <p:ph type="title"/>
          </p:nvPr>
        </p:nvSpPr>
        <p:spPr>
          <a:xfrm>
            <a:off x="464127" y="441324"/>
            <a:ext cx="5631874" cy="2003701"/>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3600"/>
              <a:buFont typeface="Arial"/>
              <a:buNone/>
              <a:defRPr sz="3600" b="1" i="0">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5" name="Google Shape;15;p20"/>
          <p:cNvPicPr preferRelativeResize="0"/>
          <p:nvPr/>
        </p:nvPicPr>
        <p:blipFill rotWithShape="1">
          <a:blip r:embed="rId2">
            <a:alphaModFix/>
          </a:blip>
          <a:srcRect/>
          <a:stretch/>
        </p:blipFill>
        <p:spPr>
          <a:xfrm>
            <a:off x="8865703" y="421446"/>
            <a:ext cx="2805389" cy="576000"/>
          </a:xfrm>
          <a:prstGeom prst="rect">
            <a:avLst/>
          </a:prstGeom>
          <a:noFill/>
          <a:ln>
            <a:noFill/>
          </a:ln>
        </p:spPr>
      </p:pic>
    </p:spTree>
    <p:extLst>
      <p:ext uri="{BB962C8B-B14F-4D97-AF65-F5344CB8AC3E}">
        <p14:creationId xmlns:p14="http://schemas.microsoft.com/office/powerpoint/2010/main" val="375977048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Content Slide -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7FEB66-E9D5-EC1E-9FC5-4A5E2C6E9568}"/>
              </a:ext>
            </a:extLst>
          </p:cNvPr>
          <p:cNvSpPr>
            <a:spLocks noGrp="1"/>
          </p:cNvSpPr>
          <p:nvPr>
            <p:ph type="title"/>
          </p:nvPr>
        </p:nvSpPr>
        <p:spPr>
          <a:xfrm>
            <a:off x="464127" y="441324"/>
            <a:ext cx="5631874" cy="1685649"/>
          </a:xfrm>
        </p:spPr>
        <p:txBody>
          <a:bodyPr lIns="0" tIns="0" rIns="0" bIns="0" anchor="t" anchorCtr="0">
            <a:normAutofit/>
          </a:bodyPr>
          <a:lstStyle>
            <a:lvl1pPr>
              <a:defRPr sz="3600" b="1" i="0">
                <a:solidFill>
                  <a:schemeClr val="tx2"/>
                </a:solidFill>
                <a:latin typeface="Arial" panose="020B0604020202020204" pitchFamily="34" charset="0"/>
                <a:cs typeface="Arial" panose="020B0604020202020204" pitchFamily="34" charset="0"/>
              </a:defRPr>
            </a:lvl1pPr>
          </a:lstStyle>
          <a:p>
            <a:r>
              <a:rPr lang="en-GB"/>
              <a:t>Click to edit Master title style</a:t>
            </a:r>
            <a:endParaRPr lang="en-US"/>
          </a:p>
        </p:txBody>
      </p:sp>
      <p:pic>
        <p:nvPicPr>
          <p:cNvPr id="5" name="Google Shape;384;p9">
            <a:extLst>
              <a:ext uri="{FF2B5EF4-FFF2-40B4-BE49-F238E27FC236}">
                <a16:creationId xmlns:a16="http://schemas.microsoft.com/office/drawing/2014/main" id="{EC0F7080-8F17-A11F-ED5E-8422B9090340}"/>
              </a:ext>
            </a:extLst>
          </p:cNvPr>
          <p:cNvPicPr preferRelativeResize="0"/>
          <p:nvPr userDrawn="1"/>
        </p:nvPicPr>
        <p:blipFill rotWithShape="1">
          <a:blip r:embed="rId2">
            <a:alphaModFix/>
          </a:blip>
          <a:srcRect/>
          <a:stretch/>
        </p:blipFill>
        <p:spPr>
          <a:xfrm>
            <a:off x="603184" y="5392916"/>
            <a:ext cx="3591373" cy="884612"/>
          </a:xfrm>
          <a:prstGeom prst="rect">
            <a:avLst/>
          </a:prstGeom>
          <a:noFill/>
          <a:ln>
            <a:noFill/>
          </a:ln>
        </p:spPr>
      </p:pic>
    </p:spTree>
    <p:extLst>
      <p:ext uri="{BB962C8B-B14F-4D97-AF65-F5344CB8AC3E}">
        <p14:creationId xmlns:p14="http://schemas.microsoft.com/office/powerpoint/2010/main" val="3049780472"/>
      </p:ext>
    </p:extLst>
  </p:cSld>
  <p:clrMapOvr>
    <a:masterClrMapping/>
  </p:clrMapOvr>
  <p:extLst>
    <p:ext uri="{DCECCB84-F9BA-43D5-87BE-67443E8EF086}">
      <p15:sldGuideLst xmlns:p15="http://schemas.microsoft.com/office/powerpoint/2012/main">
        <p15:guide id="1" orient="horz" pos="278">
          <p15:clr>
            <a:srgbClr val="FBAE40"/>
          </p15:clr>
        </p15:guide>
        <p15:guide id="2" pos="279">
          <p15:clr>
            <a:srgbClr val="FBAE40"/>
          </p15:clr>
        </p15:guide>
        <p15:guide id="3" orient="horz" pos="4065">
          <p15:clr>
            <a:srgbClr val="FBAE40"/>
          </p15:clr>
        </p15:guide>
        <p15:guide id="4" pos="740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6837F6-1A65-4112-8EA0-7246BBE9D01D}"/>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EF67796F-C418-46B0-83E3-9B8F045D2A2D}"/>
              </a:ext>
            </a:extLst>
          </p:cNvPr>
          <p:cNvSpPr>
            <a:spLocks noGrp="1"/>
          </p:cNvSpPr>
          <p:nvPr>
            <p:ph type="dt" sz="half" idx="10"/>
          </p:nvPr>
        </p:nvSpPr>
        <p:spPr/>
        <p:txBody>
          <a:bodyPr/>
          <a:lstStyle/>
          <a:p>
            <a:fld id="{DF7F479D-4591-474B-85E4-66B573590560}" type="datetimeFigureOut">
              <a:rPr lang="en-AU" smtClean="0"/>
              <a:t>9/2/2026</a:t>
            </a:fld>
            <a:endParaRPr lang="en-AU"/>
          </a:p>
        </p:txBody>
      </p:sp>
      <p:sp>
        <p:nvSpPr>
          <p:cNvPr id="4" name="Footer Placeholder 3">
            <a:extLst>
              <a:ext uri="{FF2B5EF4-FFF2-40B4-BE49-F238E27FC236}">
                <a16:creationId xmlns:a16="http://schemas.microsoft.com/office/drawing/2014/main" id="{8450A324-5B5F-422A-B866-8E43DB97AF58}"/>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A8DC53EE-D66A-454D-8937-B599742A0FC7}"/>
              </a:ext>
            </a:extLst>
          </p:cNvPr>
          <p:cNvSpPr>
            <a:spLocks noGrp="1"/>
          </p:cNvSpPr>
          <p:nvPr>
            <p:ph type="sldNum" sz="quarter" idx="12"/>
          </p:nvPr>
        </p:nvSpPr>
        <p:spPr/>
        <p:txBody>
          <a:bodyPr/>
          <a:lstStyle/>
          <a:p>
            <a:fld id="{7CD8B1E9-89C3-47EB-9481-2427AEFD0DB6}" type="slidenum">
              <a:rPr lang="en-AU" smtClean="0"/>
              <a:t>‹#›</a:t>
            </a:fld>
            <a:endParaRPr lang="en-AU"/>
          </a:p>
        </p:txBody>
      </p:sp>
    </p:spTree>
    <p:extLst>
      <p:ext uri="{BB962C8B-B14F-4D97-AF65-F5344CB8AC3E}">
        <p14:creationId xmlns:p14="http://schemas.microsoft.com/office/powerpoint/2010/main" val="362203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descr="A picture containing screenshot, orange, colorfulness, amber&#10;&#10;Description automatically generated">
            <a:extLst>
              <a:ext uri="{FF2B5EF4-FFF2-40B4-BE49-F238E27FC236}">
                <a16:creationId xmlns:a16="http://schemas.microsoft.com/office/drawing/2014/main" id="{39678675-DC3A-D5ED-72AD-F7358B92CA82}"/>
              </a:ext>
            </a:extLst>
          </p:cNvPr>
          <p:cNvPicPr>
            <a:picLocks noChangeAspect="1"/>
          </p:cNvPicPr>
          <p:nvPr userDrawn="1"/>
        </p:nvPicPr>
        <p:blipFill rotWithShape="1">
          <a:blip r:embed="rId2"/>
          <a:srcRect r="3633"/>
          <a:stretch/>
        </p:blipFill>
        <p:spPr>
          <a:xfrm>
            <a:off x="0" y="0"/>
            <a:ext cx="11749088" cy="6858000"/>
          </a:xfrm>
          <a:prstGeom prst="rect">
            <a:avLst/>
          </a:prstGeom>
        </p:spPr>
      </p:pic>
      <p:sp>
        <p:nvSpPr>
          <p:cNvPr id="5" name="Title 1">
            <a:extLst>
              <a:ext uri="{FF2B5EF4-FFF2-40B4-BE49-F238E27FC236}">
                <a16:creationId xmlns:a16="http://schemas.microsoft.com/office/drawing/2014/main" id="{5072C114-9EF8-EA06-08D9-B8DF0D70140A}"/>
              </a:ext>
            </a:extLst>
          </p:cNvPr>
          <p:cNvSpPr>
            <a:spLocks noGrp="1"/>
          </p:cNvSpPr>
          <p:nvPr>
            <p:ph type="title"/>
          </p:nvPr>
        </p:nvSpPr>
        <p:spPr>
          <a:xfrm>
            <a:off x="464127" y="441324"/>
            <a:ext cx="5631874" cy="2176615"/>
          </a:xfrm>
        </p:spPr>
        <p:txBody>
          <a:bodyPr lIns="0" tIns="0" rIns="0" bIns="0" anchor="t" anchorCtr="0">
            <a:normAutofit/>
          </a:bodyPr>
          <a:lstStyle>
            <a:lvl1pPr>
              <a:defRPr sz="4400" b="1" i="0">
                <a:solidFill>
                  <a:schemeClr val="bg1"/>
                </a:solidFill>
                <a:latin typeface="Arial" panose="020B0604020202020204" pitchFamily="34" charset="0"/>
                <a:cs typeface="Arial" panose="020B0604020202020204" pitchFamily="34" charset="0"/>
              </a:defRPr>
            </a:lvl1pPr>
          </a:lstStyle>
          <a:p>
            <a:r>
              <a:rPr lang="en-GB"/>
              <a:t>Click to edit Master title style</a:t>
            </a:r>
            <a:endParaRPr lang="en-US"/>
          </a:p>
        </p:txBody>
      </p:sp>
      <p:pic>
        <p:nvPicPr>
          <p:cNvPr id="2" name="Picture 1">
            <a:extLst>
              <a:ext uri="{FF2B5EF4-FFF2-40B4-BE49-F238E27FC236}">
                <a16:creationId xmlns:a16="http://schemas.microsoft.com/office/drawing/2014/main" id="{B57D2324-F4DF-621C-C95C-FAD095D74153}"/>
              </a:ext>
            </a:extLst>
          </p:cNvPr>
          <p:cNvPicPr>
            <a:picLocks noChangeAspect="1"/>
          </p:cNvPicPr>
          <p:nvPr userDrawn="1"/>
        </p:nvPicPr>
        <p:blipFill rotWithShape="1">
          <a:blip r:embed="rId3"/>
          <a:srcRect r="43126"/>
          <a:stretch/>
        </p:blipFill>
        <p:spPr>
          <a:xfrm>
            <a:off x="464127" y="5741895"/>
            <a:ext cx="1970315" cy="711294"/>
          </a:xfrm>
          <a:prstGeom prst="rect">
            <a:avLst/>
          </a:prstGeom>
        </p:spPr>
      </p:pic>
      <p:pic>
        <p:nvPicPr>
          <p:cNvPr id="3" name="Picture 2">
            <a:extLst>
              <a:ext uri="{FF2B5EF4-FFF2-40B4-BE49-F238E27FC236}">
                <a16:creationId xmlns:a16="http://schemas.microsoft.com/office/drawing/2014/main" id="{A1ADFC80-5124-CF84-FA1C-7F6587252ACC}"/>
              </a:ext>
            </a:extLst>
          </p:cNvPr>
          <p:cNvPicPr>
            <a:picLocks noChangeAspect="1"/>
          </p:cNvPicPr>
          <p:nvPr userDrawn="1"/>
        </p:nvPicPr>
        <p:blipFill>
          <a:blip r:embed="rId4"/>
          <a:stretch>
            <a:fillRect/>
          </a:stretch>
        </p:blipFill>
        <p:spPr>
          <a:xfrm>
            <a:off x="2642022" y="5729260"/>
            <a:ext cx="819831" cy="591631"/>
          </a:xfrm>
          <a:prstGeom prst="rect">
            <a:avLst/>
          </a:prstGeom>
        </p:spPr>
      </p:pic>
      <p:sp>
        <p:nvSpPr>
          <p:cNvPr id="6" name="Text Placeholder 6">
            <a:extLst>
              <a:ext uri="{FF2B5EF4-FFF2-40B4-BE49-F238E27FC236}">
                <a16:creationId xmlns:a16="http://schemas.microsoft.com/office/drawing/2014/main" id="{F2047449-DDC1-BBDE-0E83-3560B0A0ECED}"/>
              </a:ext>
            </a:extLst>
          </p:cNvPr>
          <p:cNvSpPr>
            <a:spLocks noGrp="1"/>
          </p:cNvSpPr>
          <p:nvPr>
            <p:ph type="body" sz="quarter" idx="10"/>
          </p:nvPr>
        </p:nvSpPr>
        <p:spPr>
          <a:xfrm>
            <a:off x="462950" y="4625415"/>
            <a:ext cx="3465513" cy="566737"/>
          </a:xfrm>
        </p:spPr>
        <p:txBody>
          <a:bodyPr lIns="0" rIns="0">
            <a:noAutofit/>
          </a:bodyPr>
          <a:lstStyle>
            <a:lvl1pPr marL="0" indent="0" algn="l">
              <a:buNone/>
              <a:defRPr sz="1800">
                <a:solidFill>
                  <a:schemeClr val="bg2"/>
                </a:solidFill>
              </a:defRPr>
            </a:lvl1pPr>
            <a:lvl2pPr marL="457200" indent="0" algn="l">
              <a:buNone/>
              <a:defRPr sz="1800">
                <a:solidFill>
                  <a:schemeClr val="bg2"/>
                </a:solidFill>
              </a:defRPr>
            </a:lvl2pPr>
            <a:lvl3pPr marL="914400" indent="0" algn="l">
              <a:buNone/>
              <a:defRPr sz="1800">
                <a:solidFill>
                  <a:schemeClr val="bg2"/>
                </a:solidFill>
              </a:defRPr>
            </a:lvl3pPr>
            <a:lvl4pPr marL="1371600" indent="0" algn="l">
              <a:buNone/>
              <a:defRPr sz="1800">
                <a:solidFill>
                  <a:schemeClr val="bg2"/>
                </a:solidFill>
              </a:defRPr>
            </a:lvl4pPr>
            <a:lvl5pPr marL="1828800" indent="0" algn="l">
              <a:buNone/>
              <a:defRPr sz="1800">
                <a:solidFill>
                  <a:schemeClr val="bg2"/>
                </a:solidFill>
              </a:defRPr>
            </a:lvl5pPr>
          </a:lstStyle>
          <a:p>
            <a:pPr lvl="0"/>
            <a:r>
              <a:rPr lang="en-GB"/>
              <a:t>Click to edit Master text styles</a:t>
            </a:r>
          </a:p>
        </p:txBody>
      </p:sp>
    </p:spTree>
    <p:extLst>
      <p:ext uri="{BB962C8B-B14F-4D97-AF65-F5344CB8AC3E}">
        <p14:creationId xmlns:p14="http://schemas.microsoft.com/office/powerpoint/2010/main" val="2158155655"/>
      </p:ext>
    </p:extLst>
  </p:cSld>
  <p:clrMapOvr>
    <a:masterClrMapping/>
  </p:clrMapOvr>
  <p:extLst>
    <p:ext uri="{DCECCB84-F9BA-43D5-87BE-67443E8EF086}">
      <p15:sldGuideLst xmlns:p15="http://schemas.microsoft.com/office/powerpoint/2012/main">
        <p15:guide id="1" orient="horz" pos="278">
          <p15:clr>
            <a:srgbClr val="FBAE40"/>
          </p15:clr>
        </p15:guide>
        <p15:guide id="2" pos="279">
          <p15:clr>
            <a:srgbClr val="FBAE40"/>
          </p15:clr>
        </p15:guide>
        <p15:guide id="3" orient="horz" pos="4065">
          <p15:clr>
            <a:srgbClr val="FBAE40"/>
          </p15:clr>
        </p15:guide>
        <p15:guide id="4" pos="740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lide -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072C114-9EF8-EA06-08D9-B8DF0D70140A}"/>
              </a:ext>
            </a:extLst>
          </p:cNvPr>
          <p:cNvSpPr>
            <a:spLocks noGrp="1"/>
          </p:cNvSpPr>
          <p:nvPr>
            <p:ph type="title"/>
          </p:nvPr>
        </p:nvSpPr>
        <p:spPr>
          <a:xfrm>
            <a:off x="464127" y="441324"/>
            <a:ext cx="5631874" cy="2176615"/>
          </a:xfrm>
        </p:spPr>
        <p:txBody>
          <a:bodyPr lIns="0" tIns="0" rIns="0" bIns="0" anchor="t" anchorCtr="0">
            <a:normAutofit/>
          </a:bodyPr>
          <a:lstStyle>
            <a:lvl1pPr>
              <a:defRPr sz="4400" b="1" i="0">
                <a:solidFill>
                  <a:schemeClr val="bg1"/>
                </a:solidFill>
                <a:latin typeface="Arial" panose="020B0604020202020204" pitchFamily="34" charset="0"/>
                <a:cs typeface="Arial" panose="020B0604020202020204" pitchFamily="34" charset="0"/>
              </a:defRPr>
            </a:lvl1pPr>
          </a:lstStyle>
          <a:p>
            <a:r>
              <a:rPr lang="en-GB"/>
              <a:t>Click to edit Master title style</a:t>
            </a:r>
            <a:endParaRPr lang="en-US"/>
          </a:p>
        </p:txBody>
      </p:sp>
      <p:pic>
        <p:nvPicPr>
          <p:cNvPr id="2" name="Picture 1">
            <a:extLst>
              <a:ext uri="{FF2B5EF4-FFF2-40B4-BE49-F238E27FC236}">
                <a16:creationId xmlns:a16="http://schemas.microsoft.com/office/drawing/2014/main" id="{AC2C9C32-0AD3-A5EF-A99F-072F196D6D29}"/>
              </a:ext>
            </a:extLst>
          </p:cNvPr>
          <p:cNvPicPr>
            <a:picLocks noChangeAspect="1"/>
          </p:cNvPicPr>
          <p:nvPr userDrawn="1"/>
        </p:nvPicPr>
        <p:blipFill rotWithShape="1">
          <a:blip r:embed="rId3"/>
          <a:srcRect l="49881" t="8009" r="11854" b="30087"/>
          <a:stretch/>
        </p:blipFill>
        <p:spPr>
          <a:xfrm>
            <a:off x="3252376" y="1"/>
            <a:ext cx="8939624" cy="6858000"/>
          </a:xfrm>
          <a:prstGeom prst="rect">
            <a:avLst/>
          </a:prstGeom>
        </p:spPr>
      </p:pic>
      <p:sp>
        <p:nvSpPr>
          <p:cNvPr id="4" name="Text Placeholder 6">
            <a:extLst>
              <a:ext uri="{FF2B5EF4-FFF2-40B4-BE49-F238E27FC236}">
                <a16:creationId xmlns:a16="http://schemas.microsoft.com/office/drawing/2014/main" id="{B55F70B6-CAFE-E6BC-C5D1-D4EB0D804E14}"/>
              </a:ext>
            </a:extLst>
          </p:cNvPr>
          <p:cNvSpPr>
            <a:spLocks noGrp="1"/>
          </p:cNvSpPr>
          <p:nvPr>
            <p:ph type="body" sz="quarter" idx="10"/>
          </p:nvPr>
        </p:nvSpPr>
        <p:spPr>
          <a:xfrm>
            <a:off x="462950" y="2617939"/>
            <a:ext cx="3465513" cy="566737"/>
          </a:xfrm>
        </p:spPr>
        <p:txBody>
          <a:bodyPr lIns="0" rIns="0">
            <a:noAutofit/>
          </a:bodyPr>
          <a:lstStyle>
            <a:lvl1pPr marL="0" indent="0" algn="l">
              <a:buNone/>
              <a:defRPr sz="1800">
                <a:solidFill>
                  <a:schemeClr val="bg2"/>
                </a:solidFill>
              </a:defRPr>
            </a:lvl1pPr>
            <a:lvl2pPr marL="457200" indent="0" algn="l">
              <a:buNone/>
              <a:defRPr sz="1800">
                <a:solidFill>
                  <a:schemeClr val="bg2"/>
                </a:solidFill>
              </a:defRPr>
            </a:lvl2pPr>
            <a:lvl3pPr marL="914400" indent="0" algn="l">
              <a:buNone/>
              <a:defRPr sz="1800">
                <a:solidFill>
                  <a:schemeClr val="bg2"/>
                </a:solidFill>
              </a:defRPr>
            </a:lvl3pPr>
            <a:lvl4pPr marL="1371600" indent="0" algn="l">
              <a:buNone/>
              <a:defRPr sz="1800">
                <a:solidFill>
                  <a:schemeClr val="bg2"/>
                </a:solidFill>
              </a:defRPr>
            </a:lvl4pPr>
            <a:lvl5pPr marL="1828800" indent="0" algn="l">
              <a:buNone/>
              <a:defRPr sz="1800">
                <a:solidFill>
                  <a:schemeClr val="bg2"/>
                </a:solidFill>
              </a:defRPr>
            </a:lvl5pPr>
          </a:lstStyle>
          <a:p>
            <a:pPr lvl="0"/>
            <a:r>
              <a:rPr lang="en-GB"/>
              <a:t>Click to edit Master text styles</a:t>
            </a:r>
          </a:p>
        </p:txBody>
      </p:sp>
      <p:pic>
        <p:nvPicPr>
          <p:cNvPr id="6" name="Picture 5">
            <a:extLst>
              <a:ext uri="{FF2B5EF4-FFF2-40B4-BE49-F238E27FC236}">
                <a16:creationId xmlns:a16="http://schemas.microsoft.com/office/drawing/2014/main" id="{31BA328F-1CDD-7272-5CA1-1A9C07B76337}"/>
              </a:ext>
            </a:extLst>
          </p:cNvPr>
          <p:cNvPicPr>
            <a:picLocks noChangeAspect="1"/>
          </p:cNvPicPr>
          <p:nvPr userDrawn="1"/>
        </p:nvPicPr>
        <p:blipFill rotWithShape="1">
          <a:blip r:embed="rId4"/>
          <a:srcRect r="43126"/>
          <a:stretch/>
        </p:blipFill>
        <p:spPr>
          <a:xfrm>
            <a:off x="464127" y="5741895"/>
            <a:ext cx="1970315" cy="711294"/>
          </a:xfrm>
          <a:prstGeom prst="rect">
            <a:avLst/>
          </a:prstGeom>
        </p:spPr>
      </p:pic>
      <p:pic>
        <p:nvPicPr>
          <p:cNvPr id="8" name="Google Shape;336;p5" descr="A black and white logo&#10;&#10;Description automatically generated">
            <a:extLst>
              <a:ext uri="{FF2B5EF4-FFF2-40B4-BE49-F238E27FC236}">
                <a16:creationId xmlns:a16="http://schemas.microsoft.com/office/drawing/2014/main" id="{8E9D33F0-F7E0-9566-A40D-2578B8CC778A}"/>
              </a:ext>
            </a:extLst>
          </p:cNvPr>
          <p:cNvPicPr preferRelativeResize="0"/>
          <p:nvPr userDrawn="1"/>
        </p:nvPicPr>
        <p:blipFill rotWithShape="1">
          <a:blip r:embed="rId5">
            <a:alphaModFix/>
          </a:blip>
          <a:srcRect l="64476" r="-64476"/>
          <a:stretch/>
        </p:blipFill>
        <p:spPr>
          <a:xfrm>
            <a:off x="2396286" y="5741895"/>
            <a:ext cx="3064354" cy="754799"/>
          </a:xfrm>
          <a:prstGeom prst="rect">
            <a:avLst/>
          </a:prstGeom>
          <a:noFill/>
          <a:ln>
            <a:noFill/>
          </a:ln>
        </p:spPr>
      </p:pic>
    </p:spTree>
    <p:extLst>
      <p:ext uri="{BB962C8B-B14F-4D97-AF65-F5344CB8AC3E}">
        <p14:creationId xmlns:p14="http://schemas.microsoft.com/office/powerpoint/2010/main" val="697619541"/>
      </p:ext>
    </p:extLst>
  </p:cSld>
  <p:clrMapOvr>
    <a:masterClrMapping/>
  </p:clrMapOvr>
  <p:extLst>
    <p:ext uri="{DCECCB84-F9BA-43D5-87BE-67443E8EF086}">
      <p15:sldGuideLst xmlns:p15="http://schemas.microsoft.com/office/powerpoint/2012/main">
        <p15:guide id="1" orient="horz" pos="278">
          <p15:clr>
            <a:srgbClr val="FBAE40"/>
          </p15:clr>
        </p15:guide>
        <p15:guide id="2" pos="279">
          <p15:clr>
            <a:srgbClr val="FBAE40"/>
          </p15:clr>
        </p15:guide>
        <p15:guide id="3" orient="horz" pos="4065">
          <p15:clr>
            <a:srgbClr val="FBAE40"/>
          </p15:clr>
        </p15:guide>
        <p15:guide id="4" pos="740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072C114-9EF8-EA06-08D9-B8DF0D70140A}"/>
              </a:ext>
            </a:extLst>
          </p:cNvPr>
          <p:cNvSpPr>
            <a:spLocks noGrp="1"/>
          </p:cNvSpPr>
          <p:nvPr>
            <p:ph type="title"/>
          </p:nvPr>
        </p:nvSpPr>
        <p:spPr>
          <a:xfrm>
            <a:off x="464127" y="441324"/>
            <a:ext cx="5631874" cy="2176615"/>
          </a:xfrm>
        </p:spPr>
        <p:txBody>
          <a:bodyPr lIns="0" tIns="0" rIns="0" bIns="0" anchor="t" anchorCtr="0">
            <a:normAutofit/>
          </a:bodyPr>
          <a:lstStyle>
            <a:lvl1pPr>
              <a:defRPr sz="4400" b="1" i="0">
                <a:solidFill>
                  <a:schemeClr val="bg1"/>
                </a:solidFill>
                <a:latin typeface="Arial" panose="020B0604020202020204" pitchFamily="34" charset="0"/>
                <a:cs typeface="Arial" panose="020B0604020202020204" pitchFamily="34" charset="0"/>
              </a:defRPr>
            </a:lvl1pPr>
          </a:lstStyle>
          <a:p>
            <a:r>
              <a:rPr lang="en-GB"/>
              <a:t>Click to edit Master title style</a:t>
            </a:r>
            <a:endParaRPr lang="en-US"/>
          </a:p>
        </p:txBody>
      </p:sp>
      <p:pic>
        <p:nvPicPr>
          <p:cNvPr id="2" name="Picture 1">
            <a:extLst>
              <a:ext uri="{FF2B5EF4-FFF2-40B4-BE49-F238E27FC236}">
                <a16:creationId xmlns:a16="http://schemas.microsoft.com/office/drawing/2014/main" id="{AC2C9C32-0AD3-A5EF-A99F-072F196D6D29}"/>
              </a:ext>
            </a:extLst>
          </p:cNvPr>
          <p:cNvPicPr>
            <a:picLocks noChangeAspect="1"/>
          </p:cNvPicPr>
          <p:nvPr userDrawn="1"/>
        </p:nvPicPr>
        <p:blipFill rotWithShape="1">
          <a:blip r:embed="rId3"/>
          <a:srcRect l="49881" t="8009" r="11854" b="30087"/>
          <a:stretch/>
        </p:blipFill>
        <p:spPr>
          <a:xfrm>
            <a:off x="3252376" y="1"/>
            <a:ext cx="8939624" cy="6858000"/>
          </a:xfrm>
          <a:prstGeom prst="rect">
            <a:avLst/>
          </a:prstGeom>
        </p:spPr>
      </p:pic>
      <p:pic>
        <p:nvPicPr>
          <p:cNvPr id="3" name="Picture 2">
            <a:extLst>
              <a:ext uri="{FF2B5EF4-FFF2-40B4-BE49-F238E27FC236}">
                <a16:creationId xmlns:a16="http://schemas.microsoft.com/office/drawing/2014/main" id="{E39ED1F4-40D5-17CE-802A-6138542A779A}"/>
              </a:ext>
            </a:extLst>
          </p:cNvPr>
          <p:cNvPicPr>
            <a:picLocks noChangeAspect="1"/>
          </p:cNvPicPr>
          <p:nvPr userDrawn="1"/>
        </p:nvPicPr>
        <p:blipFill rotWithShape="1">
          <a:blip r:embed="rId4"/>
          <a:srcRect r="42783"/>
          <a:stretch/>
        </p:blipFill>
        <p:spPr>
          <a:xfrm>
            <a:off x="464127" y="5741895"/>
            <a:ext cx="1982190" cy="711294"/>
          </a:xfrm>
          <a:prstGeom prst="rect">
            <a:avLst/>
          </a:prstGeom>
        </p:spPr>
      </p:pic>
      <p:sp>
        <p:nvSpPr>
          <p:cNvPr id="4" name="Text Placeholder 6">
            <a:extLst>
              <a:ext uri="{FF2B5EF4-FFF2-40B4-BE49-F238E27FC236}">
                <a16:creationId xmlns:a16="http://schemas.microsoft.com/office/drawing/2014/main" id="{B55F70B6-CAFE-E6BC-C5D1-D4EB0D804E14}"/>
              </a:ext>
            </a:extLst>
          </p:cNvPr>
          <p:cNvSpPr>
            <a:spLocks noGrp="1"/>
          </p:cNvSpPr>
          <p:nvPr>
            <p:ph type="body" sz="quarter" idx="10"/>
          </p:nvPr>
        </p:nvSpPr>
        <p:spPr>
          <a:xfrm>
            <a:off x="462950" y="2617939"/>
            <a:ext cx="3465513" cy="566737"/>
          </a:xfrm>
        </p:spPr>
        <p:txBody>
          <a:bodyPr lIns="0" rIns="0">
            <a:noAutofit/>
          </a:bodyPr>
          <a:lstStyle>
            <a:lvl1pPr marL="0" indent="0" algn="l">
              <a:buNone/>
              <a:defRPr sz="1800">
                <a:solidFill>
                  <a:schemeClr val="bg2"/>
                </a:solidFill>
              </a:defRPr>
            </a:lvl1pPr>
            <a:lvl2pPr marL="457200" indent="0" algn="l">
              <a:buNone/>
              <a:defRPr sz="1800">
                <a:solidFill>
                  <a:schemeClr val="bg2"/>
                </a:solidFill>
              </a:defRPr>
            </a:lvl2pPr>
            <a:lvl3pPr marL="914400" indent="0" algn="l">
              <a:buNone/>
              <a:defRPr sz="1800">
                <a:solidFill>
                  <a:schemeClr val="bg2"/>
                </a:solidFill>
              </a:defRPr>
            </a:lvl3pPr>
            <a:lvl4pPr marL="1371600" indent="0" algn="l">
              <a:buNone/>
              <a:defRPr sz="1800">
                <a:solidFill>
                  <a:schemeClr val="bg2"/>
                </a:solidFill>
              </a:defRPr>
            </a:lvl4pPr>
            <a:lvl5pPr marL="1828800" indent="0" algn="l">
              <a:buNone/>
              <a:defRPr sz="1800">
                <a:solidFill>
                  <a:schemeClr val="bg2"/>
                </a:solidFill>
              </a:defRPr>
            </a:lvl5pPr>
          </a:lstStyle>
          <a:p>
            <a:pPr lvl="0"/>
            <a:r>
              <a:rPr lang="en-GB"/>
              <a:t>Click to edit Master text styles</a:t>
            </a:r>
          </a:p>
        </p:txBody>
      </p:sp>
      <p:pic>
        <p:nvPicPr>
          <p:cNvPr id="7" name="Picture 6">
            <a:extLst>
              <a:ext uri="{FF2B5EF4-FFF2-40B4-BE49-F238E27FC236}">
                <a16:creationId xmlns:a16="http://schemas.microsoft.com/office/drawing/2014/main" id="{F5C08F62-53AD-2A84-536E-FB9C0CC8621E}"/>
              </a:ext>
            </a:extLst>
          </p:cNvPr>
          <p:cNvPicPr>
            <a:picLocks noChangeAspect="1"/>
          </p:cNvPicPr>
          <p:nvPr userDrawn="1"/>
        </p:nvPicPr>
        <p:blipFill>
          <a:blip r:embed="rId5"/>
          <a:stretch>
            <a:fillRect/>
          </a:stretch>
        </p:blipFill>
        <p:spPr>
          <a:xfrm>
            <a:off x="2642022" y="5729260"/>
            <a:ext cx="819831" cy="591631"/>
          </a:xfrm>
          <a:prstGeom prst="rect">
            <a:avLst/>
          </a:prstGeom>
        </p:spPr>
      </p:pic>
    </p:spTree>
    <p:extLst>
      <p:ext uri="{BB962C8B-B14F-4D97-AF65-F5344CB8AC3E}">
        <p14:creationId xmlns:p14="http://schemas.microsoft.com/office/powerpoint/2010/main" val="248038354"/>
      </p:ext>
    </p:extLst>
  </p:cSld>
  <p:clrMapOvr>
    <a:masterClrMapping/>
  </p:clrMapOvr>
  <p:extLst>
    <p:ext uri="{DCECCB84-F9BA-43D5-87BE-67443E8EF086}">
      <p15:sldGuideLst xmlns:p15="http://schemas.microsoft.com/office/powerpoint/2012/main">
        <p15:guide id="1" orient="horz" pos="278" userDrawn="1">
          <p15:clr>
            <a:srgbClr val="FBAE40"/>
          </p15:clr>
        </p15:guide>
        <p15:guide id="2" pos="279" userDrawn="1">
          <p15:clr>
            <a:srgbClr val="FBAE40"/>
          </p15:clr>
        </p15:guide>
        <p15:guide id="3" orient="horz" pos="4065" userDrawn="1">
          <p15:clr>
            <a:srgbClr val="FBAE40"/>
          </p15:clr>
        </p15:guide>
        <p15:guide id="4" pos="7401"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 3">
    <p:bg>
      <p:bgPr>
        <a:solidFill>
          <a:schemeClr val="tx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10756FC-1719-3A37-EB40-E30D97B19457}"/>
              </a:ext>
            </a:extLst>
          </p:cNvPr>
          <p:cNvPicPr>
            <a:picLocks noChangeAspect="1"/>
          </p:cNvPicPr>
          <p:nvPr userDrawn="1"/>
        </p:nvPicPr>
        <p:blipFill rotWithShape="1">
          <a:blip r:embed="rId2"/>
          <a:srcRect r="42783"/>
          <a:stretch/>
        </p:blipFill>
        <p:spPr>
          <a:xfrm>
            <a:off x="464127" y="5741894"/>
            <a:ext cx="1982190" cy="711294"/>
          </a:xfrm>
          <a:prstGeom prst="rect">
            <a:avLst/>
          </a:prstGeom>
        </p:spPr>
      </p:pic>
      <p:pic>
        <p:nvPicPr>
          <p:cNvPr id="4" name="Picture 3">
            <a:extLst>
              <a:ext uri="{FF2B5EF4-FFF2-40B4-BE49-F238E27FC236}">
                <a16:creationId xmlns:a16="http://schemas.microsoft.com/office/drawing/2014/main" id="{9AE40D3C-105E-FD51-3630-CD580BD92ED0}"/>
              </a:ext>
            </a:extLst>
          </p:cNvPr>
          <p:cNvPicPr>
            <a:picLocks noChangeAspect="1"/>
          </p:cNvPicPr>
          <p:nvPr userDrawn="1"/>
        </p:nvPicPr>
        <p:blipFill rotWithShape="1">
          <a:blip r:embed="rId3"/>
          <a:srcRect l="45913" t="10276" r="16276" b="28601"/>
          <a:stretch/>
        </p:blipFill>
        <p:spPr>
          <a:xfrm>
            <a:off x="3707591" y="-1"/>
            <a:ext cx="8484409" cy="6858001"/>
          </a:xfrm>
          <a:prstGeom prst="rect">
            <a:avLst/>
          </a:prstGeom>
        </p:spPr>
      </p:pic>
      <p:sp>
        <p:nvSpPr>
          <p:cNvPr id="5" name="Title 1">
            <a:extLst>
              <a:ext uri="{FF2B5EF4-FFF2-40B4-BE49-F238E27FC236}">
                <a16:creationId xmlns:a16="http://schemas.microsoft.com/office/drawing/2014/main" id="{5072C114-9EF8-EA06-08D9-B8DF0D70140A}"/>
              </a:ext>
            </a:extLst>
          </p:cNvPr>
          <p:cNvSpPr>
            <a:spLocks noGrp="1"/>
          </p:cNvSpPr>
          <p:nvPr>
            <p:ph type="title"/>
          </p:nvPr>
        </p:nvSpPr>
        <p:spPr>
          <a:xfrm>
            <a:off x="464127" y="441324"/>
            <a:ext cx="5631874" cy="2176615"/>
          </a:xfrm>
        </p:spPr>
        <p:txBody>
          <a:bodyPr lIns="0" tIns="0" rIns="0" bIns="0" anchor="t" anchorCtr="0">
            <a:normAutofit/>
          </a:bodyPr>
          <a:lstStyle>
            <a:lvl1pPr>
              <a:defRPr sz="4400" b="1" i="0">
                <a:solidFill>
                  <a:schemeClr val="bg1"/>
                </a:solidFill>
                <a:latin typeface="Arial" panose="020B0604020202020204" pitchFamily="34" charset="0"/>
                <a:cs typeface="Arial" panose="020B0604020202020204" pitchFamily="34" charset="0"/>
              </a:defRPr>
            </a:lvl1pPr>
          </a:lstStyle>
          <a:p>
            <a:r>
              <a:rPr lang="en-GB"/>
              <a:t>Click to edit Master title style</a:t>
            </a:r>
            <a:endParaRPr lang="en-US"/>
          </a:p>
        </p:txBody>
      </p:sp>
      <p:sp>
        <p:nvSpPr>
          <p:cNvPr id="7" name="Text Placeholder 6">
            <a:extLst>
              <a:ext uri="{FF2B5EF4-FFF2-40B4-BE49-F238E27FC236}">
                <a16:creationId xmlns:a16="http://schemas.microsoft.com/office/drawing/2014/main" id="{68CEDA0E-77FC-8CCB-9EED-26743E9550FE}"/>
              </a:ext>
            </a:extLst>
          </p:cNvPr>
          <p:cNvSpPr>
            <a:spLocks noGrp="1"/>
          </p:cNvSpPr>
          <p:nvPr>
            <p:ph type="body" sz="quarter" idx="10"/>
          </p:nvPr>
        </p:nvSpPr>
        <p:spPr>
          <a:xfrm>
            <a:off x="462950" y="2617939"/>
            <a:ext cx="3465513" cy="566737"/>
          </a:xfrm>
        </p:spPr>
        <p:txBody>
          <a:bodyPr lIns="0" rIns="0">
            <a:noAutofit/>
          </a:bodyPr>
          <a:lstStyle>
            <a:lvl1pPr marL="0" indent="0" algn="l">
              <a:buNone/>
              <a:defRPr sz="1800">
                <a:solidFill>
                  <a:schemeClr val="bg2"/>
                </a:solidFill>
              </a:defRPr>
            </a:lvl1pPr>
            <a:lvl2pPr marL="457200" indent="0" algn="l">
              <a:buNone/>
              <a:defRPr sz="1800">
                <a:solidFill>
                  <a:schemeClr val="bg2"/>
                </a:solidFill>
              </a:defRPr>
            </a:lvl2pPr>
            <a:lvl3pPr marL="914400" indent="0" algn="l">
              <a:buNone/>
              <a:defRPr sz="1800">
                <a:solidFill>
                  <a:schemeClr val="bg2"/>
                </a:solidFill>
              </a:defRPr>
            </a:lvl3pPr>
            <a:lvl4pPr marL="1371600" indent="0" algn="l">
              <a:buNone/>
              <a:defRPr sz="1800">
                <a:solidFill>
                  <a:schemeClr val="bg2"/>
                </a:solidFill>
              </a:defRPr>
            </a:lvl4pPr>
            <a:lvl5pPr marL="1828800" indent="0" algn="l">
              <a:buNone/>
              <a:defRPr sz="1800">
                <a:solidFill>
                  <a:schemeClr val="bg2"/>
                </a:solidFill>
              </a:defRPr>
            </a:lvl5pPr>
          </a:lstStyle>
          <a:p>
            <a:pPr lvl="0"/>
            <a:r>
              <a:rPr lang="en-GB"/>
              <a:t>Click to edit Master text styles</a:t>
            </a:r>
          </a:p>
        </p:txBody>
      </p:sp>
      <p:pic>
        <p:nvPicPr>
          <p:cNvPr id="2" name="Picture 1">
            <a:extLst>
              <a:ext uri="{FF2B5EF4-FFF2-40B4-BE49-F238E27FC236}">
                <a16:creationId xmlns:a16="http://schemas.microsoft.com/office/drawing/2014/main" id="{66A333AB-D8F0-3D68-61C4-9738C14772D5}"/>
              </a:ext>
            </a:extLst>
          </p:cNvPr>
          <p:cNvPicPr>
            <a:picLocks noChangeAspect="1"/>
          </p:cNvPicPr>
          <p:nvPr userDrawn="1"/>
        </p:nvPicPr>
        <p:blipFill>
          <a:blip r:embed="rId4"/>
          <a:stretch>
            <a:fillRect/>
          </a:stretch>
        </p:blipFill>
        <p:spPr>
          <a:xfrm>
            <a:off x="2642022" y="5729260"/>
            <a:ext cx="819831" cy="591631"/>
          </a:xfrm>
          <a:prstGeom prst="rect">
            <a:avLst/>
          </a:prstGeom>
        </p:spPr>
      </p:pic>
    </p:spTree>
    <p:extLst>
      <p:ext uri="{BB962C8B-B14F-4D97-AF65-F5344CB8AC3E}">
        <p14:creationId xmlns:p14="http://schemas.microsoft.com/office/powerpoint/2010/main" val="2249325277"/>
      </p:ext>
    </p:extLst>
  </p:cSld>
  <p:clrMapOvr>
    <a:masterClrMapping/>
  </p:clrMapOvr>
  <p:extLst>
    <p:ext uri="{DCECCB84-F9BA-43D5-87BE-67443E8EF086}">
      <p15:sldGuideLst xmlns:p15="http://schemas.microsoft.com/office/powerpoint/2012/main">
        <p15:guide id="1" orient="horz" pos="278">
          <p15:clr>
            <a:srgbClr val="FBAE40"/>
          </p15:clr>
        </p15:guide>
        <p15:guide id="2" pos="279">
          <p15:clr>
            <a:srgbClr val="FBAE40"/>
          </p15:clr>
        </p15:guide>
        <p15:guide id="3" orient="horz" pos="4065">
          <p15:clr>
            <a:srgbClr val="FBAE40"/>
          </p15:clr>
        </p15:guide>
        <p15:guide id="4" pos="740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 4">
    <p:bg>
      <p:bgPr>
        <a:solidFill>
          <a:schemeClr val="tx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10756FC-1719-3A37-EB40-E30D97B19457}"/>
              </a:ext>
            </a:extLst>
          </p:cNvPr>
          <p:cNvPicPr>
            <a:picLocks noChangeAspect="1"/>
          </p:cNvPicPr>
          <p:nvPr userDrawn="1"/>
        </p:nvPicPr>
        <p:blipFill rotWithShape="1">
          <a:blip r:embed="rId2"/>
          <a:srcRect r="50255"/>
          <a:stretch/>
        </p:blipFill>
        <p:spPr>
          <a:xfrm>
            <a:off x="464127" y="441323"/>
            <a:ext cx="2801588" cy="1156331"/>
          </a:xfrm>
          <a:prstGeom prst="rect">
            <a:avLst/>
          </a:prstGeom>
        </p:spPr>
      </p:pic>
      <p:sp>
        <p:nvSpPr>
          <p:cNvPr id="5" name="Title 1">
            <a:extLst>
              <a:ext uri="{FF2B5EF4-FFF2-40B4-BE49-F238E27FC236}">
                <a16:creationId xmlns:a16="http://schemas.microsoft.com/office/drawing/2014/main" id="{5072C114-9EF8-EA06-08D9-B8DF0D70140A}"/>
              </a:ext>
            </a:extLst>
          </p:cNvPr>
          <p:cNvSpPr>
            <a:spLocks noGrp="1"/>
          </p:cNvSpPr>
          <p:nvPr>
            <p:ph type="title"/>
          </p:nvPr>
        </p:nvSpPr>
        <p:spPr>
          <a:xfrm>
            <a:off x="464127" y="3590173"/>
            <a:ext cx="5631874" cy="2176615"/>
          </a:xfrm>
        </p:spPr>
        <p:txBody>
          <a:bodyPr lIns="0" tIns="0" rIns="0" bIns="0" anchor="t" anchorCtr="0">
            <a:normAutofit/>
          </a:bodyPr>
          <a:lstStyle>
            <a:lvl1pPr>
              <a:defRPr sz="4400" b="1" i="0">
                <a:solidFill>
                  <a:schemeClr val="bg1"/>
                </a:solidFill>
                <a:latin typeface="Arial" panose="020B0604020202020204" pitchFamily="34" charset="0"/>
                <a:cs typeface="Arial" panose="020B0604020202020204" pitchFamily="34" charset="0"/>
              </a:defRPr>
            </a:lvl1pPr>
          </a:lstStyle>
          <a:p>
            <a:r>
              <a:rPr lang="en-GB"/>
              <a:t>Click to edit Master title style</a:t>
            </a:r>
            <a:endParaRPr lang="en-US"/>
          </a:p>
        </p:txBody>
      </p:sp>
      <p:pic>
        <p:nvPicPr>
          <p:cNvPr id="6" name="Picture 5">
            <a:extLst>
              <a:ext uri="{FF2B5EF4-FFF2-40B4-BE49-F238E27FC236}">
                <a16:creationId xmlns:a16="http://schemas.microsoft.com/office/drawing/2014/main" id="{C677B660-64DB-A2C2-9126-C460C1EC857E}"/>
              </a:ext>
            </a:extLst>
          </p:cNvPr>
          <p:cNvPicPr>
            <a:picLocks noChangeAspect="1"/>
          </p:cNvPicPr>
          <p:nvPr userDrawn="1"/>
        </p:nvPicPr>
        <p:blipFill>
          <a:blip r:embed="rId3"/>
          <a:stretch>
            <a:fillRect/>
          </a:stretch>
        </p:blipFill>
        <p:spPr>
          <a:xfrm>
            <a:off x="10987088" y="5741894"/>
            <a:ext cx="819831" cy="591631"/>
          </a:xfrm>
          <a:prstGeom prst="rect">
            <a:avLst/>
          </a:prstGeom>
        </p:spPr>
      </p:pic>
      <p:sp>
        <p:nvSpPr>
          <p:cNvPr id="7" name="Text Placeholder 6">
            <a:extLst>
              <a:ext uri="{FF2B5EF4-FFF2-40B4-BE49-F238E27FC236}">
                <a16:creationId xmlns:a16="http://schemas.microsoft.com/office/drawing/2014/main" id="{68CEDA0E-77FC-8CCB-9EED-26743E9550FE}"/>
              </a:ext>
            </a:extLst>
          </p:cNvPr>
          <p:cNvSpPr>
            <a:spLocks noGrp="1"/>
          </p:cNvSpPr>
          <p:nvPr>
            <p:ph type="body" sz="quarter" idx="10"/>
          </p:nvPr>
        </p:nvSpPr>
        <p:spPr>
          <a:xfrm>
            <a:off x="464126" y="5798318"/>
            <a:ext cx="3465513" cy="566737"/>
          </a:xfrm>
        </p:spPr>
        <p:txBody>
          <a:bodyPr lIns="0" rIns="0" bIns="0" anchor="b" anchorCtr="0">
            <a:noAutofit/>
          </a:bodyPr>
          <a:lstStyle>
            <a:lvl1pPr marL="0" indent="0" algn="l">
              <a:buNone/>
              <a:defRPr sz="1800">
                <a:solidFill>
                  <a:schemeClr val="bg2"/>
                </a:solidFill>
              </a:defRPr>
            </a:lvl1pPr>
            <a:lvl2pPr marL="457200" indent="0" algn="l">
              <a:buNone/>
              <a:defRPr sz="1800">
                <a:solidFill>
                  <a:schemeClr val="bg2"/>
                </a:solidFill>
              </a:defRPr>
            </a:lvl2pPr>
            <a:lvl3pPr marL="914400" indent="0" algn="l">
              <a:buNone/>
              <a:defRPr sz="1800">
                <a:solidFill>
                  <a:schemeClr val="bg2"/>
                </a:solidFill>
              </a:defRPr>
            </a:lvl3pPr>
            <a:lvl4pPr marL="1371600" indent="0" algn="l">
              <a:buNone/>
              <a:defRPr sz="1800">
                <a:solidFill>
                  <a:schemeClr val="bg2"/>
                </a:solidFill>
              </a:defRPr>
            </a:lvl4pPr>
            <a:lvl5pPr marL="1828800" indent="0" algn="l">
              <a:buNone/>
              <a:defRPr sz="1800">
                <a:solidFill>
                  <a:schemeClr val="bg2"/>
                </a:solidFill>
              </a:defRPr>
            </a:lvl5pPr>
          </a:lstStyle>
          <a:p>
            <a:pPr lvl="0"/>
            <a:r>
              <a:rPr lang="en-GB"/>
              <a:t>Click to edit Master text styles</a:t>
            </a:r>
          </a:p>
        </p:txBody>
      </p:sp>
    </p:spTree>
    <p:extLst>
      <p:ext uri="{BB962C8B-B14F-4D97-AF65-F5344CB8AC3E}">
        <p14:creationId xmlns:p14="http://schemas.microsoft.com/office/powerpoint/2010/main" val="393751420"/>
      </p:ext>
    </p:extLst>
  </p:cSld>
  <p:clrMapOvr>
    <a:masterClrMapping/>
  </p:clrMapOvr>
  <p:extLst>
    <p:ext uri="{DCECCB84-F9BA-43D5-87BE-67443E8EF086}">
      <p15:sldGuideLst xmlns:p15="http://schemas.microsoft.com/office/powerpoint/2012/main">
        <p15:guide id="1" orient="horz" pos="278">
          <p15:clr>
            <a:srgbClr val="FBAE40"/>
          </p15:clr>
        </p15:guide>
        <p15:guide id="2" pos="279">
          <p15:clr>
            <a:srgbClr val="FBAE40"/>
          </p15:clr>
        </p15:guide>
        <p15:guide id="3" orient="horz" pos="4065">
          <p15:clr>
            <a:srgbClr val="FBAE40"/>
          </p15:clr>
        </p15:guide>
        <p15:guide id="4" pos="740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Slide - Dark">
    <p:bg>
      <p:bgPr>
        <a:solidFill>
          <a:schemeClr val="tx1"/>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6264185-671D-EF79-5FE4-D80EA00BB5C5}"/>
              </a:ext>
            </a:extLst>
          </p:cNvPr>
          <p:cNvSpPr>
            <a:spLocks noGrp="1"/>
          </p:cNvSpPr>
          <p:nvPr>
            <p:ph type="title"/>
          </p:nvPr>
        </p:nvSpPr>
        <p:spPr>
          <a:xfrm>
            <a:off x="464127" y="441324"/>
            <a:ext cx="5631874" cy="2003701"/>
          </a:xfrm>
        </p:spPr>
        <p:txBody>
          <a:bodyPr lIns="0" tIns="0" rIns="0" bIns="0" anchor="t" anchorCtr="0">
            <a:normAutofit/>
          </a:bodyPr>
          <a:lstStyle>
            <a:lvl1pPr>
              <a:defRPr sz="3600" b="1" i="0">
                <a:solidFill>
                  <a:schemeClr val="bg1"/>
                </a:solidFill>
                <a:latin typeface="Arial" panose="020B0604020202020204" pitchFamily="34" charset="0"/>
                <a:cs typeface="Arial" panose="020B0604020202020204" pitchFamily="34" charset="0"/>
              </a:defRPr>
            </a:lvl1pPr>
          </a:lstStyle>
          <a:p>
            <a:r>
              <a:rPr lang="en-GB"/>
              <a:t>Click to edit Master title style</a:t>
            </a:r>
            <a:endParaRPr lang="en-US"/>
          </a:p>
        </p:txBody>
      </p:sp>
      <p:pic>
        <p:nvPicPr>
          <p:cNvPr id="3" name="Google Shape;336;p5" descr="A black and white logo&#10;&#10;Description automatically generated">
            <a:extLst>
              <a:ext uri="{FF2B5EF4-FFF2-40B4-BE49-F238E27FC236}">
                <a16:creationId xmlns:a16="http://schemas.microsoft.com/office/drawing/2014/main" id="{8E36EA28-9DE6-84B5-5C90-6B8D376BB91F}"/>
              </a:ext>
            </a:extLst>
          </p:cNvPr>
          <p:cNvPicPr preferRelativeResize="0"/>
          <p:nvPr userDrawn="1"/>
        </p:nvPicPr>
        <p:blipFill rotWithShape="1">
          <a:blip r:embed="rId2">
            <a:alphaModFix/>
          </a:blip>
          <a:srcRect/>
          <a:stretch/>
        </p:blipFill>
        <p:spPr>
          <a:xfrm>
            <a:off x="7918385" y="521761"/>
            <a:ext cx="3591374" cy="884612"/>
          </a:xfrm>
          <a:prstGeom prst="rect">
            <a:avLst/>
          </a:prstGeom>
          <a:noFill/>
          <a:ln>
            <a:noFill/>
          </a:ln>
        </p:spPr>
      </p:pic>
    </p:spTree>
    <p:extLst>
      <p:ext uri="{BB962C8B-B14F-4D97-AF65-F5344CB8AC3E}">
        <p14:creationId xmlns:p14="http://schemas.microsoft.com/office/powerpoint/2010/main" val="360190002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Slide - Gradient L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6264185-671D-EF79-5FE4-D80EA00BB5C5}"/>
              </a:ext>
            </a:extLst>
          </p:cNvPr>
          <p:cNvSpPr>
            <a:spLocks noGrp="1"/>
          </p:cNvSpPr>
          <p:nvPr>
            <p:ph type="title"/>
          </p:nvPr>
        </p:nvSpPr>
        <p:spPr>
          <a:xfrm>
            <a:off x="464127" y="441325"/>
            <a:ext cx="5631874" cy="1260866"/>
          </a:xfrm>
        </p:spPr>
        <p:txBody>
          <a:bodyPr lIns="0" tIns="0" rIns="0" bIns="0" anchor="t" anchorCtr="0">
            <a:normAutofit/>
          </a:bodyPr>
          <a:lstStyle>
            <a:lvl1pPr>
              <a:defRPr sz="3600" b="1" i="0">
                <a:solidFill>
                  <a:schemeClr val="bg1"/>
                </a:solidFill>
                <a:latin typeface="Arial" panose="020B0604020202020204" pitchFamily="34" charset="0"/>
                <a:cs typeface="Arial" panose="020B0604020202020204" pitchFamily="34" charset="0"/>
              </a:defRPr>
            </a:lvl1pPr>
          </a:lstStyle>
          <a:p>
            <a:r>
              <a:rPr lang="en-GB"/>
              <a:t>Click to edit Master title style</a:t>
            </a:r>
            <a:endParaRPr lang="en-US"/>
          </a:p>
        </p:txBody>
      </p:sp>
      <p:pic>
        <p:nvPicPr>
          <p:cNvPr id="4" name="Google Shape;336;p5" descr="A black and white logo&#10;&#10;Description automatically generated">
            <a:extLst>
              <a:ext uri="{FF2B5EF4-FFF2-40B4-BE49-F238E27FC236}">
                <a16:creationId xmlns:a16="http://schemas.microsoft.com/office/drawing/2014/main" id="{3D482EBC-51CB-8092-614C-10763019DBB5}"/>
              </a:ext>
            </a:extLst>
          </p:cNvPr>
          <p:cNvPicPr preferRelativeResize="0"/>
          <p:nvPr userDrawn="1"/>
        </p:nvPicPr>
        <p:blipFill rotWithShape="1">
          <a:blip r:embed="rId3">
            <a:alphaModFix/>
          </a:blip>
          <a:srcRect/>
          <a:stretch/>
        </p:blipFill>
        <p:spPr>
          <a:xfrm>
            <a:off x="7918385" y="521761"/>
            <a:ext cx="3591374" cy="884612"/>
          </a:xfrm>
          <a:prstGeom prst="rect">
            <a:avLst/>
          </a:prstGeom>
          <a:noFill/>
          <a:ln>
            <a:noFill/>
          </a:ln>
        </p:spPr>
      </p:pic>
    </p:spTree>
    <p:extLst>
      <p:ext uri="{BB962C8B-B14F-4D97-AF65-F5344CB8AC3E}">
        <p14:creationId xmlns:p14="http://schemas.microsoft.com/office/powerpoint/2010/main" val="59786703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Slide - Gradient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6264185-671D-EF79-5FE4-D80EA00BB5C5}"/>
              </a:ext>
            </a:extLst>
          </p:cNvPr>
          <p:cNvSpPr>
            <a:spLocks noGrp="1"/>
          </p:cNvSpPr>
          <p:nvPr>
            <p:ph type="title"/>
          </p:nvPr>
        </p:nvSpPr>
        <p:spPr>
          <a:xfrm>
            <a:off x="464127" y="441324"/>
            <a:ext cx="5631874" cy="1837641"/>
          </a:xfrm>
        </p:spPr>
        <p:txBody>
          <a:bodyPr lIns="0" tIns="0" rIns="0" bIns="0" anchor="t" anchorCtr="0">
            <a:normAutofit/>
          </a:bodyPr>
          <a:lstStyle>
            <a:lvl1pPr>
              <a:defRPr sz="3600" b="1" i="0">
                <a:solidFill>
                  <a:schemeClr val="bg1"/>
                </a:solidFill>
                <a:latin typeface="Arial" panose="020B0604020202020204" pitchFamily="34" charset="0"/>
                <a:cs typeface="Arial" panose="020B0604020202020204" pitchFamily="34" charset="0"/>
              </a:defRPr>
            </a:lvl1pPr>
          </a:lstStyle>
          <a:p>
            <a:r>
              <a:rPr lang="en-GB"/>
              <a:t>Click to edit Master title style</a:t>
            </a:r>
            <a:endParaRPr lang="en-US"/>
          </a:p>
        </p:txBody>
      </p:sp>
      <p:pic>
        <p:nvPicPr>
          <p:cNvPr id="3" name="Google Shape;336;p5" descr="A black and white logo&#10;&#10;Description automatically generated">
            <a:extLst>
              <a:ext uri="{FF2B5EF4-FFF2-40B4-BE49-F238E27FC236}">
                <a16:creationId xmlns:a16="http://schemas.microsoft.com/office/drawing/2014/main" id="{EF541924-D878-9E20-65CC-733B0982BC43}"/>
              </a:ext>
            </a:extLst>
          </p:cNvPr>
          <p:cNvPicPr preferRelativeResize="0"/>
          <p:nvPr userDrawn="1"/>
        </p:nvPicPr>
        <p:blipFill rotWithShape="1">
          <a:blip r:embed="rId3">
            <a:alphaModFix/>
          </a:blip>
          <a:srcRect/>
          <a:stretch/>
        </p:blipFill>
        <p:spPr>
          <a:xfrm>
            <a:off x="7918385" y="521761"/>
            <a:ext cx="3591374" cy="884612"/>
          </a:xfrm>
          <a:prstGeom prst="rect">
            <a:avLst/>
          </a:prstGeom>
          <a:noFill/>
          <a:ln>
            <a:noFill/>
          </a:ln>
        </p:spPr>
      </p:pic>
    </p:spTree>
    <p:extLst>
      <p:ext uri="{BB962C8B-B14F-4D97-AF65-F5344CB8AC3E}">
        <p14:creationId xmlns:p14="http://schemas.microsoft.com/office/powerpoint/2010/main" val="113811304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 Slide -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7FEB66-E9D5-EC1E-9FC5-4A5E2C6E9568}"/>
              </a:ext>
            </a:extLst>
          </p:cNvPr>
          <p:cNvSpPr>
            <a:spLocks noGrp="1"/>
          </p:cNvSpPr>
          <p:nvPr>
            <p:ph type="title"/>
          </p:nvPr>
        </p:nvSpPr>
        <p:spPr>
          <a:xfrm>
            <a:off x="464127" y="441324"/>
            <a:ext cx="5631874" cy="1685649"/>
          </a:xfrm>
        </p:spPr>
        <p:txBody>
          <a:bodyPr lIns="0" tIns="0" rIns="0" bIns="0" anchor="t" anchorCtr="0">
            <a:normAutofit/>
          </a:bodyPr>
          <a:lstStyle>
            <a:lvl1pPr>
              <a:defRPr sz="3600" b="1" i="0">
                <a:solidFill>
                  <a:schemeClr val="tx2"/>
                </a:solidFill>
                <a:latin typeface="Arial" panose="020B0604020202020204" pitchFamily="34" charset="0"/>
                <a:cs typeface="Arial" panose="020B0604020202020204" pitchFamily="34" charset="0"/>
              </a:defRPr>
            </a:lvl1pPr>
          </a:lstStyle>
          <a:p>
            <a:r>
              <a:rPr lang="en-GB"/>
              <a:t>Click to edit Master title style</a:t>
            </a:r>
            <a:endParaRPr lang="en-US"/>
          </a:p>
        </p:txBody>
      </p:sp>
      <p:pic>
        <p:nvPicPr>
          <p:cNvPr id="5" name="Google Shape;384;p9">
            <a:extLst>
              <a:ext uri="{FF2B5EF4-FFF2-40B4-BE49-F238E27FC236}">
                <a16:creationId xmlns:a16="http://schemas.microsoft.com/office/drawing/2014/main" id="{EC0F7080-8F17-A11F-ED5E-8422B9090340}"/>
              </a:ext>
            </a:extLst>
          </p:cNvPr>
          <p:cNvPicPr preferRelativeResize="0"/>
          <p:nvPr userDrawn="1"/>
        </p:nvPicPr>
        <p:blipFill rotWithShape="1">
          <a:blip r:embed="rId2">
            <a:alphaModFix/>
          </a:blip>
          <a:srcRect/>
          <a:stretch/>
        </p:blipFill>
        <p:spPr>
          <a:xfrm>
            <a:off x="603184" y="5392916"/>
            <a:ext cx="3591373" cy="884612"/>
          </a:xfrm>
          <a:prstGeom prst="rect">
            <a:avLst/>
          </a:prstGeom>
          <a:noFill/>
          <a:ln>
            <a:noFill/>
          </a:ln>
        </p:spPr>
      </p:pic>
    </p:spTree>
    <p:extLst>
      <p:ext uri="{BB962C8B-B14F-4D97-AF65-F5344CB8AC3E}">
        <p14:creationId xmlns:p14="http://schemas.microsoft.com/office/powerpoint/2010/main" val="357519540"/>
      </p:ext>
    </p:extLst>
  </p:cSld>
  <p:clrMapOvr>
    <a:masterClrMapping/>
  </p:clrMapOvr>
  <p:extLst>
    <p:ext uri="{DCECCB84-F9BA-43D5-87BE-67443E8EF086}">
      <p15:sldGuideLst xmlns:p15="http://schemas.microsoft.com/office/powerpoint/2012/main">
        <p15:guide id="1" orient="horz" pos="278">
          <p15:clr>
            <a:srgbClr val="FBAE40"/>
          </p15:clr>
        </p15:guide>
        <p15:guide id="2" pos="279">
          <p15:clr>
            <a:srgbClr val="FBAE40"/>
          </p15:clr>
        </p15:guide>
        <p15:guide id="3" orient="horz" pos="4065">
          <p15:clr>
            <a:srgbClr val="FBAE40"/>
          </p15:clr>
        </p15:guide>
        <p15:guide id="4" pos="740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6837F6-1A65-4112-8EA0-7246BBE9D01D}"/>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EF67796F-C418-46B0-83E3-9B8F045D2A2D}"/>
              </a:ext>
            </a:extLst>
          </p:cNvPr>
          <p:cNvSpPr>
            <a:spLocks noGrp="1"/>
          </p:cNvSpPr>
          <p:nvPr>
            <p:ph type="dt" sz="half" idx="10"/>
          </p:nvPr>
        </p:nvSpPr>
        <p:spPr/>
        <p:txBody>
          <a:bodyPr/>
          <a:lstStyle/>
          <a:p>
            <a:fld id="{DF7F479D-4591-474B-85E4-66B573590560}" type="datetimeFigureOut">
              <a:rPr lang="en-AU" smtClean="0"/>
              <a:t>9/2/2026</a:t>
            </a:fld>
            <a:endParaRPr lang="en-AU"/>
          </a:p>
        </p:txBody>
      </p:sp>
      <p:sp>
        <p:nvSpPr>
          <p:cNvPr id="4" name="Footer Placeholder 3">
            <a:extLst>
              <a:ext uri="{FF2B5EF4-FFF2-40B4-BE49-F238E27FC236}">
                <a16:creationId xmlns:a16="http://schemas.microsoft.com/office/drawing/2014/main" id="{8450A324-5B5F-422A-B866-8E43DB97AF58}"/>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A8DC53EE-D66A-454D-8937-B599742A0FC7}"/>
              </a:ext>
            </a:extLst>
          </p:cNvPr>
          <p:cNvSpPr>
            <a:spLocks noGrp="1"/>
          </p:cNvSpPr>
          <p:nvPr>
            <p:ph type="sldNum" sz="quarter" idx="12"/>
          </p:nvPr>
        </p:nvSpPr>
        <p:spPr/>
        <p:txBody>
          <a:bodyPr/>
          <a:lstStyle/>
          <a:p>
            <a:fld id="{7CD8B1E9-89C3-47EB-9481-2427AEFD0DB6}" type="slidenum">
              <a:rPr lang="en-AU" smtClean="0"/>
              <a:t>‹#›</a:t>
            </a:fld>
            <a:endParaRPr lang="en-AU"/>
          </a:p>
        </p:txBody>
      </p:sp>
    </p:spTree>
    <p:extLst>
      <p:ext uri="{BB962C8B-B14F-4D97-AF65-F5344CB8AC3E}">
        <p14:creationId xmlns:p14="http://schemas.microsoft.com/office/powerpoint/2010/main" val="4789677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ontent Slide - Gradient Dark">
  <p:cSld name="1_Content Slide - Gradient Dark">
    <p:bg>
      <p:bgPr>
        <a:blipFill>
          <a:blip r:embed="rId2">
            <a:alphaModFix/>
          </a:blip>
          <a:stretch>
            <a:fillRect/>
          </a:stretch>
        </a:blipFill>
        <a:effectLst/>
      </p:bgPr>
    </p:bg>
    <p:spTree>
      <p:nvGrpSpPr>
        <p:cNvPr id="1" name="Shape 32"/>
        <p:cNvGrpSpPr/>
        <p:nvPr/>
      </p:nvGrpSpPr>
      <p:grpSpPr>
        <a:xfrm>
          <a:off x="0" y="0"/>
          <a:ext cx="0" cy="0"/>
          <a:chOff x="0" y="0"/>
          <a:chExt cx="0" cy="0"/>
        </a:xfrm>
      </p:grpSpPr>
      <p:sp>
        <p:nvSpPr>
          <p:cNvPr id="33" name="Google Shape;33;p25"/>
          <p:cNvSpPr txBox="1">
            <a:spLocks noGrp="1"/>
          </p:cNvSpPr>
          <p:nvPr>
            <p:ph type="title"/>
          </p:nvPr>
        </p:nvSpPr>
        <p:spPr>
          <a:xfrm>
            <a:off x="464127" y="441324"/>
            <a:ext cx="5631874" cy="1837641"/>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3600"/>
              <a:buFont typeface="Arial"/>
              <a:buNone/>
              <a:defRPr sz="3600" b="1" i="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GB"/>
              <a:t>Click to edit Master title style</a:t>
            </a:r>
            <a:endParaRPr/>
          </a:p>
        </p:txBody>
      </p:sp>
      <p:pic>
        <p:nvPicPr>
          <p:cNvPr id="34" name="Google Shape;34;p25"/>
          <p:cNvPicPr preferRelativeResize="0"/>
          <p:nvPr/>
        </p:nvPicPr>
        <p:blipFill rotWithShape="1">
          <a:blip r:embed="rId3">
            <a:alphaModFix/>
          </a:blip>
          <a:srcRect/>
          <a:stretch/>
        </p:blipFill>
        <p:spPr>
          <a:xfrm>
            <a:off x="8865703" y="421446"/>
            <a:ext cx="2804400" cy="575797"/>
          </a:xfrm>
          <a:prstGeom prst="rect">
            <a:avLst/>
          </a:prstGeom>
          <a:noFill/>
          <a:ln>
            <a:noFill/>
          </a:ln>
        </p:spPr>
      </p:pic>
    </p:spTree>
    <p:extLst>
      <p:ext uri="{BB962C8B-B14F-4D97-AF65-F5344CB8AC3E}">
        <p14:creationId xmlns:p14="http://schemas.microsoft.com/office/powerpoint/2010/main" val="17090298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06EE3-0580-4D38-B5E2-3AD70850677C}"/>
              </a:ext>
            </a:extLst>
          </p:cNvPr>
          <p:cNvSpPr>
            <a:spLocks noGrp="1"/>
          </p:cNvSpPr>
          <p:nvPr>
            <p:ph type="title"/>
          </p:nvPr>
        </p:nvSpPr>
        <p:spPr/>
        <p:txBody>
          <a:bodyPr/>
          <a:lstStyle>
            <a:lvl1pPr>
              <a:defRPr>
                <a:solidFill>
                  <a:schemeClr val="accent6"/>
                </a:solidFill>
              </a:defRPr>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11E5A0E5-5FDF-4EA8-81BA-CE9807EE4544}"/>
              </a:ext>
            </a:extLst>
          </p:cNvPr>
          <p:cNvSpPr>
            <a:spLocks noGrp="1"/>
          </p:cNvSpPr>
          <p:nvPr>
            <p:ph sz="half" idx="1"/>
          </p:nvPr>
        </p:nvSpPr>
        <p:spPr>
          <a:xfrm>
            <a:off x="838200" y="1825625"/>
            <a:ext cx="5181600" cy="4351338"/>
          </a:xfrm>
        </p:spPr>
        <p:txBody>
          <a:bodyPr/>
          <a:lstStyle>
            <a:lvl1pPr>
              <a:defRPr>
                <a:solidFill>
                  <a:schemeClr val="accent6"/>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4A7B6763-B670-446B-ABC0-0DAE6BE7CF07}"/>
              </a:ext>
            </a:extLst>
          </p:cNvPr>
          <p:cNvSpPr>
            <a:spLocks noGrp="1"/>
          </p:cNvSpPr>
          <p:nvPr>
            <p:ph sz="half" idx="2"/>
          </p:nvPr>
        </p:nvSpPr>
        <p:spPr>
          <a:xfrm>
            <a:off x="6172200" y="1825625"/>
            <a:ext cx="5181600" cy="4351338"/>
          </a:xfrm>
        </p:spPr>
        <p:txBody>
          <a:bodyPr/>
          <a:lstStyle>
            <a:lvl1pPr>
              <a:defRPr>
                <a:solidFill>
                  <a:schemeClr val="accent6"/>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2619AD88-E256-4630-BB91-570E7FCF7B8B}"/>
              </a:ext>
            </a:extLst>
          </p:cNvPr>
          <p:cNvSpPr>
            <a:spLocks noGrp="1"/>
          </p:cNvSpPr>
          <p:nvPr>
            <p:ph type="dt" sz="half" idx="10"/>
          </p:nvPr>
        </p:nvSpPr>
        <p:spPr/>
        <p:txBody>
          <a:bodyPr/>
          <a:lstStyle/>
          <a:p>
            <a:fld id="{DF7F479D-4591-474B-85E4-66B573590560}" type="datetimeFigureOut">
              <a:rPr lang="en-AU" smtClean="0"/>
              <a:t>9/2/2026</a:t>
            </a:fld>
            <a:endParaRPr lang="en-AU"/>
          </a:p>
        </p:txBody>
      </p:sp>
      <p:sp>
        <p:nvSpPr>
          <p:cNvPr id="6" name="Footer Placeholder 5">
            <a:extLst>
              <a:ext uri="{FF2B5EF4-FFF2-40B4-BE49-F238E27FC236}">
                <a16:creationId xmlns:a16="http://schemas.microsoft.com/office/drawing/2014/main" id="{FFA01BFE-27FC-4884-B258-67F082711A9C}"/>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176AEDB7-1092-4779-8EF6-B0DD6D43D521}"/>
              </a:ext>
            </a:extLst>
          </p:cNvPr>
          <p:cNvSpPr>
            <a:spLocks noGrp="1"/>
          </p:cNvSpPr>
          <p:nvPr>
            <p:ph type="sldNum" sz="quarter" idx="12"/>
          </p:nvPr>
        </p:nvSpPr>
        <p:spPr/>
        <p:txBody>
          <a:bodyPr/>
          <a:lstStyle/>
          <a:p>
            <a:fld id="{7CD8B1E9-89C3-47EB-9481-2427AEFD0DB6}" type="slidenum">
              <a:rPr lang="en-AU" smtClean="0"/>
              <a:t>‹#›</a:t>
            </a:fld>
            <a:endParaRPr lang="en-AU"/>
          </a:p>
        </p:txBody>
      </p:sp>
    </p:spTree>
    <p:extLst>
      <p:ext uri="{BB962C8B-B14F-4D97-AF65-F5344CB8AC3E}">
        <p14:creationId xmlns:p14="http://schemas.microsoft.com/office/powerpoint/2010/main" val="172251406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Content Slide -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7FEB66-E9D5-EC1E-9FC5-4A5E2C6E9568}"/>
              </a:ext>
            </a:extLst>
          </p:cNvPr>
          <p:cNvSpPr>
            <a:spLocks noGrp="1"/>
          </p:cNvSpPr>
          <p:nvPr>
            <p:ph type="title"/>
          </p:nvPr>
        </p:nvSpPr>
        <p:spPr>
          <a:xfrm>
            <a:off x="464127" y="441324"/>
            <a:ext cx="5631874" cy="1685649"/>
          </a:xfrm>
        </p:spPr>
        <p:txBody>
          <a:bodyPr lIns="0" tIns="0" rIns="0" bIns="0" anchor="t" anchorCtr="0">
            <a:normAutofit/>
          </a:bodyPr>
          <a:lstStyle>
            <a:lvl1pPr>
              <a:defRPr sz="3600" b="1" i="0">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pic>
        <p:nvPicPr>
          <p:cNvPr id="5" name="Google Shape;384;p9">
            <a:extLst>
              <a:ext uri="{FF2B5EF4-FFF2-40B4-BE49-F238E27FC236}">
                <a16:creationId xmlns:a16="http://schemas.microsoft.com/office/drawing/2014/main" id="{EC0F7080-8F17-A11F-ED5E-8422B9090340}"/>
              </a:ext>
            </a:extLst>
          </p:cNvPr>
          <p:cNvPicPr preferRelativeResize="0"/>
          <p:nvPr userDrawn="1"/>
        </p:nvPicPr>
        <p:blipFill rotWithShape="1">
          <a:blip r:embed="rId2">
            <a:alphaModFix/>
          </a:blip>
          <a:srcRect/>
          <a:stretch/>
        </p:blipFill>
        <p:spPr>
          <a:xfrm>
            <a:off x="7918385" y="510898"/>
            <a:ext cx="3591373" cy="884612"/>
          </a:xfrm>
          <a:prstGeom prst="rect">
            <a:avLst/>
          </a:prstGeom>
          <a:noFill/>
          <a:ln>
            <a:noFill/>
          </a:ln>
        </p:spPr>
      </p:pic>
      <p:sp>
        <p:nvSpPr>
          <p:cNvPr id="3" name="Text Placeholder 6">
            <a:extLst>
              <a:ext uri="{FF2B5EF4-FFF2-40B4-BE49-F238E27FC236}">
                <a16:creationId xmlns:a16="http://schemas.microsoft.com/office/drawing/2014/main" id="{AD2BE9E9-7CCB-D78E-9B33-0B2BB813E78D}"/>
              </a:ext>
            </a:extLst>
          </p:cNvPr>
          <p:cNvSpPr>
            <a:spLocks noGrp="1"/>
          </p:cNvSpPr>
          <p:nvPr>
            <p:ph type="body" sz="quarter" idx="10"/>
          </p:nvPr>
        </p:nvSpPr>
        <p:spPr>
          <a:xfrm>
            <a:off x="572281" y="2577954"/>
            <a:ext cx="5271928" cy="3484916"/>
          </a:xfrm>
        </p:spPr>
        <p:txBody>
          <a:bodyPr lIns="0" rIns="0">
            <a:noAutofit/>
          </a:bodyPr>
          <a:lstStyle>
            <a:lvl1pPr marL="0" indent="0" algn="l">
              <a:buFont typeface="Arial" panose="020B0604020202020204" pitchFamily="34" charset="0"/>
              <a:buNone/>
              <a:defRPr sz="1800">
                <a:solidFill>
                  <a:srgbClr val="000000"/>
                </a:solidFill>
              </a:defRPr>
            </a:lvl1pPr>
            <a:lvl2pPr marL="742950" indent="-285750" algn="l">
              <a:buFont typeface="Arial" panose="020B0604020202020204" pitchFamily="34" charset="0"/>
              <a:buChar char="•"/>
              <a:defRPr sz="1800">
                <a:solidFill>
                  <a:srgbClr val="000000"/>
                </a:solidFill>
              </a:defRPr>
            </a:lvl2pPr>
            <a:lvl3pPr marL="1200150" indent="-285750" algn="l">
              <a:buFont typeface="Arial" panose="020B0604020202020204" pitchFamily="34" charset="0"/>
              <a:buChar char="•"/>
              <a:defRPr sz="1800">
                <a:solidFill>
                  <a:srgbClr val="000000"/>
                </a:solidFill>
              </a:defRPr>
            </a:lvl3pPr>
            <a:lvl4pPr marL="1657350" indent="-285750" algn="l">
              <a:buFont typeface="Arial" panose="020B0604020202020204" pitchFamily="34" charset="0"/>
              <a:buChar char="•"/>
              <a:defRPr sz="1800">
                <a:solidFill>
                  <a:srgbClr val="000000"/>
                </a:solidFill>
              </a:defRPr>
            </a:lvl4pPr>
            <a:lvl5pPr marL="2114550" indent="-285750" algn="l">
              <a:buFont typeface="Arial" panose="020B0604020202020204" pitchFamily="34" charset="0"/>
              <a:buChar char="•"/>
              <a:defRPr sz="1800">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6">
            <a:extLst>
              <a:ext uri="{FF2B5EF4-FFF2-40B4-BE49-F238E27FC236}">
                <a16:creationId xmlns:a16="http://schemas.microsoft.com/office/drawing/2014/main" id="{101E387E-67C3-A90D-6EE2-97EE9F20FECF}"/>
              </a:ext>
            </a:extLst>
          </p:cNvPr>
          <p:cNvSpPr>
            <a:spLocks noGrp="1"/>
          </p:cNvSpPr>
          <p:nvPr>
            <p:ph type="body" sz="quarter" idx="11"/>
          </p:nvPr>
        </p:nvSpPr>
        <p:spPr>
          <a:xfrm>
            <a:off x="6237830" y="2577954"/>
            <a:ext cx="5271928" cy="3484916"/>
          </a:xfrm>
        </p:spPr>
        <p:txBody>
          <a:bodyPr lIns="0" rIns="0">
            <a:noAutofit/>
          </a:bodyPr>
          <a:lstStyle>
            <a:lvl1pPr marL="0" indent="0" algn="l">
              <a:buFont typeface="Arial" panose="020B0604020202020204" pitchFamily="34" charset="0"/>
              <a:buNone/>
              <a:defRPr sz="1800">
                <a:solidFill>
                  <a:srgbClr val="000000"/>
                </a:solidFill>
              </a:defRPr>
            </a:lvl1pPr>
            <a:lvl2pPr marL="742950" indent="-285750" algn="l">
              <a:buFont typeface="Arial" panose="020B0604020202020204" pitchFamily="34" charset="0"/>
              <a:buChar char="•"/>
              <a:defRPr sz="1800">
                <a:solidFill>
                  <a:srgbClr val="000000"/>
                </a:solidFill>
              </a:defRPr>
            </a:lvl2pPr>
            <a:lvl3pPr marL="1200150" indent="-285750" algn="l">
              <a:buFont typeface="Arial" panose="020B0604020202020204" pitchFamily="34" charset="0"/>
              <a:buChar char="•"/>
              <a:defRPr sz="1800">
                <a:solidFill>
                  <a:srgbClr val="000000"/>
                </a:solidFill>
              </a:defRPr>
            </a:lvl3pPr>
            <a:lvl4pPr marL="1657350" indent="-285750" algn="l">
              <a:buFont typeface="Arial" panose="020B0604020202020204" pitchFamily="34" charset="0"/>
              <a:buChar char="•"/>
              <a:defRPr sz="1800">
                <a:solidFill>
                  <a:srgbClr val="000000"/>
                </a:solidFill>
              </a:defRPr>
            </a:lvl4pPr>
            <a:lvl5pPr marL="2114550" indent="-285750" algn="l">
              <a:buFont typeface="Arial" panose="020B0604020202020204" pitchFamily="34" charset="0"/>
              <a:buChar char="•"/>
              <a:defRPr sz="1800">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56775627"/>
      </p:ext>
    </p:extLst>
  </p:cSld>
  <p:clrMapOvr>
    <a:masterClrMapping/>
  </p:clrMapOvr>
  <p:extLst>
    <p:ext uri="{DCECCB84-F9BA-43D5-87BE-67443E8EF086}">
      <p15:sldGuideLst xmlns:p15="http://schemas.microsoft.com/office/powerpoint/2012/main">
        <p15:guide id="1" orient="horz" pos="278">
          <p15:clr>
            <a:srgbClr val="FBAE40"/>
          </p15:clr>
        </p15:guide>
        <p15:guide id="2" pos="279">
          <p15:clr>
            <a:srgbClr val="FBAE40"/>
          </p15:clr>
        </p15:guide>
        <p15:guide id="3" orient="horz" pos="4065">
          <p15:clr>
            <a:srgbClr val="FBAE40"/>
          </p15:clr>
        </p15:guide>
        <p15:guide id="4" pos="740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 3">
    <p:bg>
      <p:bgPr>
        <a:solidFill>
          <a:schemeClr val="tx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10756FC-1719-3A37-EB40-E30D97B19457}"/>
              </a:ext>
            </a:extLst>
          </p:cNvPr>
          <p:cNvPicPr>
            <a:picLocks noChangeAspect="1"/>
          </p:cNvPicPr>
          <p:nvPr userDrawn="1"/>
        </p:nvPicPr>
        <p:blipFill rotWithShape="1">
          <a:blip r:embed="rId2"/>
          <a:srcRect r="42783"/>
          <a:stretch/>
        </p:blipFill>
        <p:spPr>
          <a:xfrm>
            <a:off x="464127" y="5741894"/>
            <a:ext cx="1982190" cy="711294"/>
          </a:xfrm>
          <a:prstGeom prst="rect">
            <a:avLst/>
          </a:prstGeom>
        </p:spPr>
      </p:pic>
      <p:pic>
        <p:nvPicPr>
          <p:cNvPr id="4" name="Picture 3">
            <a:extLst>
              <a:ext uri="{FF2B5EF4-FFF2-40B4-BE49-F238E27FC236}">
                <a16:creationId xmlns:a16="http://schemas.microsoft.com/office/drawing/2014/main" id="{9AE40D3C-105E-FD51-3630-CD580BD92ED0}"/>
              </a:ext>
            </a:extLst>
          </p:cNvPr>
          <p:cNvPicPr>
            <a:picLocks noChangeAspect="1"/>
          </p:cNvPicPr>
          <p:nvPr userDrawn="1"/>
        </p:nvPicPr>
        <p:blipFill rotWithShape="1">
          <a:blip r:embed="rId3"/>
          <a:srcRect l="45913" t="10276" r="16276" b="28601"/>
          <a:stretch/>
        </p:blipFill>
        <p:spPr>
          <a:xfrm>
            <a:off x="3707591" y="-1"/>
            <a:ext cx="8484409" cy="6858001"/>
          </a:xfrm>
          <a:prstGeom prst="rect">
            <a:avLst/>
          </a:prstGeom>
        </p:spPr>
      </p:pic>
      <p:sp>
        <p:nvSpPr>
          <p:cNvPr id="5" name="Title 1">
            <a:extLst>
              <a:ext uri="{FF2B5EF4-FFF2-40B4-BE49-F238E27FC236}">
                <a16:creationId xmlns:a16="http://schemas.microsoft.com/office/drawing/2014/main" id="{5072C114-9EF8-EA06-08D9-B8DF0D70140A}"/>
              </a:ext>
            </a:extLst>
          </p:cNvPr>
          <p:cNvSpPr>
            <a:spLocks noGrp="1"/>
          </p:cNvSpPr>
          <p:nvPr>
            <p:ph type="title"/>
          </p:nvPr>
        </p:nvSpPr>
        <p:spPr>
          <a:xfrm>
            <a:off x="464127" y="441324"/>
            <a:ext cx="5631874" cy="2176615"/>
          </a:xfrm>
        </p:spPr>
        <p:txBody>
          <a:bodyPr lIns="0" tIns="0" rIns="0" bIns="0" anchor="t" anchorCtr="0">
            <a:normAutofit/>
          </a:bodyPr>
          <a:lstStyle>
            <a:lvl1pPr>
              <a:defRPr sz="4400" b="1" i="0">
                <a:solidFill>
                  <a:schemeClr val="bg1"/>
                </a:solidFill>
                <a:latin typeface="Arial" panose="020B0604020202020204" pitchFamily="34" charset="0"/>
                <a:cs typeface="Arial" panose="020B0604020202020204" pitchFamily="34" charset="0"/>
              </a:defRPr>
            </a:lvl1pPr>
          </a:lstStyle>
          <a:p>
            <a:r>
              <a:rPr lang="en-GB"/>
              <a:t>Click to edit Master title style</a:t>
            </a:r>
            <a:endParaRPr lang="en-US"/>
          </a:p>
        </p:txBody>
      </p:sp>
      <p:sp>
        <p:nvSpPr>
          <p:cNvPr id="7" name="Text Placeholder 6">
            <a:extLst>
              <a:ext uri="{FF2B5EF4-FFF2-40B4-BE49-F238E27FC236}">
                <a16:creationId xmlns:a16="http://schemas.microsoft.com/office/drawing/2014/main" id="{68CEDA0E-77FC-8CCB-9EED-26743E9550FE}"/>
              </a:ext>
            </a:extLst>
          </p:cNvPr>
          <p:cNvSpPr>
            <a:spLocks noGrp="1"/>
          </p:cNvSpPr>
          <p:nvPr>
            <p:ph type="body" sz="quarter" idx="10"/>
          </p:nvPr>
        </p:nvSpPr>
        <p:spPr>
          <a:xfrm>
            <a:off x="462950" y="2617939"/>
            <a:ext cx="3465513" cy="566737"/>
          </a:xfrm>
        </p:spPr>
        <p:txBody>
          <a:bodyPr lIns="0" rIns="0">
            <a:noAutofit/>
          </a:bodyPr>
          <a:lstStyle>
            <a:lvl1pPr marL="0" indent="0" algn="l">
              <a:buNone/>
              <a:defRPr sz="1800">
                <a:solidFill>
                  <a:schemeClr val="bg2"/>
                </a:solidFill>
              </a:defRPr>
            </a:lvl1pPr>
            <a:lvl2pPr marL="457200" indent="0" algn="l">
              <a:buNone/>
              <a:defRPr sz="1800">
                <a:solidFill>
                  <a:schemeClr val="bg2"/>
                </a:solidFill>
              </a:defRPr>
            </a:lvl2pPr>
            <a:lvl3pPr marL="914400" indent="0" algn="l">
              <a:buNone/>
              <a:defRPr sz="1800">
                <a:solidFill>
                  <a:schemeClr val="bg2"/>
                </a:solidFill>
              </a:defRPr>
            </a:lvl3pPr>
            <a:lvl4pPr marL="1371600" indent="0" algn="l">
              <a:buNone/>
              <a:defRPr sz="1800">
                <a:solidFill>
                  <a:schemeClr val="bg2"/>
                </a:solidFill>
              </a:defRPr>
            </a:lvl4pPr>
            <a:lvl5pPr marL="1828800" indent="0" algn="l">
              <a:buNone/>
              <a:defRPr sz="1800">
                <a:solidFill>
                  <a:schemeClr val="bg2"/>
                </a:solidFill>
              </a:defRPr>
            </a:lvl5pPr>
          </a:lstStyle>
          <a:p>
            <a:pPr lvl="0"/>
            <a:r>
              <a:rPr lang="en-GB"/>
              <a:t>Click to edit Master text styles</a:t>
            </a:r>
          </a:p>
        </p:txBody>
      </p:sp>
      <p:pic>
        <p:nvPicPr>
          <p:cNvPr id="2" name="Picture 1">
            <a:extLst>
              <a:ext uri="{FF2B5EF4-FFF2-40B4-BE49-F238E27FC236}">
                <a16:creationId xmlns:a16="http://schemas.microsoft.com/office/drawing/2014/main" id="{66A333AB-D8F0-3D68-61C4-9738C14772D5}"/>
              </a:ext>
            </a:extLst>
          </p:cNvPr>
          <p:cNvPicPr>
            <a:picLocks noChangeAspect="1"/>
          </p:cNvPicPr>
          <p:nvPr userDrawn="1"/>
        </p:nvPicPr>
        <p:blipFill>
          <a:blip r:embed="rId4"/>
          <a:stretch>
            <a:fillRect/>
          </a:stretch>
        </p:blipFill>
        <p:spPr>
          <a:xfrm>
            <a:off x="2642022" y="5729260"/>
            <a:ext cx="819831" cy="591631"/>
          </a:xfrm>
          <a:prstGeom prst="rect">
            <a:avLst/>
          </a:prstGeom>
        </p:spPr>
      </p:pic>
    </p:spTree>
    <p:extLst>
      <p:ext uri="{BB962C8B-B14F-4D97-AF65-F5344CB8AC3E}">
        <p14:creationId xmlns:p14="http://schemas.microsoft.com/office/powerpoint/2010/main" val="4169720306"/>
      </p:ext>
    </p:extLst>
  </p:cSld>
  <p:clrMapOvr>
    <a:masterClrMapping/>
  </p:clrMapOvr>
  <p:extLst>
    <p:ext uri="{DCECCB84-F9BA-43D5-87BE-67443E8EF086}">
      <p15:sldGuideLst xmlns:p15="http://schemas.microsoft.com/office/powerpoint/2012/main">
        <p15:guide id="1" orient="horz" pos="278" userDrawn="1">
          <p15:clr>
            <a:srgbClr val="FBAE40"/>
          </p15:clr>
        </p15:guide>
        <p15:guide id="2" pos="279" userDrawn="1">
          <p15:clr>
            <a:srgbClr val="FBAE40"/>
          </p15:clr>
        </p15:guide>
        <p15:guide id="3" orient="horz" pos="4065" userDrawn="1">
          <p15:clr>
            <a:srgbClr val="FBAE40"/>
          </p15:clr>
        </p15:guide>
        <p15:guide id="4" pos="7401"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 4">
    <p:bg>
      <p:bgPr>
        <a:solidFill>
          <a:schemeClr val="tx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10756FC-1719-3A37-EB40-E30D97B19457}"/>
              </a:ext>
            </a:extLst>
          </p:cNvPr>
          <p:cNvPicPr>
            <a:picLocks noChangeAspect="1"/>
          </p:cNvPicPr>
          <p:nvPr userDrawn="1"/>
        </p:nvPicPr>
        <p:blipFill rotWithShape="1">
          <a:blip r:embed="rId2"/>
          <a:srcRect r="50255"/>
          <a:stretch/>
        </p:blipFill>
        <p:spPr>
          <a:xfrm>
            <a:off x="464127" y="441323"/>
            <a:ext cx="2801588" cy="1156331"/>
          </a:xfrm>
          <a:prstGeom prst="rect">
            <a:avLst/>
          </a:prstGeom>
        </p:spPr>
      </p:pic>
      <p:sp>
        <p:nvSpPr>
          <p:cNvPr id="5" name="Title 1">
            <a:extLst>
              <a:ext uri="{FF2B5EF4-FFF2-40B4-BE49-F238E27FC236}">
                <a16:creationId xmlns:a16="http://schemas.microsoft.com/office/drawing/2014/main" id="{5072C114-9EF8-EA06-08D9-B8DF0D70140A}"/>
              </a:ext>
            </a:extLst>
          </p:cNvPr>
          <p:cNvSpPr>
            <a:spLocks noGrp="1"/>
          </p:cNvSpPr>
          <p:nvPr>
            <p:ph type="title"/>
          </p:nvPr>
        </p:nvSpPr>
        <p:spPr>
          <a:xfrm>
            <a:off x="464127" y="3590173"/>
            <a:ext cx="5631874" cy="2176615"/>
          </a:xfrm>
        </p:spPr>
        <p:txBody>
          <a:bodyPr lIns="0" tIns="0" rIns="0" bIns="0" anchor="t" anchorCtr="0">
            <a:normAutofit/>
          </a:bodyPr>
          <a:lstStyle>
            <a:lvl1pPr>
              <a:defRPr sz="4400" b="1" i="0">
                <a:solidFill>
                  <a:schemeClr val="bg1"/>
                </a:solidFill>
                <a:latin typeface="Arial" panose="020B0604020202020204" pitchFamily="34" charset="0"/>
                <a:cs typeface="Arial" panose="020B0604020202020204" pitchFamily="34" charset="0"/>
              </a:defRPr>
            </a:lvl1pPr>
          </a:lstStyle>
          <a:p>
            <a:r>
              <a:rPr lang="en-GB"/>
              <a:t>Click to edit Master title style</a:t>
            </a:r>
            <a:endParaRPr lang="en-US"/>
          </a:p>
        </p:txBody>
      </p:sp>
      <p:pic>
        <p:nvPicPr>
          <p:cNvPr id="6" name="Picture 5">
            <a:extLst>
              <a:ext uri="{FF2B5EF4-FFF2-40B4-BE49-F238E27FC236}">
                <a16:creationId xmlns:a16="http://schemas.microsoft.com/office/drawing/2014/main" id="{C677B660-64DB-A2C2-9126-C460C1EC857E}"/>
              </a:ext>
            </a:extLst>
          </p:cNvPr>
          <p:cNvPicPr>
            <a:picLocks noChangeAspect="1"/>
          </p:cNvPicPr>
          <p:nvPr userDrawn="1"/>
        </p:nvPicPr>
        <p:blipFill>
          <a:blip r:embed="rId3"/>
          <a:stretch>
            <a:fillRect/>
          </a:stretch>
        </p:blipFill>
        <p:spPr>
          <a:xfrm>
            <a:off x="10987088" y="5741894"/>
            <a:ext cx="819831" cy="591631"/>
          </a:xfrm>
          <a:prstGeom prst="rect">
            <a:avLst/>
          </a:prstGeom>
        </p:spPr>
      </p:pic>
      <p:sp>
        <p:nvSpPr>
          <p:cNvPr id="7" name="Text Placeholder 6">
            <a:extLst>
              <a:ext uri="{FF2B5EF4-FFF2-40B4-BE49-F238E27FC236}">
                <a16:creationId xmlns:a16="http://schemas.microsoft.com/office/drawing/2014/main" id="{68CEDA0E-77FC-8CCB-9EED-26743E9550FE}"/>
              </a:ext>
            </a:extLst>
          </p:cNvPr>
          <p:cNvSpPr>
            <a:spLocks noGrp="1"/>
          </p:cNvSpPr>
          <p:nvPr>
            <p:ph type="body" sz="quarter" idx="10"/>
          </p:nvPr>
        </p:nvSpPr>
        <p:spPr>
          <a:xfrm>
            <a:off x="464126" y="5798318"/>
            <a:ext cx="3465513" cy="566737"/>
          </a:xfrm>
        </p:spPr>
        <p:txBody>
          <a:bodyPr lIns="0" rIns="0" bIns="0" anchor="b" anchorCtr="0">
            <a:noAutofit/>
          </a:bodyPr>
          <a:lstStyle>
            <a:lvl1pPr marL="0" indent="0" algn="l">
              <a:buNone/>
              <a:defRPr sz="1800">
                <a:solidFill>
                  <a:schemeClr val="bg2"/>
                </a:solidFill>
              </a:defRPr>
            </a:lvl1pPr>
            <a:lvl2pPr marL="457200" indent="0" algn="l">
              <a:buNone/>
              <a:defRPr sz="1800">
                <a:solidFill>
                  <a:schemeClr val="bg2"/>
                </a:solidFill>
              </a:defRPr>
            </a:lvl2pPr>
            <a:lvl3pPr marL="914400" indent="0" algn="l">
              <a:buNone/>
              <a:defRPr sz="1800">
                <a:solidFill>
                  <a:schemeClr val="bg2"/>
                </a:solidFill>
              </a:defRPr>
            </a:lvl3pPr>
            <a:lvl4pPr marL="1371600" indent="0" algn="l">
              <a:buNone/>
              <a:defRPr sz="1800">
                <a:solidFill>
                  <a:schemeClr val="bg2"/>
                </a:solidFill>
              </a:defRPr>
            </a:lvl4pPr>
            <a:lvl5pPr marL="1828800" indent="0" algn="l">
              <a:buNone/>
              <a:defRPr sz="1800">
                <a:solidFill>
                  <a:schemeClr val="bg2"/>
                </a:solidFill>
              </a:defRPr>
            </a:lvl5pPr>
          </a:lstStyle>
          <a:p>
            <a:pPr lvl="0"/>
            <a:r>
              <a:rPr lang="en-GB"/>
              <a:t>Click to edit Master text styles</a:t>
            </a:r>
          </a:p>
        </p:txBody>
      </p:sp>
    </p:spTree>
    <p:extLst>
      <p:ext uri="{BB962C8B-B14F-4D97-AF65-F5344CB8AC3E}">
        <p14:creationId xmlns:p14="http://schemas.microsoft.com/office/powerpoint/2010/main" val="3024173094"/>
      </p:ext>
    </p:extLst>
  </p:cSld>
  <p:clrMapOvr>
    <a:masterClrMapping/>
  </p:clrMapOvr>
  <p:extLst>
    <p:ext uri="{DCECCB84-F9BA-43D5-87BE-67443E8EF086}">
      <p15:sldGuideLst xmlns:p15="http://schemas.microsoft.com/office/powerpoint/2012/main">
        <p15:guide id="1" orient="horz" pos="278">
          <p15:clr>
            <a:srgbClr val="FBAE40"/>
          </p15:clr>
        </p15:guide>
        <p15:guide id="2" pos="279">
          <p15:clr>
            <a:srgbClr val="FBAE40"/>
          </p15:clr>
        </p15:guide>
        <p15:guide id="3" orient="horz" pos="4065">
          <p15:clr>
            <a:srgbClr val="FBAE40"/>
          </p15:clr>
        </p15:guide>
        <p15:guide id="4" pos="740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Slide - Dark">
    <p:bg>
      <p:bgPr>
        <a:solidFill>
          <a:schemeClr val="tx1"/>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6264185-671D-EF79-5FE4-D80EA00BB5C5}"/>
              </a:ext>
            </a:extLst>
          </p:cNvPr>
          <p:cNvSpPr>
            <a:spLocks noGrp="1"/>
          </p:cNvSpPr>
          <p:nvPr>
            <p:ph type="title"/>
          </p:nvPr>
        </p:nvSpPr>
        <p:spPr>
          <a:xfrm>
            <a:off x="464127" y="441324"/>
            <a:ext cx="5631874" cy="2003701"/>
          </a:xfrm>
        </p:spPr>
        <p:txBody>
          <a:bodyPr lIns="0" tIns="0" rIns="0" bIns="0" anchor="t" anchorCtr="0">
            <a:normAutofit/>
          </a:bodyPr>
          <a:lstStyle>
            <a:lvl1pPr>
              <a:defRPr sz="3600" b="1" i="0">
                <a:solidFill>
                  <a:schemeClr val="bg1"/>
                </a:solidFill>
                <a:latin typeface="Arial" panose="020B0604020202020204" pitchFamily="34" charset="0"/>
                <a:cs typeface="Arial" panose="020B0604020202020204" pitchFamily="34" charset="0"/>
              </a:defRPr>
            </a:lvl1pPr>
          </a:lstStyle>
          <a:p>
            <a:r>
              <a:rPr lang="en-GB"/>
              <a:t>Click to edit Master title style</a:t>
            </a:r>
            <a:endParaRPr lang="en-US"/>
          </a:p>
        </p:txBody>
      </p:sp>
      <p:pic>
        <p:nvPicPr>
          <p:cNvPr id="3" name="Google Shape;336;p5" descr="A black and white logo&#10;&#10;Description automatically generated">
            <a:extLst>
              <a:ext uri="{FF2B5EF4-FFF2-40B4-BE49-F238E27FC236}">
                <a16:creationId xmlns:a16="http://schemas.microsoft.com/office/drawing/2014/main" id="{8E36EA28-9DE6-84B5-5C90-6B8D376BB91F}"/>
              </a:ext>
            </a:extLst>
          </p:cNvPr>
          <p:cNvPicPr preferRelativeResize="0"/>
          <p:nvPr userDrawn="1"/>
        </p:nvPicPr>
        <p:blipFill rotWithShape="1">
          <a:blip r:embed="rId2">
            <a:alphaModFix/>
          </a:blip>
          <a:srcRect/>
          <a:stretch/>
        </p:blipFill>
        <p:spPr>
          <a:xfrm>
            <a:off x="7918385" y="521761"/>
            <a:ext cx="3591374" cy="884612"/>
          </a:xfrm>
          <a:prstGeom prst="rect">
            <a:avLst/>
          </a:prstGeom>
          <a:noFill/>
          <a:ln>
            <a:noFill/>
          </a:ln>
        </p:spPr>
      </p:pic>
      <p:sp>
        <p:nvSpPr>
          <p:cNvPr id="2" name="Text Placeholder 6">
            <a:extLst>
              <a:ext uri="{FF2B5EF4-FFF2-40B4-BE49-F238E27FC236}">
                <a16:creationId xmlns:a16="http://schemas.microsoft.com/office/drawing/2014/main" id="{D2B33AF8-62C8-3B98-31DC-A37DA0C11AA2}"/>
              </a:ext>
            </a:extLst>
          </p:cNvPr>
          <p:cNvSpPr>
            <a:spLocks noGrp="1"/>
          </p:cNvSpPr>
          <p:nvPr>
            <p:ph type="body" sz="quarter" idx="10"/>
          </p:nvPr>
        </p:nvSpPr>
        <p:spPr>
          <a:xfrm>
            <a:off x="572281" y="2577954"/>
            <a:ext cx="5271928" cy="3484916"/>
          </a:xfrm>
        </p:spPr>
        <p:txBody>
          <a:bodyPr lIns="0" rIns="0">
            <a:noAutofit/>
          </a:bodyPr>
          <a:lstStyle>
            <a:lvl1pPr marL="0" indent="0" algn="l">
              <a:buFont typeface="Arial" panose="020B0604020202020204" pitchFamily="34" charset="0"/>
              <a:buNone/>
              <a:defRPr sz="1800">
                <a:solidFill>
                  <a:srgbClr val="FFFFFF"/>
                </a:solidFill>
              </a:defRPr>
            </a:lvl1pPr>
            <a:lvl2pPr marL="742950" indent="-285750" algn="l">
              <a:buFont typeface="Arial" panose="020B0604020202020204" pitchFamily="34" charset="0"/>
              <a:buChar char="•"/>
              <a:defRPr sz="1800">
                <a:solidFill>
                  <a:srgbClr val="FFFFFF"/>
                </a:solidFill>
              </a:defRPr>
            </a:lvl2pPr>
            <a:lvl3pPr marL="1200150" indent="-285750" algn="l">
              <a:buFont typeface="Arial" panose="020B0604020202020204" pitchFamily="34" charset="0"/>
              <a:buChar char="•"/>
              <a:defRPr sz="1800">
                <a:solidFill>
                  <a:srgbClr val="FFFFFF"/>
                </a:solidFill>
              </a:defRPr>
            </a:lvl3pPr>
            <a:lvl4pPr marL="1657350" indent="-285750" algn="l">
              <a:buFont typeface="Arial" panose="020B0604020202020204" pitchFamily="34" charset="0"/>
              <a:buChar char="•"/>
              <a:defRPr sz="1800">
                <a:solidFill>
                  <a:srgbClr val="FFFFFF"/>
                </a:solidFill>
              </a:defRPr>
            </a:lvl4pPr>
            <a:lvl5pPr marL="2114550" indent="-285750" algn="l">
              <a:buFont typeface="Arial" panose="020B0604020202020204" pitchFamily="34" charset="0"/>
              <a:buChar char="•"/>
              <a:defRPr sz="1800">
                <a:solidFill>
                  <a:srgbClr val="FFFFFF"/>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28510107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Slide - Gradient L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6264185-671D-EF79-5FE4-D80EA00BB5C5}"/>
              </a:ext>
            </a:extLst>
          </p:cNvPr>
          <p:cNvSpPr>
            <a:spLocks noGrp="1"/>
          </p:cNvSpPr>
          <p:nvPr>
            <p:ph type="title"/>
          </p:nvPr>
        </p:nvSpPr>
        <p:spPr>
          <a:xfrm>
            <a:off x="464127" y="441325"/>
            <a:ext cx="5631874" cy="1260866"/>
          </a:xfrm>
        </p:spPr>
        <p:txBody>
          <a:bodyPr lIns="0" tIns="0" rIns="0" bIns="0" anchor="t" anchorCtr="0">
            <a:normAutofit/>
          </a:bodyPr>
          <a:lstStyle>
            <a:lvl1pPr>
              <a:defRPr sz="3600" b="1" i="0">
                <a:solidFill>
                  <a:schemeClr val="bg1"/>
                </a:solidFill>
                <a:latin typeface="Arial" panose="020B0604020202020204" pitchFamily="34" charset="0"/>
                <a:cs typeface="Arial" panose="020B0604020202020204" pitchFamily="34" charset="0"/>
              </a:defRPr>
            </a:lvl1pPr>
          </a:lstStyle>
          <a:p>
            <a:r>
              <a:rPr lang="en-GB"/>
              <a:t>Click to edit Master title style</a:t>
            </a:r>
            <a:endParaRPr lang="en-US"/>
          </a:p>
        </p:txBody>
      </p:sp>
      <p:pic>
        <p:nvPicPr>
          <p:cNvPr id="4" name="Google Shape;336;p5" descr="A black and white logo&#10;&#10;Description automatically generated">
            <a:extLst>
              <a:ext uri="{FF2B5EF4-FFF2-40B4-BE49-F238E27FC236}">
                <a16:creationId xmlns:a16="http://schemas.microsoft.com/office/drawing/2014/main" id="{3D482EBC-51CB-8092-614C-10763019DBB5}"/>
              </a:ext>
            </a:extLst>
          </p:cNvPr>
          <p:cNvPicPr preferRelativeResize="0"/>
          <p:nvPr userDrawn="1"/>
        </p:nvPicPr>
        <p:blipFill rotWithShape="1">
          <a:blip r:embed="rId3">
            <a:alphaModFix/>
          </a:blip>
          <a:srcRect/>
          <a:stretch/>
        </p:blipFill>
        <p:spPr>
          <a:xfrm>
            <a:off x="7918385" y="521761"/>
            <a:ext cx="3591374" cy="884612"/>
          </a:xfrm>
          <a:prstGeom prst="rect">
            <a:avLst/>
          </a:prstGeom>
          <a:noFill/>
          <a:ln>
            <a:noFill/>
          </a:ln>
        </p:spPr>
      </p:pic>
      <p:sp>
        <p:nvSpPr>
          <p:cNvPr id="2" name="Text Placeholder 6">
            <a:extLst>
              <a:ext uri="{FF2B5EF4-FFF2-40B4-BE49-F238E27FC236}">
                <a16:creationId xmlns:a16="http://schemas.microsoft.com/office/drawing/2014/main" id="{B0A56E47-F42A-12D2-D27C-95736289FD7A}"/>
              </a:ext>
            </a:extLst>
          </p:cNvPr>
          <p:cNvSpPr>
            <a:spLocks noGrp="1"/>
          </p:cNvSpPr>
          <p:nvPr>
            <p:ph type="body" sz="quarter" idx="10"/>
          </p:nvPr>
        </p:nvSpPr>
        <p:spPr>
          <a:xfrm>
            <a:off x="572281" y="2577954"/>
            <a:ext cx="5271928" cy="3484916"/>
          </a:xfrm>
        </p:spPr>
        <p:txBody>
          <a:bodyPr lIns="0" rIns="0">
            <a:noAutofit/>
          </a:bodyPr>
          <a:lstStyle>
            <a:lvl1pPr marL="0" indent="0" algn="l">
              <a:buFont typeface="Arial" panose="020B0604020202020204" pitchFamily="34" charset="0"/>
              <a:buNone/>
              <a:defRPr sz="1800">
                <a:solidFill>
                  <a:srgbClr val="FFFFFF"/>
                </a:solidFill>
              </a:defRPr>
            </a:lvl1pPr>
            <a:lvl2pPr marL="742950" indent="-285750" algn="l">
              <a:buFont typeface="Arial" panose="020B0604020202020204" pitchFamily="34" charset="0"/>
              <a:buChar char="•"/>
              <a:defRPr sz="1800">
                <a:solidFill>
                  <a:srgbClr val="FFFFFF"/>
                </a:solidFill>
              </a:defRPr>
            </a:lvl2pPr>
            <a:lvl3pPr marL="1200150" indent="-285750" algn="l">
              <a:buFont typeface="Arial" panose="020B0604020202020204" pitchFamily="34" charset="0"/>
              <a:buChar char="•"/>
              <a:defRPr sz="1800">
                <a:solidFill>
                  <a:srgbClr val="FFFFFF"/>
                </a:solidFill>
              </a:defRPr>
            </a:lvl3pPr>
            <a:lvl4pPr marL="1657350" indent="-285750" algn="l">
              <a:buFont typeface="Arial" panose="020B0604020202020204" pitchFamily="34" charset="0"/>
              <a:buChar char="•"/>
              <a:defRPr sz="1800">
                <a:solidFill>
                  <a:srgbClr val="FFFFFF"/>
                </a:solidFill>
              </a:defRPr>
            </a:lvl4pPr>
            <a:lvl5pPr marL="2114550" indent="-285750" algn="l">
              <a:buFont typeface="Arial" panose="020B0604020202020204" pitchFamily="34" charset="0"/>
              <a:buChar char="•"/>
              <a:defRPr sz="1800">
                <a:solidFill>
                  <a:srgbClr val="FFFFFF"/>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55670432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Slide - Gradient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6264185-671D-EF79-5FE4-D80EA00BB5C5}"/>
              </a:ext>
            </a:extLst>
          </p:cNvPr>
          <p:cNvSpPr>
            <a:spLocks noGrp="1"/>
          </p:cNvSpPr>
          <p:nvPr>
            <p:ph type="title"/>
          </p:nvPr>
        </p:nvSpPr>
        <p:spPr>
          <a:xfrm>
            <a:off x="464127" y="441324"/>
            <a:ext cx="5631874" cy="1837641"/>
          </a:xfrm>
        </p:spPr>
        <p:txBody>
          <a:bodyPr lIns="0" tIns="0" rIns="0" bIns="0" anchor="t" anchorCtr="0">
            <a:normAutofit/>
          </a:bodyPr>
          <a:lstStyle>
            <a:lvl1pPr>
              <a:defRPr sz="3600" b="1" i="0">
                <a:solidFill>
                  <a:schemeClr val="bg1"/>
                </a:solidFill>
                <a:latin typeface="Arial" panose="020B0604020202020204" pitchFamily="34" charset="0"/>
                <a:cs typeface="Arial" panose="020B0604020202020204" pitchFamily="34" charset="0"/>
              </a:defRPr>
            </a:lvl1pPr>
          </a:lstStyle>
          <a:p>
            <a:r>
              <a:rPr lang="en-GB"/>
              <a:t>Click to edit Master title style</a:t>
            </a:r>
            <a:endParaRPr lang="en-US"/>
          </a:p>
        </p:txBody>
      </p:sp>
      <p:pic>
        <p:nvPicPr>
          <p:cNvPr id="3" name="Google Shape;336;p5" descr="A black and white logo&#10;&#10;Description automatically generated">
            <a:extLst>
              <a:ext uri="{FF2B5EF4-FFF2-40B4-BE49-F238E27FC236}">
                <a16:creationId xmlns:a16="http://schemas.microsoft.com/office/drawing/2014/main" id="{EF541924-D878-9E20-65CC-733B0982BC43}"/>
              </a:ext>
            </a:extLst>
          </p:cNvPr>
          <p:cNvPicPr preferRelativeResize="0"/>
          <p:nvPr userDrawn="1"/>
        </p:nvPicPr>
        <p:blipFill rotWithShape="1">
          <a:blip r:embed="rId3">
            <a:alphaModFix/>
          </a:blip>
          <a:srcRect/>
          <a:stretch/>
        </p:blipFill>
        <p:spPr>
          <a:xfrm>
            <a:off x="7918385" y="521761"/>
            <a:ext cx="3591374" cy="884612"/>
          </a:xfrm>
          <a:prstGeom prst="rect">
            <a:avLst/>
          </a:prstGeom>
          <a:noFill/>
          <a:ln>
            <a:noFill/>
          </a:ln>
        </p:spPr>
      </p:pic>
      <p:sp>
        <p:nvSpPr>
          <p:cNvPr id="2" name="Text Placeholder 6">
            <a:extLst>
              <a:ext uri="{FF2B5EF4-FFF2-40B4-BE49-F238E27FC236}">
                <a16:creationId xmlns:a16="http://schemas.microsoft.com/office/drawing/2014/main" id="{9D582F8A-5F5A-5798-606B-0F3CE4214629}"/>
              </a:ext>
            </a:extLst>
          </p:cNvPr>
          <p:cNvSpPr>
            <a:spLocks noGrp="1"/>
          </p:cNvSpPr>
          <p:nvPr>
            <p:ph type="body" sz="quarter" idx="10"/>
          </p:nvPr>
        </p:nvSpPr>
        <p:spPr>
          <a:xfrm>
            <a:off x="572281" y="2577954"/>
            <a:ext cx="5271928" cy="3484916"/>
          </a:xfrm>
        </p:spPr>
        <p:txBody>
          <a:bodyPr lIns="0" rIns="0">
            <a:noAutofit/>
          </a:bodyPr>
          <a:lstStyle>
            <a:lvl1pPr marL="0" indent="0" algn="l">
              <a:buFont typeface="Arial" panose="020B0604020202020204" pitchFamily="34" charset="0"/>
              <a:buNone/>
              <a:defRPr sz="1800">
                <a:solidFill>
                  <a:srgbClr val="FFFFFF"/>
                </a:solidFill>
              </a:defRPr>
            </a:lvl1pPr>
            <a:lvl2pPr marL="742950" indent="-285750" algn="l">
              <a:buFont typeface="Arial" panose="020B0604020202020204" pitchFamily="34" charset="0"/>
              <a:buChar char="•"/>
              <a:defRPr sz="1800">
                <a:solidFill>
                  <a:srgbClr val="FFFFFF"/>
                </a:solidFill>
              </a:defRPr>
            </a:lvl2pPr>
            <a:lvl3pPr marL="1200150" indent="-285750" algn="l">
              <a:buFont typeface="Arial" panose="020B0604020202020204" pitchFamily="34" charset="0"/>
              <a:buChar char="•"/>
              <a:defRPr sz="1800">
                <a:solidFill>
                  <a:srgbClr val="FFFFFF"/>
                </a:solidFill>
              </a:defRPr>
            </a:lvl3pPr>
            <a:lvl4pPr marL="1657350" indent="-285750" algn="l">
              <a:buFont typeface="Arial" panose="020B0604020202020204" pitchFamily="34" charset="0"/>
              <a:buChar char="•"/>
              <a:defRPr sz="1800">
                <a:solidFill>
                  <a:srgbClr val="FFFFFF"/>
                </a:solidFill>
              </a:defRPr>
            </a:lvl4pPr>
            <a:lvl5pPr marL="2114550" indent="-285750" algn="l">
              <a:buFont typeface="Arial" panose="020B0604020202020204" pitchFamily="34" charset="0"/>
              <a:buChar char="•"/>
              <a:defRPr sz="1800">
                <a:solidFill>
                  <a:srgbClr val="FFFFFF"/>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40401018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2" descr="A picture containing screenshot, graphics, graphic design, design&#10;&#10;Description automatically generated">
            <a:extLst>
              <a:ext uri="{FF2B5EF4-FFF2-40B4-BE49-F238E27FC236}">
                <a16:creationId xmlns:a16="http://schemas.microsoft.com/office/drawing/2014/main" id="{8BEF442E-8B9A-BABC-FB82-28667549CEA1}"/>
              </a:ext>
            </a:extLst>
          </p:cNvPr>
          <p:cNvPicPr>
            <a:picLocks noChangeAspect="1"/>
          </p:cNvPicPr>
          <p:nvPr userDrawn="1"/>
        </p:nvPicPr>
        <p:blipFill rotWithShape="1">
          <a:blip r:embed="rId2"/>
          <a:srcRect r="3633"/>
          <a:stretch/>
        </p:blipFill>
        <p:spPr>
          <a:xfrm>
            <a:off x="0" y="0"/>
            <a:ext cx="11772799" cy="6871840"/>
          </a:xfrm>
          <a:prstGeom prst="rect">
            <a:avLst/>
          </a:prstGeom>
        </p:spPr>
      </p:pic>
      <p:sp>
        <p:nvSpPr>
          <p:cNvPr id="5" name="Text Placeholder 6">
            <a:extLst>
              <a:ext uri="{FF2B5EF4-FFF2-40B4-BE49-F238E27FC236}">
                <a16:creationId xmlns:a16="http://schemas.microsoft.com/office/drawing/2014/main" id="{09A4E1BB-308B-DFC7-0198-AD7CC74488E7}"/>
              </a:ext>
            </a:extLst>
          </p:cNvPr>
          <p:cNvSpPr>
            <a:spLocks noGrp="1"/>
          </p:cNvSpPr>
          <p:nvPr>
            <p:ph type="body" sz="quarter" idx="10"/>
          </p:nvPr>
        </p:nvSpPr>
        <p:spPr>
          <a:xfrm>
            <a:off x="572281" y="2577954"/>
            <a:ext cx="5271928" cy="3484916"/>
          </a:xfrm>
        </p:spPr>
        <p:txBody>
          <a:bodyPr lIns="0" rIns="0">
            <a:noAutofit/>
          </a:bodyPr>
          <a:lstStyle>
            <a:lvl1pPr marL="0" indent="0" algn="l">
              <a:buFont typeface="Arial" panose="020B0604020202020204" pitchFamily="34" charset="0"/>
              <a:buNone/>
              <a:defRPr sz="1800">
                <a:solidFill>
                  <a:srgbClr val="000000"/>
                </a:solidFill>
              </a:defRPr>
            </a:lvl1pPr>
            <a:lvl2pPr marL="742950" indent="-285750" algn="l">
              <a:buFont typeface="Arial" panose="020B0604020202020204" pitchFamily="34" charset="0"/>
              <a:buChar char="•"/>
              <a:defRPr sz="1800">
                <a:solidFill>
                  <a:srgbClr val="000000"/>
                </a:solidFill>
              </a:defRPr>
            </a:lvl2pPr>
            <a:lvl3pPr marL="1200150" indent="-285750" algn="l">
              <a:buFont typeface="Arial" panose="020B0604020202020204" pitchFamily="34" charset="0"/>
              <a:buChar char="•"/>
              <a:defRPr sz="1800">
                <a:solidFill>
                  <a:srgbClr val="000000"/>
                </a:solidFill>
              </a:defRPr>
            </a:lvl3pPr>
            <a:lvl4pPr marL="1657350" indent="-285750" algn="l">
              <a:buFont typeface="Arial" panose="020B0604020202020204" pitchFamily="34" charset="0"/>
              <a:buChar char="•"/>
              <a:defRPr sz="1800">
                <a:solidFill>
                  <a:srgbClr val="000000"/>
                </a:solidFill>
              </a:defRPr>
            </a:lvl4pPr>
            <a:lvl5pPr marL="2114550" indent="-285750" algn="l">
              <a:buFont typeface="Arial" panose="020B0604020202020204" pitchFamily="34" charset="0"/>
              <a:buChar char="•"/>
              <a:defRPr sz="1800">
                <a:solidFill>
                  <a:srgbClr val="000000"/>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6" name="Google Shape;384;p9">
            <a:extLst>
              <a:ext uri="{FF2B5EF4-FFF2-40B4-BE49-F238E27FC236}">
                <a16:creationId xmlns:a16="http://schemas.microsoft.com/office/drawing/2014/main" id="{238D7D1C-F582-7280-7DAC-DAC7AD5FD9E7}"/>
              </a:ext>
            </a:extLst>
          </p:cNvPr>
          <p:cNvPicPr preferRelativeResize="0"/>
          <p:nvPr userDrawn="1"/>
        </p:nvPicPr>
        <p:blipFill rotWithShape="1">
          <a:blip r:embed="rId3">
            <a:alphaModFix/>
          </a:blip>
          <a:srcRect/>
          <a:stretch/>
        </p:blipFill>
        <p:spPr>
          <a:xfrm>
            <a:off x="603184" y="5392916"/>
            <a:ext cx="3591373" cy="884612"/>
          </a:xfrm>
          <a:prstGeom prst="rect">
            <a:avLst/>
          </a:prstGeom>
          <a:noFill/>
          <a:ln>
            <a:noFill/>
          </a:ln>
        </p:spPr>
      </p:pic>
      <p:sp>
        <p:nvSpPr>
          <p:cNvPr id="7" name="Title 1">
            <a:extLst>
              <a:ext uri="{FF2B5EF4-FFF2-40B4-BE49-F238E27FC236}">
                <a16:creationId xmlns:a16="http://schemas.microsoft.com/office/drawing/2014/main" id="{F6FCAFF0-952C-C1A1-07A4-AB88BCF94664}"/>
              </a:ext>
            </a:extLst>
          </p:cNvPr>
          <p:cNvSpPr>
            <a:spLocks noGrp="1"/>
          </p:cNvSpPr>
          <p:nvPr>
            <p:ph type="title"/>
          </p:nvPr>
        </p:nvSpPr>
        <p:spPr>
          <a:xfrm>
            <a:off x="464127" y="441324"/>
            <a:ext cx="5631874" cy="1685649"/>
          </a:xfrm>
        </p:spPr>
        <p:txBody>
          <a:bodyPr lIns="0" tIns="0" rIns="0" bIns="0" anchor="t" anchorCtr="0">
            <a:normAutofit/>
          </a:bodyPr>
          <a:lstStyle>
            <a:lvl1pPr>
              <a:defRPr sz="3600" b="1" i="0">
                <a:solidFill>
                  <a:schemeClr val="tx1"/>
                </a:solidFill>
                <a:latin typeface="Arial" panose="020B0604020202020204" pitchFamily="34" charset="0"/>
                <a:cs typeface="Arial" panose="020B0604020202020204" pitchFamily="34" charset="0"/>
              </a:defRPr>
            </a:lvl1pPr>
          </a:lstStyle>
          <a:p>
            <a:r>
              <a:rPr lang="en-GB"/>
              <a:t>Click to edit Master title style</a:t>
            </a:r>
            <a:endParaRPr lang="en-US"/>
          </a:p>
        </p:txBody>
      </p:sp>
    </p:spTree>
    <p:extLst>
      <p:ext uri="{BB962C8B-B14F-4D97-AF65-F5344CB8AC3E}">
        <p14:creationId xmlns:p14="http://schemas.microsoft.com/office/powerpoint/2010/main" val="29632155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4" name="Picture 3" descr="A colorful lines and dots&#10;&#10;Description automatically generated with medium confidence">
            <a:extLst>
              <a:ext uri="{FF2B5EF4-FFF2-40B4-BE49-F238E27FC236}">
                <a16:creationId xmlns:a16="http://schemas.microsoft.com/office/drawing/2014/main" id="{DF22C8F5-8494-8791-AF2D-61C30601DC72}"/>
              </a:ext>
            </a:extLst>
          </p:cNvPr>
          <p:cNvPicPr>
            <a:picLocks noChangeAspect="1"/>
          </p:cNvPicPr>
          <p:nvPr userDrawn="1"/>
        </p:nvPicPr>
        <p:blipFill>
          <a:blip r:embed="rId2"/>
          <a:stretch>
            <a:fillRect/>
          </a:stretch>
        </p:blipFill>
        <p:spPr>
          <a:xfrm>
            <a:off x="3002809" y="0"/>
            <a:ext cx="13261042" cy="6871840"/>
          </a:xfrm>
          <a:prstGeom prst="rect">
            <a:avLst/>
          </a:prstGeom>
        </p:spPr>
      </p:pic>
      <p:pic>
        <p:nvPicPr>
          <p:cNvPr id="3" name="Picture 2" descr="A picture containing screenshot, graphics, graphic design, design&#10;&#10;Description automatically generated">
            <a:extLst>
              <a:ext uri="{FF2B5EF4-FFF2-40B4-BE49-F238E27FC236}">
                <a16:creationId xmlns:a16="http://schemas.microsoft.com/office/drawing/2014/main" id="{8BEF442E-8B9A-BABC-FB82-28667549CEA1}"/>
              </a:ext>
            </a:extLst>
          </p:cNvPr>
          <p:cNvPicPr>
            <a:picLocks noChangeAspect="1"/>
          </p:cNvPicPr>
          <p:nvPr userDrawn="1"/>
        </p:nvPicPr>
        <p:blipFill rotWithShape="1">
          <a:blip r:embed="rId3"/>
          <a:srcRect r="3633"/>
          <a:stretch/>
        </p:blipFill>
        <p:spPr>
          <a:xfrm>
            <a:off x="0" y="0"/>
            <a:ext cx="11772799" cy="6871840"/>
          </a:xfrm>
          <a:prstGeom prst="rect">
            <a:avLst/>
          </a:prstGeom>
        </p:spPr>
      </p:pic>
      <p:sp>
        <p:nvSpPr>
          <p:cNvPr id="5" name="Text Placeholder 6">
            <a:extLst>
              <a:ext uri="{FF2B5EF4-FFF2-40B4-BE49-F238E27FC236}">
                <a16:creationId xmlns:a16="http://schemas.microsoft.com/office/drawing/2014/main" id="{09A4E1BB-308B-DFC7-0198-AD7CC74488E7}"/>
              </a:ext>
            </a:extLst>
          </p:cNvPr>
          <p:cNvSpPr>
            <a:spLocks noGrp="1"/>
          </p:cNvSpPr>
          <p:nvPr>
            <p:ph type="body" sz="quarter" idx="10"/>
          </p:nvPr>
        </p:nvSpPr>
        <p:spPr>
          <a:xfrm>
            <a:off x="572281" y="2577954"/>
            <a:ext cx="5271928" cy="3484916"/>
          </a:xfrm>
        </p:spPr>
        <p:txBody>
          <a:bodyPr lIns="0" rIns="0">
            <a:noAutofit/>
          </a:bodyPr>
          <a:lstStyle>
            <a:lvl1pPr marL="0" indent="0" algn="l">
              <a:buFont typeface="Arial" panose="020B0604020202020204" pitchFamily="34" charset="0"/>
              <a:buNone/>
              <a:defRPr sz="1800">
                <a:solidFill>
                  <a:srgbClr val="000000"/>
                </a:solidFill>
              </a:defRPr>
            </a:lvl1pPr>
            <a:lvl2pPr marL="742950" indent="-285750" algn="l">
              <a:buFont typeface="Arial" panose="020B0604020202020204" pitchFamily="34" charset="0"/>
              <a:buChar char="•"/>
              <a:defRPr sz="1800">
                <a:solidFill>
                  <a:srgbClr val="000000"/>
                </a:solidFill>
              </a:defRPr>
            </a:lvl2pPr>
            <a:lvl3pPr marL="1200150" indent="-285750" algn="l">
              <a:buFont typeface="Arial" panose="020B0604020202020204" pitchFamily="34" charset="0"/>
              <a:buChar char="•"/>
              <a:defRPr sz="1800">
                <a:solidFill>
                  <a:srgbClr val="000000"/>
                </a:solidFill>
              </a:defRPr>
            </a:lvl3pPr>
            <a:lvl4pPr marL="1657350" indent="-285750" algn="l">
              <a:buFont typeface="Arial" panose="020B0604020202020204" pitchFamily="34" charset="0"/>
              <a:buChar char="•"/>
              <a:defRPr sz="1800">
                <a:solidFill>
                  <a:srgbClr val="000000"/>
                </a:solidFill>
              </a:defRPr>
            </a:lvl4pPr>
            <a:lvl5pPr marL="2114550" indent="-285750" algn="l">
              <a:buFont typeface="Arial" panose="020B0604020202020204" pitchFamily="34" charset="0"/>
              <a:buChar char="•"/>
              <a:defRPr sz="1800">
                <a:solidFill>
                  <a:srgbClr val="000000"/>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6" name="Google Shape;384;p9">
            <a:extLst>
              <a:ext uri="{FF2B5EF4-FFF2-40B4-BE49-F238E27FC236}">
                <a16:creationId xmlns:a16="http://schemas.microsoft.com/office/drawing/2014/main" id="{238D7D1C-F582-7280-7DAC-DAC7AD5FD9E7}"/>
              </a:ext>
            </a:extLst>
          </p:cNvPr>
          <p:cNvPicPr preferRelativeResize="0"/>
          <p:nvPr userDrawn="1"/>
        </p:nvPicPr>
        <p:blipFill rotWithShape="1">
          <a:blip r:embed="rId4">
            <a:alphaModFix/>
          </a:blip>
          <a:srcRect/>
          <a:stretch/>
        </p:blipFill>
        <p:spPr>
          <a:xfrm>
            <a:off x="603184" y="5392916"/>
            <a:ext cx="3591373" cy="884612"/>
          </a:xfrm>
          <a:prstGeom prst="rect">
            <a:avLst/>
          </a:prstGeom>
          <a:noFill/>
          <a:ln>
            <a:noFill/>
          </a:ln>
        </p:spPr>
      </p:pic>
      <p:sp>
        <p:nvSpPr>
          <p:cNvPr id="7" name="Title 1">
            <a:extLst>
              <a:ext uri="{FF2B5EF4-FFF2-40B4-BE49-F238E27FC236}">
                <a16:creationId xmlns:a16="http://schemas.microsoft.com/office/drawing/2014/main" id="{F6FCAFF0-952C-C1A1-07A4-AB88BCF94664}"/>
              </a:ext>
            </a:extLst>
          </p:cNvPr>
          <p:cNvSpPr>
            <a:spLocks noGrp="1"/>
          </p:cNvSpPr>
          <p:nvPr>
            <p:ph type="title"/>
          </p:nvPr>
        </p:nvSpPr>
        <p:spPr>
          <a:xfrm>
            <a:off x="464127" y="441324"/>
            <a:ext cx="5631874" cy="1685649"/>
          </a:xfrm>
        </p:spPr>
        <p:txBody>
          <a:bodyPr lIns="0" tIns="0" rIns="0" bIns="0" anchor="t" anchorCtr="0">
            <a:normAutofit/>
          </a:bodyPr>
          <a:lstStyle>
            <a:lvl1pPr>
              <a:defRPr sz="3600" b="1" i="0">
                <a:solidFill>
                  <a:schemeClr val="tx1"/>
                </a:solidFill>
                <a:latin typeface="Arial" panose="020B0604020202020204" pitchFamily="34" charset="0"/>
                <a:cs typeface="Arial" panose="020B0604020202020204" pitchFamily="34" charset="0"/>
              </a:defRPr>
            </a:lvl1pPr>
          </a:lstStyle>
          <a:p>
            <a:r>
              <a:rPr lang="en-GB"/>
              <a:t>Click to edit Master title style</a:t>
            </a:r>
            <a:endParaRPr lang="en-US"/>
          </a:p>
        </p:txBody>
      </p:sp>
    </p:spTree>
    <p:extLst>
      <p:ext uri="{BB962C8B-B14F-4D97-AF65-F5344CB8AC3E}">
        <p14:creationId xmlns:p14="http://schemas.microsoft.com/office/powerpoint/2010/main" val="31459689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9F831C7-037E-C507-49AA-110A80EE149E}"/>
              </a:ext>
            </a:extLst>
          </p:cNvPr>
          <p:cNvSpPr>
            <a:spLocks noGrp="1"/>
          </p:cNvSpPr>
          <p:nvPr>
            <p:ph type="title"/>
          </p:nvPr>
        </p:nvSpPr>
        <p:spPr>
          <a:xfrm>
            <a:off x="464127"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6D489042-6F81-860B-3E09-9C54005FCAED}"/>
              </a:ext>
            </a:extLst>
          </p:cNvPr>
          <p:cNvSpPr>
            <a:spLocks noGrp="1"/>
          </p:cNvSpPr>
          <p:nvPr>
            <p:ph type="body" idx="1"/>
          </p:nvPr>
        </p:nvSpPr>
        <p:spPr>
          <a:xfrm>
            <a:off x="464127"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071820418"/>
      </p:ext>
    </p:extLst>
  </p:cSld>
  <p:clrMap bg1="lt1" tx1="dk1" bg2="lt2" tx2="dk2" accent1="accent1" accent2="accent2" accent3="accent3" accent4="accent4" accent5="accent5" accent6="accent6" hlink="hlink" folHlink="folHlink"/>
  <p:sldLayoutIdLst>
    <p:sldLayoutId id="2147483651" r:id="rId1"/>
    <p:sldLayoutId id="2147483658" r:id="rId2"/>
    <p:sldLayoutId id="2147483659" r:id="rId3"/>
    <p:sldLayoutId id="2147483660" r:id="rId4"/>
    <p:sldLayoutId id="2147483649" r:id="rId5"/>
    <p:sldLayoutId id="2147483652" r:id="rId6"/>
    <p:sldLayoutId id="2147483653" r:id="rId7"/>
    <p:sldLayoutId id="2147483661" r:id="rId8"/>
    <p:sldLayoutId id="2147483663" r:id="rId9"/>
    <p:sldLayoutId id="2147483664" r:id="rId10"/>
    <p:sldLayoutId id="2147483665" r:id="rId11"/>
    <p:sldLayoutId id="2147483666" r:id="rId12"/>
    <p:sldLayoutId id="2147483650" r:id="rId13"/>
    <p:sldLayoutId id="2147483662" r:id="rId14"/>
    <p:sldLayoutId id="2147483684" r:id="rId15"/>
    <p:sldLayoutId id="2147483685" r:id="rId16"/>
    <p:sldLayoutId id="2147483687" r:id="rId17"/>
  </p:sldLayoutIdLst>
  <p:txStyles>
    <p:titleStyle>
      <a:lvl1pPr algn="l" defTabSz="914400" rtl="0" eaLnBrk="1" latinLnBrk="0" hangingPunct="1">
        <a:lnSpc>
          <a:spcPct val="90000"/>
        </a:lnSpc>
        <a:spcBef>
          <a:spcPct val="0"/>
        </a:spcBef>
        <a:buNone/>
        <a:defRPr sz="4400" b="1" i="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9F831C7-037E-C507-49AA-110A80EE149E}"/>
              </a:ext>
            </a:extLst>
          </p:cNvPr>
          <p:cNvSpPr>
            <a:spLocks noGrp="1"/>
          </p:cNvSpPr>
          <p:nvPr>
            <p:ph type="title"/>
          </p:nvPr>
        </p:nvSpPr>
        <p:spPr>
          <a:xfrm>
            <a:off x="464127"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6D489042-6F81-860B-3E09-9C54005FCAED}"/>
              </a:ext>
            </a:extLst>
          </p:cNvPr>
          <p:cNvSpPr>
            <a:spLocks noGrp="1"/>
          </p:cNvSpPr>
          <p:nvPr>
            <p:ph type="body" idx="1"/>
          </p:nvPr>
        </p:nvSpPr>
        <p:spPr>
          <a:xfrm>
            <a:off x="464127"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484709432"/>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9" r:id="rId11"/>
    <p:sldLayoutId id="2147483682" r:id="rId12"/>
  </p:sldLayoutIdLst>
  <p:txStyles>
    <p:titleStyle>
      <a:lvl1pPr algn="l" defTabSz="914400" rtl="0" eaLnBrk="1" latinLnBrk="0" hangingPunct="1">
        <a:lnSpc>
          <a:spcPct val="90000"/>
        </a:lnSpc>
        <a:spcBef>
          <a:spcPct val="0"/>
        </a:spcBef>
        <a:buNone/>
        <a:defRPr sz="4400" b="1" i="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0.xml"/><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1.xml"/><Relationship Id="rId1" Type="http://schemas.openxmlformats.org/officeDocument/2006/relationships/slideLayout" Target="../slideLayouts/slideLayout26.xml"/><Relationship Id="rId5" Type="http://schemas.openxmlformats.org/officeDocument/2006/relationships/image" Target="../media/image52.png"/><Relationship Id="rId4" Type="http://schemas.openxmlformats.org/officeDocument/2006/relationships/image" Target="../media/image51.svg"/></Relationships>
</file>

<file path=ppt/slides/_rels/slide1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2.xml"/><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3.xml"/><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svg"/><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image" Target="../media/image23.png"/><Relationship Id="rId5" Type="http://schemas.openxmlformats.org/officeDocument/2006/relationships/image" Target="../media/image22.svg"/><Relationship Id="rId4" Type="http://schemas.openxmlformats.org/officeDocument/2006/relationships/image" Target="../media/image21.png"/><Relationship Id="rId9" Type="http://schemas.openxmlformats.org/officeDocument/2006/relationships/image" Target="../media/image26.svg"/></Relationships>
</file>

<file path=ppt/slides/_rels/slide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xml"/><Relationship Id="rId1" Type="http://schemas.openxmlformats.org/officeDocument/2006/relationships/slideLayout" Target="../slideLayouts/slideLayout16.xml"/><Relationship Id="rId4" Type="http://schemas.openxmlformats.org/officeDocument/2006/relationships/image" Target="../media/image29.png"/></Relationships>
</file>

<file path=ppt/slides/_rels/slide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5.xml"/><Relationship Id="rId1" Type="http://schemas.openxmlformats.org/officeDocument/2006/relationships/slideLayout" Target="../slideLayouts/slideLayout16.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openxmlformats.org/officeDocument/2006/relationships/image" Target="../media/image34.svg"/><Relationship Id="rId5" Type="http://schemas.openxmlformats.org/officeDocument/2006/relationships/image" Target="../media/image33.png"/><Relationship Id="rId10" Type="http://schemas.openxmlformats.org/officeDocument/2006/relationships/image" Target="../media/image38.svg"/><Relationship Id="rId4" Type="http://schemas.openxmlformats.org/officeDocument/2006/relationships/image" Target="../media/image32.svg"/><Relationship Id="rId9" Type="http://schemas.openxmlformats.org/officeDocument/2006/relationships/image" Target="../media/image37.png"/></Relationships>
</file>

<file path=ppt/slides/_rels/slide7.xml.rels><?xml version="1.0" encoding="UTF-8" standalone="yes"?>
<Relationships xmlns="http://schemas.openxmlformats.org/package/2006/relationships"><Relationship Id="rId3" Type="http://schemas.openxmlformats.org/officeDocument/2006/relationships/hyperlink" Target="https://trust.aaf.edu.au/australian-access-federation-policy-development-toolkit/" TargetMode="External"/><Relationship Id="rId2" Type="http://schemas.openxmlformats.org/officeDocument/2006/relationships/notesSlide" Target="../notesSlides/notesSlide7.xml"/><Relationship Id="rId1" Type="http://schemas.openxmlformats.org/officeDocument/2006/relationships/slideLayout" Target="../slideLayouts/slideLayout29.xml"/><Relationship Id="rId4" Type="http://schemas.openxmlformats.org/officeDocument/2006/relationships/image" Target="../media/image39.png"/></Relationships>
</file>

<file path=ppt/slides/_rels/slide8.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9.xml"/><Relationship Id="rId1" Type="http://schemas.openxmlformats.org/officeDocument/2006/relationships/slideLayout" Target="../slideLayouts/slideLayout26.xml"/><Relationship Id="rId5" Type="http://schemas.openxmlformats.org/officeDocument/2006/relationships/image" Target="../media/image48.png"/><Relationship Id="rId4" Type="http://schemas.openxmlformats.org/officeDocument/2006/relationships/image" Target="../media/image47.sv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0F4754-6D5C-1EE3-3E98-B5B89B0C9AD7}"/>
              </a:ext>
            </a:extLst>
          </p:cNvPr>
          <p:cNvSpPr>
            <a:spLocks noGrp="1"/>
          </p:cNvSpPr>
          <p:nvPr>
            <p:ph type="title"/>
          </p:nvPr>
        </p:nvSpPr>
        <p:spPr>
          <a:xfrm>
            <a:off x="464126" y="441324"/>
            <a:ext cx="8206345" cy="2176615"/>
          </a:xfrm>
        </p:spPr>
        <p:txBody>
          <a:bodyPr>
            <a:normAutofit/>
          </a:bodyPr>
          <a:lstStyle/>
          <a:p>
            <a:r>
              <a:rPr lang="en-US" dirty="0">
                <a:latin typeface="Arial"/>
                <a:cs typeface="Arial"/>
              </a:rPr>
              <a:t>Federated Identity for Australian Research (FIM4AR)</a:t>
            </a:r>
          </a:p>
        </p:txBody>
      </p:sp>
      <p:sp>
        <p:nvSpPr>
          <p:cNvPr id="3" name="Text Placeholder 2">
            <a:extLst>
              <a:ext uri="{FF2B5EF4-FFF2-40B4-BE49-F238E27FC236}">
                <a16:creationId xmlns:a16="http://schemas.microsoft.com/office/drawing/2014/main" id="{F9B37D16-39D5-3F2E-EFE4-7ABF85D424F8}"/>
              </a:ext>
            </a:extLst>
          </p:cNvPr>
          <p:cNvSpPr>
            <a:spLocks noGrp="1"/>
          </p:cNvSpPr>
          <p:nvPr>
            <p:ph type="body" sz="quarter" idx="10"/>
          </p:nvPr>
        </p:nvSpPr>
        <p:spPr>
          <a:xfrm>
            <a:off x="555229" y="4314400"/>
            <a:ext cx="4739442" cy="566737"/>
          </a:xfrm>
        </p:spPr>
        <p:txBody>
          <a:bodyPr vert="horz" lIns="0" tIns="45720" rIns="0" bIns="45720" rtlCol="0" anchor="t">
            <a:noAutofit/>
          </a:bodyPr>
          <a:lstStyle/>
          <a:p>
            <a:r>
              <a:rPr lang="en-US" dirty="0">
                <a:latin typeface="Arial"/>
                <a:cs typeface="Arial"/>
              </a:rPr>
              <a:t>John Scullen</a:t>
            </a:r>
          </a:p>
          <a:p>
            <a:r>
              <a:rPr lang="en-US" dirty="0">
                <a:latin typeface="Arial"/>
                <a:cs typeface="Arial"/>
              </a:rPr>
              <a:t>Head of Trust &amp; Identity Strategy and Futures </a:t>
            </a:r>
          </a:p>
          <a:p>
            <a:r>
              <a:rPr lang="en-US" dirty="0">
                <a:latin typeface="Arial"/>
                <a:cs typeface="Arial"/>
              </a:rPr>
              <a:t>February 2026</a:t>
            </a:r>
          </a:p>
        </p:txBody>
      </p:sp>
      <p:sp>
        <p:nvSpPr>
          <p:cNvPr id="4" name="TextBox 3">
            <a:extLst>
              <a:ext uri="{FF2B5EF4-FFF2-40B4-BE49-F238E27FC236}">
                <a16:creationId xmlns:a16="http://schemas.microsoft.com/office/drawing/2014/main" id="{29C17064-83FD-65E1-39F8-E8B98715C5E4}"/>
              </a:ext>
            </a:extLst>
          </p:cNvPr>
          <p:cNvSpPr txBox="1"/>
          <p:nvPr/>
        </p:nvSpPr>
        <p:spPr>
          <a:xfrm>
            <a:off x="409230" y="2598130"/>
            <a:ext cx="7936569" cy="461665"/>
          </a:xfrm>
          <a:prstGeom prst="rect">
            <a:avLst/>
          </a:prstGeom>
          <a:noFill/>
        </p:spPr>
        <p:txBody>
          <a:bodyPr wrap="square" lIns="91440" tIns="45720" rIns="91440" bIns="45720" rtlCol="0" anchor="t">
            <a:spAutoFit/>
          </a:bodyPr>
          <a:lstStyle/>
          <a:p>
            <a:r>
              <a:rPr lang="en-AU" sz="2400" dirty="0">
                <a:solidFill>
                  <a:srgbClr val="FFFFFF"/>
                </a:solidFill>
                <a:latin typeface="Arial"/>
                <a:cs typeface="Arial"/>
              </a:rPr>
              <a:t>Progress, wins, and unmet needs</a:t>
            </a:r>
          </a:p>
        </p:txBody>
      </p:sp>
    </p:spTree>
    <p:extLst>
      <p:ext uri="{BB962C8B-B14F-4D97-AF65-F5344CB8AC3E}">
        <p14:creationId xmlns:p14="http://schemas.microsoft.com/office/powerpoint/2010/main" val="3029275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F1BA312-3ED6-152A-D0B8-C9E87EDF36B9}"/>
              </a:ext>
            </a:extLst>
          </p:cNvPr>
          <p:cNvPicPr>
            <a:picLocks noChangeAspect="1"/>
          </p:cNvPicPr>
          <p:nvPr/>
        </p:nvPicPr>
        <p:blipFill>
          <a:blip r:embed="rId3"/>
          <a:stretch>
            <a:fillRect/>
          </a:stretch>
        </p:blipFill>
        <p:spPr>
          <a:xfrm>
            <a:off x="1495168" y="129691"/>
            <a:ext cx="9413789" cy="6598617"/>
          </a:xfrm>
          <a:prstGeom prst="rect">
            <a:avLst/>
          </a:prstGeom>
        </p:spPr>
      </p:pic>
    </p:spTree>
    <p:extLst>
      <p:ext uri="{BB962C8B-B14F-4D97-AF65-F5344CB8AC3E}">
        <p14:creationId xmlns:p14="http://schemas.microsoft.com/office/powerpoint/2010/main" val="385287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D2D5EA-D45A-6022-51CC-5FD47317ACAA}"/>
            </a:ext>
          </a:extLst>
        </p:cNvPr>
        <p:cNvGrpSpPr/>
        <p:nvPr/>
      </p:nvGrpSpPr>
      <p:grpSpPr>
        <a:xfrm>
          <a:off x="0" y="0"/>
          <a:ext cx="0" cy="0"/>
          <a:chOff x="0" y="0"/>
          <a:chExt cx="0" cy="0"/>
        </a:xfrm>
      </p:grpSpPr>
      <p:sp>
        <p:nvSpPr>
          <p:cNvPr id="14" name="TextBox 13">
            <a:extLst>
              <a:ext uri="{FF2B5EF4-FFF2-40B4-BE49-F238E27FC236}">
                <a16:creationId xmlns:a16="http://schemas.microsoft.com/office/drawing/2014/main" id="{25A683BE-A5E1-9AEF-B1A7-59F3E7113C63}"/>
              </a:ext>
            </a:extLst>
          </p:cNvPr>
          <p:cNvSpPr txBox="1"/>
          <p:nvPr/>
        </p:nvSpPr>
        <p:spPr>
          <a:xfrm>
            <a:off x="926500" y="3348721"/>
            <a:ext cx="8476992" cy="120032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2400" dirty="0">
                <a:solidFill>
                  <a:srgbClr val="000000"/>
                </a:solidFill>
                <a:latin typeface="Arial" panose="020B0604020202020204" pitchFamily="34" charset="0"/>
                <a:cs typeface="Arial" panose="020B0604020202020204" pitchFamily="34" charset="0"/>
              </a:rPr>
              <a:t>A Shared Environmental Analytics Facility (SEAF): Translating science knowledge and data analytics into timely information for streamlined decisions</a:t>
            </a:r>
          </a:p>
        </p:txBody>
      </p:sp>
      <p:sp>
        <p:nvSpPr>
          <p:cNvPr id="15" name="TextBox 14">
            <a:extLst>
              <a:ext uri="{FF2B5EF4-FFF2-40B4-BE49-F238E27FC236}">
                <a16:creationId xmlns:a16="http://schemas.microsoft.com/office/drawing/2014/main" id="{2ED2FE06-D797-423B-79FB-474D928B4B4E}"/>
              </a:ext>
            </a:extLst>
          </p:cNvPr>
          <p:cNvSpPr txBox="1"/>
          <p:nvPr/>
        </p:nvSpPr>
        <p:spPr>
          <a:xfrm>
            <a:off x="1672942" y="2158590"/>
            <a:ext cx="5370409"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2400" b="1">
                <a:solidFill>
                  <a:srgbClr val="000000"/>
                </a:solidFill>
                <a:latin typeface="Arial" panose="020B0604020202020204" pitchFamily="34" charset="0"/>
                <a:cs typeface="Arial" panose="020B0604020202020204" pitchFamily="34" charset="0"/>
              </a:rPr>
              <a:t>SEAF and Nectar Architecture</a:t>
            </a:r>
            <a:endParaRPr lang="en-US" sz="2400" b="1">
              <a:solidFill>
                <a:srgbClr val="000000"/>
              </a:solidFill>
              <a:latin typeface="Arial" panose="020B0604020202020204" pitchFamily="34" charset="0"/>
              <a:cs typeface="Arial" panose="020B0604020202020204" pitchFamily="34" charset="0"/>
            </a:endParaRPr>
          </a:p>
        </p:txBody>
      </p:sp>
      <p:sp>
        <p:nvSpPr>
          <p:cNvPr id="3" name="Title 2">
            <a:extLst>
              <a:ext uri="{FF2B5EF4-FFF2-40B4-BE49-F238E27FC236}">
                <a16:creationId xmlns:a16="http://schemas.microsoft.com/office/drawing/2014/main" id="{EDF682AE-9E8E-DBBF-F81F-4191B74C3DB7}"/>
              </a:ext>
            </a:extLst>
          </p:cNvPr>
          <p:cNvSpPr>
            <a:spLocks noGrp="1"/>
          </p:cNvSpPr>
          <p:nvPr>
            <p:ph type="title"/>
          </p:nvPr>
        </p:nvSpPr>
        <p:spPr>
          <a:xfrm>
            <a:off x="520041" y="300265"/>
            <a:ext cx="10515600" cy="1325563"/>
          </a:xfrm>
        </p:spPr>
        <p:txBody>
          <a:bodyPr>
            <a:normAutofit/>
          </a:bodyPr>
          <a:lstStyle/>
          <a:p>
            <a:r>
              <a:rPr lang="en-AU" sz="3600">
                <a:latin typeface="Arial"/>
                <a:cs typeface="Arial"/>
              </a:rPr>
              <a:t>Example 2</a:t>
            </a:r>
          </a:p>
        </p:txBody>
      </p:sp>
      <p:pic>
        <p:nvPicPr>
          <p:cNvPr id="2" name="Graphic 1" descr="Magnifying glass with solid fill">
            <a:extLst>
              <a:ext uri="{FF2B5EF4-FFF2-40B4-BE49-F238E27FC236}">
                <a16:creationId xmlns:a16="http://schemas.microsoft.com/office/drawing/2014/main" id="{42BA1032-4E7A-188F-4487-4FA602CE51E0}"/>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758542" y="2158590"/>
            <a:ext cx="914400" cy="914400"/>
          </a:xfrm>
          <a:prstGeom prst="rect">
            <a:avLst/>
          </a:prstGeom>
        </p:spPr>
      </p:pic>
      <p:pic>
        <p:nvPicPr>
          <p:cNvPr id="7170" name="Picture 2">
            <a:extLst>
              <a:ext uri="{FF2B5EF4-FFF2-40B4-BE49-F238E27FC236}">
                <a16:creationId xmlns:a16="http://schemas.microsoft.com/office/drawing/2014/main" id="{D658F834-A669-BB20-E528-89E4B542698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47536" y="472820"/>
            <a:ext cx="3756454" cy="12330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1155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F75B721-F245-09D4-9496-96E9A2372F6D}"/>
              </a:ext>
            </a:extLst>
          </p:cNvPr>
          <p:cNvPicPr>
            <a:picLocks noChangeAspect="1"/>
          </p:cNvPicPr>
          <p:nvPr/>
        </p:nvPicPr>
        <p:blipFill>
          <a:blip r:embed="rId3"/>
          <a:stretch>
            <a:fillRect/>
          </a:stretch>
        </p:blipFill>
        <p:spPr>
          <a:xfrm>
            <a:off x="2773009" y="0"/>
            <a:ext cx="6645982" cy="6858000"/>
          </a:xfrm>
          <a:prstGeom prst="rect">
            <a:avLst/>
          </a:prstGeom>
        </p:spPr>
      </p:pic>
    </p:spTree>
    <p:extLst>
      <p:ext uri="{BB962C8B-B14F-4D97-AF65-F5344CB8AC3E}">
        <p14:creationId xmlns:p14="http://schemas.microsoft.com/office/powerpoint/2010/main" val="4143206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B195F2-F6CE-AA4A-AD0A-31F6749B3F62}"/>
            </a:ext>
          </a:extLst>
        </p:cNvPr>
        <p:cNvGrpSpPr/>
        <p:nvPr/>
      </p:nvGrpSpPr>
      <p:grpSpPr>
        <a:xfrm>
          <a:off x="0" y="0"/>
          <a:ext cx="0" cy="0"/>
          <a:chOff x="0" y="0"/>
          <a:chExt cx="0" cy="0"/>
        </a:xfrm>
      </p:grpSpPr>
      <p:sp>
        <p:nvSpPr>
          <p:cNvPr id="14" name="TextBox 13">
            <a:extLst>
              <a:ext uri="{FF2B5EF4-FFF2-40B4-BE49-F238E27FC236}">
                <a16:creationId xmlns:a16="http://schemas.microsoft.com/office/drawing/2014/main" id="{739A8714-60A0-8541-69FF-8A8A1BAEE046}"/>
              </a:ext>
            </a:extLst>
          </p:cNvPr>
          <p:cNvSpPr txBox="1"/>
          <p:nvPr/>
        </p:nvSpPr>
        <p:spPr>
          <a:xfrm>
            <a:off x="926500" y="3348721"/>
            <a:ext cx="8476992" cy="83099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2400" dirty="0">
                <a:solidFill>
                  <a:srgbClr val="000000"/>
                </a:solidFill>
                <a:latin typeface="Arial" panose="020B0604020202020204" pitchFamily="34" charset="0"/>
                <a:cs typeface="Arial" panose="020B0604020202020204" pitchFamily="34" charset="0"/>
              </a:rPr>
              <a:t>Native OIDC authentication and authorisation support for </a:t>
            </a:r>
            <a:r>
              <a:rPr lang="en-AU" sz="2400" dirty="0" err="1">
                <a:solidFill>
                  <a:srgbClr val="000000"/>
                </a:solidFill>
                <a:latin typeface="Arial" panose="020B0604020202020204" pitchFamily="34" charset="0"/>
                <a:cs typeface="Arial" panose="020B0604020202020204" pitchFamily="34" charset="0"/>
              </a:rPr>
              <a:t>REDCap</a:t>
            </a:r>
            <a:r>
              <a:rPr lang="en-AU" sz="2400" dirty="0">
                <a:solidFill>
                  <a:srgbClr val="000000"/>
                </a:solidFill>
                <a:latin typeface="Arial" panose="020B0604020202020204" pitchFamily="34" charset="0"/>
                <a:cs typeface="Arial" panose="020B0604020202020204" pitchFamily="34" charset="0"/>
              </a:rPr>
              <a:t> and XNAT</a:t>
            </a:r>
          </a:p>
        </p:txBody>
      </p:sp>
      <p:sp>
        <p:nvSpPr>
          <p:cNvPr id="15" name="TextBox 14">
            <a:extLst>
              <a:ext uri="{FF2B5EF4-FFF2-40B4-BE49-F238E27FC236}">
                <a16:creationId xmlns:a16="http://schemas.microsoft.com/office/drawing/2014/main" id="{A87D3310-69BD-8A74-11BC-49EC51835F91}"/>
              </a:ext>
            </a:extLst>
          </p:cNvPr>
          <p:cNvSpPr txBox="1"/>
          <p:nvPr/>
        </p:nvSpPr>
        <p:spPr>
          <a:xfrm>
            <a:off x="1672942" y="2158590"/>
            <a:ext cx="5370409" cy="83099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a:solidFill>
                  <a:srgbClr val="000000"/>
                </a:solidFill>
                <a:latin typeface="Arial" panose="020B0604020202020204" pitchFamily="34" charset="0"/>
                <a:cs typeface="Arial" panose="020B0604020202020204" pitchFamily="34" charset="0"/>
              </a:rPr>
              <a:t>Better federation support for common research tools</a:t>
            </a:r>
          </a:p>
        </p:txBody>
      </p:sp>
      <p:sp>
        <p:nvSpPr>
          <p:cNvPr id="3" name="Title 2">
            <a:extLst>
              <a:ext uri="{FF2B5EF4-FFF2-40B4-BE49-F238E27FC236}">
                <a16:creationId xmlns:a16="http://schemas.microsoft.com/office/drawing/2014/main" id="{93741D62-B76E-4A1C-4712-B9D14C17A856}"/>
              </a:ext>
            </a:extLst>
          </p:cNvPr>
          <p:cNvSpPr>
            <a:spLocks noGrp="1"/>
          </p:cNvSpPr>
          <p:nvPr>
            <p:ph type="title"/>
          </p:nvPr>
        </p:nvSpPr>
        <p:spPr>
          <a:xfrm>
            <a:off x="520041" y="300265"/>
            <a:ext cx="10515600" cy="1325563"/>
          </a:xfrm>
        </p:spPr>
        <p:txBody>
          <a:bodyPr>
            <a:normAutofit/>
          </a:bodyPr>
          <a:lstStyle/>
          <a:p>
            <a:r>
              <a:rPr lang="en-AU" sz="3600" dirty="0">
                <a:latin typeface="Arial"/>
                <a:cs typeface="Arial"/>
              </a:rPr>
              <a:t>Example 3</a:t>
            </a:r>
          </a:p>
        </p:txBody>
      </p:sp>
      <p:pic>
        <p:nvPicPr>
          <p:cNvPr id="1026" name="Picture 2" descr="Integrated Search">
            <a:extLst>
              <a:ext uri="{FF2B5EF4-FFF2-40B4-BE49-F238E27FC236}">
                <a16:creationId xmlns:a16="http://schemas.microsoft.com/office/drawing/2014/main" id="{4DF3444F-825D-A438-7E6F-C0B9103C064C}"/>
              </a:ext>
            </a:extLst>
          </p:cNvPr>
          <p:cNvPicPr>
            <a:picLocks noChangeAspect="1" noChangeArrowheads="1"/>
          </p:cNvPicPr>
          <p:nvPr/>
        </p:nvPicPr>
        <p:blipFill>
          <a:blip r:embed="rId3"/>
          <a:srcRect/>
          <a:stretch/>
        </p:blipFill>
        <p:spPr bwMode="auto">
          <a:xfrm>
            <a:off x="585357" y="1976625"/>
            <a:ext cx="1079454" cy="10794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8922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EF01E4-9B32-E057-F265-19941ADE9416}"/>
            </a:ext>
          </a:extLst>
        </p:cNvPr>
        <p:cNvGrpSpPr/>
        <p:nvPr/>
      </p:nvGrpSpPr>
      <p:grpSpPr>
        <a:xfrm>
          <a:off x="0" y="0"/>
          <a:ext cx="0" cy="0"/>
          <a:chOff x="0" y="0"/>
          <a:chExt cx="0" cy="0"/>
        </a:xfrm>
      </p:grpSpPr>
      <p:sp>
        <p:nvSpPr>
          <p:cNvPr id="12" name="Title 1">
            <a:extLst>
              <a:ext uri="{FF2B5EF4-FFF2-40B4-BE49-F238E27FC236}">
                <a16:creationId xmlns:a16="http://schemas.microsoft.com/office/drawing/2014/main" id="{F6FC5367-B8FC-D1B6-F1DF-BEB237A1F30A}"/>
              </a:ext>
            </a:extLst>
          </p:cNvPr>
          <p:cNvSpPr txBox="1">
            <a:spLocks/>
          </p:cNvSpPr>
          <p:nvPr/>
        </p:nvSpPr>
        <p:spPr>
          <a:xfrm>
            <a:off x="363894" y="333735"/>
            <a:ext cx="10515600" cy="1325563"/>
          </a:xfrm>
          <a:prstGeom prst="rect">
            <a:avLst/>
          </a:prstGeom>
        </p:spPr>
        <p:txBody>
          <a:bodyPr vert="horz" lIns="91440" tIns="45720" rIns="91440" bIns="45720" rtlCol="0" anchor="ctr">
            <a:normAutofit/>
          </a:bodyPr>
          <a:lstStyle>
            <a:defPPr>
              <a:defRPr lang="en-US"/>
            </a:defPPr>
            <a:lvl1pPr marL="0" algn="l" defTabSz="914400" rtl="0" eaLnBrk="1" latinLnBrk="0" hangingPunct="1">
              <a:lnSpc>
                <a:spcPct val="90000"/>
              </a:lnSpc>
              <a:spcBef>
                <a:spcPct val="0"/>
              </a:spcBef>
              <a:buNone/>
              <a:defRPr sz="4400" kern="1200">
                <a:solidFill>
                  <a:schemeClr val="tx1"/>
                </a:solidFill>
                <a:latin typeface="+mj-lt"/>
                <a:ea typeface="+mj-ea"/>
                <a:cs typeface="+mj-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b="1">
                <a:solidFill>
                  <a:srgbClr val="000000"/>
                </a:solidFill>
                <a:latin typeface="Arial"/>
                <a:cs typeface="Arial"/>
              </a:rPr>
              <a:t>What tools are working well</a:t>
            </a:r>
          </a:p>
        </p:txBody>
      </p:sp>
      <p:sp>
        <p:nvSpPr>
          <p:cNvPr id="3" name="TextBox 2">
            <a:extLst>
              <a:ext uri="{FF2B5EF4-FFF2-40B4-BE49-F238E27FC236}">
                <a16:creationId xmlns:a16="http://schemas.microsoft.com/office/drawing/2014/main" id="{8F18149D-3A7C-6FB8-33A4-ECC33265E8E4}"/>
              </a:ext>
            </a:extLst>
          </p:cNvPr>
          <p:cNvSpPr txBox="1"/>
          <p:nvPr/>
        </p:nvSpPr>
        <p:spPr>
          <a:xfrm>
            <a:off x="1203427" y="3205378"/>
            <a:ext cx="6024650" cy="1107996"/>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300" b="1">
                <a:solidFill>
                  <a:srgbClr val="000000"/>
                </a:solidFill>
                <a:latin typeface="Arial"/>
                <a:cs typeface="Arial"/>
              </a:rPr>
              <a:t>REMS </a:t>
            </a:r>
            <a:endParaRPr lang="en-US">
              <a:solidFill>
                <a:srgbClr val="2A0049"/>
              </a:solidFill>
              <a:latin typeface="Calibri" panose="020F0502020204030204"/>
              <a:ea typeface="Calibri" panose="020F0502020204030204"/>
              <a:cs typeface="Calibri" panose="020F0502020204030204"/>
            </a:endParaRPr>
          </a:p>
          <a:p>
            <a:r>
              <a:rPr lang="en-US" sz="3300">
                <a:solidFill>
                  <a:srgbClr val="000000"/>
                </a:solidFill>
                <a:latin typeface="Calibri Light"/>
                <a:ea typeface="Calibri Light"/>
                <a:cs typeface="Calibri Light"/>
              </a:rPr>
              <a:t>https://github.com/CSCfi/rems</a:t>
            </a:r>
            <a:endParaRPr lang="en-US">
              <a:ea typeface="Calibri"/>
              <a:cs typeface="Calibri"/>
            </a:endParaRPr>
          </a:p>
        </p:txBody>
      </p:sp>
      <p:pic>
        <p:nvPicPr>
          <p:cNvPr id="2" name="Picture 1">
            <a:extLst>
              <a:ext uri="{FF2B5EF4-FFF2-40B4-BE49-F238E27FC236}">
                <a16:creationId xmlns:a16="http://schemas.microsoft.com/office/drawing/2014/main" id="{BD7B04DE-D935-A2ED-209D-DDEF2C144016}"/>
              </a:ext>
            </a:extLst>
          </p:cNvPr>
          <p:cNvPicPr>
            <a:picLocks noChangeAspect="1"/>
          </p:cNvPicPr>
          <p:nvPr/>
        </p:nvPicPr>
        <p:blipFill>
          <a:blip r:embed="rId3"/>
          <a:stretch>
            <a:fillRect/>
          </a:stretch>
        </p:blipFill>
        <p:spPr>
          <a:xfrm>
            <a:off x="7717934" y="3348729"/>
            <a:ext cx="3765718" cy="821294"/>
          </a:xfrm>
          <a:prstGeom prst="rect">
            <a:avLst/>
          </a:prstGeom>
        </p:spPr>
      </p:pic>
    </p:spTree>
    <p:extLst>
      <p:ext uri="{BB962C8B-B14F-4D97-AF65-F5344CB8AC3E}">
        <p14:creationId xmlns:p14="http://schemas.microsoft.com/office/powerpoint/2010/main" val="2885548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588B81-A8B5-53AA-6FF0-7E04E75AEB91}"/>
              </a:ext>
            </a:extLst>
          </p:cNvPr>
          <p:cNvSpPr>
            <a:spLocks noGrp="1"/>
          </p:cNvSpPr>
          <p:nvPr>
            <p:ph type="title"/>
          </p:nvPr>
        </p:nvSpPr>
        <p:spPr>
          <a:xfrm>
            <a:off x="464127" y="766119"/>
            <a:ext cx="5631874" cy="1360854"/>
          </a:xfrm>
        </p:spPr>
        <p:txBody>
          <a:bodyPr>
            <a:normAutofit/>
          </a:bodyPr>
          <a:lstStyle/>
          <a:p>
            <a:pPr fontAlgn="base"/>
            <a:r>
              <a:rPr lang="en-US">
                <a:solidFill>
                  <a:srgbClr val="FF0000"/>
                </a:solidFill>
              </a:rPr>
              <a:t>Ongoing challenges</a:t>
            </a:r>
            <a:endParaRPr lang="en-US" b="0">
              <a:solidFill>
                <a:srgbClr val="FF0000"/>
              </a:solidFill>
            </a:endParaRPr>
          </a:p>
        </p:txBody>
      </p:sp>
      <p:sp>
        <p:nvSpPr>
          <p:cNvPr id="13" name="TextBox 12">
            <a:extLst>
              <a:ext uri="{FF2B5EF4-FFF2-40B4-BE49-F238E27FC236}">
                <a16:creationId xmlns:a16="http://schemas.microsoft.com/office/drawing/2014/main" id="{721390C5-D280-B0CF-4F9F-51769B471669}"/>
              </a:ext>
            </a:extLst>
          </p:cNvPr>
          <p:cNvSpPr txBox="1"/>
          <p:nvPr/>
        </p:nvSpPr>
        <p:spPr>
          <a:xfrm>
            <a:off x="579679" y="1595021"/>
            <a:ext cx="11580388" cy="4893647"/>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AU" sz="2400" b="1" dirty="0">
                <a:latin typeface="Arial"/>
                <a:cs typeface="Arial"/>
              </a:rPr>
              <a:t>Non-</a:t>
            </a:r>
            <a:r>
              <a:rPr lang="en-AU" sz="2400" b="1" dirty="0" err="1">
                <a:latin typeface="Arial"/>
                <a:cs typeface="Arial"/>
              </a:rPr>
              <a:t>edu</a:t>
            </a:r>
            <a:r>
              <a:rPr lang="en-AU" sz="2400" b="1" dirty="0">
                <a:latin typeface="Arial"/>
                <a:cs typeface="Arial"/>
              </a:rPr>
              <a:t> users from industry, government and community groups</a:t>
            </a:r>
            <a:br>
              <a:rPr lang="en-AU" sz="2400" b="1" dirty="0">
                <a:latin typeface="Arial"/>
                <a:cs typeface="Arial"/>
              </a:rPr>
            </a:br>
            <a:endParaRPr lang="en-AU" sz="2400" b="1" dirty="0">
              <a:latin typeface="Arial"/>
              <a:cs typeface="Arial"/>
            </a:endParaRPr>
          </a:p>
          <a:p>
            <a:pPr marL="285750" indent="-285750">
              <a:buFont typeface="Arial" panose="020B0604020202020204" pitchFamily="34" charset="0"/>
              <a:buChar char="•"/>
            </a:pPr>
            <a:r>
              <a:rPr lang="en-AU" sz="2400" b="1" dirty="0">
                <a:latin typeface="Arial"/>
                <a:cs typeface="Arial"/>
              </a:rPr>
              <a:t>Portable identity models and verifiable credentials</a:t>
            </a:r>
          </a:p>
          <a:p>
            <a:pPr marL="742950" lvl="1" indent="-285750">
              <a:buFont typeface="Arial" panose="020B0604020202020204" pitchFamily="34" charset="0"/>
              <a:buChar char="•"/>
            </a:pPr>
            <a:r>
              <a:rPr lang="en-AU" sz="2400" b="1" dirty="0">
                <a:latin typeface="Arial"/>
                <a:cs typeface="Arial"/>
              </a:rPr>
              <a:t>identity that belongs to the individual, not the institution; and</a:t>
            </a:r>
          </a:p>
          <a:p>
            <a:pPr marL="742950" lvl="1" indent="-285750">
              <a:buFont typeface="Arial" panose="020B0604020202020204" pitchFamily="34" charset="0"/>
              <a:buChar char="•"/>
            </a:pPr>
            <a:r>
              <a:rPr lang="en-AU" sz="2400" b="1" dirty="0">
                <a:latin typeface="Arial"/>
                <a:cs typeface="Arial"/>
              </a:rPr>
              <a:t>attribute authorities – e.g. who do you work for?</a:t>
            </a:r>
          </a:p>
          <a:p>
            <a:endParaRPr lang="en-AU" sz="2400" b="1" dirty="0">
              <a:latin typeface="Arial"/>
              <a:cs typeface="Arial"/>
            </a:endParaRPr>
          </a:p>
          <a:p>
            <a:pPr marL="285750" indent="-285750">
              <a:buFont typeface="Arial" panose="020B0604020202020204" pitchFamily="34" charset="0"/>
              <a:buChar char="•"/>
            </a:pPr>
            <a:r>
              <a:rPr lang="en-AU" sz="2400" b="1" dirty="0">
                <a:latin typeface="Arial"/>
                <a:cs typeface="Arial"/>
              </a:rPr>
              <a:t>Identity assurance gaps</a:t>
            </a:r>
            <a:br>
              <a:rPr lang="en-AU" sz="2400" b="1" dirty="0">
                <a:latin typeface="Arial"/>
                <a:cs typeface="Arial"/>
              </a:rPr>
            </a:br>
            <a:endParaRPr lang="en-AU" sz="2400" b="1" dirty="0">
              <a:latin typeface="Arial"/>
              <a:cs typeface="Arial"/>
            </a:endParaRPr>
          </a:p>
          <a:p>
            <a:pPr marL="285750" indent="-285750">
              <a:buFont typeface="Arial" panose="020B0604020202020204" pitchFamily="34" charset="0"/>
              <a:buChar char="•"/>
            </a:pPr>
            <a:r>
              <a:rPr lang="en-AU" sz="2400" b="1" dirty="0">
                <a:latin typeface="Arial"/>
                <a:cs typeface="Arial"/>
              </a:rPr>
              <a:t>MFA signalling issues</a:t>
            </a:r>
          </a:p>
          <a:p>
            <a:pPr marL="285750" indent="-285750">
              <a:buFont typeface="Arial" panose="020B0604020202020204" pitchFamily="34" charset="0"/>
              <a:buChar char="•"/>
            </a:pPr>
            <a:endParaRPr lang="en-AU" sz="2400" b="1" dirty="0">
              <a:latin typeface="Arial"/>
              <a:cs typeface="Arial"/>
            </a:endParaRPr>
          </a:p>
          <a:p>
            <a:pPr marL="285750" indent="-285750">
              <a:buFont typeface="Arial" panose="020B0604020202020204" pitchFamily="34" charset="0"/>
              <a:buChar char="•"/>
            </a:pPr>
            <a:r>
              <a:rPr lang="en-AU" sz="2400" b="1" dirty="0">
                <a:latin typeface="Arial"/>
                <a:cs typeface="Arial"/>
              </a:rPr>
              <a:t>Low governance and process maturity (and limited interest)</a:t>
            </a:r>
          </a:p>
          <a:p>
            <a:endParaRPr lang="en-AU" sz="2400" b="1" dirty="0">
              <a:latin typeface="Arial"/>
              <a:cs typeface="Arial"/>
            </a:endParaRPr>
          </a:p>
          <a:p>
            <a:pPr marL="285750" indent="-285750">
              <a:buFont typeface="Arial" panose="020B0604020202020204" pitchFamily="34" charset="0"/>
              <a:buChar char="•"/>
            </a:pPr>
            <a:r>
              <a:rPr lang="en-AU" sz="2400" b="1" dirty="0">
                <a:latin typeface="Arial"/>
                <a:cs typeface="Arial"/>
              </a:rPr>
              <a:t>Platforms still using local accounts</a:t>
            </a:r>
          </a:p>
        </p:txBody>
      </p:sp>
    </p:spTree>
    <p:extLst>
      <p:ext uri="{BB962C8B-B14F-4D97-AF65-F5344CB8AC3E}">
        <p14:creationId xmlns:p14="http://schemas.microsoft.com/office/powerpoint/2010/main" val="2388943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dissolve">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dissolve">
                                      <p:cBhvr>
                                        <p:cTn id="12" dur="500"/>
                                        <p:tgtEl>
                                          <p:spTgt spid="13">
                                            <p:txEl>
                                              <p:pRg st="1" end="1"/>
                                            </p:txEl>
                                          </p:spTgt>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13">
                                            <p:txEl>
                                              <p:pRg st="2" end="2"/>
                                            </p:txEl>
                                          </p:spTgt>
                                        </p:tgtEl>
                                        <p:attrNameLst>
                                          <p:attrName>style.visibility</p:attrName>
                                        </p:attrNameLst>
                                      </p:cBhvr>
                                      <p:to>
                                        <p:strVal val="visible"/>
                                      </p:to>
                                    </p:set>
                                    <p:animEffect transition="in" filter="dissolve">
                                      <p:cBhvr>
                                        <p:cTn id="15" dur="500"/>
                                        <p:tgtEl>
                                          <p:spTgt spid="13">
                                            <p:txEl>
                                              <p:pRg st="2" end="2"/>
                                            </p:txEl>
                                          </p:spTgt>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13">
                                            <p:txEl>
                                              <p:pRg st="3" end="3"/>
                                            </p:txEl>
                                          </p:spTgt>
                                        </p:tgtEl>
                                        <p:attrNameLst>
                                          <p:attrName>style.visibility</p:attrName>
                                        </p:attrNameLst>
                                      </p:cBhvr>
                                      <p:to>
                                        <p:strVal val="visible"/>
                                      </p:to>
                                    </p:set>
                                    <p:animEffect transition="in" filter="dissolve">
                                      <p:cBhvr>
                                        <p:cTn id="18" dur="500"/>
                                        <p:tgtEl>
                                          <p:spTgt spid="1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13">
                                            <p:txEl>
                                              <p:pRg st="5" end="5"/>
                                            </p:txEl>
                                          </p:spTgt>
                                        </p:tgtEl>
                                        <p:attrNameLst>
                                          <p:attrName>style.visibility</p:attrName>
                                        </p:attrNameLst>
                                      </p:cBhvr>
                                      <p:to>
                                        <p:strVal val="visible"/>
                                      </p:to>
                                    </p:set>
                                    <p:animEffect transition="in" filter="dissolve">
                                      <p:cBhvr>
                                        <p:cTn id="23" dur="500"/>
                                        <p:tgtEl>
                                          <p:spTgt spid="13">
                                            <p:txEl>
                                              <p:pRg st="5" end="5"/>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13">
                                            <p:txEl>
                                              <p:pRg st="6" end="6"/>
                                            </p:txEl>
                                          </p:spTgt>
                                        </p:tgtEl>
                                        <p:attrNameLst>
                                          <p:attrName>style.visibility</p:attrName>
                                        </p:attrNameLst>
                                      </p:cBhvr>
                                      <p:to>
                                        <p:strVal val="visible"/>
                                      </p:to>
                                    </p:set>
                                    <p:animEffect transition="in" filter="dissolve">
                                      <p:cBhvr>
                                        <p:cTn id="28" dur="500"/>
                                        <p:tgtEl>
                                          <p:spTgt spid="13">
                                            <p:txEl>
                                              <p:pRg st="6" end="6"/>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13">
                                            <p:txEl>
                                              <p:pRg st="8" end="8"/>
                                            </p:txEl>
                                          </p:spTgt>
                                        </p:tgtEl>
                                        <p:attrNameLst>
                                          <p:attrName>style.visibility</p:attrName>
                                        </p:attrNameLst>
                                      </p:cBhvr>
                                      <p:to>
                                        <p:strVal val="visible"/>
                                      </p:to>
                                    </p:set>
                                    <p:animEffect transition="in" filter="dissolve">
                                      <p:cBhvr>
                                        <p:cTn id="33" dur="500"/>
                                        <p:tgtEl>
                                          <p:spTgt spid="13">
                                            <p:txEl>
                                              <p:pRg st="8" end="8"/>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grpId="0" nodeType="clickEffect">
                                  <p:stCondLst>
                                    <p:cond delay="0"/>
                                  </p:stCondLst>
                                  <p:childTnLst>
                                    <p:set>
                                      <p:cBhvr>
                                        <p:cTn id="37" dur="1" fill="hold">
                                          <p:stCondLst>
                                            <p:cond delay="0"/>
                                          </p:stCondLst>
                                        </p:cTn>
                                        <p:tgtEl>
                                          <p:spTgt spid="13">
                                            <p:txEl>
                                              <p:pRg st="10" end="10"/>
                                            </p:txEl>
                                          </p:spTgt>
                                        </p:tgtEl>
                                        <p:attrNameLst>
                                          <p:attrName>style.visibility</p:attrName>
                                        </p:attrNameLst>
                                      </p:cBhvr>
                                      <p:to>
                                        <p:strVal val="visible"/>
                                      </p:to>
                                    </p:set>
                                    <p:animEffect transition="in" filter="dissolve">
                                      <p:cBhvr>
                                        <p:cTn id="38" dur="500"/>
                                        <p:tgtEl>
                                          <p:spTgt spid="1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082D4F-3C2B-0B48-A4B7-C8FDE917396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5290764-CA9F-1CD2-6441-17902D4E7F46}"/>
              </a:ext>
            </a:extLst>
          </p:cNvPr>
          <p:cNvSpPr>
            <a:spLocks noGrp="1"/>
          </p:cNvSpPr>
          <p:nvPr>
            <p:ph type="title"/>
          </p:nvPr>
        </p:nvSpPr>
        <p:spPr>
          <a:xfrm>
            <a:off x="464127" y="766119"/>
            <a:ext cx="5631874" cy="1360854"/>
          </a:xfrm>
        </p:spPr>
        <p:txBody>
          <a:bodyPr>
            <a:normAutofit/>
          </a:bodyPr>
          <a:lstStyle/>
          <a:p>
            <a:pPr fontAlgn="base"/>
            <a:r>
              <a:rPr lang="en-US">
                <a:solidFill>
                  <a:srgbClr val="00B050"/>
                </a:solidFill>
                <a:latin typeface="Arial"/>
                <a:cs typeface="Arial"/>
              </a:rPr>
              <a:t>What would help</a:t>
            </a:r>
            <a:endParaRPr lang="en-US" b="0">
              <a:solidFill>
                <a:srgbClr val="00B050"/>
              </a:solidFill>
            </a:endParaRPr>
          </a:p>
        </p:txBody>
      </p:sp>
      <p:sp>
        <p:nvSpPr>
          <p:cNvPr id="13" name="TextBox 12">
            <a:extLst>
              <a:ext uri="{FF2B5EF4-FFF2-40B4-BE49-F238E27FC236}">
                <a16:creationId xmlns:a16="http://schemas.microsoft.com/office/drawing/2014/main" id="{64C87431-0D9D-F0CF-A2CD-DCC9A238C837}"/>
              </a:ext>
            </a:extLst>
          </p:cNvPr>
          <p:cNvSpPr txBox="1"/>
          <p:nvPr/>
        </p:nvSpPr>
        <p:spPr>
          <a:xfrm>
            <a:off x="579679" y="1595021"/>
            <a:ext cx="11580388" cy="3785652"/>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sz="2400" b="1" dirty="0">
                <a:latin typeface="Arial"/>
                <a:ea typeface="+mn-lt"/>
                <a:cs typeface="Arial"/>
              </a:rPr>
              <a:t>An easy way to include non-</a:t>
            </a:r>
            <a:r>
              <a:rPr lang="en-US" sz="2400" b="1" dirty="0" err="1">
                <a:latin typeface="Arial"/>
                <a:ea typeface="+mn-lt"/>
                <a:cs typeface="Arial"/>
              </a:rPr>
              <a:t>edu</a:t>
            </a:r>
            <a:r>
              <a:rPr lang="en-US" sz="2400" b="1" dirty="0">
                <a:latin typeface="Arial"/>
                <a:ea typeface="+mn-lt"/>
                <a:cs typeface="Arial"/>
              </a:rPr>
              <a:t> collaborators</a:t>
            </a:r>
            <a:br>
              <a:rPr lang="en-US" sz="2400" b="1" dirty="0">
                <a:latin typeface="Arial"/>
                <a:ea typeface="+mn-lt"/>
                <a:cs typeface="Arial"/>
              </a:rPr>
            </a:br>
            <a:endParaRPr lang="en-US" sz="2400" b="1" dirty="0">
              <a:latin typeface="Arial"/>
              <a:ea typeface="+mn-lt"/>
              <a:cs typeface="Arial"/>
            </a:endParaRPr>
          </a:p>
          <a:p>
            <a:pPr marL="285750" indent="-285750">
              <a:buFont typeface="Arial" panose="020B0604020202020204" pitchFamily="34" charset="0"/>
              <a:buChar char="•"/>
            </a:pPr>
            <a:r>
              <a:rPr lang="en-US" sz="2400" b="1" dirty="0">
                <a:latin typeface="Arial"/>
                <a:ea typeface="+mn-lt"/>
                <a:cs typeface="Arial"/>
              </a:rPr>
              <a:t>Persistent identity owned by the individual</a:t>
            </a:r>
            <a:br>
              <a:rPr lang="en-US" sz="2400" b="1" dirty="0">
                <a:latin typeface="Arial"/>
                <a:ea typeface="+mn-lt"/>
                <a:cs typeface="Arial"/>
              </a:rPr>
            </a:br>
            <a:endParaRPr lang="en-US" sz="2400" b="1" dirty="0">
              <a:latin typeface="Arial"/>
              <a:ea typeface="+mn-lt"/>
              <a:cs typeface="Arial"/>
            </a:endParaRPr>
          </a:p>
          <a:p>
            <a:pPr marL="285750" indent="-285750">
              <a:buFont typeface="Arial" panose="020B0604020202020204" pitchFamily="34" charset="0"/>
              <a:buChar char="•"/>
            </a:pPr>
            <a:r>
              <a:rPr lang="en-US" sz="2400" b="1" dirty="0">
                <a:latin typeface="Arial"/>
                <a:ea typeface="+mn-lt"/>
                <a:cs typeface="Arial"/>
              </a:rPr>
              <a:t>A willingness to adopt the PDK or at least read it – collaborations </a:t>
            </a:r>
            <a:r>
              <a:rPr lang="en-US" sz="2400" b="1" u="sng" dirty="0">
                <a:latin typeface="Arial"/>
                <a:ea typeface="+mn-lt"/>
                <a:cs typeface="Arial"/>
              </a:rPr>
              <a:t>should</a:t>
            </a:r>
            <a:r>
              <a:rPr lang="en-US" sz="2400" b="1" dirty="0">
                <a:latin typeface="Arial"/>
                <a:ea typeface="+mn-lt"/>
                <a:cs typeface="Arial"/>
              </a:rPr>
              <a:t> do policy first. Reality: collaborations use tech to understand the policy </a:t>
            </a:r>
            <a:r>
              <a:rPr lang="en-US" sz="2400" b="1" dirty="0">
                <a:latin typeface="Arial"/>
                <a:ea typeface="+mn-lt"/>
                <a:cs typeface="+mn-lt"/>
              </a:rPr>
              <a:t>😕</a:t>
            </a:r>
            <a:br>
              <a:rPr lang="en-US" sz="2400" b="1" dirty="0">
                <a:latin typeface="Arial"/>
                <a:ea typeface="+mn-lt"/>
                <a:cs typeface="Arial"/>
              </a:rPr>
            </a:br>
            <a:endParaRPr lang="en-US" sz="2400" b="1" dirty="0">
              <a:latin typeface="Arial"/>
              <a:ea typeface="+mn-lt"/>
              <a:cs typeface="Arial"/>
            </a:endParaRPr>
          </a:p>
          <a:p>
            <a:pPr marL="285750" indent="-285750">
              <a:buFont typeface="Arial" panose="020B0604020202020204" pitchFamily="34" charset="0"/>
              <a:buChar char="•"/>
            </a:pPr>
            <a:r>
              <a:rPr lang="en-US" sz="2400" b="1" dirty="0">
                <a:latin typeface="Arial"/>
                <a:ea typeface="+mn-lt"/>
                <a:cs typeface="Arial"/>
              </a:rPr>
              <a:t>Common trust models, not just technology standards</a:t>
            </a:r>
            <a:br>
              <a:rPr lang="en-US" sz="2400" b="1" dirty="0">
                <a:latin typeface="Arial"/>
                <a:ea typeface="+mn-lt"/>
                <a:cs typeface="Arial"/>
              </a:rPr>
            </a:br>
            <a:endParaRPr lang="en-US" sz="2400" b="1" dirty="0">
              <a:latin typeface="Arial"/>
              <a:ea typeface="+mn-lt"/>
              <a:cs typeface="Arial"/>
            </a:endParaRPr>
          </a:p>
          <a:p>
            <a:pPr marL="285750" indent="-285750">
              <a:buFont typeface="Arial" panose="020B0604020202020204" pitchFamily="34" charset="0"/>
              <a:buChar char="•"/>
            </a:pPr>
            <a:r>
              <a:rPr lang="en-US" sz="2400" b="1" dirty="0">
                <a:latin typeface="Arial"/>
                <a:ea typeface="+mn-lt"/>
                <a:cs typeface="Arial"/>
              </a:rPr>
              <a:t>Better engagement with other sectors</a:t>
            </a:r>
          </a:p>
        </p:txBody>
      </p:sp>
    </p:spTree>
    <p:extLst>
      <p:ext uri="{BB962C8B-B14F-4D97-AF65-F5344CB8AC3E}">
        <p14:creationId xmlns:p14="http://schemas.microsoft.com/office/powerpoint/2010/main" val="2679165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dissolve">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dissolve">
                                      <p:cBhvr>
                                        <p:cTn id="12" dur="500"/>
                                        <p:tgtEl>
                                          <p:spTgt spid="1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3">
                                            <p:txEl>
                                              <p:pRg st="2" end="2"/>
                                            </p:txEl>
                                          </p:spTgt>
                                        </p:tgtEl>
                                        <p:attrNameLst>
                                          <p:attrName>style.visibility</p:attrName>
                                        </p:attrNameLst>
                                      </p:cBhvr>
                                      <p:to>
                                        <p:strVal val="visible"/>
                                      </p:to>
                                    </p:set>
                                    <p:animEffect transition="in" filter="dissolve">
                                      <p:cBhvr>
                                        <p:cTn id="17" dur="500"/>
                                        <p:tgtEl>
                                          <p:spTgt spid="1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3">
                                            <p:txEl>
                                              <p:pRg st="3" end="3"/>
                                            </p:txEl>
                                          </p:spTgt>
                                        </p:tgtEl>
                                        <p:attrNameLst>
                                          <p:attrName>style.visibility</p:attrName>
                                        </p:attrNameLst>
                                      </p:cBhvr>
                                      <p:to>
                                        <p:strVal val="visible"/>
                                      </p:to>
                                    </p:set>
                                    <p:animEffect transition="in" filter="dissolve">
                                      <p:cBhvr>
                                        <p:cTn id="22" dur="500"/>
                                        <p:tgtEl>
                                          <p:spTgt spid="1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3">
                                            <p:txEl>
                                              <p:pRg st="4" end="4"/>
                                            </p:txEl>
                                          </p:spTgt>
                                        </p:tgtEl>
                                        <p:attrNameLst>
                                          <p:attrName>style.visibility</p:attrName>
                                        </p:attrNameLst>
                                      </p:cBhvr>
                                      <p:to>
                                        <p:strVal val="visible"/>
                                      </p:to>
                                    </p:set>
                                    <p:animEffect transition="in" filter="dissolve">
                                      <p:cBhvr>
                                        <p:cTn id="27" dur="500"/>
                                        <p:tgtEl>
                                          <p:spTgt spid="1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A70CE4-BA3F-909E-AF92-D3EDAC4BD24C}"/>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FE6C9745-9CBF-F221-C49A-75730A34B7BD}"/>
              </a:ext>
            </a:extLst>
          </p:cNvPr>
          <p:cNvSpPr>
            <a:spLocks noGrp="1"/>
          </p:cNvSpPr>
          <p:nvPr>
            <p:ph type="body" sz="quarter" idx="10"/>
          </p:nvPr>
        </p:nvSpPr>
        <p:spPr/>
        <p:txBody>
          <a:bodyPr/>
          <a:lstStyle/>
          <a:p>
            <a:endParaRPr lang="en-US" sz="1600"/>
          </a:p>
          <a:p>
            <a:endParaRPr lang="en-US" sz="1600"/>
          </a:p>
        </p:txBody>
      </p:sp>
      <p:sp>
        <p:nvSpPr>
          <p:cNvPr id="4" name="TextBox 3">
            <a:extLst>
              <a:ext uri="{FF2B5EF4-FFF2-40B4-BE49-F238E27FC236}">
                <a16:creationId xmlns:a16="http://schemas.microsoft.com/office/drawing/2014/main" id="{B91B6BE0-C459-E3E7-6CAD-827A646C6624}"/>
              </a:ext>
            </a:extLst>
          </p:cNvPr>
          <p:cNvSpPr txBox="1"/>
          <p:nvPr/>
        </p:nvSpPr>
        <p:spPr>
          <a:xfrm>
            <a:off x="1671535" y="3136612"/>
            <a:ext cx="8345347" cy="584775"/>
          </a:xfrm>
          <a:prstGeom prst="rect">
            <a:avLst/>
          </a:prstGeom>
          <a:noFill/>
        </p:spPr>
        <p:txBody>
          <a:bodyPr wrap="square" rtlCol="0">
            <a:spAutoFit/>
          </a:bodyPr>
          <a:lstStyle/>
          <a:p>
            <a:pPr algn="ctr"/>
            <a:r>
              <a:rPr lang="en-AU" sz="3200" b="1" dirty="0">
                <a:solidFill>
                  <a:srgbClr val="FFFFFF"/>
                </a:solidFill>
                <a:latin typeface="Arial"/>
                <a:cs typeface="Arial"/>
              </a:rPr>
              <a:t>Questions</a:t>
            </a:r>
            <a:endParaRPr lang="en-AU" sz="3200" dirty="0">
              <a:solidFill>
                <a:srgbClr val="FFFFFF"/>
              </a:solidFill>
              <a:latin typeface="Arial"/>
              <a:cs typeface="Arial"/>
            </a:endParaRPr>
          </a:p>
        </p:txBody>
      </p:sp>
      <p:sp>
        <p:nvSpPr>
          <p:cNvPr id="7" name="Title 1">
            <a:extLst>
              <a:ext uri="{FF2B5EF4-FFF2-40B4-BE49-F238E27FC236}">
                <a16:creationId xmlns:a16="http://schemas.microsoft.com/office/drawing/2014/main" id="{2D2CA702-F4B0-B6C9-06E0-292EB0F9778E}"/>
              </a:ext>
            </a:extLst>
          </p:cNvPr>
          <p:cNvSpPr txBox="1">
            <a:spLocks/>
          </p:cNvSpPr>
          <p:nvPr/>
        </p:nvSpPr>
        <p:spPr>
          <a:xfrm>
            <a:off x="572281" y="4563841"/>
            <a:ext cx="5631874" cy="2003701"/>
          </a:xfrm>
          <a:prstGeom prst="rect">
            <a:avLst/>
          </a:prstGeom>
        </p:spPr>
        <p:txBody>
          <a:bodyPr vert="horz" lIns="0" tIns="0" rIns="0" bIns="0" rtlCol="0" anchor="t" anchorCtr="0">
            <a:normAutofit/>
          </a:bodyPr>
          <a:lstStyle>
            <a:lvl1pPr algn="l" defTabSz="914400" rtl="0" eaLnBrk="1" latinLnBrk="0" hangingPunct="1">
              <a:lnSpc>
                <a:spcPct val="90000"/>
              </a:lnSpc>
              <a:spcBef>
                <a:spcPct val="0"/>
              </a:spcBef>
              <a:buNone/>
              <a:defRPr sz="3600" b="1" i="0" kern="1200">
                <a:solidFill>
                  <a:schemeClr val="bg1"/>
                </a:solidFill>
                <a:latin typeface="Arial" panose="020B0604020202020204" pitchFamily="34" charset="0"/>
                <a:ea typeface="+mj-ea"/>
                <a:cs typeface="Arial" panose="020B0604020202020204" pitchFamily="34" charset="0"/>
              </a:defRPr>
            </a:lvl1pPr>
          </a:lstStyle>
          <a:p>
            <a:endParaRPr lang="en-US"/>
          </a:p>
        </p:txBody>
      </p:sp>
      <p:sp>
        <p:nvSpPr>
          <p:cNvPr id="9" name="TextBox 8">
            <a:extLst>
              <a:ext uri="{FF2B5EF4-FFF2-40B4-BE49-F238E27FC236}">
                <a16:creationId xmlns:a16="http://schemas.microsoft.com/office/drawing/2014/main" id="{ACD1A21A-8E2C-F45B-C4AC-4AD93DD1C277}"/>
              </a:ext>
            </a:extLst>
          </p:cNvPr>
          <p:cNvSpPr txBox="1"/>
          <p:nvPr/>
        </p:nvSpPr>
        <p:spPr>
          <a:xfrm>
            <a:off x="572281" y="5633407"/>
            <a:ext cx="6094070" cy="646331"/>
          </a:xfrm>
          <a:prstGeom prst="rect">
            <a:avLst/>
          </a:prstGeom>
          <a:noFill/>
        </p:spPr>
        <p:txBody>
          <a:bodyPr wrap="square" lIns="91440" tIns="45720" rIns="91440" bIns="45720" anchor="t">
            <a:spAutoFit/>
          </a:bodyPr>
          <a:lstStyle/>
          <a:p>
            <a:r>
              <a:rPr lang="en-US" sz="1800" b="1" dirty="0">
                <a:solidFill>
                  <a:srgbClr val="FFFFFF"/>
                </a:solidFill>
                <a:latin typeface="Arial"/>
                <a:cs typeface="Arial"/>
              </a:rPr>
              <a:t>Visit: </a:t>
            </a:r>
            <a:r>
              <a:rPr lang="en-US" sz="1800" dirty="0">
                <a:solidFill>
                  <a:srgbClr val="FFFFFF"/>
                </a:solidFill>
                <a:latin typeface="Arial"/>
                <a:cs typeface="Arial"/>
              </a:rPr>
              <a:t>	</a:t>
            </a:r>
            <a:r>
              <a:rPr lang="en-US" sz="1800" dirty="0" err="1">
                <a:solidFill>
                  <a:srgbClr val="FFFFFF"/>
                </a:solidFill>
                <a:latin typeface="Arial"/>
                <a:cs typeface="Arial"/>
              </a:rPr>
              <a:t>trust.aaf.edu.au</a:t>
            </a:r>
            <a:br>
              <a:rPr lang="en-US" sz="1800" dirty="0">
                <a:latin typeface="Arial"/>
              </a:rPr>
            </a:br>
            <a:r>
              <a:rPr lang="en-US" sz="1800" b="1" dirty="0">
                <a:solidFill>
                  <a:srgbClr val="FFFFFF"/>
                </a:solidFill>
                <a:latin typeface="Arial"/>
                <a:cs typeface="Arial"/>
              </a:rPr>
              <a:t>Email: 	</a:t>
            </a:r>
            <a:r>
              <a:rPr lang="en-US" dirty="0" err="1">
                <a:solidFill>
                  <a:srgbClr val="FFFFFF"/>
                </a:solidFill>
                <a:latin typeface="Arial"/>
                <a:cs typeface="Arial"/>
              </a:rPr>
              <a:t>john.scullen@aaf.edu.au</a:t>
            </a:r>
            <a:r>
              <a:rPr lang="en-US" dirty="0">
                <a:solidFill>
                  <a:srgbClr val="FFFFFF"/>
                </a:solidFill>
                <a:latin typeface="Arial"/>
                <a:cs typeface="Arial"/>
              </a:rPr>
              <a:t> </a:t>
            </a:r>
            <a:endParaRPr lang="en-US" sz="1800" dirty="0">
              <a:solidFill>
                <a:srgbClr val="FFFFFF"/>
              </a:solidFill>
              <a:latin typeface="Arial"/>
              <a:cs typeface="Arial"/>
            </a:endParaRPr>
          </a:p>
        </p:txBody>
      </p:sp>
    </p:spTree>
    <p:extLst>
      <p:ext uri="{BB962C8B-B14F-4D97-AF65-F5344CB8AC3E}">
        <p14:creationId xmlns:p14="http://schemas.microsoft.com/office/powerpoint/2010/main" val="274505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A2A524-CDDE-F9F1-06BC-B921580E4667}"/>
            </a:ext>
          </a:extLst>
        </p:cNvPr>
        <p:cNvGrpSpPr/>
        <p:nvPr/>
      </p:nvGrpSpPr>
      <p:grpSpPr>
        <a:xfrm>
          <a:off x="0" y="0"/>
          <a:ext cx="0" cy="0"/>
          <a:chOff x="0" y="0"/>
          <a:chExt cx="0" cy="0"/>
        </a:xfrm>
      </p:grpSpPr>
      <p:sp>
        <p:nvSpPr>
          <p:cNvPr id="51" name="TextBox 50">
            <a:extLst>
              <a:ext uri="{FF2B5EF4-FFF2-40B4-BE49-F238E27FC236}">
                <a16:creationId xmlns:a16="http://schemas.microsoft.com/office/drawing/2014/main" id="{5FF30E65-BBA5-0EFF-35D6-16544EEB1626}"/>
              </a:ext>
            </a:extLst>
          </p:cNvPr>
          <p:cNvSpPr txBox="1"/>
          <p:nvPr/>
        </p:nvSpPr>
        <p:spPr>
          <a:xfrm>
            <a:off x="9105076" y="3636411"/>
            <a:ext cx="2749824" cy="1815882"/>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7200" b="1" dirty="0">
                <a:solidFill>
                  <a:srgbClr val="EFEBEB">
                    <a:lumMod val="10000"/>
                  </a:srgbClr>
                </a:solidFill>
                <a:latin typeface="Arial"/>
                <a:cs typeface="Arial"/>
              </a:rPr>
              <a:t>13M</a:t>
            </a:r>
            <a:endParaRPr kumimoji="0" lang="en-AU" sz="7200" b="1" i="0" u="none" strike="noStrike" kern="1200" cap="none" spc="0" normalizeH="0" baseline="0" noProof="0" dirty="0">
              <a:ln>
                <a:noFill/>
              </a:ln>
              <a:solidFill>
                <a:srgbClr val="EFEBEB">
                  <a:lumMod val="10000"/>
                </a:srgbClr>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dirty="0">
              <a:ln>
                <a:noFill/>
              </a:ln>
              <a:solidFill>
                <a:srgbClr val="EFEBEB">
                  <a:lumMod val="10000"/>
                </a:srgbClr>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dirty="0">
              <a:ln>
                <a:noFill/>
              </a:ln>
              <a:solidFill>
                <a:srgbClr val="EFEBEB">
                  <a:lumMod val="10000"/>
                </a:srgbClr>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dirty="0">
                <a:solidFill>
                  <a:srgbClr val="EFEBEB">
                    <a:lumMod val="10000"/>
                  </a:srgbClr>
                </a:solidFill>
                <a:latin typeface="Arial"/>
                <a:cs typeface="Arial"/>
              </a:rPr>
              <a:t>Authentications (2025)</a:t>
            </a:r>
            <a:endParaRPr lang="en-AU" sz="1600" b="0" i="0" u="none" strike="noStrike" kern="1200" cap="none" spc="0" normalizeH="0" baseline="0" noProof="0" dirty="0">
              <a:ln>
                <a:noFill/>
              </a:ln>
              <a:solidFill>
                <a:srgbClr val="EFEBEB">
                  <a:lumMod val="10000"/>
                </a:srgbClr>
              </a:solidFill>
              <a:effectLst/>
              <a:uLnTx/>
              <a:uFillTx/>
              <a:latin typeface="Arial"/>
              <a:cs typeface="Arial"/>
            </a:endParaRPr>
          </a:p>
        </p:txBody>
      </p:sp>
      <p:sp>
        <p:nvSpPr>
          <p:cNvPr id="55" name="TextBox 54">
            <a:extLst>
              <a:ext uri="{FF2B5EF4-FFF2-40B4-BE49-F238E27FC236}">
                <a16:creationId xmlns:a16="http://schemas.microsoft.com/office/drawing/2014/main" id="{8EFA7100-0B9F-F419-7481-D45EAD321350}"/>
              </a:ext>
            </a:extLst>
          </p:cNvPr>
          <p:cNvSpPr txBox="1"/>
          <p:nvPr/>
        </p:nvSpPr>
        <p:spPr>
          <a:xfrm>
            <a:off x="6225128" y="3605634"/>
            <a:ext cx="2380202" cy="187743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7200" b="1" i="0" u="none" strike="noStrike" kern="1200" cap="none" spc="0" normalizeH="0" baseline="0" noProof="0" dirty="0">
                <a:ln>
                  <a:noFill/>
                </a:ln>
                <a:solidFill>
                  <a:srgbClr val="EFEBEB">
                    <a:lumMod val="10000"/>
                  </a:srgbClr>
                </a:solidFill>
                <a:effectLst/>
                <a:uLnTx/>
                <a:uFillTx/>
                <a:latin typeface="Arial" panose="020B0604020202020204" pitchFamily="34" charset="0"/>
                <a:ea typeface="+mn-ea"/>
                <a:cs typeface="Arial" panose="020B0604020202020204" pitchFamily="34" charset="0"/>
              </a:rPr>
              <a:t>490</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dirty="0">
              <a:ln>
                <a:noFill/>
              </a:ln>
              <a:solidFill>
                <a:srgbClr val="EFEBEB">
                  <a:lumMod val="10000"/>
                </a:srgbClr>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dirty="0">
                <a:ln>
                  <a:noFill/>
                </a:ln>
                <a:solidFill>
                  <a:srgbClr val="EFEBEB">
                    <a:lumMod val="10000"/>
                  </a:srgbClr>
                </a:solidFill>
                <a:effectLst/>
                <a:uLnTx/>
                <a:uFillTx/>
                <a:latin typeface="Arial" panose="020B0604020202020204" pitchFamily="34" charset="0"/>
                <a:ea typeface="+mn-ea"/>
                <a:cs typeface="Arial" panose="020B0604020202020204" pitchFamily="34" charset="0"/>
              </a:rPr>
              <a:t>International service connections (2025)</a:t>
            </a:r>
          </a:p>
        </p:txBody>
      </p:sp>
      <p:sp>
        <p:nvSpPr>
          <p:cNvPr id="57" name="TextBox 56">
            <a:extLst>
              <a:ext uri="{FF2B5EF4-FFF2-40B4-BE49-F238E27FC236}">
                <a16:creationId xmlns:a16="http://schemas.microsoft.com/office/drawing/2014/main" id="{7243733E-2084-057C-533D-AB8235A2441C}"/>
              </a:ext>
            </a:extLst>
          </p:cNvPr>
          <p:cNvSpPr txBox="1"/>
          <p:nvPr/>
        </p:nvSpPr>
        <p:spPr>
          <a:xfrm>
            <a:off x="624896" y="3643204"/>
            <a:ext cx="1801724" cy="169277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7200" b="1" dirty="0">
                <a:solidFill>
                  <a:srgbClr val="EFEBEB">
                    <a:lumMod val="10000"/>
                  </a:srgbClr>
                </a:solidFill>
                <a:latin typeface="Arial" panose="020B0604020202020204" pitchFamily="34" charset="0"/>
                <a:cs typeface="Arial" panose="020B0604020202020204" pitchFamily="34" charset="0"/>
              </a:rPr>
              <a:t>26</a:t>
            </a:r>
            <a:endParaRPr kumimoji="0" lang="en-AU" sz="7200" b="1" i="0" u="none" strike="noStrike" kern="1200" cap="none" spc="0" normalizeH="0" baseline="0" noProof="0" dirty="0">
              <a:ln>
                <a:noFill/>
              </a:ln>
              <a:solidFill>
                <a:srgbClr val="EFEBEB">
                  <a:lumMod val="10000"/>
                </a:srgbClr>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600" b="0" i="0" u="none" strike="noStrike" kern="1200" cap="none" spc="0" normalizeH="0" baseline="0" noProof="0" dirty="0">
              <a:ln>
                <a:noFill/>
              </a:ln>
              <a:solidFill>
                <a:srgbClr val="EFEBEB">
                  <a:lumMod val="10000"/>
                </a:srgbClr>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dirty="0">
                <a:solidFill>
                  <a:srgbClr val="EFEBEB">
                    <a:lumMod val="10000"/>
                  </a:srgbClr>
                </a:solidFill>
                <a:latin typeface="Arial" panose="020B0604020202020204" pitchFamily="34" charset="0"/>
                <a:cs typeface="Arial" panose="020B0604020202020204" pitchFamily="34" charset="0"/>
              </a:rPr>
              <a:t>NCRIS Facilities</a:t>
            </a:r>
            <a:endParaRPr kumimoji="0" lang="en-AU" sz="1600" b="0" i="0" u="none" strike="noStrike" kern="1200" cap="none" spc="0" normalizeH="0" baseline="0" noProof="0" dirty="0">
              <a:ln>
                <a:noFill/>
              </a:ln>
              <a:solidFill>
                <a:srgbClr val="EFEBEB">
                  <a:lumMod val="10000"/>
                </a:srgbClr>
              </a:solidFill>
              <a:effectLst/>
              <a:uLnTx/>
              <a:uFillTx/>
              <a:latin typeface="Arial" panose="020B0604020202020204" pitchFamily="34" charset="0"/>
              <a:ea typeface="+mn-ea"/>
              <a:cs typeface="Arial" panose="020B0604020202020204" pitchFamily="34" charset="0"/>
            </a:endParaRPr>
          </a:p>
        </p:txBody>
      </p:sp>
      <p:sp>
        <p:nvSpPr>
          <p:cNvPr id="4" name="TextBox 3">
            <a:extLst>
              <a:ext uri="{FF2B5EF4-FFF2-40B4-BE49-F238E27FC236}">
                <a16:creationId xmlns:a16="http://schemas.microsoft.com/office/drawing/2014/main" id="{B4DAC786-3280-0EEC-189E-372722F3704A}"/>
              </a:ext>
            </a:extLst>
          </p:cNvPr>
          <p:cNvSpPr txBox="1"/>
          <p:nvPr/>
        </p:nvSpPr>
        <p:spPr>
          <a:xfrm>
            <a:off x="2929229" y="3608457"/>
            <a:ext cx="3026675" cy="181588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7200" b="1">
                <a:solidFill>
                  <a:srgbClr val="EFEBEB">
                    <a:lumMod val="10000"/>
                  </a:srgbClr>
                </a:solidFill>
                <a:latin typeface="Arial" panose="020B0604020202020204" pitchFamily="34" charset="0"/>
                <a:cs typeface="Arial" panose="020B0604020202020204" pitchFamily="34" charset="0"/>
              </a:rPr>
              <a:t>90,000</a:t>
            </a:r>
            <a:endParaRPr kumimoji="0" lang="en-AU" sz="7200" b="1" i="0" u="none" strike="noStrike" kern="1200" cap="none" spc="0" normalizeH="0" baseline="0" noProof="0">
              <a:ln>
                <a:noFill/>
              </a:ln>
              <a:solidFill>
                <a:srgbClr val="EFEBEB">
                  <a:lumMod val="10000"/>
                </a:srgbClr>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a:ln>
                <a:noFill/>
              </a:ln>
              <a:solidFill>
                <a:srgbClr val="EFEBEB">
                  <a:lumMod val="10000"/>
                </a:srgbClr>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a:ln>
                <a:noFill/>
              </a:ln>
              <a:solidFill>
                <a:srgbClr val="EFEBEB">
                  <a:lumMod val="10000"/>
                </a:srgbClr>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a:solidFill>
                  <a:srgbClr val="EFEBEB">
                    <a:lumMod val="10000"/>
                  </a:srgbClr>
                </a:solidFill>
                <a:latin typeface="Arial" panose="020B0604020202020204" pitchFamily="34" charset="0"/>
                <a:cs typeface="Arial" panose="020B0604020202020204" pitchFamily="34" charset="0"/>
              </a:rPr>
              <a:t>Researchers</a:t>
            </a:r>
            <a:endParaRPr kumimoji="0" lang="en-AU" sz="1600" b="0" i="0" u="none" strike="noStrike" kern="1200" cap="none" spc="0" normalizeH="0" baseline="0" noProof="0">
              <a:ln>
                <a:noFill/>
              </a:ln>
              <a:solidFill>
                <a:srgbClr val="EFEBEB">
                  <a:lumMod val="10000"/>
                </a:srgbClr>
              </a:solidFill>
              <a:effectLst/>
              <a:uLnTx/>
              <a:uFillTx/>
              <a:latin typeface="Arial" panose="020B0604020202020204" pitchFamily="34" charset="0"/>
              <a:ea typeface="+mn-ea"/>
              <a:cs typeface="Arial" panose="020B0604020202020204" pitchFamily="34" charset="0"/>
            </a:endParaRPr>
          </a:p>
        </p:txBody>
      </p:sp>
      <p:pic>
        <p:nvPicPr>
          <p:cNvPr id="2" name="Google Shape;386;p2" descr="World outline">
            <a:extLst>
              <a:ext uri="{FF2B5EF4-FFF2-40B4-BE49-F238E27FC236}">
                <a16:creationId xmlns:a16="http://schemas.microsoft.com/office/drawing/2014/main" id="{B9164A15-16E6-4F22-5A22-39927AE4CD04}"/>
              </a:ext>
            </a:extLst>
          </p:cNvPr>
          <p:cNvPicPr preferRelativeResize="0"/>
          <p:nvPr/>
        </p:nvPicPr>
        <p:blipFill rotWithShape="1">
          <a:blip r:embed="rId3">
            <a:alphaModFix/>
          </a:blip>
          <a:srcRect/>
          <a:stretch/>
        </p:blipFill>
        <p:spPr>
          <a:xfrm>
            <a:off x="6820184" y="2655214"/>
            <a:ext cx="987988" cy="987988"/>
          </a:xfrm>
          <a:prstGeom prst="rect">
            <a:avLst/>
          </a:prstGeom>
          <a:noFill/>
          <a:ln>
            <a:noFill/>
          </a:ln>
        </p:spPr>
      </p:pic>
      <p:cxnSp>
        <p:nvCxnSpPr>
          <p:cNvPr id="11" name="Straight Connector 10">
            <a:extLst>
              <a:ext uri="{FF2B5EF4-FFF2-40B4-BE49-F238E27FC236}">
                <a16:creationId xmlns:a16="http://schemas.microsoft.com/office/drawing/2014/main" id="{E8A357DC-A42E-0EAB-0991-81C0758624BD}"/>
              </a:ext>
            </a:extLst>
          </p:cNvPr>
          <p:cNvCxnSpPr>
            <a:cxnSpLocks/>
          </p:cNvCxnSpPr>
          <p:nvPr/>
        </p:nvCxnSpPr>
        <p:spPr>
          <a:xfrm>
            <a:off x="2868435" y="2747393"/>
            <a:ext cx="0" cy="4104000"/>
          </a:xfrm>
          <a:prstGeom prst="line">
            <a:avLst/>
          </a:prstGeom>
          <a:ln w="12700">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19C6E104-E14F-1EEE-6F7C-6AF201423C47}"/>
              </a:ext>
            </a:extLst>
          </p:cNvPr>
          <p:cNvCxnSpPr>
            <a:cxnSpLocks/>
          </p:cNvCxnSpPr>
          <p:nvPr/>
        </p:nvCxnSpPr>
        <p:spPr>
          <a:xfrm>
            <a:off x="6017608" y="2747393"/>
            <a:ext cx="0" cy="4104000"/>
          </a:xfrm>
          <a:prstGeom prst="line">
            <a:avLst/>
          </a:prstGeom>
          <a:ln w="12700">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657EE76-7B82-2175-C9C1-19A89A88FB1D}"/>
              </a:ext>
            </a:extLst>
          </p:cNvPr>
          <p:cNvCxnSpPr>
            <a:cxnSpLocks/>
          </p:cNvCxnSpPr>
          <p:nvPr/>
        </p:nvCxnSpPr>
        <p:spPr>
          <a:xfrm>
            <a:off x="8936260" y="2754000"/>
            <a:ext cx="0" cy="4104000"/>
          </a:xfrm>
          <a:prstGeom prst="line">
            <a:avLst/>
          </a:prstGeom>
          <a:ln w="12700">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pic>
        <p:nvPicPr>
          <p:cNvPr id="16" name="Graphic 15" descr="Social network outline">
            <a:extLst>
              <a:ext uri="{FF2B5EF4-FFF2-40B4-BE49-F238E27FC236}">
                <a16:creationId xmlns:a16="http://schemas.microsoft.com/office/drawing/2014/main" id="{A71D539E-A088-EAF6-7952-5851FA788AB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901917" y="2664819"/>
            <a:ext cx="914400" cy="914400"/>
          </a:xfrm>
          <a:prstGeom prst="rect">
            <a:avLst/>
          </a:prstGeom>
        </p:spPr>
      </p:pic>
      <p:pic>
        <p:nvPicPr>
          <p:cNvPr id="19" name="Graphic 18" descr="Connected outline">
            <a:extLst>
              <a:ext uri="{FF2B5EF4-FFF2-40B4-BE49-F238E27FC236}">
                <a16:creationId xmlns:a16="http://schemas.microsoft.com/office/drawing/2014/main" id="{7C6096DD-2976-4FF3-BC82-8728734E97E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899736" y="2692007"/>
            <a:ext cx="984397" cy="984397"/>
          </a:xfrm>
          <a:prstGeom prst="rect">
            <a:avLst/>
          </a:prstGeom>
        </p:spPr>
      </p:pic>
      <p:pic>
        <p:nvPicPr>
          <p:cNvPr id="6" name="Graphic 5" descr="Lightbulb and gear outline">
            <a:extLst>
              <a:ext uri="{FF2B5EF4-FFF2-40B4-BE49-F238E27FC236}">
                <a16:creationId xmlns:a16="http://schemas.microsoft.com/office/drawing/2014/main" id="{40E17607-3C88-FCC4-E506-2D68018581B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51355" y="2735482"/>
            <a:ext cx="914400" cy="914400"/>
          </a:xfrm>
          <a:prstGeom prst="rect">
            <a:avLst/>
          </a:prstGeom>
        </p:spPr>
      </p:pic>
      <p:sp>
        <p:nvSpPr>
          <p:cNvPr id="15" name="Title 14">
            <a:extLst>
              <a:ext uri="{FF2B5EF4-FFF2-40B4-BE49-F238E27FC236}">
                <a16:creationId xmlns:a16="http://schemas.microsoft.com/office/drawing/2014/main" id="{91CCFD44-AF35-D161-A67E-90CD2B2DE053}"/>
              </a:ext>
            </a:extLst>
          </p:cNvPr>
          <p:cNvSpPr>
            <a:spLocks noGrp="1"/>
          </p:cNvSpPr>
          <p:nvPr>
            <p:ph type="title"/>
          </p:nvPr>
        </p:nvSpPr>
        <p:spPr>
          <a:xfrm>
            <a:off x="464126" y="441324"/>
            <a:ext cx="7060795" cy="1685649"/>
          </a:xfrm>
        </p:spPr>
        <p:txBody>
          <a:bodyPr>
            <a:normAutofit/>
          </a:bodyPr>
          <a:lstStyle/>
          <a:p>
            <a:r>
              <a:rPr lang="en-AU">
                <a:solidFill>
                  <a:schemeClr val="bg1">
                    <a:lumMod val="10000"/>
                  </a:schemeClr>
                </a:solidFill>
                <a:latin typeface="Arial"/>
                <a:cs typeface="Arial"/>
              </a:rPr>
              <a:t>Globally connected, Australian controlled, Trust and Identity infrastructure</a:t>
            </a:r>
            <a:endParaRPr lang="en-US"/>
          </a:p>
        </p:txBody>
      </p:sp>
    </p:spTree>
    <p:extLst>
      <p:ext uri="{BB962C8B-B14F-4D97-AF65-F5344CB8AC3E}">
        <p14:creationId xmlns:p14="http://schemas.microsoft.com/office/powerpoint/2010/main" val="908307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930F70-19CE-55BA-866C-F19B90E5694D}"/>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638D1BA6-6A02-92F8-A639-D046064237F9}"/>
              </a:ext>
            </a:extLst>
          </p:cNvPr>
          <p:cNvPicPr>
            <a:picLocks noChangeAspect="1"/>
          </p:cNvPicPr>
          <p:nvPr/>
        </p:nvPicPr>
        <p:blipFill>
          <a:blip r:embed="rId3"/>
          <a:stretch>
            <a:fillRect/>
          </a:stretch>
        </p:blipFill>
        <p:spPr>
          <a:xfrm>
            <a:off x="2679421" y="1003733"/>
            <a:ext cx="6833157" cy="4850534"/>
          </a:xfrm>
          <a:prstGeom prst="rect">
            <a:avLst/>
          </a:prstGeom>
        </p:spPr>
      </p:pic>
    </p:spTree>
    <p:extLst>
      <p:ext uri="{BB962C8B-B14F-4D97-AF65-F5344CB8AC3E}">
        <p14:creationId xmlns:p14="http://schemas.microsoft.com/office/powerpoint/2010/main" val="585280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few people in lab coats looking at a computer screen&#10;&#10;Description automatically generated with low confidence">
            <a:extLst>
              <a:ext uri="{FF2B5EF4-FFF2-40B4-BE49-F238E27FC236}">
                <a16:creationId xmlns:a16="http://schemas.microsoft.com/office/drawing/2014/main" id="{FBE8927B-3FE1-DE74-A3DE-8E51FC68640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843602" y="-3396"/>
            <a:ext cx="5348398" cy="8451647"/>
          </a:xfrm>
          <a:prstGeom prst="rect">
            <a:avLst/>
          </a:prstGeom>
        </p:spPr>
      </p:pic>
      <p:pic>
        <p:nvPicPr>
          <p:cNvPr id="13" name="Picture 12" descr="A picture containing screenshot, graphics, graphic design, design&#10;&#10;Description automatically generated">
            <a:extLst>
              <a:ext uri="{FF2B5EF4-FFF2-40B4-BE49-F238E27FC236}">
                <a16:creationId xmlns:a16="http://schemas.microsoft.com/office/drawing/2014/main" id="{903C7119-76BC-06D4-995C-C5F7E6E2B3B2}"/>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0" y="-3396"/>
            <a:ext cx="11772799" cy="6871840"/>
          </a:xfrm>
          <a:prstGeom prst="rect">
            <a:avLst/>
          </a:prstGeom>
        </p:spPr>
      </p:pic>
      <p:sp>
        <p:nvSpPr>
          <p:cNvPr id="8" name="Title 1">
            <a:extLst>
              <a:ext uri="{FF2B5EF4-FFF2-40B4-BE49-F238E27FC236}">
                <a16:creationId xmlns:a16="http://schemas.microsoft.com/office/drawing/2014/main" id="{78D75612-AB76-2216-103D-63A26ECE84E2}"/>
              </a:ext>
            </a:extLst>
          </p:cNvPr>
          <p:cNvSpPr>
            <a:spLocks noGrp="1"/>
          </p:cNvSpPr>
          <p:nvPr>
            <p:ph type="title"/>
          </p:nvPr>
        </p:nvSpPr>
        <p:spPr>
          <a:xfrm>
            <a:off x="464126" y="441324"/>
            <a:ext cx="8416984" cy="1685649"/>
          </a:xfrm>
        </p:spPr>
        <p:txBody>
          <a:bodyPr>
            <a:normAutofit/>
          </a:bodyPr>
          <a:lstStyle/>
          <a:p>
            <a:r>
              <a:rPr lang="en-US">
                <a:solidFill>
                  <a:schemeClr val="tx1"/>
                </a:solidFill>
              </a:rPr>
              <a:t>Transforming Australian </a:t>
            </a:r>
            <a:br>
              <a:rPr lang="en-US">
                <a:solidFill>
                  <a:schemeClr val="tx1"/>
                </a:solidFill>
              </a:rPr>
            </a:br>
            <a:r>
              <a:rPr lang="en-US">
                <a:solidFill>
                  <a:schemeClr val="tx1"/>
                </a:solidFill>
              </a:rPr>
              <a:t>research infrastructure through </a:t>
            </a:r>
            <a:br>
              <a:rPr lang="en-US">
                <a:solidFill>
                  <a:schemeClr val="tx1"/>
                </a:solidFill>
              </a:rPr>
            </a:br>
            <a:r>
              <a:rPr lang="en-US">
                <a:solidFill>
                  <a:schemeClr val="tx1"/>
                </a:solidFill>
              </a:rPr>
              <a:t>trust and identity</a:t>
            </a:r>
          </a:p>
        </p:txBody>
      </p:sp>
      <p:sp>
        <p:nvSpPr>
          <p:cNvPr id="9" name="TextBox 8">
            <a:extLst>
              <a:ext uri="{FF2B5EF4-FFF2-40B4-BE49-F238E27FC236}">
                <a16:creationId xmlns:a16="http://schemas.microsoft.com/office/drawing/2014/main" id="{667D0065-A94C-5847-C71D-7068F8899473}"/>
              </a:ext>
            </a:extLst>
          </p:cNvPr>
          <p:cNvSpPr txBox="1"/>
          <p:nvPr/>
        </p:nvSpPr>
        <p:spPr>
          <a:xfrm>
            <a:off x="463101" y="2277233"/>
            <a:ext cx="2657290" cy="2498120"/>
          </a:xfrm>
          <a:prstGeom prst="rect">
            <a:avLst/>
          </a:prstGeom>
          <a:noFill/>
        </p:spPr>
        <p:txBody>
          <a:bodyPr wrap="square" lIns="0" tIns="0" rIns="0" bIns="0" anchor="t">
            <a:spAutoFit/>
          </a:bodyPr>
          <a:lstStyle/>
          <a:p>
            <a:pPr marL="85725" marR="0" lvl="0" indent="0" algn="l" rtl="0">
              <a:spcBef>
                <a:spcPts val="0"/>
              </a:spcBef>
              <a:spcAft>
                <a:spcPts val="450"/>
              </a:spcAft>
              <a:buClr>
                <a:srgbClr val="000000"/>
              </a:buClr>
              <a:buSzPts val="1200"/>
              <a:buFont typeface="Arial"/>
              <a:buNone/>
            </a:pPr>
            <a:r>
              <a:rPr lang="en-AU" sz="2800" b="1" i="0" u="none" strike="noStrike" cap="none" dirty="0">
                <a:solidFill>
                  <a:schemeClr val="bg1">
                    <a:lumMod val="10000"/>
                  </a:schemeClr>
                </a:solidFill>
                <a:latin typeface="Arial"/>
                <a:ea typeface="Calibri"/>
                <a:cs typeface="Arial"/>
                <a:sym typeface="Calibri"/>
              </a:rPr>
              <a:t>Goal</a:t>
            </a:r>
          </a:p>
          <a:p>
            <a:pPr marL="371475" marR="0" lvl="0" indent="-285750" algn="l" rtl="0">
              <a:spcBef>
                <a:spcPts val="0"/>
              </a:spcBef>
              <a:spcAft>
                <a:spcPts val="450"/>
              </a:spcAft>
              <a:buClr>
                <a:srgbClr val="000000"/>
              </a:buClr>
              <a:buSzPts val="1200"/>
              <a:buFont typeface="Arial" panose="020B0604020202020204" pitchFamily="34" charset="0"/>
              <a:buChar char="•"/>
            </a:pPr>
            <a:r>
              <a:rPr lang="en-AU" b="0" i="0" u="none" strike="noStrike" cap="none" dirty="0">
                <a:solidFill>
                  <a:schemeClr val="bg1">
                    <a:lumMod val="10000"/>
                  </a:schemeClr>
                </a:solidFill>
                <a:latin typeface="Arial"/>
                <a:ea typeface="Calibri"/>
                <a:cs typeface="Arial"/>
                <a:sym typeface="Calibri"/>
              </a:rPr>
              <a:t>System-wide adoption of Trust and Identity </a:t>
            </a:r>
            <a:endParaRPr lang="en-AU" dirty="0">
              <a:solidFill>
                <a:schemeClr val="bg1">
                  <a:lumMod val="10000"/>
                </a:schemeClr>
              </a:solidFill>
              <a:latin typeface="Arial" panose="020B0604020202020204" pitchFamily="34" charset="0"/>
              <a:ea typeface="Calibri"/>
              <a:cs typeface="Arial" panose="020B0604020202020204" pitchFamily="34" charset="0"/>
              <a:sym typeface="Calibri"/>
            </a:endParaRPr>
          </a:p>
          <a:p>
            <a:pPr marL="371475" marR="0" lvl="0" indent="-285750" algn="l">
              <a:spcBef>
                <a:spcPts val="0"/>
              </a:spcBef>
              <a:spcAft>
                <a:spcPts val="450"/>
              </a:spcAft>
              <a:buSzPts val="1200"/>
              <a:buFont typeface="Arial" panose="020B0604020202020204" pitchFamily="34" charset="0"/>
              <a:buChar char="•"/>
            </a:pPr>
            <a:r>
              <a:rPr lang="en-AU" b="0" i="0" u="none" strike="noStrike" cap="none" dirty="0">
                <a:solidFill>
                  <a:schemeClr val="bg1">
                    <a:lumMod val="10000"/>
                  </a:schemeClr>
                </a:solidFill>
                <a:latin typeface="Arial"/>
                <a:ea typeface="Calibri"/>
                <a:cs typeface="Arial"/>
                <a:sym typeface="Calibri"/>
              </a:rPr>
              <a:t>Enabling a more researcher centric national research infrastructure for Australia. </a:t>
            </a:r>
            <a:endParaRPr lang="en-AU" b="0" i="0" u="none" strike="noStrike" cap="none" dirty="0">
              <a:solidFill>
                <a:schemeClr val="bg1">
                  <a:lumMod val="10000"/>
                </a:schemeClr>
              </a:solidFill>
              <a:latin typeface="Arial"/>
              <a:ea typeface="Calibri"/>
              <a:cs typeface="Arial"/>
            </a:endParaRPr>
          </a:p>
        </p:txBody>
      </p:sp>
      <p:sp>
        <p:nvSpPr>
          <p:cNvPr id="11" name="TextBox 10">
            <a:extLst>
              <a:ext uri="{FF2B5EF4-FFF2-40B4-BE49-F238E27FC236}">
                <a16:creationId xmlns:a16="http://schemas.microsoft.com/office/drawing/2014/main" id="{0B693BC5-5803-4AE2-0935-DBC4168AB4FD}"/>
              </a:ext>
            </a:extLst>
          </p:cNvPr>
          <p:cNvSpPr txBox="1"/>
          <p:nvPr/>
        </p:nvSpPr>
        <p:spPr>
          <a:xfrm>
            <a:off x="3583492" y="2277233"/>
            <a:ext cx="3260110" cy="3372718"/>
          </a:xfrm>
          <a:prstGeom prst="rect">
            <a:avLst/>
          </a:prstGeom>
          <a:noFill/>
        </p:spPr>
        <p:txBody>
          <a:bodyPr wrap="square" lIns="0" tIns="0" rIns="0" bIns="0" anchor="t">
            <a:spAutoFit/>
          </a:bodyPr>
          <a:lstStyle/>
          <a:p>
            <a:pPr marL="85725">
              <a:spcAft>
                <a:spcPts val="450"/>
              </a:spcAft>
              <a:buClr>
                <a:srgbClr val="000000"/>
              </a:buClr>
              <a:buSzPts val="1200"/>
            </a:pPr>
            <a:r>
              <a:rPr lang="en-AU" sz="2800" b="1" dirty="0">
                <a:solidFill>
                  <a:schemeClr val="bg1">
                    <a:lumMod val="10000"/>
                  </a:schemeClr>
                </a:solidFill>
                <a:latin typeface="Arial"/>
                <a:cs typeface="Arial"/>
                <a:sym typeface="Calibri"/>
              </a:rPr>
              <a:t>Guiding principles</a:t>
            </a:r>
          </a:p>
          <a:p>
            <a:pPr marL="371475" indent="-285750">
              <a:spcAft>
                <a:spcPts val="450"/>
              </a:spcAft>
              <a:buClr>
                <a:srgbClr val="000000"/>
              </a:buClr>
              <a:buSzPts val="1200"/>
              <a:buFont typeface="Arial" panose="020B0604020202020204" pitchFamily="34" charset="0"/>
              <a:buChar char="•"/>
            </a:pPr>
            <a:r>
              <a:rPr lang="en-AU" dirty="0">
                <a:solidFill>
                  <a:schemeClr val="bg1">
                    <a:lumMod val="10000"/>
                  </a:schemeClr>
                </a:solidFill>
                <a:latin typeface="Arial"/>
                <a:cs typeface="Arial"/>
                <a:sym typeface="Calibri"/>
              </a:rPr>
              <a:t>Seamless connection</a:t>
            </a:r>
            <a:endParaRPr lang="en-AU" dirty="0">
              <a:solidFill>
                <a:schemeClr val="bg1">
                  <a:lumMod val="10000"/>
                </a:schemeClr>
              </a:solidFill>
              <a:latin typeface="Arial"/>
              <a:cs typeface="Arial"/>
            </a:endParaRPr>
          </a:p>
          <a:p>
            <a:pPr marL="371475" indent="-285750">
              <a:spcAft>
                <a:spcPts val="450"/>
              </a:spcAft>
              <a:buClr>
                <a:srgbClr val="000000"/>
              </a:buClr>
              <a:buSzPts val="1200"/>
              <a:buFont typeface="Arial" panose="020B0604020202020204" pitchFamily="34" charset="0"/>
              <a:buChar char="•"/>
            </a:pPr>
            <a:r>
              <a:rPr lang="en-AU" dirty="0">
                <a:solidFill>
                  <a:schemeClr val="bg1">
                    <a:lumMod val="10000"/>
                  </a:schemeClr>
                </a:solidFill>
                <a:latin typeface="Arial"/>
                <a:cs typeface="Arial"/>
                <a:sym typeface="Calibri"/>
              </a:rPr>
              <a:t>Privacy preserving</a:t>
            </a:r>
            <a:endParaRPr lang="en-AU" dirty="0">
              <a:solidFill>
                <a:schemeClr val="bg1">
                  <a:lumMod val="10000"/>
                </a:schemeClr>
              </a:solidFill>
              <a:latin typeface="Arial"/>
              <a:cs typeface="Arial"/>
            </a:endParaRPr>
          </a:p>
          <a:p>
            <a:pPr marL="371475" indent="-285750">
              <a:spcAft>
                <a:spcPts val="450"/>
              </a:spcAft>
              <a:buClr>
                <a:srgbClr val="000000"/>
              </a:buClr>
              <a:buSzPts val="1200"/>
              <a:buFont typeface="Arial" panose="020B0604020202020204" pitchFamily="34" charset="0"/>
              <a:buChar char="•"/>
            </a:pPr>
            <a:r>
              <a:rPr lang="en-AU" dirty="0">
                <a:solidFill>
                  <a:schemeClr val="bg1">
                    <a:lumMod val="10000"/>
                  </a:schemeClr>
                </a:solidFill>
                <a:latin typeface="Arial"/>
                <a:cs typeface="Arial"/>
                <a:sym typeface="Calibri"/>
              </a:rPr>
              <a:t>Cyber secure</a:t>
            </a:r>
          </a:p>
          <a:p>
            <a:pPr marL="371475" indent="-285750">
              <a:spcAft>
                <a:spcPts val="450"/>
              </a:spcAft>
              <a:buClr>
                <a:srgbClr val="000000"/>
              </a:buClr>
              <a:buSzPts val="1200"/>
              <a:buFont typeface="Arial" panose="020B0604020202020204" pitchFamily="34" charset="0"/>
              <a:buChar char="•"/>
            </a:pPr>
            <a:r>
              <a:rPr lang="en-AU" dirty="0">
                <a:solidFill>
                  <a:schemeClr val="bg1">
                    <a:lumMod val="10000"/>
                  </a:schemeClr>
                </a:solidFill>
                <a:latin typeface="Arial"/>
                <a:cs typeface="Arial"/>
                <a:sym typeface="Calibri"/>
              </a:rPr>
              <a:t>Enhanced collaboration</a:t>
            </a:r>
          </a:p>
          <a:p>
            <a:pPr marL="371475" indent="-285750">
              <a:spcAft>
                <a:spcPts val="450"/>
              </a:spcAft>
              <a:buClr>
                <a:srgbClr val="000000"/>
              </a:buClr>
              <a:buSzPts val="1200"/>
              <a:buFont typeface="Arial" panose="020B0604020202020204" pitchFamily="34" charset="0"/>
              <a:buChar char="•"/>
            </a:pPr>
            <a:r>
              <a:rPr lang="en-AU" dirty="0">
                <a:solidFill>
                  <a:schemeClr val="bg1">
                    <a:lumMod val="10000"/>
                  </a:schemeClr>
                </a:solidFill>
                <a:latin typeface="Arial"/>
                <a:cs typeface="Arial"/>
                <a:sym typeface="Calibri"/>
              </a:rPr>
              <a:t>Increased productivity</a:t>
            </a:r>
          </a:p>
          <a:p>
            <a:pPr marL="371475" indent="-285750">
              <a:spcAft>
                <a:spcPts val="450"/>
              </a:spcAft>
              <a:buClr>
                <a:srgbClr val="000000"/>
              </a:buClr>
              <a:buSzPts val="1200"/>
              <a:buFont typeface="Arial" panose="020B0604020202020204" pitchFamily="34" charset="0"/>
              <a:buChar char="•"/>
            </a:pPr>
            <a:r>
              <a:rPr lang="en-AU" dirty="0">
                <a:solidFill>
                  <a:schemeClr val="bg1">
                    <a:lumMod val="10000"/>
                  </a:schemeClr>
                </a:solidFill>
                <a:latin typeface="Arial"/>
                <a:cs typeface="Arial"/>
                <a:sym typeface="Calibri"/>
              </a:rPr>
              <a:t>Underpinning an innovation and translation network</a:t>
            </a:r>
          </a:p>
          <a:p>
            <a:pPr marL="371475" indent="-285750">
              <a:spcAft>
                <a:spcPts val="450"/>
              </a:spcAft>
              <a:buClr>
                <a:srgbClr val="000000"/>
              </a:buClr>
              <a:buSzPts val="1200"/>
              <a:buFont typeface="Arial" panose="020B0604020202020204" pitchFamily="34" charset="0"/>
              <a:buChar char="•"/>
            </a:pPr>
            <a:r>
              <a:rPr lang="en-AU" dirty="0">
                <a:solidFill>
                  <a:schemeClr val="bg1">
                    <a:lumMod val="10000"/>
                  </a:schemeClr>
                </a:solidFill>
                <a:latin typeface="Arial"/>
                <a:cs typeface="Arial"/>
                <a:sym typeface="Calibri"/>
              </a:rPr>
              <a:t>Sovereign capability</a:t>
            </a:r>
            <a:br>
              <a:rPr lang="en-AU" i="0" u="none" strike="noStrike" cap="none" dirty="0">
                <a:latin typeface="Arial" panose="020B0604020202020204" pitchFamily="34" charset="0"/>
                <a:ea typeface="Calibri"/>
                <a:cs typeface="Arial" panose="020B0604020202020204" pitchFamily="34" charset="0"/>
              </a:rPr>
            </a:br>
            <a:endParaRPr lang="en-AU" i="0" u="none" strike="noStrike" cap="none" dirty="0">
              <a:solidFill>
                <a:schemeClr val="bg1">
                  <a:lumMod val="10000"/>
                </a:schemeClr>
              </a:solidFill>
              <a:latin typeface="Arial" panose="020B0604020202020204" pitchFamily="34" charset="0"/>
              <a:ea typeface="Calibri"/>
              <a:cs typeface="Arial" panose="020B0604020202020204" pitchFamily="34" charset="0"/>
            </a:endParaRPr>
          </a:p>
        </p:txBody>
      </p:sp>
      <p:sp>
        <p:nvSpPr>
          <p:cNvPr id="4" name="Rounded Rectangle 3">
            <a:extLst>
              <a:ext uri="{FF2B5EF4-FFF2-40B4-BE49-F238E27FC236}">
                <a16:creationId xmlns:a16="http://schemas.microsoft.com/office/drawing/2014/main" id="{0872AA49-5485-B88C-6F3C-4E2A7DF73D16}"/>
              </a:ext>
            </a:extLst>
          </p:cNvPr>
          <p:cNvSpPr/>
          <p:nvPr/>
        </p:nvSpPr>
        <p:spPr>
          <a:xfrm>
            <a:off x="355107" y="5670635"/>
            <a:ext cx="6488495" cy="746041"/>
          </a:xfrm>
          <a:prstGeom prst="roundRect">
            <a:avLst/>
          </a:prstGeom>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E230B11A-65D8-21A2-B82B-10F2914F9E1A}"/>
              </a:ext>
            </a:extLst>
          </p:cNvPr>
          <p:cNvSpPr txBox="1"/>
          <p:nvPr/>
        </p:nvSpPr>
        <p:spPr>
          <a:xfrm>
            <a:off x="615411" y="5702139"/>
            <a:ext cx="6267636" cy="707886"/>
          </a:xfrm>
          <a:prstGeom prst="rect">
            <a:avLst/>
          </a:prstGeom>
          <a:noFill/>
        </p:spPr>
        <p:txBody>
          <a:bodyPr wrap="square" rtlCol="0">
            <a:spAutoFit/>
          </a:bodyPr>
          <a:lstStyle/>
          <a:p>
            <a:r>
              <a:rPr lang="en-AU" sz="2000" dirty="0">
                <a:solidFill>
                  <a:srgbClr val="FFFFFF"/>
                </a:solidFill>
                <a:latin typeface="Arial" panose="020B0604020202020204" pitchFamily="34" charset="0"/>
                <a:ea typeface="Calibri"/>
                <a:cs typeface="Arial" panose="020B0604020202020204" pitchFamily="34" charset="0"/>
              </a:rPr>
              <a:t>Strengthening Australia’s research and development ecosystem for a ‘Future Made in Australia’.</a:t>
            </a:r>
            <a:endParaRPr lang="en-US" sz="2000" dirty="0">
              <a:solidFill>
                <a:srgbClr val="FFFFFF"/>
              </a:solidFill>
            </a:endParaRPr>
          </a:p>
        </p:txBody>
      </p:sp>
    </p:spTree>
    <p:extLst>
      <p:ext uri="{BB962C8B-B14F-4D97-AF65-F5344CB8AC3E}">
        <p14:creationId xmlns:p14="http://schemas.microsoft.com/office/powerpoint/2010/main" val="3805030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dissolv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3DE3D9-4C6A-3EC0-6B2F-9FBDB470E39B}"/>
            </a:ext>
          </a:extLst>
        </p:cNvPr>
        <p:cNvGrpSpPr/>
        <p:nvPr/>
      </p:nvGrpSpPr>
      <p:grpSpPr>
        <a:xfrm>
          <a:off x="0" y="0"/>
          <a:ext cx="0" cy="0"/>
          <a:chOff x="0" y="0"/>
          <a:chExt cx="0" cy="0"/>
        </a:xfrm>
      </p:grpSpPr>
      <p:pic>
        <p:nvPicPr>
          <p:cNvPr id="3" name="Picture 2" descr="A few people in lab coats looking at a computer screen&#10;&#10;Description automatically generated with low confidence">
            <a:extLst>
              <a:ext uri="{FF2B5EF4-FFF2-40B4-BE49-F238E27FC236}">
                <a16:creationId xmlns:a16="http://schemas.microsoft.com/office/drawing/2014/main" id="{A22A85B2-AB48-BBE3-D8EC-87C15C92D15C}"/>
              </a:ext>
            </a:extLst>
          </p:cNvPr>
          <p:cNvPicPr>
            <a:picLocks noChangeAspect="1"/>
          </p:cNvPicPr>
          <p:nvPr/>
        </p:nvPicPr>
        <p:blipFill rotWithShape="1">
          <a:blip r:embed="rId3"/>
          <a:srcRect l="38435" r="25957"/>
          <a:stretch/>
        </p:blipFill>
        <p:spPr>
          <a:xfrm>
            <a:off x="6843602" y="-3396"/>
            <a:ext cx="5348398" cy="8451647"/>
          </a:xfrm>
          <a:prstGeom prst="rect">
            <a:avLst/>
          </a:prstGeom>
        </p:spPr>
      </p:pic>
      <p:pic>
        <p:nvPicPr>
          <p:cNvPr id="13" name="Picture 12" descr="A picture containing screenshot, graphics, graphic design, design&#10;&#10;Description automatically generated">
            <a:extLst>
              <a:ext uri="{FF2B5EF4-FFF2-40B4-BE49-F238E27FC236}">
                <a16:creationId xmlns:a16="http://schemas.microsoft.com/office/drawing/2014/main" id="{6DAB6DA0-6FE0-1B68-1F68-B81EA4091248}"/>
              </a:ext>
            </a:extLst>
          </p:cNvPr>
          <p:cNvPicPr>
            <a:picLocks noChangeAspect="1"/>
          </p:cNvPicPr>
          <p:nvPr/>
        </p:nvPicPr>
        <p:blipFill rotWithShape="1">
          <a:blip r:embed="rId4"/>
          <a:srcRect r="3633"/>
          <a:stretch/>
        </p:blipFill>
        <p:spPr>
          <a:xfrm>
            <a:off x="0" y="317880"/>
            <a:ext cx="11772799" cy="6871840"/>
          </a:xfrm>
          <a:prstGeom prst="rect">
            <a:avLst/>
          </a:prstGeom>
        </p:spPr>
      </p:pic>
      <p:sp>
        <p:nvSpPr>
          <p:cNvPr id="8" name="Title 1">
            <a:extLst>
              <a:ext uri="{FF2B5EF4-FFF2-40B4-BE49-F238E27FC236}">
                <a16:creationId xmlns:a16="http://schemas.microsoft.com/office/drawing/2014/main" id="{095D7525-1411-A770-FF80-29D3F682F536}"/>
              </a:ext>
            </a:extLst>
          </p:cNvPr>
          <p:cNvSpPr>
            <a:spLocks noGrp="1"/>
          </p:cNvSpPr>
          <p:nvPr>
            <p:ph type="title"/>
          </p:nvPr>
        </p:nvSpPr>
        <p:spPr>
          <a:xfrm>
            <a:off x="419201" y="789073"/>
            <a:ext cx="7481269" cy="5279854"/>
          </a:xfrm>
        </p:spPr>
        <p:txBody>
          <a:bodyPr>
            <a:normAutofit fontScale="90000"/>
          </a:bodyPr>
          <a:lstStyle/>
          <a:p>
            <a:r>
              <a:rPr lang="en-US" dirty="0">
                <a:latin typeface="Arial"/>
                <a:cs typeface="Arial"/>
              </a:rPr>
              <a:t>Core themes:</a:t>
            </a:r>
            <a:br>
              <a:rPr lang="en-US" dirty="0"/>
            </a:br>
            <a:r>
              <a:rPr lang="en-US" dirty="0">
                <a:latin typeface="Arial"/>
                <a:cs typeface="Arial"/>
              </a:rPr>
              <a:t> </a:t>
            </a:r>
            <a:br>
              <a:rPr lang="en-US" dirty="0"/>
            </a:br>
            <a:r>
              <a:rPr lang="en-US" i="1" dirty="0">
                <a:highlight>
                  <a:srgbClr val="FFFF00"/>
                </a:highlight>
                <a:latin typeface="Arial"/>
                <a:cs typeface="Arial"/>
              </a:rPr>
              <a:t>Australian collaborations are still forming</a:t>
            </a:r>
            <a:br>
              <a:rPr lang="en-US" i="1" dirty="0">
                <a:highlight>
                  <a:srgbClr val="FFFF00"/>
                </a:highlight>
              </a:rPr>
            </a:br>
            <a:br>
              <a:rPr lang="en-US" i="1" dirty="0">
                <a:highlight>
                  <a:srgbClr val="FFFF00"/>
                </a:highlight>
                <a:latin typeface="Arial"/>
                <a:cs typeface="Arial"/>
              </a:rPr>
            </a:br>
            <a:r>
              <a:rPr lang="en-US" i="1" dirty="0">
                <a:highlight>
                  <a:srgbClr val="FFFF00"/>
                </a:highlight>
                <a:latin typeface="Arial"/>
                <a:cs typeface="Arial"/>
              </a:rPr>
              <a:t>Often unsure where they want to go...</a:t>
            </a:r>
            <a:br>
              <a:rPr lang="en-US" i="1" dirty="0">
                <a:highlight>
                  <a:srgbClr val="FFFF00"/>
                </a:highlight>
              </a:rPr>
            </a:br>
            <a:br>
              <a:rPr lang="en-US" dirty="0"/>
            </a:br>
            <a:br>
              <a:rPr lang="en-US" sz="2200" dirty="0">
                <a:latin typeface="Arial"/>
                <a:cs typeface="Arial"/>
              </a:rPr>
            </a:br>
            <a:br>
              <a:rPr lang="en-US" sz="2200" dirty="0">
                <a:latin typeface="Arial"/>
                <a:cs typeface="Arial"/>
              </a:rPr>
            </a:br>
            <a:r>
              <a:rPr lang="en-US" sz="2200" i="1" dirty="0">
                <a:latin typeface="Arial"/>
                <a:cs typeface="Arial"/>
              </a:rPr>
              <a:t>Identity is usually an afterthought, policy is inconvenient, and trust is assumed</a:t>
            </a:r>
            <a:br>
              <a:rPr lang="en-US" sz="2200" i="1" dirty="0"/>
            </a:br>
            <a:br>
              <a:rPr lang="en-US" dirty="0"/>
            </a:br>
            <a:endParaRPr lang="en-US" dirty="0">
              <a:solidFill>
                <a:schemeClr val="bg1">
                  <a:lumMod val="10000"/>
                </a:schemeClr>
              </a:solidFill>
            </a:endParaRPr>
          </a:p>
        </p:txBody>
      </p:sp>
    </p:spTree>
    <p:extLst>
      <p:ext uri="{BB962C8B-B14F-4D97-AF65-F5344CB8AC3E}">
        <p14:creationId xmlns:p14="http://schemas.microsoft.com/office/powerpoint/2010/main" val="2801051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21ED11D2-E432-B058-263D-6332B96659C0}"/>
              </a:ext>
            </a:extLst>
          </p:cNvPr>
          <p:cNvSpPr txBox="1">
            <a:spLocks/>
          </p:cNvSpPr>
          <p:nvPr/>
        </p:nvSpPr>
        <p:spPr>
          <a:xfrm>
            <a:off x="283049" y="4663343"/>
            <a:ext cx="2780973" cy="579372"/>
          </a:xfrm>
          <a:prstGeom prst="rect">
            <a:avLst/>
          </a:prstGeom>
        </p:spPr>
        <p:txBody>
          <a:bodyPr vert="horz" lIns="91440" tIns="45720" rIns="91440" bIns="45720" rtlCol="0">
            <a:noAutofit/>
          </a:bodyPr>
          <a:lstStyle>
            <a:defPPr>
              <a:defRPr lang="en-US"/>
            </a:defPPr>
            <a:lvl1pPr marL="0" indent="0" algn="ctr" defTabSz="914400" rtl="0" eaLnBrk="1" latinLnBrk="0" hangingPunct="1">
              <a:lnSpc>
                <a:spcPct val="120000"/>
              </a:lnSpc>
              <a:spcBef>
                <a:spcPts val="1000"/>
              </a:spcBef>
              <a:buFont typeface="Arial" panose="020B0604020202020204" pitchFamily="34" charset="0"/>
              <a:buNone/>
              <a:defRPr sz="1800" kern="1200">
                <a:solidFill>
                  <a:schemeClr val="tx1"/>
                </a:solidFill>
                <a:latin typeface="+mn-lt"/>
                <a:ea typeface="+mn-ea"/>
                <a:cs typeface="+mn-cs"/>
              </a:defRPr>
            </a:lvl1pPr>
            <a:lvl2pPr marL="457200" indent="0" algn="ctr" defTabSz="914400" rtl="0" eaLnBrk="1" latinLnBrk="0" hangingPunct="1">
              <a:lnSpc>
                <a:spcPct val="12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2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b="1">
                <a:solidFill>
                  <a:srgbClr val="000000"/>
                </a:solidFill>
                <a:latin typeface="Arial"/>
                <a:cs typeface="Arial"/>
              </a:rPr>
              <a:t>Lack of governance (collaborations)</a:t>
            </a:r>
          </a:p>
        </p:txBody>
      </p:sp>
      <p:sp>
        <p:nvSpPr>
          <p:cNvPr id="7" name="Content Placeholder 2">
            <a:extLst>
              <a:ext uri="{FF2B5EF4-FFF2-40B4-BE49-F238E27FC236}">
                <a16:creationId xmlns:a16="http://schemas.microsoft.com/office/drawing/2014/main" id="{CF09F20B-4862-ABCC-6F14-212205415AC0}"/>
              </a:ext>
            </a:extLst>
          </p:cNvPr>
          <p:cNvSpPr txBox="1">
            <a:spLocks/>
          </p:cNvSpPr>
          <p:nvPr/>
        </p:nvSpPr>
        <p:spPr>
          <a:xfrm>
            <a:off x="2881953" y="4663345"/>
            <a:ext cx="3349123" cy="486095"/>
          </a:xfrm>
          <a:prstGeom prst="rect">
            <a:avLst/>
          </a:prstGeom>
        </p:spPr>
        <p:txBody>
          <a:bodyPr vert="horz" lIns="91440" tIns="45720" rIns="91440" bIns="45720" rtlCol="0">
            <a:noAutofit/>
          </a:bodyPr>
          <a:lstStyle>
            <a:defPPr>
              <a:defRPr lang="en-US"/>
            </a:defPPr>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800" b="1" dirty="0">
                <a:solidFill>
                  <a:srgbClr val="000000"/>
                </a:solidFill>
                <a:latin typeface="Arial"/>
                <a:cs typeface="Arial"/>
              </a:rPr>
              <a:t>Don’t understand identity assurance</a:t>
            </a:r>
          </a:p>
        </p:txBody>
      </p:sp>
      <p:sp>
        <p:nvSpPr>
          <p:cNvPr id="8" name="Content Placeholder 2">
            <a:extLst>
              <a:ext uri="{FF2B5EF4-FFF2-40B4-BE49-F238E27FC236}">
                <a16:creationId xmlns:a16="http://schemas.microsoft.com/office/drawing/2014/main" id="{7B002998-6C28-E759-1966-83C090A596FB}"/>
              </a:ext>
            </a:extLst>
          </p:cNvPr>
          <p:cNvSpPr txBox="1">
            <a:spLocks/>
          </p:cNvSpPr>
          <p:nvPr/>
        </p:nvSpPr>
        <p:spPr>
          <a:xfrm>
            <a:off x="9475348" y="4663343"/>
            <a:ext cx="2172467" cy="486095"/>
          </a:xfrm>
          <a:prstGeom prst="rect">
            <a:avLst/>
          </a:prstGeom>
        </p:spPr>
        <p:txBody>
          <a:bodyPr vert="horz" lIns="91440" tIns="45720" rIns="91440" bIns="45720" rtlCol="0">
            <a:noAutofit/>
          </a:bodyPr>
          <a:lstStyle>
            <a:defPPr>
              <a:defRPr lang="en-US"/>
            </a:defPPr>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800" b="1" dirty="0">
                <a:solidFill>
                  <a:srgbClr val="000000"/>
                </a:solidFill>
                <a:latin typeface="Arial"/>
                <a:cs typeface="Arial"/>
              </a:rPr>
              <a:t>Collaboration</a:t>
            </a:r>
          </a:p>
          <a:p>
            <a:pPr marL="0" indent="0" algn="ctr">
              <a:buFont typeface="Arial" panose="020B0604020202020204" pitchFamily="34" charset="0"/>
              <a:buNone/>
            </a:pPr>
            <a:r>
              <a:rPr lang="en-US" sz="1800" b="1" dirty="0">
                <a:solidFill>
                  <a:srgbClr val="000000"/>
                </a:solidFill>
                <a:latin typeface="Arial"/>
                <a:cs typeface="Arial"/>
              </a:rPr>
              <a:t>complexity</a:t>
            </a:r>
          </a:p>
        </p:txBody>
      </p:sp>
      <p:sp>
        <p:nvSpPr>
          <p:cNvPr id="11" name="Content Placeholder 2">
            <a:extLst>
              <a:ext uri="{FF2B5EF4-FFF2-40B4-BE49-F238E27FC236}">
                <a16:creationId xmlns:a16="http://schemas.microsoft.com/office/drawing/2014/main" id="{9E1EBF89-564C-7F01-0029-13CA0362AAC6}"/>
              </a:ext>
            </a:extLst>
          </p:cNvPr>
          <p:cNvSpPr txBox="1">
            <a:spLocks/>
          </p:cNvSpPr>
          <p:nvPr/>
        </p:nvSpPr>
        <p:spPr>
          <a:xfrm>
            <a:off x="6635952" y="4663344"/>
            <a:ext cx="1935423" cy="486095"/>
          </a:xfrm>
          <a:prstGeom prst="rect">
            <a:avLst/>
          </a:prstGeom>
        </p:spPr>
        <p:txBody>
          <a:bodyPr vert="horz" lIns="91440" tIns="45720" rIns="91440" bIns="45720" rtlCol="0">
            <a:noAutofit/>
          </a:bodyPr>
          <a:lstStyle>
            <a:defPPr>
              <a:defRPr lang="en-US"/>
            </a:defPPr>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800" b="1">
                <a:solidFill>
                  <a:srgbClr val="000000"/>
                </a:solidFill>
                <a:latin typeface="Arial"/>
                <a:cs typeface="Arial"/>
              </a:rPr>
              <a:t>Who’s the community?</a:t>
            </a:r>
          </a:p>
        </p:txBody>
      </p:sp>
      <p:sp>
        <p:nvSpPr>
          <p:cNvPr id="12" name="Title 1">
            <a:extLst>
              <a:ext uri="{FF2B5EF4-FFF2-40B4-BE49-F238E27FC236}">
                <a16:creationId xmlns:a16="http://schemas.microsoft.com/office/drawing/2014/main" id="{7A0270B5-F5DA-C4BA-31F0-C99CFF4F25AB}"/>
              </a:ext>
            </a:extLst>
          </p:cNvPr>
          <p:cNvSpPr txBox="1">
            <a:spLocks/>
          </p:cNvSpPr>
          <p:nvPr/>
        </p:nvSpPr>
        <p:spPr>
          <a:xfrm>
            <a:off x="363894" y="333735"/>
            <a:ext cx="10515600" cy="1325563"/>
          </a:xfrm>
          <a:prstGeom prst="rect">
            <a:avLst/>
          </a:prstGeom>
        </p:spPr>
        <p:txBody>
          <a:bodyPr vert="horz" lIns="91440" tIns="45720" rIns="91440" bIns="45720" rtlCol="0" anchor="ctr">
            <a:normAutofit/>
          </a:bodyPr>
          <a:lstStyle>
            <a:defPPr>
              <a:defRPr lang="en-US"/>
            </a:defPPr>
            <a:lvl1pPr marL="0" algn="l" defTabSz="914400" rtl="0" eaLnBrk="1" latinLnBrk="0" hangingPunct="1">
              <a:lnSpc>
                <a:spcPct val="90000"/>
              </a:lnSpc>
              <a:spcBef>
                <a:spcPct val="0"/>
              </a:spcBef>
              <a:buNone/>
              <a:defRPr sz="4400" kern="1200">
                <a:solidFill>
                  <a:schemeClr val="tx1"/>
                </a:solidFill>
                <a:latin typeface="+mj-lt"/>
                <a:ea typeface="+mj-ea"/>
                <a:cs typeface="+mj-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b="1">
                <a:solidFill>
                  <a:srgbClr val="000000"/>
                </a:solidFill>
                <a:latin typeface="Arial"/>
                <a:cs typeface="Arial"/>
              </a:rPr>
              <a:t>Why does this happen?</a:t>
            </a:r>
          </a:p>
        </p:txBody>
      </p:sp>
      <p:pic>
        <p:nvPicPr>
          <p:cNvPr id="2" name="Graphic 1" descr="Judge female with solid fill">
            <a:extLst>
              <a:ext uri="{FF2B5EF4-FFF2-40B4-BE49-F238E27FC236}">
                <a16:creationId xmlns:a16="http://schemas.microsoft.com/office/drawing/2014/main" id="{1AF64354-320C-C23A-E943-A24481FAA555}"/>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873760" y="2799080"/>
            <a:ext cx="1595120" cy="1595120"/>
          </a:xfrm>
          <a:prstGeom prst="rect">
            <a:avLst/>
          </a:prstGeom>
          <a:effectLst>
            <a:glow rad="228600">
              <a:schemeClr val="accent3">
                <a:satMod val="175000"/>
                <a:alpha val="40000"/>
              </a:schemeClr>
            </a:glow>
          </a:effectLst>
        </p:spPr>
      </p:pic>
      <p:pic>
        <p:nvPicPr>
          <p:cNvPr id="3" name="Graphic 2" descr="Badge Tick with solid fill">
            <a:extLst>
              <a:ext uri="{FF2B5EF4-FFF2-40B4-BE49-F238E27FC236}">
                <a16:creationId xmlns:a16="http://schemas.microsoft.com/office/drawing/2014/main" id="{44CD39DE-091A-6429-5036-AB7E538C15AB}"/>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3753739" y="2788920"/>
            <a:ext cx="1605280" cy="1605280"/>
          </a:xfrm>
          <a:prstGeom prst="rect">
            <a:avLst/>
          </a:prstGeom>
          <a:effectLst>
            <a:glow rad="228600">
              <a:schemeClr val="accent3">
                <a:satMod val="175000"/>
                <a:alpha val="40000"/>
              </a:schemeClr>
            </a:glow>
          </a:effectLst>
        </p:spPr>
      </p:pic>
      <p:pic>
        <p:nvPicPr>
          <p:cNvPr id="13" name="Graphic 12" descr="Question Mark with solid fill">
            <a:extLst>
              <a:ext uri="{FF2B5EF4-FFF2-40B4-BE49-F238E27FC236}">
                <a16:creationId xmlns:a16="http://schemas.microsoft.com/office/drawing/2014/main" id="{25A0357A-4953-3754-15E1-8FC285142651}"/>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6795347" y="2788920"/>
            <a:ext cx="1605280" cy="1605280"/>
          </a:xfrm>
          <a:prstGeom prst="rect">
            <a:avLst/>
          </a:prstGeom>
          <a:effectLst>
            <a:glow rad="228600">
              <a:schemeClr val="accent3">
                <a:satMod val="175000"/>
                <a:alpha val="40000"/>
              </a:schemeClr>
            </a:glow>
          </a:effectLst>
        </p:spPr>
      </p:pic>
      <p:pic>
        <p:nvPicPr>
          <p:cNvPr id="15" name="Graphic 14" descr="Social network outline">
            <a:extLst>
              <a:ext uri="{FF2B5EF4-FFF2-40B4-BE49-F238E27FC236}">
                <a16:creationId xmlns:a16="http://schemas.microsoft.com/office/drawing/2014/main" id="{77C6D6EF-92AF-FBC9-0832-C8D0558C11E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754740" y="2799080"/>
            <a:ext cx="1605280" cy="1605280"/>
          </a:xfrm>
          <a:prstGeom prst="rect">
            <a:avLst/>
          </a:prstGeom>
          <a:effectLst>
            <a:glow rad="228600">
              <a:schemeClr val="accent3">
                <a:satMod val="175000"/>
                <a:alpha val="40000"/>
              </a:schemeClr>
            </a:glow>
          </a:effectLst>
        </p:spPr>
      </p:pic>
      <p:cxnSp>
        <p:nvCxnSpPr>
          <p:cNvPr id="5" name="Straight Connector 4">
            <a:extLst>
              <a:ext uri="{FF2B5EF4-FFF2-40B4-BE49-F238E27FC236}">
                <a16:creationId xmlns:a16="http://schemas.microsoft.com/office/drawing/2014/main" id="{5C4644A7-5775-4477-FBA6-65C3796D41FB}"/>
              </a:ext>
            </a:extLst>
          </p:cNvPr>
          <p:cNvCxnSpPr>
            <a:cxnSpLocks/>
          </p:cNvCxnSpPr>
          <p:nvPr/>
        </p:nvCxnSpPr>
        <p:spPr>
          <a:xfrm>
            <a:off x="3023945" y="2755169"/>
            <a:ext cx="0" cy="4104000"/>
          </a:xfrm>
          <a:prstGeom prst="line">
            <a:avLst/>
          </a:prstGeom>
          <a:ln w="12700">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7820E6A-A90F-3355-33D8-2A152E150B40}"/>
              </a:ext>
            </a:extLst>
          </p:cNvPr>
          <p:cNvCxnSpPr>
            <a:cxnSpLocks/>
          </p:cNvCxnSpPr>
          <p:nvPr/>
        </p:nvCxnSpPr>
        <p:spPr>
          <a:xfrm>
            <a:off x="9018863" y="2692965"/>
            <a:ext cx="0" cy="4104000"/>
          </a:xfrm>
          <a:prstGeom prst="line">
            <a:avLst/>
          </a:prstGeom>
          <a:ln w="12700">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323BD525-1045-18A6-8A99-2EE20EBB785E}"/>
              </a:ext>
            </a:extLst>
          </p:cNvPr>
          <p:cNvCxnSpPr>
            <a:cxnSpLocks/>
          </p:cNvCxnSpPr>
          <p:nvPr/>
        </p:nvCxnSpPr>
        <p:spPr>
          <a:xfrm>
            <a:off x="6056394" y="2755169"/>
            <a:ext cx="0" cy="4104000"/>
          </a:xfrm>
          <a:prstGeom prst="line">
            <a:avLst/>
          </a:prstGeom>
          <a:ln w="12700">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956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06834558-8A17-65E3-2E38-CD017AE55373}"/>
              </a:ext>
            </a:extLst>
          </p:cNvPr>
          <p:cNvSpPr>
            <a:spLocks noGrp="1"/>
          </p:cNvSpPr>
          <p:nvPr>
            <p:ph type="title"/>
          </p:nvPr>
        </p:nvSpPr>
        <p:spPr>
          <a:xfrm>
            <a:off x="464127" y="441324"/>
            <a:ext cx="6938159" cy="1685649"/>
          </a:xfrm>
        </p:spPr>
        <p:txBody>
          <a:bodyPr/>
          <a:lstStyle/>
          <a:p>
            <a:r>
              <a:rPr lang="en-US">
                <a:solidFill>
                  <a:srgbClr val="000000"/>
                </a:solidFill>
                <a:latin typeface="Arial"/>
                <a:cs typeface="Arial"/>
              </a:rPr>
              <a:t>PDK: Policy Development Kit</a:t>
            </a:r>
          </a:p>
        </p:txBody>
      </p:sp>
      <p:sp>
        <p:nvSpPr>
          <p:cNvPr id="14" name="Content Placeholder 3">
            <a:extLst>
              <a:ext uri="{FF2B5EF4-FFF2-40B4-BE49-F238E27FC236}">
                <a16:creationId xmlns:a16="http://schemas.microsoft.com/office/drawing/2014/main" id="{27D33CE4-0FF9-E3EC-5AF4-846423AC9643}"/>
              </a:ext>
            </a:extLst>
          </p:cNvPr>
          <p:cNvSpPr>
            <a:spLocks noGrp="1"/>
          </p:cNvSpPr>
          <p:nvPr>
            <p:ph type="body" sz="quarter" idx="10"/>
          </p:nvPr>
        </p:nvSpPr>
        <p:spPr/>
        <p:txBody>
          <a:bodyPr>
            <a:normAutofit/>
          </a:bodyPr>
          <a:lstStyle/>
          <a:p>
            <a:r>
              <a:rPr lang="en-US"/>
              <a:t>. </a:t>
            </a:r>
          </a:p>
        </p:txBody>
      </p:sp>
      <p:sp>
        <p:nvSpPr>
          <p:cNvPr id="8" name="Text Placeholder 7">
            <a:extLst>
              <a:ext uri="{FF2B5EF4-FFF2-40B4-BE49-F238E27FC236}">
                <a16:creationId xmlns:a16="http://schemas.microsoft.com/office/drawing/2014/main" id="{A06396AC-6501-53DE-987A-EF3847FF28DC}"/>
              </a:ext>
            </a:extLst>
          </p:cNvPr>
          <p:cNvSpPr>
            <a:spLocks noGrp="1"/>
          </p:cNvSpPr>
          <p:nvPr>
            <p:ph type="body" sz="quarter" idx="11"/>
          </p:nvPr>
        </p:nvSpPr>
        <p:spPr>
          <a:xfrm>
            <a:off x="6207840" y="2105228"/>
            <a:ext cx="5631874" cy="3484916"/>
          </a:xfrm>
        </p:spPr>
        <p:txBody>
          <a:bodyPr vert="horz" lIns="0" tIns="45720" rIns="0" bIns="45720" rtlCol="0" anchor="t">
            <a:noAutofit/>
          </a:bodyPr>
          <a:lstStyle/>
          <a:p>
            <a:r>
              <a:rPr lang="en-US" sz="2800" b="1" dirty="0">
                <a:latin typeface="Arial"/>
                <a:cs typeface="Arial"/>
              </a:rPr>
              <a:t>Common T&amp;I policies, architecture blueprint and resources, enabling trusted </a:t>
            </a:r>
            <a:br>
              <a:rPr lang="en-US" sz="2800" b="1" dirty="0">
                <a:latin typeface="Arial"/>
                <a:cs typeface="Arial"/>
              </a:rPr>
            </a:br>
            <a:r>
              <a:rPr lang="en-US" sz="2800" b="1" dirty="0">
                <a:latin typeface="Arial"/>
                <a:cs typeface="Arial"/>
              </a:rPr>
              <a:t>and secure collaboration across multiple services and </a:t>
            </a:r>
            <a:r>
              <a:rPr lang="en-US" sz="2800" b="1" dirty="0" err="1">
                <a:latin typeface="Arial"/>
                <a:cs typeface="Arial"/>
              </a:rPr>
              <a:t>organisations</a:t>
            </a:r>
            <a:endParaRPr lang="en-US" sz="2800" b="1" dirty="0">
              <a:latin typeface="Arial"/>
              <a:cs typeface="Arial"/>
            </a:endParaRPr>
          </a:p>
          <a:p>
            <a:endParaRPr lang="en-US" sz="2800" b="1" dirty="0">
              <a:latin typeface="Arial"/>
              <a:cs typeface="Arial"/>
            </a:endParaRPr>
          </a:p>
          <a:p>
            <a:r>
              <a:rPr lang="en-AU" sz="2800" b="1" dirty="0">
                <a:latin typeface="Arial"/>
                <a:cs typeface="Arial"/>
                <a:hlinkClick r:id="rId3"/>
              </a:rPr>
              <a:t>https://trust.aaf.edu.au/australian-access-federation-policy-development-toolkit/</a:t>
            </a:r>
            <a:endParaRPr lang="en-AU" sz="2800" b="1" dirty="0">
              <a:latin typeface="Arial"/>
              <a:cs typeface="Arial"/>
            </a:endParaRPr>
          </a:p>
          <a:p>
            <a:endParaRPr lang="en-AU" sz="2800" b="1" dirty="0">
              <a:latin typeface="Arial"/>
              <a:cs typeface="Arial"/>
            </a:endParaRPr>
          </a:p>
          <a:p>
            <a:endParaRPr lang="en-US" sz="2800" b="1" dirty="0"/>
          </a:p>
        </p:txBody>
      </p:sp>
      <p:pic>
        <p:nvPicPr>
          <p:cNvPr id="7" name="Picture 6" descr="A screenshot of a web page&#10;&#10;AI-generated content may be incorrect.">
            <a:extLst>
              <a:ext uri="{FF2B5EF4-FFF2-40B4-BE49-F238E27FC236}">
                <a16:creationId xmlns:a16="http://schemas.microsoft.com/office/drawing/2014/main" id="{6F5A7373-B8D8-09D5-72E7-06697A3F3189}"/>
              </a:ext>
            </a:extLst>
          </p:cNvPr>
          <p:cNvPicPr>
            <a:picLocks noChangeAspect="1"/>
          </p:cNvPicPr>
          <p:nvPr/>
        </p:nvPicPr>
        <p:blipFill>
          <a:blip r:embed="rId4"/>
          <a:stretch>
            <a:fillRect/>
          </a:stretch>
        </p:blipFill>
        <p:spPr>
          <a:xfrm>
            <a:off x="464127" y="1278697"/>
            <a:ext cx="5380082" cy="5137979"/>
          </a:xfrm>
          <a:prstGeom prst="rect">
            <a:avLst/>
          </a:prstGeom>
          <a:noFill/>
        </p:spPr>
      </p:pic>
    </p:spTree>
    <p:extLst>
      <p:ext uri="{BB962C8B-B14F-4D97-AF65-F5344CB8AC3E}">
        <p14:creationId xmlns:p14="http://schemas.microsoft.com/office/powerpoint/2010/main" val="924545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73">
          <a:extLst>
            <a:ext uri="{FF2B5EF4-FFF2-40B4-BE49-F238E27FC236}">
              <a16:creationId xmlns:a16="http://schemas.microsoft.com/office/drawing/2014/main" id="{2B1C0E0C-2D4B-5B52-5544-907CDB69FDEF}"/>
            </a:ext>
          </a:extLst>
        </p:cNvPr>
        <p:cNvGrpSpPr/>
        <p:nvPr/>
      </p:nvGrpSpPr>
      <p:grpSpPr>
        <a:xfrm>
          <a:off x="0" y="0"/>
          <a:ext cx="0" cy="0"/>
          <a:chOff x="0" y="0"/>
          <a:chExt cx="0" cy="0"/>
        </a:xfrm>
      </p:grpSpPr>
      <p:sp>
        <p:nvSpPr>
          <p:cNvPr id="5" name="Title 10">
            <a:extLst>
              <a:ext uri="{FF2B5EF4-FFF2-40B4-BE49-F238E27FC236}">
                <a16:creationId xmlns:a16="http://schemas.microsoft.com/office/drawing/2014/main" id="{28A3503A-B967-D0EA-FEE6-DBE82A348294}"/>
              </a:ext>
            </a:extLst>
          </p:cNvPr>
          <p:cNvSpPr>
            <a:spLocks noGrp="1"/>
          </p:cNvSpPr>
          <p:nvPr>
            <p:ph type="title"/>
          </p:nvPr>
        </p:nvSpPr>
        <p:spPr/>
        <p:txBody>
          <a:bodyPr>
            <a:normAutofit/>
          </a:bodyPr>
          <a:lstStyle/>
          <a:p>
            <a:r>
              <a:rPr lang="en-US" sz="3600" b="1">
                <a:solidFill>
                  <a:srgbClr val="FFFFFF"/>
                </a:solidFill>
              </a:rPr>
              <a:t>Some of our incubators</a:t>
            </a:r>
          </a:p>
        </p:txBody>
      </p:sp>
      <p:sp>
        <p:nvSpPr>
          <p:cNvPr id="6" name="Title 1">
            <a:extLst>
              <a:ext uri="{FF2B5EF4-FFF2-40B4-BE49-F238E27FC236}">
                <a16:creationId xmlns:a16="http://schemas.microsoft.com/office/drawing/2014/main" id="{59EAC730-4681-4725-3612-E23B91E0CC2A}"/>
              </a:ext>
            </a:extLst>
          </p:cNvPr>
          <p:cNvSpPr txBox="1">
            <a:spLocks/>
          </p:cNvSpPr>
          <p:nvPr/>
        </p:nvSpPr>
        <p:spPr>
          <a:xfrm>
            <a:off x="464127" y="441324"/>
            <a:ext cx="5631874" cy="20037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4400" b="0" i="0" u="none" strike="noStrike" kern="1200" cap="none" spc="0" normalizeH="0" baseline="0" noProof="0">
              <a:ln>
                <a:noFill/>
              </a:ln>
              <a:solidFill>
                <a:srgbClr val="2A0049"/>
              </a:solidFill>
              <a:effectLst/>
              <a:uLnTx/>
              <a:uFillTx/>
              <a:latin typeface="Calibri Light" panose="020F0302020204030204"/>
              <a:ea typeface="+mj-ea"/>
              <a:cs typeface="+mj-cs"/>
            </a:endParaRPr>
          </a:p>
        </p:txBody>
      </p:sp>
      <p:sp>
        <p:nvSpPr>
          <p:cNvPr id="7" name="TextBox 6">
            <a:extLst>
              <a:ext uri="{FF2B5EF4-FFF2-40B4-BE49-F238E27FC236}">
                <a16:creationId xmlns:a16="http://schemas.microsoft.com/office/drawing/2014/main" id="{7A891872-6997-92B9-9DF3-24C5236F7D5A}"/>
              </a:ext>
            </a:extLst>
          </p:cNvPr>
          <p:cNvSpPr txBox="1"/>
          <p:nvPr/>
        </p:nvSpPr>
        <p:spPr>
          <a:xfrm>
            <a:off x="496329" y="3440486"/>
            <a:ext cx="1738871" cy="1275349"/>
          </a:xfrm>
          <a:prstGeom prst="rect">
            <a:avLst/>
          </a:prstGeom>
          <a:noFill/>
        </p:spPr>
        <p:txBody>
          <a:bodyPr wrap="square" lIns="0" tIns="0" rIns="36000" bIns="0" anchor="t">
            <a:spAutoFit/>
          </a:bodyPr>
          <a:lstStyle/>
          <a:p>
            <a:pPr marL="0" marR="0" lvl="0" indent="0" algn="l" defTabSz="914400" rtl="0" eaLnBrk="1" fontAlgn="auto" latinLnBrk="0" hangingPunct="1">
              <a:lnSpc>
                <a:spcPct val="107916"/>
              </a:lnSpc>
              <a:spcBef>
                <a:spcPts val="0"/>
              </a:spcBef>
              <a:spcAft>
                <a:spcPts val="600"/>
              </a:spcAft>
              <a:buClr>
                <a:srgbClr val="000000"/>
              </a:buClr>
              <a:buSzPts val="900"/>
              <a:buFont typeface="Arial"/>
              <a:buNone/>
              <a:tabLst/>
              <a:defRPr/>
            </a:pPr>
            <a:r>
              <a:rPr kumimoji="0" lang="en-AU" sz="1300" b="1" i="0" u="none" strike="noStrike" kern="1200" cap="none" spc="0" normalizeH="0" baseline="0" noProof="0">
                <a:ln>
                  <a:noFill/>
                </a:ln>
                <a:solidFill>
                  <a:srgbClr val="EFEBEB"/>
                </a:solidFill>
                <a:effectLst/>
                <a:uLnTx/>
                <a:uFillTx/>
                <a:latin typeface="Arial"/>
                <a:ea typeface="Calibri"/>
                <a:cs typeface="Arial"/>
                <a:sym typeface="Calibri"/>
              </a:rPr>
              <a:t>CADRE</a:t>
            </a:r>
          </a:p>
          <a:p>
            <a:pPr>
              <a:lnSpc>
                <a:spcPct val="107916"/>
              </a:lnSpc>
              <a:spcAft>
                <a:spcPts val="600"/>
              </a:spcAft>
              <a:buClr>
                <a:srgbClr val="000000"/>
              </a:buClr>
              <a:buSzPts val="900"/>
              <a:defRPr/>
            </a:pPr>
            <a:r>
              <a:rPr kumimoji="0" lang="en-AU" sz="1200" b="0" i="0" u="none" strike="noStrike" kern="1200" cap="none" spc="0" normalizeH="0" baseline="0" noProof="0">
                <a:ln>
                  <a:noFill/>
                </a:ln>
                <a:solidFill>
                  <a:srgbClr val="EFEBEB"/>
                </a:solidFill>
                <a:effectLst/>
                <a:uLnTx/>
                <a:uFillTx/>
                <a:latin typeface="Arial"/>
                <a:ea typeface="Calibri"/>
                <a:cs typeface="Arial"/>
                <a:sym typeface="Calibri"/>
              </a:rPr>
              <a:t>Advanced REMS, </a:t>
            </a:r>
            <a:r>
              <a:rPr lang="en-AU" sz="1200">
                <a:solidFill>
                  <a:srgbClr val="EFEBEB"/>
                </a:solidFill>
                <a:latin typeface="Arial"/>
                <a:ea typeface="Calibri"/>
                <a:cs typeface="Arial"/>
                <a:sym typeface="Calibri"/>
              </a:rPr>
              <a:t>good data classification with fine-grained access controls</a:t>
            </a:r>
            <a:r>
              <a:rPr kumimoji="0" lang="en-AU" sz="1200" b="0" i="0" u="none" strike="noStrike" kern="1200" cap="none" spc="0" normalizeH="0" baseline="0" noProof="0">
                <a:ln>
                  <a:noFill/>
                </a:ln>
                <a:solidFill>
                  <a:srgbClr val="EFEBEB"/>
                </a:solidFill>
                <a:effectLst/>
                <a:uLnTx/>
                <a:uFillTx/>
                <a:latin typeface="Arial"/>
                <a:ea typeface="Calibri"/>
                <a:cs typeface="Arial"/>
                <a:sym typeface="Calibri"/>
              </a:rPr>
              <a:t>, IdP of last resort</a:t>
            </a:r>
            <a:endParaRPr kumimoji="0" lang="en-AU" sz="1200" b="0" i="0" u="none" strike="noStrike" kern="1200" cap="none" spc="0" normalizeH="0" baseline="0" noProof="0">
              <a:ln>
                <a:noFill/>
              </a:ln>
              <a:solidFill>
                <a:srgbClr val="EFEBEB"/>
              </a:solidFill>
              <a:effectLst/>
              <a:highlight>
                <a:srgbClr val="FFFFFF"/>
              </a:highlight>
              <a:uLnTx/>
              <a:uFillTx/>
              <a:latin typeface="Arial"/>
              <a:ea typeface="Arial"/>
              <a:cs typeface="Arial"/>
              <a:sym typeface="Arial"/>
            </a:endParaRPr>
          </a:p>
        </p:txBody>
      </p:sp>
      <p:sp>
        <p:nvSpPr>
          <p:cNvPr id="8" name="TextBox 7">
            <a:extLst>
              <a:ext uri="{FF2B5EF4-FFF2-40B4-BE49-F238E27FC236}">
                <a16:creationId xmlns:a16="http://schemas.microsoft.com/office/drawing/2014/main" id="{8612FFE2-64C3-1861-7231-1A5134E6D20F}"/>
              </a:ext>
            </a:extLst>
          </p:cNvPr>
          <p:cNvSpPr txBox="1"/>
          <p:nvPr/>
        </p:nvSpPr>
        <p:spPr>
          <a:xfrm>
            <a:off x="2442894" y="3440486"/>
            <a:ext cx="1738871" cy="1275349"/>
          </a:xfrm>
          <a:prstGeom prst="rect">
            <a:avLst/>
          </a:prstGeom>
          <a:noFill/>
        </p:spPr>
        <p:txBody>
          <a:bodyPr wrap="square" lIns="0" tIns="0" rIns="36000" bIns="0" anchor="t">
            <a:spAutoFit/>
          </a:bodyPr>
          <a:lstStyle/>
          <a:p>
            <a:pPr marL="0" marR="0" lvl="0" indent="0" algn="l" defTabSz="914400" rtl="0" eaLnBrk="1" fontAlgn="auto" latinLnBrk="0" hangingPunct="1">
              <a:lnSpc>
                <a:spcPct val="107916"/>
              </a:lnSpc>
              <a:spcBef>
                <a:spcPts val="0"/>
              </a:spcBef>
              <a:spcAft>
                <a:spcPts val="600"/>
              </a:spcAft>
              <a:buClr>
                <a:srgbClr val="000000"/>
              </a:buClr>
              <a:buSzPts val="900"/>
              <a:buFont typeface="Arial"/>
              <a:buNone/>
              <a:tabLst/>
              <a:defRPr/>
            </a:pPr>
            <a:r>
              <a:rPr kumimoji="0" lang="en-AU" sz="1300" b="1" i="0" u="none" strike="noStrike" kern="1200" cap="none" spc="0" normalizeH="0" baseline="0" noProof="0" err="1">
                <a:ln>
                  <a:noFill/>
                </a:ln>
                <a:solidFill>
                  <a:srgbClr val="EFEBEB"/>
                </a:solidFill>
                <a:effectLst/>
                <a:uLnTx/>
                <a:uFillTx/>
                <a:latin typeface="Arial" panose="020B0604020202020204" pitchFamily="34" charset="0"/>
                <a:ea typeface="Calibri"/>
                <a:cs typeface="Arial" panose="020B0604020202020204" pitchFamily="34" charset="0"/>
                <a:sym typeface="Calibri"/>
              </a:rPr>
              <a:t>LDaCA</a:t>
            </a:r>
            <a:endParaRPr kumimoji="0" lang="en-AU" sz="1300" b="1" i="0" u="none" strike="noStrike" kern="1200" cap="none" spc="0" normalizeH="0" baseline="0" noProof="0">
              <a:ln>
                <a:noFill/>
              </a:ln>
              <a:solidFill>
                <a:srgbClr val="EFEBEB"/>
              </a:solidFill>
              <a:effectLst/>
              <a:uLnTx/>
              <a:uFillTx/>
              <a:latin typeface="Arial" panose="020B0604020202020204" pitchFamily="34" charset="0"/>
              <a:ea typeface="Calibri"/>
              <a:cs typeface="Arial" panose="020B0604020202020204" pitchFamily="34" charset="0"/>
              <a:sym typeface="Calibri"/>
            </a:endParaRPr>
          </a:p>
          <a:p>
            <a:pPr>
              <a:lnSpc>
                <a:spcPct val="107916"/>
              </a:lnSpc>
              <a:buClr>
                <a:srgbClr val="000000"/>
              </a:buClr>
              <a:buSzPts val="900"/>
              <a:buFont typeface="Arial"/>
              <a:defRPr/>
            </a:pPr>
            <a:r>
              <a:rPr lang="en-AU" sz="1200">
                <a:solidFill>
                  <a:srgbClr val="EFEBEB"/>
                </a:solidFill>
                <a:latin typeface="Arial"/>
                <a:ea typeface="Calibri"/>
                <a:cs typeface="Arial"/>
                <a:sym typeface="Calibri"/>
              </a:rPr>
              <a:t>Variable data sensitivity across data collections</a:t>
            </a:r>
            <a:r>
              <a:rPr kumimoji="0" lang="en-AU" sz="1200" b="0" i="0" u="none" strike="noStrike" kern="1200" cap="none" spc="0" normalizeH="0" baseline="0" noProof="0">
                <a:ln>
                  <a:noFill/>
                </a:ln>
                <a:solidFill>
                  <a:srgbClr val="EFEBEB"/>
                </a:solidFill>
                <a:effectLst/>
                <a:uLnTx/>
                <a:uFillTx/>
                <a:latin typeface="Arial"/>
                <a:ea typeface="Calibri"/>
                <a:cs typeface="Arial"/>
                <a:sym typeface="Calibri"/>
              </a:rPr>
              <a:t>, multiple Identity Providers</a:t>
            </a:r>
            <a:r>
              <a:rPr lang="en-AU" sz="1200">
                <a:solidFill>
                  <a:srgbClr val="EFEBEB"/>
                </a:solidFill>
                <a:latin typeface="Arial"/>
                <a:ea typeface="Calibri"/>
                <a:cs typeface="Arial"/>
                <a:sym typeface="Calibri"/>
              </a:rPr>
              <a:t>, including IdP of last resort</a:t>
            </a:r>
            <a:endParaRPr lang="en-AU" sz="1200" b="0" i="0" u="none" strike="noStrike" kern="1200" cap="none" spc="0" normalizeH="0" baseline="0" noProof="0">
              <a:ln>
                <a:noFill/>
              </a:ln>
              <a:solidFill>
                <a:srgbClr val="EFEBEB"/>
              </a:solidFill>
              <a:effectLst/>
              <a:highlight>
                <a:srgbClr val="FFFFFF"/>
              </a:highlight>
              <a:uLnTx/>
              <a:uFillTx/>
              <a:latin typeface="Arial"/>
              <a:ea typeface="Arial"/>
              <a:cs typeface="Arial"/>
            </a:endParaRPr>
          </a:p>
        </p:txBody>
      </p:sp>
      <p:sp>
        <p:nvSpPr>
          <p:cNvPr id="9" name="TextBox 8">
            <a:extLst>
              <a:ext uri="{FF2B5EF4-FFF2-40B4-BE49-F238E27FC236}">
                <a16:creationId xmlns:a16="http://schemas.microsoft.com/office/drawing/2014/main" id="{04EEDA93-9BAA-BB3F-46DA-1FC506B0C400}"/>
              </a:ext>
            </a:extLst>
          </p:cNvPr>
          <p:cNvSpPr txBox="1"/>
          <p:nvPr/>
        </p:nvSpPr>
        <p:spPr>
          <a:xfrm>
            <a:off x="4388304" y="3440486"/>
            <a:ext cx="1738871" cy="1491370"/>
          </a:xfrm>
          <a:prstGeom prst="rect">
            <a:avLst/>
          </a:prstGeom>
          <a:noFill/>
        </p:spPr>
        <p:txBody>
          <a:bodyPr wrap="square" lIns="0" tIns="0" rIns="36000" bIns="0">
            <a:spAutoFit/>
          </a:bodyPr>
          <a:lstStyle/>
          <a:p>
            <a:pPr marL="0" marR="0" lvl="0" indent="0" algn="l" defTabSz="914400" rtl="0" eaLnBrk="1" fontAlgn="auto" latinLnBrk="0" hangingPunct="1">
              <a:lnSpc>
                <a:spcPct val="107916"/>
              </a:lnSpc>
              <a:spcBef>
                <a:spcPts val="0"/>
              </a:spcBef>
              <a:spcAft>
                <a:spcPts val="600"/>
              </a:spcAft>
              <a:buClr>
                <a:srgbClr val="000000"/>
              </a:buClr>
              <a:buSzPts val="900"/>
              <a:buFont typeface="Arial"/>
              <a:buNone/>
              <a:tabLst/>
              <a:defRPr/>
            </a:pPr>
            <a:r>
              <a:rPr kumimoji="0" lang="en-AU" sz="1300" b="1" i="0" u="none" strike="noStrike" kern="1200" cap="none" spc="0" normalizeH="0" baseline="0" noProof="0">
                <a:ln>
                  <a:noFill/>
                </a:ln>
                <a:solidFill>
                  <a:srgbClr val="EFEBEB"/>
                </a:solidFill>
                <a:effectLst/>
                <a:uLnTx/>
                <a:uFillTx/>
                <a:latin typeface="Arial" panose="020B0604020202020204" pitchFamily="34" charset="0"/>
                <a:ea typeface="Calibri"/>
                <a:cs typeface="Arial" panose="020B0604020202020204" pitchFamily="34" charset="0"/>
                <a:sym typeface="Calibri"/>
              </a:rPr>
              <a:t>ARDC SEAF Component </a:t>
            </a:r>
          </a:p>
          <a:p>
            <a:pPr marL="0" marR="0" lvl="0" indent="0" algn="l" defTabSz="914400" rtl="0" eaLnBrk="1" fontAlgn="auto" latinLnBrk="0" hangingPunct="1">
              <a:lnSpc>
                <a:spcPct val="107916"/>
              </a:lnSpc>
              <a:spcBef>
                <a:spcPts val="0"/>
              </a:spcBef>
              <a:spcAft>
                <a:spcPts val="0"/>
              </a:spcAft>
              <a:buClr>
                <a:srgbClr val="000000"/>
              </a:buClr>
              <a:buSzPts val="900"/>
              <a:buFont typeface="Arial"/>
              <a:buNone/>
              <a:tabLst/>
              <a:defRPr/>
            </a:pPr>
            <a:r>
              <a:rPr kumimoji="0" lang="en-AU" sz="1200" b="0" i="0" u="none" strike="noStrike" kern="1200" cap="none" spc="0" normalizeH="0" baseline="0" noProof="0">
                <a:ln>
                  <a:noFill/>
                </a:ln>
                <a:solidFill>
                  <a:srgbClr val="EFEBEB"/>
                </a:solidFill>
                <a:effectLst/>
                <a:uLnTx/>
                <a:uFillTx/>
                <a:latin typeface="Arial" panose="020B0604020202020204" pitchFamily="34" charset="0"/>
                <a:ea typeface="Calibri"/>
                <a:cs typeface="Arial" panose="020B0604020202020204" pitchFamily="34" charset="0"/>
                <a:sym typeface="Calibri"/>
              </a:rPr>
              <a:t>Mapping between T&amp;I Dataspaces Framework</a:t>
            </a:r>
          </a:p>
          <a:p>
            <a:pPr marL="0" marR="0" lvl="0" indent="0" algn="l" defTabSz="914400" rtl="0" eaLnBrk="1" fontAlgn="auto" latinLnBrk="0" hangingPunct="1">
              <a:lnSpc>
                <a:spcPct val="107916"/>
              </a:lnSpc>
              <a:spcBef>
                <a:spcPts val="0"/>
              </a:spcBef>
              <a:spcAft>
                <a:spcPts val="0"/>
              </a:spcAft>
              <a:buClr>
                <a:srgbClr val="000000"/>
              </a:buClr>
              <a:buSzPts val="900"/>
              <a:buFont typeface="Arial"/>
              <a:buNone/>
              <a:tabLst/>
              <a:defRPr/>
            </a:pPr>
            <a:endParaRPr lang="en-AU" sz="1200">
              <a:solidFill>
                <a:srgbClr val="EFEBEB"/>
              </a:solidFill>
              <a:highlight>
                <a:srgbClr val="FFFFFF"/>
              </a:highlight>
              <a:latin typeface="Arial" panose="020B0604020202020204" pitchFamily="34" charset="0"/>
              <a:ea typeface="Arial"/>
              <a:cs typeface="Arial" panose="020B0604020202020204" pitchFamily="34" charset="0"/>
              <a:sym typeface="Calibri"/>
            </a:endParaRPr>
          </a:p>
          <a:p>
            <a:pPr marL="0" marR="0" lvl="0" indent="0" algn="l" defTabSz="914400" rtl="0" eaLnBrk="1" fontAlgn="auto" latinLnBrk="0" hangingPunct="1">
              <a:lnSpc>
                <a:spcPct val="107916"/>
              </a:lnSpc>
              <a:spcBef>
                <a:spcPts val="0"/>
              </a:spcBef>
              <a:spcAft>
                <a:spcPts val="0"/>
              </a:spcAft>
              <a:buClr>
                <a:srgbClr val="000000"/>
              </a:buClr>
              <a:buSzPts val="900"/>
              <a:buFont typeface="Arial"/>
              <a:buNone/>
              <a:tabLst/>
              <a:defRPr/>
            </a:pPr>
            <a:endParaRPr kumimoji="0" lang="en-AU" sz="1200" b="0" i="0" u="none" strike="noStrike" kern="1200" cap="none" spc="0" normalizeH="0" baseline="0" noProof="0">
              <a:ln>
                <a:noFill/>
              </a:ln>
              <a:solidFill>
                <a:srgbClr val="EFEBEB"/>
              </a:solidFill>
              <a:effectLst/>
              <a:highlight>
                <a:srgbClr val="FFFFFF"/>
              </a:highlight>
              <a:uLnTx/>
              <a:uFillTx/>
              <a:latin typeface="Arial" panose="020B0604020202020204" pitchFamily="34" charset="0"/>
              <a:ea typeface="Arial"/>
              <a:cs typeface="Arial" panose="020B0604020202020204" pitchFamily="34" charset="0"/>
              <a:sym typeface="Calibri"/>
            </a:endParaRPr>
          </a:p>
          <a:p>
            <a:pPr marL="0" marR="0" lvl="0" indent="0" algn="l" defTabSz="914400" rtl="0" eaLnBrk="1" fontAlgn="auto" latinLnBrk="0" hangingPunct="1">
              <a:lnSpc>
                <a:spcPct val="107916"/>
              </a:lnSpc>
              <a:spcBef>
                <a:spcPts val="0"/>
              </a:spcBef>
              <a:spcAft>
                <a:spcPts val="0"/>
              </a:spcAft>
              <a:buClr>
                <a:srgbClr val="000000"/>
              </a:buClr>
              <a:buSzPts val="900"/>
              <a:buFont typeface="Arial"/>
              <a:buNone/>
              <a:tabLst/>
              <a:defRPr/>
            </a:pPr>
            <a:endParaRPr kumimoji="0" lang="en-AU" sz="1200" b="0" i="0" u="none" strike="noStrike" kern="1200" cap="none" spc="0" normalizeH="0" baseline="0" noProof="0">
              <a:ln>
                <a:noFill/>
              </a:ln>
              <a:solidFill>
                <a:srgbClr val="EFEBEB"/>
              </a:solidFill>
              <a:effectLst/>
              <a:highlight>
                <a:srgbClr val="FFFFFF"/>
              </a:highlight>
              <a:uLnTx/>
              <a:uFillTx/>
              <a:latin typeface="Arial" panose="020B0604020202020204" pitchFamily="34" charset="0"/>
              <a:ea typeface="Arial"/>
              <a:cs typeface="Arial" panose="020B0604020202020204" pitchFamily="34" charset="0"/>
              <a:sym typeface="Arial"/>
            </a:endParaRPr>
          </a:p>
        </p:txBody>
      </p:sp>
      <p:sp>
        <p:nvSpPr>
          <p:cNvPr id="10" name="TextBox 9">
            <a:extLst>
              <a:ext uri="{FF2B5EF4-FFF2-40B4-BE49-F238E27FC236}">
                <a16:creationId xmlns:a16="http://schemas.microsoft.com/office/drawing/2014/main" id="{5400FE94-5412-3718-A381-6592BECA5857}"/>
              </a:ext>
            </a:extLst>
          </p:cNvPr>
          <p:cNvSpPr txBox="1"/>
          <p:nvPr/>
        </p:nvSpPr>
        <p:spPr>
          <a:xfrm>
            <a:off x="6336024" y="3440486"/>
            <a:ext cx="1738871" cy="1292020"/>
          </a:xfrm>
          <a:prstGeom prst="rect">
            <a:avLst/>
          </a:prstGeom>
          <a:noFill/>
        </p:spPr>
        <p:txBody>
          <a:bodyPr wrap="square" lIns="0" tIns="0" rIns="36000" bIns="0" anchor="t">
            <a:spAutoFit/>
          </a:bodyPr>
          <a:lstStyle/>
          <a:p>
            <a:pPr marL="0" marR="0" lvl="0" indent="0" algn="l" defTabSz="914400" rtl="0" eaLnBrk="1" fontAlgn="auto" latinLnBrk="0" hangingPunct="1">
              <a:lnSpc>
                <a:spcPct val="107916"/>
              </a:lnSpc>
              <a:spcBef>
                <a:spcPts val="0"/>
              </a:spcBef>
              <a:spcAft>
                <a:spcPts val="600"/>
              </a:spcAft>
              <a:buClr>
                <a:srgbClr val="000000"/>
              </a:buClr>
              <a:buSzPts val="900"/>
              <a:buFont typeface="Arial"/>
              <a:buNone/>
              <a:tabLst/>
              <a:defRPr/>
            </a:pPr>
            <a:r>
              <a:rPr kumimoji="0" lang="en-AU" sz="1300" b="1" i="0" u="none" strike="noStrike" kern="1200" cap="none" spc="0" normalizeH="0" baseline="0" noProof="0">
                <a:ln>
                  <a:noFill/>
                </a:ln>
                <a:solidFill>
                  <a:srgbClr val="EFEBEB"/>
                </a:solidFill>
                <a:effectLst/>
                <a:uLnTx/>
                <a:uFillTx/>
                <a:latin typeface="Arial"/>
                <a:ea typeface="Calibri"/>
                <a:cs typeface="Arial"/>
                <a:sym typeface="Calibri"/>
              </a:rPr>
              <a:t>ARDC Nectar Component</a:t>
            </a:r>
          </a:p>
          <a:p>
            <a:pPr>
              <a:lnSpc>
                <a:spcPct val="107915"/>
              </a:lnSpc>
              <a:spcAft>
                <a:spcPts val="600"/>
              </a:spcAft>
              <a:defRPr/>
            </a:pPr>
            <a:r>
              <a:rPr lang="en-AU" sz="1200">
                <a:solidFill>
                  <a:srgbClr val="FFFFFF"/>
                </a:solidFill>
                <a:latin typeface="Arial"/>
                <a:ea typeface="Calibri"/>
                <a:cs typeface="Arial"/>
                <a:sym typeface="Calibri"/>
              </a:rPr>
              <a:t>Architectural</a:t>
            </a:r>
            <a:r>
              <a:rPr lang="en-AU" sz="1200">
                <a:solidFill>
                  <a:srgbClr val="FFFFFF"/>
                </a:solidFill>
                <a:latin typeface="Aptos"/>
                <a:ea typeface="Calibri"/>
                <a:cs typeface="Arial"/>
                <a:sym typeface="Calibri"/>
              </a:rPr>
              <a:t> </a:t>
            </a:r>
            <a:r>
              <a:rPr lang="en-AU" sz="1200">
                <a:solidFill>
                  <a:srgbClr val="EFEBEB"/>
                </a:solidFill>
                <a:latin typeface="Arial"/>
                <a:ea typeface="Calibri"/>
                <a:cs typeface="Arial"/>
                <a:sym typeface="Calibri"/>
              </a:rPr>
              <a:t>Reference for a federated AAI to support research collaborations</a:t>
            </a:r>
            <a:endParaRPr lang="en-AU" sz="1200" b="0" i="0" u="none" strike="noStrike" kern="1200" cap="none" spc="0" normalizeH="0" baseline="0" noProof="0">
              <a:ln>
                <a:noFill/>
              </a:ln>
              <a:solidFill>
                <a:srgbClr val="EFEBEB"/>
              </a:solidFill>
              <a:effectLst/>
              <a:highlight>
                <a:srgbClr val="FFFFFF"/>
              </a:highlight>
              <a:uLnTx/>
              <a:uFillTx/>
              <a:latin typeface="Arial"/>
              <a:ea typeface="Arial"/>
              <a:cs typeface="Arial"/>
            </a:endParaRPr>
          </a:p>
        </p:txBody>
      </p:sp>
      <p:sp>
        <p:nvSpPr>
          <p:cNvPr id="11" name="TextBox 10">
            <a:extLst>
              <a:ext uri="{FF2B5EF4-FFF2-40B4-BE49-F238E27FC236}">
                <a16:creationId xmlns:a16="http://schemas.microsoft.com/office/drawing/2014/main" id="{1B46836A-261E-D5CA-3A54-D72D26464EB3}"/>
              </a:ext>
            </a:extLst>
          </p:cNvPr>
          <p:cNvSpPr txBox="1"/>
          <p:nvPr/>
        </p:nvSpPr>
        <p:spPr>
          <a:xfrm>
            <a:off x="8282589" y="3440486"/>
            <a:ext cx="1738871" cy="893193"/>
          </a:xfrm>
          <a:prstGeom prst="rect">
            <a:avLst/>
          </a:prstGeom>
          <a:noFill/>
        </p:spPr>
        <p:txBody>
          <a:bodyPr wrap="square" lIns="0" tIns="0" rIns="36000" bIns="0" anchor="t">
            <a:spAutoFit/>
          </a:bodyPr>
          <a:lstStyle/>
          <a:p>
            <a:pPr marL="0" marR="0" lvl="0" indent="0" algn="l" defTabSz="914400" rtl="0" eaLnBrk="1" fontAlgn="auto" latinLnBrk="0" hangingPunct="1">
              <a:lnSpc>
                <a:spcPct val="107916"/>
              </a:lnSpc>
              <a:spcBef>
                <a:spcPts val="0"/>
              </a:spcBef>
              <a:spcAft>
                <a:spcPts val="600"/>
              </a:spcAft>
              <a:buClr>
                <a:srgbClr val="000000"/>
              </a:buClr>
              <a:buSzPts val="900"/>
              <a:buFont typeface="Arial"/>
              <a:buNone/>
              <a:tabLst/>
              <a:defRPr/>
            </a:pPr>
            <a:r>
              <a:rPr kumimoji="0" lang="en-AU" sz="1300" b="1" i="0" u="none" strike="noStrike" kern="1200" cap="none" spc="0" normalizeH="0" baseline="0" noProof="0">
                <a:ln>
                  <a:noFill/>
                </a:ln>
                <a:solidFill>
                  <a:srgbClr val="EFEBEB"/>
                </a:solidFill>
                <a:effectLst/>
                <a:uLnTx/>
                <a:uFillTx/>
                <a:latin typeface="Arial"/>
                <a:ea typeface="Calibri"/>
                <a:cs typeface="Arial"/>
                <a:sym typeface="Calibri"/>
              </a:rPr>
              <a:t>National Imaging Facility</a:t>
            </a:r>
          </a:p>
          <a:p>
            <a:pPr>
              <a:lnSpc>
                <a:spcPct val="107916"/>
              </a:lnSpc>
              <a:spcAft>
                <a:spcPts val="600"/>
              </a:spcAft>
              <a:buClr>
                <a:srgbClr val="000000"/>
              </a:buClr>
              <a:buSzPts val="900"/>
              <a:defRPr/>
            </a:pPr>
            <a:r>
              <a:rPr kumimoji="0" lang="en-AU" sz="1200" b="0" i="0" u="none" strike="noStrike" kern="1200" cap="none" spc="0" normalizeH="0" baseline="0" noProof="0">
                <a:ln>
                  <a:noFill/>
                </a:ln>
                <a:solidFill>
                  <a:srgbClr val="EFEBEB"/>
                </a:solidFill>
                <a:effectLst/>
                <a:uLnTx/>
                <a:uFillTx/>
                <a:latin typeface="Arial"/>
                <a:ea typeface="Calibri"/>
                <a:cs typeface="Arial"/>
                <a:sym typeface="Calibri"/>
              </a:rPr>
              <a:t>XNAT</a:t>
            </a:r>
            <a:r>
              <a:rPr lang="en-AU" sz="1200">
                <a:solidFill>
                  <a:srgbClr val="EFEBEB"/>
                </a:solidFill>
                <a:latin typeface="Arial"/>
                <a:ea typeface="Calibri"/>
                <a:cs typeface="Arial"/>
                <a:sym typeface="Calibri"/>
              </a:rPr>
              <a:t>/</a:t>
            </a:r>
            <a:r>
              <a:rPr lang="en-AU" sz="1200" err="1">
                <a:solidFill>
                  <a:srgbClr val="EFEBEB"/>
                </a:solidFill>
                <a:latin typeface="Arial"/>
                <a:ea typeface="Calibri"/>
                <a:cs typeface="Arial"/>
                <a:sym typeface="Calibri"/>
              </a:rPr>
              <a:t>REDCap</a:t>
            </a:r>
            <a:r>
              <a:rPr kumimoji="0" lang="en-AU" sz="1200" b="0" i="0" u="none" strike="noStrike" kern="1200" cap="none" spc="0" normalizeH="0" baseline="0" noProof="0">
                <a:ln>
                  <a:noFill/>
                </a:ln>
                <a:solidFill>
                  <a:srgbClr val="EFEBEB"/>
                </a:solidFill>
                <a:effectLst/>
                <a:uLnTx/>
                <a:uFillTx/>
                <a:latin typeface="Arial"/>
                <a:ea typeface="Calibri"/>
                <a:cs typeface="Arial"/>
                <a:sym typeface="Calibri"/>
              </a:rPr>
              <a:t> Integration</a:t>
            </a:r>
            <a:r>
              <a:rPr lang="en-AU" sz="1200">
                <a:solidFill>
                  <a:srgbClr val="EFEBEB"/>
                </a:solidFill>
                <a:latin typeface="Arial"/>
                <a:ea typeface="Calibri"/>
                <a:cs typeface="Arial"/>
                <a:sym typeface="Calibri"/>
              </a:rPr>
              <a:t> with AAI</a:t>
            </a:r>
            <a:endParaRPr kumimoji="0" lang="en-AU" sz="1200" b="0" i="0" u="none" strike="noStrike" kern="1200" cap="none" spc="0" normalizeH="0" baseline="0" noProof="0">
              <a:ln>
                <a:noFill/>
              </a:ln>
              <a:solidFill>
                <a:srgbClr val="EFEBEB"/>
              </a:solidFill>
              <a:effectLst/>
              <a:highlight>
                <a:srgbClr val="FFFFFF"/>
              </a:highlight>
              <a:uLnTx/>
              <a:uFillTx/>
              <a:latin typeface="Arial"/>
              <a:ea typeface="Arial"/>
              <a:cs typeface="Arial"/>
              <a:sym typeface="Arial"/>
            </a:endParaRPr>
          </a:p>
        </p:txBody>
      </p:sp>
      <p:sp>
        <p:nvSpPr>
          <p:cNvPr id="12" name="TextBox 11">
            <a:extLst>
              <a:ext uri="{FF2B5EF4-FFF2-40B4-BE49-F238E27FC236}">
                <a16:creationId xmlns:a16="http://schemas.microsoft.com/office/drawing/2014/main" id="{0219526D-987B-F8F7-2940-BDF8B44A50B1}"/>
              </a:ext>
            </a:extLst>
          </p:cNvPr>
          <p:cNvSpPr txBox="1"/>
          <p:nvPr/>
        </p:nvSpPr>
        <p:spPr>
          <a:xfrm>
            <a:off x="10229154" y="3440486"/>
            <a:ext cx="1738871" cy="677045"/>
          </a:xfrm>
          <a:prstGeom prst="rect">
            <a:avLst/>
          </a:prstGeom>
          <a:noFill/>
        </p:spPr>
        <p:txBody>
          <a:bodyPr wrap="square" lIns="0" tIns="0" rIns="36000" bIns="0">
            <a:spAutoFit/>
          </a:bodyPr>
          <a:lstStyle/>
          <a:p>
            <a:pPr marL="0" marR="0" lvl="0" indent="0" algn="l" defTabSz="914400" rtl="0" eaLnBrk="1" fontAlgn="auto" latinLnBrk="0" hangingPunct="1">
              <a:lnSpc>
                <a:spcPct val="107916"/>
              </a:lnSpc>
              <a:spcBef>
                <a:spcPts val="0"/>
              </a:spcBef>
              <a:spcAft>
                <a:spcPts val="600"/>
              </a:spcAft>
              <a:buClr>
                <a:srgbClr val="000000"/>
              </a:buClr>
              <a:buSzPts val="900"/>
              <a:buFont typeface="Arial"/>
              <a:buNone/>
              <a:tabLst/>
              <a:defRPr/>
            </a:pPr>
            <a:r>
              <a:rPr kumimoji="0" lang="en-AU" sz="1300" b="1" i="0" u="none" strike="noStrike" kern="1200" cap="none" spc="0" normalizeH="0" baseline="0" noProof="0">
                <a:ln>
                  <a:noFill/>
                </a:ln>
                <a:solidFill>
                  <a:srgbClr val="EFEBEB"/>
                </a:solidFill>
                <a:effectLst/>
                <a:uLnTx/>
                <a:uFillTx/>
                <a:latin typeface="Arial" panose="020B0604020202020204" pitchFamily="34" charset="0"/>
                <a:ea typeface="Calibri"/>
                <a:cs typeface="Arial" panose="020B0604020202020204" pitchFamily="34" charset="0"/>
                <a:sym typeface="Calibri"/>
              </a:rPr>
              <a:t>Microscopy Australia</a:t>
            </a:r>
          </a:p>
          <a:p>
            <a:pPr marL="0" marR="0" lvl="0" indent="0" algn="l" defTabSz="914400" rtl="0" eaLnBrk="1" fontAlgn="auto" latinLnBrk="0" hangingPunct="1">
              <a:lnSpc>
                <a:spcPct val="107916"/>
              </a:lnSpc>
              <a:spcBef>
                <a:spcPts val="0"/>
              </a:spcBef>
              <a:spcAft>
                <a:spcPts val="0"/>
              </a:spcAft>
              <a:buClr>
                <a:srgbClr val="000000"/>
              </a:buClr>
              <a:buSzPts val="900"/>
              <a:buFont typeface="Arial"/>
              <a:buNone/>
              <a:tabLst/>
              <a:defRPr/>
            </a:pPr>
            <a:r>
              <a:rPr lang="en-AU" sz="1200">
                <a:solidFill>
                  <a:srgbClr val="EFEBEB"/>
                </a:solidFill>
                <a:latin typeface="Arial" panose="020B0604020202020204" pitchFamily="34" charset="0"/>
                <a:ea typeface="Calibri"/>
                <a:cs typeface="Arial" panose="020B0604020202020204" pitchFamily="34" charset="0"/>
                <a:sym typeface="Calibri"/>
              </a:rPr>
              <a:t>T</a:t>
            </a:r>
            <a:r>
              <a:rPr kumimoji="0" lang="en-AU" sz="1200" b="0" i="0" u="none" strike="noStrike" kern="1200" cap="none" spc="0" normalizeH="0" baseline="0" noProof="0">
                <a:ln>
                  <a:noFill/>
                </a:ln>
                <a:solidFill>
                  <a:srgbClr val="EFEBEB"/>
                </a:solidFill>
                <a:effectLst/>
                <a:uLnTx/>
                <a:uFillTx/>
                <a:latin typeface="Arial" panose="020B0604020202020204" pitchFamily="34" charset="0"/>
                <a:ea typeface="Calibri"/>
                <a:cs typeface="Arial" panose="020B0604020202020204" pitchFamily="34" charset="0"/>
                <a:sym typeface="Calibri"/>
              </a:rPr>
              <a:t>racking instrument level research impact</a:t>
            </a:r>
            <a:endParaRPr kumimoji="0" lang="en-AU" sz="1200" b="0" i="0" u="none" strike="noStrike" kern="1200" cap="none" spc="0" normalizeH="0" baseline="0" noProof="0">
              <a:ln>
                <a:noFill/>
              </a:ln>
              <a:solidFill>
                <a:srgbClr val="EFEBEB"/>
              </a:solidFill>
              <a:effectLst/>
              <a:highlight>
                <a:srgbClr val="FFFFFF"/>
              </a:highlight>
              <a:uLnTx/>
              <a:uFillTx/>
              <a:latin typeface="Arial" panose="020B0604020202020204" pitchFamily="34" charset="0"/>
              <a:ea typeface="Arial"/>
              <a:cs typeface="Arial" panose="020B0604020202020204" pitchFamily="34" charset="0"/>
              <a:sym typeface="Arial"/>
            </a:endParaRPr>
          </a:p>
        </p:txBody>
      </p:sp>
      <p:cxnSp>
        <p:nvCxnSpPr>
          <p:cNvPr id="13" name="Straight Connector 12">
            <a:extLst>
              <a:ext uri="{FF2B5EF4-FFF2-40B4-BE49-F238E27FC236}">
                <a16:creationId xmlns:a16="http://schemas.microsoft.com/office/drawing/2014/main" id="{6727213B-D88F-A43A-0B6A-02D77C2A8AFE}"/>
              </a:ext>
            </a:extLst>
          </p:cNvPr>
          <p:cNvCxnSpPr>
            <a:cxnSpLocks/>
          </p:cNvCxnSpPr>
          <p:nvPr/>
        </p:nvCxnSpPr>
        <p:spPr>
          <a:xfrm>
            <a:off x="2276765" y="2747393"/>
            <a:ext cx="0" cy="4104000"/>
          </a:xfrm>
          <a:prstGeom prst="line">
            <a:avLst/>
          </a:prstGeom>
          <a:ln w="12700">
            <a:solidFill>
              <a:schemeClr val="tx1">
                <a:lumMod val="90000"/>
                <a:lumOff val="1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2EC3DE5-F8B1-6C62-6F3C-14CEB0B0BA0B}"/>
              </a:ext>
            </a:extLst>
          </p:cNvPr>
          <p:cNvCxnSpPr>
            <a:cxnSpLocks/>
          </p:cNvCxnSpPr>
          <p:nvPr/>
        </p:nvCxnSpPr>
        <p:spPr>
          <a:xfrm>
            <a:off x="4223330" y="2747393"/>
            <a:ext cx="0" cy="4104000"/>
          </a:xfrm>
          <a:prstGeom prst="line">
            <a:avLst/>
          </a:prstGeom>
          <a:ln w="12700">
            <a:solidFill>
              <a:schemeClr val="tx1">
                <a:lumMod val="90000"/>
                <a:lumOff val="1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1DCED3D-1853-6135-3DBA-56F06A7584A9}"/>
              </a:ext>
            </a:extLst>
          </p:cNvPr>
          <p:cNvCxnSpPr>
            <a:cxnSpLocks/>
          </p:cNvCxnSpPr>
          <p:nvPr/>
        </p:nvCxnSpPr>
        <p:spPr>
          <a:xfrm>
            <a:off x="6153731" y="2747393"/>
            <a:ext cx="0" cy="4104000"/>
          </a:xfrm>
          <a:prstGeom prst="line">
            <a:avLst/>
          </a:prstGeom>
          <a:ln w="12700">
            <a:solidFill>
              <a:schemeClr val="tx1">
                <a:lumMod val="90000"/>
                <a:lumOff val="1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BC6E74F-51D0-A2E9-4B6C-892E6C6BBB5B}"/>
              </a:ext>
            </a:extLst>
          </p:cNvPr>
          <p:cNvCxnSpPr>
            <a:cxnSpLocks/>
          </p:cNvCxnSpPr>
          <p:nvPr/>
        </p:nvCxnSpPr>
        <p:spPr>
          <a:xfrm>
            <a:off x="8116460" y="2747393"/>
            <a:ext cx="0" cy="4104000"/>
          </a:xfrm>
          <a:prstGeom prst="line">
            <a:avLst/>
          </a:prstGeom>
          <a:ln w="12700">
            <a:solidFill>
              <a:schemeClr val="tx1">
                <a:lumMod val="90000"/>
                <a:lumOff val="1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143C83B-E3C9-6B06-E653-D1FA523BA296}"/>
              </a:ext>
            </a:extLst>
          </p:cNvPr>
          <p:cNvCxnSpPr>
            <a:cxnSpLocks/>
          </p:cNvCxnSpPr>
          <p:nvPr/>
        </p:nvCxnSpPr>
        <p:spPr>
          <a:xfrm>
            <a:off x="10074571" y="2747393"/>
            <a:ext cx="0" cy="4104000"/>
          </a:xfrm>
          <a:prstGeom prst="line">
            <a:avLst/>
          </a:prstGeom>
          <a:ln w="12700">
            <a:solidFill>
              <a:schemeClr val="tx1">
                <a:lumMod val="90000"/>
                <a:lumOff val="10000"/>
              </a:schemeClr>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E90EAF9B-1933-3C8E-5D64-1A48116AF5CE}"/>
              </a:ext>
            </a:extLst>
          </p:cNvPr>
          <p:cNvPicPr>
            <a:picLocks noChangeAspect="1"/>
          </p:cNvPicPr>
          <p:nvPr/>
        </p:nvPicPr>
        <p:blipFill>
          <a:blip r:embed="rId3"/>
          <a:stretch>
            <a:fillRect/>
          </a:stretch>
        </p:blipFill>
        <p:spPr>
          <a:xfrm>
            <a:off x="496329" y="2582755"/>
            <a:ext cx="739536" cy="720001"/>
          </a:xfrm>
          <a:prstGeom prst="rect">
            <a:avLst/>
          </a:prstGeom>
        </p:spPr>
      </p:pic>
      <p:pic>
        <p:nvPicPr>
          <p:cNvPr id="3" name="Picture 2">
            <a:extLst>
              <a:ext uri="{FF2B5EF4-FFF2-40B4-BE49-F238E27FC236}">
                <a16:creationId xmlns:a16="http://schemas.microsoft.com/office/drawing/2014/main" id="{A3A5DEF8-4CE8-2566-724A-5E59DD4A4872}"/>
              </a:ext>
            </a:extLst>
          </p:cNvPr>
          <p:cNvPicPr>
            <a:picLocks noChangeAspect="1"/>
          </p:cNvPicPr>
          <p:nvPr/>
        </p:nvPicPr>
        <p:blipFill>
          <a:blip r:embed="rId4"/>
          <a:stretch>
            <a:fillRect/>
          </a:stretch>
        </p:blipFill>
        <p:spPr>
          <a:xfrm>
            <a:off x="2440138" y="2539702"/>
            <a:ext cx="771059" cy="806107"/>
          </a:xfrm>
          <a:prstGeom prst="rect">
            <a:avLst/>
          </a:prstGeom>
        </p:spPr>
      </p:pic>
      <p:pic>
        <p:nvPicPr>
          <p:cNvPr id="4" name="Picture 3">
            <a:extLst>
              <a:ext uri="{FF2B5EF4-FFF2-40B4-BE49-F238E27FC236}">
                <a16:creationId xmlns:a16="http://schemas.microsoft.com/office/drawing/2014/main" id="{D887B092-7470-BE1A-9498-748558EDA0A0}"/>
              </a:ext>
            </a:extLst>
          </p:cNvPr>
          <p:cNvPicPr>
            <a:picLocks noChangeAspect="1"/>
          </p:cNvPicPr>
          <p:nvPr/>
        </p:nvPicPr>
        <p:blipFill>
          <a:blip r:embed="rId5"/>
          <a:stretch>
            <a:fillRect/>
          </a:stretch>
        </p:blipFill>
        <p:spPr>
          <a:xfrm>
            <a:off x="4368941" y="2582755"/>
            <a:ext cx="1382819" cy="477631"/>
          </a:xfrm>
          <a:prstGeom prst="rect">
            <a:avLst/>
          </a:prstGeom>
        </p:spPr>
      </p:pic>
      <p:pic>
        <p:nvPicPr>
          <p:cNvPr id="25" name="Picture 24">
            <a:extLst>
              <a:ext uri="{FF2B5EF4-FFF2-40B4-BE49-F238E27FC236}">
                <a16:creationId xmlns:a16="http://schemas.microsoft.com/office/drawing/2014/main" id="{CC102F5E-2736-6D06-A32D-7C02F807607F}"/>
              </a:ext>
            </a:extLst>
          </p:cNvPr>
          <p:cNvPicPr>
            <a:picLocks noChangeAspect="1"/>
          </p:cNvPicPr>
          <p:nvPr/>
        </p:nvPicPr>
        <p:blipFill>
          <a:blip r:embed="rId6"/>
          <a:stretch>
            <a:fillRect/>
          </a:stretch>
        </p:blipFill>
        <p:spPr>
          <a:xfrm>
            <a:off x="6294082" y="2539702"/>
            <a:ext cx="1735762" cy="575566"/>
          </a:xfrm>
          <a:prstGeom prst="rect">
            <a:avLst/>
          </a:prstGeom>
        </p:spPr>
      </p:pic>
      <p:pic>
        <p:nvPicPr>
          <p:cNvPr id="26" name="Picture 25">
            <a:extLst>
              <a:ext uri="{FF2B5EF4-FFF2-40B4-BE49-F238E27FC236}">
                <a16:creationId xmlns:a16="http://schemas.microsoft.com/office/drawing/2014/main" id="{783A8A07-DAD6-F96F-04A4-3013E504ED30}"/>
              </a:ext>
            </a:extLst>
          </p:cNvPr>
          <p:cNvPicPr>
            <a:picLocks noChangeAspect="1"/>
          </p:cNvPicPr>
          <p:nvPr/>
        </p:nvPicPr>
        <p:blipFill>
          <a:blip r:embed="rId7"/>
          <a:stretch>
            <a:fillRect/>
          </a:stretch>
        </p:blipFill>
        <p:spPr>
          <a:xfrm>
            <a:off x="8282589" y="2539702"/>
            <a:ext cx="1691552" cy="575567"/>
          </a:xfrm>
          <a:prstGeom prst="rect">
            <a:avLst/>
          </a:prstGeom>
        </p:spPr>
      </p:pic>
      <p:pic>
        <p:nvPicPr>
          <p:cNvPr id="27" name="Picture 26">
            <a:extLst>
              <a:ext uri="{FF2B5EF4-FFF2-40B4-BE49-F238E27FC236}">
                <a16:creationId xmlns:a16="http://schemas.microsoft.com/office/drawing/2014/main" id="{D20B8723-2231-724F-A002-D7DC4139F860}"/>
              </a:ext>
            </a:extLst>
          </p:cNvPr>
          <p:cNvPicPr>
            <a:picLocks noChangeAspect="1"/>
          </p:cNvPicPr>
          <p:nvPr/>
        </p:nvPicPr>
        <p:blipFill>
          <a:blip r:embed="rId8"/>
          <a:stretch>
            <a:fillRect/>
          </a:stretch>
        </p:blipFill>
        <p:spPr>
          <a:xfrm>
            <a:off x="10175002" y="2539702"/>
            <a:ext cx="1825711" cy="477631"/>
          </a:xfrm>
          <a:prstGeom prst="rect">
            <a:avLst/>
          </a:prstGeom>
        </p:spPr>
      </p:pic>
    </p:spTree>
    <p:extLst>
      <p:ext uri="{BB962C8B-B14F-4D97-AF65-F5344CB8AC3E}">
        <p14:creationId xmlns:p14="http://schemas.microsoft.com/office/powerpoint/2010/main" val="1617435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CE3C4F-FF40-C338-9DFE-13C4CF6B5535}"/>
            </a:ext>
          </a:extLst>
        </p:cNvPr>
        <p:cNvGrpSpPr/>
        <p:nvPr/>
      </p:nvGrpSpPr>
      <p:grpSpPr>
        <a:xfrm>
          <a:off x="0" y="0"/>
          <a:ext cx="0" cy="0"/>
          <a:chOff x="0" y="0"/>
          <a:chExt cx="0" cy="0"/>
        </a:xfrm>
      </p:grpSpPr>
      <p:sp>
        <p:nvSpPr>
          <p:cNvPr id="14" name="TextBox 13">
            <a:extLst>
              <a:ext uri="{FF2B5EF4-FFF2-40B4-BE49-F238E27FC236}">
                <a16:creationId xmlns:a16="http://schemas.microsoft.com/office/drawing/2014/main" id="{9D578542-12ED-F6CA-6396-BDAB4A3B671A}"/>
              </a:ext>
            </a:extLst>
          </p:cNvPr>
          <p:cNvSpPr txBox="1"/>
          <p:nvPr/>
        </p:nvSpPr>
        <p:spPr>
          <a:xfrm>
            <a:off x="938857" y="3093763"/>
            <a:ext cx="8476992" cy="230832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AU" sz="2400">
              <a:solidFill>
                <a:srgbClr val="000000"/>
              </a:solidFill>
              <a:latin typeface="Arial" panose="020B0604020202020204" pitchFamily="34" charset="0"/>
              <a:cs typeface="Arial" panose="020B0604020202020204" pitchFamily="34" charset="0"/>
            </a:endParaRPr>
          </a:p>
          <a:p>
            <a:r>
              <a:rPr lang="en-AU" sz="2400">
                <a:solidFill>
                  <a:srgbClr val="000000"/>
                </a:solidFill>
                <a:latin typeface="Arial" panose="020B0604020202020204" pitchFamily="34" charset="0"/>
                <a:cs typeface="Arial" panose="020B0604020202020204" pitchFamily="34" charset="0"/>
              </a:rPr>
              <a:t>The GUARDIANS mission is to empower Australian researchers to easily and securely discover, access, and analyse human genomics data across national infrastructure, using the latest tools and resources.</a:t>
            </a:r>
          </a:p>
          <a:p>
            <a:endParaRPr lang="en-AU" sz="2400">
              <a:solidFill>
                <a:srgbClr val="000000"/>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AC59D525-72DE-54D0-ED6D-6EAD8AE9B66D}"/>
              </a:ext>
            </a:extLst>
          </p:cNvPr>
          <p:cNvSpPr txBox="1"/>
          <p:nvPr/>
        </p:nvSpPr>
        <p:spPr>
          <a:xfrm>
            <a:off x="1672942" y="2055162"/>
            <a:ext cx="5370409" cy="120032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2400" b="1">
                <a:solidFill>
                  <a:srgbClr val="000000"/>
                </a:solidFill>
                <a:latin typeface="Arial" panose="020B0604020202020204" pitchFamily="34" charset="0"/>
                <a:cs typeface="Arial" panose="020B0604020202020204" pitchFamily="34" charset="0"/>
              </a:rPr>
              <a:t>GUARDIANS: </a:t>
            </a:r>
            <a:r>
              <a:rPr lang="en-AU" sz="2400"/>
              <a:t>(human </a:t>
            </a:r>
            <a:r>
              <a:rPr lang="en-AU" sz="2400" b="1"/>
              <a:t>G</a:t>
            </a:r>
            <a:r>
              <a:rPr lang="en-AU" sz="2400"/>
              <a:t>enomics </a:t>
            </a:r>
            <a:r>
              <a:rPr lang="en-AU" sz="2400" b="1"/>
              <a:t>U</a:t>
            </a:r>
            <a:r>
              <a:rPr lang="en-AU" sz="2400"/>
              <a:t>plift for </a:t>
            </a:r>
            <a:r>
              <a:rPr lang="en-AU" sz="2400" b="1"/>
              <a:t>A</a:t>
            </a:r>
            <a:r>
              <a:rPr lang="en-AU" sz="2400"/>
              <a:t>ustralia through </a:t>
            </a:r>
            <a:r>
              <a:rPr lang="en-AU" sz="2400" b="1"/>
              <a:t>R</a:t>
            </a:r>
            <a:r>
              <a:rPr lang="en-AU" sz="2400"/>
              <a:t>esearch </a:t>
            </a:r>
            <a:r>
              <a:rPr lang="en-AU" sz="2400" b="1"/>
              <a:t>D</a:t>
            </a:r>
            <a:r>
              <a:rPr lang="en-AU" sz="2400"/>
              <a:t>ata </a:t>
            </a:r>
            <a:r>
              <a:rPr lang="en-AU" sz="2400" b="1"/>
              <a:t>I</a:t>
            </a:r>
            <a:r>
              <a:rPr lang="en-AU" sz="2400"/>
              <a:t>nfrastructure </a:t>
            </a:r>
            <a:r>
              <a:rPr lang="en-AU" sz="2400" b="1"/>
              <a:t>A</a:t>
            </a:r>
            <a:r>
              <a:rPr lang="en-AU" sz="2400"/>
              <a:t>t </a:t>
            </a:r>
            <a:r>
              <a:rPr lang="en-AU" sz="2400" b="1"/>
              <a:t>N</a:t>
            </a:r>
            <a:r>
              <a:rPr lang="en-AU" sz="2400"/>
              <a:t>ational </a:t>
            </a:r>
            <a:r>
              <a:rPr lang="en-AU" sz="2400" b="1"/>
              <a:t>S</a:t>
            </a:r>
            <a:r>
              <a:rPr lang="en-AU" sz="2400"/>
              <a:t>cale)</a:t>
            </a:r>
            <a:endParaRPr lang="en-US" sz="2400" b="1">
              <a:solidFill>
                <a:srgbClr val="000000"/>
              </a:solidFill>
              <a:latin typeface="Arial" panose="020B0604020202020204" pitchFamily="34" charset="0"/>
              <a:cs typeface="Arial" panose="020B0604020202020204" pitchFamily="34" charset="0"/>
            </a:endParaRPr>
          </a:p>
        </p:txBody>
      </p:sp>
      <p:sp>
        <p:nvSpPr>
          <p:cNvPr id="3" name="Title 2">
            <a:extLst>
              <a:ext uri="{FF2B5EF4-FFF2-40B4-BE49-F238E27FC236}">
                <a16:creationId xmlns:a16="http://schemas.microsoft.com/office/drawing/2014/main" id="{220D4388-0F06-CCC5-381C-313FE033A380}"/>
              </a:ext>
            </a:extLst>
          </p:cNvPr>
          <p:cNvSpPr>
            <a:spLocks noGrp="1"/>
          </p:cNvSpPr>
          <p:nvPr>
            <p:ph type="title"/>
          </p:nvPr>
        </p:nvSpPr>
        <p:spPr>
          <a:xfrm>
            <a:off x="520041" y="300265"/>
            <a:ext cx="10515600" cy="1325563"/>
          </a:xfrm>
        </p:spPr>
        <p:txBody>
          <a:bodyPr>
            <a:normAutofit/>
          </a:bodyPr>
          <a:lstStyle/>
          <a:p>
            <a:r>
              <a:rPr lang="en-AU" sz="3600">
                <a:latin typeface="Arial"/>
                <a:cs typeface="Arial"/>
              </a:rPr>
              <a:t>Example 1</a:t>
            </a:r>
          </a:p>
        </p:txBody>
      </p:sp>
      <p:pic>
        <p:nvPicPr>
          <p:cNvPr id="2" name="Graphic 1" descr="DNA with solid fill">
            <a:extLst>
              <a:ext uri="{FF2B5EF4-FFF2-40B4-BE49-F238E27FC236}">
                <a16:creationId xmlns:a16="http://schemas.microsoft.com/office/drawing/2014/main" id="{FF55A9E0-1620-2CC8-DD09-3B4C59CF6B17}"/>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758542" y="2158590"/>
            <a:ext cx="914400" cy="914400"/>
          </a:xfrm>
          <a:prstGeom prst="rect">
            <a:avLst/>
          </a:prstGeom>
        </p:spPr>
      </p:pic>
      <p:pic>
        <p:nvPicPr>
          <p:cNvPr id="5122" name="Picture 2" descr="Australian BioCommons">
            <a:extLst>
              <a:ext uri="{FF2B5EF4-FFF2-40B4-BE49-F238E27FC236}">
                <a16:creationId xmlns:a16="http://schemas.microsoft.com/office/drawing/2014/main" id="{B70F07F8-B16F-4E24-CA57-3D79181D132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81776" y="248304"/>
            <a:ext cx="4695568" cy="17027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6960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AAF Trust &amp; Identity">
      <a:dk1>
        <a:srgbClr val="2A0049"/>
      </a:dk1>
      <a:lt1>
        <a:srgbClr val="EFEBEB"/>
      </a:lt1>
      <a:dk2>
        <a:srgbClr val="000000"/>
      </a:dk2>
      <a:lt2>
        <a:srgbClr val="EFEBEB"/>
      </a:lt2>
      <a:accent1>
        <a:srgbClr val="8660A2"/>
      </a:accent1>
      <a:accent2>
        <a:srgbClr val="5F368A"/>
      </a:accent2>
      <a:accent3>
        <a:srgbClr val="E35C46"/>
      </a:accent3>
      <a:accent4>
        <a:srgbClr val="E37743"/>
      </a:accent4>
      <a:accent5>
        <a:srgbClr val="EA9644"/>
      </a:accent5>
      <a:accent6>
        <a:srgbClr val="F1B94D"/>
      </a:accent6>
      <a:hlink>
        <a:srgbClr val="2A0049"/>
      </a:hlink>
      <a:folHlink>
        <a:srgbClr val="2A004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AF Template 2024" id="{4F6B8EE4-0174-7348-8C37-4C1B5861EE11}" vid="{64101CA0-8989-064E-BCA2-D7C1934384EC}"/>
    </a:ext>
  </a:extLst>
</a:theme>
</file>

<file path=ppt/theme/theme2.xml><?xml version="1.0" encoding="utf-8"?>
<a:theme xmlns:a="http://schemas.openxmlformats.org/drawingml/2006/main" name="1_Office Theme">
  <a:themeElements>
    <a:clrScheme name="AAF Trust &amp; Identity">
      <a:dk1>
        <a:srgbClr val="2A0049"/>
      </a:dk1>
      <a:lt1>
        <a:srgbClr val="EFEBEB"/>
      </a:lt1>
      <a:dk2>
        <a:srgbClr val="000000"/>
      </a:dk2>
      <a:lt2>
        <a:srgbClr val="EFEBEB"/>
      </a:lt2>
      <a:accent1>
        <a:srgbClr val="8660A2"/>
      </a:accent1>
      <a:accent2>
        <a:srgbClr val="5F368A"/>
      </a:accent2>
      <a:accent3>
        <a:srgbClr val="E35C46"/>
      </a:accent3>
      <a:accent4>
        <a:srgbClr val="E37743"/>
      </a:accent4>
      <a:accent5>
        <a:srgbClr val="EA9644"/>
      </a:accent5>
      <a:accent6>
        <a:srgbClr val="F1B94D"/>
      </a:accent6>
      <a:hlink>
        <a:srgbClr val="2A0049"/>
      </a:hlink>
      <a:folHlink>
        <a:srgbClr val="2A004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rust and Identity PPT Deck - 2024" id="{113C3F68-8E80-5743-9707-E34BC6116A36}" vid="{FC830CD9-4352-1245-81F4-BB8F79449A85}"/>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6AC82626E31E94C97F9331E4BEBD782" ma:contentTypeVersion="12" ma:contentTypeDescription="Create a new document." ma:contentTypeScope="" ma:versionID="0918d6980820923c3cdd518edc3e0f1b">
  <xsd:schema xmlns:xsd="http://www.w3.org/2001/XMLSchema" xmlns:xs="http://www.w3.org/2001/XMLSchema" xmlns:p="http://schemas.microsoft.com/office/2006/metadata/properties" xmlns:ns2="ffe99b6e-4f17-40db-b27e-39b33a7721d9" xmlns:ns3="085a972a-df9a-46d8-964d-eda0b9bfe572" targetNamespace="http://schemas.microsoft.com/office/2006/metadata/properties" ma:root="true" ma:fieldsID="8f6292b2dbde8516fc82b5b20e830539" ns2:_="" ns3:_="">
    <xsd:import namespace="ffe99b6e-4f17-40db-b27e-39b33a7721d9"/>
    <xsd:import namespace="085a972a-df9a-46d8-964d-eda0b9bfe572"/>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GenerationTime" minOccurs="0"/>
                <xsd:element ref="ns2:MediaServiceEventHashCode" minOccurs="0"/>
                <xsd:element ref="ns2:MediaServiceDateTaken" minOccurs="0"/>
                <xsd:element ref="ns2:MediaLengthInSeconds"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fe99b6e-4f17-40db-b27e-39b33a7721d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34fc7830-687c-4dbd-9941-2ec927a9a342"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85a972a-df9a-46d8-964d-eda0b9bfe572"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e3d4f566-0660-42a2-8375-9f00e1cf387a}" ma:internalName="TaxCatchAll" ma:showField="CatchAllData" ma:web="085a972a-df9a-46d8-964d-eda0b9bfe57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085a972a-df9a-46d8-964d-eda0b9bfe572" xsi:nil="true"/>
    <lcf76f155ced4ddcb4097134ff3c332f xmlns="ffe99b6e-4f17-40db-b27e-39b33a7721d9">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4CE0A2D8-9DF3-4D5C-9E04-F455AD39C70E}">
  <ds:schemaRefs>
    <ds:schemaRef ds:uri="085a972a-df9a-46d8-964d-eda0b9bfe572"/>
    <ds:schemaRef ds:uri="ffe99b6e-4f17-40db-b27e-39b33a7721d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0DE55951-4FB4-46EF-9689-4665DEC6198D}">
  <ds:schemaRefs>
    <ds:schemaRef ds:uri="http://schemas.microsoft.com/sharepoint/v3/contenttype/forms"/>
  </ds:schemaRefs>
</ds:datastoreItem>
</file>

<file path=customXml/itemProps3.xml><?xml version="1.0" encoding="utf-8"?>
<ds:datastoreItem xmlns:ds="http://schemas.openxmlformats.org/officeDocument/2006/customXml" ds:itemID="{7E2D9A53-8C66-4A89-B93E-B853DE348D1D}">
  <ds:schemaRefs>
    <ds:schemaRef ds:uri="085a972a-df9a-46d8-964d-eda0b9bfe572"/>
    <ds:schemaRef ds:uri="30104c06-ddb5-4bb5-95ed-0bcfc5735267"/>
    <ds:schemaRef ds:uri="ffe99b6e-4f17-40db-b27e-39b33a7721d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2502</TotalTime>
  <Words>2485</Words>
  <Application>Microsoft Macintosh PowerPoint</Application>
  <PresentationFormat>Widescreen</PresentationFormat>
  <Paragraphs>279</Paragraphs>
  <Slides>17</Slides>
  <Notes>17</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17</vt:i4>
      </vt:variant>
    </vt:vector>
  </HeadingPairs>
  <TitlesOfParts>
    <vt:vector size="23" baseType="lpstr">
      <vt:lpstr>Aptos</vt:lpstr>
      <vt:lpstr>Arial</vt:lpstr>
      <vt:lpstr>Calibri</vt:lpstr>
      <vt:lpstr>Calibri Light</vt:lpstr>
      <vt:lpstr>Office Theme</vt:lpstr>
      <vt:lpstr>1_Office Theme</vt:lpstr>
      <vt:lpstr>Federated Identity for Australian Research (FIM4AR)</vt:lpstr>
      <vt:lpstr>Globally connected, Australian controlled, Trust and Identity infrastructure</vt:lpstr>
      <vt:lpstr>PowerPoint Presentation</vt:lpstr>
      <vt:lpstr>Transforming Australian  research infrastructure through  trust and identity</vt:lpstr>
      <vt:lpstr>Core themes:   Australian collaborations are still forming  Often unsure where they want to go...    Identity is usually an afterthought, policy is inconvenient, and trust is assumed  </vt:lpstr>
      <vt:lpstr>PowerPoint Presentation</vt:lpstr>
      <vt:lpstr>PDK: Policy Development Kit</vt:lpstr>
      <vt:lpstr>Some of our incubators</vt:lpstr>
      <vt:lpstr>Example 1</vt:lpstr>
      <vt:lpstr>PowerPoint Presentation</vt:lpstr>
      <vt:lpstr>Example 2</vt:lpstr>
      <vt:lpstr>PowerPoint Presentation</vt:lpstr>
      <vt:lpstr>Example 3</vt:lpstr>
      <vt:lpstr>PowerPoint Presentation</vt:lpstr>
      <vt:lpstr>Ongoing challenges</vt:lpstr>
      <vt:lpstr>What would help</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Heading</dc:title>
  <dc:creator>Emily Kuehner</dc:creator>
  <cp:lastModifiedBy>John Scullen</cp:lastModifiedBy>
  <cp:revision>27</cp:revision>
  <dcterms:created xsi:type="dcterms:W3CDTF">2024-08-01T04:08:50Z</dcterms:created>
  <dcterms:modified xsi:type="dcterms:W3CDTF">2026-02-09T11:56:56Z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0x01010086AC82626E31E94C97F9331E4BEBD782</vt:lpwstr>
  </property>
  <property fmtid="{D5CDD505-2E9C-101B-9397-08002B2CF9AE}" pid="3" name="MSIP_Label_defa4170-0d19-0005-0004-bc88714345d2_Enabled">
    <vt:lpwstr>true</vt:lpwstr>
  </property>
  <property fmtid="{D5CDD505-2E9C-101B-9397-08002B2CF9AE}" pid="4" name="MSIP_Label_defa4170-0d19-0005-0004-bc88714345d2_SetDate">
    <vt:lpwstr>2024-01-29T01:20:03Z</vt:lpwstr>
  </property>
  <property fmtid="{D5CDD505-2E9C-101B-9397-08002B2CF9AE}" pid="5" name="MSIP_Label_defa4170-0d19-0005-0004-bc88714345d2_Method">
    <vt:lpwstr>Standard</vt:lpwstr>
  </property>
  <property fmtid="{D5CDD505-2E9C-101B-9397-08002B2CF9AE}" pid="6" name="MSIP_Label_defa4170-0d19-0005-0004-bc88714345d2_Name">
    <vt:lpwstr>defa4170-0d19-0005-0004-bc88714345d2</vt:lpwstr>
  </property>
  <property fmtid="{D5CDD505-2E9C-101B-9397-08002B2CF9AE}" pid="7" name="MSIP_Label_defa4170-0d19-0005-0004-bc88714345d2_SiteId">
    <vt:lpwstr>462c1ba6-861b-4e44-b60a-e60c0b593a1a</vt:lpwstr>
  </property>
  <property fmtid="{D5CDD505-2E9C-101B-9397-08002B2CF9AE}" pid="8" name="MSIP_Label_defa4170-0d19-0005-0004-bc88714345d2_ActionId">
    <vt:lpwstr>738ffe55-482e-40b3-9c04-aa3f3cb6d731</vt:lpwstr>
  </property>
  <property fmtid="{D5CDD505-2E9C-101B-9397-08002B2CF9AE}" pid="9" name="MSIP_Label_defa4170-0d19-0005-0004-bc88714345d2_ContentBits">
    <vt:lpwstr>0</vt:lpwstr>
  </property>
  <property fmtid="{D5CDD505-2E9C-101B-9397-08002B2CF9AE}" pid="10" name="MediaServiceImageTags">
    <vt:lpwstr/>
  </property>
  <property fmtid="{D5CDD505-2E9C-101B-9397-08002B2CF9AE}" pid="11" name="xd_ProgID">
    <vt:lpwstr/>
  </property>
  <property fmtid="{D5CDD505-2E9C-101B-9397-08002B2CF9AE}" pid="12" name="ComplianceAssetId">
    <vt:lpwstr/>
  </property>
  <property fmtid="{D5CDD505-2E9C-101B-9397-08002B2CF9AE}" pid="13" name="TemplateUrl">
    <vt:lpwstr/>
  </property>
  <property fmtid="{D5CDD505-2E9C-101B-9397-08002B2CF9AE}" pid="14" name="_ExtendedDescription">
    <vt:lpwstr/>
  </property>
  <property fmtid="{D5CDD505-2E9C-101B-9397-08002B2CF9AE}" pid="15" name="MigrationWizIdVersion">
    <vt:lpwstr>1X62Nny6z4Fec6SpIxT-5hLIAw9_zgQBr-638254150420000000</vt:lpwstr>
  </property>
  <property fmtid="{D5CDD505-2E9C-101B-9397-08002B2CF9AE}" pid="16" name="TriggerFlowInfo">
    <vt:lpwstr/>
  </property>
  <property fmtid="{D5CDD505-2E9C-101B-9397-08002B2CF9AE}" pid="17" name="MigrationWizId">
    <vt:lpwstr>1X62Nny6z4Fec6SpIxT-5hLIAw9_zgQBr</vt:lpwstr>
  </property>
  <property fmtid="{D5CDD505-2E9C-101B-9397-08002B2CF9AE}" pid="18" name="xd_Signature">
    <vt:lpwstr/>
  </property>
  <property fmtid="{D5CDD505-2E9C-101B-9397-08002B2CF9AE}" pid="19" name="SharedWithUsers">
    <vt:lpwstr>42;#Emily Kuehner;#26;#Sarah Thomas;#34;#Cherry Green;#22;#Sarah Nisbet;#25;#Nick  Rossow;#31;#Fahame Emamjome;#30;#Danny Kingsley;#56;#Niels Charlouis;#23;#Russell Ianniello;#28;#Terry Smith;#24;#Sheree Cuyten;#19;#Melroy Almeida</vt:lpwstr>
  </property>
</Properties>
</file>