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6" r:id="rId1"/>
  </p:sldMasterIdLst>
  <p:notesMasterIdLst>
    <p:notesMasterId r:id="rId35"/>
  </p:notesMasterIdLst>
  <p:sldIdLst>
    <p:sldId id="256" r:id="rId2"/>
    <p:sldId id="259" r:id="rId3"/>
    <p:sldId id="260" r:id="rId4"/>
    <p:sldId id="261" r:id="rId5"/>
    <p:sldId id="263" r:id="rId6"/>
    <p:sldId id="264" r:id="rId7"/>
    <p:sldId id="265" r:id="rId8"/>
    <p:sldId id="266" r:id="rId9"/>
    <p:sldId id="267" r:id="rId10"/>
    <p:sldId id="269" r:id="rId11"/>
    <p:sldId id="271" r:id="rId12"/>
    <p:sldId id="272" r:id="rId13"/>
    <p:sldId id="294" r:id="rId14"/>
    <p:sldId id="295" r:id="rId15"/>
    <p:sldId id="296" r:id="rId16"/>
    <p:sldId id="301" r:id="rId17"/>
    <p:sldId id="303" r:id="rId18"/>
    <p:sldId id="304" r:id="rId19"/>
    <p:sldId id="319" r:id="rId20"/>
    <p:sldId id="320" r:id="rId21"/>
    <p:sldId id="322" r:id="rId22"/>
    <p:sldId id="324" r:id="rId23"/>
    <p:sldId id="325" r:id="rId24"/>
    <p:sldId id="323" r:id="rId25"/>
    <p:sldId id="321" r:id="rId26"/>
    <p:sldId id="268" r:id="rId27"/>
    <p:sldId id="270" r:id="rId28"/>
    <p:sldId id="297" r:id="rId29"/>
    <p:sldId id="305" r:id="rId30"/>
    <p:sldId id="307" r:id="rId31"/>
    <p:sldId id="312" r:id="rId32"/>
    <p:sldId id="313" r:id="rId33"/>
    <p:sldId id="315" r:id="rId34"/>
  </p:sldIdLst>
  <p:sldSz cx="12192000" cy="68580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67864-4122-AE43-A945-C3CE4B4E93EF}" v="8" dt="2026-02-09T12:34:45.487"/>
  </p1510:revLst>
</p1510:revInfo>
</file>

<file path=ppt/tableStyles.xml><?xml version="1.0" encoding="utf-8"?>
<a:tblStyleLst xmlns:a="http://schemas.openxmlformats.org/drawingml/2006/main" def="{1905FA16-FD5C-4431-B60E-6C7DE1113B74}">
  <a:tblStyle styleId="{1905FA16-FD5C-4431-B60E-6C7DE1113B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87"/>
  </p:normalViewPr>
  <p:slideViewPr>
    <p:cSldViewPr>
      <p:cViewPr varScale="1">
        <p:scale>
          <a:sx n="104" d="100"/>
          <a:sy n="104" d="100"/>
        </p:scale>
        <p:origin x="800" y="20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David (STFC,RAL,PPD)" userId="5b42de28-439c-4cd0-b27d-83659e39cb2a" providerId="ADAL" clId="{1BE7C03B-EB59-4747-9207-35343C8E4FCA}"/>
    <pc:docChg chg="custSel delSld modSld">
      <pc:chgData name="Kelsey, David (STFC,RAL,PPD)" userId="5b42de28-439c-4cd0-b27d-83659e39cb2a" providerId="ADAL" clId="{1BE7C03B-EB59-4747-9207-35343C8E4FCA}" dt="2026-02-06T16:17:47.848" v="324" actId="20577"/>
      <pc:docMkLst>
        <pc:docMk/>
      </pc:docMkLst>
      <pc:sldChg chg="modSp mod">
        <pc:chgData name="Kelsey, David (STFC,RAL,PPD)" userId="5b42de28-439c-4cd0-b27d-83659e39cb2a" providerId="ADAL" clId="{1BE7C03B-EB59-4747-9207-35343C8E4FCA}" dt="2026-02-06T16:04:25.899" v="131" actId="20577"/>
        <pc:sldMkLst>
          <pc:docMk/>
          <pc:sldMk cId="0" sldId="256"/>
        </pc:sldMkLst>
        <pc:spChg chg="mod">
          <ac:chgData name="Kelsey, David (STFC,RAL,PPD)" userId="5b42de28-439c-4cd0-b27d-83659e39cb2a" providerId="ADAL" clId="{1BE7C03B-EB59-4747-9207-35343C8E4FCA}" dt="2026-02-06T16:01:22.106" v="45" actId="20577"/>
          <ac:spMkLst>
            <pc:docMk/>
            <pc:sldMk cId="0" sldId="256"/>
            <ac:spMk id="119" creationId="{00000000-0000-0000-0000-000000000000}"/>
          </ac:spMkLst>
        </pc:spChg>
        <pc:spChg chg="mod">
          <ac:chgData name="Kelsey, David (STFC,RAL,PPD)" userId="5b42de28-439c-4cd0-b27d-83659e39cb2a" providerId="ADAL" clId="{1BE7C03B-EB59-4747-9207-35343C8E4FCA}" dt="2026-02-06T16:04:25.899" v="131" actId="20577"/>
          <ac:spMkLst>
            <pc:docMk/>
            <pc:sldMk cId="0" sldId="256"/>
            <ac:spMk id="120" creationId="{00000000-0000-0000-0000-000000000000}"/>
          </ac:spMkLst>
        </pc:spChg>
      </pc:sldChg>
      <pc:sldChg chg="modSp mod">
        <pc:chgData name="Kelsey, David (STFC,RAL,PPD)" userId="5b42de28-439c-4cd0-b27d-83659e39cb2a" providerId="ADAL" clId="{1BE7C03B-EB59-4747-9207-35343C8E4FCA}" dt="2026-02-06T16:15:37.627" v="228" actId="20577"/>
        <pc:sldMkLst>
          <pc:docMk/>
          <pc:sldMk cId="0" sldId="265"/>
        </pc:sldMkLst>
        <pc:spChg chg="mod">
          <ac:chgData name="Kelsey, David (STFC,RAL,PPD)" userId="5b42de28-439c-4cd0-b27d-83659e39cb2a" providerId="ADAL" clId="{1BE7C03B-EB59-4747-9207-35343C8E4FCA}" dt="2026-02-06T16:15:37.627" v="228" actId="20577"/>
          <ac:spMkLst>
            <pc:docMk/>
            <pc:sldMk cId="0" sldId="265"/>
            <ac:spMk id="217" creationId="{00000000-0000-0000-0000-000000000000}"/>
          </ac:spMkLst>
        </pc:spChg>
      </pc:sldChg>
      <pc:sldChg chg="modSp mod">
        <pc:chgData name="Kelsey, David (STFC,RAL,PPD)" userId="5b42de28-439c-4cd0-b27d-83659e39cb2a" providerId="ADAL" clId="{1BE7C03B-EB59-4747-9207-35343C8E4FCA}" dt="2026-02-06T16:16:17.767" v="250" actId="20577"/>
        <pc:sldMkLst>
          <pc:docMk/>
          <pc:sldMk cId="0" sldId="267"/>
        </pc:sldMkLst>
        <pc:spChg chg="mod">
          <ac:chgData name="Kelsey, David (STFC,RAL,PPD)" userId="5b42de28-439c-4cd0-b27d-83659e39cb2a" providerId="ADAL" clId="{1BE7C03B-EB59-4747-9207-35343C8E4FCA}" dt="2026-02-06T16:16:17.767" v="250" actId="20577"/>
          <ac:spMkLst>
            <pc:docMk/>
            <pc:sldMk cId="0" sldId="267"/>
            <ac:spMk id="232" creationId="{00000000-0000-0000-0000-000000000000}"/>
          </ac:spMkLst>
        </pc:spChg>
      </pc:sldChg>
      <pc:sldChg chg="modSp mod">
        <pc:chgData name="Kelsey, David (STFC,RAL,PPD)" userId="5b42de28-439c-4cd0-b27d-83659e39cb2a" providerId="ADAL" clId="{1BE7C03B-EB59-4747-9207-35343C8E4FCA}" dt="2026-02-06T16:08:12.309" v="162" actId="404"/>
        <pc:sldMkLst>
          <pc:docMk/>
          <pc:sldMk cId="0" sldId="269"/>
        </pc:sldMkLst>
        <pc:spChg chg="mod">
          <ac:chgData name="Kelsey, David (STFC,RAL,PPD)" userId="5b42de28-439c-4cd0-b27d-83659e39cb2a" providerId="ADAL" clId="{1BE7C03B-EB59-4747-9207-35343C8E4FCA}" dt="2026-02-06T16:08:12.309" v="162" actId="404"/>
          <ac:spMkLst>
            <pc:docMk/>
            <pc:sldMk cId="0" sldId="269"/>
            <ac:spMk id="247" creationId="{00000000-0000-0000-0000-000000000000}"/>
          </ac:spMkLst>
        </pc:spChg>
      </pc:sldChg>
      <pc:sldChg chg="modSp mod">
        <pc:chgData name="Kelsey, David (STFC,RAL,PPD)" userId="5b42de28-439c-4cd0-b27d-83659e39cb2a" providerId="ADAL" clId="{1BE7C03B-EB59-4747-9207-35343C8E4FCA}" dt="2026-02-06T16:08:42.463" v="186" actId="404"/>
        <pc:sldMkLst>
          <pc:docMk/>
          <pc:sldMk cId="0" sldId="271"/>
        </pc:sldMkLst>
        <pc:spChg chg="mod">
          <ac:chgData name="Kelsey, David (STFC,RAL,PPD)" userId="5b42de28-439c-4cd0-b27d-83659e39cb2a" providerId="ADAL" clId="{1BE7C03B-EB59-4747-9207-35343C8E4FCA}" dt="2026-02-06T16:08:42.463" v="186" actId="404"/>
          <ac:spMkLst>
            <pc:docMk/>
            <pc:sldMk cId="0" sldId="271"/>
            <ac:spMk id="262" creationId="{00000000-0000-0000-0000-000000000000}"/>
          </ac:spMkLst>
        </pc:spChg>
      </pc:sldChg>
      <pc:sldChg chg="modSp mod">
        <pc:chgData name="Kelsey, David (STFC,RAL,PPD)" userId="5b42de28-439c-4cd0-b27d-83659e39cb2a" providerId="ADAL" clId="{1BE7C03B-EB59-4747-9207-35343C8E4FCA}" dt="2026-02-06T16:17:15.395" v="284" actId="20577"/>
        <pc:sldMkLst>
          <pc:docMk/>
          <pc:sldMk cId="0" sldId="294"/>
        </pc:sldMkLst>
        <pc:spChg chg="mod">
          <ac:chgData name="Kelsey, David (STFC,RAL,PPD)" userId="5b42de28-439c-4cd0-b27d-83659e39cb2a" providerId="ADAL" clId="{1BE7C03B-EB59-4747-9207-35343C8E4FCA}" dt="2026-02-06T16:17:15.395" v="284" actId="20577"/>
          <ac:spMkLst>
            <pc:docMk/>
            <pc:sldMk cId="0" sldId="294"/>
            <ac:spMk id="460" creationId="{00000000-0000-0000-0000-000000000000}"/>
          </ac:spMkLst>
        </pc:spChg>
      </pc:sldChg>
      <pc:sldChg chg="modSp mod">
        <pc:chgData name="Kelsey, David (STFC,RAL,PPD)" userId="5b42de28-439c-4cd0-b27d-83659e39cb2a" providerId="ADAL" clId="{1BE7C03B-EB59-4747-9207-35343C8E4FCA}" dt="2026-02-06T16:09:13.641" v="210" actId="404"/>
        <pc:sldMkLst>
          <pc:docMk/>
          <pc:sldMk cId="0" sldId="295"/>
        </pc:sldMkLst>
        <pc:spChg chg="mod">
          <ac:chgData name="Kelsey, David (STFC,RAL,PPD)" userId="5b42de28-439c-4cd0-b27d-83659e39cb2a" providerId="ADAL" clId="{1BE7C03B-EB59-4747-9207-35343C8E4FCA}" dt="2026-02-06T16:09:13.641" v="210" actId="404"/>
          <ac:spMkLst>
            <pc:docMk/>
            <pc:sldMk cId="0" sldId="295"/>
            <ac:spMk id="467" creationId="{00000000-0000-0000-0000-000000000000}"/>
          </ac:spMkLst>
        </pc:spChg>
      </pc:sldChg>
      <pc:sldChg chg="modSp mod">
        <pc:chgData name="Kelsey, David (STFC,RAL,PPD)" userId="5b42de28-439c-4cd0-b27d-83659e39cb2a" providerId="ADAL" clId="{1BE7C03B-EB59-4747-9207-35343C8E4FCA}" dt="2026-02-06T16:17:47.848" v="324" actId="20577"/>
        <pc:sldMkLst>
          <pc:docMk/>
          <pc:sldMk cId="0" sldId="301"/>
        </pc:sldMkLst>
        <pc:spChg chg="mod">
          <ac:chgData name="Kelsey, David (STFC,RAL,PPD)" userId="5b42de28-439c-4cd0-b27d-83659e39cb2a" providerId="ADAL" clId="{1BE7C03B-EB59-4747-9207-35343C8E4FCA}" dt="2026-02-06T16:17:47.848" v="324" actId="20577"/>
          <ac:spMkLst>
            <pc:docMk/>
            <pc:sldMk cId="0" sldId="301"/>
            <ac:spMk id="517" creationId="{00000000-0000-0000-0000-000000000000}"/>
          </ac:spMkLst>
        </pc:spChg>
      </pc:sldChg>
    </pc:docChg>
  </pc:docChgLst>
  <pc:docChgLst>
    <pc:chgData name="Kelsey, David (STFC,RAL,PPD)" userId="5b42de28-439c-4cd0-b27d-83659e39cb2a" providerId="ADAL" clId="{03CF38B7-2CB9-5FD0-A3CD-60120DCB0356}"/>
    <pc:docChg chg="undo custSel addSld delSld modSld sldOrd">
      <pc:chgData name="Kelsey, David (STFC,RAL,PPD)" userId="5b42de28-439c-4cd0-b27d-83659e39cb2a" providerId="ADAL" clId="{03CF38B7-2CB9-5FD0-A3CD-60120DCB0356}" dt="2026-02-09T12:37:11.797" v="69" actId="14100"/>
      <pc:docMkLst>
        <pc:docMk/>
      </pc:docMkLst>
      <pc:sldChg chg="ord">
        <pc:chgData name="Kelsey, David (STFC,RAL,PPD)" userId="5b42de28-439c-4cd0-b27d-83659e39cb2a" providerId="ADAL" clId="{03CF38B7-2CB9-5FD0-A3CD-60120DCB0356}" dt="2026-02-09T12:16:26.231" v="39" actId="20578"/>
        <pc:sldMkLst>
          <pc:docMk/>
          <pc:sldMk cId="0" sldId="268"/>
        </pc:sldMkLst>
      </pc:sldChg>
      <pc:sldChg chg="ord">
        <pc:chgData name="Kelsey, David (STFC,RAL,PPD)" userId="5b42de28-439c-4cd0-b27d-83659e39cb2a" providerId="ADAL" clId="{03CF38B7-2CB9-5FD0-A3CD-60120DCB0356}" dt="2026-02-09T12:16:49.472" v="41" actId="20578"/>
        <pc:sldMkLst>
          <pc:docMk/>
          <pc:sldMk cId="0" sldId="270"/>
        </pc:sldMkLst>
      </pc:sldChg>
      <pc:sldChg chg="add del">
        <pc:chgData name="Kelsey, David (STFC,RAL,PPD)" userId="5b42de28-439c-4cd0-b27d-83659e39cb2a" providerId="ADAL" clId="{03CF38B7-2CB9-5FD0-A3CD-60120DCB0356}" dt="2026-02-09T12:34:45.483" v="59"/>
        <pc:sldMkLst>
          <pc:docMk/>
          <pc:sldMk cId="315859880" sldId="292"/>
        </pc:sldMkLst>
      </pc:sldChg>
      <pc:sldChg chg="add del">
        <pc:chgData name="Kelsey, David (STFC,RAL,PPD)" userId="5b42de28-439c-4cd0-b27d-83659e39cb2a" providerId="ADAL" clId="{03CF38B7-2CB9-5FD0-A3CD-60120DCB0356}" dt="2026-02-09T12:31:50.844" v="57"/>
        <pc:sldMkLst>
          <pc:docMk/>
          <pc:sldMk cId="2124667258" sldId="292"/>
        </pc:sldMkLst>
      </pc:sldChg>
      <pc:sldChg chg="add del">
        <pc:chgData name="Kelsey, David (STFC,RAL,PPD)" userId="5b42de28-439c-4cd0-b27d-83659e39cb2a" providerId="ADAL" clId="{03CF38B7-2CB9-5FD0-A3CD-60120DCB0356}" dt="2026-02-09T12:29:45.957" v="53" actId="2696"/>
        <pc:sldMkLst>
          <pc:docMk/>
          <pc:sldMk cId="2590490934" sldId="292"/>
        </pc:sldMkLst>
      </pc:sldChg>
      <pc:sldChg chg="ord">
        <pc:chgData name="Kelsey, David (STFC,RAL,PPD)" userId="5b42de28-439c-4cd0-b27d-83659e39cb2a" providerId="ADAL" clId="{03CF38B7-2CB9-5FD0-A3CD-60120DCB0356}" dt="2026-02-09T12:17:45.639" v="42" actId="20578"/>
        <pc:sldMkLst>
          <pc:docMk/>
          <pc:sldMk cId="0" sldId="297"/>
        </pc:sldMkLst>
      </pc:sldChg>
      <pc:sldChg chg="ord">
        <pc:chgData name="Kelsey, David (STFC,RAL,PPD)" userId="5b42de28-439c-4cd0-b27d-83659e39cb2a" providerId="ADAL" clId="{03CF38B7-2CB9-5FD0-A3CD-60120DCB0356}" dt="2026-02-09T12:18:36.279" v="43" actId="20578"/>
        <pc:sldMkLst>
          <pc:docMk/>
          <pc:sldMk cId="0" sldId="305"/>
        </pc:sldMkLst>
      </pc:sldChg>
      <pc:sldChg chg="ord">
        <pc:chgData name="Kelsey, David (STFC,RAL,PPD)" userId="5b42de28-439c-4cd0-b27d-83659e39cb2a" providerId="ADAL" clId="{03CF38B7-2CB9-5FD0-A3CD-60120DCB0356}" dt="2026-02-09T12:18:36.279" v="43" actId="20578"/>
        <pc:sldMkLst>
          <pc:docMk/>
          <pc:sldMk cId="0" sldId="307"/>
        </pc:sldMkLst>
      </pc:sldChg>
      <pc:sldChg chg="ord">
        <pc:chgData name="Kelsey, David (STFC,RAL,PPD)" userId="5b42de28-439c-4cd0-b27d-83659e39cb2a" providerId="ADAL" clId="{03CF38B7-2CB9-5FD0-A3CD-60120DCB0356}" dt="2026-02-09T12:18:36.279" v="43" actId="20578"/>
        <pc:sldMkLst>
          <pc:docMk/>
          <pc:sldMk cId="0" sldId="312"/>
        </pc:sldMkLst>
      </pc:sldChg>
      <pc:sldChg chg="ord">
        <pc:chgData name="Kelsey, David (STFC,RAL,PPD)" userId="5b42de28-439c-4cd0-b27d-83659e39cb2a" providerId="ADAL" clId="{03CF38B7-2CB9-5FD0-A3CD-60120DCB0356}" dt="2026-02-09T12:18:36.279" v="43" actId="20578"/>
        <pc:sldMkLst>
          <pc:docMk/>
          <pc:sldMk cId="0" sldId="313"/>
        </pc:sldMkLst>
      </pc:sldChg>
      <pc:sldChg chg="ord">
        <pc:chgData name="Kelsey, David (STFC,RAL,PPD)" userId="5b42de28-439c-4cd0-b27d-83659e39cb2a" providerId="ADAL" clId="{03CF38B7-2CB9-5FD0-A3CD-60120DCB0356}" dt="2026-02-09T12:18:36.279" v="43" actId="20578"/>
        <pc:sldMkLst>
          <pc:docMk/>
          <pc:sldMk cId="0" sldId="315"/>
        </pc:sldMkLst>
      </pc:sldChg>
      <pc:sldChg chg="ord">
        <pc:chgData name="Kelsey, David (STFC,RAL,PPD)" userId="5b42de28-439c-4cd0-b27d-83659e39cb2a" providerId="ADAL" clId="{03CF38B7-2CB9-5FD0-A3CD-60120DCB0356}" dt="2026-02-09T12:22:50.989" v="45" actId="20578"/>
        <pc:sldMkLst>
          <pc:docMk/>
          <pc:sldMk cId="0" sldId="321"/>
        </pc:sldMkLst>
      </pc:sldChg>
      <pc:sldChg chg="modSp new mod">
        <pc:chgData name="Kelsey, David (STFC,RAL,PPD)" userId="5b42de28-439c-4cd0-b27d-83659e39cb2a" providerId="ADAL" clId="{03CF38B7-2CB9-5FD0-A3CD-60120DCB0356}" dt="2026-02-09T12:15:46.554" v="37" actId="404"/>
        <pc:sldMkLst>
          <pc:docMk/>
          <pc:sldMk cId="3187305362" sldId="323"/>
        </pc:sldMkLst>
        <pc:spChg chg="mod">
          <ac:chgData name="Kelsey, David (STFC,RAL,PPD)" userId="5b42de28-439c-4cd0-b27d-83659e39cb2a" providerId="ADAL" clId="{03CF38B7-2CB9-5FD0-A3CD-60120DCB0356}" dt="2026-02-09T12:15:46.554" v="37" actId="404"/>
          <ac:spMkLst>
            <pc:docMk/>
            <pc:sldMk cId="3187305362" sldId="323"/>
            <ac:spMk id="2" creationId="{62C389AB-2979-EC23-4F42-FE266402C6EE}"/>
          </ac:spMkLst>
        </pc:spChg>
      </pc:sldChg>
      <pc:sldChg chg="add del">
        <pc:chgData name="Kelsey, David (STFC,RAL,PPD)" userId="5b42de28-439c-4cd0-b27d-83659e39cb2a" providerId="ADAL" clId="{03CF38B7-2CB9-5FD0-A3CD-60120DCB0356}" dt="2026-02-09T12:31:50.844" v="57"/>
        <pc:sldMkLst>
          <pc:docMk/>
          <pc:sldMk cId="1315820552" sldId="324"/>
        </pc:sldMkLst>
      </pc:sldChg>
      <pc:sldChg chg="add del">
        <pc:chgData name="Kelsey, David (STFC,RAL,PPD)" userId="5b42de28-439c-4cd0-b27d-83659e39cb2a" providerId="ADAL" clId="{03CF38B7-2CB9-5FD0-A3CD-60120DCB0356}" dt="2026-02-09T12:34:45.483" v="59"/>
        <pc:sldMkLst>
          <pc:docMk/>
          <pc:sldMk cId="1511868334" sldId="324"/>
        </pc:sldMkLst>
      </pc:sldChg>
      <pc:sldChg chg="add del">
        <pc:chgData name="Kelsey, David (STFC,RAL,PPD)" userId="5b42de28-439c-4cd0-b27d-83659e39cb2a" providerId="ADAL" clId="{03CF38B7-2CB9-5FD0-A3CD-60120DCB0356}" dt="2026-02-09T12:29:45.190" v="52" actId="2696"/>
        <pc:sldMkLst>
          <pc:docMk/>
          <pc:sldMk cId="1744607261" sldId="324"/>
        </pc:sldMkLst>
      </pc:sldChg>
      <pc:sldChg chg="addSp modSp new mod">
        <pc:chgData name="Kelsey, David (STFC,RAL,PPD)" userId="5b42de28-439c-4cd0-b27d-83659e39cb2a" providerId="ADAL" clId="{03CF38B7-2CB9-5FD0-A3CD-60120DCB0356}" dt="2026-02-09T12:37:02.102" v="68" actId="14100"/>
        <pc:sldMkLst>
          <pc:docMk/>
          <pc:sldMk cId="1763828664" sldId="324"/>
        </pc:sldMkLst>
        <pc:picChg chg="add mod">
          <ac:chgData name="Kelsey, David (STFC,RAL,PPD)" userId="5b42de28-439c-4cd0-b27d-83659e39cb2a" providerId="ADAL" clId="{03CF38B7-2CB9-5FD0-A3CD-60120DCB0356}" dt="2026-02-09T12:37:02.102" v="68" actId="14100"/>
          <ac:picMkLst>
            <pc:docMk/>
            <pc:sldMk cId="1763828664" sldId="324"/>
            <ac:picMk id="4" creationId="{1AA86A45-C934-7AFB-9FC5-3629FA2E0624}"/>
          </ac:picMkLst>
        </pc:picChg>
      </pc:sldChg>
      <pc:sldChg chg="addSp modSp new mod">
        <pc:chgData name="Kelsey, David (STFC,RAL,PPD)" userId="5b42de28-439c-4cd0-b27d-83659e39cb2a" providerId="ADAL" clId="{03CF38B7-2CB9-5FD0-A3CD-60120DCB0356}" dt="2026-02-09T12:37:11.797" v="69" actId="14100"/>
        <pc:sldMkLst>
          <pc:docMk/>
          <pc:sldMk cId="536043601" sldId="325"/>
        </pc:sldMkLst>
        <pc:picChg chg="add mod">
          <ac:chgData name="Kelsey, David (STFC,RAL,PPD)" userId="5b42de28-439c-4cd0-b27d-83659e39cb2a" providerId="ADAL" clId="{03CF38B7-2CB9-5FD0-A3CD-60120DCB0356}" dt="2026-02-09T12:37:11.797" v="69" actId="14100"/>
          <ac:picMkLst>
            <pc:docMk/>
            <pc:sldMk cId="536043601" sldId="325"/>
            <ac:picMk id="4" creationId="{9D2C2FC2-0B38-3FC6-9E0A-EE127222B6FE}"/>
          </ac:picMkLst>
        </pc:picChg>
      </pc:sldChg>
      <pc:sldChg chg="add del">
        <pc:chgData name="Kelsey, David (STFC,RAL,PPD)" userId="5b42de28-439c-4cd0-b27d-83659e39cb2a" providerId="ADAL" clId="{03CF38B7-2CB9-5FD0-A3CD-60120DCB0356}" dt="2026-02-09T12:29:43.086" v="50" actId="2696"/>
        <pc:sldMkLst>
          <pc:docMk/>
          <pc:sldMk cId="2116462416" sldId="325"/>
        </pc:sldMkLst>
      </pc:sldChg>
      <pc:sldChg chg="add del">
        <pc:chgData name="Kelsey, David (STFC,RAL,PPD)" userId="5b42de28-439c-4cd0-b27d-83659e39cb2a" providerId="ADAL" clId="{03CF38B7-2CB9-5FD0-A3CD-60120DCB0356}" dt="2026-02-09T12:31:49.829" v="56"/>
        <pc:sldMkLst>
          <pc:docMk/>
          <pc:sldMk cId="4292584217" sldId="325"/>
        </pc:sldMkLst>
      </pc:sldChg>
      <pc:sldChg chg="add del">
        <pc:chgData name="Kelsey, David (STFC,RAL,PPD)" userId="5b42de28-439c-4cd0-b27d-83659e39cb2a" providerId="ADAL" clId="{03CF38B7-2CB9-5FD0-A3CD-60120DCB0356}" dt="2026-02-09T12:31:49.829" v="56"/>
        <pc:sldMkLst>
          <pc:docMk/>
          <pc:sldMk cId="399846635" sldId="326"/>
        </pc:sldMkLst>
      </pc:sldChg>
      <pc:sldChg chg="add del">
        <pc:chgData name="Kelsey, David (STFC,RAL,PPD)" userId="5b42de28-439c-4cd0-b27d-83659e39cb2a" providerId="ADAL" clId="{03CF38B7-2CB9-5FD0-A3CD-60120DCB0356}" dt="2026-02-09T12:29:44.286" v="51" actId="2696"/>
        <pc:sldMkLst>
          <pc:docMk/>
          <pc:sldMk cId="3667018441" sldId="326"/>
        </pc:sldMkLst>
      </pc:sldChg>
      <pc:sldChg chg="new del">
        <pc:chgData name="Kelsey, David (STFC,RAL,PPD)" userId="5b42de28-439c-4cd0-b27d-83659e39cb2a" providerId="ADAL" clId="{03CF38B7-2CB9-5FD0-A3CD-60120DCB0356}" dt="2026-02-09T12:28:35.064" v="49" actId="680"/>
        <pc:sldMkLst>
          <pc:docMk/>
          <pc:sldMk cId="422482278"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78538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bb4bd906e_2_96: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3bb4bd906e_2_96: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17" name="Google Shape;117;g3bb4bd906e_2_96: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bb4bd906e_2_176: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5" name="Google Shape;245;g3bb4bd906e_2_176: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bb4bd906e_2_188: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0" name="Google Shape;260;g3bb4bd906e_2_188: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bc9247a2a_1_2: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67" name="Google Shape;267;g3bc9247a2a_1_2: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aff97ce74_0_135: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Google Shape;457;g3aff97ce74_0_135: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58" name="Google Shape;458;g3aff97ce74_0_135: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bc9247a2a_0_240: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Google Shape;464;g3bc9247a2a_0_240: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5" name="Google Shape;465;g3bc9247a2a_0_240: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bc9247a2a_0_378: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Google Shape;472;g3bc9247a2a_0_378: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3" name="Google Shape;473;g3bc9247a2a_0_378: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aff97ce74_0_141: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Google Shape;514;g3aff97ce74_0_141: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5" name="Google Shape;515;g3aff97ce74_0_141: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c395ab83e_0_43: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Google Shape;529;g3c395ab83e_0_43: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530" name="Google Shape;530;g3c395ab83e_0_43: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bdbe35aa8_1_29: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546" name="Google Shape;546;g3bdbe35aa8_1_29: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c3fdf22cc_1_47: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4" name="Google Shape;704;g3c3fdf22cc_1_47: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05" name="Google Shape;705;g3c3fdf22cc_1_47: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b8b511f37_0_6: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Google Shape;159;g3b8b511f37_0_6: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60" name="Google Shape;160;g3b8b511f37_0_6: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c3fdf22cc_1_54: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2" name="Google Shape;712;g3c3fdf22cc_1_54: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713" name="Google Shape;713;g3c3fdf22cc_1_54: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3aff97ce74_0_153: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8" name="Google Shape;728;g3aff97ce74_0_153: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9" name="Google Shape;729;g3aff97ce74_0_153: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c3fdf22cc_1_61: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0" name="Google Shape;720;g3c3fdf22cc_1_61: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1" name="Google Shape;721;g3c3fdf22cc_1_61: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c4a9e8e9b_0_19: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c4a9e8e9b_0_19: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8" name="Google Shape;238;g3c4a9e8e9b_0_19: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bb4bd906e_2_18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2" name="Google Shape;252;g3bb4bd906e_2_182: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bc9247a2a_0_346: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Google Shape;481;g3bc9247a2a_0_346: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82" name="Google Shape;482;g3bc9247a2a_0_346: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c395ab83e_0_69: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3" name="Google Shape;573;g3c395ab83e_0_69: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574" name="Google Shape;574;g3c395ab83e_0_69: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c395ab83e_0_114: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8" name="Google Shape;598;g3c395ab83e_0_114: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599" name="Google Shape;599;g3c395ab83e_0_114: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bd4d88f1d_0_67: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Google Shape;644;g3bd4d88f1d_0_67: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645" name="Google Shape;645;g3bd4d88f1d_0_67: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bd4d88f1d_0_81: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5" name="Google Shape;655;g3bd4d88f1d_0_81: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656" name="Google Shape;656;g3bd4d88f1d_0_81: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b8b511f37_0_13: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Google Shape;167;g3b8b511f37_0_13: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68" name="Google Shape;168;g3b8b511f37_0_13: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3bdbe35aa8_1_3: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3" name="Google Shape;673;g3bdbe35aa8_1_3: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674" name="Google Shape;674;g3bdbe35aa8_1_3: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7f6455506_0_0: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Google Shape;174;g37f6455506_0_0: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Google Shape;175;g37f6455506_0_0: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c48c09f38_0_7: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Google Shape;193;g3c48c09f38_0_7: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dirty="0"/>
          </a:p>
        </p:txBody>
      </p:sp>
      <p:sp>
        <p:nvSpPr>
          <p:cNvPr id="194" name="Google Shape;194;g3c48c09f38_0_7: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7f6455506_0_19: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Google Shape;203;g37f6455506_0_19: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04" name="Google Shape;204;g37f6455506_0_19: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aff97ce74_0_123: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Google Shape;214;g3aff97ce74_0_123: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5" name="Google Shape;215;g3aff97ce74_0_123: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c4a9e8e9b_0_0: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Google Shape;221;g3c4a9e8e9b_0_0: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2" name="Google Shape;222;g3c4a9e8e9b_0_0: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c4a9e8e9b_0_9:notes"/>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Google Shape;229;g3c4a9e8e9b_0_9: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0" name="Google Shape;230;g3c4a9e8e9b_0_9: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914400" y="2130426"/>
            <a:ext cx="10363200" cy="14700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19" name="Google Shape;19;p2"/>
          <p:cNvSpPr txBox="1">
            <a:spLocks noGrp="1"/>
          </p:cNvSpPr>
          <p:nvPr>
            <p:ph type="subTitle" idx="1"/>
          </p:nvPr>
        </p:nvSpPr>
        <p:spPr>
          <a:xfrm>
            <a:off x="1828800" y="3886200"/>
            <a:ext cx="8534400" cy="1752600"/>
          </a:xfrm>
          <a:prstGeom prst="rect">
            <a:avLst/>
          </a:prstGeom>
          <a:noFill/>
          <a:ln>
            <a:noFill/>
          </a:ln>
        </p:spPr>
        <p:txBody>
          <a:bodyPr spcFirstLastPara="1" wrap="square" lIns="117825" tIns="58900" rIns="117825" bIns="58900" anchor="t" anchorCtr="0"/>
          <a:lstStyle>
            <a:lvl1pPr marR="0" lvl="0" algn="ctr" rtl="0">
              <a:lnSpc>
                <a:spcPct val="100000"/>
              </a:lnSpc>
              <a:spcBef>
                <a:spcPts val="800"/>
              </a:spcBef>
              <a:spcAft>
                <a:spcPts val="0"/>
              </a:spcAft>
              <a:buClr>
                <a:srgbClr val="8989A0"/>
              </a:buClr>
              <a:buSzPts val="4100"/>
              <a:buFont typeface="Arial"/>
              <a:buNone/>
              <a:defRPr sz="4100" b="0" i="0" u="none" strike="noStrike" cap="none">
                <a:solidFill>
                  <a:srgbClr val="8989A0"/>
                </a:solidFill>
                <a:latin typeface="Calibri"/>
                <a:ea typeface="Calibri"/>
                <a:cs typeface="Calibri"/>
                <a:sym typeface="Calibri"/>
              </a:defRPr>
            </a:lvl1pPr>
            <a:lvl2pPr marR="0" lvl="1" algn="ctr" rtl="0">
              <a:lnSpc>
                <a:spcPct val="100000"/>
              </a:lnSpc>
              <a:spcBef>
                <a:spcPts val="700"/>
              </a:spcBef>
              <a:spcAft>
                <a:spcPts val="0"/>
              </a:spcAft>
              <a:buClr>
                <a:srgbClr val="8989A0"/>
              </a:buClr>
              <a:buSzPts val="3600"/>
              <a:buFont typeface="Arial"/>
              <a:buNone/>
              <a:defRPr sz="3600" b="0" i="0" u="none" strike="noStrike" cap="none">
                <a:solidFill>
                  <a:srgbClr val="8989A0"/>
                </a:solidFill>
                <a:latin typeface="Calibri"/>
                <a:ea typeface="Calibri"/>
                <a:cs typeface="Calibri"/>
                <a:sym typeface="Calibri"/>
              </a:defRPr>
            </a:lvl2pPr>
            <a:lvl3pPr marR="0" lvl="2" algn="ctr" rtl="0">
              <a:lnSpc>
                <a:spcPct val="100000"/>
              </a:lnSpc>
              <a:spcBef>
                <a:spcPts val="600"/>
              </a:spcBef>
              <a:spcAft>
                <a:spcPts val="0"/>
              </a:spcAft>
              <a:buClr>
                <a:srgbClr val="8989A0"/>
              </a:buClr>
              <a:buSzPts val="3100"/>
              <a:buFont typeface="Arial"/>
              <a:buNone/>
              <a:defRPr sz="3100" b="0" i="0" u="none" strike="noStrike" cap="none">
                <a:solidFill>
                  <a:srgbClr val="8989A0"/>
                </a:solidFill>
                <a:latin typeface="Calibri"/>
                <a:ea typeface="Calibri"/>
                <a:cs typeface="Calibri"/>
                <a:sym typeface="Calibri"/>
              </a:defRPr>
            </a:lvl3pPr>
            <a:lvl4pPr marR="0" lvl="3" algn="ctr" rtl="0">
              <a:lnSpc>
                <a:spcPct val="100000"/>
              </a:lnSpc>
              <a:spcBef>
                <a:spcPts val="500"/>
              </a:spcBef>
              <a:spcAft>
                <a:spcPts val="0"/>
              </a:spcAft>
              <a:buClr>
                <a:srgbClr val="8989A0"/>
              </a:buClr>
              <a:buSzPts val="2600"/>
              <a:buFont typeface="Arial"/>
              <a:buNone/>
              <a:defRPr sz="2600" b="0" i="0" u="none" strike="noStrike" cap="none">
                <a:solidFill>
                  <a:srgbClr val="8989A0"/>
                </a:solidFill>
                <a:latin typeface="Calibri"/>
                <a:ea typeface="Calibri"/>
                <a:cs typeface="Calibri"/>
                <a:sym typeface="Calibri"/>
              </a:defRPr>
            </a:lvl4pPr>
            <a:lvl5pPr marR="0" lvl="4" algn="ctr" rtl="0">
              <a:lnSpc>
                <a:spcPct val="100000"/>
              </a:lnSpc>
              <a:spcBef>
                <a:spcPts val="500"/>
              </a:spcBef>
              <a:spcAft>
                <a:spcPts val="0"/>
              </a:spcAft>
              <a:buClr>
                <a:srgbClr val="8989A0"/>
              </a:buClr>
              <a:buSzPts val="2600"/>
              <a:buFont typeface="Arial"/>
              <a:buNone/>
              <a:defRPr sz="2600" b="0" i="0" u="none" strike="noStrike" cap="none">
                <a:solidFill>
                  <a:srgbClr val="8989A0"/>
                </a:solidFill>
                <a:latin typeface="Calibri"/>
                <a:ea typeface="Calibri"/>
                <a:cs typeface="Calibri"/>
                <a:sym typeface="Calibri"/>
              </a:defRPr>
            </a:lvl5pPr>
            <a:lvl6pPr marR="0" lvl="5" algn="ctr" rtl="0">
              <a:lnSpc>
                <a:spcPct val="100000"/>
              </a:lnSpc>
              <a:spcBef>
                <a:spcPts val="500"/>
              </a:spcBef>
              <a:spcAft>
                <a:spcPts val="0"/>
              </a:spcAft>
              <a:buClr>
                <a:srgbClr val="8989A0"/>
              </a:buClr>
              <a:buSzPts val="2600"/>
              <a:buFont typeface="Arial"/>
              <a:buNone/>
              <a:defRPr sz="2600" b="0" i="0" u="none" strike="noStrike" cap="none">
                <a:solidFill>
                  <a:srgbClr val="8989A0"/>
                </a:solidFill>
                <a:latin typeface="Calibri"/>
                <a:ea typeface="Calibri"/>
                <a:cs typeface="Calibri"/>
                <a:sym typeface="Calibri"/>
              </a:defRPr>
            </a:lvl6pPr>
            <a:lvl7pPr marR="0" lvl="6" algn="ctr" rtl="0">
              <a:lnSpc>
                <a:spcPct val="100000"/>
              </a:lnSpc>
              <a:spcBef>
                <a:spcPts val="500"/>
              </a:spcBef>
              <a:spcAft>
                <a:spcPts val="0"/>
              </a:spcAft>
              <a:buClr>
                <a:srgbClr val="8989A0"/>
              </a:buClr>
              <a:buSzPts val="2600"/>
              <a:buFont typeface="Arial"/>
              <a:buNone/>
              <a:defRPr sz="2600" b="0" i="0" u="none" strike="noStrike" cap="none">
                <a:solidFill>
                  <a:srgbClr val="8989A0"/>
                </a:solidFill>
                <a:latin typeface="Calibri"/>
                <a:ea typeface="Calibri"/>
                <a:cs typeface="Calibri"/>
                <a:sym typeface="Calibri"/>
              </a:defRPr>
            </a:lvl7pPr>
            <a:lvl8pPr marR="0" lvl="7" algn="ctr" rtl="0">
              <a:lnSpc>
                <a:spcPct val="100000"/>
              </a:lnSpc>
              <a:spcBef>
                <a:spcPts val="500"/>
              </a:spcBef>
              <a:spcAft>
                <a:spcPts val="0"/>
              </a:spcAft>
              <a:buClr>
                <a:srgbClr val="8989A0"/>
              </a:buClr>
              <a:buSzPts val="2600"/>
              <a:buFont typeface="Arial"/>
              <a:buNone/>
              <a:defRPr sz="2600" b="0" i="0" u="none" strike="noStrike" cap="none">
                <a:solidFill>
                  <a:srgbClr val="8989A0"/>
                </a:solidFill>
                <a:latin typeface="Calibri"/>
                <a:ea typeface="Calibri"/>
                <a:cs typeface="Calibri"/>
                <a:sym typeface="Calibri"/>
              </a:defRPr>
            </a:lvl8pPr>
            <a:lvl9pPr marR="0" lvl="8" algn="ctr" rtl="0">
              <a:lnSpc>
                <a:spcPct val="100000"/>
              </a:lnSpc>
              <a:spcBef>
                <a:spcPts val="500"/>
              </a:spcBef>
              <a:spcAft>
                <a:spcPts val="0"/>
              </a:spcAft>
              <a:buClr>
                <a:srgbClr val="8989A0"/>
              </a:buClr>
              <a:buSzPts val="2600"/>
              <a:buFont typeface="Arial"/>
              <a:buNone/>
              <a:defRPr sz="2600" b="0" i="0" u="none" strike="noStrike" cap="none">
                <a:solidFill>
                  <a:srgbClr val="8989A0"/>
                </a:solidFill>
                <a:latin typeface="Calibri"/>
                <a:ea typeface="Calibri"/>
                <a:cs typeface="Calibri"/>
                <a:sym typeface="Calibri"/>
              </a:defRPr>
            </a:lvl9pPr>
          </a:lstStyle>
          <a:p>
            <a:endParaRPr/>
          </a:p>
        </p:txBody>
      </p:sp>
      <p:sp>
        <p:nvSpPr>
          <p:cNvPr id="20" name="Google Shape;20;p2"/>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67" name="Google Shape;67;p11"/>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2"/>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609603" y="273049"/>
            <a:ext cx="4011000" cy="1162200"/>
          </a:xfrm>
          <a:prstGeom prst="rect">
            <a:avLst/>
          </a:prstGeom>
          <a:noFill/>
          <a:ln>
            <a:noFill/>
          </a:ln>
        </p:spPr>
        <p:txBody>
          <a:bodyPr spcFirstLastPara="1" wrap="square" lIns="117825" tIns="58900" rIns="117825" bIns="58900" anchor="b" anchorCtr="0"/>
          <a:lstStyle>
            <a:lvl1pPr marR="0" lvl="0" algn="l" rtl="0">
              <a:lnSpc>
                <a:spcPct val="100000"/>
              </a:lnSpc>
              <a:spcBef>
                <a:spcPts val="0"/>
              </a:spcBef>
              <a:spcAft>
                <a:spcPts val="0"/>
              </a:spcAft>
              <a:buClr>
                <a:schemeClr val="dk1"/>
              </a:buClr>
              <a:buSzPts val="2600"/>
              <a:buFont typeface="Calibri"/>
              <a:buNone/>
              <a:defRPr sz="2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76" name="Google Shape;76;p13"/>
          <p:cNvSpPr txBox="1">
            <a:spLocks noGrp="1"/>
          </p:cNvSpPr>
          <p:nvPr>
            <p:ph type="body" idx="1"/>
          </p:nvPr>
        </p:nvSpPr>
        <p:spPr>
          <a:xfrm>
            <a:off x="4766733" y="273052"/>
            <a:ext cx="6815700" cy="5853000"/>
          </a:xfrm>
          <a:prstGeom prst="rect">
            <a:avLst/>
          </a:prstGeom>
          <a:noFill/>
          <a:ln>
            <a:noFill/>
          </a:ln>
        </p:spPr>
        <p:txBody>
          <a:bodyPr spcFirstLastPara="1" wrap="square" lIns="117825" tIns="58900" rIns="117825" bIns="58900" anchor="t" anchorCtr="0"/>
          <a:lstStyle>
            <a:lvl1pPr marL="457200" marR="0" lvl="0" indent="-488950" algn="l" rtl="0">
              <a:lnSpc>
                <a:spcPct val="100000"/>
              </a:lnSpc>
              <a:spcBef>
                <a:spcPts val="800"/>
              </a:spcBef>
              <a:spcAft>
                <a:spcPts val="0"/>
              </a:spcAft>
              <a:buClr>
                <a:schemeClr val="dk1"/>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457200" algn="l" rtl="0">
              <a:lnSpc>
                <a:spcPct val="100000"/>
              </a:lnSpc>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lnSpc>
                <a:spcPct val="100000"/>
              </a:lnSpc>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77" name="Google Shape;77;p13"/>
          <p:cNvSpPr txBox="1">
            <a:spLocks noGrp="1"/>
          </p:cNvSpPr>
          <p:nvPr>
            <p:ph type="body" idx="2"/>
          </p:nvPr>
        </p:nvSpPr>
        <p:spPr>
          <a:xfrm>
            <a:off x="609603" y="1435102"/>
            <a:ext cx="4011000" cy="4691100"/>
          </a:xfrm>
          <a:prstGeom prst="rect">
            <a:avLst/>
          </a:prstGeom>
          <a:noFill/>
          <a:ln>
            <a:noFill/>
          </a:ln>
        </p:spPr>
        <p:txBody>
          <a:bodyPr spcFirstLastPara="1" wrap="square" lIns="117825" tIns="58900" rIns="117825" bIns="58900" anchor="t" anchorCtr="0"/>
          <a:lstStyle>
            <a:lvl1pPr marL="457200" marR="0" lvl="0" indent="-228600" algn="l" rtl="0">
              <a:lnSpc>
                <a:spcPct val="10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2389717" y="4800600"/>
            <a:ext cx="7315200" cy="566700"/>
          </a:xfrm>
          <a:prstGeom prst="rect">
            <a:avLst/>
          </a:prstGeom>
          <a:noFill/>
          <a:ln>
            <a:noFill/>
          </a:ln>
        </p:spPr>
        <p:txBody>
          <a:bodyPr spcFirstLastPara="1" wrap="square" lIns="117825" tIns="58900" rIns="117825" bIns="58900" anchor="b" anchorCtr="0"/>
          <a:lstStyle>
            <a:lvl1pPr marR="0" lvl="0" algn="l" rtl="0">
              <a:lnSpc>
                <a:spcPct val="100000"/>
              </a:lnSpc>
              <a:spcBef>
                <a:spcPts val="0"/>
              </a:spcBef>
              <a:spcAft>
                <a:spcPts val="0"/>
              </a:spcAft>
              <a:buClr>
                <a:schemeClr val="dk1"/>
              </a:buClr>
              <a:buSzPts val="2600"/>
              <a:buFont typeface="Calibri"/>
              <a:buNone/>
              <a:defRPr sz="2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83" name="Google Shape;83;p14"/>
          <p:cNvSpPr>
            <a:spLocks noGrp="1"/>
          </p:cNvSpPr>
          <p:nvPr>
            <p:ph type="pic" idx="2"/>
          </p:nvPr>
        </p:nvSpPr>
        <p:spPr>
          <a:xfrm>
            <a:off x="2389717" y="612775"/>
            <a:ext cx="7315200" cy="4114800"/>
          </a:xfrm>
          <a:prstGeom prst="rect">
            <a:avLst/>
          </a:prstGeom>
          <a:noFill/>
          <a:ln>
            <a:noFill/>
          </a:ln>
        </p:spPr>
        <p:txBody>
          <a:bodyPr spcFirstLastPara="1" wrap="square" lIns="117825" tIns="58900" rIns="117825" bIns="58900" anchor="t" anchorCtr="0"/>
          <a:lstStyle>
            <a:lvl1pPr marR="0" lvl="0" algn="l" rtl="0">
              <a:lnSpc>
                <a:spcPct val="100000"/>
              </a:lnSpc>
              <a:spcBef>
                <a:spcPts val="80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1pPr>
            <a:lvl2pPr marR="0" lvl="1" algn="l" rtl="0">
              <a:lnSpc>
                <a:spcPct val="100000"/>
              </a:lnSpc>
              <a:spcBef>
                <a:spcPts val="7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60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3pPr>
            <a:lvl4pPr marR="0" lvl="3" algn="l" rtl="0">
              <a:lnSpc>
                <a:spcPct val="100000"/>
              </a:lnSpc>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4pPr>
            <a:lvl5pPr marR="0" lvl="4" algn="l" rtl="0">
              <a:lnSpc>
                <a:spcPct val="100000"/>
              </a:lnSpc>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5pPr>
            <a:lvl6pPr marR="0" lvl="5" algn="l" rtl="0">
              <a:lnSpc>
                <a:spcPct val="100000"/>
              </a:lnSpc>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6pPr>
            <a:lvl7pPr marR="0" lvl="6" algn="l" rtl="0">
              <a:lnSpc>
                <a:spcPct val="100000"/>
              </a:lnSpc>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7pPr>
            <a:lvl8pPr marR="0" lvl="7" algn="l" rtl="0">
              <a:lnSpc>
                <a:spcPct val="100000"/>
              </a:lnSpc>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8pPr>
            <a:lvl9pPr marR="0" lvl="8" algn="l" rtl="0">
              <a:lnSpc>
                <a:spcPct val="100000"/>
              </a:lnSpc>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body" idx="1"/>
          </p:nvPr>
        </p:nvSpPr>
        <p:spPr>
          <a:xfrm>
            <a:off x="2389717" y="5367338"/>
            <a:ext cx="7315200" cy="804900"/>
          </a:xfrm>
          <a:prstGeom prst="rect">
            <a:avLst/>
          </a:prstGeom>
          <a:noFill/>
          <a:ln>
            <a:noFill/>
          </a:ln>
        </p:spPr>
        <p:txBody>
          <a:bodyPr spcFirstLastPara="1" wrap="square" lIns="117825" tIns="58900" rIns="117825" bIns="58900" anchor="t" anchorCtr="0"/>
          <a:lstStyle>
            <a:lvl1pPr marL="457200" marR="0" lvl="0" indent="-228600" algn="l" rtl="0">
              <a:lnSpc>
                <a:spcPct val="10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5" name="Google Shape;85;p14"/>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90" name="Google Shape;90;p15"/>
          <p:cNvSpPr txBox="1">
            <a:spLocks noGrp="1"/>
          </p:cNvSpPr>
          <p:nvPr>
            <p:ph type="body" idx="1"/>
          </p:nvPr>
        </p:nvSpPr>
        <p:spPr>
          <a:xfrm rot="5400000">
            <a:off x="3832950" y="-1623149"/>
            <a:ext cx="4526100" cy="10972800"/>
          </a:xfrm>
          <a:prstGeom prst="rect">
            <a:avLst/>
          </a:prstGeom>
          <a:noFill/>
          <a:ln>
            <a:noFill/>
          </a:ln>
        </p:spPr>
        <p:txBody>
          <a:bodyPr spcFirstLastPara="1" wrap="square" lIns="117825" tIns="58900" rIns="117825" bIns="58900" anchor="t" anchorCtr="0"/>
          <a:lstStyle>
            <a:lvl1pPr marL="457200" marR="0" lvl="0" indent="-488950" algn="l" rtl="0">
              <a:lnSpc>
                <a:spcPct val="100000"/>
              </a:lnSpc>
              <a:spcBef>
                <a:spcPts val="800"/>
              </a:spcBef>
              <a:spcAft>
                <a:spcPts val="0"/>
              </a:spcAft>
              <a:buClr>
                <a:schemeClr val="dk1"/>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457200" algn="l" rtl="0">
              <a:lnSpc>
                <a:spcPct val="100000"/>
              </a:lnSpc>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lnSpc>
                <a:spcPct val="100000"/>
              </a:lnSpc>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rot="5400000">
            <a:off x="7285050" y="1828789"/>
            <a:ext cx="5851500" cy="27432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96" name="Google Shape;96;p16"/>
          <p:cNvSpPr txBox="1">
            <a:spLocks noGrp="1"/>
          </p:cNvSpPr>
          <p:nvPr>
            <p:ph type="body" idx="1"/>
          </p:nvPr>
        </p:nvSpPr>
        <p:spPr>
          <a:xfrm rot="5400000">
            <a:off x="1697000" y="-812861"/>
            <a:ext cx="5851500" cy="8026500"/>
          </a:xfrm>
          <a:prstGeom prst="rect">
            <a:avLst/>
          </a:prstGeom>
          <a:noFill/>
          <a:ln>
            <a:noFill/>
          </a:ln>
        </p:spPr>
        <p:txBody>
          <a:bodyPr spcFirstLastPara="1" wrap="square" lIns="117825" tIns="58900" rIns="117825" bIns="58900" anchor="t" anchorCtr="0"/>
          <a:lstStyle>
            <a:lvl1pPr marL="457200" marR="0" lvl="0" indent="-488950" algn="l" rtl="0">
              <a:lnSpc>
                <a:spcPct val="100000"/>
              </a:lnSpc>
              <a:spcBef>
                <a:spcPts val="800"/>
              </a:spcBef>
              <a:spcAft>
                <a:spcPts val="0"/>
              </a:spcAft>
              <a:buClr>
                <a:schemeClr val="dk1"/>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457200" algn="l" rtl="0">
              <a:lnSpc>
                <a:spcPct val="100000"/>
              </a:lnSpc>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25450" algn="l" rtl="0">
              <a:lnSpc>
                <a:spcPct val="100000"/>
              </a:lnSpc>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97" name="Google Shape;97;p16"/>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98" name="Google Shape;98;p16"/>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415600" y="593367"/>
            <a:ext cx="11360700" cy="7635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102" name="Google Shape;102;p17"/>
          <p:cNvSpPr txBox="1">
            <a:spLocks noGrp="1"/>
          </p:cNvSpPr>
          <p:nvPr>
            <p:ph type="body" idx="1"/>
          </p:nvPr>
        </p:nvSpPr>
        <p:spPr>
          <a:xfrm>
            <a:off x="415600" y="1536633"/>
            <a:ext cx="5333100" cy="4555200"/>
          </a:xfrm>
          <a:prstGeom prst="rect">
            <a:avLst/>
          </a:prstGeom>
          <a:noFill/>
          <a:ln>
            <a:noFill/>
          </a:ln>
        </p:spPr>
        <p:txBody>
          <a:bodyPr spcFirstLastPara="1" wrap="square" lIns="117825" tIns="58900" rIns="117825" bIns="58900" anchor="t" anchorCtr="0"/>
          <a:lstStyle>
            <a:lvl1pPr marL="457200" marR="0" lvl="0" indent="-349250" algn="l" rtl="0">
              <a:lnSpc>
                <a:spcPct val="100000"/>
              </a:lnSpc>
              <a:spcBef>
                <a:spcPts val="800"/>
              </a:spcBef>
              <a:spcAft>
                <a:spcPts val="0"/>
              </a:spcAft>
              <a:buClr>
                <a:srgbClr val="000000"/>
              </a:buClr>
              <a:buSzPts val="1900"/>
              <a:buFont typeface="Arial"/>
              <a:buChar char="•"/>
              <a:defRPr sz="1900" b="0" i="0" u="none" strike="noStrike" cap="none">
                <a:solidFill>
                  <a:srgbClr val="181B6A"/>
                </a:solidFill>
                <a:latin typeface="Arial"/>
                <a:ea typeface="Arial"/>
                <a:cs typeface="Arial"/>
                <a:sym typeface="Arial"/>
              </a:defRPr>
            </a:lvl1pPr>
            <a:lvl2pPr marL="914400" marR="0" lvl="1" indent="-330200" algn="l" rtl="0">
              <a:lnSpc>
                <a:spcPct val="100000"/>
              </a:lnSpc>
              <a:spcBef>
                <a:spcPts val="700"/>
              </a:spcBef>
              <a:spcAft>
                <a:spcPts val="0"/>
              </a:spcAft>
              <a:buClr>
                <a:srgbClr val="000000"/>
              </a:buClr>
              <a:buSzPts val="1600"/>
              <a:buFont typeface="Arial"/>
              <a:buChar char="–"/>
              <a:defRPr sz="1600" b="0" i="0" u="none" strike="noStrike" cap="none">
                <a:solidFill>
                  <a:srgbClr val="181B6A"/>
                </a:solidFill>
                <a:latin typeface="Arial"/>
                <a:ea typeface="Arial"/>
                <a:cs typeface="Arial"/>
                <a:sym typeface="Arial"/>
              </a:defRPr>
            </a:lvl2pPr>
            <a:lvl3pPr marL="1371600" marR="0" lvl="2" indent="-330200" algn="l" rtl="0">
              <a:lnSpc>
                <a:spcPct val="100000"/>
              </a:lnSpc>
              <a:spcBef>
                <a:spcPts val="600"/>
              </a:spcBef>
              <a:spcAft>
                <a:spcPts val="0"/>
              </a:spcAft>
              <a:buClr>
                <a:srgbClr val="000000"/>
              </a:buClr>
              <a:buSzPts val="1600"/>
              <a:buFont typeface="Arial"/>
              <a:buChar char="•"/>
              <a:defRPr sz="1600" b="0" i="0" u="none" strike="noStrike" cap="none">
                <a:solidFill>
                  <a:srgbClr val="181B6A"/>
                </a:solidFill>
                <a:latin typeface="Arial"/>
                <a:ea typeface="Arial"/>
                <a:cs typeface="Arial"/>
                <a:sym typeface="Arial"/>
              </a:defRPr>
            </a:lvl3pPr>
            <a:lvl4pPr marL="1828800" marR="0" lvl="3" indent="-330200" algn="l" rtl="0">
              <a:lnSpc>
                <a:spcPct val="100000"/>
              </a:lnSpc>
              <a:spcBef>
                <a:spcPts val="500"/>
              </a:spcBef>
              <a:spcAft>
                <a:spcPts val="0"/>
              </a:spcAft>
              <a:buClr>
                <a:srgbClr val="000000"/>
              </a:buClr>
              <a:buSzPts val="1600"/>
              <a:buFont typeface="Arial"/>
              <a:buChar char="–"/>
              <a:defRPr sz="1600" b="0" i="0" u="none" strike="noStrike" cap="none">
                <a:solidFill>
                  <a:srgbClr val="181B6A"/>
                </a:solidFill>
                <a:latin typeface="Arial"/>
                <a:ea typeface="Arial"/>
                <a:cs typeface="Arial"/>
                <a:sym typeface="Arial"/>
              </a:defRPr>
            </a:lvl4pPr>
            <a:lvl5pPr marL="2286000" marR="0" lvl="4" indent="-330200" algn="l" rtl="0">
              <a:lnSpc>
                <a:spcPct val="100000"/>
              </a:lnSpc>
              <a:spcBef>
                <a:spcPts val="500"/>
              </a:spcBef>
              <a:spcAft>
                <a:spcPts val="0"/>
              </a:spcAft>
              <a:buClr>
                <a:srgbClr val="000000"/>
              </a:buClr>
              <a:buSzPts val="1600"/>
              <a:buFont typeface="Arial"/>
              <a:buChar char="»"/>
              <a:defRPr sz="1600" b="0" i="0" u="none" strike="noStrike" cap="none">
                <a:solidFill>
                  <a:srgbClr val="181B6A"/>
                </a:solidFill>
                <a:latin typeface="Arial"/>
                <a:ea typeface="Arial"/>
                <a:cs typeface="Arial"/>
                <a:sym typeface="Arial"/>
              </a:defRPr>
            </a:lvl5pPr>
            <a:lvl6pPr marL="2743200" marR="0" lvl="5" indent="-330200" algn="l" rtl="0">
              <a:lnSpc>
                <a:spcPct val="100000"/>
              </a:lnSpc>
              <a:spcBef>
                <a:spcPts val="5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100000"/>
              </a:lnSpc>
              <a:spcBef>
                <a:spcPts val="5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100000"/>
              </a:lnSpc>
              <a:spcBef>
                <a:spcPts val="5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100000"/>
              </a:lnSpc>
              <a:spcBef>
                <a:spcPts val="5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103" name="Google Shape;103;p17"/>
          <p:cNvSpPr txBox="1">
            <a:spLocks noGrp="1"/>
          </p:cNvSpPr>
          <p:nvPr>
            <p:ph type="body" idx="2"/>
          </p:nvPr>
        </p:nvSpPr>
        <p:spPr>
          <a:xfrm>
            <a:off x="6443200" y="1536633"/>
            <a:ext cx="5333100" cy="4555200"/>
          </a:xfrm>
          <a:prstGeom prst="rect">
            <a:avLst/>
          </a:prstGeom>
          <a:noFill/>
          <a:ln>
            <a:noFill/>
          </a:ln>
        </p:spPr>
        <p:txBody>
          <a:bodyPr spcFirstLastPara="1" wrap="square" lIns="117825" tIns="58900" rIns="117825" bIns="58900" anchor="t" anchorCtr="0"/>
          <a:lstStyle>
            <a:lvl1pPr marL="457200" marR="0" lvl="0" indent="-349250" algn="l" rtl="0">
              <a:lnSpc>
                <a:spcPct val="100000"/>
              </a:lnSpc>
              <a:spcBef>
                <a:spcPts val="800"/>
              </a:spcBef>
              <a:spcAft>
                <a:spcPts val="0"/>
              </a:spcAft>
              <a:buClr>
                <a:srgbClr val="000000"/>
              </a:buClr>
              <a:buSzPts val="1900"/>
              <a:buFont typeface="Arial"/>
              <a:buChar char="•"/>
              <a:defRPr sz="1900" b="0" i="0" u="none" strike="noStrike" cap="none">
                <a:solidFill>
                  <a:srgbClr val="181B6A"/>
                </a:solidFill>
                <a:latin typeface="Arial"/>
                <a:ea typeface="Arial"/>
                <a:cs typeface="Arial"/>
                <a:sym typeface="Arial"/>
              </a:defRPr>
            </a:lvl1pPr>
            <a:lvl2pPr marL="914400" marR="0" lvl="1" indent="-330200" algn="l" rtl="0">
              <a:lnSpc>
                <a:spcPct val="100000"/>
              </a:lnSpc>
              <a:spcBef>
                <a:spcPts val="700"/>
              </a:spcBef>
              <a:spcAft>
                <a:spcPts val="0"/>
              </a:spcAft>
              <a:buClr>
                <a:srgbClr val="000000"/>
              </a:buClr>
              <a:buSzPts val="1600"/>
              <a:buFont typeface="Arial"/>
              <a:buChar char="–"/>
              <a:defRPr sz="1600" b="0" i="0" u="none" strike="noStrike" cap="none">
                <a:solidFill>
                  <a:srgbClr val="181B6A"/>
                </a:solidFill>
                <a:latin typeface="Arial"/>
                <a:ea typeface="Arial"/>
                <a:cs typeface="Arial"/>
                <a:sym typeface="Arial"/>
              </a:defRPr>
            </a:lvl2pPr>
            <a:lvl3pPr marL="1371600" marR="0" lvl="2" indent="-330200" algn="l" rtl="0">
              <a:lnSpc>
                <a:spcPct val="100000"/>
              </a:lnSpc>
              <a:spcBef>
                <a:spcPts val="600"/>
              </a:spcBef>
              <a:spcAft>
                <a:spcPts val="0"/>
              </a:spcAft>
              <a:buClr>
                <a:srgbClr val="000000"/>
              </a:buClr>
              <a:buSzPts val="1600"/>
              <a:buFont typeface="Arial"/>
              <a:buChar char="•"/>
              <a:defRPr sz="1600" b="0" i="0" u="none" strike="noStrike" cap="none">
                <a:solidFill>
                  <a:srgbClr val="181B6A"/>
                </a:solidFill>
                <a:latin typeface="Arial"/>
                <a:ea typeface="Arial"/>
                <a:cs typeface="Arial"/>
                <a:sym typeface="Arial"/>
              </a:defRPr>
            </a:lvl3pPr>
            <a:lvl4pPr marL="1828800" marR="0" lvl="3" indent="-330200" algn="l" rtl="0">
              <a:lnSpc>
                <a:spcPct val="100000"/>
              </a:lnSpc>
              <a:spcBef>
                <a:spcPts val="500"/>
              </a:spcBef>
              <a:spcAft>
                <a:spcPts val="0"/>
              </a:spcAft>
              <a:buClr>
                <a:srgbClr val="000000"/>
              </a:buClr>
              <a:buSzPts val="1600"/>
              <a:buFont typeface="Arial"/>
              <a:buChar char="–"/>
              <a:defRPr sz="1600" b="0" i="0" u="none" strike="noStrike" cap="none">
                <a:solidFill>
                  <a:srgbClr val="181B6A"/>
                </a:solidFill>
                <a:latin typeface="Arial"/>
                <a:ea typeface="Arial"/>
                <a:cs typeface="Arial"/>
                <a:sym typeface="Arial"/>
              </a:defRPr>
            </a:lvl4pPr>
            <a:lvl5pPr marL="2286000" marR="0" lvl="4" indent="-330200" algn="l" rtl="0">
              <a:lnSpc>
                <a:spcPct val="100000"/>
              </a:lnSpc>
              <a:spcBef>
                <a:spcPts val="500"/>
              </a:spcBef>
              <a:spcAft>
                <a:spcPts val="0"/>
              </a:spcAft>
              <a:buClr>
                <a:srgbClr val="000000"/>
              </a:buClr>
              <a:buSzPts val="1600"/>
              <a:buFont typeface="Arial"/>
              <a:buChar char="»"/>
              <a:defRPr sz="1600" b="0" i="0" u="none" strike="noStrike" cap="none">
                <a:solidFill>
                  <a:srgbClr val="181B6A"/>
                </a:solidFill>
                <a:latin typeface="Arial"/>
                <a:ea typeface="Arial"/>
                <a:cs typeface="Arial"/>
                <a:sym typeface="Arial"/>
              </a:defRPr>
            </a:lvl5pPr>
            <a:lvl6pPr marL="2743200" marR="0" lvl="5" indent="-330200" algn="l" rtl="0">
              <a:lnSpc>
                <a:spcPct val="100000"/>
              </a:lnSpc>
              <a:spcBef>
                <a:spcPts val="5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100000"/>
              </a:lnSpc>
              <a:spcBef>
                <a:spcPts val="5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100000"/>
              </a:lnSpc>
              <a:spcBef>
                <a:spcPts val="5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100000"/>
              </a:lnSpc>
              <a:spcBef>
                <a:spcPts val="5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104" name="Google Shape;104;p17"/>
          <p:cNvSpPr txBox="1">
            <a:spLocks noGrp="1"/>
          </p:cNvSpPr>
          <p:nvPr>
            <p:ph type="sldNum" idx="12"/>
          </p:nvPr>
        </p:nvSpPr>
        <p:spPr>
          <a:xfrm>
            <a:off x="11296610" y="6217622"/>
            <a:ext cx="731700" cy="5247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05"/>
        <p:cNvGrpSpPr/>
        <p:nvPr/>
      </p:nvGrpSpPr>
      <p:grpSpPr>
        <a:xfrm>
          <a:off x="0" y="0"/>
          <a:ext cx="0" cy="0"/>
          <a:chOff x="0" y="0"/>
          <a:chExt cx="0" cy="0"/>
        </a:xfrm>
      </p:grpSpPr>
      <p:sp>
        <p:nvSpPr>
          <p:cNvPr id="106" name="Google Shape;106;p18"/>
          <p:cNvSpPr txBox="1">
            <a:spLocks noGrp="1"/>
          </p:cNvSpPr>
          <p:nvPr>
            <p:ph type="body" idx="1"/>
          </p:nvPr>
        </p:nvSpPr>
        <p:spPr>
          <a:xfrm>
            <a:off x="444502" y="1439333"/>
            <a:ext cx="10909200" cy="4737600"/>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750"/>
              </a:spcBef>
              <a:spcAft>
                <a:spcPts val="0"/>
              </a:spcAft>
              <a:buClr>
                <a:srgbClr val="004360"/>
              </a:buClr>
              <a:buSzPts val="2200"/>
              <a:buFont typeface="Arial"/>
              <a:buChar char="•"/>
              <a:defRPr sz="2200" b="0" i="0" u="none" strike="noStrike" cap="none">
                <a:solidFill>
                  <a:srgbClr val="004360"/>
                </a:solidFill>
                <a:latin typeface="Calibri"/>
                <a:ea typeface="Calibri"/>
                <a:cs typeface="Calibri"/>
                <a:sym typeface="Calibri"/>
              </a:defRPr>
            </a:lvl1pPr>
            <a:lvl2pPr marL="914400" marR="0" lvl="1" indent="-342900" algn="l" rtl="0">
              <a:lnSpc>
                <a:spcPct val="90000"/>
              </a:lnSpc>
              <a:spcBef>
                <a:spcPts val="375"/>
              </a:spcBef>
              <a:spcAft>
                <a:spcPts val="0"/>
              </a:spcAft>
              <a:buClr>
                <a:srgbClr val="004361"/>
              </a:buClr>
              <a:buSzPts val="1800"/>
              <a:buFont typeface="Arial"/>
              <a:buChar char="•"/>
              <a:defRPr sz="1800" b="0" i="0" u="none" strike="noStrike" cap="none">
                <a:solidFill>
                  <a:srgbClr val="004361"/>
                </a:solidFill>
                <a:latin typeface="Calibri"/>
                <a:ea typeface="Calibri"/>
                <a:cs typeface="Calibri"/>
                <a:sym typeface="Calibri"/>
              </a:defRPr>
            </a:lvl2pPr>
            <a:lvl3pPr marL="1371600" marR="0" lvl="2" indent="-342900" algn="l" rtl="0">
              <a:lnSpc>
                <a:spcPct val="90000"/>
              </a:lnSpc>
              <a:spcBef>
                <a:spcPts val="375"/>
              </a:spcBef>
              <a:spcAft>
                <a:spcPts val="0"/>
              </a:spcAft>
              <a:buClr>
                <a:srgbClr val="003F5E"/>
              </a:buClr>
              <a:buSzPts val="1800"/>
              <a:buFont typeface="Arial"/>
              <a:buChar char="•"/>
              <a:defRPr sz="1800" b="0" i="0" u="none" strike="noStrike" cap="none">
                <a:solidFill>
                  <a:srgbClr val="003F5E"/>
                </a:solidFill>
                <a:latin typeface="Calibri"/>
                <a:ea typeface="Calibri"/>
                <a:cs typeface="Calibri"/>
                <a:sym typeface="Calibri"/>
              </a:defRPr>
            </a:lvl3pPr>
            <a:lvl4pPr marL="1828800" marR="0" lvl="3" indent="-342900" algn="l" rtl="0">
              <a:lnSpc>
                <a:spcPct val="9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4pPr>
            <a:lvl5pPr marL="2286000" marR="0" lvl="4" indent="-342900" algn="l" rtl="0">
              <a:lnSpc>
                <a:spcPct val="9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7" name="Google Shape;107;p18"/>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75">
                <a:solidFill>
                  <a:srgbClr val="888888"/>
                </a:solidFill>
                <a:latin typeface="Calibri"/>
                <a:ea typeface="Calibri"/>
                <a:cs typeface="Calibri"/>
                <a:sym typeface="Calibri"/>
              </a:defRPr>
            </a:lvl1pPr>
            <a:lvl2pPr marL="0" marR="0" lvl="1" indent="0" algn="r" rtl="0">
              <a:spcBef>
                <a:spcPts val="0"/>
              </a:spcBef>
              <a:buNone/>
              <a:defRPr sz="675">
                <a:solidFill>
                  <a:srgbClr val="888888"/>
                </a:solidFill>
                <a:latin typeface="Calibri"/>
                <a:ea typeface="Calibri"/>
                <a:cs typeface="Calibri"/>
                <a:sym typeface="Calibri"/>
              </a:defRPr>
            </a:lvl2pPr>
            <a:lvl3pPr marL="0" marR="0" lvl="2" indent="0" algn="r" rtl="0">
              <a:spcBef>
                <a:spcPts val="0"/>
              </a:spcBef>
              <a:buNone/>
              <a:defRPr sz="675">
                <a:solidFill>
                  <a:srgbClr val="888888"/>
                </a:solidFill>
                <a:latin typeface="Calibri"/>
                <a:ea typeface="Calibri"/>
                <a:cs typeface="Calibri"/>
                <a:sym typeface="Calibri"/>
              </a:defRPr>
            </a:lvl3pPr>
            <a:lvl4pPr marL="0" marR="0" lvl="3" indent="0" algn="r" rtl="0">
              <a:spcBef>
                <a:spcPts val="0"/>
              </a:spcBef>
              <a:buNone/>
              <a:defRPr sz="675">
                <a:solidFill>
                  <a:srgbClr val="888888"/>
                </a:solidFill>
                <a:latin typeface="Calibri"/>
                <a:ea typeface="Calibri"/>
                <a:cs typeface="Calibri"/>
                <a:sym typeface="Calibri"/>
              </a:defRPr>
            </a:lvl4pPr>
            <a:lvl5pPr marL="0" marR="0" lvl="4" indent="0" algn="r" rtl="0">
              <a:spcBef>
                <a:spcPts val="0"/>
              </a:spcBef>
              <a:buNone/>
              <a:defRPr sz="675">
                <a:solidFill>
                  <a:srgbClr val="888888"/>
                </a:solidFill>
                <a:latin typeface="Calibri"/>
                <a:ea typeface="Calibri"/>
                <a:cs typeface="Calibri"/>
                <a:sym typeface="Calibri"/>
              </a:defRPr>
            </a:lvl5pPr>
            <a:lvl6pPr marL="0" marR="0" lvl="5" indent="0" algn="r" rtl="0">
              <a:spcBef>
                <a:spcPts val="0"/>
              </a:spcBef>
              <a:buNone/>
              <a:defRPr sz="675">
                <a:solidFill>
                  <a:srgbClr val="888888"/>
                </a:solidFill>
                <a:latin typeface="Calibri"/>
                <a:ea typeface="Calibri"/>
                <a:cs typeface="Calibri"/>
                <a:sym typeface="Calibri"/>
              </a:defRPr>
            </a:lvl6pPr>
            <a:lvl7pPr marL="0" marR="0" lvl="6" indent="0" algn="r" rtl="0">
              <a:spcBef>
                <a:spcPts val="0"/>
              </a:spcBef>
              <a:buNone/>
              <a:defRPr sz="675">
                <a:solidFill>
                  <a:srgbClr val="888888"/>
                </a:solidFill>
                <a:latin typeface="Calibri"/>
                <a:ea typeface="Calibri"/>
                <a:cs typeface="Calibri"/>
                <a:sym typeface="Calibri"/>
              </a:defRPr>
            </a:lvl7pPr>
            <a:lvl8pPr marL="0" marR="0" lvl="7" indent="0" algn="r" rtl="0">
              <a:spcBef>
                <a:spcPts val="0"/>
              </a:spcBef>
              <a:buNone/>
              <a:defRPr sz="675">
                <a:solidFill>
                  <a:srgbClr val="888888"/>
                </a:solidFill>
                <a:latin typeface="Calibri"/>
                <a:ea typeface="Calibri"/>
                <a:cs typeface="Calibri"/>
                <a:sym typeface="Calibri"/>
              </a:defRPr>
            </a:lvl8pPr>
            <a:lvl9pPr marL="0" marR="0" lvl="8" indent="0" algn="r" rtl="0">
              <a:spcBef>
                <a:spcPts val="0"/>
              </a:spcBef>
              <a:buNone/>
              <a:defRPr sz="675">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08" name="Google Shape;108;p18"/>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004361"/>
              </a:buClr>
              <a:buSzPts val="2400"/>
              <a:buFont typeface="Calibri"/>
              <a:buNone/>
              <a:defRPr sz="2400" b="1" i="0" u="none" strike="noStrike" cap="none">
                <a:solidFill>
                  <a:srgbClr val="004361"/>
                </a:solidFill>
                <a:latin typeface="Calibri"/>
                <a:ea typeface="Calibri"/>
                <a:cs typeface="Calibri"/>
                <a:sym typeface="Calibri"/>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109"/>
        <p:cNvGrpSpPr/>
        <p:nvPr/>
      </p:nvGrpSpPr>
      <p:grpSpPr>
        <a:xfrm>
          <a:off x="0" y="0"/>
          <a:ext cx="0" cy="0"/>
          <a:chOff x="0" y="0"/>
          <a:chExt cx="0" cy="0"/>
        </a:xfrm>
      </p:grpSpPr>
      <p:sp>
        <p:nvSpPr>
          <p:cNvPr id="110" name="Google Shape;110;p19"/>
          <p:cNvSpPr txBox="1">
            <a:spLocks noGrp="1"/>
          </p:cNvSpPr>
          <p:nvPr>
            <p:ph type="body" idx="1"/>
          </p:nvPr>
        </p:nvSpPr>
        <p:spPr>
          <a:xfrm>
            <a:off x="457200" y="1825625"/>
            <a:ext cx="5562600" cy="4351200"/>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750"/>
              </a:spcBef>
              <a:spcAft>
                <a:spcPts val="0"/>
              </a:spcAft>
              <a:buClr>
                <a:srgbClr val="004360"/>
              </a:buClr>
              <a:buSzPts val="2200"/>
              <a:buFont typeface="Arial"/>
              <a:buChar char="•"/>
              <a:defRPr sz="2200" b="0" i="0" u="none" strike="noStrike" cap="none">
                <a:solidFill>
                  <a:srgbClr val="004360"/>
                </a:solidFill>
                <a:latin typeface="Calibri"/>
                <a:ea typeface="Calibri"/>
                <a:cs typeface="Calibri"/>
                <a:sym typeface="Calibri"/>
              </a:defRPr>
            </a:lvl1pPr>
            <a:lvl2pPr marL="914400" marR="0" lvl="1" indent="-342900" algn="l" rtl="0">
              <a:lnSpc>
                <a:spcPct val="90000"/>
              </a:lnSpc>
              <a:spcBef>
                <a:spcPts val="375"/>
              </a:spcBef>
              <a:spcAft>
                <a:spcPts val="0"/>
              </a:spcAft>
              <a:buClr>
                <a:srgbClr val="004361"/>
              </a:buClr>
              <a:buSzPts val="1800"/>
              <a:buFont typeface="Arial"/>
              <a:buChar char="•"/>
              <a:defRPr sz="1800" b="0" i="0" u="none" strike="noStrike" cap="none">
                <a:solidFill>
                  <a:srgbClr val="004361"/>
                </a:solidFill>
                <a:latin typeface="Calibri"/>
                <a:ea typeface="Calibri"/>
                <a:cs typeface="Calibri"/>
                <a:sym typeface="Calibri"/>
              </a:defRPr>
            </a:lvl2pPr>
            <a:lvl3pPr marL="1371600" marR="0" lvl="2" indent="-342900" algn="l" rtl="0">
              <a:lnSpc>
                <a:spcPct val="90000"/>
              </a:lnSpc>
              <a:spcBef>
                <a:spcPts val="375"/>
              </a:spcBef>
              <a:spcAft>
                <a:spcPts val="0"/>
              </a:spcAft>
              <a:buClr>
                <a:srgbClr val="003F5E"/>
              </a:buClr>
              <a:buSzPts val="1800"/>
              <a:buFont typeface="Arial"/>
              <a:buChar char="•"/>
              <a:defRPr sz="1800" b="0" i="0" u="none" strike="noStrike" cap="none">
                <a:solidFill>
                  <a:srgbClr val="003F5E"/>
                </a:solidFill>
                <a:latin typeface="Calibri"/>
                <a:ea typeface="Calibri"/>
                <a:cs typeface="Calibri"/>
                <a:sym typeface="Calibri"/>
              </a:defRPr>
            </a:lvl3pPr>
            <a:lvl4pPr marL="1828800" marR="0" lvl="3" indent="-342900" algn="l" rtl="0">
              <a:lnSpc>
                <a:spcPct val="9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4pPr>
            <a:lvl5pPr marL="2286000" marR="0" lvl="4" indent="-342900" algn="l" rtl="0">
              <a:lnSpc>
                <a:spcPct val="9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1" name="Google Shape;111;p1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marR="0" lvl="0" indent="-323850" algn="l" rtl="0">
              <a:lnSpc>
                <a:spcPct val="90000"/>
              </a:lnSpc>
              <a:spcBef>
                <a:spcPts val="750"/>
              </a:spcBef>
              <a:spcAft>
                <a:spcPts val="0"/>
              </a:spcAft>
              <a:buClr>
                <a:srgbClr val="004360"/>
              </a:buClr>
              <a:buSzPts val="1500"/>
              <a:buFont typeface="Arial"/>
              <a:buChar char="•"/>
              <a:defRPr sz="1500" b="0" i="0" u="none" strike="noStrike" cap="none">
                <a:solidFill>
                  <a:srgbClr val="004360"/>
                </a:solidFill>
                <a:latin typeface="Calibri"/>
                <a:ea typeface="Calibri"/>
                <a:cs typeface="Calibri"/>
                <a:sym typeface="Calibri"/>
              </a:defRPr>
            </a:lvl1pPr>
            <a:lvl2pPr marL="914400" marR="0" lvl="1" indent="-342900" algn="l" rtl="0">
              <a:lnSpc>
                <a:spcPct val="90000"/>
              </a:lnSpc>
              <a:spcBef>
                <a:spcPts val="375"/>
              </a:spcBef>
              <a:spcAft>
                <a:spcPts val="0"/>
              </a:spcAft>
              <a:buClr>
                <a:srgbClr val="004361"/>
              </a:buClr>
              <a:buSzPts val="1800"/>
              <a:buFont typeface="Arial"/>
              <a:buChar char="•"/>
              <a:defRPr sz="1800" b="0" i="0" u="none" strike="noStrike" cap="none">
                <a:solidFill>
                  <a:srgbClr val="004361"/>
                </a:solidFill>
                <a:latin typeface="Calibri"/>
                <a:ea typeface="Calibri"/>
                <a:cs typeface="Calibri"/>
                <a:sym typeface="Calibri"/>
              </a:defRPr>
            </a:lvl2pPr>
            <a:lvl3pPr marL="1371600" marR="0" lvl="2" indent="-342900" algn="l" rtl="0">
              <a:lnSpc>
                <a:spcPct val="90000"/>
              </a:lnSpc>
              <a:spcBef>
                <a:spcPts val="375"/>
              </a:spcBef>
              <a:spcAft>
                <a:spcPts val="0"/>
              </a:spcAft>
              <a:buClr>
                <a:srgbClr val="003F5E"/>
              </a:buClr>
              <a:buSzPts val="1800"/>
              <a:buFont typeface="Arial"/>
              <a:buChar char="•"/>
              <a:defRPr sz="1800" b="0" i="0" u="none" strike="noStrike" cap="none">
                <a:solidFill>
                  <a:srgbClr val="003F5E"/>
                </a:solidFill>
                <a:latin typeface="Calibri"/>
                <a:ea typeface="Calibri"/>
                <a:cs typeface="Calibri"/>
                <a:sym typeface="Calibri"/>
              </a:defRPr>
            </a:lvl3pPr>
            <a:lvl4pPr marL="1828800" marR="0" lvl="3" indent="-342900" algn="l" rtl="0">
              <a:lnSpc>
                <a:spcPct val="9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4pPr>
            <a:lvl5pPr marL="2286000" marR="0" lvl="4" indent="-342900" algn="l" rtl="0">
              <a:lnSpc>
                <a:spcPct val="9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2" name="Google Shape;112;p1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75">
                <a:solidFill>
                  <a:srgbClr val="888888"/>
                </a:solidFill>
                <a:latin typeface="Calibri"/>
                <a:ea typeface="Calibri"/>
                <a:cs typeface="Calibri"/>
                <a:sym typeface="Calibri"/>
              </a:defRPr>
            </a:lvl1pPr>
            <a:lvl2pPr marL="0" marR="0" lvl="1" indent="0" algn="r" rtl="0">
              <a:spcBef>
                <a:spcPts val="0"/>
              </a:spcBef>
              <a:buNone/>
              <a:defRPr sz="675">
                <a:solidFill>
                  <a:srgbClr val="888888"/>
                </a:solidFill>
                <a:latin typeface="Calibri"/>
                <a:ea typeface="Calibri"/>
                <a:cs typeface="Calibri"/>
                <a:sym typeface="Calibri"/>
              </a:defRPr>
            </a:lvl2pPr>
            <a:lvl3pPr marL="0" marR="0" lvl="2" indent="0" algn="r" rtl="0">
              <a:spcBef>
                <a:spcPts val="0"/>
              </a:spcBef>
              <a:buNone/>
              <a:defRPr sz="675">
                <a:solidFill>
                  <a:srgbClr val="888888"/>
                </a:solidFill>
                <a:latin typeface="Calibri"/>
                <a:ea typeface="Calibri"/>
                <a:cs typeface="Calibri"/>
                <a:sym typeface="Calibri"/>
              </a:defRPr>
            </a:lvl3pPr>
            <a:lvl4pPr marL="0" marR="0" lvl="3" indent="0" algn="r" rtl="0">
              <a:spcBef>
                <a:spcPts val="0"/>
              </a:spcBef>
              <a:buNone/>
              <a:defRPr sz="675">
                <a:solidFill>
                  <a:srgbClr val="888888"/>
                </a:solidFill>
                <a:latin typeface="Calibri"/>
                <a:ea typeface="Calibri"/>
                <a:cs typeface="Calibri"/>
                <a:sym typeface="Calibri"/>
              </a:defRPr>
            </a:lvl4pPr>
            <a:lvl5pPr marL="0" marR="0" lvl="4" indent="0" algn="r" rtl="0">
              <a:spcBef>
                <a:spcPts val="0"/>
              </a:spcBef>
              <a:buNone/>
              <a:defRPr sz="675">
                <a:solidFill>
                  <a:srgbClr val="888888"/>
                </a:solidFill>
                <a:latin typeface="Calibri"/>
                <a:ea typeface="Calibri"/>
                <a:cs typeface="Calibri"/>
                <a:sym typeface="Calibri"/>
              </a:defRPr>
            </a:lvl5pPr>
            <a:lvl6pPr marL="0" marR="0" lvl="5" indent="0" algn="r" rtl="0">
              <a:spcBef>
                <a:spcPts val="0"/>
              </a:spcBef>
              <a:buNone/>
              <a:defRPr sz="675">
                <a:solidFill>
                  <a:srgbClr val="888888"/>
                </a:solidFill>
                <a:latin typeface="Calibri"/>
                <a:ea typeface="Calibri"/>
                <a:cs typeface="Calibri"/>
                <a:sym typeface="Calibri"/>
              </a:defRPr>
            </a:lvl6pPr>
            <a:lvl7pPr marL="0" marR="0" lvl="6" indent="0" algn="r" rtl="0">
              <a:spcBef>
                <a:spcPts val="0"/>
              </a:spcBef>
              <a:buNone/>
              <a:defRPr sz="675">
                <a:solidFill>
                  <a:srgbClr val="888888"/>
                </a:solidFill>
                <a:latin typeface="Calibri"/>
                <a:ea typeface="Calibri"/>
                <a:cs typeface="Calibri"/>
                <a:sym typeface="Calibri"/>
              </a:defRPr>
            </a:lvl7pPr>
            <a:lvl8pPr marL="0" marR="0" lvl="7" indent="0" algn="r" rtl="0">
              <a:spcBef>
                <a:spcPts val="0"/>
              </a:spcBef>
              <a:buNone/>
              <a:defRPr sz="675">
                <a:solidFill>
                  <a:srgbClr val="888888"/>
                </a:solidFill>
                <a:latin typeface="Calibri"/>
                <a:ea typeface="Calibri"/>
                <a:cs typeface="Calibri"/>
                <a:sym typeface="Calibri"/>
              </a:defRPr>
            </a:lvl8pPr>
            <a:lvl9pPr marL="0" marR="0" lvl="8" indent="0" algn="r" rtl="0">
              <a:spcBef>
                <a:spcPts val="0"/>
              </a:spcBef>
              <a:buNone/>
              <a:defRPr sz="675">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13" name="Google Shape;113;p19"/>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004361"/>
              </a:buClr>
              <a:buSzPts val="2400"/>
              <a:buFont typeface="Calibri"/>
              <a:buNone/>
              <a:defRPr sz="2400" b="1" i="0" u="none" strike="noStrike" cap="none">
                <a:solidFill>
                  <a:srgbClr val="004361"/>
                </a:solidFill>
                <a:latin typeface="Calibri"/>
                <a:ea typeface="Calibri"/>
                <a:cs typeface="Calibri"/>
                <a:sym typeface="Calibri"/>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body" idx="1"/>
          </p:nvPr>
        </p:nvSpPr>
        <p:spPr>
          <a:xfrm>
            <a:off x="609600" y="1600201"/>
            <a:ext cx="10972800" cy="4526100"/>
          </a:xfrm>
          <a:prstGeom prst="rect">
            <a:avLst/>
          </a:prstGeom>
          <a:noFill/>
          <a:ln>
            <a:noFill/>
          </a:ln>
        </p:spPr>
        <p:txBody>
          <a:bodyPr spcFirstLastPara="1" wrap="square" lIns="117825" tIns="58900" rIns="117825" bIns="58900" anchor="t" anchorCtr="0"/>
          <a:lstStyle>
            <a:lvl1pPr marL="457200" marR="0" lvl="0" indent="-488950" algn="l" rtl="0">
              <a:lnSpc>
                <a:spcPct val="100000"/>
              </a:lnSpc>
              <a:spcBef>
                <a:spcPts val="800"/>
              </a:spcBef>
              <a:spcAft>
                <a:spcPts val="0"/>
              </a:spcAft>
              <a:buClr>
                <a:schemeClr val="dk1"/>
              </a:buClr>
              <a:buSzPts val="4100"/>
              <a:buFont typeface="Arial"/>
              <a:buChar char="•"/>
              <a:defRPr sz="3100" b="0" i="0" u="none" strike="noStrike" cap="none">
                <a:solidFill>
                  <a:schemeClr val="dk1"/>
                </a:solidFill>
                <a:latin typeface="Calibri"/>
                <a:ea typeface="Calibri"/>
                <a:cs typeface="Calibri"/>
                <a:sym typeface="Calibri"/>
              </a:defRPr>
            </a:lvl1pPr>
            <a:lvl2pPr marL="914400" marR="0" lvl="1" indent="-457200" algn="l" rtl="0">
              <a:lnSpc>
                <a:spcPct val="100000"/>
              </a:lnSpc>
              <a:spcBef>
                <a:spcPts val="700"/>
              </a:spcBef>
              <a:spcAft>
                <a:spcPts val="0"/>
              </a:spcAft>
              <a:buClr>
                <a:schemeClr val="dk1"/>
              </a:buClr>
              <a:buSzPts val="3600"/>
              <a:buFont typeface="Arial"/>
              <a:buChar char="–"/>
              <a:defRPr sz="2400" b="0" i="0" u="none" strike="noStrike" cap="none">
                <a:solidFill>
                  <a:schemeClr val="dk1"/>
                </a:solidFill>
                <a:latin typeface="Calibri"/>
                <a:ea typeface="Calibri"/>
                <a:cs typeface="Calibri"/>
                <a:sym typeface="Calibri"/>
              </a:defRPr>
            </a:lvl2pPr>
            <a:lvl3pPr marL="1371600" marR="0" lvl="2" indent="-425450" algn="l" rtl="0">
              <a:lnSpc>
                <a:spcPct val="100000"/>
              </a:lnSpc>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3pPr>
            <a:lvl4pPr marL="1828800" marR="0" lvl="3"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15600" y="2867800"/>
            <a:ext cx="11360700" cy="11223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4800"/>
              <a:buFont typeface="Calibri"/>
              <a:buNone/>
              <a:defRPr sz="4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endParaRPr/>
          </a:p>
        </p:txBody>
      </p:sp>
      <p:sp>
        <p:nvSpPr>
          <p:cNvPr id="31" name="Google Shape;31;p4"/>
          <p:cNvSpPr txBox="1">
            <a:spLocks noGrp="1"/>
          </p:cNvSpPr>
          <p:nvPr>
            <p:ph type="sldNum" idx="12"/>
          </p:nvPr>
        </p:nvSpPr>
        <p:spPr>
          <a:xfrm>
            <a:off x="11296610" y="6217622"/>
            <a:ext cx="731700" cy="5247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53667" y="600200"/>
            <a:ext cx="8490300" cy="54543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6400"/>
              <a:buFont typeface="Arial"/>
              <a:buNone/>
              <a:defRPr sz="6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400"/>
              <a:buFont typeface="Arial"/>
              <a:buNone/>
              <a:defRPr sz="6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400"/>
              <a:buFont typeface="Arial"/>
              <a:buNone/>
              <a:defRPr sz="6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400"/>
              <a:buFont typeface="Arial"/>
              <a:buNone/>
              <a:defRPr sz="6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400"/>
              <a:buFont typeface="Arial"/>
              <a:buNone/>
              <a:defRPr sz="6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400"/>
              <a:buFont typeface="Arial"/>
              <a:buNone/>
              <a:defRPr sz="6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400"/>
              <a:buFont typeface="Arial"/>
              <a:buNone/>
              <a:defRPr sz="6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400"/>
              <a:buFont typeface="Arial"/>
              <a:buNone/>
              <a:defRPr sz="6400" b="0" i="0" u="none" strike="noStrike" cap="none">
                <a:solidFill>
                  <a:srgbClr val="000000"/>
                </a:solidFill>
                <a:latin typeface="Arial"/>
                <a:ea typeface="Arial"/>
                <a:cs typeface="Arial"/>
                <a:sym typeface="Arial"/>
              </a:defRPr>
            </a:lvl9pPr>
          </a:lstStyle>
          <a:p>
            <a:endParaRPr/>
          </a:p>
        </p:txBody>
      </p:sp>
      <p:sp>
        <p:nvSpPr>
          <p:cNvPr id="34" name="Google Shape;34;p5"/>
          <p:cNvSpPr txBox="1">
            <a:spLocks noGrp="1"/>
          </p:cNvSpPr>
          <p:nvPr>
            <p:ph type="sldNum" idx="12"/>
          </p:nvPr>
        </p:nvSpPr>
        <p:spPr>
          <a:xfrm>
            <a:off x="11296610" y="6217622"/>
            <a:ext cx="731700" cy="5247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37" name="Google Shape;37;p6"/>
          <p:cNvSpPr txBox="1">
            <a:spLocks noGrp="1"/>
          </p:cNvSpPr>
          <p:nvPr>
            <p:ph type="body" idx="1"/>
          </p:nvPr>
        </p:nvSpPr>
        <p:spPr>
          <a:xfrm>
            <a:off x="609600" y="1535113"/>
            <a:ext cx="5386800" cy="639900"/>
          </a:xfrm>
          <a:prstGeom prst="rect">
            <a:avLst/>
          </a:prstGeom>
          <a:noFill/>
          <a:ln>
            <a:noFill/>
          </a:ln>
        </p:spPr>
        <p:txBody>
          <a:bodyPr spcFirstLastPara="1" wrap="square" lIns="117825" tIns="58900" rIns="117825" bIns="58900" anchor="b" anchorCtr="0"/>
          <a:lstStyle>
            <a:lvl1pPr marL="457200" marR="0" lvl="0" indent="-228600" algn="l" rtl="0">
              <a:lnSpc>
                <a:spcPct val="100000"/>
              </a:lnSpc>
              <a:spcBef>
                <a:spcPts val="600"/>
              </a:spcBef>
              <a:spcAft>
                <a:spcPts val="0"/>
              </a:spcAft>
              <a:buClr>
                <a:schemeClr val="dk1"/>
              </a:buClr>
              <a:buSzPts val="3100"/>
              <a:buFont typeface="Arial"/>
              <a:buNone/>
              <a:defRPr sz="31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00"/>
              </a:spcBef>
              <a:spcAft>
                <a:spcPts val="0"/>
              </a:spcAft>
              <a:buClr>
                <a:schemeClr val="dk1"/>
              </a:buClr>
              <a:buSzPts val="2600"/>
              <a:buFont typeface="Arial"/>
              <a:buNone/>
              <a:defRPr sz="26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500"/>
              </a:spcBef>
              <a:spcAft>
                <a:spcPts val="0"/>
              </a:spcAft>
              <a:buClr>
                <a:schemeClr val="dk1"/>
              </a:buClr>
              <a:buSzPts val="2300"/>
              <a:buFont typeface="Arial"/>
              <a:buNone/>
              <a:defRPr sz="23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2"/>
          </p:nvPr>
        </p:nvSpPr>
        <p:spPr>
          <a:xfrm>
            <a:off x="609600" y="2174875"/>
            <a:ext cx="5386800" cy="3951300"/>
          </a:xfrm>
          <a:prstGeom prst="rect">
            <a:avLst/>
          </a:prstGeom>
          <a:noFill/>
          <a:ln>
            <a:noFill/>
          </a:ln>
        </p:spPr>
        <p:txBody>
          <a:bodyPr spcFirstLastPara="1" wrap="square" lIns="117825" tIns="58900" rIns="117825" bIns="58900" anchor="t" anchorCtr="0"/>
          <a:lstStyle>
            <a:lvl1pPr marL="457200" marR="0" lvl="0" indent="-425450" algn="l" rtl="0">
              <a:lnSpc>
                <a:spcPct val="100000"/>
              </a:lnSpc>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3pPr>
            <a:lvl4pPr marL="1828800" marR="0" lvl="3"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3"/>
          </p:nvPr>
        </p:nvSpPr>
        <p:spPr>
          <a:xfrm>
            <a:off x="6193369" y="1535113"/>
            <a:ext cx="5388900" cy="639900"/>
          </a:xfrm>
          <a:prstGeom prst="rect">
            <a:avLst/>
          </a:prstGeom>
          <a:noFill/>
          <a:ln>
            <a:noFill/>
          </a:ln>
        </p:spPr>
        <p:txBody>
          <a:bodyPr spcFirstLastPara="1" wrap="square" lIns="117825" tIns="58900" rIns="117825" bIns="58900" anchor="b" anchorCtr="0"/>
          <a:lstStyle>
            <a:lvl1pPr marL="457200" marR="0" lvl="0" indent="-228600" algn="l" rtl="0">
              <a:lnSpc>
                <a:spcPct val="100000"/>
              </a:lnSpc>
              <a:spcBef>
                <a:spcPts val="600"/>
              </a:spcBef>
              <a:spcAft>
                <a:spcPts val="0"/>
              </a:spcAft>
              <a:buClr>
                <a:schemeClr val="dk1"/>
              </a:buClr>
              <a:buSzPts val="3100"/>
              <a:buFont typeface="Arial"/>
              <a:buNone/>
              <a:defRPr sz="31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00"/>
              </a:spcBef>
              <a:spcAft>
                <a:spcPts val="0"/>
              </a:spcAft>
              <a:buClr>
                <a:schemeClr val="dk1"/>
              </a:buClr>
              <a:buSzPts val="2600"/>
              <a:buFont typeface="Arial"/>
              <a:buNone/>
              <a:defRPr sz="26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500"/>
              </a:spcBef>
              <a:spcAft>
                <a:spcPts val="0"/>
              </a:spcAft>
              <a:buClr>
                <a:schemeClr val="dk1"/>
              </a:buClr>
              <a:buSzPts val="2300"/>
              <a:buFont typeface="Arial"/>
              <a:buNone/>
              <a:defRPr sz="23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4"/>
          </p:nvPr>
        </p:nvSpPr>
        <p:spPr>
          <a:xfrm>
            <a:off x="6193369" y="2174875"/>
            <a:ext cx="5388900" cy="3951300"/>
          </a:xfrm>
          <a:prstGeom prst="rect">
            <a:avLst/>
          </a:prstGeom>
          <a:noFill/>
          <a:ln>
            <a:noFill/>
          </a:ln>
        </p:spPr>
        <p:txBody>
          <a:bodyPr spcFirstLastPara="1" wrap="square" lIns="117825" tIns="58900" rIns="117825" bIns="58900" anchor="t" anchorCtr="0"/>
          <a:lstStyle>
            <a:lvl1pPr marL="457200" marR="0" lvl="0" indent="-425450" algn="l" rtl="0">
              <a:lnSpc>
                <a:spcPct val="100000"/>
              </a:lnSpc>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3pPr>
            <a:lvl4pPr marL="1828800" marR="0" lvl="3"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15600" y="593367"/>
            <a:ext cx="11360700" cy="7635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46" name="Google Shape;46;p7"/>
          <p:cNvSpPr txBox="1">
            <a:spLocks noGrp="1"/>
          </p:cNvSpPr>
          <p:nvPr>
            <p:ph type="body" idx="1"/>
          </p:nvPr>
        </p:nvSpPr>
        <p:spPr>
          <a:xfrm>
            <a:off x="415600" y="1536633"/>
            <a:ext cx="11360700" cy="4555200"/>
          </a:xfrm>
          <a:prstGeom prst="rect">
            <a:avLst/>
          </a:prstGeom>
          <a:noFill/>
          <a:ln>
            <a:noFill/>
          </a:ln>
        </p:spPr>
        <p:txBody>
          <a:bodyPr spcFirstLastPara="1" wrap="square" lIns="117825" tIns="58900" rIns="117825" bIns="58900" anchor="t" anchorCtr="0"/>
          <a:lstStyle>
            <a:lvl1pPr marL="457200" marR="0" lvl="0" indent="-488950" algn="l" rtl="0">
              <a:lnSpc>
                <a:spcPct val="100000"/>
              </a:lnSpc>
              <a:spcBef>
                <a:spcPts val="800"/>
              </a:spcBef>
              <a:spcAft>
                <a:spcPts val="0"/>
              </a:spcAft>
              <a:buClr>
                <a:srgbClr val="000000"/>
              </a:buClr>
              <a:buSzPts val="4100"/>
              <a:buFont typeface="Arial"/>
              <a:buChar char="•"/>
              <a:defRPr sz="3100" b="0" i="0" u="none" strike="noStrike" cap="none">
                <a:solidFill>
                  <a:srgbClr val="181B6A"/>
                </a:solidFill>
                <a:latin typeface="Arial"/>
                <a:ea typeface="Arial"/>
                <a:cs typeface="Arial"/>
                <a:sym typeface="Arial"/>
              </a:defRPr>
            </a:lvl1pPr>
            <a:lvl2pPr marL="914400" marR="0" lvl="1" indent="-457200" algn="l" rtl="0">
              <a:lnSpc>
                <a:spcPct val="100000"/>
              </a:lnSpc>
              <a:spcBef>
                <a:spcPts val="700"/>
              </a:spcBef>
              <a:spcAft>
                <a:spcPts val="0"/>
              </a:spcAft>
              <a:buClr>
                <a:srgbClr val="000000"/>
              </a:buClr>
              <a:buSzPts val="3600"/>
              <a:buFont typeface="Arial"/>
              <a:buChar char="–"/>
              <a:defRPr sz="2400" b="0" i="0" u="none" strike="noStrike" cap="none">
                <a:solidFill>
                  <a:srgbClr val="181B6A"/>
                </a:solidFill>
                <a:latin typeface="Arial"/>
                <a:ea typeface="Arial"/>
                <a:cs typeface="Arial"/>
                <a:sym typeface="Arial"/>
              </a:defRPr>
            </a:lvl2pPr>
            <a:lvl3pPr marL="1371600" marR="0" lvl="2" indent="-425450" algn="l" rtl="0">
              <a:lnSpc>
                <a:spcPct val="100000"/>
              </a:lnSpc>
              <a:spcBef>
                <a:spcPts val="600"/>
              </a:spcBef>
              <a:spcAft>
                <a:spcPts val="0"/>
              </a:spcAft>
              <a:buClr>
                <a:srgbClr val="000000"/>
              </a:buClr>
              <a:buSzPts val="3100"/>
              <a:buFont typeface="Arial"/>
              <a:buChar char="•"/>
              <a:defRPr sz="1800" b="0" i="0" u="none" strike="noStrike" cap="none">
                <a:solidFill>
                  <a:srgbClr val="181B6A"/>
                </a:solidFill>
                <a:latin typeface="Arial"/>
                <a:ea typeface="Arial"/>
                <a:cs typeface="Arial"/>
                <a:sym typeface="Arial"/>
              </a:defRPr>
            </a:lvl3pPr>
            <a:lvl4pPr marL="1828800" marR="0" lvl="3" indent="-393700" algn="l" rtl="0">
              <a:lnSpc>
                <a:spcPct val="100000"/>
              </a:lnSpc>
              <a:spcBef>
                <a:spcPts val="500"/>
              </a:spcBef>
              <a:spcAft>
                <a:spcPts val="0"/>
              </a:spcAft>
              <a:buClr>
                <a:srgbClr val="000000"/>
              </a:buClr>
              <a:buSzPts val="2600"/>
              <a:buFont typeface="Arial"/>
              <a:buChar char="–"/>
              <a:defRPr sz="1400" b="0" i="0" u="none" strike="noStrike" cap="none">
                <a:solidFill>
                  <a:srgbClr val="181B6A"/>
                </a:solidFill>
                <a:latin typeface="Arial"/>
                <a:ea typeface="Arial"/>
                <a:cs typeface="Arial"/>
                <a:sym typeface="Arial"/>
              </a:defRPr>
            </a:lvl4pPr>
            <a:lvl5pPr marL="2286000" marR="0" lvl="4" indent="-393700" algn="l" rtl="0">
              <a:lnSpc>
                <a:spcPct val="100000"/>
              </a:lnSpc>
              <a:spcBef>
                <a:spcPts val="500"/>
              </a:spcBef>
              <a:spcAft>
                <a:spcPts val="0"/>
              </a:spcAft>
              <a:buClr>
                <a:srgbClr val="000000"/>
              </a:buClr>
              <a:buSzPts val="2600"/>
              <a:buFont typeface="Arial"/>
              <a:buChar char="»"/>
              <a:defRPr sz="1400" b="0" i="0" u="none" strike="noStrike" cap="none">
                <a:solidFill>
                  <a:srgbClr val="181B6A"/>
                </a:solidFill>
                <a:latin typeface="Arial"/>
                <a:ea typeface="Arial"/>
                <a:cs typeface="Arial"/>
                <a:sym typeface="Arial"/>
              </a:defRPr>
            </a:lvl5pPr>
            <a:lvl6pPr marL="2743200" marR="0" lvl="5" indent="-393700" algn="l" rtl="0">
              <a:lnSpc>
                <a:spcPct val="100000"/>
              </a:lnSpc>
              <a:spcBef>
                <a:spcPts val="500"/>
              </a:spcBef>
              <a:spcAft>
                <a:spcPts val="0"/>
              </a:spcAft>
              <a:buClr>
                <a:srgbClr val="000000"/>
              </a:buClr>
              <a:buSzPts val="2600"/>
              <a:buFont typeface="Arial"/>
              <a:buChar char="•"/>
              <a:defRPr sz="1400" b="0" i="0" u="none" strike="noStrike" cap="none">
                <a:solidFill>
                  <a:srgbClr val="000000"/>
                </a:solidFill>
                <a:latin typeface="Arial"/>
                <a:ea typeface="Arial"/>
                <a:cs typeface="Arial"/>
                <a:sym typeface="Arial"/>
              </a:defRPr>
            </a:lvl6pPr>
            <a:lvl7pPr marL="3200400" marR="0" lvl="6" indent="-393700" algn="l" rtl="0">
              <a:lnSpc>
                <a:spcPct val="100000"/>
              </a:lnSpc>
              <a:spcBef>
                <a:spcPts val="500"/>
              </a:spcBef>
              <a:spcAft>
                <a:spcPts val="0"/>
              </a:spcAft>
              <a:buClr>
                <a:srgbClr val="000000"/>
              </a:buClr>
              <a:buSzPts val="2600"/>
              <a:buFont typeface="Arial"/>
              <a:buChar char="•"/>
              <a:defRPr sz="1400" b="0" i="0" u="none" strike="noStrike" cap="none">
                <a:solidFill>
                  <a:srgbClr val="000000"/>
                </a:solidFill>
                <a:latin typeface="Arial"/>
                <a:ea typeface="Arial"/>
                <a:cs typeface="Arial"/>
                <a:sym typeface="Arial"/>
              </a:defRPr>
            </a:lvl7pPr>
            <a:lvl8pPr marL="3657600" marR="0" lvl="7" indent="-393700" algn="l" rtl="0">
              <a:lnSpc>
                <a:spcPct val="100000"/>
              </a:lnSpc>
              <a:spcBef>
                <a:spcPts val="500"/>
              </a:spcBef>
              <a:spcAft>
                <a:spcPts val="0"/>
              </a:spcAft>
              <a:buClr>
                <a:srgbClr val="000000"/>
              </a:buClr>
              <a:buSzPts val="2600"/>
              <a:buFont typeface="Arial"/>
              <a:buChar char="•"/>
              <a:defRPr sz="1400" b="0" i="0" u="none" strike="noStrike" cap="none">
                <a:solidFill>
                  <a:srgbClr val="000000"/>
                </a:solidFill>
                <a:latin typeface="Arial"/>
                <a:ea typeface="Arial"/>
                <a:cs typeface="Arial"/>
                <a:sym typeface="Arial"/>
              </a:defRPr>
            </a:lvl8pPr>
            <a:lvl9pPr marL="4114800" marR="0" lvl="8" indent="-393700" algn="l" rtl="0">
              <a:lnSpc>
                <a:spcPct val="100000"/>
              </a:lnSpc>
              <a:spcBef>
                <a:spcPts val="500"/>
              </a:spcBef>
              <a:spcAft>
                <a:spcPts val="0"/>
              </a:spcAft>
              <a:buClr>
                <a:srgbClr val="000000"/>
              </a:buClr>
              <a:buSzPts val="2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7" name="Google Shape;47;p7"/>
          <p:cNvSpPr txBox="1">
            <a:spLocks noGrp="1"/>
          </p:cNvSpPr>
          <p:nvPr>
            <p:ph type="sldNum" idx="12"/>
          </p:nvPr>
        </p:nvSpPr>
        <p:spPr>
          <a:xfrm>
            <a:off x="11296610" y="6217622"/>
            <a:ext cx="731700" cy="5247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8"/>
          <p:cNvSpPr txBox="1">
            <a:spLocks noGrp="1"/>
          </p:cNvSpPr>
          <p:nvPr>
            <p:ph type="title" hasCustomPrompt="1"/>
          </p:nvPr>
        </p:nvSpPr>
        <p:spPr>
          <a:xfrm>
            <a:off x="415600" y="1474833"/>
            <a:ext cx="11360700" cy="2618100"/>
          </a:xfrm>
          <a:prstGeom prst="rect">
            <a:avLst/>
          </a:prstGeom>
          <a:noFill/>
          <a:ln>
            <a:noFill/>
          </a:ln>
        </p:spPr>
        <p:txBody>
          <a:bodyPr spcFirstLastPara="1" wrap="square" lIns="117825" tIns="58900" rIns="117825" bIns="58900" anchor="b" anchorCtr="0"/>
          <a:lstStyle>
            <a:lvl1pPr marR="0" lvl="0" algn="ctr" rtl="0">
              <a:lnSpc>
                <a:spcPct val="100000"/>
              </a:lnSpc>
              <a:spcBef>
                <a:spcPts val="0"/>
              </a:spcBef>
              <a:spcAft>
                <a:spcPts val="0"/>
              </a:spcAft>
              <a:buClr>
                <a:schemeClr val="dk1"/>
              </a:buClr>
              <a:buSzPts val="16000"/>
              <a:buFont typeface="Calibri"/>
              <a:buNone/>
              <a:defRPr sz="160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6000"/>
              <a:buFont typeface="Arial"/>
              <a:buNone/>
              <a:defRPr sz="16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6000"/>
              <a:buFont typeface="Arial"/>
              <a:buNone/>
              <a:defRPr sz="16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0"/>
              <a:buFont typeface="Arial"/>
              <a:buNone/>
              <a:defRPr sz="16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0"/>
              <a:buFont typeface="Arial"/>
              <a:buNone/>
              <a:defRPr sz="16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0"/>
              <a:buFont typeface="Arial"/>
              <a:buNone/>
              <a:defRPr sz="1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0"/>
              <a:buFont typeface="Arial"/>
              <a:buNone/>
              <a:defRPr sz="1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0"/>
              <a:buFont typeface="Arial"/>
              <a:buNone/>
              <a:defRPr sz="1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0"/>
              <a:buFont typeface="Arial"/>
              <a:buNone/>
              <a:defRPr sz="16000" b="0" i="0" u="none" strike="noStrike" cap="none">
                <a:solidFill>
                  <a:srgbClr val="000000"/>
                </a:solidFill>
                <a:latin typeface="Arial"/>
                <a:ea typeface="Arial"/>
                <a:cs typeface="Arial"/>
                <a:sym typeface="Arial"/>
              </a:defRPr>
            </a:lvl9pPr>
          </a:lstStyle>
          <a:p>
            <a:r>
              <a:t>xx%</a:t>
            </a:r>
          </a:p>
        </p:txBody>
      </p:sp>
      <p:sp>
        <p:nvSpPr>
          <p:cNvPr id="50" name="Google Shape;50;p8"/>
          <p:cNvSpPr txBox="1">
            <a:spLocks noGrp="1"/>
          </p:cNvSpPr>
          <p:nvPr>
            <p:ph type="body" idx="1"/>
          </p:nvPr>
        </p:nvSpPr>
        <p:spPr>
          <a:xfrm>
            <a:off x="415600" y="4202967"/>
            <a:ext cx="11360700" cy="1734300"/>
          </a:xfrm>
          <a:prstGeom prst="rect">
            <a:avLst/>
          </a:prstGeom>
          <a:noFill/>
          <a:ln>
            <a:noFill/>
          </a:ln>
        </p:spPr>
        <p:txBody>
          <a:bodyPr spcFirstLastPara="1" wrap="square" lIns="117825" tIns="58900" rIns="117825" bIns="58900" anchor="t" anchorCtr="0"/>
          <a:lstStyle>
            <a:lvl1pPr marL="457200" marR="0" lvl="0" indent="-488950" algn="ctr" rtl="0">
              <a:lnSpc>
                <a:spcPct val="100000"/>
              </a:lnSpc>
              <a:spcBef>
                <a:spcPts val="800"/>
              </a:spcBef>
              <a:spcAft>
                <a:spcPts val="0"/>
              </a:spcAft>
              <a:buClr>
                <a:srgbClr val="000000"/>
              </a:buClr>
              <a:buSzPts val="4100"/>
              <a:buFont typeface="Arial"/>
              <a:buChar char="•"/>
              <a:defRPr sz="3100" b="0" i="0" u="none" strike="noStrike" cap="none">
                <a:solidFill>
                  <a:srgbClr val="181B6A"/>
                </a:solidFill>
                <a:latin typeface="Arial"/>
                <a:ea typeface="Arial"/>
                <a:cs typeface="Arial"/>
                <a:sym typeface="Arial"/>
              </a:defRPr>
            </a:lvl1pPr>
            <a:lvl2pPr marL="914400" marR="0" lvl="1" indent="-457200" algn="ctr" rtl="0">
              <a:lnSpc>
                <a:spcPct val="100000"/>
              </a:lnSpc>
              <a:spcBef>
                <a:spcPts val="700"/>
              </a:spcBef>
              <a:spcAft>
                <a:spcPts val="0"/>
              </a:spcAft>
              <a:buClr>
                <a:srgbClr val="000000"/>
              </a:buClr>
              <a:buSzPts val="3600"/>
              <a:buFont typeface="Arial"/>
              <a:buChar char="–"/>
              <a:defRPr sz="2400" b="0" i="0" u="none" strike="noStrike" cap="none">
                <a:solidFill>
                  <a:srgbClr val="181B6A"/>
                </a:solidFill>
                <a:latin typeface="Arial"/>
                <a:ea typeface="Arial"/>
                <a:cs typeface="Arial"/>
                <a:sym typeface="Arial"/>
              </a:defRPr>
            </a:lvl2pPr>
            <a:lvl3pPr marL="1371600" marR="0" lvl="2" indent="-425450" algn="ctr" rtl="0">
              <a:lnSpc>
                <a:spcPct val="100000"/>
              </a:lnSpc>
              <a:spcBef>
                <a:spcPts val="600"/>
              </a:spcBef>
              <a:spcAft>
                <a:spcPts val="0"/>
              </a:spcAft>
              <a:buClr>
                <a:srgbClr val="000000"/>
              </a:buClr>
              <a:buSzPts val="3100"/>
              <a:buFont typeface="Arial"/>
              <a:buChar char="•"/>
              <a:defRPr sz="1800" b="0" i="0" u="none" strike="noStrike" cap="none">
                <a:solidFill>
                  <a:srgbClr val="181B6A"/>
                </a:solidFill>
                <a:latin typeface="Arial"/>
                <a:ea typeface="Arial"/>
                <a:cs typeface="Arial"/>
                <a:sym typeface="Arial"/>
              </a:defRPr>
            </a:lvl3pPr>
            <a:lvl4pPr marL="1828800" marR="0" lvl="3" indent="-393700" algn="ctr" rtl="0">
              <a:lnSpc>
                <a:spcPct val="100000"/>
              </a:lnSpc>
              <a:spcBef>
                <a:spcPts val="500"/>
              </a:spcBef>
              <a:spcAft>
                <a:spcPts val="0"/>
              </a:spcAft>
              <a:buClr>
                <a:srgbClr val="000000"/>
              </a:buClr>
              <a:buSzPts val="2600"/>
              <a:buFont typeface="Arial"/>
              <a:buChar char="–"/>
              <a:defRPr sz="1400" b="0" i="0" u="none" strike="noStrike" cap="none">
                <a:solidFill>
                  <a:srgbClr val="181B6A"/>
                </a:solidFill>
                <a:latin typeface="Arial"/>
                <a:ea typeface="Arial"/>
                <a:cs typeface="Arial"/>
                <a:sym typeface="Arial"/>
              </a:defRPr>
            </a:lvl4pPr>
            <a:lvl5pPr marL="2286000" marR="0" lvl="4" indent="-393700" algn="ctr" rtl="0">
              <a:lnSpc>
                <a:spcPct val="100000"/>
              </a:lnSpc>
              <a:spcBef>
                <a:spcPts val="500"/>
              </a:spcBef>
              <a:spcAft>
                <a:spcPts val="0"/>
              </a:spcAft>
              <a:buClr>
                <a:srgbClr val="000000"/>
              </a:buClr>
              <a:buSzPts val="2600"/>
              <a:buFont typeface="Arial"/>
              <a:buChar char="»"/>
              <a:defRPr sz="1400" b="0" i="0" u="none" strike="noStrike" cap="none">
                <a:solidFill>
                  <a:srgbClr val="181B6A"/>
                </a:solidFill>
                <a:latin typeface="Arial"/>
                <a:ea typeface="Arial"/>
                <a:cs typeface="Arial"/>
                <a:sym typeface="Arial"/>
              </a:defRPr>
            </a:lvl5pPr>
            <a:lvl6pPr marL="2743200" marR="0" lvl="5" indent="-393700" algn="ctr" rtl="0">
              <a:lnSpc>
                <a:spcPct val="100000"/>
              </a:lnSpc>
              <a:spcBef>
                <a:spcPts val="500"/>
              </a:spcBef>
              <a:spcAft>
                <a:spcPts val="0"/>
              </a:spcAft>
              <a:buClr>
                <a:srgbClr val="000000"/>
              </a:buClr>
              <a:buSzPts val="2600"/>
              <a:buFont typeface="Arial"/>
              <a:buChar char="•"/>
              <a:defRPr sz="1400" b="0" i="0" u="none" strike="noStrike" cap="none">
                <a:solidFill>
                  <a:srgbClr val="000000"/>
                </a:solidFill>
                <a:latin typeface="Arial"/>
                <a:ea typeface="Arial"/>
                <a:cs typeface="Arial"/>
                <a:sym typeface="Arial"/>
              </a:defRPr>
            </a:lvl6pPr>
            <a:lvl7pPr marL="3200400" marR="0" lvl="6" indent="-393700" algn="ctr" rtl="0">
              <a:lnSpc>
                <a:spcPct val="100000"/>
              </a:lnSpc>
              <a:spcBef>
                <a:spcPts val="500"/>
              </a:spcBef>
              <a:spcAft>
                <a:spcPts val="0"/>
              </a:spcAft>
              <a:buClr>
                <a:srgbClr val="000000"/>
              </a:buClr>
              <a:buSzPts val="2600"/>
              <a:buFont typeface="Arial"/>
              <a:buChar char="•"/>
              <a:defRPr sz="1400" b="0" i="0" u="none" strike="noStrike" cap="none">
                <a:solidFill>
                  <a:srgbClr val="000000"/>
                </a:solidFill>
                <a:latin typeface="Arial"/>
                <a:ea typeface="Arial"/>
                <a:cs typeface="Arial"/>
                <a:sym typeface="Arial"/>
              </a:defRPr>
            </a:lvl7pPr>
            <a:lvl8pPr marL="3657600" marR="0" lvl="7" indent="-393700" algn="ctr" rtl="0">
              <a:lnSpc>
                <a:spcPct val="100000"/>
              </a:lnSpc>
              <a:spcBef>
                <a:spcPts val="500"/>
              </a:spcBef>
              <a:spcAft>
                <a:spcPts val="0"/>
              </a:spcAft>
              <a:buClr>
                <a:srgbClr val="000000"/>
              </a:buClr>
              <a:buSzPts val="2600"/>
              <a:buFont typeface="Arial"/>
              <a:buChar char="•"/>
              <a:defRPr sz="1400" b="0" i="0" u="none" strike="noStrike" cap="none">
                <a:solidFill>
                  <a:srgbClr val="000000"/>
                </a:solidFill>
                <a:latin typeface="Arial"/>
                <a:ea typeface="Arial"/>
                <a:cs typeface="Arial"/>
                <a:sym typeface="Arial"/>
              </a:defRPr>
            </a:lvl8pPr>
            <a:lvl9pPr marL="4114800" marR="0" lvl="8" indent="-393700" algn="ctr" rtl="0">
              <a:lnSpc>
                <a:spcPct val="100000"/>
              </a:lnSpc>
              <a:spcBef>
                <a:spcPts val="500"/>
              </a:spcBef>
              <a:spcAft>
                <a:spcPts val="0"/>
              </a:spcAft>
              <a:buClr>
                <a:srgbClr val="000000"/>
              </a:buClr>
              <a:buSzPts val="2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sldNum" idx="12"/>
          </p:nvPr>
        </p:nvSpPr>
        <p:spPr>
          <a:xfrm>
            <a:off x="11296610" y="6217622"/>
            <a:ext cx="731700" cy="5247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54" name="Google Shape;54;p9"/>
          <p:cNvSpPr txBox="1">
            <a:spLocks noGrp="1"/>
          </p:cNvSpPr>
          <p:nvPr>
            <p:ph type="body" idx="1"/>
          </p:nvPr>
        </p:nvSpPr>
        <p:spPr>
          <a:xfrm>
            <a:off x="609600" y="1600201"/>
            <a:ext cx="5384700" cy="4526100"/>
          </a:xfrm>
          <a:prstGeom prst="rect">
            <a:avLst/>
          </a:prstGeom>
          <a:noFill/>
          <a:ln>
            <a:noFill/>
          </a:ln>
        </p:spPr>
        <p:txBody>
          <a:bodyPr spcFirstLastPara="1" wrap="square" lIns="117825" tIns="58900" rIns="117825" bIns="58900" anchor="t" anchorCtr="0"/>
          <a:lstStyle>
            <a:lvl1pPr marL="457200" marR="0" lvl="0" indent="-457200" algn="l" rtl="0">
              <a:lnSpc>
                <a:spcPct val="100000"/>
              </a:lnSpc>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lnSpc>
                <a:spcPct val="100000"/>
              </a:lnSpc>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5pPr>
            <a:lvl6pPr marL="2743200" marR="0" lvl="5"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6pPr>
            <a:lvl7pPr marL="3200400" marR="0" lvl="6"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7pPr>
            <a:lvl8pPr marL="3657600" marR="0" lvl="7"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8pPr>
            <a:lvl9pPr marL="4114800" marR="0" lvl="8"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body" idx="2"/>
          </p:nvPr>
        </p:nvSpPr>
        <p:spPr>
          <a:xfrm>
            <a:off x="6197600" y="1600201"/>
            <a:ext cx="5384700" cy="4526100"/>
          </a:xfrm>
          <a:prstGeom prst="rect">
            <a:avLst/>
          </a:prstGeom>
          <a:noFill/>
          <a:ln>
            <a:noFill/>
          </a:ln>
        </p:spPr>
        <p:txBody>
          <a:bodyPr spcFirstLastPara="1" wrap="square" lIns="117825" tIns="58900" rIns="117825" bIns="58900" anchor="t" anchorCtr="0"/>
          <a:lstStyle>
            <a:lvl1pPr marL="457200" marR="0" lvl="0" indent="-457200" algn="l" rtl="0">
              <a:lnSpc>
                <a:spcPct val="100000"/>
              </a:lnSpc>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lnSpc>
                <a:spcPct val="100000"/>
              </a:lnSpc>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5pPr>
            <a:lvl6pPr marL="2743200" marR="0" lvl="5"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6pPr>
            <a:lvl7pPr marL="3200400" marR="0" lvl="6"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7pPr>
            <a:lvl8pPr marL="3657600" marR="0" lvl="7"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8pPr>
            <a:lvl9pPr marL="4114800" marR="0" lvl="8" indent="-374650" algn="l" rtl="0">
              <a:lnSpc>
                <a:spcPct val="10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963084" y="4406902"/>
            <a:ext cx="10363200" cy="13620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chemeClr val="dk1"/>
              </a:buClr>
              <a:buSzPts val="5200"/>
              <a:buFont typeface="Calibri"/>
              <a:buNone/>
              <a:defRPr sz="5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61" name="Google Shape;61;p10"/>
          <p:cNvSpPr txBox="1">
            <a:spLocks noGrp="1"/>
          </p:cNvSpPr>
          <p:nvPr>
            <p:ph type="body" idx="1"/>
          </p:nvPr>
        </p:nvSpPr>
        <p:spPr>
          <a:xfrm>
            <a:off x="963084" y="2906713"/>
            <a:ext cx="10363200" cy="1500300"/>
          </a:xfrm>
          <a:prstGeom prst="rect">
            <a:avLst/>
          </a:prstGeom>
          <a:noFill/>
          <a:ln>
            <a:noFill/>
          </a:ln>
        </p:spPr>
        <p:txBody>
          <a:bodyPr spcFirstLastPara="1" wrap="square" lIns="117825" tIns="58900" rIns="117825" bIns="58900" anchor="b" anchorCtr="0"/>
          <a:lstStyle>
            <a:lvl1pPr marL="457200" marR="0" lvl="0" indent="-228600" algn="l" rtl="0">
              <a:lnSpc>
                <a:spcPct val="100000"/>
              </a:lnSpc>
              <a:spcBef>
                <a:spcPts val="500"/>
              </a:spcBef>
              <a:spcAft>
                <a:spcPts val="0"/>
              </a:spcAft>
              <a:buClr>
                <a:srgbClr val="8989A0"/>
              </a:buClr>
              <a:buSzPts val="2600"/>
              <a:buFont typeface="Arial"/>
              <a:buNone/>
              <a:defRPr sz="2600" b="0" i="0" u="none" strike="noStrike" cap="none">
                <a:solidFill>
                  <a:srgbClr val="8989A0"/>
                </a:solidFill>
                <a:latin typeface="Calibri"/>
                <a:ea typeface="Calibri"/>
                <a:cs typeface="Calibri"/>
                <a:sym typeface="Calibri"/>
              </a:defRPr>
            </a:lvl1pPr>
            <a:lvl2pPr marL="914400" marR="0" lvl="1" indent="-228600" algn="l" rtl="0">
              <a:lnSpc>
                <a:spcPct val="100000"/>
              </a:lnSpc>
              <a:spcBef>
                <a:spcPts val="500"/>
              </a:spcBef>
              <a:spcAft>
                <a:spcPts val="0"/>
              </a:spcAft>
              <a:buClr>
                <a:srgbClr val="8989A0"/>
              </a:buClr>
              <a:buSzPts val="2300"/>
              <a:buFont typeface="Arial"/>
              <a:buNone/>
              <a:defRPr sz="2300" b="0" i="0" u="none" strike="noStrike" cap="none">
                <a:solidFill>
                  <a:srgbClr val="8989A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8989A0"/>
              </a:buClr>
              <a:buSzPts val="2100"/>
              <a:buFont typeface="Arial"/>
              <a:buNone/>
              <a:defRPr sz="2100" b="0" i="0" u="none" strike="noStrike" cap="none">
                <a:solidFill>
                  <a:srgbClr val="8989A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8989A0"/>
              </a:buClr>
              <a:buSzPts val="1800"/>
              <a:buFont typeface="Arial"/>
              <a:buNone/>
              <a:defRPr sz="1800" b="0" i="0" u="none" strike="noStrike" cap="none">
                <a:solidFill>
                  <a:srgbClr val="8989A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8989A0"/>
              </a:buClr>
              <a:buSzPts val="1800"/>
              <a:buFont typeface="Arial"/>
              <a:buNone/>
              <a:defRPr sz="1800" b="0" i="0" u="none" strike="noStrike" cap="none">
                <a:solidFill>
                  <a:srgbClr val="8989A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8989A0"/>
              </a:buClr>
              <a:buSzPts val="1800"/>
              <a:buFont typeface="Arial"/>
              <a:buNone/>
              <a:defRPr sz="1800" b="0" i="0" u="none" strike="noStrike" cap="none">
                <a:solidFill>
                  <a:srgbClr val="8989A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8989A0"/>
              </a:buClr>
              <a:buSzPts val="1800"/>
              <a:buFont typeface="Arial"/>
              <a:buNone/>
              <a:defRPr sz="1800" b="0" i="0" u="none" strike="noStrike" cap="none">
                <a:solidFill>
                  <a:srgbClr val="8989A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8989A0"/>
              </a:buClr>
              <a:buSzPts val="1800"/>
              <a:buFont typeface="Arial"/>
              <a:buNone/>
              <a:defRPr sz="1800" b="0" i="0" u="none" strike="noStrike" cap="none">
                <a:solidFill>
                  <a:srgbClr val="8989A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8989A0"/>
              </a:buClr>
              <a:buSzPts val="1800"/>
              <a:buFont typeface="Arial"/>
              <a:buNone/>
              <a:defRPr sz="1800" b="0" i="0" u="none" strike="noStrike" cap="none">
                <a:solidFill>
                  <a:srgbClr val="8989A0"/>
                </a:solidFill>
                <a:latin typeface="Calibri"/>
                <a:ea typeface="Calibri"/>
                <a:cs typeface="Calibri"/>
                <a:sym typeface="Calibri"/>
              </a:defRPr>
            </a:lvl9pPr>
          </a:lstStyle>
          <a:p>
            <a:endParaRPr/>
          </a:p>
        </p:txBody>
      </p:sp>
      <p:sp>
        <p:nvSpPr>
          <p:cNvPr id="62" name="Google Shape;62;p10"/>
          <p:cNvSpPr txBox="1">
            <a:spLocks noGrp="1"/>
          </p:cNvSpPr>
          <p:nvPr>
            <p:ph type="dt" idx="10"/>
          </p:nvPr>
        </p:nvSpPr>
        <p:spPr>
          <a:xfrm>
            <a:off x="609600" y="6356351"/>
            <a:ext cx="2844900" cy="365100"/>
          </a:xfrm>
          <a:prstGeom prst="rect">
            <a:avLst/>
          </a:prstGeom>
          <a:noFill/>
          <a:ln>
            <a:noFill/>
          </a:ln>
        </p:spPr>
        <p:txBody>
          <a:bodyPr spcFirstLastPara="1" wrap="square" lIns="117825" tIns="58900" rIns="117825" bIns="58900" anchor="t" anchorCtr="0"/>
          <a:lstStyle>
            <a:lvl1pPr marR="0" lvl="0"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chemeClr val="dk1"/>
              </a:buClr>
              <a:buSzPts val="5700"/>
              <a:buFont typeface="Calibri"/>
              <a:buNone/>
              <a:defRPr sz="5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4165600" y="6356351"/>
            <a:ext cx="3860700" cy="365100"/>
          </a:xfrm>
          <a:prstGeom prst="rect">
            <a:avLst/>
          </a:prstGeom>
          <a:noFill/>
          <a:ln>
            <a:noFill/>
          </a:ln>
        </p:spPr>
        <p:txBody>
          <a:bodyPr spcFirstLastPara="1" wrap="square" lIns="117825" tIns="58900" rIns="117825" bIns="58900" anchor="ctr" anchorCtr="0"/>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989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989A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3" name="Google Shape;13;p1"/>
          <p:cNvSpPr/>
          <p:nvPr/>
        </p:nvSpPr>
        <p:spPr>
          <a:xfrm>
            <a:off x="0" y="6665134"/>
            <a:ext cx="4080000" cy="216000"/>
          </a:xfrm>
          <a:prstGeom prst="rect">
            <a:avLst/>
          </a:prstGeom>
          <a:solidFill>
            <a:srgbClr val="989898"/>
          </a:solidFill>
          <a:ln>
            <a:noFill/>
          </a:ln>
          <a:effectLst>
            <a:outerShdw blurRad="40000" dist="23000" dir="5400000" rotWithShape="0">
              <a:srgbClr val="000000">
                <a:alpha val="34509"/>
              </a:srgbClr>
            </a:outerShdw>
          </a:effectLst>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14" name="Google Shape;14;p1"/>
          <p:cNvSpPr/>
          <p:nvPr/>
        </p:nvSpPr>
        <p:spPr>
          <a:xfrm>
            <a:off x="8144253" y="6665134"/>
            <a:ext cx="4080000" cy="216000"/>
          </a:xfrm>
          <a:prstGeom prst="rect">
            <a:avLst/>
          </a:prstGeom>
          <a:solidFill>
            <a:srgbClr val="212C7D"/>
          </a:solidFill>
          <a:ln w="9525" cap="flat" cmpd="sng">
            <a:solidFill>
              <a:srgbClr val="1C287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15" name="Google Shape;15;p1"/>
          <p:cNvSpPr/>
          <p:nvPr/>
        </p:nvSpPr>
        <p:spPr>
          <a:xfrm>
            <a:off x="4080000" y="6666495"/>
            <a:ext cx="4080000" cy="216000"/>
          </a:xfrm>
          <a:prstGeom prst="rect">
            <a:avLst/>
          </a:prstGeom>
          <a:solidFill>
            <a:srgbClr val="040404"/>
          </a:solidFill>
          <a:ln>
            <a:noFill/>
          </a:ln>
          <a:effectLst>
            <a:outerShdw blurRad="40000" dist="23000" dir="5400000" rotWithShape="0">
              <a:srgbClr val="000000">
                <a:alpha val="34509"/>
              </a:srgbClr>
            </a:outerShdw>
          </a:effectLst>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16" name="Google Shape;16;p1"/>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SzPts val="1400"/>
              <a:buNone/>
              <a:defRPr sz="3100" b="0" i="0" u="none" strike="noStrike" cap="none">
                <a:solidFill>
                  <a:srgbClr val="181B6A"/>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2400" b="0" i="0" u="none" strike="noStrike" cap="none">
                <a:solidFill>
                  <a:srgbClr val="181B6A"/>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800" b="0" i="0" u="none" strike="noStrike" cap="none">
                <a:solidFill>
                  <a:srgbClr val="181B6A"/>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181B6A"/>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181B6A"/>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im4r.org/docum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5281/zenodo.129603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ctrTitle"/>
          </p:nvPr>
        </p:nvSpPr>
        <p:spPr>
          <a:xfrm>
            <a:off x="893659" y="764704"/>
            <a:ext cx="10363200" cy="1470000"/>
          </a:xfrm>
          <a:prstGeom prst="rect">
            <a:avLst/>
          </a:prstGeom>
          <a:noFill/>
          <a:ln>
            <a:noFill/>
          </a:ln>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chemeClr val="dk1"/>
              </a:buClr>
              <a:buSzPts val="5700"/>
              <a:buFont typeface="Calibri"/>
              <a:buNone/>
            </a:pPr>
            <a:r>
              <a:rPr lang="en-US" sz="5700" b="0" i="0" u="none" strike="noStrike" cap="none" dirty="0">
                <a:solidFill>
                  <a:schemeClr val="dk1"/>
                </a:solidFill>
                <a:latin typeface="Calibri"/>
                <a:ea typeface="Calibri"/>
                <a:cs typeface="Calibri"/>
                <a:sym typeface="Calibri"/>
              </a:rPr>
              <a:t>FIM4R version 2 paper</a:t>
            </a:r>
            <a:endParaRPr sz="5700" b="0" i="0" u="none" strike="noStrike" cap="none" dirty="0">
              <a:solidFill>
                <a:schemeClr val="dk1"/>
              </a:solidFill>
              <a:latin typeface="Calibri"/>
              <a:ea typeface="Calibri"/>
              <a:cs typeface="Calibri"/>
              <a:sym typeface="Calibri"/>
            </a:endParaRPr>
          </a:p>
        </p:txBody>
      </p:sp>
      <p:sp>
        <p:nvSpPr>
          <p:cNvPr id="120" name="Google Shape;120;p20"/>
          <p:cNvSpPr txBox="1">
            <a:spLocks noGrp="1"/>
          </p:cNvSpPr>
          <p:nvPr>
            <p:ph type="subTitle" idx="1"/>
          </p:nvPr>
        </p:nvSpPr>
        <p:spPr>
          <a:xfrm>
            <a:off x="1808059" y="1911853"/>
            <a:ext cx="8534400" cy="1752600"/>
          </a:xfrm>
          <a:prstGeom prst="rect">
            <a:avLst/>
          </a:prstGeom>
          <a:noFill/>
          <a:ln>
            <a:noFill/>
          </a:ln>
        </p:spPr>
        <p:txBody>
          <a:bodyPr spcFirstLastPara="1" wrap="square" lIns="117825" tIns="58900" rIns="117825" bIns="58900" anchor="t" anchorCtr="0">
            <a:noAutofit/>
          </a:bodyPr>
          <a:lstStyle/>
          <a:p>
            <a:pPr marL="0" marR="0" lvl="0" indent="0" algn="ctr" rtl="0">
              <a:lnSpc>
                <a:spcPct val="100000"/>
              </a:lnSpc>
              <a:spcBef>
                <a:spcPts val="800"/>
              </a:spcBef>
              <a:spcAft>
                <a:spcPts val="0"/>
              </a:spcAft>
              <a:buClr>
                <a:srgbClr val="8989A0"/>
              </a:buClr>
              <a:buSzPts val="4100"/>
              <a:buFont typeface="Arial"/>
              <a:buNone/>
            </a:pPr>
            <a:r>
              <a:rPr lang="en-US" sz="3200" dirty="0"/>
              <a:t>David Kelsey (STFC UK Research and Innovation) at FIM4R22 Amsterdam 9 Feb 2026</a:t>
            </a:r>
            <a:br>
              <a:rPr lang="en-US" sz="3200" dirty="0"/>
            </a:br>
            <a:r>
              <a:rPr lang="en-US" sz="3200" dirty="0"/>
              <a:t>(reused old slides from July 2018)</a:t>
            </a:r>
            <a:endParaRPr sz="3200" b="0" i="0" u="none" strike="noStrike" cap="none" dirty="0">
              <a:solidFill>
                <a:srgbClr val="8989A0"/>
              </a:solidFill>
              <a:sym typeface="Calibri"/>
            </a:endParaRPr>
          </a:p>
        </p:txBody>
      </p:sp>
      <p:sp>
        <p:nvSpPr>
          <p:cNvPr id="121" name="Google Shape;121;p20"/>
          <p:cNvSpPr txBox="1"/>
          <p:nvPr/>
        </p:nvSpPr>
        <p:spPr>
          <a:xfrm>
            <a:off x="1203450" y="3356725"/>
            <a:ext cx="9785100" cy="114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With thanks to the FIM4R </a:t>
            </a:r>
            <a:r>
              <a:rPr lang="en-US" i="1"/>
              <a:t>Authors</a:t>
            </a:r>
            <a:r>
              <a:rPr lang="en-US" sz="1400" b="0" i="1" u="none" strike="noStrike" cap="none">
                <a:solidFill>
                  <a:srgbClr val="000000"/>
                </a:solidFill>
                <a:latin typeface="Arial"/>
                <a:ea typeface="Arial"/>
                <a:cs typeface="Arial"/>
                <a:sym typeface="Arial"/>
              </a:rPr>
              <a:t> and Contributors for their collaboration on the whitepaper and the following slides.</a:t>
            </a:r>
            <a:endParaRPr sz="1400" b="0" i="1" u="none" strike="noStrike" cap="none">
              <a:solidFill>
                <a:srgbClr val="000000"/>
              </a:solidFill>
              <a:latin typeface="Arial"/>
              <a:ea typeface="Arial"/>
              <a:cs typeface="Arial"/>
              <a:sym typeface="Arial"/>
            </a:endParaRPr>
          </a:p>
        </p:txBody>
      </p:sp>
      <p:sp>
        <p:nvSpPr>
          <p:cNvPr id="122" name="Google Shape;122;p20"/>
          <p:cNvSpPr txBox="1"/>
          <p:nvPr/>
        </p:nvSpPr>
        <p:spPr>
          <a:xfrm>
            <a:off x="5055000" y="6078400"/>
            <a:ext cx="2369400" cy="2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rgbClr val="000000"/>
                </a:solidFill>
                <a:latin typeface="Arial"/>
                <a:ea typeface="Arial"/>
                <a:cs typeface="Arial"/>
                <a:sym typeface="Arial"/>
              </a:rPr>
              <a:t>** Not all contributors’ logos represented</a:t>
            </a:r>
            <a:endParaRPr sz="800" b="0" i="1" u="none" strike="noStrike" cap="none">
              <a:solidFill>
                <a:srgbClr val="000000"/>
              </a:solidFill>
              <a:latin typeface="Arial"/>
              <a:ea typeface="Arial"/>
              <a:cs typeface="Arial"/>
              <a:sym typeface="Arial"/>
            </a:endParaRPr>
          </a:p>
        </p:txBody>
      </p:sp>
      <p:pic>
        <p:nvPicPr>
          <p:cNvPr id="123" name="Google Shape;123;p20"/>
          <p:cNvPicPr preferRelativeResize="0"/>
          <p:nvPr/>
        </p:nvPicPr>
        <p:blipFill rotWithShape="1">
          <a:blip r:embed="rId3">
            <a:alphaModFix/>
          </a:blip>
          <a:srcRect/>
          <a:stretch/>
        </p:blipFill>
        <p:spPr>
          <a:xfrm>
            <a:off x="7663046" y="3664453"/>
            <a:ext cx="1073511" cy="873011"/>
          </a:xfrm>
          <a:prstGeom prst="rect">
            <a:avLst/>
          </a:prstGeom>
          <a:noFill/>
          <a:ln>
            <a:noFill/>
          </a:ln>
        </p:spPr>
      </p:pic>
      <p:pic>
        <p:nvPicPr>
          <p:cNvPr id="124" name="Google Shape;124;p20"/>
          <p:cNvPicPr preferRelativeResize="0"/>
          <p:nvPr/>
        </p:nvPicPr>
        <p:blipFill rotWithShape="1">
          <a:blip r:embed="rId4">
            <a:alphaModFix/>
          </a:blip>
          <a:srcRect/>
          <a:stretch/>
        </p:blipFill>
        <p:spPr>
          <a:xfrm>
            <a:off x="6957666" y="5338412"/>
            <a:ext cx="642668" cy="642668"/>
          </a:xfrm>
          <a:prstGeom prst="rect">
            <a:avLst/>
          </a:prstGeom>
          <a:noFill/>
          <a:ln>
            <a:noFill/>
          </a:ln>
        </p:spPr>
      </p:pic>
      <p:pic>
        <p:nvPicPr>
          <p:cNvPr id="125" name="Google Shape;125;p20"/>
          <p:cNvPicPr preferRelativeResize="0"/>
          <p:nvPr/>
        </p:nvPicPr>
        <p:blipFill rotWithShape="1">
          <a:blip r:embed="rId5">
            <a:alphaModFix/>
          </a:blip>
          <a:srcRect/>
          <a:stretch/>
        </p:blipFill>
        <p:spPr>
          <a:xfrm>
            <a:off x="8752235" y="4647414"/>
            <a:ext cx="970794" cy="632846"/>
          </a:xfrm>
          <a:prstGeom prst="rect">
            <a:avLst/>
          </a:prstGeom>
          <a:noFill/>
          <a:ln>
            <a:noFill/>
          </a:ln>
        </p:spPr>
      </p:pic>
      <p:pic>
        <p:nvPicPr>
          <p:cNvPr id="126" name="Google Shape;126;p20"/>
          <p:cNvPicPr preferRelativeResize="0"/>
          <p:nvPr/>
        </p:nvPicPr>
        <p:blipFill rotWithShape="1">
          <a:blip r:embed="rId6">
            <a:alphaModFix/>
          </a:blip>
          <a:srcRect l="17938" r="12376"/>
          <a:stretch/>
        </p:blipFill>
        <p:spPr>
          <a:xfrm>
            <a:off x="8632712" y="3802294"/>
            <a:ext cx="995811" cy="632846"/>
          </a:xfrm>
          <a:prstGeom prst="rect">
            <a:avLst/>
          </a:prstGeom>
          <a:noFill/>
          <a:ln>
            <a:noFill/>
          </a:ln>
        </p:spPr>
      </p:pic>
      <p:pic>
        <p:nvPicPr>
          <p:cNvPr id="127" name="Google Shape;127;p20"/>
          <p:cNvPicPr preferRelativeResize="0"/>
          <p:nvPr/>
        </p:nvPicPr>
        <p:blipFill rotWithShape="1">
          <a:blip r:embed="rId7">
            <a:alphaModFix/>
          </a:blip>
          <a:srcRect/>
          <a:stretch/>
        </p:blipFill>
        <p:spPr>
          <a:xfrm>
            <a:off x="4356523" y="3802294"/>
            <a:ext cx="1622297" cy="629054"/>
          </a:xfrm>
          <a:prstGeom prst="rect">
            <a:avLst/>
          </a:prstGeom>
          <a:noFill/>
          <a:ln>
            <a:noFill/>
          </a:ln>
        </p:spPr>
      </p:pic>
      <p:pic>
        <p:nvPicPr>
          <p:cNvPr id="128" name="Google Shape;128;p20"/>
          <p:cNvPicPr preferRelativeResize="0"/>
          <p:nvPr/>
        </p:nvPicPr>
        <p:blipFill rotWithShape="1">
          <a:blip r:embed="rId8">
            <a:alphaModFix/>
          </a:blip>
          <a:srcRect/>
          <a:stretch/>
        </p:blipFill>
        <p:spPr>
          <a:xfrm>
            <a:off x="3274001" y="3802294"/>
            <a:ext cx="721027" cy="721027"/>
          </a:xfrm>
          <a:prstGeom prst="rect">
            <a:avLst/>
          </a:prstGeom>
          <a:noFill/>
          <a:ln>
            <a:noFill/>
          </a:ln>
        </p:spPr>
      </p:pic>
      <p:pic>
        <p:nvPicPr>
          <p:cNvPr id="129" name="Google Shape;129;p20"/>
          <p:cNvPicPr preferRelativeResize="0"/>
          <p:nvPr/>
        </p:nvPicPr>
        <p:blipFill rotWithShape="1">
          <a:blip r:embed="rId9">
            <a:alphaModFix/>
          </a:blip>
          <a:srcRect/>
          <a:stretch/>
        </p:blipFill>
        <p:spPr>
          <a:xfrm>
            <a:off x="2239090" y="3802294"/>
            <a:ext cx="1034911" cy="772203"/>
          </a:xfrm>
          <a:prstGeom prst="rect">
            <a:avLst/>
          </a:prstGeom>
          <a:noFill/>
          <a:ln>
            <a:noFill/>
          </a:ln>
        </p:spPr>
      </p:pic>
      <p:pic>
        <p:nvPicPr>
          <p:cNvPr id="130" name="Google Shape;130;p20"/>
          <p:cNvPicPr preferRelativeResize="0"/>
          <p:nvPr/>
        </p:nvPicPr>
        <p:blipFill rotWithShape="1">
          <a:blip r:embed="rId10">
            <a:alphaModFix/>
          </a:blip>
          <a:srcRect t="8376" b="10313"/>
          <a:stretch/>
        </p:blipFill>
        <p:spPr>
          <a:xfrm>
            <a:off x="2345454" y="4712614"/>
            <a:ext cx="833899" cy="507882"/>
          </a:xfrm>
          <a:prstGeom prst="rect">
            <a:avLst/>
          </a:prstGeom>
          <a:noFill/>
          <a:ln>
            <a:noFill/>
          </a:ln>
        </p:spPr>
      </p:pic>
      <p:pic>
        <p:nvPicPr>
          <p:cNvPr id="131" name="Google Shape;131;p20"/>
          <p:cNvPicPr preferRelativeResize="0"/>
          <p:nvPr/>
        </p:nvPicPr>
        <p:blipFill rotWithShape="1">
          <a:blip r:embed="rId11">
            <a:alphaModFix/>
          </a:blip>
          <a:srcRect/>
          <a:stretch/>
        </p:blipFill>
        <p:spPr>
          <a:xfrm>
            <a:off x="3540736" y="4712613"/>
            <a:ext cx="1113669" cy="507882"/>
          </a:xfrm>
          <a:prstGeom prst="rect">
            <a:avLst/>
          </a:prstGeom>
          <a:noFill/>
          <a:ln>
            <a:noFill/>
          </a:ln>
        </p:spPr>
      </p:pic>
      <p:pic>
        <p:nvPicPr>
          <p:cNvPr id="132" name="Google Shape;132;p20"/>
          <p:cNvPicPr preferRelativeResize="0"/>
          <p:nvPr/>
        </p:nvPicPr>
        <p:blipFill rotWithShape="1">
          <a:blip r:embed="rId12">
            <a:alphaModFix/>
          </a:blip>
          <a:srcRect l="30878" t="8101" r="24641" b="37519"/>
          <a:stretch/>
        </p:blipFill>
        <p:spPr>
          <a:xfrm>
            <a:off x="4858461" y="4607919"/>
            <a:ext cx="762000" cy="656659"/>
          </a:xfrm>
          <a:prstGeom prst="rect">
            <a:avLst/>
          </a:prstGeom>
          <a:noFill/>
          <a:ln>
            <a:noFill/>
          </a:ln>
        </p:spPr>
      </p:pic>
      <p:pic>
        <p:nvPicPr>
          <p:cNvPr id="133" name="Google Shape;133;p20"/>
          <p:cNvPicPr preferRelativeResize="0"/>
          <p:nvPr/>
        </p:nvPicPr>
        <p:blipFill rotWithShape="1">
          <a:blip r:embed="rId13">
            <a:alphaModFix/>
          </a:blip>
          <a:srcRect/>
          <a:stretch/>
        </p:blipFill>
        <p:spPr>
          <a:xfrm>
            <a:off x="6617171" y="4759657"/>
            <a:ext cx="1181795" cy="386229"/>
          </a:xfrm>
          <a:prstGeom prst="rect">
            <a:avLst/>
          </a:prstGeom>
          <a:noFill/>
          <a:ln>
            <a:noFill/>
          </a:ln>
        </p:spPr>
      </p:pic>
      <p:pic>
        <p:nvPicPr>
          <p:cNvPr id="134" name="Google Shape;134;p20"/>
          <p:cNvPicPr preferRelativeResize="0"/>
          <p:nvPr/>
        </p:nvPicPr>
        <p:blipFill rotWithShape="1">
          <a:blip r:embed="rId14">
            <a:alphaModFix/>
          </a:blip>
          <a:srcRect/>
          <a:stretch/>
        </p:blipFill>
        <p:spPr>
          <a:xfrm>
            <a:off x="7877356" y="4646754"/>
            <a:ext cx="708322" cy="573741"/>
          </a:xfrm>
          <a:prstGeom prst="rect">
            <a:avLst/>
          </a:prstGeom>
          <a:noFill/>
          <a:ln>
            <a:noFill/>
          </a:ln>
        </p:spPr>
      </p:pic>
      <p:pic>
        <p:nvPicPr>
          <p:cNvPr id="135" name="Google Shape;135;p20"/>
          <p:cNvPicPr preferRelativeResize="0"/>
          <p:nvPr/>
        </p:nvPicPr>
        <p:blipFill rotWithShape="1">
          <a:blip r:embed="rId15">
            <a:alphaModFix/>
          </a:blip>
          <a:srcRect/>
          <a:stretch/>
        </p:blipFill>
        <p:spPr>
          <a:xfrm>
            <a:off x="8025442" y="5502658"/>
            <a:ext cx="1214539" cy="418409"/>
          </a:xfrm>
          <a:prstGeom prst="rect">
            <a:avLst/>
          </a:prstGeom>
          <a:noFill/>
          <a:ln>
            <a:noFill/>
          </a:ln>
        </p:spPr>
      </p:pic>
      <p:pic>
        <p:nvPicPr>
          <p:cNvPr id="136" name="Google Shape;136;p20"/>
          <p:cNvPicPr preferRelativeResize="0"/>
          <p:nvPr/>
        </p:nvPicPr>
        <p:blipFill rotWithShape="1">
          <a:blip r:embed="rId16">
            <a:alphaModFix/>
          </a:blip>
          <a:srcRect/>
          <a:stretch/>
        </p:blipFill>
        <p:spPr>
          <a:xfrm>
            <a:off x="5324846" y="5422779"/>
            <a:ext cx="1314325" cy="498288"/>
          </a:xfrm>
          <a:prstGeom prst="rect">
            <a:avLst/>
          </a:prstGeom>
          <a:noFill/>
          <a:ln>
            <a:noFill/>
          </a:ln>
        </p:spPr>
      </p:pic>
      <p:pic>
        <p:nvPicPr>
          <p:cNvPr id="137" name="Google Shape;137;p20"/>
          <p:cNvPicPr preferRelativeResize="0"/>
          <p:nvPr/>
        </p:nvPicPr>
        <p:blipFill rotWithShape="1">
          <a:blip r:embed="rId17">
            <a:alphaModFix/>
          </a:blip>
          <a:srcRect/>
          <a:stretch/>
        </p:blipFill>
        <p:spPr>
          <a:xfrm>
            <a:off x="2239090" y="5363290"/>
            <a:ext cx="940263" cy="617790"/>
          </a:xfrm>
          <a:prstGeom prst="rect">
            <a:avLst/>
          </a:prstGeom>
          <a:noFill/>
          <a:ln>
            <a:noFill/>
          </a:ln>
        </p:spPr>
      </p:pic>
      <p:pic>
        <p:nvPicPr>
          <p:cNvPr id="138" name="Google Shape;138;p20"/>
          <p:cNvPicPr preferRelativeResize="0"/>
          <p:nvPr/>
        </p:nvPicPr>
        <p:blipFill rotWithShape="1">
          <a:blip r:embed="rId18">
            <a:alphaModFix/>
          </a:blip>
          <a:srcRect/>
          <a:stretch/>
        </p:blipFill>
        <p:spPr>
          <a:xfrm>
            <a:off x="3294368" y="5280259"/>
            <a:ext cx="1050925" cy="640808"/>
          </a:xfrm>
          <a:prstGeom prst="rect">
            <a:avLst/>
          </a:prstGeom>
          <a:noFill/>
          <a:ln>
            <a:noFill/>
          </a:ln>
        </p:spPr>
      </p:pic>
      <p:pic>
        <p:nvPicPr>
          <p:cNvPr id="139" name="Google Shape;139;p20"/>
          <p:cNvPicPr preferRelativeResize="0"/>
          <p:nvPr/>
        </p:nvPicPr>
        <p:blipFill rotWithShape="1">
          <a:blip r:embed="rId19">
            <a:alphaModFix/>
          </a:blip>
          <a:srcRect/>
          <a:stretch/>
        </p:blipFill>
        <p:spPr>
          <a:xfrm>
            <a:off x="4501821" y="5295941"/>
            <a:ext cx="713279" cy="643764"/>
          </a:xfrm>
          <a:prstGeom prst="rect">
            <a:avLst/>
          </a:prstGeom>
          <a:noFill/>
          <a:ln>
            <a:noFill/>
          </a:ln>
        </p:spPr>
      </p:pic>
      <p:pic>
        <p:nvPicPr>
          <p:cNvPr id="140" name="Google Shape;140;p20"/>
          <p:cNvPicPr preferRelativeResize="0"/>
          <p:nvPr/>
        </p:nvPicPr>
        <p:blipFill rotWithShape="1">
          <a:blip r:embed="rId20">
            <a:alphaModFix/>
          </a:blip>
          <a:srcRect/>
          <a:stretch/>
        </p:blipFill>
        <p:spPr>
          <a:xfrm>
            <a:off x="5574060" y="4678301"/>
            <a:ext cx="1002399" cy="586277"/>
          </a:xfrm>
          <a:prstGeom prst="rect">
            <a:avLst/>
          </a:prstGeom>
          <a:noFill/>
          <a:ln>
            <a:noFill/>
          </a:ln>
        </p:spPr>
      </p:pic>
      <p:pic>
        <p:nvPicPr>
          <p:cNvPr id="141" name="Google Shape;141;p20"/>
          <p:cNvPicPr preferRelativeResize="0"/>
          <p:nvPr/>
        </p:nvPicPr>
        <p:blipFill>
          <a:blip r:embed="rId21">
            <a:alphaModFix/>
          </a:blip>
          <a:stretch>
            <a:fillRect/>
          </a:stretch>
        </p:blipFill>
        <p:spPr>
          <a:xfrm>
            <a:off x="6016575" y="3800843"/>
            <a:ext cx="1622300" cy="5205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chemeClr val="dk1"/>
              </a:buClr>
              <a:buSzPts val="5700"/>
              <a:buFont typeface="Calibri"/>
              <a:buNone/>
            </a:pPr>
            <a:r>
              <a:rPr lang="en-US" dirty="0"/>
              <a:t>What are the s</a:t>
            </a:r>
            <a:r>
              <a:rPr lang="en-US" sz="5700" b="0" i="0" u="none" strike="noStrike" cap="none" dirty="0">
                <a:solidFill>
                  <a:schemeClr val="dk1"/>
                </a:solidFill>
                <a:latin typeface="Calibri"/>
                <a:ea typeface="Calibri"/>
                <a:cs typeface="Calibri"/>
                <a:sym typeface="Calibri"/>
              </a:rPr>
              <a:t>uccesses since 2012?</a:t>
            </a:r>
            <a:br>
              <a:rPr lang="en-US" sz="5700" b="0" i="0" u="none" strike="noStrike" cap="none" dirty="0">
                <a:solidFill>
                  <a:schemeClr val="dk1"/>
                </a:solidFill>
                <a:latin typeface="Calibri"/>
                <a:ea typeface="Calibri"/>
                <a:cs typeface="Calibri"/>
                <a:sym typeface="Calibri"/>
              </a:rPr>
            </a:br>
            <a:r>
              <a:rPr lang="en-US" sz="4000" b="0" i="0" u="none" strike="noStrike" cap="none" dirty="0">
                <a:solidFill>
                  <a:schemeClr val="dk1"/>
                </a:solidFill>
                <a:latin typeface="Calibri"/>
                <a:ea typeface="Calibri"/>
                <a:cs typeface="Calibri"/>
                <a:sym typeface="Calibri"/>
              </a:rPr>
              <a:t>(As seen in 2018)</a:t>
            </a:r>
            <a:endParaRPr sz="5700" b="0" i="0" u="none" strike="noStrike" cap="none" dirty="0">
              <a:solidFill>
                <a:schemeClr val="dk1"/>
              </a:solidFill>
              <a:latin typeface="Calibri"/>
              <a:ea typeface="Calibri"/>
              <a:cs typeface="Calibri"/>
              <a:sym typeface="Calibri"/>
            </a:endParaRPr>
          </a:p>
        </p:txBody>
      </p:sp>
      <p:sp>
        <p:nvSpPr>
          <p:cNvPr id="248" name="Google Shape;248;p33"/>
          <p:cNvSpPr txBox="1">
            <a:spLocks noGrp="1"/>
          </p:cNvSpPr>
          <p:nvPr>
            <p:ph type="body" idx="1"/>
          </p:nvPr>
        </p:nvSpPr>
        <p:spPr>
          <a:xfrm>
            <a:off x="609600" y="1600200"/>
            <a:ext cx="11412600" cy="4526100"/>
          </a:xfrm>
          <a:prstGeom prst="rect">
            <a:avLst/>
          </a:prstGeom>
          <a:noFill/>
          <a:ln>
            <a:noFill/>
          </a:ln>
        </p:spPr>
        <p:txBody>
          <a:bodyPr spcFirstLastPara="1" wrap="square" lIns="117825" tIns="58900" rIns="117825" bIns="58900" anchor="t" anchorCtr="0">
            <a:noAutofit/>
          </a:bodyPr>
          <a:lstStyle/>
          <a:p>
            <a:pPr marL="0" marR="0" lvl="0" indent="0" algn="l" rtl="0">
              <a:lnSpc>
                <a:spcPct val="100000"/>
              </a:lnSpc>
              <a:spcBef>
                <a:spcPts val="800"/>
              </a:spcBef>
              <a:spcAft>
                <a:spcPts val="0"/>
              </a:spcAft>
              <a:buClr>
                <a:schemeClr val="dk1"/>
              </a:buClr>
              <a:buSzPts val="4100"/>
              <a:buFont typeface="Arial"/>
              <a:buNone/>
            </a:pPr>
            <a:r>
              <a:rPr lang="en-US" sz="2867" b="0" i="0" u="none" strike="noStrike" cap="none">
                <a:solidFill>
                  <a:schemeClr val="dk1"/>
                </a:solidFill>
                <a:latin typeface="Calibri"/>
                <a:ea typeface="Calibri"/>
                <a:cs typeface="Calibri"/>
                <a:sym typeface="Calibri"/>
              </a:rPr>
              <a:t>Much has changed since 2012. The FIM4R paper was taken seriously </a:t>
            </a:r>
            <a:r>
              <a:rPr lang="en-US" sz="2867"/>
              <a:t>and </a:t>
            </a:r>
            <a:r>
              <a:rPr lang="en-US" sz="2867" b="0" i="0" u="none" strike="noStrike" cap="none">
                <a:solidFill>
                  <a:schemeClr val="dk1"/>
                </a:solidFill>
                <a:latin typeface="Calibri"/>
                <a:ea typeface="Calibri"/>
                <a:cs typeface="Calibri"/>
                <a:sym typeface="Calibri"/>
              </a:rPr>
              <a:t>AAI is now more mature </a:t>
            </a:r>
            <a:r>
              <a:rPr lang="en-US" sz="2867"/>
              <a:t>with</a:t>
            </a:r>
            <a:r>
              <a:rPr lang="en-US" sz="2867" b="0" i="0" u="none" strike="noStrike" cap="none">
                <a:solidFill>
                  <a:schemeClr val="dk1"/>
                </a:solidFill>
                <a:latin typeface="Calibri"/>
                <a:ea typeface="Calibri"/>
                <a:cs typeface="Calibri"/>
                <a:sym typeface="Calibri"/>
              </a:rPr>
              <a:t> many successes</a:t>
            </a:r>
            <a:endParaRPr/>
          </a:p>
          <a:p>
            <a:pPr marL="457200" marR="0" lvl="0" indent="-3492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European Commission funding (H2020) for the AARC/AARC2 projects</a:t>
            </a:r>
            <a:endParaRPr sz="2400"/>
          </a:p>
          <a:p>
            <a:pPr marL="457200" marR="0" lvl="0" indent="-3492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Federations and interfederation have found their role as an Authentication infrastructure; Authorisation managed by Communities</a:t>
            </a:r>
            <a:endParaRPr sz="2400"/>
          </a:p>
          <a:p>
            <a:pPr marL="457200" marR="0" lvl="0" indent="-3492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eduGAIN’s operational support capability is now in place and maturing</a:t>
            </a:r>
            <a:endParaRPr sz="2400"/>
          </a:p>
          <a:p>
            <a:pPr marL="457200" marR="0" lvl="0" indent="-349250" algn="l" rtl="0">
              <a:lnSpc>
                <a:spcPct val="100000"/>
              </a:lnSpc>
              <a:spcBef>
                <a:spcPts val="8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e-Infrastructures are deploying shared AAI services (EGI, EUDAT, GÉANT, EOSC-hub, …)</a:t>
            </a:r>
            <a:endParaRPr sz="2400"/>
          </a:p>
          <a:p>
            <a:pPr marL="457200" marR="0" lvl="0" indent="-349250" algn="l" rtl="0">
              <a:lnSpc>
                <a:spcPct val="100000"/>
              </a:lnSpc>
              <a:spcBef>
                <a:spcPts val="8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Specific successes include</a:t>
            </a:r>
            <a:r>
              <a:rPr lang="en-US" sz="2400"/>
              <a:t> the</a:t>
            </a:r>
            <a:r>
              <a:rPr lang="en-US" sz="2400" b="0" i="0" u="none" strike="noStrike" cap="none">
                <a:solidFill>
                  <a:schemeClr val="dk1"/>
                </a:solidFill>
                <a:latin typeface="Calibri"/>
                <a:ea typeface="Calibri"/>
                <a:cs typeface="Calibri"/>
                <a:sym typeface="Calibri"/>
              </a:rPr>
              <a:t> Sirtfi and Snctfi trust frameworks</a:t>
            </a:r>
            <a:endParaRPr sz="2400"/>
          </a:p>
          <a:p>
            <a:pPr marL="457200" marR="0" lvl="0" indent="-349250" algn="l" rtl="0">
              <a:lnSpc>
                <a:spcPct val="100000"/>
              </a:lnSpc>
              <a:spcBef>
                <a:spcPts val="8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Standardisation and best practices for the emerging trend of “proxy” architecture (The AARC Blue Print Architecture)</a:t>
            </a:r>
            <a:endParaRPr sz="2400"/>
          </a:p>
          <a:p>
            <a:pPr marL="457200" marR="0" lvl="0" indent="-196850" algn="l" rtl="0">
              <a:lnSpc>
                <a:spcPct val="100000"/>
              </a:lnSpc>
              <a:spcBef>
                <a:spcPts val="800"/>
              </a:spcBef>
              <a:spcAft>
                <a:spcPts val="0"/>
              </a:spcAft>
              <a:buClr>
                <a:schemeClr val="dk1"/>
              </a:buClr>
              <a:buSzPts val="4100"/>
              <a:buFont typeface="Arial"/>
              <a:buNone/>
            </a:pPr>
            <a:endParaRPr sz="2400" b="0" i="0" u="none" strike="noStrike" cap="none">
              <a:solidFill>
                <a:schemeClr val="dk1"/>
              </a:solidFill>
              <a:latin typeface="Calibri"/>
              <a:ea typeface="Calibri"/>
              <a:cs typeface="Calibri"/>
              <a:sym typeface="Calibri"/>
            </a:endParaRPr>
          </a:p>
          <a:p>
            <a:pPr marL="457200" marR="0" lvl="0" indent="-196850" algn="l" rtl="0">
              <a:lnSpc>
                <a:spcPct val="100000"/>
              </a:lnSpc>
              <a:spcBef>
                <a:spcPts val="800"/>
              </a:spcBef>
              <a:spcAft>
                <a:spcPts val="0"/>
              </a:spcAft>
              <a:buClr>
                <a:schemeClr val="dk1"/>
              </a:buClr>
              <a:buSzPts val="4100"/>
              <a:buFont typeface="Arial"/>
              <a:buNone/>
            </a:pPr>
            <a:endParaRPr sz="2400" b="0" i="0" u="none" strike="noStrike" cap="none">
              <a:solidFill>
                <a:schemeClr val="dk1"/>
              </a:solidFill>
              <a:latin typeface="Calibri"/>
              <a:ea typeface="Calibri"/>
              <a:cs typeface="Calibri"/>
              <a:sym typeface="Calibri"/>
            </a:endParaRPr>
          </a:p>
        </p:txBody>
      </p:sp>
      <p:sp>
        <p:nvSpPr>
          <p:cNvPr id="249" name="Google Shape;249;p33"/>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p>
            <a:pPr marL="0" lvl="0" indent="0" rtl="0">
              <a:spcBef>
                <a:spcPts val="0"/>
              </a:spcBef>
              <a:spcAft>
                <a:spcPts val="0"/>
              </a:spcAft>
              <a:buClr>
                <a:srgbClr val="000000"/>
              </a:buClr>
              <a:buSzPts val="15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chemeClr val="dk1"/>
              </a:buClr>
              <a:buSzPts val="5700"/>
              <a:buFont typeface="Calibri"/>
              <a:buNone/>
            </a:pPr>
            <a:r>
              <a:rPr lang="en-US" sz="5700" b="0" i="0" u="none" strike="noStrike" cap="none" dirty="0">
                <a:solidFill>
                  <a:schemeClr val="dk1"/>
                </a:solidFill>
                <a:latin typeface="Calibri"/>
                <a:ea typeface="Calibri"/>
                <a:cs typeface="Calibri"/>
                <a:sym typeface="Calibri"/>
              </a:rPr>
              <a:t>Outstanding Challenges (1)</a:t>
            </a:r>
            <a:br>
              <a:rPr lang="en-US" sz="5700" b="0" i="0" u="none" strike="noStrike" cap="none" dirty="0">
                <a:solidFill>
                  <a:schemeClr val="dk1"/>
                </a:solidFill>
                <a:latin typeface="Calibri"/>
                <a:ea typeface="Calibri"/>
                <a:cs typeface="Calibri"/>
                <a:sym typeface="Calibri"/>
              </a:rPr>
            </a:br>
            <a:r>
              <a:rPr lang="en-US" sz="4400" b="0" i="0" u="none" strike="noStrike" cap="none" dirty="0">
                <a:solidFill>
                  <a:schemeClr val="dk1"/>
                </a:solidFill>
                <a:latin typeface="Calibri"/>
                <a:ea typeface="Calibri"/>
                <a:cs typeface="Calibri"/>
                <a:sym typeface="Calibri"/>
              </a:rPr>
              <a:t>(documented in 2018)</a:t>
            </a:r>
            <a:endParaRPr sz="5700" b="0" i="0" u="none" strike="noStrike" cap="none" dirty="0">
              <a:solidFill>
                <a:schemeClr val="dk1"/>
              </a:solidFill>
              <a:latin typeface="Calibri"/>
              <a:ea typeface="Calibri"/>
              <a:cs typeface="Calibri"/>
              <a:sym typeface="Calibri"/>
            </a:endParaRPr>
          </a:p>
        </p:txBody>
      </p:sp>
      <p:sp>
        <p:nvSpPr>
          <p:cNvPr id="263" name="Google Shape;263;p35"/>
          <p:cNvSpPr txBox="1">
            <a:spLocks noGrp="1"/>
          </p:cNvSpPr>
          <p:nvPr>
            <p:ph type="body" idx="1"/>
          </p:nvPr>
        </p:nvSpPr>
        <p:spPr>
          <a:xfrm>
            <a:off x="609600" y="1600201"/>
            <a:ext cx="10972800" cy="4526100"/>
          </a:xfrm>
          <a:prstGeom prst="rect">
            <a:avLst/>
          </a:prstGeom>
          <a:noFill/>
          <a:ln>
            <a:noFill/>
          </a:ln>
        </p:spPr>
        <p:txBody>
          <a:bodyPr spcFirstLastPara="1" wrap="square" lIns="117825" tIns="58900" rIns="117825" bIns="58900" anchor="t" anchorCtr="0">
            <a:noAutofit/>
          </a:bodyPr>
          <a:lstStyle/>
          <a:p>
            <a:pPr marL="457200" marR="0" lvl="0" indent="-349250" algn="l" rtl="0">
              <a:lnSpc>
                <a:spcPct val="90000"/>
              </a:lnSpc>
              <a:spcBef>
                <a:spcPts val="800"/>
              </a:spcBef>
              <a:spcAft>
                <a:spcPts val="0"/>
              </a:spcAft>
              <a:buClr>
                <a:schemeClr val="dk1"/>
              </a:buClr>
              <a:buSzPts val="2400"/>
              <a:buFont typeface="Arial"/>
              <a:buChar char="•"/>
            </a:pPr>
            <a:r>
              <a:rPr lang="en-US" sz="2400" b="0" i="0" u="none" strike="noStrike" cap="none" dirty="0">
                <a:solidFill>
                  <a:srgbClr val="181B6A"/>
                </a:solidFill>
                <a:latin typeface="Calibri"/>
                <a:ea typeface="Calibri"/>
                <a:cs typeface="Calibri"/>
                <a:sym typeface="Calibri"/>
              </a:rPr>
              <a:t>Usability &amp; User Experience</a:t>
            </a:r>
            <a:endParaRPr sz="2400" b="0" i="0" u="none" strike="noStrike" cap="none" dirty="0">
              <a:solidFill>
                <a:srgbClr val="181B6A"/>
              </a:solidFill>
              <a:latin typeface="Calibri"/>
              <a:ea typeface="Calibri"/>
              <a:cs typeface="Calibri"/>
              <a:sym typeface="Calibri"/>
            </a:endParaRPr>
          </a:p>
          <a:p>
            <a:pPr marL="914400" marR="0" lvl="1" indent="-381000" algn="l" rtl="0">
              <a:lnSpc>
                <a:spcPct val="90000"/>
              </a:lnSpc>
              <a:spcBef>
                <a:spcPts val="800"/>
              </a:spcBef>
              <a:spcAft>
                <a:spcPts val="0"/>
              </a:spcAft>
              <a:buClr>
                <a:srgbClr val="181B6A"/>
              </a:buClr>
              <a:buSzPts val="2400"/>
              <a:buFont typeface="Arial"/>
              <a:buChar char="–"/>
            </a:pPr>
            <a:r>
              <a:rPr lang="en-US" dirty="0">
                <a:solidFill>
                  <a:srgbClr val="181B6A"/>
                </a:solidFill>
              </a:rPr>
              <a:t>Considerable time spent in bilateral debugging</a:t>
            </a:r>
            <a:endParaRPr dirty="0">
              <a:solidFill>
                <a:srgbClr val="181B6A"/>
              </a:solidFill>
            </a:endParaRPr>
          </a:p>
          <a:p>
            <a:pPr marL="914400" marR="0" lvl="1" indent="-381000" algn="l" rtl="0">
              <a:lnSpc>
                <a:spcPct val="90000"/>
              </a:lnSpc>
              <a:spcBef>
                <a:spcPts val="800"/>
              </a:spcBef>
              <a:spcAft>
                <a:spcPts val="0"/>
              </a:spcAft>
              <a:buClr>
                <a:srgbClr val="181B6A"/>
              </a:buClr>
              <a:buSzPts val="2400"/>
              <a:buFont typeface="Arial"/>
              <a:buChar char="–"/>
            </a:pPr>
            <a:r>
              <a:rPr lang="en-US" dirty="0">
                <a:solidFill>
                  <a:srgbClr val="181B6A"/>
                </a:solidFill>
              </a:rPr>
              <a:t>Discovery services unintuitive </a:t>
            </a:r>
            <a:endParaRPr dirty="0">
              <a:solidFill>
                <a:srgbClr val="181B6A"/>
              </a:solidFill>
            </a:endParaRPr>
          </a:p>
          <a:p>
            <a:pPr marL="457200" marR="0" lvl="0" indent="-349250" algn="l" rtl="0">
              <a:lnSpc>
                <a:spcPct val="90000"/>
              </a:lnSpc>
              <a:spcBef>
                <a:spcPts val="800"/>
              </a:spcBef>
              <a:spcAft>
                <a:spcPts val="0"/>
              </a:spcAft>
              <a:buClr>
                <a:schemeClr val="dk1"/>
              </a:buClr>
              <a:buSzPts val="2400"/>
              <a:buFont typeface="Arial"/>
              <a:buChar char="•"/>
            </a:pPr>
            <a:r>
              <a:rPr lang="en-US" sz="2400" b="0" i="0" u="none" strike="noStrike" cap="none" dirty="0">
                <a:solidFill>
                  <a:srgbClr val="181B6A"/>
                </a:solidFill>
                <a:latin typeface="Calibri"/>
                <a:ea typeface="Calibri"/>
                <a:cs typeface="Calibri"/>
                <a:sym typeface="Calibri"/>
              </a:rPr>
              <a:t>Data Privacy and EU GDPR</a:t>
            </a:r>
            <a:endParaRPr sz="2400" dirty="0"/>
          </a:p>
          <a:p>
            <a:pPr marL="914400" marR="0" lvl="1" indent="-381000" algn="l" rtl="0">
              <a:lnSpc>
                <a:spcPct val="90000"/>
              </a:lnSpc>
              <a:spcBef>
                <a:spcPts val="700"/>
              </a:spcBef>
              <a:spcAft>
                <a:spcPts val="0"/>
              </a:spcAft>
              <a:buClr>
                <a:schemeClr val="dk1"/>
              </a:buClr>
              <a:buSzPts val="2400"/>
              <a:buFont typeface="Arial"/>
              <a:buChar char="–"/>
            </a:pPr>
            <a:r>
              <a:rPr lang="en-US" b="0" i="0" u="none" strike="noStrike" cap="none" dirty="0">
                <a:solidFill>
                  <a:srgbClr val="181B6A"/>
                </a:solidFill>
                <a:latin typeface="Calibri"/>
                <a:ea typeface="Calibri"/>
                <a:cs typeface="Calibri"/>
                <a:sym typeface="Calibri"/>
              </a:rPr>
              <a:t>Better data access and privacy expectations need to be balanced, E.g. ELIXIR Human Data resources are potentially liable for breaches</a:t>
            </a:r>
            <a:endParaRPr dirty="0"/>
          </a:p>
          <a:p>
            <a:pPr marL="914400" marR="0" lvl="1" indent="-381000" algn="l" rtl="0">
              <a:lnSpc>
                <a:spcPct val="90000"/>
              </a:lnSpc>
              <a:spcBef>
                <a:spcPts val="700"/>
              </a:spcBef>
              <a:spcAft>
                <a:spcPts val="0"/>
              </a:spcAft>
              <a:buClr>
                <a:schemeClr val="dk1"/>
              </a:buClr>
              <a:buSzPts val="2400"/>
              <a:buFont typeface="Arial"/>
              <a:buChar char="–"/>
            </a:pPr>
            <a:r>
              <a:rPr lang="en-US" b="0" i="0" u="none" strike="noStrike" cap="none" dirty="0">
                <a:solidFill>
                  <a:srgbClr val="181B6A"/>
                </a:solidFill>
                <a:latin typeface="Calibri"/>
                <a:ea typeface="Calibri"/>
                <a:cs typeface="Calibri"/>
                <a:sym typeface="Calibri"/>
              </a:rPr>
              <a:t>Attribute release by risk averse IdPs is already problematic, this may be aggravated </a:t>
            </a:r>
            <a:endParaRPr dirty="0"/>
          </a:p>
          <a:p>
            <a:pPr marL="457200" marR="0" lvl="0" indent="-349250" algn="l" rtl="0">
              <a:lnSpc>
                <a:spcPct val="90000"/>
              </a:lnSpc>
              <a:spcBef>
                <a:spcPts val="800"/>
              </a:spcBef>
              <a:spcAft>
                <a:spcPts val="0"/>
              </a:spcAft>
              <a:buClr>
                <a:srgbClr val="181B6A"/>
              </a:buClr>
              <a:buSzPts val="2400"/>
              <a:buFont typeface="Arial"/>
              <a:buChar char="•"/>
            </a:pPr>
            <a:r>
              <a:rPr lang="en-US" sz="2400" dirty="0">
                <a:solidFill>
                  <a:srgbClr val="181B6A"/>
                </a:solidFill>
              </a:rPr>
              <a:t>Assurance profiles</a:t>
            </a:r>
            <a:endParaRPr sz="2400" dirty="0">
              <a:solidFill>
                <a:srgbClr val="181B6A"/>
              </a:solidFill>
            </a:endParaRPr>
          </a:p>
          <a:p>
            <a:pPr marL="914400" marR="0" lvl="1" indent="-381000" algn="l" rtl="0">
              <a:lnSpc>
                <a:spcPct val="90000"/>
              </a:lnSpc>
              <a:spcBef>
                <a:spcPts val="800"/>
              </a:spcBef>
              <a:spcAft>
                <a:spcPts val="0"/>
              </a:spcAft>
              <a:buClr>
                <a:srgbClr val="181B6A"/>
              </a:buClr>
              <a:buSzPts val="2400"/>
              <a:buFont typeface="Arial"/>
              <a:buChar char="–"/>
            </a:pPr>
            <a:r>
              <a:rPr lang="en-US" dirty="0">
                <a:solidFill>
                  <a:srgbClr val="181B6A"/>
                </a:solidFill>
              </a:rPr>
              <a:t>Frameworks defined but not well adopted or propagated</a:t>
            </a:r>
            <a:endParaRPr sz="2400" dirty="0">
              <a:solidFill>
                <a:srgbClr val="181B6A"/>
              </a:solidFill>
            </a:endParaRPr>
          </a:p>
        </p:txBody>
      </p:sp>
      <p:sp>
        <p:nvSpPr>
          <p:cNvPr id="264" name="Google Shape;264;p35"/>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8989A0"/>
                </a:solidFill>
                <a:latin typeface="Calibri"/>
                <a:ea typeface="Calibri"/>
                <a:cs typeface="Calibri"/>
                <a:sym typeface="Calibri"/>
              </a:rPr>
              <a:t>11</a:t>
            </a:fld>
            <a:endParaRPr sz="1500" b="0" i="0" u="none" strike="noStrike" cap="none">
              <a:solidFill>
                <a:srgbClr val="8989A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chemeClr val="dk1"/>
              </a:buClr>
              <a:buSzPts val="5700"/>
              <a:buFont typeface="Calibri"/>
              <a:buNone/>
            </a:pPr>
            <a:r>
              <a:rPr lang="en-US" sz="5700" b="0" i="0" u="none" strike="noStrike" cap="none">
                <a:solidFill>
                  <a:schemeClr val="dk1"/>
                </a:solidFill>
                <a:latin typeface="Calibri"/>
                <a:ea typeface="Calibri"/>
                <a:cs typeface="Calibri"/>
                <a:sym typeface="Calibri"/>
              </a:rPr>
              <a:t>Outstanding Challenges </a:t>
            </a:r>
            <a:r>
              <a:rPr lang="en-US"/>
              <a:t>(2)</a:t>
            </a:r>
            <a:endParaRPr sz="5700" b="0" i="0" u="none" strike="noStrike" cap="none">
              <a:solidFill>
                <a:schemeClr val="dk1"/>
              </a:solidFill>
              <a:latin typeface="Calibri"/>
              <a:ea typeface="Calibri"/>
              <a:cs typeface="Calibri"/>
              <a:sym typeface="Calibri"/>
            </a:endParaRPr>
          </a:p>
        </p:txBody>
      </p:sp>
      <p:sp>
        <p:nvSpPr>
          <p:cNvPr id="270" name="Google Shape;270;p36"/>
          <p:cNvSpPr txBox="1">
            <a:spLocks noGrp="1"/>
          </p:cNvSpPr>
          <p:nvPr>
            <p:ph type="body" idx="1"/>
          </p:nvPr>
        </p:nvSpPr>
        <p:spPr>
          <a:xfrm>
            <a:off x="609600" y="1600201"/>
            <a:ext cx="10972800" cy="4526100"/>
          </a:xfrm>
          <a:prstGeom prst="rect">
            <a:avLst/>
          </a:prstGeom>
          <a:noFill/>
          <a:ln>
            <a:noFill/>
          </a:ln>
        </p:spPr>
        <p:txBody>
          <a:bodyPr spcFirstLastPara="1" wrap="square" lIns="117825" tIns="58900" rIns="117825" bIns="58900" anchor="t" anchorCtr="0">
            <a:noAutofit/>
          </a:bodyPr>
          <a:lstStyle/>
          <a:p>
            <a:pPr marL="457200" marR="0" lvl="0" indent="-349250" algn="l" rtl="0">
              <a:lnSpc>
                <a:spcPct val="90000"/>
              </a:lnSpc>
              <a:spcBef>
                <a:spcPts val="800"/>
              </a:spcBef>
              <a:spcAft>
                <a:spcPts val="0"/>
              </a:spcAft>
              <a:buClr>
                <a:srgbClr val="181B6A"/>
              </a:buClr>
              <a:buSzPts val="2400"/>
              <a:buFont typeface="Calibri"/>
              <a:buChar char="•"/>
            </a:pPr>
            <a:r>
              <a:rPr lang="en-US" sz="2400" b="0" i="0" u="none" strike="noStrike" cap="none">
                <a:solidFill>
                  <a:srgbClr val="181B6A"/>
                </a:solidFill>
                <a:latin typeface="Calibri"/>
                <a:ea typeface="Calibri"/>
                <a:cs typeface="Calibri"/>
                <a:sym typeface="Calibri"/>
              </a:rPr>
              <a:t>Interfederation and many federations do not offer an adequate level of operational support and security for Research use cases</a:t>
            </a:r>
            <a:endParaRPr sz="2400" b="0" i="0" u="none" strike="noStrike" cap="none">
              <a:solidFill>
                <a:srgbClr val="181B6A"/>
              </a:solidFill>
              <a:latin typeface="Calibri"/>
              <a:ea typeface="Calibri"/>
              <a:cs typeface="Calibri"/>
              <a:sym typeface="Calibri"/>
            </a:endParaRPr>
          </a:p>
          <a:p>
            <a:pPr marL="914400" marR="0" lvl="1" indent="-381000" algn="l" rtl="0">
              <a:lnSpc>
                <a:spcPct val="90000"/>
              </a:lnSpc>
              <a:spcBef>
                <a:spcPts val="0"/>
              </a:spcBef>
              <a:spcAft>
                <a:spcPts val="0"/>
              </a:spcAft>
              <a:buClr>
                <a:srgbClr val="181B6A"/>
              </a:buClr>
              <a:buSzPts val="2400"/>
              <a:buFont typeface="Arial"/>
              <a:buChar char="–"/>
            </a:pPr>
            <a:r>
              <a:rPr lang="en-US">
                <a:solidFill>
                  <a:srgbClr val="181B6A"/>
                </a:solidFill>
              </a:rPr>
              <a:t>eduGAIN has become recognised as a brand and those wishing to “join” experience a steep learning curve and inconsistent federation practices</a:t>
            </a:r>
            <a:endParaRPr>
              <a:solidFill>
                <a:srgbClr val="181B6A"/>
              </a:solidFill>
            </a:endParaRPr>
          </a:p>
          <a:p>
            <a:pPr marL="457200" marR="0" lvl="0" indent="-349250" algn="l" rtl="0">
              <a:lnSpc>
                <a:spcPct val="90000"/>
              </a:lnSpc>
              <a:spcBef>
                <a:spcPts val="800"/>
              </a:spcBef>
              <a:spcAft>
                <a:spcPts val="0"/>
              </a:spcAft>
              <a:buClr>
                <a:schemeClr val="dk1"/>
              </a:buClr>
              <a:buSzPts val="2400"/>
              <a:buFont typeface="Arial"/>
              <a:buChar char="•"/>
            </a:pPr>
            <a:r>
              <a:rPr lang="en-US" sz="2400">
                <a:solidFill>
                  <a:srgbClr val="181B6A"/>
                </a:solidFill>
              </a:rPr>
              <a:t>Although s</a:t>
            </a:r>
            <a:r>
              <a:rPr lang="en-US" sz="2400" b="0" i="0" u="none" strike="noStrike" cap="none">
                <a:solidFill>
                  <a:srgbClr val="181B6A"/>
                </a:solidFill>
                <a:latin typeface="Calibri"/>
                <a:ea typeface="Calibri"/>
                <a:cs typeface="Calibri"/>
                <a:sym typeface="Calibri"/>
              </a:rPr>
              <a:t>everal generic AAI infrastructures are evolving</a:t>
            </a:r>
            <a:r>
              <a:rPr lang="en-US" sz="2400">
                <a:solidFill>
                  <a:srgbClr val="181B6A"/>
                </a:solidFill>
              </a:rPr>
              <a:t>, </a:t>
            </a:r>
            <a:r>
              <a:rPr lang="en-US" sz="2400" b="0" i="0" u="none" strike="noStrike" cap="none">
                <a:solidFill>
                  <a:srgbClr val="181B6A"/>
                </a:solidFill>
                <a:latin typeface="Calibri"/>
                <a:ea typeface="Calibri"/>
                <a:cs typeface="Calibri"/>
                <a:sym typeface="Calibri"/>
              </a:rPr>
              <a:t>their respective advantages and availability are unclear</a:t>
            </a:r>
            <a:endParaRPr sz="2400" b="0" i="0" u="none" strike="noStrike" cap="none">
              <a:solidFill>
                <a:srgbClr val="181B6A"/>
              </a:solidFill>
              <a:latin typeface="Calibri"/>
              <a:ea typeface="Calibri"/>
              <a:cs typeface="Calibri"/>
              <a:sym typeface="Calibri"/>
            </a:endParaRPr>
          </a:p>
          <a:p>
            <a:pPr marL="0" marR="0" lvl="0" indent="0" algn="l" rtl="0">
              <a:lnSpc>
                <a:spcPct val="90000"/>
              </a:lnSpc>
              <a:spcBef>
                <a:spcPts val="800"/>
              </a:spcBef>
              <a:spcAft>
                <a:spcPts val="0"/>
              </a:spcAft>
              <a:buNone/>
            </a:pPr>
            <a:endParaRPr sz="2400">
              <a:solidFill>
                <a:srgbClr val="181B6A"/>
              </a:solidFill>
            </a:endParaRPr>
          </a:p>
        </p:txBody>
      </p:sp>
      <p:sp>
        <p:nvSpPr>
          <p:cNvPr id="271" name="Google Shape;271;p36"/>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8989A0"/>
                </a:solidFill>
                <a:latin typeface="Calibri"/>
                <a:ea typeface="Calibri"/>
                <a:cs typeface="Calibri"/>
                <a:sym typeface="Calibri"/>
              </a:rPr>
              <a:t>12</a:t>
            </a:fld>
            <a:endParaRPr sz="1500" b="0" i="0" u="none" strike="noStrike" cap="none">
              <a:solidFill>
                <a:srgbClr val="8989A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8"/>
          <p:cNvSpPr txBox="1">
            <a:spLocks noGrp="1"/>
          </p:cNvSpPr>
          <p:nvPr>
            <p:ph type="title"/>
          </p:nvPr>
        </p:nvSpPr>
        <p:spPr>
          <a:xfrm>
            <a:off x="415600" y="2867800"/>
            <a:ext cx="11360700" cy="11223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dirty="0"/>
              <a:t>Common Requirements</a:t>
            </a:r>
            <a:br>
              <a:rPr lang="en-US" dirty="0"/>
            </a:br>
            <a:r>
              <a:rPr lang="en-US" dirty="0"/>
              <a:t>(documented in 2018)</a:t>
            </a:r>
            <a:endParaRPr dirty="0"/>
          </a:p>
        </p:txBody>
      </p:sp>
      <p:sp>
        <p:nvSpPr>
          <p:cNvPr id="461" name="Google Shape;461;p58"/>
          <p:cNvSpPr txBox="1">
            <a:spLocks noGrp="1"/>
          </p:cNvSpPr>
          <p:nvPr>
            <p:ph type="sldNum" idx="12"/>
          </p:nvPr>
        </p:nvSpPr>
        <p:spPr>
          <a:xfrm>
            <a:off x="11296610" y="6217622"/>
            <a:ext cx="731700" cy="5247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9"/>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dirty="0"/>
              <a:t>Requirements Collection</a:t>
            </a:r>
            <a:br>
              <a:rPr lang="en-US" dirty="0"/>
            </a:br>
            <a:r>
              <a:rPr lang="en-US" sz="4000" dirty="0"/>
              <a:t>(for V2 paper 2018)</a:t>
            </a:r>
            <a:endParaRPr dirty="0"/>
          </a:p>
        </p:txBody>
      </p:sp>
      <p:sp>
        <p:nvSpPr>
          <p:cNvPr id="468" name="Google Shape;468;p59"/>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14</a:t>
            </a:fld>
            <a:endParaRPr/>
          </a:p>
        </p:txBody>
      </p:sp>
      <p:sp>
        <p:nvSpPr>
          <p:cNvPr id="469" name="Google Shape;469;p59"/>
          <p:cNvSpPr txBox="1">
            <a:spLocks noGrp="1"/>
          </p:cNvSpPr>
          <p:nvPr>
            <p:ph type="body" idx="1"/>
          </p:nvPr>
        </p:nvSpPr>
        <p:spPr>
          <a:xfrm>
            <a:off x="609600" y="1600201"/>
            <a:ext cx="10972800" cy="4526100"/>
          </a:xfrm>
          <a:prstGeom prst="rect">
            <a:avLst/>
          </a:prstGeom>
        </p:spPr>
        <p:txBody>
          <a:bodyPr spcFirstLastPara="1" wrap="square" lIns="117825" tIns="58900" rIns="117825" bIns="58900" anchor="t" anchorCtr="0">
            <a:noAutofit/>
          </a:bodyPr>
          <a:lstStyle/>
          <a:p>
            <a:pPr marL="457200" lvl="0" indent="-381000" rtl="0">
              <a:spcBef>
                <a:spcPts val="800"/>
              </a:spcBef>
              <a:spcAft>
                <a:spcPts val="0"/>
              </a:spcAft>
              <a:buSzPts val="2400"/>
              <a:buChar char="•"/>
            </a:pPr>
            <a:r>
              <a:rPr lang="en-US" sz="2400" dirty="0"/>
              <a:t>Began during 11th FIM4R Workshop in September 2017 in Montreal</a:t>
            </a:r>
            <a:endParaRPr sz="2400" dirty="0"/>
          </a:p>
          <a:p>
            <a:pPr marL="457200" lvl="0" indent="-381000" rtl="0">
              <a:spcBef>
                <a:spcPts val="0"/>
              </a:spcBef>
              <a:spcAft>
                <a:spcPts val="0"/>
              </a:spcAft>
              <a:buSzPts val="2400"/>
              <a:buChar char="•"/>
            </a:pPr>
            <a:r>
              <a:rPr lang="en-US" sz="2400" dirty="0"/>
              <a:t>28 individuals, presentations by research communities and cyber infrastructures</a:t>
            </a:r>
            <a:endParaRPr sz="2400" dirty="0"/>
          </a:p>
          <a:p>
            <a:pPr marL="457200" lvl="0" indent="-381000" rtl="0">
              <a:spcBef>
                <a:spcPts val="0"/>
              </a:spcBef>
              <a:spcAft>
                <a:spcPts val="0"/>
              </a:spcAft>
              <a:buSzPts val="2400"/>
              <a:buChar char="•"/>
            </a:pPr>
            <a:r>
              <a:rPr lang="en-US" sz="2400" dirty="0"/>
              <a:t>Pooled thoughts on the outstanding requirements </a:t>
            </a:r>
            <a:endParaRPr sz="2400" dirty="0"/>
          </a:p>
          <a:p>
            <a:pPr marL="914400" lvl="1" indent="-381000" rtl="0">
              <a:spcBef>
                <a:spcPts val="0"/>
              </a:spcBef>
              <a:spcAft>
                <a:spcPts val="0"/>
              </a:spcAft>
              <a:buSzPts val="2400"/>
              <a:buChar char="–"/>
            </a:pPr>
            <a:r>
              <a:rPr lang="en-US" sz="2400" dirty="0"/>
              <a:t>Integrated into matrix</a:t>
            </a:r>
            <a:endParaRPr sz="2400" dirty="0"/>
          </a:p>
          <a:p>
            <a:pPr marL="914400" lvl="1" indent="-381000" rtl="0">
              <a:spcBef>
                <a:spcPts val="0"/>
              </a:spcBef>
              <a:spcAft>
                <a:spcPts val="0"/>
              </a:spcAft>
              <a:buSzPts val="2400"/>
              <a:buChar char="–"/>
            </a:pPr>
            <a:r>
              <a:rPr lang="en-US" dirty="0"/>
              <a:t>E</a:t>
            </a:r>
            <a:r>
              <a:rPr lang="en-US" sz="2400" dirty="0"/>
              <a:t>stablished initial categories</a:t>
            </a:r>
            <a:endParaRPr sz="2400" dirty="0"/>
          </a:p>
          <a:p>
            <a:pPr marL="914400" lvl="1" indent="-381000" rtl="0">
              <a:spcBef>
                <a:spcPts val="0"/>
              </a:spcBef>
              <a:spcAft>
                <a:spcPts val="0"/>
              </a:spcAft>
              <a:buSzPts val="2400"/>
              <a:buChar char="–"/>
            </a:pPr>
            <a:r>
              <a:rPr lang="en-US" sz="2400" dirty="0"/>
              <a:t>Produced initial mapping of requirements to constituencies</a:t>
            </a:r>
            <a:r>
              <a:rPr lang="en-US" dirty="0"/>
              <a:t> </a:t>
            </a:r>
            <a:r>
              <a:rPr lang="en-US" sz="2400" dirty="0"/>
              <a:t>needed to address them</a:t>
            </a:r>
            <a:endParaRPr dirty="0"/>
          </a:p>
          <a:p>
            <a:pPr marL="914400" lvl="1" indent="-381000" rtl="0">
              <a:spcBef>
                <a:spcPts val="0"/>
              </a:spcBef>
              <a:spcAft>
                <a:spcPts val="0"/>
              </a:spcAft>
              <a:buSzPts val="2400"/>
              <a:buChar char="–"/>
            </a:pPr>
            <a:r>
              <a:rPr lang="en-US" dirty="0"/>
              <a:t>I</a:t>
            </a:r>
            <a:r>
              <a:rPr lang="en-US" sz="2400" dirty="0"/>
              <a:t>dentified</a:t>
            </a:r>
            <a:r>
              <a:rPr lang="en-US" dirty="0"/>
              <a:t> </a:t>
            </a:r>
            <a:r>
              <a:rPr lang="en-US" sz="2400" dirty="0"/>
              <a:t>requirements for which something entirely new </a:t>
            </a:r>
            <a:r>
              <a:rPr lang="en-US" dirty="0"/>
              <a:t>needed</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0"/>
          <p:cNvSpPr txBox="1">
            <a:spLocks noGrp="1"/>
          </p:cNvSpPr>
          <p:nvPr>
            <p:ph type="title"/>
          </p:nvPr>
        </p:nvSpPr>
        <p:spPr>
          <a:xfrm>
            <a:off x="415600" y="593367"/>
            <a:ext cx="11360700" cy="7635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dirty="0"/>
              <a:t>11 Requirements Categories</a:t>
            </a:r>
            <a:endParaRPr dirty="0"/>
          </a:p>
        </p:txBody>
      </p:sp>
      <p:sp>
        <p:nvSpPr>
          <p:cNvPr id="476" name="Google Shape;476;p60"/>
          <p:cNvSpPr txBox="1">
            <a:spLocks noGrp="1"/>
          </p:cNvSpPr>
          <p:nvPr>
            <p:ph type="body" idx="1"/>
          </p:nvPr>
        </p:nvSpPr>
        <p:spPr>
          <a:xfrm>
            <a:off x="415600" y="1536633"/>
            <a:ext cx="11360700" cy="4555200"/>
          </a:xfrm>
          <a:prstGeom prst="rect">
            <a:avLst/>
          </a:prstGeom>
        </p:spPr>
        <p:txBody>
          <a:bodyPr spcFirstLastPara="1" wrap="square" lIns="117825" tIns="58900" rIns="117825" bIns="58900" anchor="t" anchorCtr="0">
            <a:noAutofit/>
          </a:bodyPr>
          <a:lstStyle/>
          <a:p>
            <a:pPr marL="457200" lvl="0" indent="-381000" rtl="0">
              <a:spcBef>
                <a:spcPts val="800"/>
              </a:spcBef>
              <a:spcAft>
                <a:spcPts val="0"/>
              </a:spcAft>
              <a:buSzPts val="2400"/>
              <a:buFont typeface="Calibri"/>
              <a:buChar char="•"/>
            </a:pPr>
            <a:r>
              <a:rPr lang="en-US" sz="2400" dirty="0">
                <a:latin typeface="Calibri"/>
                <a:ea typeface="Calibri"/>
                <a:cs typeface="Calibri"/>
                <a:sym typeface="Calibri"/>
              </a:rPr>
              <a:t>Identity Lifecycle &amp; Linking (2)</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a:latin typeface="Calibri"/>
                <a:ea typeface="Calibri"/>
                <a:cs typeface="Calibri"/>
                <a:sym typeface="Calibri"/>
              </a:rPr>
              <a:t>Discoverability &amp; Usability (3)</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err="1">
                <a:latin typeface="Calibri"/>
                <a:ea typeface="Calibri"/>
                <a:cs typeface="Calibri"/>
                <a:sym typeface="Calibri"/>
              </a:rPr>
              <a:t>Authorisation</a:t>
            </a:r>
            <a:r>
              <a:rPr lang="en-US" sz="2400" dirty="0">
                <a:latin typeface="Calibri"/>
                <a:ea typeface="Calibri"/>
                <a:cs typeface="Calibri"/>
                <a:sym typeface="Calibri"/>
              </a:rPr>
              <a:t> and (De-)/Provisioning (7)</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a:latin typeface="Calibri"/>
                <a:ea typeface="Calibri"/>
                <a:cs typeface="Calibri"/>
                <a:sym typeface="Calibri"/>
              </a:rPr>
              <a:t>Attribute Release (3)</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a:latin typeface="Calibri"/>
                <a:ea typeface="Calibri"/>
                <a:cs typeface="Calibri"/>
                <a:sym typeface="Calibri"/>
              </a:rPr>
              <a:t>Security Incident Response (4)</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a:latin typeface="Calibri"/>
                <a:ea typeface="Calibri"/>
                <a:cs typeface="Calibri"/>
                <a:sym typeface="Calibri"/>
              </a:rPr>
              <a:t>Research Community Proxies (4)</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a:latin typeface="Calibri"/>
                <a:ea typeface="Calibri"/>
                <a:cs typeface="Calibri"/>
                <a:sym typeface="Calibri"/>
              </a:rPr>
              <a:t>Assurance &amp; Multi Factor Authentication (2)</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a:latin typeface="Calibri"/>
                <a:ea typeface="Calibri"/>
                <a:cs typeface="Calibri"/>
                <a:sym typeface="Calibri"/>
              </a:rPr>
              <a:t>Interoperability (3)</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a:latin typeface="Calibri"/>
                <a:ea typeface="Calibri"/>
                <a:cs typeface="Calibri"/>
                <a:sym typeface="Calibri"/>
              </a:rPr>
              <a:t>Non Web (4)</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a:latin typeface="Calibri"/>
                <a:ea typeface="Calibri"/>
                <a:cs typeface="Calibri"/>
                <a:sym typeface="Calibri"/>
              </a:rPr>
              <a:t>On-Boarding &amp; Support (5)</a:t>
            </a:r>
            <a:endParaRPr sz="2400"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dirty="0">
                <a:latin typeface="Calibri"/>
                <a:ea typeface="Calibri"/>
                <a:cs typeface="Calibri"/>
                <a:sym typeface="Calibri"/>
              </a:rPr>
              <a:t>Sustaining Critical Infrastructure (3)</a:t>
            </a:r>
            <a:endParaRPr sz="2400" dirty="0">
              <a:latin typeface="Calibri"/>
              <a:ea typeface="Calibri"/>
              <a:cs typeface="Calibri"/>
              <a:sym typeface="Calibri"/>
            </a:endParaRPr>
          </a:p>
        </p:txBody>
      </p:sp>
      <p:sp>
        <p:nvSpPr>
          <p:cNvPr id="477" name="Google Shape;477;p60"/>
          <p:cNvSpPr txBox="1">
            <a:spLocks noGrp="1"/>
          </p:cNvSpPr>
          <p:nvPr>
            <p:ph type="sldNum" idx="12"/>
          </p:nvPr>
        </p:nvSpPr>
        <p:spPr>
          <a:xfrm>
            <a:off x="11296610" y="6217622"/>
            <a:ext cx="731700" cy="5247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15</a:t>
            </a:fld>
            <a:endParaRPr/>
          </a:p>
        </p:txBody>
      </p:sp>
      <p:sp>
        <p:nvSpPr>
          <p:cNvPr id="478" name="Google Shape;478;p60"/>
          <p:cNvSpPr txBox="1"/>
          <p:nvPr/>
        </p:nvSpPr>
        <p:spPr>
          <a:xfrm>
            <a:off x="4200700" y="5838050"/>
            <a:ext cx="1301700" cy="69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dirty="0">
                <a:solidFill>
                  <a:schemeClr val="dk1"/>
                </a:solidFill>
                <a:latin typeface="Calibri"/>
                <a:ea typeface="Calibri"/>
                <a:cs typeface="Calibri"/>
                <a:sym typeface="Calibri"/>
              </a:rPr>
              <a:t>Total: 40</a:t>
            </a:r>
            <a:endParaRPr sz="24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5"/>
          <p:cNvSpPr txBox="1">
            <a:spLocks noGrp="1"/>
          </p:cNvSpPr>
          <p:nvPr>
            <p:ph type="title"/>
          </p:nvPr>
        </p:nvSpPr>
        <p:spPr>
          <a:xfrm>
            <a:off x="415600" y="2867800"/>
            <a:ext cx="11360700" cy="11223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dirty="0"/>
              <a:t>Recommendations</a:t>
            </a:r>
            <a:br>
              <a:rPr lang="en-US" dirty="0"/>
            </a:br>
            <a:r>
              <a:rPr lang="en-US" dirty="0"/>
              <a:t>(2018 – FIM4R version 2 paper)</a:t>
            </a:r>
            <a:endParaRPr dirty="0"/>
          </a:p>
        </p:txBody>
      </p:sp>
      <p:sp>
        <p:nvSpPr>
          <p:cNvPr id="518" name="Google Shape;518;p65"/>
          <p:cNvSpPr txBox="1">
            <a:spLocks noGrp="1"/>
          </p:cNvSpPr>
          <p:nvPr>
            <p:ph type="sldNum" idx="12"/>
          </p:nvPr>
        </p:nvSpPr>
        <p:spPr>
          <a:xfrm>
            <a:off x="11296610" y="6217622"/>
            <a:ext cx="731700" cy="5247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7"/>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None/>
            </a:pPr>
            <a:r>
              <a:rPr lang="en-US"/>
              <a:t>Nine Stakeholder Groups to address</a:t>
            </a:r>
            <a:endParaRPr/>
          </a:p>
        </p:txBody>
      </p:sp>
      <p:sp>
        <p:nvSpPr>
          <p:cNvPr id="533" name="Google Shape;533;p67"/>
          <p:cNvSpPr txBox="1">
            <a:spLocks noGrp="1"/>
          </p:cNvSpPr>
          <p:nvPr>
            <p:ph type="body" idx="1"/>
          </p:nvPr>
        </p:nvSpPr>
        <p:spPr>
          <a:xfrm>
            <a:off x="609600" y="1623951"/>
            <a:ext cx="10972800" cy="4526100"/>
          </a:xfrm>
          <a:prstGeom prst="rect">
            <a:avLst/>
          </a:prstGeom>
        </p:spPr>
        <p:txBody>
          <a:bodyPr spcFirstLastPara="1" wrap="square" lIns="117825" tIns="58900" rIns="117825" bIns="58900" anchor="t" anchorCtr="0">
            <a:noAutofit/>
          </a:bodyPr>
          <a:lstStyle/>
          <a:p>
            <a:pPr marL="457200" lvl="0" indent="-381000" rtl="0">
              <a:spcBef>
                <a:spcPts val="800"/>
              </a:spcBef>
              <a:spcAft>
                <a:spcPts val="0"/>
              </a:spcAft>
              <a:buSzPts val="2400"/>
              <a:buChar char="•"/>
            </a:pPr>
            <a:r>
              <a:rPr lang="en-US" sz="2400"/>
              <a:t>General Stakeholders</a:t>
            </a:r>
            <a:endParaRPr sz="2400"/>
          </a:p>
          <a:p>
            <a:pPr marL="914400" lvl="1" indent="-381000" rtl="0">
              <a:spcBef>
                <a:spcPts val="0"/>
              </a:spcBef>
              <a:spcAft>
                <a:spcPts val="0"/>
              </a:spcAft>
              <a:buSzPts val="2400"/>
              <a:buChar char="–"/>
            </a:pPr>
            <a:r>
              <a:rPr lang="en-US"/>
              <a:t>Network</a:t>
            </a:r>
            <a:r>
              <a:rPr lang="en-US" sz="2400"/>
              <a:t> coordinators and operators: GÉANT </a:t>
            </a:r>
            <a:r>
              <a:rPr lang="en-US"/>
              <a:t>(</a:t>
            </a:r>
            <a:r>
              <a:rPr lang="en-US" sz="2400"/>
              <a:t>Europe), Internet2 (US)</a:t>
            </a:r>
            <a:endParaRPr sz="2400"/>
          </a:p>
          <a:p>
            <a:pPr marL="914400" lvl="1" indent="-381000" rtl="0">
              <a:spcBef>
                <a:spcPts val="0"/>
              </a:spcBef>
              <a:spcAft>
                <a:spcPts val="0"/>
              </a:spcAft>
              <a:buSzPts val="2400"/>
              <a:buChar char="–"/>
            </a:pPr>
            <a:r>
              <a:rPr lang="en-US" sz="2400"/>
              <a:t>Research funding bodies </a:t>
            </a:r>
            <a:endParaRPr/>
          </a:p>
          <a:p>
            <a:pPr marL="914400" lvl="1" indent="-381000" rtl="0">
              <a:spcBef>
                <a:spcPts val="0"/>
              </a:spcBef>
              <a:spcAft>
                <a:spcPts val="0"/>
              </a:spcAft>
              <a:buSzPts val="2400"/>
              <a:buChar char="–"/>
            </a:pPr>
            <a:r>
              <a:rPr lang="en-US"/>
              <a:t>REFEDS (Research and Education FEDerations group)</a:t>
            </a:r>
            <a:endParaRPr sz="2400"/>
          </a:p>
          <a:p>
            <a:pPr marL="457200" lvl="0" indent="-381000" rtl="0">
              <a:spcBef>
                <a:spcPts val="0"/>
              </a:spcBef>
              <a:spcAft>
                <a:spcPts val="0"/>
              </a:spcAft>
              <a:buSzPts val="2400"/>
              <a:buChar char="•"/>
            </a:pPr>
            <a:r>
              <a:rPr lang="en-US" sz="2400"/>
              <a:t>Identity federation operators</a:t>
            </a:r>
            <a:endParaRPr sz="2400"/>
          </a:p>
          <a:p>
            <a:pPr marL="914400" lvl="1" indent="-381000" rtl="0">
              <a:spcBef>
                <a:spcPts val="0"/>
              </a:spcBef>
              <a:spcAft>
                <a:spcPts val="0"/>
              </a:spcAft>
              <a:buSzPts val="2400"/>
              <a:buChar char="–"/>
            </a:pPr>
            <a:r>
              <a:rPr lang="en-US" sz="2400"/>
              <a:t>Researcher’s Home organisations</a:t>
            </a:r>
            <a:endParaRPr sz="2400"/>
          </a:p>
          <a:p>
            <a:pPr marL="914400" lvl="1" indent="-381000" rtl="0">
              <a:spcBef>
                <a:spcPts val="0"/>
              </a:spcBef>
              <a:spcAft>
                <a:spcPts val="0"/>
              </a:spcAft>
              <a:buSzPts val="2400"/>
              <a:buChar char="–"/>
            </a:pPr>
            <a:r>
              <a:rPr lang="en-US" sz="2400"/>
              <a:t>National R&amp;E federations</a:t>
            </a:r>
            <a:endParaRPr sz="2400"/>
          </a:p>
          <a:p>
            <a:pPr marL="914400" lvl="1" indent="-381000" rtl="0">
              <a:spcBef>
                <a:spcPts val="0"/>
              </a:spcBef>
              <a:spcAft>
                <a:spcPts val="0"/>
              </a:spcAft>
              <a:buSzPts val="2400"/>
              <a:buChar char="–"/>
            </a:pPr>
            <a:r>
              <a:rPr lang="en-US" sz="2400"/>
              <a:t>eduGAIN operators providing the Interfederation</a:t>
            </a:r>
            <a:endParaRPr sz="2400"/>
          </a:p>
          <a:p>
            <a:pPr marL="457200" lvl="0" indent="-381000" rtl="0">
              <a:spcBef>
                <a:spcPts val="0"/>
              </a:spcBef>
              <a:spcAft>
                <a:spcPts val="0"/>
              </a:spcAft>
              <a:buSzPts val="2400"/>
              <a:buChar char="•"/>
            </a:pPr>
            <a:r>
              <a:rPr lang="en-US" sz="2400"/>
              <a:t>Research</a:t>
            </a:r>
            <a:endParaRPr sz="2400"/>
          </a:p>
          <a:p>
            <a:pPr marL="914400" lvl="1" indent="-381000" rtl="0">
              <a:spcBef>
                <a:spcPts val="0"/>
              </a:spcBef>
              <a:spcAft>
                <a:spcPts val="0"/>
              </a:spcAft>
              <a:buSzPts val="2400"/>
              <a:buChar char="–"/>
            </a:pPr>
            <a:r>
              <a:rPr lang="en-US"/>
              <a:t>Research e-infrastructures in general</a:t>
            </a:r>
            <a:endParaRPr sz="2400"/>
          </a:p>
          <a:p>
            <a:pPr marL="914400" lvl="1" indent="-381000" rtl="0">
              <a:spcBef>
                <a:spcPts val="0"/>
              </a:spcBef>
              <a:spcAft>
                <a:spcPts val="0"/>
              </a:spcAft>
              <a:buSzPts val="2400"/>
              <a:buChar char="–"/>
            </a:pPr>
            <a:r>
              <a:rPr lang="en-US"/>
              <a:t>Research community proxies in particular</a:t>
            </a:r>
            <a:endParaRPr sz="2400"/>
          </a:p>
          <a:p>
            <a:pPr marL="914400" lvl="1" indent="-381000" rtl="0">
              <a:spcBef>
                <a:spcPts val="0"/>
              </a:spcBef>
              <a:spcAft>
                <a:spcPts val="0"/>
              </a:spcAft>
              <a:buSzPts val="2400"/>
              <a:buChar char="–"/>
            </a:pPr>
            <a:r>
              <a:rPr lang="en-US"/>
              <a:t>Research communities</a:t>
            </a:r>
            <a:endParaRPr sz="2400"/>
          </a:p>
        </p:txBody>
      </p:sp>
      <p:sp>
        <p:nvSpPr>
          <p:cNvPr id="534" name="Google Shape;534;p67"/>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Clr>
                <a:srgbClr val="000000"/>
              </a:buClr>
              <a:buSzPts val="1500"/>
              <a:buFont typeface="Arial"/>
              <a:buNone/>
            </a:pPr>
            <a:fld id="{00000000-1234-1234-1234-123412341234}" type="slidenum">
              <a:rPr lang="en-US"/>
              <a:t>17</a:t>
            </a:fld>
            <a:endParaRPr/>
          </a:p>
        </p:txBody>
      </p:sp>
      <p:pic>
        <p:nvPicPr>
          <p:cNvPr id="535" name="Google Shape;535;p67"/>
          <p:cNvPicPr preferRelativeResize="0"/>
          <p:nvPr/>
        </p:nvPicPr>
        <p:blipFill>
          <a:blip r:embed="rId3">
            <a:alphaModFix/>
          </a:blip>
          <a:stretch>
            <a:fillRect/>
          </a:stretch>
        </p:blipFill>
        <p:spPr>
          <a:xfrm>
            <a:off x="10317325" y="1933950"/>
            <a:ext cx="1117425" cy="572475"/>
          </a:xfrm>
          <a:prstGeom prst="rect">
            <a:avLst/>
          </a:prstGeom>
          <a:noFill/>
          <a:ln>
            <a:noFill/>
          </a:ln>
        </p:spPr>
      </p:pic>
      <p:pic>
        <p:nvPicPr>
          <p:cNvPr id="536" name="Google Shape;536;p67"/>
          <p:cNvPicPr preferRelativeResize="0"/>
          <p:nvPr/>
        </p:nvPicPr>
        <p:blipFill>
          <a:blip r:embed="rId4">
            <a:alphaModFix/>
          </a:blip>
          <a:stretch>
            <a:fillRect/>
          </a:stretch>
        </p:blipFill>
        <p:spPr>
          <a:xfrm>
            <a:off x="10317325" y="2449669"/>
            <a:ext cx="1117425" cy="581630"/>
          </a:xfrm>
          <a:prstGeom prst="rect">
            <a:avLst/>
          </a:prstGeom>
          <a:noFill/>
          <a:ln>
            <a:noFill/>
          </a:ln>
        </p:spPr>
      </p:pic>
      <p:pic>
        <p:nvPicPr>
          <p:cNvPr id="537" name="Google Shape;537;p67"/>
          <p:cNvPicPr preferRelativeResize="0"/>
          <p:nvPr/>
        </p:nvPicPr>
        <p:blipFill>
          <a:blip r:embed="rId5">
            <a:alphaModFix/>
          </a:blip>
          <a:stretch>
            <a:fillRect/>
          </a:stretch>
        </p:blipFill>
        <p:spPr>
          <a:xfrm>
            <a:off x="10317325" y="2974550"/>
            <a:ext cx="1117425" cy="572457"/>
          </a:xfrm>
          <a:prstGeom prst="rect">
            <a:avLst/>
          </a:prstGeom>
          <a:noFill/>
          <a:ln>
            <a:noFill/>
          </a:ln>
        </p:spPr>
      </p:pic>
      <p:pic>
        <p:nvPicPr>
          <p:cNvPr id="538" name="Google Shape;538;p67"/>
          <p:cNvPicPr preferRelativeResize="0"/>
          <p:nvPr/>
        </p:nvPicPr>
        <p:blipFill>
          <a:blip r:embed="rId6">
            <a:alphaModFix/>
          </a:blip>
          <a:stretch>
            <a:fillRect/>
          </a:stretch>
        </p:blipFill>
        <p:spPr>
          <a:xfrm>
            <a:off x="8566375" y="3242200"/>
            <a:ext cx="1117425" cy="572472"/>
          </a:xfrm>
          <a:prstGeom prst="rect">
            <a:avLst/>
          </a:prstGeom>
          <a:noFill/>
          <a:ln>
            <a:noFill/>
          </a:ln>
        </p:spPr>
      </p:pic>
      <p:pic>
        <p:nvPicPr>
          <p:cNvPr id="539" name="Google Shape;539;p67"/>
          <p:cNvPicPr preferRelativeResize="0"/>
          <p:nvPr/>
        </p:nvPicPr>
        <p:blipFill>
          <a:blip r:embed="rId7">
            <a:alphaModFix/>
          </a:blip>
          <a:stretch>
            <a:fillRect/>
          </a:stretch>
        </p:blipFill>
        <p:spPr>
          <a:xfrm>
            <a:off x="8566375" y="3793150"/>
            <a:ext cx="1117425" cy="572449"/>
          </a:xfrm>
          <a:prstGeom prst="rect">
            <a:avLst/>
          </a:prstGeom>
          <a:noFill/>
          <a:ln>
            <a:noFill/>
          </a:ln>
        </p:spPr>
      </p:pic>
      <p:pic>
        <p:nvPicPr>
          <p:cNvPr id="540" name="Google Shape;540;p67"/>
          <p:cNvPicPr preferRelativeResize="0"/>
          <p:nvPr/>
        </p:nvPicPr>
        <p:blipFill>
          <a:blip r:embed="rId8">
            <a:alphaModFix/>
          </a:blip>
          <a:stretch>
            <a:fillRect/>
          </a:stretch>
        </p:blipFill>
        <p:spPr>
          <a:xfrm>
            <a:off x="8566375" y="4341900"/>
            <a:ext cx="1117416" cy="581625"/>
          </a:xfrm>
          <a:prstGeom prst="rect">
            <a:avLst/>
          </a:prstGeom>
          <a:noFill/>
          <a:ln>
            <a:noFill/>
          </a:ln>
        </p:spPr>
      </p:pic>
      <p:pic>
        <p:nvPicPr>
          <p:cNvPr id="541" name="Google Shape;541;p67"/>
          <p:cNvPicPr preferRelativeResize="0"/>
          <p:nvPr/>
        </p:nvPicPr>
        <p:blipFill>
          <a:blip r:embed="rId9">
            <a:alphaModFix/>
          </a:blip>
          <a:stretch>
            <a:fillRect/>
          </a:stretch>
        </p:blipFill>
        <p:spPr>
          <a:xfrm>
            <a:off x="6815425" y="4771125"/>
            <a:ext cx="1117425" cy="581625"/>
          </a:xfrm>
          <a:prstGeom prst="rect">
            <a:avLst/>
          </a:prstGeom>
          <a:noFill/>
          <a:ln>
            <a:noFill/>
          </a:ln>
        </p:spPr>
      </p:pic>
      <p:pic>
        <p:nvPicPr>
          <p:cNvPr id="542" name="Google Shape;542;p67"/>
          <p:cNvPicPr preferRelativeResize="0"/>
          <p:nvPr/>
        </p:nvPicPr>
        <p:blipFill>
          <a:blip r:embed="rId10">
            <a:alphaModFix/>
          </a:blip>
          <a:stretch>
            <a:fillRect/>
          </a:stretch>
        </p:blipFill>
        <p:spPr>
          <a:xfrm>
            <a:off x="6815425" y="5305325"/>
            <a:ext cx="1117425" cy="572463"/>
          </a:xfrm>
          <a:prstGeom prst="rect">
            <a:avLst/>
          </a:prstGeom>
          <a:noFill/>
          <a:ln>
            <a:noFill/>
          </a:ln>
        </p:spPr>
      </p:pic>
      <p:pic>
        <p:nvPicPr>
          <p:cNvPr id="543" name="Google Shape;543;p67"/>
          <p:cNvPicPr preferRelativeResize="0"/>
          <p:nvPr/>
        </p:nvPicPr>
        <p:blipFill>
          <a:blip r:embed="rId11">
            <a:alphaModFix/>
          </a:blip>
          <a:stretch>
            <a:fillRect/>
          </a:stretch>
        </p:blipFill>
        <p:spPr>
          <a:xfrm>
            <a:off x="6815425" y="5877800"/>
            <a:ext cx="1117429" cy="572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8"/>
          <p:cNvSpPr txBox="1">
            <a:spLocks noGrp="1"/>
          </p:cNvSpPr>
          <p:nvPr>
            <p:ph type="title"/>
          </p:nvPr>
        </p:nvSpPr>
        <p:spPr>
          <a:xfrm>
            <a:off x="609600" y="274639"/>
            <a:ext cx="10972800" cy="1143000"/>
          </a:xfrm>
          <a:prstGeom prst="rect">
            <a:avLst/>
          </a:prstGeom>
          <a:noFill/>
          <a:ln>
            <a:noFill/>
          </a:ln>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chemeClr val="dk1"/>
              </a:buClr>
              <a:buSzPts val="5700"/>
              <a:buFont typeface="Calibri"/>
              <a:buNone/>
            </a:pPr>
            <a:r>
              <a:rPr lang="en-US" sz="5700" b="0" i="0" u="none" strike="noStrike" cap="none">
                <a:solidFill>
                  <a:schemeClr val="dk1"/>
                </a:solidFill>
                <a:latin typeface="Calibri"/>
                <a:ea typeface="Calibri"/>
                <a:cs typeface="Calibri"/>
                <a:sym typeface="Calibri"/>
              </a:rPr>
              <a:t>Overview on recommendations</a:t>
            </a:r>
            <a:endParaRPr sz="5700" b="0" i="0" u="none" strike="noStrike" cap="none">
              <a:solidFill>
                <a:schemeClr val="dk1"/>
              </a:solidFill>
              <a:latin typeface="Calibri"/>
              <a:ea typeface="Calibri"/>
              <a:cs typeface="Calibri"/>
              <a:sym typeface="Calibri"/>
            </a:endParaRPr>
          </a:p>
        </p:txBody>
      </p:sp>
      <p:grpSp>
        <p:nvGrpSpPr>
          <p:cNvPr id="549" name="Google Shape;549;p68"/>
          <p:cNvGrpSpPr/>
          <p:nvPr/>
        </p:nvGrpSpPr>
        <p:grpSpPr>
          <a:xfrm>
            <a:off x="609600" y="1707076"/>
            <a:ext cx="10972800" cy="4312200"/>
            <a:chOff x="0" y="106875"/>
            <a:chExt cx="10972800" cy="4312200"/>
          </a:xfrm>
        </p:grpSpPr>
        <p:sp>
          <p:nvSpPr>
            <p:cNvPr id="550" name="Google Shape;550;p68"/>
            <p:cNvSpPr/>
            <p:nvPr/>
          </p:nvSpPr>
          <p:spPr>
            <a:xfrm>
              <a:off x="0" y="313515"/>
              <a:ext cx="10972800" cy="595200"/>
            </a:xfrm>
            <a:prstGeom prst="rect">
              <a:avLst/>
            </a:prstGeom>
            <a:solidFill>
              <a:srgbClr val="CBCBD3">
                <a:alpha val="89800"/>
              </a:srgbClr>
            </a:solidFill>
            <a:ln w="25400" cap="flat" cmpd="sng">
              <a:solidFill>
                <a:srgbClr val="151A6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Google Shape;551;p68"/>
            <p:cNvSpPr txBox="1"/>
            <p:nvPr/>
          </p:nvSpPr>
          <p:spPr>
            <a:xfrm>
              <a:off x="0" y="313515"/>
              <a:ext cx="10972800" cy="595200"/>
            </a:xfrm>
            <a:prstGeom prst="rect">
              <a:avLst/>
            </a:prstGeom>
            <a:noFill/>
            <a:ln>
              <a:noFill/>
            </a:ln>
          </p:spPr>
          <p:txBody>
            <a:bodyPr spcFirstLastPara="1" wrap="square" lIns="851600" tIns="291575" rIns="851600" bIns="99550" anchor="t" anchorCtr="0">
              <a:noAutofit/>
            </a:bodyPr>
            <a:lstStyle/>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Research representation, funding for sustainable operation, ongoing coordination</a:t>
              </a:r>
              <a:endParaRPr sz="1400" b="0" i="0" u="none" strike="noStrike" cap="none">
                <a:solidFill>
                  <a:srgbClr val="000000"/>
                </a:solidFill>
                <a:latin typeface="Arial"/>
                <a:ea typeface="Arial"/>
                <a:cs typeface="Arial"/>
                <a:sym typeface="Arial"/>
              </a:endParaRPr>
            </a:p>
          </p:txBody>
        </p:sp>
        <p:sp>
          <p:nvSpPr>
            <p:cNvPr id="552" name="Google Shape;552;p68"/>
            <p:cNvSpPr/>
            <p:nvPr/>
          </p:nvSpPr>
          <p:spPr>
            <a:xfrm>
              <a:off x="548640" y="106875"/>
              <a:ext cx="7680900" cy="413400"/>
            </a:xfrm>
            <a:prstGeom prst="roundRect">
              <a:avLst>
                <a:gd name="adj" fmla="val 16667"/>
              </a:avLst>
            </a:prstGeom>
            <a:solidFill>
              <a:schemeClr val="lt1"/>
            </a:solidFill>
            <a:ln w="25400" cap="flat" cmpd="sng">
              <a:solidFill>
                <a:srgbClr val="12185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Google Shape;553;p68"/>
            <p:cNvSpPr txBox="1"/>
            <p:nvPr/>
          </p:nvSpPr>
          <p:spPr>
            <a:xfrm>
              <a:off x="568815" y="127050"/>
              <a:ext cx="7640700" cy="37290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None/>
              </a:pPr>
              <a:r>
                <a:rPr lang="en-US" sz="1400" b="0" i="0" u="none" strike="noStrike" cap="none">
                  <a:solidFill>
                    <a:schemeClr val="dk1"/>
                  </a:solidFill>
                  <a:latin typeface="Arial"/>
                  <a:ea typeface="Arial"/>
                  <a:cs typeface="Arial"/>
                  <a:sym typeface="Arial"/>
                </a:rPr>
                <a:t>Governance &amp; Sustainability</a:t>
              </a:r>
              <a:endParaRPr sz="1400" b="0" i="0" u="none" strike="noStrike" cap="none">
                <a:solidFill>
                  <a:schemeClr val="dk1"/>
                </a:solidFill>
                <a:latin typeface="Arial"/>
                <a:ea typeface="Arial"/>
                <a:cs typeface="Arial"/>
                <a:sym typeface="Arial"/>
              </a:endParaRPr>
            </a:p>
          </p:txBody>
        </p:sp>
        <p:sp>
          <p:nvSpPr>
            <p:cNvPr id="554" name="Google Shape;554;p68"/>
            <p:cNvSpPr/>
            <p:nvPr/>
          </p:nvSpPr>
          <p:spPr>
            <a:xfrm>
              <a:off x="0" y="1191105"/>
              <a:ext cx="10972800" cy="595200"/>
            </a:xfrm>
            <a:prstGeom prst="rect">
              <a:avLst/>
            </a:prstGeom>
            <a:solidFill>
              <a:srgbClr val="CBCBD3">
                <a:alpha val="89800"/>
              </a:srgbClr>
            </a:solidFill>
            <a:ln w="25400" cap="flat" cmpd="sng">
              <a:solidFill>
                <a:srgbClr val="151A6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5" name="Google Shape;555;p68"/>
            <p:cNvSpPr txBox="1"/>
            <p:nvPr/>
          </p:nvSpPr>
          <p:spPr>
            <a:xfrm>
              <a:off x="0" y="1191105"/>
              <a:ext cx="10972800" cy="595200"/>
            </a:xfrm>
            <a:prstGeom prst="rect">
              <a:avLst/>
            </a:prstGeom>
            <a:noFill/>
            <a:ln>
              <a:noFill/>
            </a:ln>
          </p:spPr>
          <p:txBody>
            <a:bodyPr spcFirstLastPara="1" wrap="square" lIns="851600" tIns="291575" rIns="851600" bIns="99550" anchor="t" anchorCtr="0">
              <a:noAutofit/>
            </a:bodyPr>
            <a:lstStyle/>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Attribute release, remove interoperability barriers, non-legal status, user mobility</a:t>
              </a:r>
              <a:endParaRPr sz="1400" b="0" i="0" u="none" strike="noStrike" cap="none">
                <a:solidFill>
                  <a:srgbClr val="000000"/>
                </a:solidFill>
                <a:latin typeface="Arial"/>
                <a:ea typeface="Arial"/>
                <a:cs typeface="Arial"/>
                <a:sym typeface="Arial"/>
              </a:endParaRPr>
            </a:p>
          </p:txBody>
        </p:sp>
        <p:sp>
          <p:nvSpPr>
            <p:cNvPr id="556" name="Google Shape;556;p68"/>
            <p:cNvSpPr/>
            <p:nvPr/>
          </p:nvSpPr>
          <p:spPr>
            <a:xfrm>
              <a:off x="548640" y="984465"/>
              <a:ext cx="7680900" cy="413400"/>
            </a:xfrm>
            <a:prstGeom prst="roundRect">
              <a:avLst>
                <a:gd name="adj" fmla="val 16667"/>
              </a:avLst>
            </a:prstGeom>
            <a:solidFill>
              <a:schemeClr val="lt1"/>
            </a:solidFill>
            <a:ln w="25400" cap="flat" cmpd="sng">
              <a:solidFill>
                <a:srgbClr val="12185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7" name="Google Shape;557;p68"/>
            <p:cNvSpPr txBox="1"/>
            <p:nvPr/>
          </p:nvSpPr>
          <p:spPr>
            <a:xfrm>
              <a:off x="568815" y="1004640"/>
              <a:ext cx="7640700" cy="37290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None/>
              </a:pPr>
              <a:r>
                <a:rPr lang="en-US" sz="1400" b="0" i="0" u="none" strike="noStrike" cap="none">
                  <a:solidFill>
                    <a:schemeClr val="dk1"/>
                  </a:solidFill>
                  <a:latin typeface="Arial"/>
                  <a:ea typeface="Arial"/>
                  <a:cs typeface="Arial"/>
                  <a:sym typeface="Arial"/>
                </a:rPr>
                <a:t>Baseline of User Experience</a:t>
              </a:r>
              <a:endParaRPr sz="1400" b="0" i="0" u="none" strike="noStrike" cap="none">
                <a:solidFill>
                  <a:schemeClr val="dk1"/>
                </a:solidFill>
                <a:latin typeface="Arial"/>
                <a:ea typeface="Arial"/>
                <a:cs typeface="Arial"/>
                <a:sym typeface="Arial"/>
              </a:endParaRPr>
            </a:p>
          </p:txBody>
        </p:sp>
        <p:sp>
          <p:nvSpPr>
            <p:cNvPr id="558" name="Google Shape;558;p68"/>
            <p:cNvSpPr/>
            <p:nvPr/>
          </p:nvSpPr>
          <p:spPr>
            <a:xfrm>
              <a:off x="0" y="2068695"/>
              <a:ext cx="10972800" cy="595200"/>
            </a:xfrm>
            <a:prstGeom prst="rect">
              <a:avLst/>
            </a:prstGeom>
            <a:solidFill>
              <a:srgbClr val="CBCBD3">
                <a:alpha val="89800"/>
              </a:srgbClr>
            </a:solidFill>
            <a:ln w="25400" cap="flat" cmpd="sng">
              <a:solidFill>
                <a:srgbClr val="151A6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Google Shape;559;p68"/>
            <p:cNvSpPr txBox="1"/>
            <p:nvPr/>
          </p:nvSpPr>
          <p:spPr>
            <a:xfrm>
              <a:off x="0" y="2068695"/>
              <a:ext cx="10972800" cy="595200"/>
            </a:xfrm>
            <a:prstGeom prst="rect">
              <a:avLst/>
            </a:prstGeom>
            <a:noFill/>
            <a:ln>
              <a:noFill/>
            </a:ln>
          </p:spPr>
          <p:txBody>
            <a:bodyPr spcFirstLastPara="1" wrap="square" lIns="851600" tIns="291575" rIns="851600" bIns="99550" anchor="t" anchorCtr="0">
              <a:noAutofit/>
            </a:bodyPr>
            <a:lstStyle/>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For federations, interfederation and organisations</a:t>
              </a:r>
              <a:endParaRPr sz="1400" b="0" i="0" u="none" strike="noStrike" cap="none">
                <a:solidFill>
                  <a:srgbClr val="000000"/>
                </a:solidFill>
                <a:latin typeface="Arial"/>
                <a:ea typeface="Arial"/>
                <a:cs typeface="Arial"/>
                <a:sym typeface="Arial"/>
              </a:endParaRPr>
            </a:p>
          </p:txBody>
        </p:sp>
        <p:sp>
          <p:nvSpPr>
            <p:cNvPr id="560" name="Google Shape;560;p68"/>
            <p:cNvSpPr/>
            <p:nvPr/>
          </p:nvSpPr>
          <p:spPr>
            <a:xfrm>
              <a:off x="548640" y="1862055"/>
              <a:ext cx="7680900" cy="413400"/>
            </a:xfrm>
            <a:prstGeom prst="roundRect">
              <a:avLst>
                <a:gd name="adj" fmla="val 16667"/>
              </a:avLst>
            </a:prstGeom>
            <a:solidFill>
              <a:schemeClr val="lt1"/>
            </a:solidFill>
            <a:ln w="25400" cap="flat" cmpd="sng">
              <a:solidFill>
                <a:srgbClr val="12185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1" name="Google Shape;561;p68"/>
            <p:cNvSpPr txBox="1"/>
            <p:nvPr/>
          </p:nvSpPr>
          <p:spPr>
            <a:xfrm>
              <a:off x="568815" y="1882230"/>
              <a:ext cx="7640700" cy="37290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None/>
              </a:pPr>
              <a:r>
                <a:rPr lang="en-US" sz="1400" b="0" i="0" u="none" strike="noStrike" cap="none">
                  <a:solidFill>
                    <a:schemeClr val="dk1"/>
                  </a:solidFill>
                  <a:latin typeface="Arial"/>
                  <a:ea typeface="Arial"/>
                  <a:cs typeface="Arial"/>
                  <a:sym typeface="Arial"/>
                </a:rPr>
                <a:t>Security Incident Response Readiness</a:t>
              </a:r>
              <a:endParaRPr sz="1400" b="0" i="0" u="none" strike="noStrike" cap="none">
                <a:solidFill>
                  <a:schemeClr val="dk1"/>
                </a:solidFill>
                <a:latin typeface="Arial"/>
                <a:ea typeface="Arial"/>
                <a:cs typeface="Arial"/>
                <a:sym typeface="Arial"/>
              </a:endParaRPr>
            </a:p>
          </p:txBody>
        </p:sp>
        <p:sp>
          <p:nvSpPr>
            <p:cNvPr id="562" name="Google Shape;562;p68"/>
            <p:cNvSpPr/>
            <p:nvPr/>
          </p:nvSpPr>
          <p:spPr>
            <a:xfrm>
              <a:off x="0" y="2946285"/>
              <a:ext cx="10972800" cy="595200"/>
            </a:xfrm>
            <a:prstGeom prst="rect">
              <a:avLst/>
            </a:prstGeom>
            <a:solidFill>
              <a:srgbClr val="CBCBD3">
                <a:alpha val="89800"/>
              </a:srgbClr>
            </a:solidFill>
            <a:ln w="25400" cap="flat" cmpd="sng">
              <a:solidFill>
                <a:srgbClr val="151A6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Google Shape;563;p68"/>
            <p:cNvSpPr txBox="1"/>
            <p:nvPr/>
          </p:nvSpPr>
          <p:spPr>
            <a:xfrm>
              <a:off x="0" y="2946285"/>
              <a:ext cx="10972800" cy="595200"/>
            </a:xfrm>
            <a:prstGeom prst="rect">
              <a:avLst/>
            </a:prstGeom>
            <a:noFill/>
            <a:ln>
              <a:noFill/>
            </a:ln>
          </p:spPr>
          <p:txBody>
            <a:bodyPr spcFirstLastPara="1" wrap="square" lIns="851600" tIns="291575" rIns="851600" bIns="99550" anchor="t" anchorCtr="0">
              <a:noAutofit/>
            </a:bodyPr>
            <a:lstStyle/>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Reuse generic services, follow best practices for interoperability</a:t>
              </a:r>
              <a:endParaRPr sz="1400" b="0" i="0" u="none" strike="noStrike" cap="none">
                <a:solidFill>
                  <a:srgbClr val="000000"/>
                </a:solidFill>
                <a:latin typeface="Arial"/>
                <a:ea typeface="Arial"/>
                <a:cs typeface="Arial"/>
                <a:sym typeface="Arial"/>
              </a:endParaRPr>
            </a:p>
          </p:txBody>
        </p:sp>
        <p:sp>
          <p:nvSpPr>
            <p:cNvPr id="564" name="Google Shape;564;p68"/>
            <p:cNvSpPr/>
            <p:nvPr/>
          </p:nvSpPr>
          <p:spPr>
            <a:xfrm>
              <a:off x="548640" y="2739644"/>
              <a:ext cx="7680900" cy="413400"/>
            </a:xfrm>
            <a:prstGeom prst="roundRect">
              <a:avLst>
                <a:gd name="adj" fmla="val 16667"/>
              </a:avLst>
            </a:prstGeom>
            <a:solidFill>
              <a:schemeClr val="lt1"/>
            </a:solidFill>
            <a:ln w="25400" cap="flat" cmpd="sng">
              <a:solidFill>
                <a:srgbClr val="12185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Google Shape;565;p68"/>
            <p:cNvSpPr txBox="1"/>
            <p:nvPr/>
          </p:nvSpPr>
          <p:spPr>
            <a:xfrm>
              <a:off x="568815" y="2759819"/>
              <a:ext cx="7640700" cy="37290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None/>
              </a:pPr>
              <a:r>
                <a:rPr lang="en-US" sz="1400" b="0" i="0" u="none" strike="noStrike" cap="none">
                  <a:solidFill>
                    <a:schemeClr val="dk1"/>
                  </a:solidFill>
                  <a:latin typeface="Arial"/>
                  <a:ea typeface="Arial"/>
                  <a:cs typeface="Arial"/>
                  <a:sym typeface="Arial"/>
                </a:rPr>
                <a:t>Harmonisation of Proxy Operations &amp; Practices</a:t>
              </a:r>
              <a:endParaRPr sz="1400" b="0" i="0" u="none" strike="noStrike" cap="none">
                <a:solidFill>
                  <a:schemeClr val="dk1"/>
                </a:solidFill>
                <a:latin typeface="Arial"/>
                <a:ea typeface="Arial"/>
                <a:cs typeface="Arial"/>
                <a:sym typeface="Arial"/>
              </a:endParaRPr>
            </a:p>
          </p:txBody>
        </p:sp>
        <p:sp>
          <p:nvSpPr>
            <p:cNvPr id="566" name="Google Shape;566;p68"/>
            <p:cNvSpPr/>
            <p:nvPr/>
          </p:nvSpPr>
          <p:spPr>
            <a:xfrm>
              <a:off x="0" y="3823875"/>
              <a:ext cx="10972800" cy="595200"/>
            </a:xfrm>
            <a:prstGeom prst="rect">
              <a:avLst/>
            </a:prstGeom>
            <a:solidFill>
              <a:srgbClr val="CBCBD3">
                <a:alpha val="89800"/>
              </a:srgbClr>
            </a:solidFill>
            <a:ln w="25400" cap="flat" cmpd="sng">
              <a:solidFill>
                <a:srgbClr val="151A6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Google Shape;567;p68"/>
            <p:cNvSpPr txBox="1"/>
            <p:nvPr/>
          </p:nvSpPr>
          <p:spPr>
            <a:xfrm>
              <a:off x="0" y="3823875"/>
              <a:ext cx="10972800" cy="595200"/>
            </a:xfrm>
            <a:prstGeom prst="rect">
              <a:avLst/>
            </a:prstGeom>
            <a:noFill/>
            <a:ln>
              <a:noFill/>
            </a:ln>
          </p:spPr>
          <p:txBody>
            <a:bodyPr spcFirstLastPara="1" wrap="square" lIns="851600" tIns="291575" rIns="851600" bIns="99550" anchor="t" anchorCtr="0">
              <a:noAutofit/>
            </a:bodyPr>
            <a:lstStyle/>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Support multifactor authentication and publish Assurance Profiles</a:t>
              </a:r>
              <a:endParaRPr sz="1400" b="0" i="0" u="none" strike="noStrike" cap="none">
                <a:solidFill>
                  <a:srgbClr val="000000"/>
                </a:solidFill>
                <a:latin typeface="Arial"/>
                <a:ea typeface="Arial"/>
                <a:cs typeface="Arial"/>
                <a:sym typeface="Arial"/>
              </a:endParaRPr>
            </a:p>
          </p:txBody>
        </p:sp>
        <p:sp>
          <p:nvSpPr>
            <p:cNvPr id="568" name="Google Shape;568;p68"/>
            <p:cNvSpPr/>
            <p:nvPr/>
          </p:nvSpPr>
          <p:spPr>
            <a:xfrm>
              <a:off x="548640" y="3617235"/>
              <a:ext cx="7680900" cy="413400"/>
            </a:xfrm>
            <a:prstGeom prst="roundRect">
              <a:avLst>
                <a:gd name="adj" fmla="val 16667"/>
              </a:avLst>
            </a:prstGeom>
            <a:solidFill>
              <a:schemeClr val="lt1"/>
            </a:solidFill>
            <a:ln w="25400" cap="flat" cmpd="sng">
              <a:solidFill>
                <a:srgbClr val="12185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Google Shape;569;p68"/>
            <p:cNvSpPr txBox="1"/>
            <p:nvPr/>
          </p:nvSpPr>
          <p:spPr>
            <a:xfrm>
              <a:off x="568815" y="3637410"/>
              <a:ext cx="7640700" cy="37290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None/>
              </a:pPr>
              <a:r>
                <a:rPr lang="en-US" sz="1400" b="0" i="0" u="none" strike="noStrike" cap="none">
                  <a:solidFill>
                    <a:schemeClr val="dk1"/>
                  </a:solidFill>
                  <a:latin typeface="Arial"/>
                  <a:ea typeface="Arial"/>
                  <a:cs typeface="Arial"/>
                  <a:sym typeface="Arial"/>
                </a:rPr>
                <a:t>Sensitive Research User Experience</a:t>
              </a:r>
              <a:endParaRPr sz="1400" b="0" i="0" u="none" strike="noStrike" cap="none">
                <a:solidFill>
                  <a:schemeClr val="dk1"/>
                </a:solidFill>
                <a:latin typeface="Arial"/>
                <a:ea typeface="Arial"/>
                <a:cs typeface="Arial"/>
                <a:sym typeface="Arial"/>
              </a:endParaRPr>
            </a:p>
          </p:txBody>
        </p:sp>
      </p:grpSp>
      <p:sp>
        <p:nvSpPr>
          <p:cNvPr id="570" name="Google Shape;570;p68"/>
          <p:cNvSpPr txBox="1">
            <a:spLocks noGrp="1"/>
          </p:cNvSpPr>
          <p:nvPr>
            <p:ph type="sldNum" idx="12"/>
          </p:nvPr>
        </p:nvSpPr>
        <p:spPr>
          <a:xfrm>
            <a:off x="8737600" y="6356351"/>
            <a:ext cx="2844900" cy="365100"/>
          </a:xfrm>
          <a:prstGeom prst="rect">
            <a:avLst/>
          </a:prstGeom>
          <a:noFill/>
          <a:ln>
            <a:noFill/>
          </a:ln>
        </p:spPr>
        <p:txBody>
          <a:bodyPr spcFirstLastPara="1" wrap="square" lIns="117825" tIns="58900" rIns="117825" bIns="58900" anchor="ctr"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8989A0"/>
                </a:solidFill>
                <a:latin typeface="Calibri"/>
                <a:ea typeface="Calibri"/>
                <a:cs typeface="Calibri"/>
                <a:sym typeface="Calibri"/>
              </a:rPr>
              <a:t>18</a:t>
            </a:fld>
            <a:endParaRPr sz="1500" b="0" i="0" u="none" strike="noStrike" cap="none">
              <a:solidFill>
                <a:srgbClr val="8989A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83"/>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a:t>Acknowledgements</a:t>
            </a:r>
            <a:endParaRPr/>
          </a:p>
        </p:txBody>
      </p:sp>
      <p:sp>
        <p:nvSpPr>
          <p:cNvPr id="708" name="Google Shape;708;p83"/>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19</a:t>
            </a:fld>
            <a:endParaRPr/>
          </a:p>
        </p:txBody>
      </p:sp>
      <p:sp>
        <p:nvSpPr>
          <p:cNvPr id="709" name="Google Shape;709;p83"/>
          <p:cNvSpPr txBox="1">
            <a:spLocks noGrp="1"/>
          </p:cNvSpPr>
          <p:nvPr>
            <p:ph type="body" idx="1"/>
          </p:nvPr>
        </p:nvSpPr>
        <p:spPr>
          <a:xfrm>
            <a:off x="609600" y="1600201"/>
            <a:ext cx="10972800" cy="4526100"/>
          </a:xfrm>
          <a:prstGeom prst="rect">
            <a:avLst/>
          </a:prstGeom>
        </p:spPr>
        <p:txBody>
          <a:bodyPr spcFirstLastPara="1" wrap="square" lIns="117825" tIns="58900" rIns="117825" bIns="58900" anchor="t" anchorCtr="0">
            <a:noAutofit/>
          </a:bodyPr>
          <a:lstStyle/>
          <a:p>
            <a:pPr marL="0" lvl="0" indent="0" rtl="0">
              <a:lnSpc>
                <a:spcPct val="115000"/>
              </a:lnSpc>
              <a:spcBef>
                <a:spcPts val="0"/>
              </a:spcBef>
              <a:spcAft>
                <a:spcPts val="0"/>
              </a:spcAft>
              <a:buNone/>
            </a:pPr>
            <a:r>
              <a:rPr lang="en-US" sz="1800" i="1">
                <a:solidFill>
                  <a:srgbClr val="000000"/>
                </a:solidFill>
                <a:latin typeface="Arial"/>
                <a:ea typeface="Arial"/>
                <a:cs typeface="Arial"/>
                <a:sym typeface="Arial"/>
              </a:rPr>
              <a:t>© 2018 by the FIM4R v2 Authors </a:t>
            </a:r>
            <a:endParaRPr sz="1800" i="1">
              <a:solidFill>
                <a:srgbClr val="000000"/>
              </a:solidFill>
              <a:latin typeface="Arial"/>
              <a:ea typeface="Arial"/>
              <a:cs typeface="Arial"/>
              <a:sym typeface="Arial"/>
            </a:endParaRPr>
          </a:p>
          <a:p>
            <a:pPr marL="0" lvl="0" indent="0" rtl="0">
              <a:lnSpc>
                <a:spcPct val="115000"/>
              </a:lnSpc>
              <a:spcBef>
                <a:spcPts val="0"/>
              </a:spcBef>
              <a:spcAft>
                <a:spcPts val="0"/>
              </a:spcAft>
              <a:buNone/>
            </a:pPr>
            <a:r>
              <a:rPr lang="en-US" sz="1800" i="1">
                <a:solidFill>
                  <a:srgbClr val="000000"/>
                </a:solidFill>
                <a:latin typeface="Arial"/>
                <a:ea typeface="Arial"/>
                <a:cs typeface="Arial"/>
                <a:sym typeface="Arial"/>
              </a:rPr>
              <a:t>This work is licensed under a Creative Commons Attribution 4.0 International License. </a:t>
            </a:r>
            <a:endParaRPr sz="1800" i="1">
              <a:solidFill>
                <a:srgbClr val="000000"/>
              </a:solidFill>
              <a:latin typeface="Arial"/>
              <a:ea typeface="Arial"/>
              <a:cs typeface="Arial"/>
              <a:sym typeface="Arial"/>
            </a:endParaRPr>
          </a:p>
          <a:p>
            <a:pPr marL="0" lvl="0" indent="0" rtl="0">
              <a:lnSpc>
                <a:spcPct val="115000"/>
              </a:lnSpc>
              <a:spcBef>
                <a:spcPts val="0"/>
              </a:spcBef>
              <a:spcAft>
                <a:spcPts val="0"/>
              </a:spcAft>
              <a:buNone/>
            </a:pPr>
            <a:endParaRPr sz="1800" i="1">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US" sz="2400"/>
              <a:t>The authors acknowledge the contributions to this work made by all former members of the FIM4R collaboration. In particular, we thank Bob Jones from CERN, for his vision and leadership during the FIM4R v1 era, and for his contributions to Version 2. We also wish to thank colleagues, too many to name individually, in </a:t>
            </a:r>
            <a:r>
              <a:rPr lang="en-US" sz="2400" b="1"/>
              <a:t>REFEDS</a:t>
            </a:r>
            <a:r>
              <a:rPr lang="en-US" sz="2400"/>
              <a:t>, in </a:t>
            </a:r>
            <a:r>
              <a:rPr lang="en-US" sz="2400" b="1"/>
              <a:t>GN4</a:t>
            </a:r>
            <a:r>
              <a:rPr lang="en-US" sz="2400"/>
              <a:t>, among the national </a:t>
            </a:r>
            <a:r>
              <a:rPr lang="en-US" sz="2400" b="1"/>
              <a:t>federations</a:t>
            </a:r>
            <a:r>
              <a:rPr lang="en-US" sz="2400"/>
              <a:t>, the providers of </a:t>
            </a:r>
            <a:r>
              <a:rPr lang="en-US" sz="2400" b="1"/>
              <a:t>identity management software</a:t>
            </a:r>
            <a:r>
              <a:rPr lang="en-US" sz="2400"/>
              <a:t>, and the operators of many diverse </a:t>
            </a:r>
            <a:r>
              <a:rPr lang="en-US" sz="2400" b="1"/>
              <a:t>Trust and Identity services</a:t>
            </a:r>
            <a:r>
              <a:rPr lang="en-US" sz="2400"/>
              <a:t> for their endeavours to meet our FIM4R requirements. </a:t>
            </a:r>
            <a:endParaRPr sz="2400"/>
          </a:p>
          <a:p>
            <a:pPr marL="0" lvl="0" indent="0" algn="just" rtl="0">
              <a:lnSpc>
                <a:spcPct val="115000"/>
              </a:lnSpc>
              <a:spcBef>
                <a:spcPts val="0"/>
              </a:spcBef>
              <a:spcAft>
                <a:spcPts val="0"/>
              </a:spcAft>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15600" y="593367"/>
            <a:ext cx="11360700" cy="7635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a:t>Motivation</a:t>
            </a:r>
            <a:endParaRPr/>
          </a:p>
        </p:txBody>
      </p:sp>
      <p:sp>
        <p:nvSpPr>
          <p:cNvPr id="163" name="Google Shape;163;p23"/>
          <p:cNvSpPr txBox="1">
            <a:spLocks noGrp="1"/>
          </p:cNvSpPr>
          <p:nvPr>
            <p:ph type="body" idx="1"/>
          </p:nvPr>
        </p:nvSpPr>
        <p:spPr>
          <a:xfrm>
            <a:off x="415600" y="1536633"/>
            <a:ext cx="11360700" cy="4555200"/>
          </a:xfrm>
          <a:prstGeom prst="rect">
            <a:avLst/>
          </a:prstGeom>
        </p:spPr>
        <p:txBody>
          <a:bodyPr spcFirstLastPara="1" wrap="square" lIns="117825" tIns="58900" rIns="117825" bIns="58900" anchor="t" anchorCtr="0">
            <a:noAutofit/>
          </a:bodyPr>
          <a:lstStyle/>
          <a:p>
            <a:pPr marL="457200" lvl="0" indent="-381000" rtl="0">
              <a:spcBef>
                <a:spcPts val="800"/>
              </a:spcBef>
              <a:spcAft>
                <a:spcPts val="0"/>
              </a:spcAft>
              <a:buSzPts val="2400"/>
              <a:buChar char="•"/>
            </a:pPr>
            <a:r>
              <a:rPr lang="en-US" sz="2400" dirty="0"/>
              <a:t>Research Communities provide complex use cases where federated identity can be leveraged to great effect</a:t>
            </a:r>
            <a:endParaRPr sz="2400" dirty="0"/>
          </a:p>
          <a:p>
            <a:pPr marL="914400" lvl="1" indent="-381000" rtl="0">
              <a:spcBef>
                <a:spcPts val="0"/>
              </a:spcBef>
              <a:spcAft>
                <a:spcPts val="0"/>
              </a:spcAft>
              <a:buSzPts val="2400"/>
              <a:buChar char="–"/>
            </a:pPr>
            <a:r>
              <a:rPr lang="en-US" sz="2400" dirty="0"/>
              <a:t>Distributed users</a:t>
            </a:r>
            <a:endParaRPr sz="2400" dirty="0"/>
          </a:p>
          <a:p>
            <a:pPr marL="914400" lvl="1" indent="-381000" rtl="0">
              <a:spcBef>
                <a:spcPts val="0"/>
              </a:spcBef>
              <a:spcAft>
                <a:spcPts val="0"/>
              </a:spcAft>
              <a:buSzPts val="2400"/>
              <a:buChar char="–"/>
            </a:pPr>
            <a:r>
              <a:rPr lang="en-US" sz="2400" dirty="0"/>
              <a:t>Distributed services</a:t>
            </a:r>
            <a:endParaRPr sz="2400" dirty="0"/>
          </a:p>
          <a:p>
            <a:pPr marL="457200" lvl="0" indent="-381000" rtl="0">
              <a:spcBef>
                <a:spcPts val="0"/>
              </a:spcBef>
              <a:spcAft>
                <a:spcPts val="0"/>
              </a:spcAft>
              <a:buSzPts val="2400"/>
              <a:buChar char="•"/>
            </a:pPr>
            <a:r>
              <a:rPr lang="en-US" sz="2400" dirty="0"/>
              <a:t>The specific way of working brings specific challenges that go beyond the functionality typically offered by federations and </a:t>
            </a:r>
            <a:r>
              <a:rPr lang="en-US" sz="2400" dirty="0" err="1"/>
              <a:t>interfed</a:t>
            </a:r>
            <a:r>
              <a:rPr lang="en-US" sz="2400" dirty="0" err="1">
                <a:solidFill>
                  <a:schemeClr val="dk1"/>
                </a:solidFill>
              </a:rPr>
              <a:t>eration</a:t>
            </a:r>
            <a:endParaRPr dirty="0"/>
          </a:p>
          <a:p>
            <a:pPr marL="0" lvl="0" indent="0" algn="ctr" rtl="0">
              <a:spcBef>
                <a:spcPts val="800"/>
              </a:spcBef>
              <a:spcAft>
                <a:spcPts val="0"/>
              </a:spcAft>
              <a:buNone/>
            </a:pPr>
            <a:r>
              <a:rPr lang="en-US" sz="2400" i="1" dirty="0">
                <a:solidFill>
                  <a:srgbClr val="666666"/>
                </a:solidFill>
              </a:rPr>
              <a:t>FIM4R provides a forum for Research Community representatives to exchange experiences of implementing AAI and by combining our voices we hope to influence the future direction of FIM in a way that meets the needs of our Users</a:t>
            </a:r>
            <a:endParaRPr sz="2400" i="1" dirty="0">
              <a:solidFill>
                <a:srgbClr val="666666"/>
              </a:solidFill>
            </a:endParaRPr>
          </a:p>
        </p:txBody>
      </p:sp>
      <p:sp>
        <p:nvSpPr>
          <p:cNvPr id="164" name="Google Shape;164;p23"/>
          <p:cNvSpPr txBox="1">
            <a:spLocks noGrp="1"/>
          </p:cNvSpPr>
          <p:nvPr>
            <p:ph type="sldNum" idx="12"/>
          </p:nvPr>
        </p:nvSpPr>
        <p:spPr>
          <a:xfrm>
            <a:off x="11296610" y="6217622"/>
            <a:ext cx="731700" cy="5247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4"/>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a:t>Acknowledgements</a:t>
            </a:r>
            <a:endParaRPr/>
          </a:p>
        </p:txBody>
      </p:sp>
      <p:sp>
        <p:nvSpPr>
          <p:cNvPr id="716" name="Google Shape;716;p84"/>
          <p:cNvSpPr txBox="1">
            <a:spLocks noGrp="1"/>
          </p:cNvSpPr>
          <p:nvPr>
            <p:ph type="body" idx="1"/>
          </p:nvPr>
        </p:nvSpPr>
        <p:spPr>
          <a:xfrm>
            <a:off x="609600" y="1600201"/>
            <a:ext cx="10972800" cy="4526100"/>
          </a:xfrm>
          <a:prstGeom prst="rect">
            <a:avLst/>
          </a:prstGeom>
        </p:spPr>
        <p:txBody>
          <a:bodyPr spcFirstLastPara="1" wrap="square" lIns="117825" tIns="58900" rIns="117825" bIns="58900" anchor="t" anchorCtr="0">
            <a:noAutofit/>
          </a:bodyPr>
          <a:lstStyle/>
          <a:p>
            <a:pPr marL="0" lvl="0" indent="0" algn="just" rtl="0">
              <a:lnSpc>
                <a:spcPct val="115000"/>
              </a:lnSpc>
              <a:spcBef>
                <a:spcPts val="0"/>
              </a:spcBef>
              <a:spcAft>
                <a:spcPts val="0"/>
              </a:spcAft>
              <a:buNone/>
            </a:pPr>
            <a:r>
              <a:rPr lang="en-US" sz="1400" i="1"/>
              <a:t>The authors also acknowledge the support and collaboration of many other colleagues in their respective institutes, research communities and IT Infrastructures, together with the funding received by these from many different sources. These include but are not limited to the following: (i) The Worldwide LHC Computing Grid (WLCG) project is a global collaboration of more than 170 computing centres in 43 countries, linking up national and international grid infrastructures. Funding is acknowledged from many national funding bodies and we acknowledge the support of several operational infrastructures including </a:t>
            </a:r>
            <a:r>
              <a:rPr lang="en-US" sz="1400" b="1" i="1"/>
              <a:t>EGI, OSG and NDGF/NeIC.</a:t>
            </a:r>
            <a:r>
              <a:rPr lang="en-US" sz="1400" i="1"/>
              <a:t> (ii) </a:t>
            </a:r>
            <a:r>
              <a:rPr lang="en-US" sz="1400" b="1" i="1"/>
              <a:t>EGI</a:t>
            </a:r>
            <a:r>
              <a:rPr lang="en-US" sz="1400" i="1"/>
              <a:t> acknowledges the funding and support received from the </a:t>
            </a:r>
            <a:r>
              <a:rPr lang="en-US" sz="1400" b="1" i="1"/>
              <a:t>European Commission</a:t>
            </a:r>
            <a:r>
              <a:rPr lang="en-US" sz="1400" i="1"/>
              <a:t> and the many </a:t>
            </a:r>
            <a:r>
              <a:rPr lang="en-US" sz="1400" b="1" i="1"/>
              <a:t>National Grid Initiatives</a:t>
            </a:r>
            <a:r>
              <a:rPr lang="en-US" sz="1400" i="1"/>
              <a:t> and other members. </a:t>
            </a:r>
            <a:r>
              <a:rPr lang="en-US" sz="1400" b="1" i="1"/>
              <a:t>EOSC-hub</a:t>
            </a:r>
            <a:r>
              <a:rPr lang="en-US" sz="1400" i="1"/>
              <a:t> receives funding from the </a:t>
            </a:r>
            <a:r>
              <a:rPr lang="en-US" sz="1400" b="1" i="1"/>
              <a:t>European Union’s Horizon 2020</a:t>
            </a:r>
            <a:r>
              <a:rPr lang="en-US" sz="1400" i="1"/>
              <a:t> research and innovation programme under grant agreement No 777536. (iii) The work leading to these results has received funding from the European Union’s Horizon 2020 research and innovation programme under Grant Agreement No. 730941 (</a:t>
            </a:r>
            <a:r>
              <a:rPr lang="en-US" sz="1400" b="1" i="1"/>
              <a:t>AARC2</a:t>
            </a:r>
            <a:r>
              <a:rPr lang="en-US" sz="1400" i="1"/>
              <a:t>). (iv) Work on the development of ESGF’s identity management system has been supported  by </a:t>
            </a:r>
            <a:r>
              <a:rPr lang="en-US" sz="1400" b="1" i="1"/>
              <a:t>UK The Natural Environment Research Council</a:t>
            </a:r>
            <a:r>
              <a:rPr lang="en-US" sz="1400" i="1"/>
              <a:t> and funding from the </a:t>
            </a:r>
            <a:r>
              <a:rPr lang="en-US" sz="1400" b="1" i="1"/>
              <a:t>European Union's Seventh Framework Programme</a:t>
            </a:r>
            <a:r>
              <a:rPr lang="en-US" sz="1400" i="1"/>
              <a:t> for research, technological development and demonstration through projects IS-ENES (grant agreement no 228203) and IS-ENES2 (grant agreement no 312979). (v) Ludek Matyska and Michal Prochazka acknowledge funding from the </a:t>
            </a:r>
            <a:r>
              <a:rPr lang="en-US" sz="1400" b="1" i="1"/>
              <a:t>RI ELIXIR CZ</a:t>
            </a:r>
            <a:r>
              <a:rPr lang="en-US" sz="1400" i="1"/>
              <a:t> project funded by MEYS Czech Republic No. LM2015047. (vi) Scott Koranda acknowledges support provided by the </a:t>
            </a:r>
            <a:r>
              <a:rPr lang="en-US" sz="1400" b="1" i="1"/>
              <a:t>United States National Science Foundation</a:t>
            </a:r>
            <a:r>
              <a:rPr lang="en-US" sz="1400" i="1"/>
              <a:t> under Grant No. PHY-1700765. (vii) GÉANT Association on behalf of the </a:t>
            </a:r>
            <a:r>
              <a:rPr lang="en-US" sz="1400" b="1" i="1"/>
              <a:t>GN4</a:t>
            </a:r>
            <a:r>
              <a:rPr lang="en-US" sz="1400" i="1"/>
              <a:t> Phase 2 project (GN4-2). The research leading to these results has received funding from the European Union’s Horizon 2020 research and innovation programme under Grant Agreement No. 731122(GN4-2). (viii) ELIXIR acknowledges support from </a:t>
            </a:r>
            <a:r>
              <a:rPr lang="en-US" sz="1400" b="1" i="1"/>
              <a:t>Research Infrastructure programme of Horizon 2020 </a:t>
            </a:r>
            <a:r>
              <a:rPr lang="en-US" sz="1400" i="1"/>
              <a:t>grant No 676559 EXCELERATE. (ix) CORBEL life science cluster acknowledges support from Horizon 2020 research and innovation programme under grant agreement No 654248. (ix) Mirjam van Daalen acknowledges that the research leading to this result  has been supported by the project CALIPSOplus under the Grant Agreement 730872 from the </a:t>
            </a:r>
            <a:r>
              <a:rPr lang="en-US" sz="1400" b="1" i="1"/>
              <a:t>EU Framework Programme for Research and Innovation</a:t>
            </a:r>
            <a:r>
              <a:rPr lang="en-US" sz="1400" i="1"/>
              <a:t> HORIZON 2020. (x) EISCAT is an </a:t>
            </a:r>
            <a:r>
              <a:rPr lang="en-US" sz="1400" b="1" i="1"/>
              <a:t>international association </a:t>
            </a:r>
            <a:r>
              <a:rPr lang="en-US" sz="1400" i="1"/>
              <a:t>supported by research organisations in China (CRIRP), Finland (SA), Japan (NIPR), Norway (NFR), Sweden (VR), and the United Kingdom (NERC).</a:t>
            </a:r>
            <a:endParaRPr sz="1400" i="1"/>
          </a:p>
        </p:txBody>
      </p:sp>
      <p:sp>
        <p:nvSpPr>
          <p:cNvPr id="717" name="Google Shape;717;p84"/>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86"/>
          <p:cNvSpPr txBox="1">
            <a:spLocks noGrp="1"/>
          </p:cNvSpPr>
          <p:nvPr>
            <p:ph type="title"/>
          </p:nvPr>
        </p:nvSpPr>
        <p:spPr>
          <a:xfrm>
            <a:off x="415600" y="1474833"/>
            <a:ext cx="11360700" cy="2618100"/>
          </a:xfrm>
          <a:prstGeom prst="rect">
            <a:avLst/>
          </a:prstGeom>
        </p:spPr>
        <p:txBody>
          <a:bodyPr spcFirstLastPara="1" wrap="square" lIns="117825" tIns="58900" rIns="117825" bIns="58900" anchor="b" anchorCtr="0">
            <a:noAutofit/>
          </a:bodyPr>
          <a:lstStyle/>
          <a:p>
            <a:pPr marL="0" lvl="0" indent="0">
              <a:spcBef>
                <a:spcPts val="0"/>
              </a:spcBef>
              <a:spcAft>
                <a:spcPts val="0"/>
              </a:spcAft>
              <a:buNone/>
            </a:pPr>
            <a:r>
              <a:rPr lang="en-US"/>
              <a:t>Questions?</a:t>
            </a:r>
            <a:endParaRPr/>
          </a:p>
        </p:txBody>
      </p:sp>
      <p:sp>
        <p:nvSpPr>
          <p:cNvPr id="732" name="Google Shape;732;p86"/>
          <p:cNvSpPr txBox="1">
            <a:spLocks noGrp="1"/>
          </p:cNvSpPr>
          <p:nvPr>
            <p:ph type="body" idx="1"/>
          </p:nvPr>
        </p:nvSpPr>
        <p:spPr>
          <a:xfrm>
            <a:off x="415600" y="4202967"/>
            <a:ext cx="11360700" cy="1734300"/>
          </a:xfrm>
          <a:prstGeom prst="rect">
            <a:avLst/>
          </a:prstGeom>
        </p:spPr>
        <p:txBody>
          <a:bodyPr spcFirstLastPara="1" wrap="square" lIns="117825" tIns="58900" rIns="117825" bIns="58900" anchor="t" anchorCtr="0">
            <a:noAutofit/>
          </a:bodyPr>
          <a:lstStyle/>
          <a:p>
            <a:pPr marL="0" lvl="0" indent="0">
              <a:spcBef>
                <a:spcPts val="800"/>
              </a:spcBef>
              <a:spcAft>
                <a:spcPts val="0"/>
              </a:spcAft>
              <a:buNone/>
            </a:pPr>
            <a:endParaRPr dirty="0"/>
          </a:p>
        </p:txBody>
      </p:sp>
      <p:sp>
        <p:nvSpPr>
          <p:cNvPr id="733" name="Google Shape;733;p86"/>
          <p:cNvSpPr txBox="1">
            <a:spLocks noGrp="1"/>
          </p:cNvSpPr>
          <p:nvPr>
            <p:ph type="sldNum" idx="12"/>
          </p:nvPr>
        </p:nvSpPr>
        <p:spPr>
          <a:xfrm>
            <a:off x="11296610" y="6217622"/>
            <a:ext cx="731700" cy="5247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E48D6-C795-AB65-9B6E-B54541BEF2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a:p>
        </p:txBody>
      </p:sp>
      <p:pic>
        <p:nvPicPr>
          <p:cNvPr id="4" name="Picture 3" descr="A screenshot of a white and blue website&#10;&#10;AI-generated content may be incorrect.">
            <a:extLst>
              <a:ext uri="{FF2B5EF4-FFF2-40B4-BE49-F238E27FC236}">
                <a16:creationId xmlns:a16="http://schemas.microsoft.com/office/drawing/2014/main" id="{1AA86A45-C934-7AFB-9FC5-3629FA2E0624}"/>
              </a:ext>
            </a:extLst>
          </p:cNvPr>
          <p:cNvPicPr>
            <a:picLocks noChangeAspect="1"/>
          </p:cNvPicPr>
          <p:nvPr/>
        </p:nvPicPr>
        <p:blipFill>
          <a:blip r:embed="rId2"/>
          <a:stretch>
            <a:fillRect/>
          </a:stretch>
        </p:blipFill>
        <p:spPr>
          <a:xfrm>
            <a:off x="35442" y="0"/>
            <a:ext cx="12156558" cy="6878052"/>
          </a:xfrm>
          <a:prstGeom prst="rect">
            <a:avLst/>
          </a:prstGeom>
        </p:spPr>
      </p:pic>
    </p:spTree>
    <p:extLst>
      <p:ext uri="{BB962C8B-B14F-4D97-AF65-F5344CB8AC3E}">
        <p14:creationId xmlns:p14="http://schemas.microsoft.com/office/powerpoint/2010/main" val="176382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2EFA5A-8B69-879F-AC95-AD57C6FC6DA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23</a:t>
            </a:fld>
            <a:endParaRPr lang="en-US"/>
          </a:p>
        </p:txBody>
      </p:sp>
      <p:pic>
        <p:nvPicPr>
          <p:cNvPr id="4" name="Picture 3" descr="A screenshot of a computer&#10;&#10;AI-generated content may be incorrect.">
            <a:extLst>
              <a:ext uri="{FF2B5EF4-FFF2-40B4-BE49-F238E27FC236}">
                <a16:creationId xmlns:a16="http://schemas.microsoft.com/office/drawing/2014/main" id="{9D2C2FC2-0B38-3FC6-9E0A-EE127222B6FE}"/>
              </a:ext>
            </a:extLst>
          </p:cNvPr>
          <p:cNvPicPr>
            <a:picLocks noChangeAspect="1"/>
          </p:cNvPicPr>
          <p:nvPr/>
        </p:nvPicPr>
        <p:blipFill>
          <a:blip r:embed="rId2"/>
          <a:stretch>
            <a:fillRect/>
          </a:stretch>
        </p:blipFill>
        <p:spPr>
          <a:xfrm>
            <a:off x="25992" y="-1"/>
            <a:ext cx="12166007" cy="6872683"/>
          </a:xfrm>
          <a:prstGeom prst="rect">
            <a:avLst/>
          </a:prstGeom>
        </p:spPr>
      </p:pic>
    </p:spTree>
    <p:extLst>
      <p:ext uri="{BB962C8B-B14F-4D97-AF65-F5344CB8AC3E}">
        <p14:creationId xmlns:p14="http://schemas.microsoft.com/office/powerpoint/2010/main" val="536043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89AB-2979-EC23-4F42-FE266402C6EE}"/>
              </a:ext>
            </a:extLst>
          </p:cNvPr>
          <p:cNvSpPr>
            <a:spLocks noGrp="1"/>
          </p:cNvSpPr>
          <p:nvPr>
            <p:ph type="title"/>
          </p:nvPr>
        </p:nvSpPr>
        <p:spPr/>
        <p:txBody>
          <a:bodyPr/>
          <a:lstStyle/>
          <a:p>
            <a:r>
              <a:rPr lang="en-US" dirty="0"/>
              <a:t>Backup slides</a:t>
            </a:r>
            <a:br>
              <a:rPr lang="en-US" dirty="0"/>
            </a:br>
            <a:r>
              <a:rPr lang="en-US" sz="6600" dirty="0"/>
              <a:t>(more details)</a:t>
            </a:r>
            <a:endParaRPr lang="en-US" dirty="0"/>
          </a:p>
        </p:txBody>
      </p:sp>
      <p:sp>
        <p:nvSpPr>
          <p:cNvPr id="3" name="Text Placeholder 2">
            <a:extLst>
              <a:ext uri="{FF2B5EF4-FFF2-40B4-BE49-F238E27FC236}">
                <a16:creationId xmlns:a16="http://schemas.microsoft.com/office/drawing/2014/main" id="{D33FC93F-101B-A9C9-91D4-225A18B1E3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7C4E7B-7D5A-88F5-8B03-A3603810FC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318730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85"/>
          <p:cNvSpPr txBox="1">
            <a:spLocks noGrp="1"/>
          </p:cNvSpPr>
          <p:nvPr>
            <p:ph type="title"/>
          </p:nvPr>
        </p:nvSpPr>
        <p:spPr>
          <a:xfrm>
            <a:off x="653667" y="600200"/>
            <a:ext cx="8490300" cy="5454300"/>
          </a:xfrm>
          <a:prstGeom prst="rect">
            <a:avLst/>
          </a:prstGeom>
        </p:spPr>
        <p:txBody>
          <a:bodyPr spcFirstLastPara="1" wrap="square" lIns="117825" tIns="58900" rIns="117825" bIns="58900" anchor="ctr" anchorCtr="0">
            <a:noAutofit/>
          </a:bodyPr>
          <a:lstStyle/>
          <a:p>
            <a:pPr marL="0" lvl="0" indent="0" algn="l">
              <a:spcBef>
                <a:spcPts val="0"/>
              </a:spcBef>
              <a:spcAft>
                <a:spcPts val="0"/>
              </a:spcAft>
              <a:buNone/>
            </a:pPr>
            <a:r>
              <a:rPr lang="en-US"/>
              <a:t>Visit fim4r.org</a:t>
            </a:r>
            <a:endParaRPr/>
          </a:p>
        </p:txBody>
      </p:sp>
      <p:sp>
        <p:nvSpPr>
          <p:cNvPr id="724" name="Google Shape;724;p85"/>
          <p:cNvSpPr txBox="1">
            <a:spLocks noGrp="1"/>
          </p:cNvSpPr>
          <p:nvPr>
            <p:ph type="sldNum" idx="12"/>
          </p:nvPr>
        </p:nvSpPr>
        <p:spPr>
          <a:xfrm>
            <a:off x="11296610" y="6217622"/>
            <a:ext cx="731700" cy="5247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25</a:t>
            </a:fld>
            <a:endParaRPr/>
          </a:p>
        </p:txBody>
      </p:sp>
      <p:pic>
        <p:nvPicPr>
          <p:cNvPr id="725" name="Google Shape;725;p85"/>
          <p:cNvPicPr preferRelativeResize="0"/>
          <p:nvPr/>
        </p:nvPicPr>
        <p:blipFill>
          <a:blip r:embed="rId3">
            <a:alphaModFix/>
          </a:blip>
          <a:stretch>
            <a:fillRect/>
          </a:stretch>
        </p:blipFill>
        <p:spPr>
          <a:xfrm>
            <a:off x="5703274" y="558600"/>
            <a:ext cx="5879126" cy="55677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sz="3600" b="1">
                <a:solidFill>
                  <a:srgbClr val="004361"/>
                </a:solidFill>
              </a:rPr>
              <a:t>The Research Community SP/IdP Proxy</a:t>
            </a:r>
            <a:endParaRPr sz="3600"/>
          </a:p>
        </p:txBody>
      </p:sp>
      <p:sp>
        <p:nvSpPr>
          <p:cNvPr id="241" name="Google Shape;241;p32"/>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26</a:t>
            </a:fld>
            <a:endParaRPr/>
          </a:p>
        </p:txBody>
      </p:sp>
      <p:pic>
        <p:nvPicPr>
          <p:cNvPr id="242" name="Google Shape;242;p32"/>
          <p:cNvPicPr preferRelativeResize="0"/>
          <p:nvPr/>
        </p:nvPicPr>
        <p:blipFill>
          <a:blip r:embed="rId3">
            <a:alphaModFix/>
          </a:blip>
          <a:stretch>
            <a:fillRect/>
          </a:stretch>
        </p:blipFill>
        <p:spPr>
          <a:xfrm>
            <a:off x="609600" y="1819275"/>
            <a:ext cx="10972799" cy="43175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sldNum" idx="12"/>
          </p:nvPr>
        </p:nvSpPr>
        <p:spPr>
          <a:xfrm>
            <a:off x="11296610" y="6217622"/>
            <a:ext cx="731700" cy="524700"/>
          </a:xfrm>
          <a:prstGeom prst="rect">
            <a:avLst/>
          </a:prstGeom>
          <a:noFill/>
          <a:ln>
            <a:noFill/>
          </a:ln>
        </p:spPr>
        <p:txBody>
          <a:bodyPr spcFirstLastPara="1" wrap="square" lIns="117825" tIns="58900" rIns="117825" bIns="58900" anchor="ctr"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8989A0"/>
                </a:solidFill>
                <a:latin typeface="Calibri"/>
                <a:ea typeface="Calibri"/>
                <a:cs typeface="Calibri"/>
                <a:sym typeface="Calibri"/>
              </a:rPr>
              <a:t>27</a:t>
            </a:fld>
            <a:endParaRPr sz="1500" b="0" i="0" u="none" strike="noStrike" cap="none">
              <a:solidFill>
                <a:srgbClr val="8989A0"/>
              </a:solidFill>
              <a:latin typeface="Calibri"/>
              <a:ea typeface="Calibri"/>
              <a:cs typeface="Calibri"/>
              <a:sym typeface="Calibri"/>
            </a:endParaRPr>
          </a:p>
        </p:txBody>
      </p:sp>
      <p:pic>
        <p:nvPicPr>
          <p:cNvPr id="255" name="Google Shape;255;p34"/>
          <p:cNvPicPr preferRelativeResize="0"/>
          <p:nvPr/>
        </p:nvPicPr>
        <p:blipFill rotWithShape="1">
          <a:blip r:embed="rId3">
            <a:alphaModFix/>
          </a:blip>
          <a:srcRect/>
          <a:stretch/>
        </p:blipFill>
        <p:spPr>
          <a:xfrm>
            <a:off x="2220211" y="466430"/>
            <a:ext cx="7466594" cy="5751192"/>
          </a:xfrm>
          <a:prstGeom prst="rect">
            <a:avLst/>
          </a:prstGeom>
          <a:noFill/>
          <a:ln>
            <a:noFill/>
          </a:ln>
        </p:spPr>
      </p:pic>
      <p:sp>
        <p:nvSpPr>
          <p:cNvPr id="256" name="Google Shape;256;p34"/>
          <p:cNvSpPr/>
          <p:nvPr/>
        </p:nvSpPr>
        <p:spPr>
          <a:xfrm>
            <a:off x="4517000" y="6217625"/>
            <a:ext cx="3238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https://aarc-project.eu/architecture/</a:t>
            </a:r>
            <a:endParaRPr/>
          </a:p>
        </p:txBody>
      </p:sp>
      <p:sp>
        <p:nvSpPr>
          <p:cNvPr id="257" name="Google Shape;257;p34"/>
          <p:cNvSpPr/>
          <p:nvPr/>
        </p:nvSpPr>
        <p:spPr>
          <a:xfrm>
            <a:off x="9686800" y="1008775"/>
            <a:ext cx="2289300" cy="2322900"/>
          </a:xfrm>
          <a:prstGeom prst="wedgeRoundRectCallout">
            <a:avLst>
              <a:gd name="adj1" fmla="val -46638"/>
              <a:gd name="adj2" fmla="val 6315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a:t>The Proxy Architecture allows Research Communities to satisfy many FIM4Rv1 requirements themselves, but comes with a large overhead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1"/>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None/>
            </a:pPr>
            <a:r>
              <a:rPr lang="en-US"/>
              <a:t>FIM Ecosystem Constituents</a:t>
            </a:r>
            <a:endParaRPr/>
          </a:p>
        </p:txBody>
      </p:sp>
      <p:sp>
        <p:nvSpPr>
          <p:cNvPr id="485" name="Google Shape;485;p61"/>
          <p:cNvSpPr txBox="1">
            <a:spLocks noGrp="1"/>
          </p:cNvSpPr>
          <p:nvPr>
            <p:ph type="body" idx="1"/>
          </p:nvPr>
        </p:nvSpPr>
        <p:spPr>
          <a:xfrm>
            <a:off x="609600" y="1600201"/>
            <a:ext cx="10972800" cy="4526100"/>
          </a:xfrm>
          <a:prstGeom prst="rect">
            <a:avLst/>
          </a:prstGeom>
        </p:spPr>
        <p:txBody>
          <a:bodyPr spcFirstLastPara="1" wrap="square" lIns="117825" tIns="58900" rIns="117825" bIns="58900" anchor="t" anchorCtr="0">
            <a:noAutofit/>
          </a:bodyPr>
          <a:lstStyle/>
          <a:p>
            <a:pPr marL="0" lvl="0" indent="0">
              <a:spcBef>
                <a:spcPts val="800"/>
              </a:spcBef>
              <a:spcAft>
                <a:spcPts val="0"/>
              </a:spcAft>
              <a:buNone/>
            </a:pPr>
            <a:r>
              <a:rPr lang="en-US" sz="2400"/>
              <a:t>Identified specific constituencies within the FIM ecosystem who, it is believed, can best address each of the requirements that were gathered</a:t>
            </a:r>
            <a:endParaRPr sz="2400"/>
          </a:p>
          <a:p>
            <a:pPr marL="0" lvl="0" indent="0">
              <a:spcBef>
                <a:spcPts val="800"/>
              </a:spcBef>
              <a:spcAft>
                <a:spcPts val="0"/>
              </a:spcAft>
              <a:buNone/>
            </a:pPr>
            <a:endParaRPr/>
          </a:p>
          <a:p>
            <a:pPr marL="0" lvl="0" indent="0">
              <a:spcBef>
                <a:spcPts val="800"/>
              </a:spcBef>
              <a:spcAft>
                <a:spcPts val="0"/>
              </a:spcAft>
              <a:buNone/>
            </a:pPr>
            <a:endParaRPr/>
          </a:p>
        </p:txBody>
      </p:sp>
      <p:sp>
        <p:nvSpPr>
          <p:cNvPr id="486" name="Google Shape;486;p61"/>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28</a:t>
            </a:fld>
            <a:endParaRPr/>
          </a:p>
        </p:txBody>
      </p:sp>
      <p:pic>
        <p:nvPicPr>
          <p:cNvPr id="487" name="Google Shape;487;p61"/>
          <p:cNvPicPr preferRelativeResize="0"/>
          <p:nvPr/>
        </p:nvPicPr>
        <p:blipFill>
          <a:blip r:embed="rId3">
            <a:alphaModFix/>
          </a:blip>
          <a:stretch>
            <a:fillRect/>
          </a:stretch>
        </p:blipFill>
        <p:spPr>
          <a:xfrm>
            <a:off x="1771638" y="2514613"/>
            <a:ext cx="9547730" cy="4054725"/>
          </a:xfrm>
          <a:prstGeom prst="rect">
            <a:avLst/>
          </a:prstGeom>
          <a:noFill/>
          <a:ln>
            <a:noFill/>
          </a:ln>
        </p:spPr>
      </p:pic>
      <p:sp>
        <p:nvSpPr>
          <p:cNvPr id="488" name="Google Shape;488;p61"/>
          <p:cNvSpPr txBox="1"/>
          <p:nvPr/>
        </p:nvSpPr>
        <p:spPr>
          <a:xfrm>
            <a:off x="526050" y="2928125"/>
            <a:ext cx="1245600" cy="1143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Number of requirements to be addressed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9"/>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None/>
            </a:pPr>
            <a:r>
              <a:rPr lang="en-US"/>
              <a:t>Governance and Coordination</a:t>
            </a:r>
            <a:endParaRPr/>
          </a:p>
        </p:txBody>
      </p:sp>
      <p:sp>
        <p:nvSpPr>
          <p:cNvPr id="577" name="Google Shape;577;p69"/>
          <p:cNvSpPr txBox="1">
            <a:spLocks noGrp="1"/>
          </p:cNvSpPr>
          <p:nvPr>
            <p:ph type="body" idx="1"/>
          </p:nvPr>
        </p:nvSpPr>
        <p:spPr>
          <a:xfrm>
            <a:off x="609600" y="1623951"/>
            <a:ext cx="10972800" cy="4526100"/>
          </a:xfrm>
          <a:prstGeom prst="rect">
            <a:avLst/>
          </a:prstGeom>
        </p:spPr>
        <p:txBody>
          <a:bodyPr spcFirstLastPara="1" wrap="square" lIns="117825" tIns="58900" rIns="117825" bIns="58900" anchor="t" anchorCtr="0">
            <a:noAutofit/>
          </a:bodyPr>
          <a:lstStyle/>
          <a:p>
            <a:pPr marL="457200" lvl="0" indent="-381000" rtl="0">
              <a:spcBef>
                <a:spcPts val="800"/>
              </a:spcBef>
              <a:spcAft>
                <a:spcPts val="0"/>
              </a:spcAft>
              <a:buSzPts val="2400"/>
              <a:buChar char="•"/>
            </a:pPr>
            <a:r>
              <a:rPr lang="en-US" sz="2400" dirty="0">
                <a:solidFill>
                  <a:schemeClr val="tx1"/>
                </a:solidFill>
              </a:rPr>
              <a:t>Increase research representation in FIM governance</a:t>
            </a:r>
            <a:endParaRPr sz="2400" dirty="0">
              <a:solidFill>
                <a:schemeClr val="tx1"/>
              </a:solidFill>
            </a:endParaRPr>
          </a:p>
          <a:p>
            <a:pPr marL="457200" lvl="0" indent="-381000" rtl="0">
              <a:spcBef>
                <a:spcPts val="0"/>
              </a:spcBef>
              <a:spcAft>
                <a:spcPts val="0"/>
              </a:spcAft>
              <a:buSzPts val="2400"/>
              <a:buChar char="•"/>
            </a:pPr>
            <a:endParaRPr lang="en-US" sz="2400" dirty="0">
              <a:solidFill>
                <a:schemeClr val="tx1"/>
              </a:solidFill>
            </a:endParaRPr>
          </a:p>
          <a:p>
            <a:pPr marL="457200" lvl="0" indent="-381000" rtl="0">
              <a:spcBef>
                <a:spcPts val="0"/>
              </a:spcBef>
              <a:spcAft>
                <a:spcPts val="0"/>
              </a:spcAft>
              <a:buSzPts val="2400"/>
              <a:buChar char="•"/>
            </a:pPr>
            <a:endParaRPr lang="en-US" sz="2400" dirty="0">
              <a:solidFill>
                <a:schemeClr val="tx1"/>
              </a:solidFill>
            </a:endParaRPr>
          </a:p>
          <a:p>
            <a:pPr marL="457200" lvl="0" indent="-381000" rtl="0">
              <a:spcBef>
                <a:spcPts val="0"/>
              </a:spcBef>
              <a:spcAft>
                <a:spcPts val="0"/>
              </a:spcAft>
              <a:buSzPts val="2400"/>
              <a:buChar char="•"/>
            </a:pPr>
            <a:r>
              <a:rPr lang="en-US" sz="2400" dirty="0">
                <a:solidFill>
                  <a:schemeClr val="tx1"/>
                </a:solidFill>
              </a:rPr>
              <a:t>Sustain operation of critical FIM services</a:t>
            </a:r>
          </a:p>
          <a:p>
            <a:pPr marL="457200" lvl="0" indent="-381000" rtl="0">
              <a:spcBef>
                <a:spcPts val="0"/>
              </a:spcBef>
              <a:spcAft>
                <a:spcPts val="0"/>
              </a:spcAft>
              <a:buSzPts val="2400"/>
              <a:buChar char="•"/>
            </a:pPr>
            <a:endParaRPr lang="en-US" sz="2400" dirty="0">
              <a:solidFill>
                <a:schemeClr val="tx1"/>
              </a:solidFill>
            </a:endParaRPr>
          </a:p>
          <a:p>
            <a:pPr indent="-381000">
              <a:spcBef>
                <a:spcPts val="0"/>
              </a:spcBef>
              <a:buSzPts val="2400"/>
            </a:pPr>
            <a:endParaRPr lang="en-GB" sz="2400" dirty="0">
              <a:solidFill>
                <a:schemeClr val="tx1"/>
              </a:solidFill>
            </a:endParaRPr>
          </a:p>
          <a:p>
            <a:pPr indent="-381000">
              <a:spcBef>
                <a:spcPts val="0"/>
              </a:spcBef>
              <a:buSzPts val="2400"/>
            </a:pPr>
            <a:r>
              <a:rPr lang="en-GB" sz="2400" dirty="0">
                <a:solidFill>
                  <a:schemeClr val="tx1"/>
                </a:solidFill>
              </a:rPr>
              <a:t>Provide avenues for ongoing coordination</a:t>
            </a:r>
          </a:p>
          <a:p>
            <a:pPr marL="457200" lvl="0" indent="-381000" rtl="0">
              <a:spcBef>
                <a:spcPts val="0"/>
              </a:spcBef>
              <a:spcAft>
                <a:spcPts val="0"/>
              </a:spcAft>
              <a:buSzPts val="2400"/>
              <a:buChar char="•"/>
            </a:pPr>
            <a:endParaRPr sz="2400" dirty="0">
              <a:solidFill>
                <a:srgbClr val="FF0000"/>
              </a:solidFill>
            </a:endParaRPr>
          </a:p>
        </p:txBody>
      </p:sp>
      <p:sp>
        <p:nvSpPr>
          <p:cNvPr id="578" name="Google Shape;578;p69"/>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Clr>
                <a:srgbClr val="000000"/>
              </a:buClr>
              <a:buSzPts val="1500"/>
              <a:buFont typeface="Arial"/>
              <a:buNone/>
            </a:pPr>
            <a:fld id="{00000000-1234-1234-1234-123412341234}" type="slidenum">
              <a:rPr lang="en-US"/>
              <a:t>29</a:t>
            </a:fld>
            <a:endParaRPr/>
          </a:p>
        </p:txBody>
      </p:sp>
      <p:pic>
        <p:nvPicPr>
          <p:cNvPr id="579" name="Google Shape;579;p69"/>
          <p:cNvPicPr preferRelativeResize="0"/>
          <p:nvPr/>
        </p:nvPicPr>
        <p:blipFill>
          <a:blip r:embed="rId3">
            <a:alphaModFix/>
          </a:blip>
          <a:stretch>
            <a:fillRect/>
          </a:stretch>
        </p:blipFill>
        <p:spPr>
          <a:xfrm>
            <a:off x="7727925" y="1623950"/>
            <a:ext cx="1117425" cy="572475"/>
          </a:xfrm>
          <a:prstGeom prst="rect">
            <a:avLst/>
          </a:prstGeom>
          <a:noFill/>
          <a:ln>
            <a:noFill/>
          </a:ln>
        </p:spPr>
      </p:pic>
      <p:pic>
        <p:nvPicPr>
          <p:cNvPr id="580" name="Google Shape;580;p69"/>
          <p:cNvPicPr preferRelativeResize="0"/>
          <p:nvPr/>
        </p:nvPicPr>
        <p:blipFill>
          <a:blip r:embed="rId4">
            <a:alphaModFix/>
          </a:blip>
          <a:stretch>
            <a:fillRect/>
          </a:stretch>
        </p:blipFill>
        <p:spPr>
          <a:xfrm>
            <a:off x="8002911" y="2785366"/>
            <a:ext cx="1117425" cy="581630"/>
          </a:xfrm>
          <a:prstGeom prst="rect">
            <a:avLst/>
          </a:prstGeom>
          <a:noFill/>
          <a:ln>
            <a:noFill/>
          </a:ln>
        </p:spPr>
      </p:pic>
      <p:pic>
        <p:nvPicPr>
          <p:cNvPr id="581" name="Google Shape;581;p69"/>
          <p:cNvPicPr preferRelativeResize="0"/>
          <p:nvPr/>
        </p:nvPicPr>
        <p:blipFill>
          <a:blip r:embed="rId5">
            <a:alphaModFix/>
          </a:blip>
          <a:stretch>
            <a:fillRect/>
          </a:stretch>
        </p:blipFill>
        <p:spPr>
          <a:xfrm>
            <a:off x="8845350" y="1623963"/>
            <a:ext cx="1117425" cy="572449"/>
          </a:xfrm>
          <a:prstGeom prst="rect">
            <a:avLst/>
          </a:prstGeom>
          <a:noFill/>
          <a:ln>
            <a:noFill/>
          </a:ln>
        </p:spPr>
      </p:pic>
      <p:pic>
        <p:nvPicPr>
          <p:cNvPr id="582" name="Google Shape;582;p69"/>
          <p:cNvPicPr preferRelativeResize="0"/>
          <p:nvPr/>
        </p:nvPicPr>
        <p:blipFill>
          <a:blip r:embed="rId6">
            <a:alphaModFix/>
          </a:blip>
          <a:stretch>
            <a:fillRect/>
          </a:stretch>
        </p:blipFill>
        <p:spPr>
          <a:xfrm>
            <a:off x="10260599" y="2789947"/>
            <a:ext cx="1117425" cy="581625"/>
          </a:xfrm>
          <a:prstGeom prst="rect">
            <a:avLst/>
          </a:prstGeom>
          <a:noFill/>
          <a:ln>
            <a:noFill/>
          </a:ln>
        </p:spPr>
      </p:pic>
      <p:pic>
        <p:nvPicPr>
          <p:cNvPr id="583" name="Google Shape;583;p69"/>
          <p:cNvPicPr preferRelativeResize="0"/>
          <p:nvPr/>
        </p:nvPicPr>
        <p:blipFill>
          <a:blip r:embed="rId3">
            <a:alphaModFix/>
          </a:blip>
          <a:stretch>
            <a:fillRect/>
          </a:stretch>
        </p:blipFill>
        <p:spPr>
          <a:xfrm>
            <a:off x="6880636" y="2794522"/>
            <a:ext cx="1117425" cy="572475"/>
          </a:xfrm>
          <a:prstGeom prst="rect">
            <a:avLst/>
          </a:prstGeom>
          <a:noFill/>
          <a:ln>
            <a:noFill/>
          </a:ln>
        </p:spPr>
      </p:pic>
      <p:pic>
        <p:nvPicPr>
          <p:cNvPr id="584" name="Google Shape;584;p69"/>
          <p:cNvPicPr preferRelativeResize="0"/>
          <p:nvPr/>
        </p:nvPicPr>
        <p:blipFill>
          <a:blip r:embed="rId5">
            <a:alphaModFix/>
          </a:blip>
          <a:stretch>
            <a:fillRect/>
          </a:stretch>
        </p:blipFill>
        <p:spPr>
          <a:xfrm>
            <a:off x="9120336" y="2794535"/>
            <a:ext cx="1117425" cy="572449"/>
          </a:xfrm>
          <a:prstGeom prst="rect">
            <a:avLst/>
          </a:prstGeom>
          <a:noFill/>
          <a:ln>
            <a:noFill/>
          </a:ln>
        </p:spPr>
      </p:pic>
      <p:pic>
        <p:nvPicPr>
          <p:cNvPr id="11" name="Google Shape;593;p70"/>
          <p:cNvPicPr preferRelativeResize="0"/>
          <p:nvPr/>
        </p:nvPicPr>
        <p:blipFill>
          <a:blip r:embed="rId3">
            <a:alphaModFix/>
          </a:blip>
          <a:stretch>
            <a:fillRect/>
          </a:stretch>
        </p:blipFill>
        <p:spPr>
          <a:xfrm>
            <a:off x="7120787" y="3933043"/>
            <a:ext cx="1117425" cy="572475"/>
          </a:xfrm>
          <a:prstGeom prst="rect">
            <a:avLst/>
          </a:prstGeom>
          <a:noFill/>
          <a:ln>
            <a:noFill/>
          </a:ln>
        </p:spPr>
      </p:pic>
      <p:pic>
        <p:nvPicPr>
          <p:cNvPr id="12" name="Google Shape;594;p70"/>
          <p:cNvPicPr preferRelativeResize="0"/>
          <p:nvPr/>
        </p:nvPicPr>
        <p:blipFill>
          <a:blip r:embed="rId4">
            <a:alphaModFix/>
          </a:blip>
          <a:stretch>
            <a:fillRect/>
          </a:stretch>
        </p:blipFill>
        <p:spPr>
          <a:xfrm>
            <a:off x="8238212" y="3928462"/>
            <a:ext cx="1117425" cy="581630"/>
          </a:xfrm>
          <a:prstGeom prst="rect">
            <a:avLst/>
          </a:prstGeom>
          <a:noFill/>
          <a:ln>
            <a:noFill/>
          </a:ln>
        </p:spPr>
      </p:pic>
      <p:pic>
        <p:nvPicPr>
          <p:cNvPr id="13" name="Google Shape;595;p70"/>
          <p:cNvPicPr preferRelativeResize="0"/>
          <p:nvPr/>
        </p:nvPicPr>
        <p:blipFill>
          <a:blip r:embed="rId5">
            <a:alphaModFix/>
          </a:blip>
          <a:stretch>
            <a:fillRect/>
          </a:stretch>
        </p:blipFill>
        <p:spPr>
          <a:xfrm>
            <a:off x="9404062" y="3933056"/>
            <a:ext cx="1117425" cy="572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653675" y="600200"/>
            <a:ext cx="10850400" cy="54543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sz="4000" i="1">
                <a:solidFill>
                  <a:srgbClr val="181B6A"/>
                </a:solidFill>
              </a:rPr>
              <a:t>“Every researcher is entitled to focus on their work and not be impeded by needless obstacles nor required to understand anything about the FIM infrastructure enabling their access to research services.” </a:t>
            </a:r>
            <a:r>
              <a:rPr lang="en-US" sz="1400" b="1">
                <a:solidFill>
                  <a:srgbClr val="181B6A"/>
                </a:solidFill>
              </a:rPr>
              <a:t>FIM4R version 2</a:t>
            </a:r>
            <a:endParaRPr sz="1400"/>
          </a:p>
        </p:txBody>
      </p:sp>
      <p:sp>
        <p:nvSpPr>
          <p:cNvPr id="171" name="Google Shape;171;p24"/>
          <p:cNvSpPr txBox="1">
            <a:spLocks noGrp="1"/>
          </p:cNvSpPr>
          <p:nvPr>
            <p:ph type="sldNum" idx="12"/>
          </p:nvPr>
        </p:nvSpPr>
        <p:spPr>
          <a:xfrm>
            <a:off x="11296610" y="6217622"/>
            <a:ext cx="731700" cy="5247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1"/>
          <p:cNvSpPr txBox="1">
            <a:spLocks noGrp="1"/>
          </p:cNvSpPr>
          <p:nvPr>
            <p:ph type="title"/>
          </p:nvPr>
        </p:nvSpPr>
        <p:spPr>
          <a:xfrm>
            <a:off x="609600" y="274650"/>
            <a:ext cx="11238900" cy="11430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None/>
            </a:pPr>
            <a:r>
              <a:rPr lang="en-US"/>
              <a:t>Baseline of Research User Experience</a:t>
            </a:r>
            <a:endParaRPr/>
          </a:p>
        </p:txBody>
      </p:sp>
      <p:sp>
        <p:nvSpPr>
          <p:cNvPr id="602" name="Google Shape;602;p71"/>
          <p:cNvSpPr txBox="1">
            <a:spLocks noGrp="1"/>
          </p:cNvSpPr>
          <p:nvPr>
            <p:ph type="body" idx="1"/>
          </p:nvPr>
        </p:nvSpPr>
        <p:spPr>
          <a:xfrm>
            <a:off x="609600" y="1623951"/>
            <a:ext cx="10972800" cy="4526100"/>
          </a:xfrm>
          <a:prstGeom prst="rect">
            <a:avLst/>
          </a:prstGeom>
        </p:spPr>
        <p:txBody>
          <a:bodyPr spcFirstLastPara="1" wrap="square" lIns="117825" tIns="58900" rIns="117825" bIns="58900" anchor="t" anchorCtr="0">
            <a:noAutofit/>
          </a:bodyPr>
          <a:lstStyle/>
          <a:p>
            <a:pPr marL="457200" marR="0" lvl="0" indent="-381000" algn="l" rtl="0">
              <a:lnSpc>
                <a:spcPct val="100000"/>
              </a:lnSpc>
              <a:spcBef>
                <a:spcPts val="800"/>
              </a:spcBef>
              <a:spcAft>
                <a:spcPts val="0"/>
              </a:spcAft>
              <a:buSzPts val="2400"/>
              <a:buChar char="•"/>
            </a:pPr>
            <a:r>
              <a:rPr lang="en-US" sz="2400" dirty="0">
                <a:solidFill>
                  <a:schemeClr val="tx1"/>
                </a:solidFill>
              </a:rPr>
              <a:t>Release Research &amp; Scholarship attributes</a:t>
            </a:r>
          </a:p>
          <a:p>
            <a:pPr indent="-381000">
              <a:buSzPts val="2400"/>
            </a:pPr>
            <a:r>
              <a:rPr lang="en-US" sz="2400" dirty="0">
                <a:solidFill>
                  <a:schemeClr val="tx1"/>
                </a:solidFill>
              </a:rPr>
              <a:t>Provide usability essentials</a:t>
            </a:r>
          </a:p>
          <a:p>
            <a:pPr lvl="0" indent="-381000">
              <a:buSzPts val="2400"/>
            </a:pPr>
            <a:r>
              <a:rPr lang="en-US" sz="2400" dirty="0">
                <a:solidFill>
                  <a:schemeClr val="tx1"/>
                </a:solidFill>
              </a:rPr>
              <a:t>Remove interoperability barriers in eduGAIN metadata processes</a:t>
            </a:r>
          </a:p>
          <a:p>
            <a:pPr indent="-381000">
              <a:buSzPts val="2400"/>
            </a:pPr>
            <a:endParaRPr lang="en-GB" sz="2400" dirty="0">
              <a:solidFill>
                <a:schemeClr val="tx1"/>
              </a:solidFill>
            </a:endParaRPr>
          </a:p>
          <a:p>
            <a:pPr indent="-381000">
              <a:buSzPts val="2400"/>
            </a:pPr>
            <a:endParaRPr lang="en-GB" sz="2400" dirty="0">
              <a:solidFill>
                <a:schemeClr val="tx1"/>
              </a:solidFill>
            </a:endParaRPr>
          </a:p>
          <a:p>
            <a:pPr indent="-381000">
              <a:buSzPts val="2400"/>
            </a:pPr>
            <a:r>
              <a:rPr lang="en-GB" sz="2400" dirty="0">
                <a:solidFill>
                  <a:schemeClr val="tx1"/>
                </a:solidFill>
              </a:rPr>
              <a:t>Admit research organisations to federation</a:t>
            </a:r>
          </a:p>
          <a:p>
            <a:pPr indent="-381000">
              <a:buSzPts val="2400"/>
            </a:pPr>
            <a:endParaRPr lang="en-GB" sz="2400" dirty="0">
              <a:solidFill>
                <a:schemeClr val="tx1"/>
              </a:solidFill>
            </a:endParaRPr>
          </a:p>
          <a:p>
            <a:pPr lvl="0" indent="-381000">
              <a:buSzPts val="2400"/>
            </a:pPr>
            <a:r>
              <a:rPr lang="en-US" sz="2400" dirty="0">
                <a:solidFill>
                  <a:schemeClr val="tx1"/>
                </a:solidFill>
              </a:rPr>
              <a:t>Enable researcher mobility</a:t>
            </a:r>
          </a:p>
          <a:p>
            <a:pPr indent="-381000">
              <a:buSzPts val="2400"/>
            </a:pPr>
            <a:endParaRPr lang="en-GB" sz="2400" dirty="0">
              <a:solidFill>
                <a:schemeClr val="tx1"/>
              </a:solidFill>
            </a:endParaRPr>
          </a:p>
          <a:p>
            <a:pPr indent="-381000">
              <a:buSzPts val="2400"/>
            </a:pPr>
            <a:endParaRPr lang="en-GB" sz="2400" dirty="0">
              <a:solidFill>
                <a:schemeClr val="tx1"/>
              </a:solidFill>
            </a:endParaRPr>
          </a:p>
          <a:p>
            <a:pPr indent="-381000">
              <a:buSzPts val="2400"/>
            </a:pPr>
            <a:endParaRPr lang="en-GB" sz="2400" dirty="0">
              <a:solidFill>
                <a:schemeClr val="tx1"/>
              </a:solidFill>
            </a:endParaRPr>
          </a:p>
          <a:p>
            <a:pPr lvl="0" indent="-381000">
              <a:buSzPts val="2400"/>
            </a:pPr>
            <a:endParaRPr lang="en-US" sz="2400" dirty="0">
              <a:solidFill>
                <a:schemeClr val="tx1"/>
              </a:solidFill>
            </a:endParaRPr>
          </a:p>
          <a:p>
            <a:pPr indent="-381000">
              <a:buSzPts val="2400"/>
            </a:pPr>
            <a:endParaRPr lang="en-US" sz="2400" dirty="0">
              <a:solidFill>
                <a:schemeClr val="tx1"/>
              </a:solidFill>
            </a:endParaRPr>
          </a:p>
          <a:p>
            <a:pPr marL="457200" marR="0" lvl="0" indent="-381000" algn="l" rtl="0">
              <a:lnSpc>
                <a:spcPct val="100000"/>
              </a:lnSpc>
              <a:spcBef>
                <a:spcPts val="800"/>
              </a:spcBef>
              <a:spcAft>
                <a:spcPts val="0"/>
              </a:spcAft>
              <a:buSzPts val="2400"/>
              <a:buChar char="•"/>
            </a:pPr>
            <a:endParaRPr sz="2400" dirty="0">
              <a:solidFill>
                <a:schemeClr val="tx1"/>
              </a:solidFill>
            </a:endParaRPr>
          </a:p>
        </p:txBody>
      </p:sp>
      <p:sp>
        <p:nvSpPr>
          <p:cNvPr id="603" name="Google Shape;603;p71"/>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Clr>
                <a:srgbClr val="000000"/>
              </a:buClr>
              <a:buSzPts val="1500"/>
              <a:buFont typeface="Arial"/>
              <a:buNone/>
            </a:pPr>
            <a:fld id="{00000000-1234-1234-1234-123412341234}" type="slidenum">
              <a:rPr lang="en-US"/>
              <a:t>30</a:t>
            </a:fld>
            <a:endParaRPr/>
          </a:p>
        </p:txBody>
      </p:sp>
      <p:pic>
        <p:nvPicPr>
          <p:cNvPr id="604" name="Google Shape;604;p71"/>
          <p:cNvPicPr preferRelativeResize="0"/>
          <p:nvPr/>
        </p:nvPicPr>
        <p:blipFill>
          <a:blip r:embed="rId3">
            <a:alphaModFix/>
          </a:blip>
          <a:stretch>
            <a:fillRect/>
          </a:stretch>
        </p:blipFill>
        <p:spPr>
          <a:xfrm>
            <a:off x="7320136" y="1988840"/>
            <a:ext cx="2784324" cy="694150"/>
          </a:xfrm>
          <a:prstGeom prst="rect">
            <a:avLst/>
          </a:prstGeom>
          <a:noFill/>
          <a:ln>
            <a:noFill/>
          </a:ln>
        </p:spPr>
      </p:pic>
      <p:pic>
        <p:nvPicPr>
          <p:cNvPr id="6" name="Google Shape;632;p74"/>
          <p:cNvPicPr preferRelativeResize="0"/>
          <p:nvPr/>
        </p:nvPicPr>
        <p:blipFill>
          <a:blip r:embed="rId4">
            <a:alphaModFix/>
          </a:blip>
          <a:stretch>
            <a:fillRect/>
          </a:stretch>
        </p:blipFill>
        <p:spPr>
          <a:xfrm>
            <a:off x="7333278" y="4077072"/>
            <a:ext cx="1117425" cy="572449"/>
          </a:xfrm>
          <a:prstGeom prst="rect">
            <a:avLst/>
          </a:prstGeom>
          <a:noFill/>
          <a:ln>
            <a:noFill/>
          </a:ln>
        </p:spPr>
      </p:pic>
      <p:pic>
        <p:nvPicPr>
          <p:cNvPr id="8" name="Google Shape;641;p75"/>
          <p:cNvPicPr preferRelativeResize="0"/>
          <p:nvPr/>
        </p:nvPicPr>
        <p:blipFill>
          <a:blip r:embed="rId5">
            <a:alphaModFix/>
          </a:blip>
          <a:stretch>
            <a:fillRect/>
          </a:stretch>
        </p:blipFill>
        <p:spPr>
          <a:xfrm>
            <a:off x="6215853" y="4941168"/>
            <a:ext cx="1117425" cy="5724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6"/>
          <p:cNvSpPr txBox="1">
            <a:spLocks noGrp="1"/>
          </p:cNvSpPr>
          <p:nvPr>
            <p:ph type="title"/>
          </p:nvPr>
        </p:nvSpPr>
        <p:spPr>
          <a:xfrm>
            <a:off x="609600" y="274650"/>
            <a:ext cx="11238900" cy="11430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None/>
            </a:pPr>
            <a:r>
              <a:rPr lang="en-US"/>
              <a:t>Security Incident Response Readiness</a:t>
            </a:r>
            <a:endParaRPr/>
          </a:p>
        </p:txBody>
      </p:sp>
      <p:sp>
        <p:nvSpPr>
          <p:cNvPr id="648" name="Google Shape;648;p76"/>
          <p:cNvSpPr txBox="1">
            <a:spLocks noGrp="1"/>
          </p:cNvSpPr>
          <p:nvPr>
            <p:ph type="body" idx="1"/>
          </p:nvPr>
        </p:nvSpPr>
        <p:spPr>
          <a:xfrm>
            <a:off x="609600" y="1623951"/>
            <a:ext cx="10972800" cy="4526100"/>
          </a:xfrm>
          <a:prstGeom prst="rect">
            <a:avLst/>
          </a:prstGeom>
        </p:spPr>
        <p:txBody>
          <a:bodyPr spcFirstLastPara="1" wrap="square" lIns="117825" tIns="58900" rIns="117825" bIns="58900" anchor="t" anchorCtr="0">
            <a:noAutofit/>
          </a:bodyPr>
          <a:lstStyle/>
          <a:p>
            <a:pPr marL="0" marR="0" lvl="0" indent="0" algn="l" rtl="0">
              <a:lnSpc>
                <a:spcPct val="100000"/>
              </a:lnSpc>
              <a:spcBef>
                <a:spcPts val="800"/>
              </a:spcBef>
              <a:spcAft>
                <a:spcPts val="0"/>
              </a:spcAft>
              <a:buNone/>
            </a:pPr>
            <a:endParaRPr sz="2400" dirty="0"/>
          </a:p>
          <a:p>
            <a:pPr marL="457200" marR="0" lvl="0" indent="-381000" algn="l" rtl="0">
              <a:lnSpc>
                <a:spcPct val="100000"/>
              </a:lnSpc>
              <a:spcBef>
                <a:spcPts val="800"/>
              </a:spcBef>
              <a:spcAft>
                <a:spcPts val="0"/>
              </a:spcAft>
              <a:buSzPts val="2400"/>
              <a:buChar char="•"/>
            </a:pPr>
            <a:endParaRPr lang="en-US" sz="2400" dirty="0"/>
          </a:p>
          <a:p>
            <a:pPr marL="419100" indent="-342900">
              <a:buSzPts val="2400"/>
            </a:pPr>
            <a:r>
              <a:rPr lang="en-US" sz="2400" dirty="0" err="1"/>
              <a:t>Organisations</a:t>
            </a:r>
            <a:r>
              <a:rPr lang="en-US" sz="2400" dirty="0"/>
              <a:t> participating in R&amp;E federations should </a:t>
            </a:r>
            <a:r>
              <a:rPr lang="en-US" sz="2400" dirty="0">
                <a:solidFill>
                  <a:srgbClr val="FF0000"/>
                </a:solidFill>
              </a:rPr>
              <a:t>apply best practices in operational security </a:t>
            </a:r>
            <a:r>
              <a:rPr lang="en-US" sz="2400" dirty="0"/>
              <a:t>to their federated entities</a:t>
            </a:r>
            <a:endParaRPr sz="2400" dirty="0"/>
          </a:p>
        </p:txBody>
      </p:sp>
      <p:sp>
        <p:nvSpPr>
          <p:cNvPr id="649" name="Google Shape;649;p76"/>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Clr>
                <a:srgbClr val="000000"/>
              </a:buClr>
              <a:buSzPts val="1500"/>
              <a:buFont typeface="Arial"/>
              <a:buNone/>
            </a:pPr>
            <a:fld id="{00000000-1234-1234-1234-123412341234}" type="slidenum">
              <a:rPr lang="en-US"/>
              <a:t>31</a:t>
            </a:fld>
            <a:endParaRPr/>
          </a:p>
        </p:txBody>
      </p:sp>
      <p:pic>
        <p:nvPicPr>
          <p:cNvPr id="650" name="Google Shape;650;p76"/>
          <p:cNvPicPr preferRelativeResize="0"/>
          <p:nvPr/>
        </p:nvPicPr>
        <p:blipFill>
          <a:blip r:embed="rId3">
            <a:alphaModFix/>
          </a:blip>
          <a:stretch>
            <a:fillRect/>
          </a:stretch>
        </p:blipFill>
        <p:spPr>
          <a:xfrm>
            <a:off x="9357150" y="3640436"/>
            <a:ext cx="1117416" cy="581625"/>
          </a:xfrm>
          <a:prstGeom prst="rect">
            <a:avLst/>
          </a:prstGeom>
          <a:noFill/>
          <a:ln>
            <a:noFill/>
          </a:ln>
        </p:spPr>
      </p:pic>
      <p:pic>
        <p:nvPicPr>
          <p:cNvPr id="651" name="Google Shape;651;p76"/>
          <p:cNvPicPr preferRelativeResize="0"/>
          <p:nvPr/>
        </p:nvPicPr>
        <p:blipFill>
          <a:blip r:embed="rId4">
            <a:alphaModFix/>
          </a:blip>
          <a:stretch>
            <a:fillRect/>
          </a:stretch>
        </p:blipFill>
        <p:spPr>
          <a:xfrm>
            <a:off x="10474575" y="3645024"/>
            <a:ext cx="1117425" cy="572449"/>
          </a:xfrm>
          <a:prstGeom prst="rect">
            <a:avLst/>
          </a:prstGeom>
          <a:noFill/>
          <a:ln>
            <a:noFill/>
          </a:ln>
        </p:spPr>
      </p:pic>
      <p:pic>
        <p:nvPicPr>
          <p:cNvPr id="652" name="Google Shape;652;p76"/>
          <p:cNvPicPr preferRelativeResize="0"/>
          <p:nvPr/>
        </p:nvPicPr>
        <p:blipFill>
          <a:blip r:embed="rId5">
            <a:alphaModFix/>
          </a:blip>
          <a:stretch>
            <a:fillRect/>
          </a:stretch>
        </p:blipFill>
        <p:spPr>
          <a:xfrm>
            <a:off x="8239725" y="3645011"/>
            <a:ext cx="1117425" cy="5724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7"/>
          <p:cNvSpPr txBox="1">
            <a:spLocks noGrp="1"/>
          </p:cNvSpPr>
          <p:nvPr>
            <p:ph type="title"/>
          </p:nvPr>
        </p:nvSpPr>
        <p:spPr>
          <a:xfrm>
            <a:off x="609600" y="274650"/>
            <a:ext cx="11238900" cy="11430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None/>
            </a:pPr>
            <a:r>
              <a:rPr lang="en-US"/>
              <a:t>Harmonisation of Proxy Operations</a:t>
            </a:r>
            <a:endParaRPr/>
          </a:p>
        </p:txBody>
      </p:sp>
      <p:sp>
        <p:nvSpPr>
          <p:cNvPr id="659" name="Google Shape;659;p77"/>
          <p:cNvSpPr txBox="1">
            <a:spLocks noGrp="1"/>
          </p:cNvSpPr>
          <p:nvPr>
            <p:ph type="body" idx="1"/>
          </p:nvPr>
        </p:nvSpPr>
        <p:spPr>
          <a:xfrm>
            <a:off x="609600" y="1623951"/>
            <a:ext cx="10972800" cy="4526100"/>
          </a:xfrm>
          <a:prstGeom prst="rect">
            <a:avLst/>
          </a:prstGeom>
        </p:spPr>
        <p:txBody>
          <a:bodyPr spcFirstLastPara="1" wrap="square" lIns="117825" tIns="58900" rIns="117825" bIns="58900" anchor="t" anchorCtr="0">
            <a:noAutofit/>
          </a:bodyPr>
          <a:lstStyle/>
          <a:p>
            <a:pPr marL="0" marR="0" lvl="0" indent="0" algn="l" rtl="0">
              <a:lnSpc>
                <a:spcPct val="100000"/>
              </a:lnSpc>
              <a:spcBef>
                <a:spcPts val="800"/>
              </a:spcBef>
              <a:spcAft>
                <a:spcPts val="0"/>
              </a:spcAft>
              <a:buNone/>
            </a:pPr>
            <a:endParaRPr sz="2400" dirty="0"/>
          </a:p>
          <a:p>
            <a:pPr marL="457200" marR="0" lvl="0" indent="-381000" algn="l" rtl="0">
              <a:lnSpc>
                <a:spcPct val="100000"/>
              </a:lnSpc>
              <a:spcBef>
                <a:spcPts val="800"/>
              </a:spcBef>
              <a:spcAft>
                <a:spcPts val="0"/>
              </a:spcAft>
              <a:buSzPts val="2400"/>
              <a:buChar char="•"/>
            </a:pPr>
            <a:r>
              <a:rPr lang="en-US" sz="2400" dirty="0">
                <a:solidFill>
                  <a:schemeClr val="tx1"/>
                </a:solidFill>
              </a:rPr>
              <a:t>Follow the proxy model and related AARC guidelines</a:t>
            </a:r>
          </a:p>
          <a:p>
            <a:pPr marL="457200" marR="0" lvl="0" indent="-381000" algn="l" rtl="0">
              <a:lnSpc>
                <a:spcPct val="100000"/>
              </a:lnSpc>
              <a:spcBef>
                <a:spcPts val="800"/>
              </a:spcBef>
              <a:spcAft>
                <a:spcPts val="0"/>
              </a:spcAft>
              <a:buSzPts val="2400"/>
              <a:buChar char="•"/>
            </a:pPr>
            <a:endParaRPr lang="en-US" sz="2400" dirty="0">
              <a:solidFill>
                <a:schemeClr val="tx1"/>
              </a:solidFill>
            </a:endParaRPr>
          </a:p>
          <a:p>
            <a:pPr indent="-381000">
              <a:buSzPts val="2400"/>
            </a:pPr>
            <a:endParaRPr lang="en-GB" sz="2400" dirty="0">
              <a:solidFill>
                <a:srgbClr val="FF0000"/>
              </a:solidFill>
            </a:endParaRPr>
          </a:p>
          <a:p>
            <a:pPr indent="-381000">
              <a:buSzPts val="2400"/>
            </a:pPr>
            <a:endParaRPr lang="en-GB" sz="2400" dirty="0">
              <a:solidFill>
                <a:srgbClr val="FF0000"/>
              </a:solidFill>
            </a:endParaRPr>
          </a:p>
          <a:p>
            <a:pPr indent="-381000">
              <a:buSzPts val="2400"/>
            </a:pPr>
            <a:r>
              <a:rPr lang="en-GB" sz="2400" dirty="0">
                <a:solidFill>
                  <a:schemeClr val="tx1"/>
                </a:solidFill>
              </a:rPr>
              <a:t>Re-use shared AAI and related services</a:t>
            </a:r>
          </a:p>
          <a:p>
            <a:pPr marL="457200" lvl="1" indent="-381000">
              <a:spcBef>
                <a:spcPts val="800"/>
              </a:spcBef>
              <a:buSzPts val="2400"/>
              <a:buFont typeface="Arial"/>
              <a:buChar char="•"/>
            </a:pPr>
            <a:r>
              <a:rPr lang="en-GB" dirty="0">
                <a:solidFill>
                  <a:schemeClr val="tx1"/>
                </a:solidFill>
              </a:rPr>
              <a:t>All large-scale e-infrastructures are encouraged to make AAI services generally available to research communities</a:t>
            </a:r>
          </a:p>
          <a:p>
            <a:pPr indent="-381000">
              <a:buSzPts val="2400"/>
            </a:pPr>
            <a:endParaRPr lang="en-GB" sz="2400" dirty="0">
              <a:solidFill>
                <a:srgbClr val="FF0000"/>
              </a:solidFill>
            </a:endParaRPr>
          </a:p>
          <a:p>
            <a:pPr marL="457200" marR="0" lvl="0" indent="-381000" algn="l" rtl="0">
              <a:lnSpc>
                <a:spcPct val="100000"/>
              </a:lnSpc>
              <a:spcBef>
                <a:spcPts val="800"/>
              </a:spcBef>
              <a:spcAft>
                <a:spcPts val="0"/>
              </a:spcAft>
              <a:buSzPts val="2400"/>
              <a:buChar char="•"/>
            </a:pPr>
            <a:endParaRPr sz="2400" dirty="0">
              <a:solidFill>
                <a:schemeClr val="tx1"/>
              </a:solidFill>
            </a:endParaRPr>
          </a:p>
        </p:txBody>
      </p:sp>
      <p:sp>
        <p:nvSpPr>
          <p:cNvPr id="660" name="Google Shape;660;p77"/>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Clr>
                <a:srgbClr val="000000"/>
              </a:buClr>
              <a:buSzPts val="1500"/>
              <a:buFont typeface="Arial"/>
              <a:buNone/>
            </a:pPr>
            <a:fld id="{00000000-1234-1234-1234-123412341234}" type="slidenum">
              <a:rPr lang="en-US"/>
              <a:t>32</a:t>
            </a:fld>
            <a:endParaRPr/>
          </a:p>
        </p:txBody>
      </p:sp>
      <p:pic>
        <p:nvPicPr>
          <p:cNvPr id="661" name="Google Shape;661;p77"/>
          <p:cNvPicPr preferRelativeResize="0"/>
          <p:nvPr/>
        </p:nvPicPr>
        <p:blipFill>
          <a:blip r:embed="rId3">
            <a:alphaModFix/>
          </a:blip>
          <a:stretch>
            <a:fillRect/>
          </a:stretch>
        </p:blipFill>
        <p:spPr>
          <a:xfrm>
            <a:off x="8136849" y="2244706"/>
            <a:ext cx="1117425" cy="572463"/>
          </a:xfrm>
          <a:prstGeom prst="rect">
            <a:avLst/>
          </a:prstGeom>
          <a:noFill/>
          <a:ln>
            <a:noFill/>
          </a:ln>
        </p:spPr>
      </p:pic>
      <p:pic>
        <p:nvPicPr>
          <p:cNvPr id="6" name="Google Shape;670;p78"/>
          <p:cNvPicPr preferRelativeResize="0"/>
          <p:nvPr/>
        </p:nvPicPr>
        <p:blipFill>
          <a:blip r:embed="rId4">
            <a:alphaModFix/>
          </a:blip>
          <a:stretch>
            <a:fillRect/>
          </a:stretch>
        </p:blipFill>
        <p:spPr>
          <a:xfrm>
            <a:off x="6888087" y="3861048"/>
            <a:ext cx="3879633" cy="656125"/>
          </a:xfrm>
          <a:prstGeom prst="rect">
            <a:avLst/>
          </a:prstGeom>
          <a:noFill/>
          <a:ln>
            <a:noFill/>
          </a:ln>
        </p:spPr>
      </p:pic>
      <p:pic>
        <p:nvPicPr>
          <p:cNvPr id="7" name="Google Shape;582;p69"/>
          <p:cNvPicPr preferRelativeResize="0"/>
          <p:nvPr/>
        </p:nvPicPr>
        <p:blipFill>
          <a:blip r:embed="rId5">
            <a:alphaModFix/>
          </a:blip>
          <a:stretch>
            <a:fillRect/>
          </a:stretch>
        </p:blipFill>
        <p:spPr>
          <a:xfrm>
            <a:off x="9363758" y="2244706"/>
            <a:ext cx="1117425" cy="581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9"/>
          <p:cNvSpPr txBox="1">
            <a:spLocks noGrp="1"/>
          </p:cNvSpPr>
          <p:nvPr>
            <p:ph type="title"/>
          </p:nvPr>
        </p:nvSpPr>
        <p:spPr>
          <a:xfrm>
            <a:off x="609600" y="274650"/>
            <a:ext cx="11238900" cy="11430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None/>
            </a:pPr>
            <a:r>
              <a:rPr lang="en-US"/>
              <a:t>Sensitive Research User Experience</a:t>
            </a:r>
            <a:endParaRPr/>
          </a:p>
        </p:txBody>
      </p:sp>
      <p:sp>
        <p:nvSpPr>
          <p:cNvPr id="677" name="Google Shape;677;p79"/>
          <p:cNvSpPr txBox="1">
            <a:spLocks noGrp="1"/>
          </p:cNvSpPr>
          <p:nvPr>
            <p:ph type="body" idx="1"/>
          </p:nvPr>
        </p:nvSpPr>
        <p:spPr>
          <a:xfrm>
            <a:off x="609600" y="1623951"/>
            <a:ext cx="10972800" cy="4526100"/>
          </a:xfrm>
          <a:prstGeom prst="rect">
            <a:avLst/>
          </a:prstGeom>
        </p:spPr>
        <p:txBody>
          <a:bodyPr spcFirstLastPara="1" wrap="square" lIns="117825" tIns="58900" rIns="117825" bIns="58900" anchor="t" anchorCtr="0">
            <a:noAutofit/>
          </a:bodyPr>
          <a:lstStyle/>
          <a:p>
            <a:pPr marL="457200" marR="0" lvl="0" indent="-381000" algn="l" rtl="0">
              <a:lnSpc>
                <a:spcPct val="100000"/>
              </a:lnSpc>
              <a:spcBef>
                <a:spcPts val="800"/>
              </a:spcBef>
              <a:spcAft>
                <a:spcPts val="0"/>
              </a:spcAft>
              <a:buSzPts val="2400"/>
              <a:buChar char="•"/>
            </a:pPr>
            <a:endParaRPr lang="en-US" sz="2400" dirty="0"/>
          </a:p>
          <a:p>
            <a:pPr marL="457200" marR="0" lvl="0" indent="-381000" algn="l" rtl="0">
              <a:lnSpc>
                <a:spcPct val="100000"/>
              </a:lnSpc>
              <a:spcBef>
                <a:spcPts val="800"/>
              </a:spcBef>
              <a:spcAft>
                <a:spcPts val="0"/>
              </a:spcAft>
              <a:buSzPts val="2400"/>
              <a:buChar char="•"/>
            </a:pPr>
            <a:endParaRPr lang="en-US" sz="2400" dirty="0"/>
          </a:p>
          <a:p>
            <a:pPr marL="457200" marR="0" lvl="0" indent="-381000" algn="l" rtl="0">
              <a:lnSpc>
                <a:spcPct val="100000"/>
              </a:lnSpc>
              <a:spcBef>
                <a:spcPts val="800"/>
              </a:spcBef>
              <a:spcAft>
                <a:spcPts val="0"/>
              </a:spcAft>
              <a:buSzPts val="2400"/>
              <a:buChar char="•"/>
            </a:pPr>
            <a:r>
              <a:rPr lang="en-US" sz="2400" dirty="0"/>
              <a:t>Identity provider </a:t>
            </a:r>
            <a:r>
              <a:rPr lang="en-US" sz="2400" dirty="0" err="1"/>
              <a:t>organisations</a:t>
            </a:r>
            <a:r>
              <a:rPr lang="en-US" sz="2400" dirty="0"/>
              <a:t> are encouraged to </a:t>
            </a:r>
            <a:r>
              <a:rPr lang="en-US" sz="2400" dirty="0">
                <a:solidFill>
                  <a:srgbClr val="FF0000"/>
                </a:solidFill>
              </a:rPr>
              <a:t>provide strong authentication credentials to their researchers</a:t>
            </a:r>
            <a:endParaRPr sz="2400" dirty="0">
              <a:solidFill>
                <a:srgbClr val="FF0000"/>
              </a:solidFill>
            </a:endParaRPr>
          </a:p>
          <a:p>
            <a:pPr marL="914400" marR="0" lvl="1" indent="-381000" algn="l" rtl="0">
              <a:lnSpc>
                <a:spcPct val="100000"/>
              </a:lnSpc>
              <a:spcBef>
                <a:spcPts val="0"/>
              </a:spcBef>
              <a:spcAft>
                <a:spcPts val="0"/>
              </a:spcAft>
              <a:buSzPts val="2400"/>
              <a:buChar char="–"/>
            </a:pPr>
            <a:r>
              <a:rPr lang="en-US" dirty="0"/>
              <a:t>implement the REFEDS MFA Profile to enable research service providers</a:t>
            </a:r>
            <a:endParaRPr dirty="0"/>
          </a:p>
        </p:txBody>
      </p:sp>
      <p:sp>
        <p:nvSpPr>
          <p:cNvPr id="678" name="Google Shape;678;p79"/>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Clr>
                <a:srgbClr val="000000"/>
              </a:buClr>
              <a:buSzPts val="1500"/>
              <a:buFont typeface="Arial"/>
              <a:buNone/>
            </a:pPr>
            <a:fld id="{00000000-1234-1234-1234-123412341234}" type="slidenum">
              <a:rPr lang="en-US"/>
              <a:t>33</a:t>
            </a:fld>
            <a:endParaRPr/>
          </a:p>
        </p:txBody>
      </p:sp>
      <p:pic>
        <p:nvPicPr>
          <p:cNvPr id="679" name="Google Shape;679;p79"/>
          <p:cNvPicPr preferRelativeResize="0"/>
          <p:nvPr/>
        </p:nvPicPr>
        <p:blipFill>
          <a:blip r:embed="rId3">
            <a:alphaModFix/>
          </a:blip>
          <a:stretch>
            <a:fillRect/>
          </a:stretch>
        </p:blipFill>
        <p:spPr>
          <a:xfrm>
            <a:off x="7176120" y="1988840"/>
            <a:ext cx="3826250" cy="62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a:t>2012: FIM4R version 1</a:t>
            </a:r>
            <a:endParaRPr/>
          </a:p>
        </p:txBody>
      </p:sp>
      <p:sp>
        <p:nvSpPr>
          <p:cNvPr id="178" name="Google Shape;178;p25"/>
          <p:cNvSpPr txBox="1">
            <a:spLocks noGrp="1"/>
          </p:cNvSpPr>
          <p:nvPr>
            <p:ph type="body" idx="1"/>
          </p:nvPr>
        </p:nvSpPr>
        <p:spPr>
          <a:xfrm>
            <a:off x="609600" y="1600200"/>
            <a:ext cx="5480100" cy="4526100"/>
          </a:xfrm>
          <a:prstGeom prst="rect">
            <a:avLst/>
          </a:prstGeom>
        </p:spPr>
        <p:txBody>
          <a:bodyPr spcFirstLastPara="1" wrap="square" lIns="117825" tIns="58900" rIns="117825" bIns="58900" anchor="t" anchorCtr="0">
            <a:noAutofit/>
          </a:bodyPr>
          <a:lstStyle/>
          <a:p>
            <a:pPr marL="457200" lvl="0" indent="-381000">
              <a:spcBef>
                <a:spcPts val="800"/>
              </a:spcBef>
              <a:spcAft>
                <a:spcPts val="0"/>
              </a:spcAft>
              <a:buSzPts val="2400"/>
              <a:buChar char="•"/>
            </a:pPr>
            <a:r>
              <a:rPr lang="en-US" sz="2400"/>
              <a:t>Published a whitepaper in 2012 that guided the direction of identity federation for research </a:t>
            </a:r>
            <a:r>
              <a:rPr lang="en-US" sz="2400" u="sng">
                <a:solidFill>
                  <a:schemeClr val="hlink"/>
                </a:solidFill>
                <a:hlinkClick r:id="rId3"/>
              </a:rPr>
              <a:t>https://fim4r.org/documents/</a:t>
            </a:r>
            <a:r>
              <a:rPr lang="en-US" sz="2400"/>
              <a:t> </a:t>
            </a:r>
            <a:endParaRPr sz="2400"/>
          </a:p>
          <a:p>
            <a:pPr marL="457200" lvl="0" indent="-381000">
              <a:spcBef>
                <a:spcPts val="0"/>
              </a:spcBef>
              <a:spcAft>
                <a:spcPts val="0"/>
              </a:spcAft>
              <a:buSzPts val="2400"/>
              <a:buChar char="•"/>
            </a:pPr>
            <a:r>
              <a:rPr lang="en-US" sz="2400"/>
              <a:t>Specified a common vision together with common requirements and recommendations</a:t>
            </a:r>
            <a:endParaRPr sz="2400"/>
          </a:p>
          <a:p>
            <a:pPr marL="457200" lvl="0" indent="-381000">
              <a:spcBef>
                <a:spcPts val="0"/>
              </a:spcBef>
              <a:spcAft>
                <a:spcPts val="0"/>
              </a:spcAft>
              <a:buSzPts val="2400"/>
              <a:buChar char="•"/>
            </a:pPr>
            <a:r>
              <a:rPr lang="en-US" sz="2400"/>
              <a:t>Revised (just to specify priorities) in 2013</a:t>
            </a:r>
            <a:endParaRPr sz="2400"/>
          </a:p>
        </p:txBody>
      </p:sp>
      <p:sp>
        <p:nvSpPr>
          <p:cNvPr id="179" name="Google Shape;179;p25"/>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4</a:t>
            </a:fld>
            <a:endParaRPr/>
          </a:p>
        </p:txBody>
      </p:sp>
      <p:pic>
        <p:nvPicPr>
          <p:cNvPr id="180" name="Google Shape;180;p25"/>
          <p:cNvPicPr preferRelativeResize="0"/>
          <p:nvPr/>
        </p:nvPicPr>
        <p:blipFill rotWithShape="1">
          <a:blip r:embed="rId4">
            <a:alphaModFix/>
          </a:blip>
          <a:srcRect/>
          <a:stretch/>
        </p:blipFill>
        <p:spPr>
          <a:xfrm>
            <a:off x="6739118" y="1424277"/>
            <a:ext cx="3679499" cy="475268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None/>
            </a:pPr>
            <a:r>
              <a:rPr lang="en-US"/>
              <a:t>2018: FIM4R version 2</a:t>
            </a:r>
            <a:endParaRPr/>
          </a:p>
        </p:txBody>
      </p:sp>
      <p:sp>
        <p:nvSpPr>
          <p:cNvPr id="197" name="Google Shape;197;p27"/>
          <p:cNvSpPr txBox="1">
            <a:spLocks noGrp="1"/>
          </p:cNvSpPr>
          <p:nvPr>
            <p:ph type="body" idx="1"/>
          </p:nvPr>
        </p:nvSpPr>
        <p:spPr>
          <a:xfrm>
            <a:off x="609600" y="1600200"/>
            <a:ext cx="7203000" cy="4526100"/>
          </a:xfrm>
          <a:prstGeom prst="rect">
            <a:avLst/>
          </a:prstGeom>
        </p:spPr>
        <p:txBody>
          <a:bodyPr spcFirstLastPara="1" wrap="square" lIns="117825" tIns="58900" rIns="117825" bIns="58900" anchor="t" anchorCtr="0">
            <a:noAutofit/>
          </a:bodyPr>
          <a:lstStyle/>
          <a:p>
            <a:pPr lvl="0" indent="-381000">
              <a:buSzPts val="2400"/>
            </a:pPr>
            <a:r>
              <a:rPr lang="en-US" sz="2400" i="1" dirty="0">
                <a:hlinkClick r:id="rId3"/>
              </a:rPr>
              <a:t>https://doi.org/10.5281/zenodo.1296031</a:t>
            </a:r>
            <a:endParaRPr lang="en-US" sz="2400" i="1" dirty="0"/>
          </a:p>
          <a:p>
            <a:pPr marL="457200" lvl="0" indent="-381000" rtl="0">
              <a:spcBef>
                <a:spcPts val="800"/>
              </a:spcBef>
              <a:spcAft>
                <a:spcPts val="0"/>
              </a:spcAft>
              <a:buSzPts val="2400"/>
              <a:buChar char="•"/>
            </a:pPr>
            <a:r>
              <a:rPr lang="en-US" sz="2400" dirty="0"/>
              <a:t>Representatives of more than 20 research communities have provided input</a:t>
            </a:r>
            <a:endParaRPr sz="2400" dirty="0"/>
          </a:p>
          <a:p>
            <a:pPr marL="457200" lvl="0" indent="-381000" rtl="0">
              <a:spcBef>
                <a:spcPts val="0"/>
              </a:spcBef>
              <a:spcAft>
                <a:spcPts val="0"/>
              </a:spcAft>
              <a:buSzPts val="2400"/>
              <a:buChar char="•"/>
            </a:pPr>
            <a:r>
              <a:rPr lang="en-US" sz="2400" dirty="0"/>
              <a:t>Five face to face meetings in Europe and North America </a:t>
            </a:r>
            <a:endParaRPr sz="2400" dirty="0"/>
          </a:p>
          <a:p>
            <a:pPr marL="914400" lvl="1" indent="-342900" rtl="0">
              <a:spcBef>
                <a:spcPts val="0"/>
              </a:spcBef>
              <a:spcAft>
                <a:spcPts val="0"/>
              </a:spcAft>
              <a:buSzPts val="1800"/>
              <a:buChar char="–"/>
            </a:pPr>
            <a:r>
              <a:rPr lang="en-US" sz="1800" dirty="0"/>
              <a:t>Vienna (TIIME) x 2</a:t>
            </a:r>
            <a:endParaRPr sz="1800" dirty="0"/>
          </a:p>
          <a:p>
            <a:pPr marL="914400" lvl="1" indent="-342900" rtl="0">
              <a:spcBef>
                <a:spcPts val="0"/>
              </a:spcBef>
              <a:spcAft>
                <a:spcPts val="0"/>
              </a:spcAft>
              <a:buSzPts val="1800"/>
              <a:buChar char="–"/>
            </a:pPr>
            <a:r>
              <a:rPr lang="en-US" sz="1800" dirty="0"/>
              <a:t>Montreal (RDA)</a:t>
            </a:r>
            <a:endParaRPr sz="1800" dirty="0"/>
          </a:p>
          <a:p>
            <a:pPr marL="914400" lvl="1" indent="-342900" rtl="0">
              <a:spcBef>
                <a:spcPts val="0"/>
              </a:spcBef>
              <a:spcAft>
                <a:spcPts val="0"/>
              </a:spcAft>
              <a:buSzPts val="1800"/>
              <a:buChar char="–"/>
            </a:pPr>
            <a:r>
              <a:rPr lang="en-US" sz="1800" dirty="0"/>
              <a:t>Barcelona (RDA)</a:t>
            </a:r>
            <a:endParaRPr sz="1800" dirty="0"/>
          </a:p>
          <a:p>
            <a:pPr marL="914400" lvl="1" indent="-342900" rtl="0">
              <a:spcBef>
                <a:spcPts val="0"/>
              </a:spcBef>
              <a:spcAft>
                <a:spcPts val="0"/>
              </a:spcAft>
              <a:buSzPts val="1800"/>
              <a:buChar char="–"/>
            </a:pPr>
            <a:r>
              <a:rPr lang="en-US" sz="1800" dirty="0"/>
              <a:t>San Francisco (Internet2 </a:t>
            </a:r>
            <a:r>
              <a:rPr lang="en-US" sz="1800" dirty="0" err="1"/>
              <a:t>TechEx</a:t>
            </a:r>
            <a:r>
              <a:rPr lang="en-US" sz="1800" dirty="0"/>
              <a:t>)</a:t>
            </a:r>
            <a:endParaRPr sz="1800" dirty="0"/>
          </a:p>
          <a:p>
            <a:pPr marL="457200" lvl="0" indent="-381000" rtl="0">
              <a:spcBef>
                <a:spcPts val="0"/>
              </a:spcBef>
              <a:spcAft>
                <a:spcPts val="0"/>
              </a:spcAft>
              <a:buSzPts val="2400"/>
              <a:buChar char="•"/>
            </a:pPr>
            <a:r>
              <a:rPr lang="en-US" sz="2400" dirty="0"/>
              <a:t>A new distillation of specific requirements and a set of recommendations  is the result of this process</a:t>
            </a:r>
            <a:endParaRPr sz="2400" dirty="0"/>
          </a:p>
        </p:txBody>
      </p:sp>
      <p:sp>
        <p:nvSpPr>
          <p:cNvPr id="198" name="Google Shape;198;p27"/>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rtl="0">
              <a:spcBef>
                <a:spcPts val="0"/>
              </a:spcBef>
              <a:spcAft>
                <a:spcPts val="0"/>
              </a:spcAft>
              <a:buClr>
                <a:srgbClr val="000000"/>
              </a:buClr>
              <a:buSzPts val="1500"/>
              <a:buFont typeface="Arial"/>
              <a:buNone/>
            </a:pPr>
            <a:fld id="{00000000-1234-1234-1234-123412341234}" type="slidenum">
              <a:rPr lang="en-US"/>
              <a:t>5</a:t>
            </a:fld>
            <a:endParaRPr/>
          </a:p>
        </p:txBody>
      </p:sp>
      <p:pic>
        <p:nvPicPr>
          <p:cNvPr id="199" name="Google Shape;199;p27"/>
          <p:cNvPicPr preferRelativeResize="0"/>
          <p:nvPr/>
        </p:nvPicPr>
        <p:blipFill rotWithShape="1">
          <a:blip r:embed="rId4">
            <a:alphaModFix/>
          </a:blip>
          <a:srcRect/>
          <a:stretch/>
        </p:blipFill>
        <p:spPr>
          <a:xfrm>
            <a:off x="7905900" y="1807149"/>
            <a:ext cx="3885853" cy="2912150"/>
          </a:xfrm>
          <a:prstGeom prst="rect">
            <a:avLst/>
          </a:prstGeom>
          <a:noFill/>
          <a:ln>
            <a:noFill/>
          </a:ln>
          <a:effectLst>
            <a:outerShdw blurRad="50800" dist="38100" dir="18900000" algn="bl" rotWithShape="0">
              <a:srgbClr val="000000">
                <a:alpha val="40000"/>
              </a:srgbClr>
            </a:outerShdw>
          </a:effectLst>
        </p:spPr>
      </p:pic>
      <p:sp>
        <p:nvSpPr>
          <p:cNvPr id="200" name="Google Shape;200;p27"/>
          <p:cNvSpPr txBox="1"/>
          <p:nvPr/>
        </p:nvSpPr>
        <p:spPr>
          <a:xfrm>
            <a:off x="7892358" y="4928985"/>
            <a:ext cx="34359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Dept. of Physics, McGill University, Montreal (Sep 2017)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a:t>Who is represented?</a:t>
            </a:r>
            <a:endParaRPr/>
          </a:p>
        </p:txBody>
      </p:sp>
      <p:sp>
        <p:nvSpPr>
          <p:cNvPr id="207" name="Google Shape;207;p28"/>
          <p:cNvSpPr txBox="1">
            <a:spLocks noGrp="1"/>
          </p:cNvSpPr>
          <p:nvPr>
            <p:ph type="body" idx="1"/>
          </p:nvPr>
        </p:nvSpPr>
        <p:spPr>
          <a:xfrm>
            <a:off x="609600" y="1535113"/>
            <a:ext cx="5386800" cy="639900"/>
          </a:xfrm>
          <a:prstGeom prst="rect">
            <a:avLst/>
          </a:prstGeom>
        </p:spPr>
        <p:txBody>
          <a:bodyPr spcFirstLastPara="1" wrap="square" lIns="117825" tIns="58900" rIns="117825" bIns="58900" anchor="b" anchorCtr="0">
            <a:noAutofit/>
          </a:bodyPr>
          <a:lstStyle/>
          <a:p>
            <a:pPr marL="0" lvl="0" indent="0">
              <a:spcBef>
                <a:spcPts val="600"/>
              </a:spcBef>
              <a:spcAft>
                <a:spcPts val="0"/>
              </a:spcAft>
              <a:buNone/>
            </a:pPr>
            <a:r>
              <a:rPr lang="en-US"/>
              <a:t>Research Fields (14)</a:t>
            </a:r>
            <a:endParaRPr/>
          </a:p>
        </p:txBody>
      </p:sp>
      <p:sp>
        <p:nvSpPr>
          <p:cNvPr id="208" name="Google Shape;208;p28"/>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6</a:t>
            </a:fld>
            <a:endParaRPr/>
          </a:p>
        </p:txBody>
      </p:sp>
      <p:sp>
        <p:nvSpPr>
          <p:cNvPr id="209" name="Google Shape;209;p28"/>
          <p:cNvSpPr txBox="1">
            <a:spLocks noGrp="1"/>
          </p:cNvSpPr>
          <p:nvPr>
            <p:ph type="body" idx="2"/>
          </p:nvPr>
        </p:nvSpPr>
        <p:spPr>
          <a:xfrm>
            <a:off x="609600" y="2174875"/>
            <a:ext cx="5386800" cy="3951300"/>
          </a:xfrm>
          <a:prstGeom prst="rect">
            <a:avLst/>
          </a:prstGeom>
        </p:spPr>
        <p:txBody>
          <a:bodyPr spcFirstLastPara="1" wrap="square" lIns="117825" tIns="58900" rIns="117825" bIns="58900" anchor="t" anchorCtr="0">
            <a:noAutofit/>
          </a:bodyPr>
          <a:lstStyle/>
          <a:p>
            <a:pPr marL="457200" lvl="0" indent="-342900" rtl="0">
              <a:spcBef>
                <a:spcPts val="600"/>
              </a:spcBef>
              <a:spcAft>
                <a:spcPts val="0"/>
              </a:spcAft>
              <a:buSzPts val="1800"/>
              <a:buChar char="•"/>
            </a:pPr>
            <a:r>
              <a:rPr lang="en-US" sz="1800"/>
              <a:t>Arts and Humanities	</a:t>
            </a:r>
            <a:endParaRPr sz="1800"/>
          </a:p>
          <a:p>
            <a:pPr marL="457200" lvl="0" indent="-342900" rtl="0">
              <a:spcBef>
                <a:spcPts val="0"/>
              </a:spcBef>
              <a:spcAft>
                <a:spcPts val="0"/>
              </a:spcAft>
              <a:buSzPts val="1800"/>
              <a:buChar char="•"/>
            </a:pPr>
            <a:r>
              <a:rPr lang="en-US" sz="1800"/>
              <a:t>Climate Science</a:t>
            </a:r>
            <a:endParaRPr sz="1800"/>
          </a:p>
          <a:p>
            <a:pPr marL="457200" lvl="0" indent="-342900" rtl="0">
              <a:spcBef>
                <a:spcPts val="0"/>
              </a:spcBef>
              <a:spcAft>
                <a:spcPts val="0"/>
              </a:spcAft>
              <a:buSzPts val="1800"/>
              <a:buChar char="•"/>
            </a:pPr>
            <a:r>
              <a:rPr lang="en-US" sz="1800"/>
              <a:t>Earth Observation</a:t>
            </a:r>
            <a:endParaRPr sz="1800"/>
          </a:p>
          <a:p>
            <a:pPr marL="457200" lvl="0" indent="-342900" rtl="0">
              <a:spcBef>
                <a:spcPts val="0"/>
              </a:spcBef>
              <a:spcAft>
                <a:spcPts val="0"/>
              </a:spcAft>
              <a:buSzPts val="1800"/>
              <a:buChar char="•"/>
            </a:pPr>
            <a:r>
              <a:rPr lang="en-US" sz="1800"/>
              <a:t>European Neutron and Photon Facilities </a:t>
            </a:r>
            <a:endParaRPr sz="1800"/>
          </a:p>
          <a:p>
            <a:pPr marL="457200" lvl="0" indent="-342900" rtl="0">
              <a:spcBef>
                <a:spcPts val="0"/>
              </a:spcBef>
              <a:spcAft>
                <a:spcPts val="0"/>
              </a:spcAft>
              <a:buSzPts val="1800"/>
              <a:buChar char="•"/>
            </a:pPr>
            <a:r>
              <a:rPr lang="en-US" sz="1800"/>
              <a:t>Gamma-Ray Astronomy	</a:t>
            </a:r>
            <a:endParaRPr sz="1800"/>
          </a:p>
          <a:p>
            <a:pPr marL="457200" lvl="0" indent="-342900" rtl="0">
              <a:spcBef>
                <a:spcPts val="0"/>
              </a:spcBef>
              <a:spcAft>
                <a:spcPts val="0"/>
              </a:spcAft>
              <a:buSzPts val="1800"/>
              <a:buChar char="•"/>
            </a:pPr>
            <a:r>
              <a:rPr lang="en-US" sz="1800"/>
              <a:t>Gravitational Wave Astronomy</a:t>
            </a:r>
            <a:endParaRPr sz="1800"/>
          </a:p>
          <a:p>
            <a:pPr marL="457200" lvl="0" indent="-342900" rtl="0">
              <a:spcBef>
                <a:spcPts val="0"/>
              </a:spcBef>
              <a:spcAft>
                <a:spcPts val="0"/>
              </a:spcAft>
              <a:buSzPts val="1800"/>
              <a:buChar char="•"/>
            </a:pPr>
            <a:r>
              <a:rPr lang="en-US" sz="1800"/>
              <a:t>High Energy Physics	</a:t>
            </a:r>
            <a:endParaRPr sz="1800"/>
          </a:p>
          <a:p>
            <a:pPr marL="457200" lvl="0" indent="-342900" rtl="0">
              <a:spcBef>
                <a:spcPts val="0"/>
              </a:spcBef>
              <a:spcAft>
                <a:spcPts val="0"/>
              </a:spcAft>
              <a:buSzPts val="1800"/>
              <a:buChar char="•"/>
            </a:pPr>
            <a:r>
              <a:rPr lang="en-US" sz="1800"/>
              <a:t>Ionospheric and Atmospheric Science</a:t>
            </a:r>
            <a:endParaRPr sz="1800"/>
          </a:p>
          <a:p>
            <a:pPr marL="457200" lvl="0" indent="-342900" rtl="0">
              <a:spcBef>
                <a:spcPts val="0"/>
              </a:spcBef>
              <a:spcAft>
                <a:spcPts val="0"/>
              </a:spcAft>
              <a:buSzPts val="1800"/>
              <a:buChar char="•"/>
            </a:pPr>
            <a:r>
              <a:rPr lang="en-US" sz="1800"/>
              <a:t>Infectious Disease Research	</a:t>
            </a:r>
            <a:endParaRPr sz="1800"/>
          </a:p>
          <a:p>
            <a:pPr marL="457200" lvl="0" indent="-342900" rtl="0">
              <a:spcBef>
                <a:spcPts val="0"/>
              </a:spcBef>
              <a:spcAft>
                <a:spcPts val="0"/>
              </a:spcAft>
              <a:buSzPts val="1800"/>
              <a:buChar char="•"/>
            </a:pPr>
            <a:r>
              <a:rPr lang="en-US" sz="1800"/>
              <a:t>Life Sciences	</a:t>
            </a:r>
            <a:endParaRPr sz="1800"/>
          </a:p>
          <a:p>
            <a:pPr marL="457200" lvl="0" indent="-342900" rtl="0">
              <a:spcBef>
                <a:spcPts val="0"/>
              </a:spcBef>
              <a:spcAft>
                <a:spcPts val="0"/>
              </a:spcAft>
              <a:buSzPts val="1800"/>
              <a:buChar char="•"/>
            </a:pPr>
            <a:r>
              <a:rPr lang="en-US" sz="1800"/>
              <a:t>Linguistics	</a:t>
            </a:r>
            <a:endParaRPr sz="1800"/>
          </a:p>
          <a:p>
            <a:pPr marL="457200" lvl="0" indent="-342900" rtl="0">
              <a:spcBef>
                <a:spcPts val="0"/>
              </a:spcBef>
              <a:spcAft>
                <a:spcPts val="0"/>
              </a:spcAft>
              <a:buSzPts val="1800"/>
              <a:buChar char="•"/>
            </a:pPr>
            <a:r>
              <a:rPr lang="en-US" sz="1800"/>
              <a:t>Nuclear Physics	</a:t>
            </a:r>
            <a:endParaRPr sz="1800"/>
          </a:p>
          <a:p>
            <a:pPr marL="457200" lvl="0" indent="-342900" rtl="0">
              <a:spcBef>
                <a:spcPts val="0"/>
              </a:spcBef>
              <a:spcAft>
                <a:spcPts val="0"/>
              </a:spcAft>
              <a:buSzPts val="1800"/>
              <a:buChar char="•"/>
            </a:pPr>
            <a:r>
              <a:rPr lang="en-US" sz="1800"/>
              <a:t>Radio Astronomy	</a:t>
            </a:r>
            <a:endParaRPr sz="1800"/>
          </a:p>
          <a:p>
            <a:pPr marL="457200" lvl="0" indent="-342900" rtl="0">
              <a:spcBef>
                <a:spcPts val="0"/>
              </a:spcBef>
              <a:spcAft>
                <a:spcPts val="0"/>
              </a:spcAft>
              <a:buSzPts val="1800"/>
              <a:buChar char="•"/>
            </a:pPr>
            <a:r>
              <a:rPr lang="en-US" sz="1800"/>
              <a:t>Virtual Atomic and Molecular Data Centre</a:t>
            </a:r>
            <a:endParaRPr sz="1800"/>
          </a:p>
        </p:txBody>
      </p:sp>
      <p:sp>
        <p:nvSpPr>
          <p:cNvPr id="210" name="Google Shape;210;p28"/>
          <p:cNvSpPr txBox="1">
            <a:spLocks noGrp="1"/>
          </p:cNvSpPr>
          <p:nvPr>
            <p:ph type="body" idx="3"/>
          </p:nvPr>
        </p:nvSpPr>
        <p:spPr>
          <a:xfrm>
            <a:off x="6193369" y="1535113"/>
            <a:ext cx="5388900" cy="639900"/>
          </a:xfrm>
          <a:prstGeom prst="rect">
            <a:avLst/>
          </a:prstGeom>
        </p:spPr>
        <p:txBody>
          <a:bodyPr spcFirstLastPara="1" wrap="square" lIns="117825" tIns="58900" rIns="117825" bIns="58900" anchor="b" anchorCtr="0">
            <a:noAutofit/>
          </a:bodyPr>
          <a:lstStyle/>
          <a:p>
            <a:pPr marL="0" lvl="0" indent="0">
              <a:spcBef>
                <a:spcPts val="600"/>
              </a:spcBef>
              <a:spcAft>
                <a:spcPts val="0"/>
              </a:spcAft>
              <a:buNone/>
            </a:pPr>
            <a:r>
              <a:rPr lang="en-US"/>
              <a:t>Others</a:t>
            </a:r>
            <a:endParaRPr/>
          </a:p>
        </p:txBody>
      </p:sp>
      <p:sp>
        <p:nvSpPr>
          <p:cNvPr id="211" name="Google Shape;211;p28"/>
          <p:cNvSpPr txBox="1">
            <a:spLocks noGrp="1"/>
          </p:cNvSpPr>
          <p:nvPr>
            <p:ph type="body" idx="4"/>
          </p:nvPr>
        </p:nvSpPr>
        <p:spPr>
          <a:xfrm>
            <a:off x="6193369" y="2174875"/>
            <a:ext cx="5388900" cy="3951300"/>
          </a:xfrm>
          <a:prstGeom prst="rect">
            <a:avLst/>
          </a:prstGeom>
        </p:spPr>
        <p:txBody>
          <a:bodyPr spcFirstLastPara="1" wrap="square" lIns="117825" tIns="58900" rIns="117825" bIns="58900" anchor="t" anchorCtr="0">
            <a:noAutofit/>
          </a:bodyPr>
          <a:lstStyle/>
          <a:p>
            <a:pPr marL="0" lvl="0" indent="0">
              <a:spcBef>
                <a:spcPts val="600"/>
              </a:spcBef>
              <a:spcAft>
                <a:spcPts val="0"/>
              </a:spcAft>
              <a:buNone/>
            </a:pPr>
            <a:r>
              <a:rPr lang="en-US" sz="1800"/>
              <a:t>Research Driven Services</a:t>
            </a:r>
            <a:endParaRPr sz="1800"/>
          </a:p>
          <a:p>
            <a:pPr marL="457200" lvl="0" indent="-342900">
              <a:spcBef>
                <a:spcPts val="600"/>
              </a:spcBef>
              <a:spcAft>
                <a:spcPts val="0"/>
              </a:spcAft>
              <a:buSzPts val="1800"/>
              <a:buChar char="•"/>
            </a:pPr>
            <a:r>
              <a:rPr lang="en-US" sz="1800"/>
              <a:t>HNSciCloud</a:t>
            </a:r>
            <a:endParaRPr sz="1800"/>
          </a:p>
          <a:p>
            <a:pPr marL="457200" lvl="0" indent="-342900">
              <a:spcBef>
                <a:spcPts val="0"/>
              </a:spcBef>
              <a:spcAft>
                <a:spcPts val="0"/>
              </a:spcAft>
              <a:buSzPts val="1800"/>
              <a:buChar char="•"/>
            </a:pPr>
            <a:r>
              <a:rPr lang="en-US" sz="1800"/>
              <a:t>ORCID</a:t>
            </a:r>
            <a:endParaRPr sz="1800"/>
          </a:p>
          <a:p>
            <a:pPr marL="0" lvl="0" indent="0">
              <a:spcBef>
                <a:spcPts val="600"/>
              </a:spcBef>
              <a:spcAft>
                <a:spcPts val="0"/>
              </a:spcAft>
              <a:buNone/>
            </a:pPr>
            <a:endParaRPr sz="1800"/>
          </a:p>
          <a:p>
            <a:pPr marL="0" lvl="0" indent="0">
              <a:spcBef>
                <a:spcPts val="600"/>
              </a:spcBef>
              <a:spcAft>
                <a:spcPts val="0"/>
              </a:spcAft>
              <a:buNone/>
            </a:pPr>
            <a:r>
              <a:rPr lang="en-US" sz="1800"/>
              <a:t>Identity Federation Projects/Communities</a:t>
            </a:r>
            <a:endParaRPr sz="1800"/>
          </a:p>
          <a:p>
            <a:pPr marL="457200" lvl="0" indent="-342900">
              <a:spcBef>
                <a:spcPts val="600"/>
              </a:spcBef>
              <a:spcAft>
                <a:spcPts val="0"/>
              </a:spcAft>
              <a:buSzPts val="1800"/>
              <a:buChar char="•"/>
            </a:pPr>
            <a:r>
              <a:rPr lang="en-US" sz="1800"/>
              <a:t>AARC(2)</a:t>
            </a:r>
            <a:endParaRPr sz="1800"/>
          </a:p>
          <a:p>
            <a:pPr marL="457200" lvl="0" indent="-342900">
              <a:spcBef>
                <a:spcPts val="0"/>
              </a:spcBef>
              <a:spcAft>
                <a:spcPts val="0"/>
              </a:spcAft>
              <a:buSzPts val="1800"/>
              <a:buChar char="•"/>
            </a:pPr>
            <a:r>
              <a:rPr lang="en-US" sz="1800"/>
              <a:t>GÉANT-GN4</a:t>
            </a:r>
            <a:endParaRPr sz="1800"/>
          </a:p>
          <a:p>
            <a:pPr marL="457200" lvl="0" indent="-342900">
              <a:spcBef>
                <a:spcPts val="0"/>
              </a:spcBef>
              <a:spcAft>
                <a:spcPts val="0"/>
              </a:spcAft>
              <a:buSzPts val="1800"/>
              <a:buChar char="•"/>
            </a:pPr>
            <a:r>
              <a:rPr lang="en-US" sz="1800"/>
              <a:t>InCommon/Internet2</a:t>
            </a:r>
            <a:endParaRPr sz="1800"/>
          </a:p>
          <a:p>
            <a:pPr marL="457200" lvl="0" indent="-342900">
              <a:spcBef>
                <a:spcPts val="0"/>
              </a:spcBef>
              <a:spcAft>
                <a:spcPts val="0"/>
              </a:spcAft>
              <a:buSzPts val="1800"/>
              <a:buChar char="•"/>
            </a:pPr>
            <a:r>
              <a:rPr lang="en-US" sz="1800"/>
              <a:t>REFEDS</a:t>
            </a:r>
            <a:endParaRPr sz="1800"/>
          </a:p>
          <a:p>
            <a:pPr marL="0" lvl="0" indent="0">
              <a:spcBef>
                <a:spcPts val="600"/>
              </a:spcBef>
              <a:spcAft>
                <a:spcPts val="0"/>
              </a:spcAft>
              <a:buNone/>
            </a:pPr>
            <a:endParaRPr sz="1800"/>
          </a:p>
          <a:p>
            <a:pPr marL="0" lvl="0" indent="0">
              <a:spcBef>
                <a:spcPts val="600"/>
              </a:spcBef>
              <a:spcAft>
                <a:spcPts val="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415600" y="2867800"/>
            <a:ext cx="11360700" cy="11223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dirty="0"/>
              <a:t>Progress since 2012</a:t>
            </a:r>
            <a:br>
              <a:rPr lang="en-US" dirty="0"/>
            </a:br>
            <a:r>
              <a:rPr lang="en-US" dirty="0"/>
              <a:t>(as seen in 2018)</a:t>
            </a:r>
            <a:endParaRPr dirty="0"/>
          </a:p>
        </p:txBody>
      </p:sp>
      <p:sp>
        <p:nvSpPr>
          <p:cNvPr id="218" name="Google Shape;218;p29"/>
          <p:cNvSpPr txBox="1">
            <a:spLocks noGrp="1"/>
          </p:cNvSpPr>
          <p:nvPr>
            <p:ph type="sldNum" idx="12"/>
          </p:nvPr>
        </p:nvSpPr>
        <p:spPr>
          <a:xfrm>
            <a:off x="11296610" y="6217622"/>
            <a:ext cx="731700" cy="5247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a:t>Evolution of FIM</a:t>
            </a:r>
            <a:endParaRPr/>
          </a:p>
        </p:txBody>
      </p:sp>
      <p:sp>
        <p:nvSpPr>
          <p:cNvPr id="225" name="Google Shape;225;p30"/>
          <p:cNvSpPr txBox="1">
            <a:spLocks noGrp="1"/>
          </p:cNvSpPr>
          <p:nvPr>
            <p:ph type="body" idx="1"/>
          </p:nvPr>
        </p:nvSpPr>
        <p:spPr>
          <a:xfrm>
            <a:off x="609600" y="1600201"/>
            <a:ext cx="10972800" cy="4526100"/>
          </a:xfrm>
          <a:prstGeom prst="rect">
            <a:avLst/>
          </a:prstGeom>
        </p:spPr>
        <p:txBody>
          <a:bodyPr spcFirstLastPara="1" wrap="square" lIns="117825" tIns="58900" rIns="117825" bIns="58900" anchor="t" anchorCtr="0">
            <a:noAutofit/>
          </a:bodyPr>
          <a:lstStyle/>
          <a:p>
            <a:pPr marL="0" lvl="0" indent="0">
              <a:spcBef>
                <a:spcPts val="800"/>
              </a:spcBef>
              <a:spcAft>
                <a:spcPts val="0"/>
              </a:spcAft>
              <a:buNone/>
            </a:pPr>
            <a:r>
              <a:rPr lang="en-US" i="1">
                <a:solidFill>
                  <a:srgbClr val="FF0000"/>
                </a:solidFill>
              </a:rPr>
              <a:t>Aim: “Authenticate locally, authorize globally”</a:t>
            </a:r>
            <a:endParaRPr i="1">
              <a:solidFill>
                <a:srgbClr val="FF0000"/>
              </a:solidFill>
            </a:endParaRPr>
          </a:p>
          <a:p>
            <a:pPr marL="457200" lvl="0" indent="-381000" rtl="0">
              <a:spcBef>
                <a:spcPts val="800"/>
              </a:spcBef>
              <a:spcAft>
                <a:spcPts val="0"/>
              </a:spcAft>
              <a:buClr>
                <a:srgbClr val="000000"/>
              </a:buClr>
              <a:buSzPts val="2400"/>
              <a:buFont typeface="Arial"/>
              <a:buChar char="•"/>
            </a:pPr>
            <a:r>
              <a:rPr lang="en-US" sz="2400">
                <a:solidFill>
                  <a:srgbClr val="000000"/>
                </a:solidFill>
                <a:latin typeface="Arial"/>
                <a:ea typeface="Arial"/>
                <a:cs typeface="Arial"/>
                <a:sym typeface="Arial"/>
              </a:rPr>
              <a:t>deliver good user experience</a:t>
            </a:r>
            <a:endParaRPr sz="2400">
              <a:solidFill>
                <a:srgbClr val="000000"/>
              </a:solidFill>
              <a:latin typeface="Arial"/>
              <a:ea typeface="Arial"/>
              <a:cs typeface="Arial"/>
              <a:sym typeface="Arial"/>
            </a:endParaRPr>
          </a:p>
          <a:p>
            <a:pPr marL="457200" lvl="0" indent="-381000"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extend the reach of campus credentials</a:t>
            </a:r>
            <a:endParaRPr sz="2400">
              <a:solidFill>
                <a:srgbClr val="000000"/>
              </a:solidFill>
              <a:latin typeface="Arial"/>
              <a:ea typeface="Arial"/>
              <a:cs typeface="Arial"/>
              <a:sym typeface="Arial"/>
            </a:endParaRPr>
          </a:p>
          <a:p>
            <a:pPr marL="457200" lvl="0" indent="-381000"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reduce the number of credentials needed by users</a:t>
            </a:r>
            <a:endParaRPr sz="2400">
              <a:solidFill>
                <a:srgbClr val="000000"/>
              </a:solidFill>
              <a:latin typeface="Arial"/>
              <a:ea typeface="Arial"/>
              <a:cs typeface="Arial"/>
              <a:sym typeface="Arial"/>
            </a:endParaRPr>
          </a:p>
          <a:p>
            <a:pPr marL="457200" lvl="0" indent="-381000"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leverage campus credential management practices</a:t>
            </a:r>
            <a:endParaRPr sz="2400">
              <a:solidFill>
                <a:srgbClr val="000000"/>
              </a:solidFill>
              <a:latin typeface="Arial"/>
              <a:ea typeface="Arial"/>
              <a:cs typeface="Arial"/>
              <a:sym typeface="Arial"/>
            </a:endParaRPr>
          </a:p>
          <a:p>
            <a:pPr marL="914400" lvl="1" indent="-381000"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focus more energy on their own</a:t>
            </a:r>
            <a:r>
              <a:rPr lang="en-US">
                <a:solidFill>
                  <a:srgbClr val="000000"/>
                </a:solidFill>
                <a:latin typeface="Arial"/>
                <a:ea typeface="Arial"/>
                <a:cs typeface="Arial"/>
                <a:sym typeface="Arial"/>
              </a:rPr>
              <a:t> </a:t>
            </a:r>
            <a:r>
              <a:rPr lang="en-US" sz="2400">
                <a:solidFill>
                  <a:srgbClr val="000000"/>
                </a:solidFill>
                <a:latin typeface="Arial"/>
                <a:ea typeface="Arial"/>
                <a:cs typeface="Arial"/>
                <a:sym typeface="Arial"/>
              </a:rPr>
              <a:t>services </a:t>
            </a:r>
            <a:endParaRPr sz="2400">
              <a:solidFill>
                <a:srgbClr val="000000"/>
              </a:solidFill>
              <a:latin typeface="Arial"/>
              <a:ea typeface="Arial"/>
              <a:cs typeface="Arial"/>
              <a:sym typeface="Arial"/>
            </a:endParaRPr>
          </a:p>
          <a:p>
            <a:pPr marL="457200" lvl="0" indent="-381000"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make federation a global infrastructure</a:t>
            </a:r>
            <a:endParaRPr sz="2400">
              <a:solidFill>
                <a:srgbClr val="000000"/>
              </a:solidFill>
              <a:latin typeface="Arial"/>
              <a:ea typeface="Arial"/>
              <a:cs typeface="Arial"/>
              <a:sym typeface="Arial"/>
            </a:endParaRPr>
          </a:p>
          <a:p>
            <a:pPr marL="914400" lvl="1" indent="-381000"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academic collaboration, itself global, benefits </a:t>
            </a:r>
            <a:endParaRPr sz="2400">
              <a:solidFill>
                <a:srgbClr val="000000"/>
              </a:solidFill>
              <a:latin typeface="Arial"/>
              <a:ea typeface="Arial"/>
              <a:cs typeface="Arial"/>
              <a:sym typeface="Arial"/>
            </a:endParaRPr>
          </a:p>
          <a:p>
            <a:pPr marL="0" lvl="0" indent="0" rtl="0">
              <a:spcBef>
                <a:spcPts val="800"/>
              </a:spcBef>
              <a:spcAft>
                <a:spcPts val="0"/>
              </a:spcAft>
              <a:buNone/>
            </a:pPr>
            <a:r>
              <a:rPr lang="en-US" sz="2400" i="1">
                <a:solidFill>
                  <a:srgbClr val="FF0000"/>
                </a:solidFill>
                <a:latin typeface="Arial"/>
                <a:ea typeface="Arial"/>
                <a:cs typeface="Arial"/>
                <a:sym typeface="Arial"/>
              </a:rPr>
              <a:t>In a very substantial sense, this has been achieved (for Authentication)</a:t>
            </a:r>
            <a:endParaRPr sz="2400">
              <a:solidFill>
                <a:srgbClr val="000000"/>
              </a:solidFill>
              <a:latin typeface="Arial"/>
              <a:ea typeface="Arial"/>
              <a:cs typeface="Arial"/>
              <a:sym typeface="Arial"/>
            </a:endParaRPr>
          </a:p>
          <a:p>
            <a:pPr marL="457200" lvl="0" indent="-381000" rtl="0">
              <a:spcBef>
                <a:spcPts val="800"/>
              </a:spcBef>
              <a:spcAft>
                <a:spcPts val="0"/>
              </a:spcAft>
              <a:buClr>
                <a:srgbClr val="000000"/>
              </a:buClr>
              <a:buSzPts val="2400"/>
              <a:buFont typeface="Arial"/>
              <a:buChar char="•"/>
            </a:pPr>
            <a:r>
              <a:rPr lang="en-US" sz="2400">
                <a:solidFill>
                  <a:srgbClr val="000000"/>
                </a:solidFill>
                <a:latin typeface="Arial"/>
                <a:ea typeface="Arial"/>
                <a:cs typeface="Arial"/>
                <a:sym typeface="Arial"/>
              </a:rPr>
              <a:t>FIM now spans the national R&amp;E federations from many countries into an aggregated whole known as eduGAIN</a:t>
            </a:r>
            <a:endParaRPr/>
          </a:p>
        </p:txBody>
      </p:sp>
      <p:sp>
        <p:nvSpPr>
          <p:cNvPr id="226" name="Google Shape;226;p30"/>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609600" y="274639"/>
            <a:ext cx="10972800" cy="1143000"/>
          </a:xfrm>
          <a:prstGeom prst="rect">
            <a:avLst/>
          </a:prstGeom>
        </p:spPr>
        <p:txBody>
          <a:bodyPr spcFirstLastPara="1" wrap="square" lIns="117825" tIns="58900" rIns="117825" bIns="58900" anchor="ctr" anchorCtr="0">
            <a:noAutofit/>
          </a:bodyPr>
          <a:lstStyle/>
          <a:p>
            <a:pPr marL="0" lvl="0" indent="0">
              <a:spcBef>
                <a:spcPts val="0"/>
              </a:spcBef>
              <a:spcAft>
                <a:spcPts val="0"/>
              </a:spcAft>
              <a:buNone/>
            </a:pPr>
            <a:r>
              <a:rPr lang="en-US" dirty="0"/>
              <a:t>The more difficult part</a:t>
            </a:r>
            <a:br>
              <a:rPr lang="en-US" dirty="0"/>
            </a:br>
            <a:r>
              <a:rPr lang="en-US" dirty="0"/>
              <a:t>(as seen in 2018)</a:t>
            </a:r>
            <a:endParaRPr dirty="0"/>
          </a:p>
        </p:txBody>
      </p:sp>
      <p:sp>
        <p:nvSpPr>
          <p:cNvPr id="233" name="Google Shape;233;p31"/>
          <p:cNvSpPr txBox="1">
            <a:spLocks noGrp="1"/>
          </p:cNvSpPr>
          <p:nvPr>
            <p:ph type="body" idx="1"/>
          </p:nvPr>
        </p:nvSpPr>
        <p:spPr>
          <a:xfrm>
            <a:off x="609600" y="1600201"/>
            <a:ext cx="10972800" cy="4526100"/>
          </a:xfrm>
          <a:prstGeom prst="rect">
            <a:avLst/>
          </a:prstGeom>
        </p:spPr>
        <p:txBody>
          <a:bodyPr spcFirstLastPara="1" wrap="square" lIns="117825" tIns="58900" rIns="117825" bIns="58900" anchor="t" anchorCtr="0">
            <a:noAutofit/>
          </a:bodyPr>
          <a:lstStyle/>
          <a:p>
            <a:pPr marL="0" lvl="0" indent="0" rtl="0">
              <a:spcBef>
                <a:spcPts val="800"/>
              </a:spcBef>
              <a:spcAft>
                <a:spcPts val="0"/>
              </a:spcAft>
              <a:buNone/>
            </a:pPr>
            <a:r>
              <a:rPr lang="en-US" sz="2400" i="1">
                <a:solidFill>
                  <a:srgbClr val="FF0000"/>
                </a:solidFill>
              </a:rPr>
              <a:t>“Authorise Globally” is more difficult (as identified in FIM4R v1)</a:t>
            </a:r>
            <a:endParaRPr sz="2400">
              <a:solidFill>
                <a:srgbClr val="000000"/>
              </a:solidFill>
            </a:endParaRPr>
          </a:p>
          <a:p>
            <a:pPr marL="457200" lvl="0" indent="-381000" rtl="0">
              <a:spcBef>
                <a:spcPts val="800"/>
              </a:spcBef>
              <a:spcAft>
                <a:spcPts val="0"/>
              </a:spcAft>
              <a:buClr>
                <a:srgbClr val="000000"/>
              </a:buClr>
              <a:buSzPts val="2400"/>
              <a:buChar char="•"/>
            </a:pPr>
            <a:r>
              <a:rPr lang="en-US" sz="2400">
                <a:solidFill>
                  <a:srgbClr val="000000"/>
                </a:solidFill>
              </a:rPr>
              <a:t>Access control/Authorisation to Research SPs</a:t>
            </a:r>
            <a:endParaRPr sz="2400">
              <a:solidFill>
                <a:srgbClr val="000000"/>
              </a:solidFill>
            </a:endParaRPr>
          </a:p>
          <a:p>
            <a:pPr marL="914400" lvl="1" indent="-381000" rtl="0">
              <a:spcBef>
                <a:spcPts val="0"/>
              </a:spcBef>
              <a:spcAft>
                <a:spcPts val="0"/>
              </a:spcAft>
              <a:buClr>
                <a:srgbClr val="000000"/>
              </a:buClr>
              <a:buSzPts val="2400"/>
              <a:buChar char="–"/>
            </a:pPr>
            <a:r>
              <a:rPr lang="en-US" sz="2400">
                <a:solidFill>
                  <a:srgbClr val="000000"/>
                </a:solidFill>
              </a:rPr>
              <a:t>perform checks of the attributes assigned to the user</a:t>
            </a:r>
            <a:endParaRPr>
              <a:solidFill>
                <a:srgbClr val="000000"/>
              </a:solidFill>
            </a:endParaRPr>
          </a:p>
          <a:p>
            <a:pPr marL="914400" lvl="1" indent="-381000" rtl="0">
              <a:spcBef>
                <a:spcPts val="0"/>
              </a:spcBef>
              <a:spcAft>
                <a:spcPts val="0"/>
              </a:spcAft>
              <a:buClr>
                <a:srgbClr val="000000"/>
              </a:buClr>
              <a:buSzPts val="2400"/>
              <a:buChar char="–"/>
            </a:pPr>
            <a:r>
              <a:rPr lang="en-US">
                <a:solidFill>
                  <a:srgbClr val="000000"/>
                </a:solidFill>
              </a:rPr>
              <a:t>user needs to get those attributes from somewhere</a:t>
            </a:r>
            <a:endParaRPr>
              <a:solidFill>
                <a:srgbClr val="000000"/>
              </a:solidFill>
            </a:endParaRPr>
          </a:p>
          <a:p>
            <a:pPr marL="457200" lvl="0" indent="-381000" rtl="0">
              <a:spcBef>
                <a:spcPts val="0"/>
              </a:spcBef>
              <a:spcAft>
                <a:spcPts val="0"/>
              </a:spcAft>
              <a:buClr>
                <a:srgbClr val="000000"/>
              </a:buClr>
              <a:buSzPts val="2400"/>
              <a:buChar char="•"/>
            </a:pPr>
            <a:r>
              <a:rPr lang="en-US" sz="2400">
                <a:solidFill>
                  <a:srgbClr val="000000"/>
                </a:solidFill>
              </a:rPr>
              <a:t>Initially just a singular infrastructure</a:t>
            </a:r>
            <a:endParaRPr sz="2400">
              <a:solidFill>
                <a:srgbClr val="000000"/>
              </a:solidFill>
            </a:endParaRPr>
          </a:p>
          <a:p>
            <a:pPr marL="914400" lvl="1" indent="-381000" rtl="0">
              <a:spcBef>
                <a:spcPts val="0"/>
              </a:spcBef>
              <a:spcAft>
                <a:spcPts val="0"/>
              </a:spcAft>
              <a:buClr>
                <a:srgbClr val="000000"/>
              </a:buClr>
              <a:buSzPts val="2400"/>
              <a:buChar char="–"/>
            </a:pPr>
            <a:r>
              <a:rPr lang="en-US" sz="2400">
                <a:solidFill>
                  <a:srgbClr val="000000"/>
                </a:solidFill>
              </a:rPr>
              <a:t>that operated by the national R&amp;E federations</a:t>
            </a:r>
            <a:endParaRPr sz="2400">
              <a:solidFill>
                <a:srgbClr val="000000"/>
              </a:solidFill>
            </a:endParaRPr>
          </a:p>
          <a:p>
            <a:pPr marL="457200" lvl="0" indent="-381000" rtl="0">
              <a:spcBef>
                <a:spcPts val="0"/>
              </a:spcBef>
              <a:spcAft>
                <a:spcPts val="0"/>
              </a:spcAft>
              <a:buClr>
                <a:srgbClr val="000000"/>
              </a:buClr>
              <a:buSzPts val="2400"/>
              <a:buChar char="•"/>
            </a:pPr>
            <a:r>
              <a:rPr lang="en-US" sz="2400">
                <a:solidFill>
                  <a:srgbClr val="000000"/>
                </a:solidFill>
              </a:rPr>
              <a:t>But the campus IDP is not authoritative for research attributes</a:t>
            </a:r>
            <a:r>
              <a:rPr lang="en-US">
                <a:solidFill>
                  <a:srgbClr val="000000"/>
                </a:solidFill>
              </a:rPr>
              <a:t> </a:t>
            </a:r>
            <a:endParaRPr>
              <a:solidFill>
                <a:srgbClr val="000000"/>
              </a:solidFill>
            </a:endParaRPr>
          </a:p>
          <a:p>
            <a:pPr marL="0" lvl="0" indent="0" rtl="0">
              <a:spcBef>
                <a:spcPts val="800"/>
              </a:spcBef>
              <a:spcAft>
                <a:spcPts val="0"/>
              </a:spcAft>
              <a:buNone/>
            </a:pPr>
            <a:r>
              <a:rPr lang="en-US" sz="2400">
                <a:solidFill>
                  <a:srgbClr val="000000"/>
                </a:solidFill>
              </a:rPr>
              <a:t>Concept of FIM gradually began to evolve</a:t>
            </a:r>
            <a:endParaRPr sz="2400">
              <a:solidFill>
                <a:srgbClr val="000000"/>
              </a:solidFill>
            </a:endParaRPr>
          </a:p>
          <a:p>
            <a:pPr marL="457200" lvl="0" indent="-381000" rtl="0">
              <a:spcBef>
                <a:spcPts val="800"/>
              </a:spcBef>
              <a:spcAft>
                <a:spcPts val="0"/>
              </a:spcAft>
              <a:buClr>
                <a:srgbClr val="000000"/>
              </a:buClr>
              <a:buSzPts val="2400"/>
              <a:buChar char="•"/>
            </a:pPr>
            <a:r>
              <a:rPr lang="en-US" sz="2400">
                <a:solidFill>
                  <a:srgbClr val="000000"/>
                </a:solidFill>
              </a:rPr>
              <a:t>Social ID gateways admitted users without waiting on their campus</a:t>
            </a:r>
            <a:endParaRPr sz="2400">
              <a:solidFill>
                <a:srgbClr val="000000"/>
              </a:solidFill>
            </a:endParaRPr>
          </a:p>
          <a:p>
            <a:pPr marL="457200" lvl="0" indent="-381000" rtl="0">
              <a:spcBef>
                <a:spcPts val="0"/>
              </a:spcBef>
              <a:spcAft>
                <a:spcPts val="0"/>
              </a:spcAft>
              <a:buClr>
                <a:srgbClr val="000000"/>
              </a:buClr>
              <a:buSzPts val="2400"/>
              <a:buChar char="•"/>
            </a:pPr>
            <a:r>
              <a:rPr lang="en-US" sz="2400">
                <a:solidFill>
                  <a:srgbClr val="000000"/>
                </a:solidFill>
              </a:rPr>
              <a:t>Credential providers for unaffiliated users started to pop up </a:t>
            </a:r>
            <a:endParaRPr sz="2400">
              <a:solidFill>
                <a:srgbClr val="000000"/>
              </a:solidFill>
            </a:endParaRPr>
          </a:p>
          <a:p>
            <a:pPr marL="457200" lvl="0" indent="-381000">
              <a:spcBef>
                <a:spcPts val="0"/>
              </a:spcBef>
              <a:spcAft>
                <a:spcPts val="0"/>
              </a:spcAft>
              <a:buClr>
                <a:srgbClr val="000000"/>
              </a:buClr>
              <a:buSzPts val="2400"/>
              <a:buChar char="•"/>
            </a:pPr>
            <a:r>
              <a:rPr lang="en-US" sz="2400">
                <a:solidFill>
                  <a:srgbClr val="000000"/>
                </a:solidFill>
              </a:rPr>
              <a:t>Research e­-Infrastructures experimented with Proxies </a:t>
            </a:r>
            <a:endParaRPr sz="2400">
              <a:solidFill>
                <a:srgbClr val="000000"/>
              </a:solidFill>
            </a:endParaRPr>
          </a:p>
        </p:txBody>
      </p:sp>
      <p:sp>
        <p:nvSpPr>
          <p:cNvPr id="234" name="Google Shape;234;p31"/>
          <p:cNvSpPr txBox="1">
            <a:spLocks noGrp="1"/>
          </p:cNvSpPr>
          <p:nvPr>
            <p:ph type="sldNum" idx="12"/>
          </p:nvPr>
        </p:nvSpPr>
        <p:spPr>
          <a:xfrm>
            <a:off x="8737600" y="6356351"/>
            <a:ext cx="2844900" cy="365100"/>
          </a:xfrm>
          <a:prstGeom prst="rect">
            <a:avLst/>
          </a:prstGeom>
        </p:spPr>
        <p:txBody>
          <a:bodyPr spcFirstLastPara="1" wrap="square" lIns="117825" tIns="58900" rIns="117825" bIns="58900" anchor="ctr" anchorCtr="0">
            <a:noAutofit/>
          </a:bodyPr>
          <a:lstStyle/>
          <a:p>
            <a:pPr marL="0" lvl="0" indent="0">
              <a:spcBef>
                <a:spcPts val="0"/>
              </a:spcBef>
              <a:spcAft>
                <a:spcPts val="0"/>
              </a:spcAft>
              <a:buClr>
                <a:srgbClr val="000000"/>
              </a:buClr>
              <a:buSzPts val="15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Custom 3">
      <a:dk1>
        <a:srgbClr val="181B6A"/>
      </a:dk1>
      <a:lt1>
        <a:srgbClr val="FFFFFF"/>
      </a:lt1>
      <a:dk2>
        <a:srgbClr val="838383"/>
      </a:dk2>
      <a:lt2>
        <a:srgbClr val="EEECE1"/>
      </a:lt2>
      <a:accent1>
        <a:srgbClr val="202B7D"/>
      </a:accent1>
      <a:accent2>
        <a:srgbClr val="030303"/>
      </a:accent2>
      <a:accent3>
        <a:srgbClr val="969696"/>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1941</Words>
  <Application>Microsoft Macintosh PowerPoint</Application>
  <PresentationFormat>Widescreen</PresentationFormat>
  <Paragraphs>254</Paragraphs>
  <Slides>33</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FIM4R version 2 paper</vt:lpstr>
      <vt:lpstr>Motivation</vt:lpstr>
      <vt:lpstr>“Every researcher is entitled to focus on their work and not be impeded by needless obstacles nor required to understand anything about the FIM infrastructure enabling their access to research services.” FIM4R version 2</vt:lpstr>
      <vt:lpstr>2012: FIM4R version 1</vt:lpstr>
      <vt:lpstr>2018: FIM4R version 2</vt:lpstr>
      <vt:lpstr>Who is represented?</vt:lpstr>
      <vt:lpstr>Progress since 2012 (as seen in 2018)</vt:lpstr>
      <vt:lpstr>Evolution of FIM</vt:lpstr>
      <vt:lpstr>The more difficult part (as seen in 2018)</vt:lpstr>
      <vt:lpstr>What are the successes since 2012? (As seen in 2018)</vt:lpstr>
      <vt:lpstr>Outstanding Challenges (1) (documented in 2018)</vt:lpstr>
      <vt:lpstr>Outstanding Challenges (2)</vt:lpstr>
      <vt:lpstr>Common Requirements (documented in 2018)</vt:lpstr>
      <vt:lpstr>Requirements Collection (for V2 paper 2018)</vt:lpstr>
      <vt:lpstr>11 Requirements Categories</vt:lpstr>
      <vt:lpstr>Recommendations (2018 – FIM4R version 2 paper)</vt:lpstr>
      <vt:lpstr>Nine Stakeholder Groups to address</vt:lpstr>
      <vt:lpstr>Overview on recommendations</vt:lpstr>
      <vt:lpstr>Acknowledgements</vt:lpstr>
      <vt:lpstr>Acknowledgements</vt:lpstr>
      <vt:lpstr>Questions?</vt:lpstr>
      <vt:lpstr>PowerPoint Presentation</vt:lpstr>
      <vt:lpstr>PowerPoint Presentation</vt:lpstr>
      <vt:lpstr>Backup slides (more details)</vt:lpstr>
      <vt:lpstr>Visit fim4r.org</vt:lpstr>
      <vt:lpstr>The Research Community SP/IdP Proxy</vt:lpstr>
      <vt:lpstr>PowerPoint Presentation</vt:lpstr>
      <vt:lpstr>FIM Ecosystem Constituents</vt:lpstr>
      <vt:lpstr>Governance and Coordination</vt:lpstr>
      <vt:lpstr>Baseline of Research User Experience</vt:lpstr>
      <vt:lpstr>Security Incident Response Readiness</vt:lpstr>
      <vt:lpstr>Harmonisation of Proxy Operations</vt:lpstr>
      <vt:lpstr>Sensitive Research User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FIM4R </dc:title>
  <dc:creator>Kelsey</dc:creator>
  <cp:lastModifiedBy>Kelsey, David (STFC,RAL,PPD)</cp:lastModifiedBy>
  <cp:revision>11</cp:revision>
  <dcterms:modified xsi:type="dcterms:W3CDTF">2026-02-09T12:37:12Z</dcterms:modified>
</cp:coreProperties>
</file>