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4"/>
  </p:sldMasterIdLst>
  <p:notesMasterIdLst>
    <p:notesMasterId r:id="rId10"/>
  </p:notesMasterIdLst>
  <p:handoutMasterIdLst>
    <p:handoutMasterId r:id="rId11"/>
  </p:handoutMasterIdLst>
  <p:sldIdLst>
    <p:sldId id="256" r:id="rId5"/>
    <p:sldId id="257" r:id="rId6"/>
    <p:sldId id="259" r:id="rId7"/>
    <p:sldId id="260" r:id="rId8"/>
    <p:sldId id="258" r:id="rId9"/>
  </p:sldIdLst>
  <p:sldSz cx="12192000" cy="6858000"/>
  <p:notesSz cx="6735763" cy="9866313"/>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3F5E"/>
    <a:srgbClr val="FBE7D9"/>
    <a:srgbClr val="F8D0B4"/>
    <a:srgbClr val="F6791C"/>
    <a:srgbClr val="ED1556"/>
    <a:srgbClr val="154081"/>
    <a:srgbClr val="FFFFFF"/>
    <a:srgbClr val="F57B20"/>
    <a:srgbClr val="F57A1E"/>
    <a:srgbClr val="013F5E"/>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7" autoAdjust="0"/>
    <p:restoredTop sz="94660"/>
  </p:normalViewPr>
  <p:slideViewPr>
    <p:cSldViewPr snapToGrid="0">
      <p:cViewPr varScale="1">
        <p:scale>
          <a:sx n="97" d="100"/>
          <a:sy n="97" d="100"/>
        </p:scale>
        <p:origin x="552" y="90"/>
      </p:cViewPr>
      <p:guideLst/>
    </p:cSldViewPr>
  </p:slideViewPr>
  <p:notesTextViewPr>
    <p:cViewPr>
      <p:scale>
        <a:sx n="3" d="2"/>
        <a:sy n="3" d="2"/>
      </p:scale>
      <p:origin x="0" y="0"/>
    </p:cViewPr>
  </p:notesTextViewPr>
  <p:sorterViewPr>
    <p:cViewPr varScale="1">
      <p:scale>
        <a:sx n="1" d="1"/>
        <a:sy n="1" d="1"/>
      </p:scale>
      <p:origin x="0" y="0"/>
    </p:cViewPr>
  </p:sorterViewPr>
  <p:notesViewPr>
    <p:cSldViewPr snapToGrid="0">
      <p:cViewPr varScale="1">
        <p:scale>
          <a:sx n="65" d="100"/>
          <a:sy n="65" d="100"/>
        </p:scale>
        <p:origin x="3630" y="72"/>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viewProps" Target="viewProps.xml"/><Relationship Id="rId3" Type="http://schemas.openxmlformats.org/officeDocument/2006/relationships/customXml" Target="../customXml/item3.xml"/><Relationship Id="rId7" Type="http://schemas.openxmlformats.org/officeDocument/2006/relationships/slide" Target="slides/slide3.xml"/><Relationship Id="rId12" Type="http://schemas.openxmlformats.org/officeDocument/2006/relationships/presProps" Target="presProps.xml"/><Relationship Id="rId2" Type="http://schemas.openxmlformats.org/officeDocument/2006/relationships/customXml" Target="../customXml/item2.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handoutMaster" Target="handoutMasters/handoutMaster1.xml"/><Relationship Id="rId5" Type="http://schemas.openxmlformats.org/officeDocument/2006/relationships/slide" Target="slides/slide1.xml"/><Relationship Id="rId15" Type="http://schemas.openxmlformats.org/officeDocument/2006/relationships/tableStyles" Target="tableStyles.xml"/><Relationship Id="rId10" Type="http://schemas.openxmlformats.org/officeDocument/2006/relationships/notesMaster" Target="notesMasters/notesMaster1.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theme" Target="theme/them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19413" cy="495300"/>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sz="quarter" idx="1"/>
          </p:nvPr>
        </p:nvSpPr>
        <p:spPr>
          <a:xfrm>
            <a:off x="3814763" y="0"/>
            <a:ext cx="2919412" cy="495300"/>
          </a:xfrm>
          <a:prstGeom prst="rect">
            <a:avLst/>
          </a:prstGeom>
        </p:spPr>
        <p:txBody>
          <a:bodyPr vert="horz" lIns="91440" tIns="45720" rIns="91440" bIns="45720" rtlCol="0"/>
          <a:lstStyle>
            <a:lvl1pPr algn="r">
              <a:defRPr sz="1200"/>
            </a:lvl1pPr>
          </a:lstStyle>
          <a:p>
            <a:fld id="{BDAC22B5-0AC3-437E-AEC5-9B5093B84522}" type="datetimeFigureOut">
              <a:rPr lang="en-GB" smtClean="0"/>
              <a:t>14/05/2025</a:t>
            </a:fld>
            <a:endParaRPr lang="en-GB"/>
          </a:p>
        </p:txBody>
      </p:sp>
      <p:sp>
        <p:nvSpPr>
          <p:cNvPr id="4" name="Footer Placeholder 3"/>
          <p:cNvSpPr>
            <a:spLocks noGrp="1"/>
          </p:cNvSpPr>
          <p:nvPr>
            <p:ph type="ftr" sz="quarter" idx="2"/>
          </p:nvPr>
        </p:nvSpPr>
        <p:spPr>
          <a:xfrm>
            <a:off x="0" y="9371013"/>
            <a:ext cx="2919413" cy="495300"/>
          </a:xfrm>
          <a:prstGeom prst="rect">
            <a:avLst/>
          </a:prstGeom>
        </p:spPr>
        <p:txBody>
          <a:bodyPr vert="horz" lIns="91440" tIns="45720" rIns="91440" bIns="45720" rtlCol="0" anchor="b"/>
          <a:lstStyle>
            <a:lvl1pPr algn="l">
              <a:defRPr sz="1200"/>
            </a:lvl1pPr>
          </a:lstStyle>
          <a:p>
            <a:endParaRPr lang="en-GB"/>
          </a:p>
        </p:txBody>
      </p:sp>
      <p:sp>
        <p:nvSpPr>
          <p:cNvPr id="5" name="Slide Number Placeholder 4"/>
          <p:cNvSpPr>
            <a:spLocks noGrp="1"/>
          </p:cNvSpPr>
          <p:nvPr>
            <p:ph type="sldNum" sz="quarter" idx="3"/>
          </p:nvPr>
        </p:nvSpPr>
        <p:spPr>
          <a:xfrm>
            <a:off x="3814763" y="9371013"/>
            <a:ext cx="2919412" cy="495300"/>
          </a:xfrm>
          <a:prstGeom prst="rect">
            <a:avLst/>
          </a:prstGeom>
        </p:spPr>
        <p:txBody>
          <a:bodyPr vert="horz" lIns="91440" tIns="45720" rIns="91440" bIns="45720" rtlCol="0" anchor="b"/>
          <a:lstStyle>
            <a:lvl1pPr algn="r">
              <a:defRPr sz="1200"/>
            </a:lvl1pPr>
          </a:lstStyle>
          <a:p>
            <a:fld id="{B008090E-EEB4-4C6F-A2F2-CCE568FE66CF}" type="slidenum">
              <a:rPr lang="en-GB" smtClean="0"/>
              <a:t>‹#›</a:t>
            </a:fld>
            <a:endParaRPr lang="en-GB"/>
          </a:p>
        </p:txBody>
      </p:sp>
    </p:spTree>
    <p:extLst>
      <p:ext uri="{BB962C8B-B14F-4D97-AF65-F5344CB8AC3E}">
        <p14:creationId xmlns:p14="http://schemas.microsoft.com/office/powerpoint/2010/main" val="270300433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18831" cy="495029"/>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15373" y="0"/>
            <a:ext cx="2918831" cy="495029"/>
          </a:xfrm>
          <a:prstGeom prst="rect">
            <a:avLst/>
          </a:prstGeom>
        </p:spPr>
        <p:txBody>
          <a:bodyPr vert="horz" lIns="91440" tIns="45720" rIns="91440" bIns="45720" rtlCol="0"/>
          <a:lstStyle>
            <a:lvl1pPr algn="r">
              <a:defRPr sz="1200"/>
            </a:lvl1pPr>
          </a:lstStyle>
          <a:p>
            <a:fld id="{E41D8A83-A817-41E3-A602-3B517E18334E}" type="datetimeFigureOut">
              <a:rPr lang="en-GB" smtClean="0"/>
              <a:t>14/05/2025</a:t>
            </a:fld>
            <a:endParaRPr lang="en-GB"/>
          </a:p>
        </p:txBody>
      </p:sp>
      <p:sp>
        <p:nvSpPr>
          <p:cNvPr id="4" name="Slide Image Placeholder 3"/>
          <p:cNvSpPr>
            <a:spLocks noGrp="1" noRot="1" noChangeAspect="1"/>
          </p:cNvSpPr>
          <p:nvPr>
            <p:ph type="sldImg" idx="2"/>
          </p:nvPr>
        </p:nvSpPr>
        <p:spPr>
          <a:xfrm>
            <a:off x="409575" y="1233488"/>
            <a:ext cx="5916613" cy="3328987"/>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73577" y="4748163"/>
            <a:ext cx="5388610" cy="3884861"/>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6" name="Footer Placeholder 5"/>
          <p:cNvSpPr>
            <a:spLocks noGrp="1"/>
          </p:cNvSpPr>
          <p:nvPr>
            <p:ph type="ftr" sz="quarter" idx="4"/>
          </p:nvPr>
        </p:nvSpPr>
        <p:spPr>
          <a:xfrm>
            <a:off x="0" y="9371286"/>
            <a:ext cx="2918831" cy="495028"/>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15373" y="9371286"/>
            <a:ext cx="2918831" cy="495028"/>
          </a:xfrm>
          <a:prstGeom prst="rect">
            <a:avLst/>
          </a:prstGeom>
        </p:spPr>
        <p:txBody>
          <a:bodyPr vert="horz" lIns="91440" tIns="45720" rIns="91440" bIns="45720" rtlCol="0" anchor="b"/>
          <a:lstStyle>
            <a:lvl1pPr algn="r">
              <a:defRPr sz="1200"/>
            </a:lvl1pPr>
          </a:lstStyle>
          <a:p>
            <a:fld id="{9CBC110B-1C27-4A5B-8007-E6BF4BB6C5F7}" type="slidenum">
              <a:rPr lang="en-GB" smtClean="0"/>
              <a:t>‹#›</a:t>
            </a:fld>
            <a:endParaRPr lang="en-GB"/>
          </a:p>
        </p:txBody>
      </p:sp>
    </p:spTree>
    <p:extLst>
      <p:ext uri="{BB962C8B-B14F-4D97-AF65-F5344CB8AC3E}">
        <p14:creationId xmlns:p14="http://schemas.microsoft.com/office/powerpoint/2010/main" val="403172686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png"/><Relationship Id="rId1" Type="http://schemas.openxmlformats.org/officeDocument/2006/relationships/slideMaster" Target="../slideMasters/slideMaster1.xml"/><Relationship Id="rId5" Type="http://schemas.openxmlformats.org/officeDocument/2006/relationships/image" Target="../media/image8.png"/><Relationship Id="rId4" Type="http://schemas.openxmlformats.org/officeDocument/2006/relationships/image" Target="../media/image7.png"/></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5.png"/><Relationship Id="rId1" Type="http://schemas.openxmlformats.org/officeDocument/2006/relationships/slideMaster" Target="../slideMasters/slideMaster1.xml"/><Relationship Id="rId5" Type="http://schemas.openxmlformats.org/officeDocument/2006/relationships/image" Target="../media/image6.jpeg"/><Relationship Id="rId4" Type="http://schemas.openxmlformats.org/officeDocument/2006/relationships/image" Target="../media/image8.png"/></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1" name="Rectangle 20"/>
          <p:cNvSpPr/>
          <p:nvPr userDrawn="1"/>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9" name="Rectangle 18"/>
          <p:cNvSpPr/>
          <p:nvPr userDrawn="1"/>
        </p:nvSpPr>
        <p:spPr>
          <a:xfrm>
            <a:off x="0" y="0"/>
            <a:ext cx="16256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 name="Text Placeholder 4"/>
          <p:cNvSpPr>
            <a:spLocks noGrp="1"/>
          </p:cNvSpPr>
          <p:nvPr>
            <p:ph type="body" sz="quarter" idx="11" hasCustomPrompt="1"/>
          </p:nvPr>
        </p:nvSpPr>
        <p:spPr>
          <a:xfrm>
            <a:off x="1240257" y="3625009"/>
            <a:ext cx="6795911" cy="375289"/>
          </a:xfrm>
        </p:spPr>
        <p:txBody>
          <a:bodyPr>
            <a:normAutofit/>
          </a:bodyPr>
          <a:lstStyle>
            <a:lvl1pPr marL="0" indent="0">
              <a:buNone/>
              <a:defRPr sz="2000" b="1" baseline="0"/>
            </a:lvl1pPr>
          </a:lstStyle>
          <a:p>
            <a:pPr lvl="0"/>
            <a:r>
              <a:rPr lang="en-US" dirty="0" smtClean="0"/>
              <a:t>Presenter</a:t>
            </a:r>
          </a:p>
        </p:txBody>
      </p:sp>
      <p:sp>
        <p:nvSpPr>
          <p:cNvPr id="7" name="Text Placeholder 6"/>
          <p:cNvSpPr>
            <a:spLocks noGrp="1"/>
          </p:cNvSpPr>
          <p:nvPr>
            <p:ph type="body" sz="quarter" idx="12" hasCustomPrompt="1"/>
          </p:nvPr>
        </p:nvSpPr>
        <p:spPr>
          <a:xfrm>
            <a:off x="1240256" y="5484095"/>
            <a:ext cx="6671027" cy="436340"/>
          </a:xfrm>
        </p:spPr>
        <p:txBody>
          <a:bodyPr>
            <a:normAutofit/>
          </a:bodyPr>
          <a:lstStyle>
            <a:lvl1pPr marL="0" indent="0">
              <a:buNone/>
              <a:defRPr sz="1800"/>
            </a:lvl1pPr>
          </a:lstStyle>
          <a:p>
            <a:pPr lvl="0"/>
            <a:r>
              <a:rPr lang="en-US" dirty="0" smtClean="0"/>
              <a:t>Event, Location</a:t>
            </a:r>
            <a:endParaRPr lang="en-GB" dirty="0"/>
          </a:p>
        </p:txBody>
      </p:sp>
      <p:sp>
        <p:nvSpPr>
          <p:cNvPr id="12" name="Text Placeholder 10"/>
          <p:cNvSpPr>
            <a:spLocks noGrp="1"/>
          </p:cNvSpPr>
          <p:nvPr>
            <p:ph type="body" sz="quarter" idx="17" hasCustomPrompt="1"/>
          </p:nvPr>
        </p:nvSpPr>
        <p:spPr>
          <a:xfrm>
            <a:off x="1240257" y="2804346"/>
            <a:ext cx="6683727" cy="503459"/>
          </a:xfrm>
        </p:spPr>
        <p:txBody>
          <a:bodyPr>
            <a:normAutofit/>
          </a:bodyPr>
          <a:lstStyle>
            <a:lvl1pPr marL="0" indent="0">
              <a:buNone/>
              <a:defRPr sz="1950">
                <a:solidFill>
                  <a:srgbClr val="F6791C"/>
                </a:solidFill>
              </a:defRPr>
            </a:lvl1pPr>
          </a:lstStyle>
          <a:p>
            <a:pPr lvl="0"/>
            <a:r>
              <a:rPr lang="en-US" dirty="0" smtClean="0"/>
              <a:t>Subtitle</a:t>
            </a:r>
          </a:p>
        </p:txBody>
      </p:sp>
      <p:sp>
        <p:nvSpPr>
          <p:cNvPr id="11" name="Text Placeholder 10"/>
          <p:cNvSpPr>
            <a:spLocks noGrp="1"/>
          </p:cNvSpPr>
          <p:nvPr>
            <p:ph type="body" sz="quarter" idx="14" hasCustomPrompt="1"/>
          </p:nvPr>
        </p:nvSpPr>
        <p:spPr>
          <a:xfrm>
            <a:off x="1240257" y="2398309"/>
            <a:ext cx="6683727" cy="473242"/>
          </a:xfrm>
        </p:spPr>
        <p:txBody>
          <a:bodyPr>
            <a:noAutofit/>
          </a:bodyPr>
          <a:lstStyle>
            <a:lvl1pPr marL="0" indent="0">
              <a:buNone/>
              <a:defRPr sz="2400" b="1"/>
            </a:lvl1pPr>
          </a:lstStyle>
          <a:p>
            <a:pPr lvl="0"/>
            <a:r>
              <a:rPr lang="en-US" dirty="0" smtClean="0"/>
              <a:t>Title</a:t>
            </a:r>
          </a:p>
        </p:txBody>
      </p:sp>
      <p:sp>
        <p:nvSpPr>
          <p:cNvPr id="13" name="Text Placeholder 6"/>
          <p:cNvSpPr>
            <a:spLocks noGrp="1"/>
          </p:cNvSpPr>
          <p:nvPr>
            <p:ph type="body" sz="quarter" idx="18" hasCustomPrompt="1"/>
          </p:nvPr>
        </p:nvSpPr>
        <p:spPr>
          <a:xfrm>
            <a:off x="1240256" y="5785332"/>
            <a:ext cx="6671027" cy="428319"/>
          </a:xfrm>
        </p:spPr>
        <p:txBody>
          <a:bodyPr>
            <a:normAutofit/>
          </a:bodyPr>
          <a:lstStyle>
            <a:lvl1pPr marL="0" indent="0">
              <a:buNone/>
              <a:defRPr sz="1800"/>
            </a:lvl1pPr>
          </a:lstStyle>
          <a:p>
            <a:pPr lvl="0"/>
            <a:r>
              <a:rPr lang="en-US" dirty="0" smtClean="0"/>
              <a:t>Date</a:t>
            </a:r>
            <a:endParaRPr lang="en-GB" dirty="0"/>
          </a:p>
        </p:txBody>
      </p:sp>
      <p:sp>
        <p:nvSpPr>
          <p:cNvPr id="16" name="Text Placeholder 4"/>
          <p:cNvSpPr>
            <a:spLocks noGrp="1"/>
          </p:cNvSpPr>
          <p:nvPr>
            <p:ph type="body" sz="quarter" idx="19" hasCustomPrompt="1"/>
          </p:nvPr>
        </p:nvSpPr>
        <p:spPr>
          <a:xfrm>
            <a:off x="1240257" y="3947187"/>
            <a:ext cx="6795911" cy="347215"/>
          </a:xfrm>
        </p:spPr>
        <p:txBody>
          <a:bodyPr>
            <a:normAutofit/>
          </a:bodyPr>
          <a:lstStyle>
            <a:lvl1pPr marL="0" indent="0">
              <a:buNone/>
              <a:defRPr sz="1800" b="0" baseline="0"/>
            </a:lvl1pPr>
          </a:lstStyle>
          <a:p>
            <a:pPr lvl="0"/>
            <a:r>
              <a:rPr lang="en-US" dirty="0" smtClean="0"/>
              <a:t>Role in Community, AARC (if applicable)</a:t>
            </a:r>
          </a:p>
        </p:txBody>
      </p:sp>
      <p:sp>
        <p:nvSpPr>
          <p:cNvPr id="18" name="Text Placeholder 4"/>
          <p:cNvSpPr>
            <a:spLocks noGrp="1"/>
          </p:cNvSpPr>
          <p:nvPr>
            <p:ph type="body" sz="quarter" idx="20" hasCustomPrompt="1"/>
          </p:nvPr>
        </p:nvSpPr>
        <p:spPr>
          <a:xfrm>
            <a:off x="1240257" y="4249757"/>
            <a:ext cx="8818145" cy="347215"/>
          </a:xfrm>
        </p:spPr>
        <p:txBody>
          <a:bodyPr>
            <a:normAutofit/>
          </a:bodyPr>
          <a:lstStyle>
            <a:lvl1pPr marL="0" indent="0">
              <a:buNone/>
              <a:defRPr sz="1800" b="0" baseline="0"/>
            </a:lvl1pPr>
          </a:lstStyle>
          <a:p>
            <a:pPr lvl="0"/>
            <a:r>
              <a:rPr lang="en-US" dirty="0" smtClean="0"/>
              <a:t>Role in Organisation, Organisation Name (if Applicable)</a:t>
            </a:r>
          </a:p>
        </p:txBody>
      </p:sp>
      <p:sp>
        <p:nvSpPr>
          <p:cNvPr id="4" name="Text Placeholder 3"/>
          <p:cNvSpPr>
            <a:spLocks noGrp="1"/>
          </p:cNvSpPr>
          <p:nvPr>
            <p:ph type="body" sz="quarter" idx="21" hasCustomPrompt="1"/>
          </p:nvPr>
        </p:nvSpPr>
        <p:spPr>
          <a:xfrm>
            <a:off x="1486792" y="4765917"/>
            <a:ext cx="1219200" cy="190399"/>
          </a:xfrm>
        </p:spPr>
        <p:txBody>
          <a:bodyPr>
            <a:normAutofit/>
          </a:bodyPr>
          <a:lstStyle>
            <a:lvl1pPr marL="0" indent="0">
              <a:buNone/>
              <a:defRPr sz="600"/>
            </a:lvl1pPr>
          </a:lstStyle>
          <a:p>
            <a:pPr lvl="0"/>
            <a:r>
              <a:rPr lang="en-US" dirty="0" smtClean="0"/>
              <a:t>Logo (optional)</a:t>
            </a:r>
            <a:endParaRPr lang="en-GB" dirty="0"/>
          </a:p>
        </p:txBody>
      </p:sp>
      <p:pic>
        <p:nvPicPr>
          <p:cNvPr id="20" name="Picture 1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856358" y="-42332"/>
            <a:ext cx="4389920" cy="6942667"/>
          </a:xfrm>
          <a:prstGeom prst="rect">
            <a:avLst/>
          </a:prstGeom>
        </p:spPr>
      </p:pic>
      <p:pic>
        <p:nvPicPr>
          <p:cNvPr id="22" name="Picture 21"/>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77682" y="480622"/>
            <a:ext cx="1482776" cy="1339714"/>
          </a:xfrm>
          <a:prstGeom prst="rect">
            <a:avLst/>
          </a:prstGeom>
        </p:spPr>
      </p:pic>
      <p:sp>
        <p:nvSpPr>
          <p:cNvPr id="23" name="TextBox 22"/>
          <p:cNvSpPr txBox="1"/>
          <p:nvPr userDrawn="1"/>
        </p:nvSpPr>
        <p:spPr>
          <a:xfrm>
            <a:off x="2818932" y="927797"/>
            <a:ext cx="5918159" cy="353943"/>
          </a:xfrm>
          <a:prstGeom prst="rect">
            <a:avLst/>
          </a:prstGeom>
          <a:noFill/>
        </p:spPr>
        <p:txBody>
          <a:bodyPr wrap="none" rtlCol="0">
            <a:spAutoFit/>
          </a:bodyPr>
          <a:lstStyle/>
          <a:p>
            <a:r>
              <a:rPr lang="en-GB" sz="1700" dirty="0" smtClean="0">
                <a:solidFill>
                  <a:srgbClr val="003F5E"/>
                </a:solidFill>
              </a:rPr>
              <a:t>Authentication and Authorisation for Research and Collaboration</a:t>
            </a:r>
            <a:endParaRPr lang="en-GB" sz="1700" dirty="0">
              <a:solidFill>
                <a:srgbClr val="003F5E"/>
              </a:solidFill>
            </a:endParaRPr>
          </a:p>
        </p:txBody>
      </p:sp>
    </p:spTree>
    <p:extLst>
      <p:ext uri="{BB962C8B-B14F-4D97-AF65-F5344CB8AC3E}">
        <p14:creationId xmlns:p14="http://schemas.microsoft.com/office/powerpoint/2010/main" val="4164422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lvl1pPr>
              <a:lnSpc>
                <a:spcPct val="100000"/>
              </a:lnSpc>
              <a:defRPr sz="2200">
                <a:latin typeface="+mn-lt"/>
              </a:defRPr>
            </a:lvl1pPr>
            <a:lvl2pPr>
              <a:lnSpc>
                <a:spcPct val="100000"/>
              </a:lnSpc>
              <a:defRPr sz="1800">
                <a:solidFill>
                  <a:srgbClr val="004361"/>
                </a:solidFill>
                <a:latin typeface="+mn-lt"/>
              </a:defRPr>
            </a:lvl2pPr>
            <a:lvl3pPr>
              <a:lnSpc>
                <a:spcPct val="100000"/>
              </a:lnSpc>
              <a:defRPr sz="1800">
                <a:solidFill>
                  <a:srgbClr val="003F5E"/>
                </a:solidFill>
                <a:latin typeface="+mn-lt"/>
              </a:defRPr>
            </a:lvl3pPr>
            <a:lvl4pPr>
              <a:lnSpc>
                <a:spcPct val="100000"/>
              </a:lnSpc>
              <a:defRPr sz="1800">
                <a:latin typeface="+mn-lt"/>
              </a:defRPr>
            </a:lvl4pPr>
          </a:lstStyle>
          <a:p>
            <a:pPr lvl="0"/>
            <a:r>
              <a:rPr lang="en-US" smtClean="0"/>
              <a:t>Edit Master text styles</a:t>
            </a:r>
          </a:p>
          <a:p>
            <a:pPr lvl="1"/>
            <a:r>
              <a:rPr lang="en-US" smtClean="0"/>
              <a:t>Second level</a:t>
            </a:r>
          </a:p>
          <a:p>
            <a:pPr lvl="2"/>
            <a:r>
              <a:rPr lang="en-US" smtClean="0"/>
              <a:t>Third level</a:t>
            </a:r>
          </a:p>
          <a:p>
            <a:pPr lvl="3"/>
            <a:r>
              <a:rPr lang="en-US" smtClean="0"/>
              <a:t>Fourth level</a:t>
            </a:r>
          </a:p>
        </p:txBody>
      </p:sp>
      <p:sp>
        <p:nvSpPr>
          <p:cNvPr id="6" name="Slide Number Placeholder 5"/>
          <p:cNvSpPr>
            <a:spLocks noGrp="1"/>
          </p:cNvSpPr>
          <p:nvPr>
            <p:ph type="sldNum" sz="quarter" idx="12"/>
          </p:nvPr>
        </p:nvSpPr>
        <p:spPr/>
        <p:txBody>
          <a:bodyPr/>
          <a:lstStyle>
            <a:lvl1pPr algn="r">
              <a:defRPr/>
            </a:lvl1pPr>
          </a:lstStyle>
          <a:p>
            <a:fld id="{6F576E6A-F32A-4612-884C-86870357C6B4}" type="slidenum">
              <a:rPr lang="en-GB" smtClean="0"/>
              <a:pPr/>
              <a:t>‹#›</a:t>
            </a:fld>
            <a:endParaRPr lang="en-GB"/>
          </a:p>
        </p:txBody>
      </p:sp>
      <p:sp>
        <p:nvSpPr>
          <p:cNvPr id="8"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263139938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57200" y="1825625"/>
            <a:ext cx="5562600" cy="4351338"/>
          </a:xfrm>
        </p:spPr>
        <p:txBody>
          <a:bodyPr/>
          <a:lstStyle>
            <a:lvl1pPr>
              <a:defRPr>
                <a:latin typeface="+mn-lt"/>
              </a:defRPr>
            </a:lvl1pPr>
            <a:lvl2pPr>
              <a:defRPr>
                <a:latin typeface="+mn-lt"/>
              </a:defRPr>
            </a:lvl2pPr>
            <a:lvl3pPr>
              <a:defRPr>
                <a:latin typeface="+mn-lt"/>
              </a:defRPr>
            </a:lvl3pPr>
            <a:lvl4pPr>
              <a:defRPr>
                <a:latin typeface="+mn-lt"/>
              </a:defRPr>
            </a:lvl4pPr>
            <a:lvl5pPr>
              <a:defRPr>
                <a:latin typeface="+mn-lt"/>
              </a:defRPr>
            </a:lvl5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
        <p:nvSpPr>
          <p:cNvPr id="4" name="Content Placeholder 3"/>
          <p:cNvSpPr>
            <a:spLocks noGrp="1"/>
          </p:cNvSpPr>
          <p:nvPr>
            <p:ph sz="half" idx="2"/>
          </p:nvPr>
        </p:nvSpPr>
        <p:spPr>
          <a:xfrm>
            <a:off x="6172200" y="1825625"/>
            <a:ext cx="5181600" cy="4351338"/>
          </a:xfrm>
        </p:spPr>
        <p:txBody>
          <a:bodyPr/>
          <a:lstStyle>
            <a:lvl1pPr>
              <a:defRPr sz="1500">
                <a:latin typeface="+mn-lt"/>
              </a:defRPr>
            </a:lvl1pPr>
            <a:lvl2pPr>
              <a:defRPr>
                <a:latin typeface="+mn-lt"/>
              </a:defRPr>
            </a:lvl2pPr>
            <a:lvl3pPr>
              <a:defRPr>
                <a:latin typeface="+mn-lt"/>
              </a:defRPr>
            </a:lvl3pPr>
            <a:lvl4pPr>
              <a:defRPr>
                <a:latin typeface="+mn-lt"/>
              </a:defRPr>
            </a:lvl4pPr>
            <a:lvl5pPr>
              <a:defRPr>
                <a:latin typeface="+mn-lt"/>
              </a:defRPr>
            </a:lvl5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
        <p:nvSpPr>
          <p:cNvPr id="7" name="Slide Number Placeholder 6"/>
          <p:cNvSpPr>
            <a:spLocks noGrp="1"/>
          </p:cNvSpPr>
          <p:nvPr>
            <p:ph type="sldNum" sz="quarter" idx="12"/>
          </p:nvPr>
        </p:nvSpPr>
        <p:spPr/>
        <p:txBody>
          <a:bodyPr/>
          <a:lstStyle/>
          <a:p>
            <a:fld id="{6F576E6A-F32A-4612-884C-86870357C6B4}" type="slidenum">
              <a:rPr lang="en-GB" smtClean="0"/>
              <a:t>‹#›</a:t>
            </a:fld>
            <a:endParaRPr lang="en-GB"/>
          </a:p>
        </p:txBody>
      </p:sp>
      <p:sp>
        <p:nvSpPr>
          <p:cNvPr id="2" name="Title 1"/>
          <p:cNvSpPr>
            <a:spLocks noGrp="1"/>
          </p:cNvSpPr>
          <p:nvPr>
            <p:ph type="title"/>
          </p:nvPr>
        </p:nvSpPr>
        <p:spPr/>
        <p:txBody>
          <a:bodyPr/>
          <a:lstStyle/>
          <a:p>
            <a:r>
              <a:rPr lang="en-US" smtClean="0"/>
              <a:t>Click to edit Master title style</a:t>
            </a:r>
            <a:endParaRPr lang="en-GB"/>
          </a:p>
        </p:txBody>
      </p:sp>
    </p:spTree>
    <p:extLst>
      <p:ext uri="{BB962C8B-B14F-4D97-AF65-F5344CB8AC3E}">
        <p14:creationId xmlns:p14="http://schemas.microsoft.com/office/powerpoint/2010/main" val="271087764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482603" y="1681163"/>
            <a:ext cx="5514975"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Edit Master text styles</a:t>
            </a:r>
          </a:p>
        </p:txBody>
      </p:sp>
      <p:sp>
        <p:nvSpPr>
          <p:cNvPr id="4" name="Content Placeholder 3"/>
          <p:cNvSpPr>
            <a:spLocks noGrp="1"/>
          </p:cNvSpPr>
          <p:nvPr>
            <p:ph sz="half" idx="2"/>
          </p:nvPr>
        </p:nvSpPr>
        <p:spPr>
          <a:xfrm>
            <a:off x="482601" y="2489204"/>
            <a:ext cx="5553075" cy="370046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ext Placeholder 4"/>
          <p:cNvSpPr>
            <a:spLocks noGrp="1"/>
          </p:cNvSpPr>
          <p:nvPr>
            <p:ph type="body" sz="quarter" idx="3"/>
          </p:nvPr>
        </p:nvSpPr>
        <p:spPr>
          <a:xfrm>
            <a:off x="6172202" y="1681163"/>
            <a:ext cx="5183188"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Edit Master text styles</a:t>
            </a:r>
          </a:p>
        </p:txBody>
      </p:sp>
      <p:sp>
        <p:nvSpPr>
          <p:cNvPr id="6" name="Content Placeholder 5"/>
          <p:cNvSpPr>
            <a:spLocks noGrp="1"/>
          </p:cNvSpPr>
          <p:nvPr>
            <p:ph sz="quarter" idx="4"/>
          </p:nvPr>
        </p:nvSpPr>
        <p:spPr>
          <a:xfrm>
            <a:off x="6172202"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9" name="Slide Number Placeholder 8"/>
          <p:cNvSpPr>
            <a:spLocks noGrp="1"/>
          </p:cNvSpPr>
          <p:nvPr>
            <p:ph type="sldNum" sz="quarter" idx="12"/>
          </p:nvPr>
        </p:nvSpPr>
        <p:spPr/>
        <p:txBody>
          <a:bodyPr/>
          <a:lstStyle/>
          <a:p>
            <a:fld id="{6F576E6A-F32A-4612-884C-86870357C6B4}" type="slidenum">
              <a:rPr lang="en-GB" smtClean="0"/>
              <a:t>‹#›</a:t>
            </a:fld>
            <a:endParaRPr lang="en-GB"/>
          </a:p>
        </p:txBody>
      </p:sp>
      <p:sp>
        <p:nvSpPr>
          <p:cNvPr id="10"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88948224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66:33 Text Image Slide">
    <p:spTree>
      <p:nvGrpSpPr>
        <p:cNvPr id="1" name=""/>
        <p:cNvGrpSpPr/>
        <p:nvPr/>
      </p:nvGrpSpPr>
      <p:grpSpPr>
        <a:xfrm>
          <a:off x="0" y="0"/>
          <a:ext cx="0" cy="0"/>
          <a:chOff x="0" y="0"/>
          <a:chExt cx="0" cy="0"/>
        </a:xfrm>
      </p:grpSpPr>
      <p:sp>
        <p:nvSpPr>
          <p:cNvPr id="3" name="Content Placeholder 2"/>
          <p:cNvSpPr>
            <a:spLocks noGrp="1"/>
          </p:cNvSpPr>
          <p:nvPr>
            <p:ph idx="1"/>
          </p:nvPr>
        </p:nvSpPr>
        <p:spPr>
          <a:xfrm>
            <a:off x="444501" y="1524003"/>
            <a:ext cx="7864123" cy="4652963"/>
          </a:xfrm>
        </p:spPr>
        <p:txBody>
          <a:bodyPr/>
          <a:lstStyle>
            <a:lvl1pPr>
              <a:defRPr sz="1500">
                <a:latin typeface="+mn-lt"/>
              </a:defRPr>
            </a:lvl1pPr>
            <a:lvl2pPr>
              <a:defRPr>
                <a:solidFill>
                  <a:srgbClr val="004361"/>
                </a:solidFill>
                <a:latin typeface="+mn-lt"/>
              </a:defRPr>
            </a:lvl2pPr>
            <a:lvl3pPr>
              <a:defRPr>
                <a:solidFill>
                  <a:srgbClr val="003F5E"/>
                </a:solidFill>
                <a:latin typeface="+mn-lt"/>
              </a:defRPr>
            </a:lvl3pPr>
            <a:lvl4pPr>
              <a:defRPr>
                <a:latin typeface="+mn-lt"/>
              </a:defRPr>
            </a:lvl4pPr>
          </a:lstStyle>
          <a:p>
            <a:pPr lvl="0"/>
            <a:r>
              <a:rPr lang="en-US" smtClean="0"/>
              <a:t>Edit Master text styles</a:t>
            </a:r>
          </a:p>
          <a:p>
            <a:pPr lvl="1"/>
            <a:r>
              <a:rPr lang="en-US" smtClean="0"/>
              <a:t>Second level</a:t>
            </a:r>
          </a:p>
          <a:p>
            <a:pPr lvl="2"/>
            <a:r>
              <a:rPr lang="en-US" smtClean="0"/>
              <a:t>Third level</a:t>
            </a:r>
          </a:p>
          <a:p>
            <a:pPr lvl="3"/>
            <a:r>
              <a:rPr lang="en-US" smtClean="0"/>
              <a:t>Fourth level</a:t>
            </a:r>
          </a:p>
        </p:txBody>
      </p:sp>
      <p:sp>
        <p:nvSpPr>
          <p:cNvPr id="6" name="Slide Number Placeholder 5"/>
          <p:cNvSpPr>
            <a:spLocks noGrp="1"/>
          </p:cNvSpPr>
          <p:nvPr>
            <p:ph type="sldNum" sz="quarter" idx="12"/>
          </p:nvPr>
        </p:nvSpPr>
        <p:spPr/>
        <p:txBody>
          <a:bodyPr/>
          <a:lstStyle>
            <a:lvl1pPr algn="r">
              <a:defRPr/>
            </a:lvl1pPr>
          </a:lstStyle>
          <a:p>
            <a:fld id="{6F576E6A-F32A-4612-884C-86870357C6B4}" type="slidenum">
              <a:rPr lang="en-GB" smtClean="0"/>
              <a:pPr/>
              <a:t>‹#›</a:t>
            </a:fld>
            <a:endParaRPr lang="en-GB"/>
          </a:p>
        </p:txBody>
      </p:sp>
      <p:sp>
        <p:nvSpPr>
          <p:cNvPr id="8"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cxnSp>
        <p:nvCxnSpPr>
          <p:cNvPr id="4" name="Straight Connector 3"/>
          <p:cNvCxnSpPr/>
          <p:nvPr userDrawn="1"/>
        </p:nvCxnSpPr>
        <p:spPr>
          <a:xfrm>
            <a:off x="8319911" y="1532467"/>
            <a:ext cx="0"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userDrawn="1"/>
        </p:nvCxnSpPr>
        <p:spPr>
          <a:xfrm>
            <a:off x="8602125" y="1532467"/>
            <a:ext cx="3" cy="4682066"/>
          </a:xfrm>
          <a:prstGeom prst="line">
            <a:avLst/>
          </a:prstGeom>
          <a:ln w="12700">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7365135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itle Only">
    <p:spTree>
      <p:nvGrpSpPr>
        <p:cNvPr id="1" name=""/>
        <p:cNvGrpSpPr/>
        <p:nvPr/>
      </p:nvGrpSpPr>
      <p:grpSpPr>
        <a:xfrm>
          <a:off x="0" y="0"/>
          <a:ext cx="0" cy="0"/>
          <a:chOff x="0" y="0"/>
          <a:chExt cx="0" cy="0"/>
        </a:xfrm>
      </p:grpSpPr>
      <p:sp>
        <p:nvSpPr>
          <p:cNvPr id="5" name="Slide Number Placeholder 4"/>
          <p:cNvSpPr>
            <a:spLocks noGrp="1"/>
          </p:cNvSpPr>
          <p:nvPr>
            <p:ph type="sldNum" sz="quarter" idx="12"/>
          </p:nvPr>
        </p:nvSpPr>
        <p:spPr/>
        <p:txBody>
          <a:bodyPr/>
          <a:lstStyle/>
          <a:p>
            <a:fld id="{6F576E6A-F32A-4612-884C-86870357C6B4}" type="slidenum">
              <a:rPr lang="en-GB" smtClean="0"/>
              <a:t>‹#›</a:t>
            </a:fld>
            <a:endParaRPr lang="en-GB"/>
          </a:p>
        </p:txBody>
      </p:sp>
      <p:sp>
        <p:nvSpPr>
          <p:cNvPr id="6"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227507732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op Image Bar with Text">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F576E6A-F32A-4612-884C-86870357C6B4}" type="slidenum">
              <a:rPr lang="en-GB" smtClean="0"/>
              <a:t>‹#›</a:t>
            </a:fld>
            <a:endParaRPr lang="en-GB"/>
          </a:p>
        </p:txBody>
      </p:sp>
      <p:sp>
        <p:nvSpPr>
          <p:cNvPr id="5"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
        <p:nvSpPr>
          <p:cNvPr id="2" name="Rectangle 1"/>
          <p:cNvSpPr/>
          <p:nvPr userDrawn="1"/>
        </p:nvSpPr>
        <p:spPr>
          <a:xfrm>
            <a:off x="0" y="1676400"/>
            <a:ext cx="12192000" cy="2165684"/>
          </a:xfrm>
          <a:prstGeom prst="rect">
            <a:avLst/>
          </a:prstGeom>
          <a:solidFill>
            <a:srgbClr val="013F5E"/>
          </a:solidFill>
          <a:ln>
            <a:solidFill>
              <a:srgbClr val="013F5E"/>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
        <p:nvSpPr>
          <p:cNvPr id="6" name="Text Placeholder 5"/>
          <p:cNvSpPr>
            <a:spLocks noGrp="1"/>
          </p:cNvSpPr>
          <p:nvPr>
            <p:ph type="body" sz="quarter" idx="13"/>
          </p:nvPr>
        </p:nvSpPr>
        <p:spPr>
          <a:xfrm>
            <a:off x="470572" y="4083050"/>
            <a:ext cx="11208083" cy="218139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Tree>
    <p:extLst>
      <p:ext uri="{BB962C8B-B14F-4D97-AF65-F5344CB8AC3E}">
        <p14:creationId xmlns:p14="http://schemas.microsoft.com/office/powerpoint/2010/main" val="247250527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Bottom Image Bar with Text">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F576E6A-F32A-4612-884C-86870357C6B4}" type="slidenum">
              <a:rPr lang="en-GB" smtClean="0"/>
              <a:t>‹#›</a:t>
            </a:fld>
            <a:endParaRPr lang="en-GB"/>
          </a:p>
        </p:txBody>
      </p:sp>
      <p:sp>
        <p:nvSpPr>
          <p:cNvPr id="5"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
        <p:nvSpPr>
          <p:cNvPr id="6" name="Rectangle 5"/>
          <p:cNvSpPr/>
          <p:nvPr userDrawn="1"/>
        </p:nvSpPr>
        <p:spPr>
          <a:xfrm>
            <a:off x="0" y="3858126"/>
            <a:ext cx="12192000" cy="2165684"/>
          </a:xfrm>
          <a:prstGeom prst="rect">
            <a:avLst/>
          </a:prstGeom>
          <a:solidFill>
            <a:srgbClr val="004361"/>
          </a:solidFill>
          <a:ln>
            <a:solidFill>
              <a:srgbClr val="013F5E"/>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
        <p:nvSpPr>
          <p:cNvPr id="7" name="Text Placeholder 6"/>
          <p:cNvSpPr>
            <a:spLocks noGrp="1"/>
          </p:cNvSpPr>
          <p:nvPr>
            <p:ph type="body" sz="quarter" idx="13"/>
          </p:nvPr>
        </p:nvSpPr>
        <p:spPr>
          <a:xfrm>
            <a:off x="448287" y="1524586"/>
            <a:ext cx="11315924" cy="210093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Tree>
    <p:extLst>
      <p:ext uri="{BB962C8B-B14F-4D97-AF65-F5344CB8AC3E}">
        <p14:creationId xmlns:p14="http://schemas.microsoft.com/office/powerpoint/2010/main" val="239725218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Bottom Image Bar with Subtitle">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F576E6A-F32A-4612-884C-86870357C6B4}" type="slidenum">
              <a:rPr lang="en-GB" smtClean="0"/>
              <a:t>‹#›</a:t>
            </a:fld>
            <a:endParaRPr lang="en-GB"/>
          </a:p>
        </p:txBody>
      </p:sp>
      <p:sp>
        <p:nvSpPr>
          <p:cNvPr id="6" name="Rectangle 5"/>
          <p:cNvSpPr/>
          <p:nvPr userDrawn="1"/>
        </p:nvSpPr>
        <p:spPr>
          <a:xfrm>
            <a:off x="0" y="3858126"/>
            <a:ext cx="12192000" cy="2165684"/>
          </a:xfrm>
          <a:prstGeom prst="rect">
            <a:avLst/>
          </a:prstGeom>
          <a:solidFill>
            <a:srgbClr val="004361"/>
          </a:solidFill>
          <a:ln>
            <a:solidFill>
              <a:srgbClr val="013F5E"/>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
        <p:nvSpPr>
          <p:cNvPr id="7" name="Text Placeholder 6"/>
          <p:cNvSpPr>
            <a:spLocks noGrp="1"/>
          </p:cNvSpPr>
          <p:nvPr>
            <p:ph type="body" sz="quarter" idx="13"/>
          </p:nvPr>
        </p:nvSpPr>
        <p:spPr>
          <a:xfrm>
            <a:off x="448287" y="1524586"/>
            <a:ext cx="11315924" cy="210093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itle Placeholder 1"/>
          <p:cNvSpPr>
            <a:spLocks noGrp="1"/>
          </p:cNvSpPr>
          <p:nvPr>
            <p:ph type="title"/>
          </p:nvPr>
        </p:nvSpPr>
        <p:spPr>
          <a:xfrm>
            <a:off x="448287" y="4393800"/>
            <a:ext cx="11315924" cy="1325563"/>
          </a:xfrm>
          <a:prstGeom prst="rect">
            <a:avLst/>
          </a:prstGeom>
        </p:spPr>
        <p:txBody>
          <a:bodyPr vert="horz" lIns="91440" tIns="45720" rIns="91440" bIns="45720" rtlCol="0" anchor="b">
            <a:normAutofit/>
          </a:bodyPr>
          <a:lstStyle>
            <a:lvl1pPr>
              <a:defRPr sz="3200">
                <a:solidFill>
                  <a:srgbClr val="F6791C"/>
                </a:solidFill>
              </a:defRPr>
            </a:lvl1pPr>
          </a:lstStyle>
          <a:p>
            <a:r>
              <a:rPr lang="en-US" smtClean="0"/>
              <a:t>Click to edit Master title style</a:t>
            </a:r>
            <a:endParaRPr lang="en-GB" dirty="0"/>
          </a:p>
        </p:txBody>
      </p:sp>
    </p:spTree>
    <p:extLst>
      <p:ext uri="{BB962C8B-B14F-4D97-AF65-F5344CB8AC3E}">
        <p14:creationId xmlns:p14="http://schemas.microsoft.com/office/powerpoint/2010/main" val="264194347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Content with Caption">
    <p:spTree>
      <p:nvGrpSpPr>
        <p:cNvPr id="1" name=""/>
        <p:cNvGrpSpPr/>
        <p:nvPr/>
      </p:nvGrpSpPr>
      <p:grpSpPr>
        <a:xfrm>
          <a:off x="0" y="0"/>
          <a:ext cx="0" cy="0"/>
          <a:chOff x="0" y="0"/>
          <a:chExt cx="0" cy="0"/>
        </a:xfrm>
      </p:grpSpPr>
      <p:sp>
        <p:nvSpPr>
          <p:cNvPr id="3" name="Content Placeholder 2"/>
          <p:cNvSpPr>
            <a:spLocks noGrp="1"/>
          </p:cNvSpPr>
          <p:nvPr>
            <p:ph idx="1"/>
          </p:nvPr>
        </p:nvSpPr>
        <p:spPr>
          <a:xfrm>
            <a:off x="5183188" y="1651518"/>
            <a:ext cx="6172200" cy="4209532"/>
          </a:xfrm>
        </p:spPr>
        <p:txBody>
          <a:bodyPr/>
          <a:lstStyle>
            <a:lvl1pPr>
              <a:defRPr sz="1800"/>
            </a:lvl1pPr>
            <a:lvl2pPr>
              <a:defRPr sz="1650"/>
            </a:lvl2pPr>
            <a:lvl3pPr>
              <a:defRPr sz="1500"/>
            </a:lvl3pPr>
            <a:lvl4pPr>
              <a:defRPr sz="1500"/>
            </a:lvl4pPr>
            <a:lvl5pPr>
              <a:defRPr sz="1500"/>
            </a:lvl5pPr>
            <a:lvl6pPr>
              <a:defRPr sz="1500"/>
            </a:lvl6pPr>
            <a:lvl7pPr>
              <a:defRPr sz="1500"/>
            </a:lvl7pPr>
            <a:lvl8pPr>
              <a:defRPr sz="1500"/>
            </a:lvl8pPr>
            <a:lvl9pPr>
              <a:defRPr sz="15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
        <p:nvSpPr>
          <p:cNvPr id="4" name="Text Placeholder 3"/>
          <p:cNvSpPr>
            <a:spLocks noGrp="1"/>
          </p:cNvSpPr>
          <p:nvPr>
            <p:ph type="body" sz="half" idx="2"/>
          </p:nvPr>
        </p:nvSpPr>
        <p:spPr>
          <a:xfrm>
            <a:off x="457202" y="1642188"/>
            <a:ext cx="4314825" cy="4226800"/>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Edit Master text styles</a:t>
            </a:r>
          </a:p>
        </p:txBody>
      </p:sp>
      <p:sp>
        <p:nvSpPr>
          <p:cNvPr id="7" name="Slide Number Placeholder 6"/>
          <p:cNvSpPr>
            <a:spLocks noGrp="1"/>
          </p:cNvSpPr>
          <p:nvPr>
            <p:ph type="sldNum" sz="quarter" idx="12"/>
          </p:nvPr>
        </p:nvSpPr>
        <p:spPr/>
        <p:txBody>
          <a:bodyPr/>
          <a:lstStyle/>
          <a:p>
            <a:fld id="{6F576E6A-F32A-4612-884C-86870357C6B4}" type="slidenum">
              <a:rPr lang="en-GB" smtClean="0"/>
              <a:t>‹#›</a:t>
            </a:fld>
            <a:endParaRPr lang="en-GB"/>
          </a:p>
        </p:txBody>
      </p:sp>
      <p:sp>
        <p:nvSpPr>
          <p:cNvPr id="8"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133403352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Picture with Caption">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5183188" y="1716837"/>
            <a:ext cx="6172200" cy="4144217"/>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smtClean="0"/>
              <a:t>Click icon to add picture</a:t>
            </a:r>
            <a:endParaRPr lang="en-GB"/>
          </a:p>
        </p:txBody>
      </p:sp>
      <p:sp>
        <p:nvSpPr>
          <p:cNvPr id="4" name="Text Placeholder 3"/>
          <p:cNvSpPr>
            <a:spLocks noGrp="1"/>
          </p:cNvSpPr>
          <p:nvPr>
            <p:ph type="body" sz="half" idx="2"/>
          </p:nvPr>
        </p:nvSpPr>
        <p:spPr>
          <a:xfrm>
            <a:off x="457202" y="1716837"/>
            <a:ext cx="4314825" cy="4152155"/>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Edit Master text styles</a:t>
            </a:r>
          </a:p>
        </p:txBody>
      </p:sp>
      <p:sp>
        <p:nvSpPr>
          <p:cNvPr id="7" name="Slide Number Placeholder 6"/>
          <p:cNvSpPr>
            <a:spLocks noGrp="1"/>
          </p:cNvSpPr>
          <p:nvPr>
            <p:ph type="sldNum" sz="quarter" idx="12"/>
          </p:nvPr>
        </p:nvSpPr>
        <p:spPr/>
        <p:txBody>
          <a:bodyPr/>
          <a:lstStyle/>
          <a:p>
            <a:fld id="{6F576E6A-F32A-4612-884C-86870357C6B4}" type="slidenum">
              <a:rPr lang="en-GB" smtClean="0"/>
              <a:t>‹#›</a:t>
            </a:fld>
            <a:endParaRPr lang="en-GB"/>
          </a:p>
        </p:txBody>
      </p:sp>
      <p:sp>
        <p:nvSpPr>
          <p:cNvPr id="8"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198918810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Style Guide">
    <p:spTree>
      <p:nvGrpSpPr>
        <p:cNvPr id="1" name=""/>
        <p:cNvGrpSpPr/>
        <p:nvPr/>
      </p:nvGrpSpPr>
      <p:grpSpPr>
        <a:xfrm>
          <a:off x="0" y="0"/>
          <a:ext cx="0" cy="0"/>
          <a:chOff x="0" y="0"/>
          <a:chExt cx="0" cy="0"/>
        </a:xfrm>
      </p:grpSpPr>
      <p:sp>
        <p:nvSpPr>
          <p:cNvPr id="6" name="Slide Number Placeholder 5"/>
          <p:cNvSpPr>
            <a:spLocks noGrp="1"/>
          </p:cNvSpPr>
          <p:nvPr>
            <p:ph type="sldNum" sz="quarter" idx="12"/>
          </p:nvPr>
        </p:nvSpPr>
        <p:spPr/>
        <p:txBody>
          <a:bodyPr/>
          <a:lstStyle>
            <a:lvl1pPr algn="r">
              <a:defRPr/>
            </a:lvl1pPr>
          </a:lstStyle>
          <a:p>
            <a:fld id="{6F576E6A-F32A-4612-884C-86870357C6B4}" type="slidenum">
              <a:rPr lang="en-GB" smtClean="0"/>
              <a:pPr/>
              <a:t>‹#›</a:t>
            </a:fld>
            <a:endParaRPr lang="en-GB"/>
          </a:p>
        </p:txBody>
      </p:sp>
      <p:sp>
        <p:nvSpPr>
          <p:cNvPr id="2" name="TextBox 1"/>
          <p:cNvSpPr txBox="1"/>
          <p:nvPr userDrawn="1"/>
        </p:nvSpPr>
        <p:spPr>
          <a:xfrm>
            <a:off x="652382" y="304802"/>
            <a:ext cx="3601692" cy="646331"/>
          </a:xfrm>
          <a:prstGeom prst="rect">
            <a:avLst/>
          </a:prstGeom>
          <a:noFill/>
        </p:spPr>
        <p:txBody>
          <a:bodyPr wrap="none" rtlCol="0">
            <a:spAutoFit/>
          </a:bodyPr>
          <a:lstStyle/>
          <a:p>
            <a:r>
              <a:rPr lang="en-GB" sz="1800" b="1" dirty="0" smtClean="0">
                <a:solidFill>
                  <a:srgbClr val="003F5D"/>
                </a:solidFill>
              </a:rPr>
              <a:t>Style</a:t>
            </a:r>
            <a:r>
              <a:rPr lang="en-GB" sz="1800" b="1" baseline="0" dirty="0" smtClean="0">
                <a:solidFill>
                  <a:srgbClr val="003F5D"/>
                </a:solidFill>
              </a:rPr>
              <a:t> Guide</a:t>
            </a:r>
          </a:p>
          <a:p>
            <a:r>
              <a:rPr lang="en-GB" sz="1800" baseline="0" dirty="0" smtClean="0">
                <a:solidFill>
                  <a:srgbClr val="F57A1E"/>
                </a:solidFill>
              </a:rPr>
              <a:t>A Guide to Using the AARC Template</a:t>
            </a:r>
            <a:endParaRPr lang="en-GB" sz="1800" dirty="0">
              <a:solidFill>
                <a:srgbClr val="F57A1E"/>
              </a:solidFill>
            </a:endParaRPr>
          </a:p>
        </p:txBody>
      </p:sp>
      <p:sp>
        <p:nvSpPr>
          <p:cNvPr id="4" name="TextBox 3"/>
          <p:cNvSpPr txBox="1"/>
          <p:nvPr userDrawn="1"/>
        </p:nvSpPr>
        <p:spPr>
          <a:xfrm>
            <a:off x="780366" y="2025770"/>
            <a:ext cx="10149657" cy="3139321"/>
          </a:xfrm>
          <a:prstGeom prst="rect">
            <a:avLst/>
          </a:prstGeom>
          <a:noFill/>
        </p:spPr>
        <p:txBody>
          <a:bodyPr wrap="square" rtlCol="0">
            <a:spAutoFit/>
          </a:bodyPr>
          <a:lstStyle/>
          <a:p>
            <a:pPr marL="214313" indent="-214313">
              <a:buFont typeface="Arial" panose="020B0604020202020204" pitchFamily="34" charset="0"/>
              <a:buChar char="•"/>
            </a:pPr>
            <a:r>
              <a:rPr lang="en-GB" sz="1800" dirty="0" smtClean="0">
                <a:solidFill>
                  <a:srgbClr val="003F5D"/>
                </a:solidFill>
              </a:rPr>
              <a:t>This template is to</a:t>
            </a:r>
            <a:r>
              <a:rPr lang="en-GB" sz="1800" baseline="0" dirty="0" smtClean="0">
                <a:solidFill>
                  <a:srgbClr val="003F5D"/>
                </a:solidFill>
              </a:rPr>
              <a:t> present information on behalf of the AARC Project</a:t>
            </a:r>
          </a:p>
          <a:p>
            <a:pPr marL="214313" indent="-214313">
              <a:buFont typeface="Arial" panose="020B0604020202020204" pitchFamily="34" charset="0"/>
              <a:buChar char="•"/>
            </a:pPr>
            <a:r>
              <a:rPr lang="en-GB" sz="1800" baseline="0" dirty="0" smtClean="0">
                <a:solidFill>
                  <a:srgbClr val="003F5D"/>
                </a:solidFill>
              </a:rPr>
              <a:t>Font is Calibri and will auto-size. Avoid using a font size less than 18pt.  Main font colour is Teal, </a:t>
            </a:r>
            <a:r>
              <a:rPr lang="en-GB" sz="1800" baseline="0" dirty="0" smtClean="0">
                <a:solidFill>
                  <a:srgbClr val="F57B20"/>
                </a:solidFill>
              </a:rPr>
              <a:t>highlight colour is Orange and should be used sparingly.</a:t>
            </a:r>
            <a:r>
              <a:rPr lang="en-GB" sz="1800" baseline="0" dirty="0" smtClean="0">
                <a:solidFill>
                  <a:srgbClr val="ED1556"/>
                </a:solidFill>
              </a:rPr>
              <a:t> </a:t>
            </a:r>
            <a:r>
              <a:rPr lang="en-GB" sz="1800" baseline="0" dirty="0" smtClean="0">
                <a:solidFill>
                  <a:srgbClr val="003F5D"/>
                </a:solidFill>
              </a:rPr>
              <a:t>If the colours are not shown in PowerPoint use the colour picker to select the correct colour from the logo or these samples</a:t>
            </a:r>
            <a:endParaRPr lang="en-GB" sz="1800" baseline="0" dirty="0" smtClean="0">
              <a:solidFill>
                <a:srgbClr val="ED1556"/>
              </a:solidFill>
            </a:endParaRPr>
          </a:p>
          <a:p>
            <a:pPr marL="214313" indent="-214313">
              <a:buFont typeface="Arial" panose="020B0604020202020204" pitchFamily="34" charset="0"/>
              <a:buChar char="•"/>
            </a:pPr>
            <a:endParaRPr lang="en-GB" sz="1800" baseline="0" dirty="0" smtClean="0">
              <a:solidFill>
                <a:srgbClr val="ED1556"/>
              </a:solidFill>
            </a:endParaRPr>
          </a:p>
          <a:p>
            <a:pPr marL="214313" indent="-214313">
              <a:buFont typeface="Arial" panose="020B0604020202020204" pitchFamily="34" charset="0"/>
              <a:buChar char="•"/>
            </a:pPr>
            <a:r>
              <a:rPr lang="en-GB" sz="1800" baseline="0" dirty="0" smtClean="0">
                <a:solidFill>
                  <a:srgbClr val="003F5D"/>
                </a:solidFill>
              </a:rPr>
              <a:t>The title slide has space for the speaker’s own organisation logo which should be no larger than the main AARC logo </a:t>
            </a:r>
          </a:p>
          <a:p>
            <a:pPr marL="214313" indent="-214313">
              <a:buFont typeface="Arial" panose="020B0604020202020204" pitchFamily="34" charset="0"/>
              <a:buChar char="•"/>
            </a:pPr>
            <a:endParaRPr lang="en-GB" sz="1800" baseline="0" dirty="0" smtClean="0">
              <a:solidFill>
                <a:srgbClr val="003F5D"/>
              </a:solidFill>
            </a:endParaRPr>
          </a:p>
          <a:p>
            <a:pPr marL="214313" indent="-214313">
              <a:buFont typeface="Arial" panose="020B0604020202020204" pitchFamily="34" charset="0"/>
              <a:buChar char="•"/>
            </a:pPr>
            <a:r>
              <a:rPr lang="en-GB" sz="1800" baseline="0" dirty="0" smtClean="0">
                <a:solidFill>
                  <a:srgbClr val="003F5D"/>
                </a:solidFill>
              </a:rPr>
              <a:t>The end slide includes EU logo, copyright, and funding statement. Adapt the funding statement and supporting organisations at the end (but likely keep the EU Logo and reference to H2020, since it supported the AARC and AARC2 projects)</a:t>
            </a:r>
          </a:p>
        </p:txBody>
      </p:sp>
      <p:sp>
        <p:nvSpPr>
          <p:cNvPr id="5" name="Oval 4"/>
          <p:cNvSpPr/>
          <p:nvPr userDrawn="1"/>
        </p:nvSpPr>
        <p:spPr>
          <a:xfrm>
            <a:off x="10890209" y="5560973"/>
            <a:ext cx="727243" cy="529390"/>
          </a:xfrm>
          <a:prstGeom prst="ellipse">
            <a:avLst/>
          </a:prstGeom>
          <a:solidFill>
            <a:srgbClr val="003F5D"/>
          </a:solidFill>
          <a:ln>
            <a:solidFill>
              <a:srgbClr val="003F5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
        <p:nvSpPr>
          <p:cNvPr id="9" name="Oval 8"/>
          <p:cNvSpPr/>
          <p:nvPr userDrawn="1"/>
        </p:nvSpPr>
        <p:spPr>
          <a:xfrm>
            <a:off x="9884901" y="5560973"/>
            <a:ext cx="727243" cy="529390"/>
          </a:xfrm>
          <a:prstGeom prst="ellipse">
            <a:avLst/>
          </a:prstGeom>
          <a:solidFill>
            <a:srgbClr val="F6791C"/>
          </a:solidFill>
          <a:ln>
            <a:solidFill>
              <a:srgbClr val="F6791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Tree>
    <p:extLst>
      <p:ext uri="{BB962C8B-B14F-4D97-AF65-F5344CB8AC3E}">
        <p14:creationId xmlns:p14="http://schemas.microsoft.com/office/powerpoint/2010/main" val="31780453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Closing Slide (Must be included)">
    <p:spTree>
      <p:nvGrpSpPr>
        <p:cNvPr id="1" name=""/>
        <p:cNvGrpSpPr/>
        <p:nvPr/>
      </p:nvGrpSpPr>
      <p:grpSpPr>
        <a:xfrm>
          <a:off x="0" y="0"/>
          <a:ext cx="0" cy="0"/>
          <a:chOff x="0" y="0"/>
          <a:chExt cx="0" cy="0"/>
        </a:xfrm>
      </p:grpSpPr>
      <p:sp>
        <p:nvSpPr>
          <p:cNvPr id="4" name="Rectangle 3"/>
          <p:cNvSpPr/>
          <p:nvPr userDrawn="1"/>
        </p:nvSpPr>
        <p:spPr>
          <a:xfrm>
            <a:off x="-1" y="2"/>
            <a:ext cx="12192001" cy="6858001"/>
          </a:xfrm>
          <a:prstGeom prst="rect">
            <a:avLst/>
          </a:prstGeom>
          <a:solidFill>
            <a:srgbClr val="003F5E"/>
          </a:solidFill>
          <a:ln w="28575">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sz="1800" dirty="0"/>
          </a:p>
        </p:txBody>
      </p:sp>
      <p:pic>
        <p:nvPicPr>
          <p:cNvPr id="7" name="Picture 6"/>
          <p:cNvPicPr>
            <a:picLocks noChangeAspect="1"/>
          </p:cNvPicPr>
          <p:nvPr userDrawn="1"/>
        </p:nvPicPr>
        <p:blipFill rotWithShape="1">
          <a:blip r:embed="rId2"/>
          <a:srcRect b="30428"/>
          <a:stretch/>
        </p:blipFill>
        <p:spPr>
          <a:xfrm>
            <a:off x="5217067" y="4837092"/>
            <a:ext cx="1385319" cy="785666"/>
          </a:xfrm>
          <a:prstGeom prst="rect">
            <a:avLst/>
          </a:prstGeom>
        </p:spPr>
      </p:pic>
      <p:pic>
        <p:nvPicPr>
          <p:cNvPr id="20" name="Picture 19"/>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5334831" y="5927157"/>
            <a:ext cx="433675" cy="294664"/>
          </a:xfrm>
          <a:prstGeom prst="rect">
            <a:avLst/>
          </a:prstGeom>
        </p:spPr>
      </p:pic>
      <p:sp>
        <p:nvSpPr>
          <p:cNvPr id="8" name="TextBox 7"/>
          <p:cNvSpPr txBox="1"/>
          <p:nvPr userDrawn="1"/>
        </p:nvSpPr>
        <p:spPr>
          <a:xfrm>
            <a:off x="4111444" y="2395574"/>
            <a:ext cx="3748975" cy="1446550"/>
          </a:xfrm>
          <a:prstGeom prst="rect">
            <a:avLst/>
          </a:prstGeom>
          <a:noFill/>
        </p:spPr>
        <p:txBody>
          <a:bodyPr wrap="none" rtlCol="0">
            <a:spAutoFit/>
          </a:bodyPr>
          <a:lstStyle/>
          <a:p>
            <a:pPr algn="ctr"/>
            <a:r>
              <a:rPr lang="en-GB" sz="4400" dirty="0" smtClean="0">
                <a:solidFill>
                  <a:schemeClr val="bg1"/>
                </a:solidFill>
              </a:rPr>
              <a:t>Thank you</a:t>
            </a:r>
          </a:p>
          <a:p>
            <a:pPr algn="ctr"/>
            <a:r>
              <a:rPr lang="en-GB" sz="4400" dirty="0" smtClean="0">
                <a:solidFill>
                  <a:srgbClr val="F6791C"/>
                </a:solidFill>
              </a:rPr>
              <a:t>Any</a:t>
            </a:r>
            <a:r>
              <a:rPr lang="en-GB" sz="4400" baseline="0" dirty="0" smtClean="0">
                <a:solidFill>
                  <a:srgbClr val="F6791C"/>
                </a:solidFill>
              </a:rPr>
              <a:t> Questions?</a:t>
            </a:r>
            <a:endParaRPr lang="en-GB" sz="4400" dirty="0">
              <a:solidFill>
                <a:srgbClr val="F6791C"/>
              </a:solidFill>
            </a:endParaRPr>
          </a:p>
        </p:txBody>
      </p:sp>
      <p:pic>
        <p:nvPicPr>
          <p:cNvPr id="9" name="Picture 8"/>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7856357" y="-50222"/>
            <a:ext cx="4394909" cy="6950557"/>
          </a:xfrm>
          <a:prstGeom prst="rect">
            <a:avLst/>
          </a:prstGeom>
        </p:spPr>
      </p:pic>
      <p:sp>
        <p:nvSpPr>
          <p:cNvPr id="25" name="Content Placeholder 24"/>
          <p:cNvSpPr>
            <a:spLocks noGrp="1"/>
          </p:cNvSpPr>
          <p:nvPr>
            <p:ph sz="quarter" idx="11" hasCustomPrompt="1"/>
          </p:nvPr>
        </p:nvSpPr>
        <p:spPr>
          <a:xfrm>
            <a:off x="3763166" y="4113541"/>
            <a:ext cx="4445529" cy="373710"/>
          </a:xfrm>
        </p:spPr>
        <p:txBody>
          <a:bodyPr>
            <a:normAutofit/>
          </a:bodyPr>
          <a:lstStyle>
            <a:lvl1pPr marL="0" indent="0" algn="ctr">
              <a:buNone/>
              <a:defRPr sz="1800">
                <a:solidFill>
                  <a:schemeClr val="bg1"/>
                </a:solidFill>
              </a:defRPr>
            </a:lvl1pPr>
          </a:lstStyle>
          <a:p>
            <a:pPr lvl="0"/>
            <a:r>
              <a:rPr lang="en-US" dirty="0" smtClean="0"/>
              <a:t>Presenter email address</a:t>
            </a:r>
            <a:endParaRPr lang="en-GB" dirty="0"/>
          </a:p>
        </p:txBody>
      </p:sp>
      <p:sp>
        <p:nvSpPr>
          <p:cNvPr id="10" name="TextBox 9"/>
          <p:cNvSpPr txBox="1"/>
          <p:nvPr userDrawn="1"/>
        </p:nvSpPr>
        <p:spPr>
          <a:xfrm>
            <a:off x="3492533" y="6289305"/>
            <a:ext cx="4945586" cy="276999"/>
          </a:xfrm>
          <a:prstGeom prst="rect">
            <a:avLst/>
          </a:prstGeom>
          <a:noFill/>
        </p:spPr>
        <p:txBody>
          <a:bodyPr wrap="none" rtlCol="0">
            <a:spAutoFit/>
          </a:bodyPr>
          <a:lstStyle/>
          <a:p>
            <a:pPr algn="ctr"/>
            <a:r>
              <a:rPr lang="en-GB" sz="600" kern="1200" dirty="0" smtClean="0">
                <a:solidFill>
                  <a:schemeClr val="bg1"/>
                </a:solidFill>
                <a:effectLst/>
                <a:latin typeface="+mn-lt"/>
                <a:ea typeface="+mn-ea"/>
                <a:cs typeface="+mn-cs"/>
              </a:rPr>
              <a:t>© members of the AARC Community. </a:t>
            </a:r>
          </a:p>
          <a:p>
            <a:pPr marL="0" marR="0" indent="0" algn="ctr" defTabSz="914400" rtl="0" eaLnBrk="1" fontAlgn="auto" latinLnBrk="0" hangingPunct="1">
              <a:lnSpc>
                <a:spcPct val="100000"/>
              </a:lnSpc>
              <a:spcBef>
                <a:spcPts val="0"/>
              </a:spcBef>
              <a:spcAft>
                <a:spcPts val="0"/>
              </a:spcAft>
              <a:buClrTx/>
              <a:buSzTx/>
              <a:buFontTx/>
              <a:buNone/>
              <a:tabLst/>
              <a:defRPr/>
            </a:pPr>
            <a:r>
              <a:rPr lang="en-GB" sz="600" kern="1200" dirty="0" smtClean="0">
                <a:solidFill>
                  <a:schemeClr val="bg1"/>
                </a:solidFill>
                <a:effectLst/>
                <a:latin typeface="+mn-lt"/>
                <a:ea typeface="+mn-ea"/>
                <a:cs typeface="+mn-cs"/>
              </a:rPr>
              <a:t>The work leading to these results has received funding from the European Union’s Horizon 2020 research and innovation programme</a:t>
            </a:r>
            <a:r>
              <a:rPr lang="en-GB" sz="600" kern="1200" baseline="0" dirty="0" smtClean="0">
                <a:solidFill>
                  <a:schemeClr val="bg1"/>
                </a:solidFill>
                <a:effectLst/>
                <a:latin typeface="+mn-lt"/>
                <a:ea typeface="+mn-ea"/>
                <a:cs typeface="+mn-cs"/>
              </a:rPr>
              <a:t> and other sources</a:t>
            </a:r>
            <a:r>
              <a:rPr lang="en-GB" sz="600" kern="1200" dirty="0" smtClean="0">
                <a:solidFill>
                  <a:schemeClr val="bg1"/>
                </a:solidFill>
                <a:effectLst/>
                <a:latin typeface="+mn-lt"/>
                <a:ea typeface="+mn-ea"/>
                <a:cs typeface="+mn-cs"/>
              </a:rPr>
              <a:t>.</a:t>
            </a:r>
            <a:endParaRPr lang="en-GB" sz="600" dirty="0">
              <a:solidFill>
                <a:schemeClr val="bg1"/>
              </a:solidFill>
            </a:endParaRPr>
          </a:p>
        </p:txBody>
      </p:sp>
      <p:sp>
        <p:nvSpPr>
          <p:cNvPr id="11" name="TextBox 10"/>
          <p:cNvSpPr txBox="1"/>
          <p:nvPr userDrawn="1"/>
        </p:nvSpPr>
        <p:spPr>
          <a:xfrm>
            <a:off x="5142826" y="5591160"/>
            <a:ext cx="1645002" cy="246221"/>
          </a:xfrm>
          <a:prstGeom prst="rect">
            <a:avLst/>
          </a:prstGeom>
          <a:noFill/>
        </p:spPr>
        <p:txBody>
          <a:bodyPr wrap="none" rtlCol="0">
            <a:spAutoFit/>
          </a:bodyPr>
          <a:lstStyle/>
          <a:p>
            <a:pPr algn="ctr"/>
            <a:r>
              <a:rPr lang="en-GB" sz="1000" dirty="0" smtClean="0">
                <a:solidFill>
                  <a:schemeClr val="bg1"/>
                </a:solidFill>
              </a:rPr>
              <a:t>https://aarc-community.org</a:t>
            </a:r>
            <a:endParaRPr lang="en-GB" sz="1000" dirty="0">
              <a:solidFill>
                <a:schemeClr val="bg1"/>
              </a:solidFill>
            </a:endParaRPr>
          </a:p>
        </p:txBody>
      </p:sp>
      <p:pic>
        <p:nvPicPr>
          <p:cNvPr id="12" name="Picture 11"/>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5846749" y="5927156"/>
            <a:ext cx="796527" cy="280595"/>
          </a:xfrm>
          <a:prstGeom prst="rect">
            <a:avLst/>
          </a:prstGeom>
        </p:spPr>
      </p:pic>
      <p:sp>
        <p:nvSpPr>
          <p:cNvPr id="3" name="Text Placeholder 2"/>
          <p:cNvSpPr>
            <a:spLocks noGrp="1"/>
          </p:cNvSpPr>
          <p:nvPr>
            <p:ph type="body" sz="quarter" idx="12" hasCustomPrompt="1"/>
          </p:nvPr>
        </p:nvSpPr>
        <p:spPr>
          <a:xfrm>
            <a:off x="3511550" y="6591300"/>
            <a:ext cx="4946650" cy="185057"/>
          </a:xfrm>
        </p:spPr>
        <p:txBody>
          <a:bodyPr>
            <a:normAutofit/>
          </a:bodyPr>
          <a:lstStyle>
            <a:lvl1pPr marL="0" indent="0">
              <a:buNone/>
              <a:defRPr sz="600" baseline="0">
                <a:solidFill>
                  <a:schemeClr val="bg1"/>
                </a:solidFill>
              </a:defRPr>
            </a:lvl1pPr>
          </a:lstStyle>
          <a:p>
            <a:pPr lvl="0"/>
            <a:r>
              <a:rPr lang="en-GB" dirty="0" smtClean="0"/>
              <a:t>Supporting projects and organisations: </a:t>
            </a:r>
            <a:endParaRPr lang="en-GB" dirty="0"/>
          </a:p>
        </p:txBody>
      </p:sp>
    </p:spTree>
    <p:extLst>
      <p:ext uri="{BB962C8B-B14F-4D97-AF65-F5344CB8AC3E}">
        <p14:creationId xmlns:p14="http://schemas.microsoft.com/office/powerpoint/2010/main" val="351233958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Closing Slide (Must be included)">
    <p:spTree>
      <p:nvGrpSpPr>
        <p:cNvPr id="1" name=""/>
        <p:cNvGrpSpPr/>
        <p:nvPr/>
      </p:nvGrpSpPr>
      <p:grpSpPr>
        <a:xfrm>
          <a:off x="0" y="0"/>
          <a:ext cx="0" cy="0"/>
          <a:chOff x="0" y="0"/>
          <a:chExt cx="0" cy="0"/>
        </a:xfrm>
      </p:grpSpPr>
      <p:sp>
        <p:nvSpPr>
          <p:cNvPr id="4" name="Rectangle 3"/>
          <p:cNvSpPr/>
          <p:nvPr userDrawn="1"/>
        </p:nvSpPr>
        <p:spPr>
          <a:xfrm>
            <a:off x="-1" y="2"/>
            <a:ext cx="12192001" cy="6858001"/>
          </a:xfrm>
          <a:prstGeom prst="rect">
            <a:avLst/>
          </a:prstGeom>
          <a:solidFill>
            <a:srgbClr val="003F5E"/>
          </a:solidFill>
          <a:ln w="28575">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sz="1800" dirty="0"/>
          </a:p>
        </p:txBody>
      </p:sp>
      <p:pic>
        <p:nvPicPr>
          <p:cNvPr id="7" name="Picture 6"/>
          <p:cNvPicPr>
            <a:picLocks noChangeAspect="1"/>
          </p:cNvPicPr>
          <p:nvPr userDrawn="1"/>
        </p:nvPicPr>
        <p:blipFill rotWithShape="1">
          <a:blip r:embed="rId2"/>
          <a:srcRect b="30428"/>
          <a:stretch/>
        </p:blipFill>
        <p:spPr>
          <a:xfrm>
            <a:off x="5210976" y="4445683"/>
            <a:ext cx="1385319" cy="785666"/>
          </a:xfrm>
          <a:prstGeom prst="rect">
            <a:avLst/>
          </a:prstGeom>
        </p:spPr>
      </p:pic>
      <p:sp>
        <p:nvSpPr>
          <p:cNvPr id="8" name="TextBox 7"/>
          <p:cNvSpPr txBox="1"/>
          <p:nvPr userDrawn="1"/>
        </p:nvSpPr>
        <p:spPr>
          <a:xfrm>
            <a:off x="4107382" y="2189636"/>
            <a:ext cx="3748975" cy="1446550"/>
          </a:xfrm>
          <a:prstGeom prst="rect">
            <a:avLst/>
          </a:prstGeom>
          <a:noFill/>
        </p:spPr>
        <p:txBody>
          <a:bodyPr wrap="none" rtlCol="0">
            <a:spAutoFit/>
          </a:bodyPr>
          <a:lstStyle/>
          <a:p>
            <a:pPr algn="ctr"/>
            <a:r>
              <a:rPr lang="en-GB" sz="4400" dirty="0" smtClean="0">
                <a:solidFill>
                  <a:schemeClr val="bg1"/>
                </a:solidFill>
              </a:rPr>
              <a:t>Thank you</a:t>
            </a:r>
          </a:p>
          <a:p>
            <a:pPr algn="ctr"/>
            <a:r>
              <a:rPr lang="en-GB" sz="4400" dirty="0" smtClean="0">
                <a:solidFill>
                  <a:srgbClr val="F6791C"/>
                </a:solidFill>
              </a:rPr>
              <a:t>Any</a:t>
            </a:r>
            <a:r>
              <a:rPr lang="en-GB" sz="4400" baseline="0" dirty="0" smtClean="0">
                <a:solidFill>
                  <a:srgbClr val="F6791C"/>
                </a:solidFill>
              </a:rPr>
              <a:t> Questions?</a:t>
            </a:r>
            <a:endParaRPr lang="en-GB" sz="4400" dirty="0">
              <a:solidFill>
                <a:srgbClr val="F6791C"/>
              </a:solidFill>
            </a:endParaRPr>
          </a:p>
        </p:txBody>
      </p:sp>
      <p:pic>
        <p:nvPicPr>
          <p:cNvPr id="9" name="Picture 8"/>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7856357" y="-50222"/>
            <a:ext cx="4394909" cy="6950557"/>
          </a:xfrm>
          <a:prstGeom prst="rect">
            <a:avLst/>
          </a:prstGeom>
        </p:spPr>
      </p:pic>
      <p:sp>
        <p:nvSpPr>
          <p:cNvPr id="25" name="Content Placeholder 24"/>
          <p:cNvSpPr>
            <a:spLocks noGrp="1"/>
          </p:cNvSpPr>
          <p:nvPr>
            <p:ph sz="quarter" idx="11" hasCustomPrompt="1"/>
          </p:nvPr>
        </p:nvSpPr>
        <p:spPr>
          <a:xfrm>
            <a:off x="3759104" y="3907603"/>
            <a:ext cx="4445529" cy="373710"/>
          </a:xfrm>
        </p:spPr>
        <p:txBody>
          <a:bodyPr>
            <a:normAutofit/>
          </a:bodyPr>
          <a:lstStyle>
            <a:lvl1pPr marL="0" indent="0" algn="ctr">
              <a:buNone/>
              <a:defRPr sz="1800">
                <a:solidFill>
                  <a:schemeClr val="bg1"/>
                </a:solidFill>
              </a:defRPr>
            </a:lvl1pPr>
          </a:lstStyle>
          <a:p>
            <a:pPr lvl="0"/>
            <a:r>
              <a:rPr lang="en-US" dirty="0" smtClean="0"/>
              <a:t>Presenter email address</a:t>
            </a:r>
            <a:endParaRPr lang="en-GB" dirty="0"/>
          </a:p>
        </p:txBody>
      </p:sp>
      <p:sp>
        <p:nvSpPr>
          <p:cNvPr id="10" name="TextBox 9"/>
          <p:cNvSpPr txBox="1"/>
          <p:nvPr userDrawn="1"/>
        </p:nvSpPr>
        <p:spPr>
          <a:xfrm>
            <a:off x="4072908" y="5517223"/>
            <a:ext cx="3783450" cy="553998"/>
          </a:xfrm>
          <a:prstGeom prst="rect">
            <a:avLst/>
          </a:prstGeom>
          <a:noFill/>
        </p:spPr>
        <p:txBody>
          <a:bodyPr wrap="square" rtlCol="0">
            <a:spAutoFit/>
          </a:bodyPr>
          <a:lstStyle/>
          <a:p>
            <a:pPr algn="ctr"/>
            <a:r>
              <a:rPr lang="en-GB" sz="1000" kern="1200" dirty="0" smtClean="0">
                <a:solidFill>
                  <a:schemeClr val="bg1"/>
                </a:solidFill>
                <a:effectLst/>
                <a:latin typeface="+mn-lt"/>
                <a:ea typeface="+mn-ea"/>
                <a:cs typeface="+mn-cs"/>
              </a:rPr>
              <a:t>© members of the AARC Community and the AARC TREE consortium. </a:t>
            </a:r>
          </a:p>
          <a:p>
            <a:pPr marL="0" marR="0" indent="0" algn="ctr" defTabSz="914400" rtl="0" eaLnBrk="1" fontAlgn="auto" latinLnBrk="0" hangingPunct="1">
              <a:lnSpc>
                <a:spcPct val="100000"/>
              </a:lnSpc>
              <a:spcBef>
                <a:spcPts val="0"/>
              </a:spcBef>
              <a:spcAft>
                <a:spcPts val="0"/>
              </a:spcAft>
              <a:buClrTx/>
              <a:buSzTx/>
              <a:buFontTx/>
              <a:buNone/>
              <a:tabLst/>
              <a:defRPr/>
            </a:pPr>
            <a:r>
              <a:rPr lang="en-GB" sz="1000" kern="1200" dirty="0" smtClean="0">
                <a:solidFill>
                  <a:schemeClr val="bg1"/>
                </a:solidFill>
                <a:effectLst/>
                <a:latin typeface="+mn-lt"/>
                <a:ea typeface="+mn-ea"/>
                <a:cs typeface="+mn-cs"/>
              </a:rPr>
              <a:t>The work leading to these results has received funding from the European Union </a:t>
            </a:r>
            <a:r>
              <a:rPr lang="en-GB" sz="1000" kern="1200" baseline="0" dirty="0" smtClean="0">
                <a:solidFill>
                  <a:schemeClr val="bg1"/>
                </a:solidFill>
                <a:effectLst/>
                <a:latin typeface="+mn-lt"/>
                <a:ea typeface="+mn-ea"/>
                <a:cs typeface="+mn-cs"/>
              </a:rPr>
              <a:t>and other sources</a:t>
            </a:r>
            <a:r>
              <a:rPr lang="en-GB" sz="1000" kern="1200" dirty="0" smtClean="0">
                <a:solidFill>
                  <a:schemeClr val="bg1"/>
                </a:solidFill>
                <a:effectLst/>
                <a:latin typeface="+mn-lt"/>
                <a:ea typeface="+mn-ea"/>
                <a:cs typeface="+mn-cs"/>
              </a:rPr>
              <a:t>.</a:t>
            </a:r>
            <a:endParaRPr lang="en-GB" sz="1000" dirty="0">
              <a:solidFill>
                <a:schemeClr val="bg1"/>
              </a:solidFill>
            </a:endParaRPr>
          </a:p>
        </p:txBody>
      </p:sp>
      <p:sp>
        <p:nvSpPr>
          <p:cNvPr id="11" name="TextBox 10"/>
          <p:cNvSpPr txBox="1"/>
          <p:nvPr userDrawn="1"/>
        </p:nvSpPr>
        <p:spPr>
          <a:xfrm>
            <a:off x="4700301" y="5136161"/>
            <a:ext cx="2563138" cy="338554"/>
          </a:xfrm>
          <a:prstGeom prst="rect">
            <a:avLst/>
          </a:prstGeom>
          <a:noFill/>
        </p:spPr>
        <p:txBody>
          <a:bodyPr wrap="none" rtlCol="0">
            <a:spAutoFit/>
          </a:bodyPr>
          <a:lstStyle/>
          <a:p>
            <a:pPr algn="ctr"/>
            <a:r>
              <a:rPr lang="en-GB" sz="1600" b="1" dirty="0" smtClean="0">
                <a:solidFill>
                  <a:schemeClr val="bg1"/>
                </a:solidFill>
              </a:rPr>
              <a:t>https://aarc-community.org</a:t>
            </a:r>
            <a:endParaRPr lang="en-GB" sz="1600" b="1" dirty="0">
              <a:solidFill>
                <a:schemeClr val="bg1"/>
              </a:solidFill>
            </a:endParaRPr>
          </a:p>
        </p:txBody>
      </p:sp>
      <p:grpSp>
        <p:nvGrpSpPr>
          <p:cNvPr id="18" name="Group 17"/>
          <p:cNvGrpSpPr/>
          <p:nvPr userDrawn="1"/>
        </p:nvGrpSpPr>
        <p:grpSpPr>
          <a:xfrm>
            <a:off x="210208" y="6202883"/>
            <a:ext cx="8187897" cy="523220"/>
            <a:chOff x="210208" y="6202883"/>
            <a:chExt cx="8187897" cy="523220"/>
          </a:xfrm>
        </p:grpSpPr>
        <p:grpSp>
          <p:nvGrpSpPr>
            <p:cNvPr id="6" name="Group 5"/>
            <p:cNvGrpSpPr/>
            <p:nvPr userDrawn="1"/>
          </p:nvGrpSpPr>
          <p:grpSpPr>
            <a:xfrm>
              <a:off x="210208" y="6202883"/>
              <a:ext cx="8187897" cy="523220"/>
              <a:chOff x="210208" y="6202883"/>
              <a:chExt cx="8187897" cy="523220"/>
            </a:xfrm>
          </p:grpSpPr>
          <p:pic>
            <p:nvPicPr>
              <p:cNvPr id="12" name="Picture 11"/>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7503506" y="6307040"/>
                <a:ext cx="894599" cy="315143"/>
              </a:xfrm>
              <a:prstGeom prst="rect">
                <a:avLst/>
              </a:prstGeom>
            </p:spPr>
          </p:pic>
          <p:sp>
            <p:nvSpPr>
              <p:cNvPr id="14" name="TextBox 13"/>
              <p:cNvSpPr txBox="1"/>
              <p:nvPr userDrawn="1"/>
            </p:nvSpPr>
            <p:spPr>
              <a:xfrm>
                <a:off x="2572532" y="6219399"/>
                <a:ext cx="5046588" cy="46166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800" b="0" i="0" u="none" strike="noStrike" kern="1200" cap="none" spc="0" normalizeH="0" baseline="0" noProof="0" dirty="0" smtClean="0">
                    <a:ln>
                      <a:noFill/>
                    </a:ln>
                    <a:solidFill>
                      <a:srgbClr val="FFFFFF"/>
                    </a:solidFill>
                    <a:effectLst/>
                    <a:uLnTx/>
                    <a:uFillTx/>
                    <a:latin typeface="Akkurat Std"/>
                    <a:sym typeface="Arial"/>
                  </a:rPr>
                  <a:t>Co-funded by the European Union. Views and opinions expressed are however those of the author(s) only and do not necessarily reflect those of the European Union. Neither the European Union nor the granting authority can be held responsible for them. </a:t>
                </a:r>
                <a:r>
                  <a:rPr kumimoji="0" lang="en-GB" sz="800" b="0" i="0" u="none" strike="noStrike" kern="1200" cap="none" spc="0" normalizeH="0" baseline="0" noProof="0" dirty="0" smtClean="0">
                    <a:ln>
                      <a:noFill/>
                    </a:ln>
                    <a:solidFill>
                      <a:srgbClr val="FFFFFF"/>
                    </a:solidFill>
                    <a:effectLst/>
                    <a:uLnTx/>
                    <a:uFillTx/>
                    <a:latin typeface="Akkurat Std"/>
                    <a:sym typeface="Arial"/>
                  </a:rPr>
                  <a:t>Grant Agreement No. 101131237 (AARC TREE).</a:t>
                </a:r>
                <a:endParaRPr kumimoji="0" lang="en-GB" sz="800" b="0" i="0" u="none" strike="noStrike" kern="0" cap="none" spc="0" normalizeH="0" baseline="0" noProof="0" dirty="0" smtClean="0">
                  <a:ln>
                    <a:noFill/>
                  </a:ln>
                  <a:solidFill>
                    <a:srgbClr val="FFFFFF"/>
                  </a:solidFill>
                  <a:effectLst/>
                  <a:uLnTx/>
                  <a:uFillTx/>
                  <a:latin typeface="Akkurat Std"/>
                  <a:sym typeface="Arial"/>
                </a:endParaRPr>
              </a:p>
            </p:txBody>
          </p:sp>
          <p:pic>
            <p:nvPicPr>
              <p:cNvPr id="15" name="Picture 14"/>
              <p:cNvPicPr>
                <a:picLocks noChangeAspect="1"/>
              </p:cNvPicPr>
              <p:nvPr userDrawn="1"/>
            </p:nvPicPr>
            <p:blipFill>
              <a:blip r:embed="rId5" cstate="print">
                <a:extLst>
                  <a:ext uri="{28A0092B-C50C-407E-A947-70E740481C1C}">
                    <a14:useLocalDpi xmlns:a14="http://schemas.microsoft.com/office/drawing/2010/main" val="0"/>
                  </a:ext>
                </a:extLst>
              </a:blip>
              <a:stretch>
                <a:fillRect/>
              </a:stretch>
            </p:blipFill>
            <p:spPr>
              <a:xfrm>
                <a:off x="210208" y="6225258"/>
                <a:ext cx="704192" cy="478470"/>
              </a:xfrm>
              <a:prstGeom prst="rect">
                <a:avLst/>
              </a:prstGeom>
            </p:spPr>
          </p:pic>
          <p:sp>
            <p:nvSpPr>
              <p:cNvPr id="5" name="TextBox 4"/>
              <p:cNvSpPr txBox="1"/>
              <p:nvPr userDrawn="1"/>
            </p:nvSpPr>
            <p:spPr>
              <a:xfrm>
                <a:off x="932915" y="6202883"/>
                <a:ext cx="2253953" cy="523220"/>
              </a:xfrm>
              <a:prstGeom prst="rect">
                <a:avLst/>
              </a:prstGeom>
              <a:noFill/>
            </p:spPr>
            <p:txBody>
              <a:bodyPr wrap="square" rtlCol="0">
                <a:spAutoFit/>
              </a:bodyPr>
              <a:lstStyle/>
              <a:p>
                <a:r>
                  <a:rPr lang="en-US" sz="1400" b="1" dirty="0" smtClean="0">
                    <a:solidFill>
                      <a:schemeClr val="bg1">
                        <a:lumMod val="85000"/>
                      </a:schemeClr>
                    </a:solidFill>
                  </a:rPr>
                  <a:t>Co-funded by </a:t>
                </a:r>
                <a:br>
                  <a:rPr lang="en-US" sz="1400" b="1" dirty="0" smtClean="0">
                    <a:solidFill>
                      <a:schemeClr val="bg1">
                        <a:lumMod val="85000"/>
                      </a:schemeClr>
                    </a:solidFill>
                  </a:rPr>
                </a:br>
                <a:r>
                  <a:rPr lang="en-US" sz="1400" b="1" dirty="0" smtClean="0">
                    <a:solidFill>
                      <a:schemeClr val="bg1">
                        <a:lumMod val="85000"/>
                      </a:schemeClr>
                    </a:solidFill>
                  </a:rPr>
                  <a:t>the European Union</a:t>
                </a:r>
                <a:endParaRPr lang="en-GB" sz="1400" b="1" dirty="0">
                  <a:solidFill>
                    <a:schemeClr val="bg1">
                      <a:lumMod val="85000"/>
                    </a:schemeClr>
                  </a:solidFill>
                </a:endParaRPr>
              </a:p>
            </p:txBody>
          </p:sp>
        </p:grpSp>
        <p:cxnSp>
          <p:nvCxnSpPr>
            <p:cNvPr id="17" name="Straight Connector 16"/>
            <p:cNvCxnSpPr/>
            <p:nvPr userDrawn="1"/>
          </p:nvCxnSpPr>
          <p:spPr>
            <a:xfrm>
              <a:off x="2572532" y="6225258"/>
              <a:ext cx="0" cy="463973"/>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264769303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Closing Slide non-EU">
    <p:spTree>
      <p:nvGrpSpPr>
        <p:cNvPr id="1" name=""/>
        <p:cNvGrpSpPr/>
        <p:nvPr/>
      </p:nvGrpSpPr>
      <p:grpSpPr>
        <a:xfrm>
          <a:off x="0" y="0"/>
          <a:ext cx="0" cy="0"/>
          <a:chOff x="0" y="0"/>
          <a:chExt cx="0" cy="0"/>
        </a:xfrm>
      </p:grpSpPr>
      <p:sp>
        <p:nvSpPr>
          <p:cNvPr id="4" name="Rectangle 3"/>
          <p:cNvSpPr/>
          <p:nvPr userDrawn="1"/>
        </p:nvSpPr>
        <p:spPr>
          <a:xfrm>
            <a:off x="-1" y="2"/>
            <a:ext cx="12192001" cy="6858001"/>
          </a:xfrm>
          <a:prstGeom prst="rect">
            <a:avLst/>
          </a:prstGeom>
          <a:solidFill>
            <a:srgbClr val="003F5E"/>
          </a:solidFill>
          <a:ln w="28575">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sz="1800" dirty="0"/>
          </a:p>
        </p:txBody>
      </p:sp>
      <p:pic>
        <p:nvPicPr>
          <p:cNvPr id="7" name="Picture 6"/>
          <p:cNvPicPr>
            <a:picLocks noChangeAspect="1"/>
          </p:cNvPicPr>
          <p:nvPr userDrawn="1"/>
        </p:nvPicPr>
        <p:blipFill rotWithShape="1">
          <a:blip r:embed="rId2"/>
          <a:srcRect b="30428"/>
          <a:stretch/>
        </p:blipFill>
        <p:spPr>
          <a:xfrm>
            <a:off x="5217067" y="4837092"/>
            <a:ext cx="1385319" cy="785666"/>
          </a:xfrm>
          <a:prstGeom prst="rect">
            <a:avLst/>
          </a:prstGeom>
        </p:spPr>
      </p:pic>
      <p:sp>
        <p:nvSpPr>
          <p:cNvPr id="8" name="TextBox 7"/>
          <p:cNvSpPr txBox="1"/>
          <p:nvPr userDrawn="1"/>
        </p:nvSpPr>
        <p:spPr>
          <a:xfrm>
            <a:off x="4111444" y="2395574"/>
            <a:ext cx="3748975" cy="1446550"/>
          </a:xfrm>
          <a:prstGeom prst="rect">
            <a:avLst/>
          </a:prstGeom>
          <a:noFill/>
        </p:spPr>
        <p:txBody>
          <a:bodyPr wrap="none" rtlCol="0">
            <a:spAutoFit/>
          </a:bodyPr>
          <a:lstStyle/>
          <a:p>
            <a:pPr algn="ctr"/>
            <a:r>
              <a:rPr lang="en-GB" sz="4400" dirty="0" smtClean="0">
                <a:solidFill>
                  <a:schemeClr val="bg1"/>
                </a:solidFill>
              </a:rPr>
              <a:t>Thank you</a:t>
            </a:r>
          </a:p>
          <a:p>
            <a:pPr algn="ctr"/>
            <a:r>
              <a:rPr lang="en-GB" sz="4400" dirty="0" smtClean="0">
                <a:solidFill>
                  <a:srgbClr val="F6791C"/>
                </a:solidFill>
              </a:rPr>
              <a:t>Any</a:t>
            </a:r>
            <a:r>
              <a:rPr lang="en-GB" sz="4400" baseline="0" dirty="0" smtClean="0">
                <a:solidFill>
                  <a:srgbClr val="F6791C"/>
                </a:solidFill>
              </a:rPr>
              <a:t> Questions?</a:t>
            </a:r>
            <a:endParaRPr lang="en-GB" sz="4400" dirty="0">
              <a:solidFill>
                <a:srgbClr val="F6791C"/>
              </a:solidFill>
            </a:endParaRPr>
          </a:p>
        </p:txBody>
      </p:sp>
      <p:pic>
        <p:nvPicPr>
          <p:cNvPr id="9" name="Picture 8"/>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7856357" y="-50222"/>
            <a:ext cx="4394909" cy="6950557"/>
          </a:xfrm>
          <a:prstGeom prst="rect">
            <a:avLst/>
          </a:prstGeom>
        </p:spPr>
      </p:pic>
      <p:sp>
        <p:nvSpPr>
          <p:cNvPr id="25" name="Content Placeholder 24"/>
          <p:cNvSpPr>
            <a:spLocks noGrp="1"/>
          </p:cNvSpPr>
          <p:nvPr>
            <p:ph sz="quarter" idx="11" hasCustomPrompt="1"/>
          </p:nvPr>
        </p:nvSpPr>
        <p:spPr>
          <a:xfrm>
            <a:off x="3763166" y="4113541"/>
            <a:ext cx="4445529" cy="373710"/>
          </a:xfrm>
        </p:spPr>
        <p:txBody>
          <a:bodyPr>
            <a:normAutofit/>
          </a:bodyPr>
          <a:lstStyle>
            <a:lvl1pPr marL="0" indent="0" algn="ctr">
              <a:buNone/>
              <a:defRPr sz="1800">
                <a:solidFill>
                  <a:schemeClr val="bg1"/>
                </a:solidFill>
              </a:defRPr>
            </a:lvl1pPr>
          </a:lstStyle>
          <a:p>
            <a:pPr lvl="0"/>
            <a:r>
              <a:rPr lang="en-US" dirty="0" smtClean="0"/>
              <a:t>Presenter email address</a:t>
            </a:r>
            <a:endParaRPr lang="en-GB" dirty="0"/>
          </a:p>
        </p:txBody>
      </p:sp>
      <p:sp>
        <p:nvSpPr>
          <p:cNvPr id="10" name="TextBox 9"/>
          <p:cNvSpPr txBox="1"/>
          <p:nvPr userDrawn="1"/>
        </p:nvSpPr>
        <p:spPr>
          <a:xfrm>
            <a:off x="5278279" y="6289305"/>
            <a:ext cx="1374094" cy="184666"/>
          </a:xfrm>
          <a:prstGeom prst="rect">
            <a:avLst/>
          </a:prstGeom>
          <a:noFill/>
        </p:spPr>
        <p:txBody>
          <a:bodyPr wrap="none" rtlCol="0">
            <a:spAutoFit/>
          </a:bodyPr>
          <a:lstStyle/>
          <a:p>
            <a:pPr algn="ctr"/>
            <a:r>
              <a:rPr lang="en-GB" sz="600" kern="1200" dirty="0" smtClean="0">
                <a:solidFill>
                  <a:schemeClr val="bg1"/>
                </a:solidFill>
                <a:effectLst/>
                <a:latin typeface="+mn-lt"/>
                <a:ea typeface="+mn-ea"/>
                <a:cs typeface="+mn-cs"/>
              </a:rPr>
              <a:t>© members of the AARC Community.</a:t>
            </a:r>
          </a:p>
        </p:txBody>
      </p:sp>
      <p:sp>
        <p:nvSpPr>
          <p:cNvPr id="11" name="TextBox 10"/>
          <p:cNvSpPr txBox="1"/>
          <p:nvPr userDrawn="1"/>
        </p:nvSpPr>
        <p:spPr>
          <a:xfrm>
            <a:off x="5142826" y="5591160"/>
            <a:ext cx="1645002" cy="246221"/>
          </a:xfrm>
          <a:prstGeom prst="rect">
            <a:avLst/>
          </a:prstGeom>
          <a:noFill/>
        </p:spPr>
        <p:txBody>
          <a:bodyPr wrap="none" rtlCol="0">
            <a:spAutoFit/>
          </a:bodyPr>
          <a:lstStyle/>
          <a:p>
            <a:pPr algn="ctr"/>
            <a:r>
              <a:rPr lang="en-GB" sz="1000" dirty="0" smtClean="0">
                <a:solidFill>
                  <a:schemeClr val="bg1"/>
                </a:solidFill>
              </a:rPr>
              <a:t>https://aarc-community.org</a:t>
            </a:r>
            <a:endParaRPr lang="en-GB" sz="1000" dirty="0">
              <a:solidFill>
                <a:schemeClr val="bg1"/>
              </a:solidFill>
            </a:endParaRPr>
          </a:p>
        </p:txBody>
      </p:sp>
      <p:sp>
        <p:nvSpPr>
          <p:cNvPr id="3" name="Text Placeholder 2"/>
          <p:cNvSpPr>
            <a:spLocks noGrp="1"/>
          </p:cNvSpPr>
          <p:nvPr>
            <p:ph type="body" sz="quarter" idx="12" hasCustomPrompt="1"/>
          </p:nvPr>
        </p:nvSpPr>
        <p:spPr>
          <a:xfrm>
            <a:off x="3511550" y="6591300"/>
            <a:ext cx="4946650" cy="185057"/>
          </a:xfrm>
        </p:spPr>
        <p:txBody>
          <a:bodyPr>
            <a:normAutofit/>
          </a:bodyPr>
          <a:lstStyle>
            <a:lvl1pPr marL="0" indent="0">
              <a:buNone/>
              <a:defRPr sz="600" baseline="0">
                <a:solidFill>
                  <a:schemeClr val="bg1"/>
                </a:solidFill>
              </a:defRPr>
            </a:lvl1pPr>
          </a:lstStyle>
          <a:p>
            <a:pPr lvl="0"/>
            <a:r>
              <a:rPr lang="en-GB" dirty="0" smtClean="0"/>
              <a:t>Supporting projects and organisations: </a:t>
            </a:r>
            <a:endParaRPr lang="en-GB" dirty="0"/>
          </a:p>
        </p:txBody>
      </p:sp>
    </p:spTree>
    <p:extLst>
      <p:ext uri="{BB962C8B-B14F-4D97-AF65-F5344CB8AC3E}">
        <p14:creationId xmlns:p14="http://schemas.microsoft.com/office/powerpoint/2010/main" val="137391751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1.png"/><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66935" y="203200"/>
            <a:ext cx="9040688" cy="927768"/>
          </a:xfrm>
          <a:prstGeom prst="rect">
            <a:avLst/>
          </a:prstGeom>
        </p:spPr>
        <p:txBody>
          <a:bodyPr vert="horz" lIns="91440" tIns="45720" rIns="91440" bIns="45720" rtlCol="0" anchor="ctr">
            <a:normAutofit/>
          </a:bodyPr>
          <a:lstStyle/>
          <a:p>
            <a:r>
              <a:rPr lang="en-US" dirty="0" smtClean="0"/>
              <a:t>Slide Title</a:t>
            </a:r>
            <a:br>
              <a:rPr lang="en-US" dirty="0" smtClean="0"/>
            </a:br>
            <a:r>
              <a:rPr lang="en-US" dirty="0" smtClean="0"/>
              <a:t>subtitle</a:t>
            </a:r>
            <a:endParaRPr lang="en-GB" dirty="0"/>
          </a:p>
        </p:txBody>
      </p:sp>
      <p:sp>
        <p:nvSpPr>
          <p:cNvPr id="3" name="Text Placeholder 2"/>
          <p:cNvSpPr>
            <a:spLocks noGrp="1"/>
          </p:cNvSpPr>
          <p:nvPr>
            <p:ph type="body" idx="1"/>
          </p:nvPr>
        </p:nvSpPr>
        <p:spPr>
          <a:xfrm>
            <a:off x="444502" y="1439333"/>
            <a:ext cx="10909300" cy="4737633"/>
          </a:xfrm>
          <a:prstGeom prst="rect">
            <a:avLst/>
          </a:prstGeom>
        </p:spPr>
        <p:txBody>
          <a:bodyPr vert="horz" lIns="91440" tIns="45720" rIns="91440" bIns="45720" rtlCol="0">
            <a:normAutofit/>
          </a:bodyPr>
          <a:lstStyle/>
          <a:p>
            <a:pPr lvl="0"/>
            <a:r>
              <a:rPr lang="en-US" dirty="0" smtClean="0"/>
              <a:t>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sp>
        <p:nvSpPr>
          <p:cNvPr id="6" name="Slide Number Placeholder 5"/>
          <p:cNvSpPr>
            <a:spLocks noGrp="1"/>
          </p:cNvSpPr>
          <p:nvPr>
            <p:ph type="sldNum" sz="quarter" idx="4"/>
          </p:nvPr>
        </p:nvSpPr>
        <p:spPr>
          <a:xfrm>
            <a:off x="11061812" y="6406019"/>
            <a:ext cx="741021" cy="274873"/>
          </a:xfrm>
          <a:prstGeom prst="rect">
            <a:avLst/>
          </a:prstGeom>
        </p:spPr>
        <p:txBody>
          <a:bodyPr vert="horz" lIns="91440" tIns="45720" rIns="91440" bIns="45720" rtlCol="0" anchor="ctr"/>
          <a:lstStyle>
            <a:lvl1pPr algn="r">
              <a:defRPr sz="675">
                <a:solidFill>
                  <a:schemeClr val="tx1">
                    <a:tint val="75000"/>
                  </a:schemeClr>
                </a:solidFill>
              </a:defRPr>
            </a:lvl1pPr>
          </a:lstStyle>
          <a:p>
            <a:fld id="{6F576E6A-F32A-4612-884C-86870357C6B4}" type="slidenum">
              <a:rPr lang="en-GB" smtClean="0"/>
              <a:pPr/>
              <a:t>‹#›</a:t>
            </a:fld>
            <a:endParaRPr lang="en-GB" dirty="0"/>
          </a:p>
        </p:txBody>
      </p:sp>
      <p:cxnSp>
        <p:nvCxnSpPr>
          <p:cNvPr id="13" name="Straight Connector 12"/>
          <p:cNvCxnSpPr/>
          <p:nvPr userDrawn="1"/>
        </p:nvCxnSpPr>
        <p:spPr>
          <a:xfrm>
            <a:off x="444502" y="6406019"/>
            <a:ext cx="11274749" cy="7229"/>
          </a:xfrm>
          <a:prstGeom prst="line">
            <a:avLst/>
          </a:prstGeom>
          <a:ln w="12700" cap="rnd">
            <a:solidFill>
              <a:srgbClr val="F57B20"/>
            </a:solidFill>
          </a:ln>
        </p:spPr>
        <p:style>
          <a:lnRef idx="1">
            <a:schemeClr val="accent1"/>
          </a:lnRef>
          <a:fillRef idx="0">
            <a:schemeClr val="accent1"/>
          </a:fillRef>
          <a:effectRef idx="0">
            <a:schemeClr val="accent1"/>
          </a:effectRef>
          <a:fontRef idx="minor">
            <a:schemeClr val="tx1"/>
          </a:fontRef>
        </p:style>
      </p:cxnSp>
      <p:sp>
        <p:nvSpPr>
          <p:cNvPr id="5" name="TextBox 4"/>
          <p:cNvSpPr txBox="1"/>
          <p:nvPr userDrawn="1"/>
        </p:nvSpPr>
        <p:spPr>
          <a:xfrm>
            <a:off x="253997" y="6492496"/>
            <a:ext cx="1817512" cy="207749"/>
          </a:xfrm>
          <a:prstGeom prst="rect">
            <a:avLst/>
          </a:prstGeom>
          <a:noFill/>
        </p:spPr>
        <p:txBody>
          <a:bodyPr wrap="square" rtlCol="0">
            <a:spAutoFit/>
          </a:bodyPr>
          <a:lstStyle/>
          <a:p>
            <a:pPr marL="0" marR="0" indent="0" algn="r" defTabSz="685800" rtl="0" eaLnBrk="1" fontAlgn="auto" latinLnBrk="0" hangingPunct="1">
              <a:lnSpc>
                <a:spcPct val="100000"/>
              </a:lnSpc>
              <a:spcBef>
                <a:spcPts val="0"/>
              </a:spcBef>
              <a:spcAft>
                <a:spcPts val="0"/>
              </a:spcAft>
              <a:buClrTx/>
              <a:buSzTx/>
              <a:buFontTx/>
              <a:buNone/>
              <a:tabLst/>
              <a:defRPr/>
            </a:pPr>
            <a:r>
              <a:rPr lang="en-GB" sz="750" baseline="0" dirty="0" smtClean="0">
                <a:solidFill>
                  <a:srgbClr val="003F5E"/>
                </a:solidFill>
              </a:rPr>
              <a:t>https://aarc-community.org</a:t>
            </a:r>
            <a:endParaRPr lang="en-GB" sz="750" dirty="0">
              <a:solidFill>
                <a:srgbClr val="003F5E"/>
              </a:solidFill>
            </a:endParaRPr>
          </a:p>
        </p:txBody>
      </p:sp>
      <p:cxnSp>
        <p:nvCxnSpPr>
          <p:cNvPr id="8" name="Straight Connector 7"/>
          <p:cNvCxnSpPr/>
          <p:nvPr userDrawn="1"/>
        </p:nvCxnSpPr>
        <p:spPr>
          <a:xfrm flipH="1">
            <a:off x="444503" y="1224327"/>
            <a:ext cx="10274297" cy="2887"/>
          </a:xfrm>
          <a:prstGeom prst="line">
            <a:avLst/>
          </a:prstGeom>
          <a:ln w="12700">
            <a:solidFill>
              <a:srgbClr val="003959"/>
            </a:solidFill>
          </a:ln>
        </p:spPr>
        <p:style>
          <a:lnRef idx="1">
            <a:schemeClr val="accent1"/>
          </a:lnRef>
          <a:fillRef idx="0">
            <a:schemeClr val="accent1"/>
          </a:fillRef>
          <a:effectRef idx="0">
            <a:schemeClr val="accent1"/>
          </a:effectRef>
          <a:fontRef idx="minor">
            <a:schemeClr val="tx1"/>
          </a:fontRef>
        </p:style>
      </p:cxnSp>
      <p:pic>
        <p:nvPicPr>
          <p:cNvPr id="21" name="Picture 20"/>
          <p:cNvPicPr>
            <a:picLocks noChangeAspect="1"/>
          </p:cNvPicPr>
          <p:nvPr userDrawn="1"/>
        </p:nvPicPr>
        <p:blipFill>
          <a:blip r:embed="rId17" cstate="print">
            <a:extLst>
              <a:ext uri="{28A0092B-C50C-407E-A947-70E740481C1C}">
                <a14:useLocalDpi xmlns:a14="http://schemas.microsoft.com/office/drawing/2010/main" val="0"/>
              </a:ext>
            </a:extLst>
          </a:blip>
          <a:stretch>
            <a:fillRect/>
          </a:stretch>
        </p:blipFill>
        <p:spPr>
          <a:xfrm>
            <a:off x="10658149" y="143931"/>
            <a:ext cx="1144684" cy="1034242"/>
          </a:xfrm>
          <a:prstGeom prst="rect">
            <a:avLst/>
          </a:prstGeom>
        </p:spPr>
      </p:pic>
      <p:pic>
        <p:nvPicPr>
          <p:cNvPr id="22" name="Picture 21"/>
          <p:cNvPicPr>
            <a:picLocks noChangeAspect="1"/>
          </p:cNvPicPr>
          <p:nvPr userDrawn="1"/>
        </p:nvPicPr>
        <p:blipFill>
          <a:blip r:embed="rId18" cstate="print">
            <a:extLst>
              <a:ext uri="{28A0092B-C50C-407E-A947-70E740481C1C}">
                <a14:useLocalDpi xmlns:a14="http://schemas.microsoft.com/office/drawing/2010/main" val="0"/>
              </a:ext>
            </a:extLst>
          </a:blip>
          <a:stretch>
            <a:fillRect/>
          </a:stretch>
        </p:blipFill>
        <p:spPr>
          <a:xfrm>
            <a:off x="468543" y="6460279"/>
            <a:ext cx="331798" cy="299785"/>
          </a:xfrm>
          <a:prstGeom prst="rect">
            <a:avLst/>
          </a:prstGeom>
        </p:spPr>
      </p:pic>
    </p:spTree>
    <p:extLst>
      <p:ext uri="{BB962C8B-B14F-4D97-AF65-F5344CB8AC3E}">
        <p14:creationId xmlns:p14="http://schemas.microsoft.com/office/powerpoint/2010/main" val="176233165"/>
      </p:ext>
    </p:extLst>
  </p:cSld>
  <p:clrMap bg1="lt1" tx1="dk1" bg2="lt2" tx2="dk2" accent1="accent1" accent2="accent2" accent3="accent3" accent4="accent4" accent5="accent5" accent6="accent6" hlink="hlink" folHlink="folHlink"/>
  <p:sldLayoutIdLst>
    <p:sldLayoutId id="2147483658" r:id="rId1"/>
    <p:sldLayoutId id="2147483650" r:id="rId2"/>
    <p:sldLayoutId id="2147483652" r:id="rId3"/>
    <p:sldLayoutId id="2147483653" r:id="rId4"/>
    <p:sldLayoutId id="2147483660" r:id="rId5"/>
    <p:sldLayoutId id="2147483654" r:id="rId6"/>
    <p:sldLayoutId id="2147483655" r:id="rId7"/>
    <p:sldLayoutId id="2147483659" r:id="rId8"/>
    <p:sldLayoutId id="2147483667" r:id="rId9"/>
    <p:sldLayoutId id="2147483656" r:id="rId10"/>
    <p:sldLayoutId id="2147483657" r:id="rId11"/>
    <p:sldLayoutId id="2147483663" r:id="rId12"/>
    <p:sldLayoutId id="2147483662" r:id="rId13"/>
    <p:sldLayoutId id="2147483666" r:id="rId14"/>
    <p:sldLayoutId id="2147483664" r:id="rId15"/>
  </p:sldLayoutIdLst>
  <p:hf hdr="0" ftr="0" dt="0"/>
  <p:txStyles>
    <p:titleStyle>
      <a:lvl1pPr algn="l" defTabSz="685800" rtl="0" eaLnBrk="1" latinLnBrk="0" hangingPunct="1">
        <a:lnSpc>
          <a:spcPct val="90000"/>
        </a:lnSpc>
        <a:spcBef>
          <a:spcPct val="0"/>
        </a:spcBef>
        <a:buNone/>
        <a:defRPr sz="2400" b="1" kern="1200">
          <a:solidFill>
            <a:srgbClr val="004361"/>
          </a:solidFill>
          <a:latin typeface="+mn-lt"/>
          <a:ea typeface="Verdana" panose="020B0604030504040204" pitchFamily="34" charset="0"/>
          <a:cs typeface="Verdana" panose="020B0604030504040204" pitchFamily="34" charset="0"/>
        </a:defRPr>
      </a:lvl1pPr>
    </p:titleStyle>
    <p:bodyStyle>
      <a:lvl1pPr marL="171450" indent="-171450" algn="l" defTabSz="685800" rtl="0" eaLnBrk="1" latinLnBrk="0" hangingPunct="1">
        <a:lnSpc>
          <a:spcPct val="100000"/>
        </a:lnSpc>
        <a:spcBef>
          <a:spcPts val="750"/>
        </a:spcBef>
        <a:spcAft>
          <a:spcPts val="300"/>
        </a:spcAft>
        <a:buFont typeface="Arial" panose="020B0604020202020204" pitchFamily="34" charset="0"/>
        <a:buChar char="•"/>
        <a:defRPr sz="2200" kern="1200">
          <a:solidFill>
            <a:srgbClr val="004360"/>
          </a:solidFill>
          <a:latin typeface="+mn-lt"/>
          <a:ea typeface="Verdana" panose="020B0604030504040204" pitchFamily="34" charset="0"/>
          <a:cs typeface="Verdana" panose="020B0604030504040204" pitchFamily="34" charset="0"/>
        </a:defRPr>
      </a:lvl1pPr>
      <a:lvl2pPr marL="5143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1"/>
          </a:solidFill>
          <a:latin typeface="+mn-lt"/>
          <a:ea typeface="Verdana" panose="020B0604030504040204" pitchFamily="34" charset="0"/>
          <a:cs typeface="Verdana" panose="020B0604030504040204" pitchFamily="34" charset="0"/>
        </a:defRPr>
      </a:lvl2pPr>
      <a:lvl3pPr marL="8572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3F5E"/>
          </a:solidFill>
          <a:latin typeface="+mn-lt"/>
          <a:ea typeface="Verdana" panose="020B0604030504040204" pitchFamily="34" charset="0"/>
          <a:cs typeface="Verdana" panose="020B0604030504040204" pitchFamily="34" charset="0"/>
        </a:defRPr>
      </a:lvl3pPr>
      <a:lvl4pPr marL="12001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0"/>
          </a:solidFill>
          <a:latin typeface="+mn-lt"/>
          <a:ea typeface="Verdana" panose="020B0604030504040204" pitchFamily="34" charset="0"/>
          <a:cs typeface="Verdana" panose="020B0604030504040204" pitchFamily="34" charset="0"/>
        </a:defRPr>
      </a:lvl4pPr>
      <a:lvl5pPr marL="15430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0"/>
          </a:solidFill>
          <a:latin typeface="+mn-lt"/>
          <a:ea typeface="Verdana" panose="020B0604030504040204" pitchFamily="34" charset="0"/>
          <a:cs typeface="Verdana" panose="020B0604030504040204" pitchFamily="34" charset="0"/>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1"/>
          </p:nvPr>
        </p:nvSpPr>
        <p:spPr/>
        <p:txBody>
          <a:bodyPr>
            <a:normAutofit lnSpcReduction="10000"/>
          </a:bodyPr>
          <a:lstStyle/>
          <a:p>
            <a:r>
              <a:rPr lang="en-GB" dirty="0" smtClean="0"/>
              <a:t>WP2</a:t>
            </a:r>
            <a:endParaRPr lang="en-GB" dirty="0"/>
          </a:p>
        </p:txBody>
      </p:sp>
      <p:sp>
        <p:nvSpPr>
          <p:cNvPr id="3" name="Text Placeholder 2"/>
          <p:cNvSpPr>
            <a:spLocks noGrp="1"/>
          </p:cNvSpPr>
          <p:nvPr>
            <p:ph type="body" sz="quarter" idx="12"/>
          </p:nvPr>
        </p:nvSpPr>
        <p:spPr/>
        <p:txBody>
          <a:bodyPr/>
          <a:lstStyle/>
          <a:p>
            <a:r>
              <a:rPr lang="en-GB" dirty="0" smtClean="0"/>
              <a:t>EUGridPMA64+ AARC policy meeting	</a:t>
            </a:r>
            <a:endParaRPr lang="en-GB" dirty="0"/>
          </a:p>
        </p:txBody>
      </p:sp>
      <p:sp>
        <p:nvSpPr>
          <p:cNvPr id="4" name="Text Placeholder 3"/>
          <p:cNvSpPr>
            <a:spLocks noGrp="1"/>
          </p:cNvSpPr>
          <p:nvPr>
            <p:ph type="body" sz="quarter" idx="17"/>
          </p:nvPr>
        </p:nvSpPr>
        <p:spPr>
          <a:xfrm>
            <a:off x="1227556" y="3218519"/>
            <a:ext cx="6683727" cy="503459"/>
          </a:xfrm>
        </p:spPr>
        <p:txBody>
          <a:bodyPr/>
          <a:lstStyle/>
          <a:p>
            <a:r>
              <a:rPr lang="en-GB" dirty="0" smtClean="0"/>
              <a:t>AARC TREE M2.2 (August 2025)</a:t>
            </a:r>
            <a:endParaRPr lang="en-GB" dirty="0"/>
          </a:p>
        </p:txBody>
      </p:sp>
      <p:sp>
        <p:nvSpPr>
          <p:cNvPr id="5" name="Text Placeholder 4"/>
          <p:cNvSpPr>
            <a:spLocks noGrp="1"/>
          </p:cNvSpPr>
          <p:nvPr>
            <p:ph type="body" sz="quarter" idx="14"/>
          </p:nvPr>
        </p:nvSpPr>
        <p:spPr/>
        <p:txBody>
          <a:bodyPr/>
          <a:lstStyle/>
          <a:p>
            <a:r>
              <a:rPr lang="en-GB" dirty="0"/>
              <a:t>Assurance in research services through (</a:t>
            </a:r>
            <a:r>
              <a:rPr lang="en-GB" dirty="0" err="1"/>
              <a:t>eIDAS</a:t>
            </a:r>
            <a:r>
              <a:rPr lang="en-GB" dirty="0"/>
              <a:t>) public identity assertion</a:t>
            </a:r>
            <a:endParaRPr lang="en-GB" dirty="0"/>
          </a:p>
        </p:txBody>
      </p:sp>
      <p:sp>
        <p:nvSpPr>
          <p:cNvPr id="6" name="Text Placeholder 5"/>
          <p:cNvSpPr>
            <a:spLocks noGrp="1"/>
          </p:cNvSpPr>
          <p:nvPr>
            <p:ph type="body" sz="quarter" idx="18"/>
          </p:nvPr>
        </p:nvSpPr>
        <p:spPr/>
        <p:txBody>
          <a:bodyPr/>
          <a:lstStyle/>
          <a:p>
            <a:r>
              <a:rPr lang="en-GB" dirty="0" smtClean="0"/>
              <a:t>Prague, May 2025</a:t>
            </a:r>
            <a:endParaRPr lang="en-GB" dirty="0"/>
          </a:p>
        </p:txBody>
      </p:sp>
      <p:sp>
        <p:nvSpPr>
          <p:cNvPr id="7" name="Text Placeholder 6"/>
          <p:cNvSpPr>
            <a:spLocks noGrp="1"/>
          </p:cNvSpPr>
          <p:nvPr>
            <p:ph type="body" sz="quarter" idx="19"/>
          </p:nvPr>
        </p:nvSpPr>
        <p:spPr/>
        <p:txBody>
          <a:bodyPr>
            <a:normAutofit lnSpcReduction="10000"/>
          </a:bodyPr>
          <a:lstStyle/>
          <a:p>
            <a:endParaRPr lang="en-GB" dirty="0"/>
          </a:p>
        </p:txBody>
      </p:sp>
      <p:sp>
        <p:nvSpPr>
          <p:cNvPr id="8" name="Text Placeholder 7"/>
          <p:cNvSpPr>
            <a:spLocks noGrp="1"/>
          </p:cNvSpPr>
          <p:nvPr>
            <p:ph type="body" sz="quarter" idx="20"/>
          </p:nvPr>
        </p:nvSpPr>
        <p:spPr/>
        <p:txBody>
          <a:bodyPr>
            <a:normAutofit lnSpcReduction="10000"/>
          </a:bodyPr>
          <a:lstStyle/>
          <a:p>
            <a:endParaRPr lang="en-GB" dirty="0"/>
          </a:p>
        </p:txBody>
      </p:sp>
      <p:sp>
        <p:nvSpPr>
          <p:cNvPr id="9" name="Text Placeholder 8"/>
          <p:cNvSpPr>
            <a:spLocks noGrp="1"/>
          </p:cNvSpPr>
          <p:nvPr>
            <p:ph type="body" sz="quarter" idx="21"/>
          </p:nvPr>
        </p:nvSpPr>
        <p:spPr/>
        <p:txBody>
          <a:bodyPr/>
          <a:lstStyle/>
          <a:p>
            <a:endParaRPr lang="en-GB"/>
          </a:p>
        </p:txBody>
      </p:sp>
    </p:spTree>
    <p:extLst>
      <p:ext uri="{BB962C8B-B14F-4D97-AF65-F5344CB8AC3E}">
        <p14:creationId xmlns:p14="http://schemas.microsoft.com/office/powerpoint/2010/main" val="267034225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1"/>
          <p:cNvPicPr>
            <a:picLocks noGrp="1" noChangeAspect="1"/>
          </p:cNvPicPr>
          <p:nvPr>
            <p:ph idx="1"/>
          </p:nvPr>
        </p:nvPicPr>
        <p:blipFill>
          <a:blip r:embed="rId2"/>
          <a:stretch>
            <a:fillRect/>
          </a:stretch>
        </p:blipFill>
        <p:spPr>
          <a:xfrm>
            <a:off x="1207433" y="2408042"/>
            <a:ext cx="9383434" cy="2800741"/>
          </a:xfrm>
          <a:prstGeom prst="rect">
            <a:avLst/>
          </a:prstGeom>
        </p:spPr>
      </p:pic>
      <p:sp>
        <p:nvSpPr>
          <p:cNvPr id="3" name="Slide Number Placeholder 2"/>
          <p:cNvSpPr>
            <a:spLocks noGrp="1"/>
          </p:cNvSpPr>
          <p:nvPr>
            <p:ph type="sldNum" sz="quarter" idx="12"/>
          </p:nvPr>
        </p:nvSpPr>
        <p:spPr/>
        <p:txBody>
          <a:bodyPr/>
          <a:lstStyle/>
          <a:p>
            <a:fld id="{6F576E6A-F32A-4612-884C-86870357C6B4}" type="slidenum">
              <a:rPr lang="en-GB" smtClean="0"/>
              <a:pPr/>
              <a:t>2</a:t>
            </a:fld>
            <a:endParaRPr lang="en-GB"/>
          </a:p>
        </p:txBody>
      </p:sp>
      <p:sp>
        <p:nvSpPr>
          <p:cNvPr id="5" name="Title 4"/>
          <p:cNvSpPr>
            <a:spLocks noGrp="1"/>
          </p:cNvSpPr>
          <p:nvPr>
            <p:ph type="title"/>
          </p:nvPr>
        </p:nvSpPr>
        <p:spPr/>
        <p:txBody>
          <a:bodyPr/>
          <a:lstStyle/>
          <a:p>
            <a:endParaRPr lang="en-GB"/>
          </a:p>
        </p:txBody>
      </p:sp>
    </p:spTree>
    <p:extLst>
      <p:ext uri="{BB962C8B-B14F-4D97-AF65-F5344CB8AC3E}">
        <p14:creationId xmlns:p14="http://schemas.microsoft.com/office/powerpoint/2010/main" val="33924506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444502" y="1439333"/>
            <a:ext cx="10909300" cy="4966686"/>
          </a:xfrm>
        </p:spPr>
        <p:txBody>
          <a:bodyPr>
            <a:normAutofit fontScale="77500" lnSpcReduction="20000"/>
          </a:bodyPr>
          <a:lstStyle/>
          <a:p>
            <a:r>
              <a:rPr lang="en-GB" b="1" dirty="0"/>
              <a:t>Specific need addressed</a:t>
            </a:r>
            <a:r>
              <a:rPr lang="en-GB" dirty="0"/>
              <a:t>: research services dealing with sensitive data (either personal, or patentable, or concerned about knowledge safety and foreign interference) have a strong need for high assurance identity validation of the users and researchers. This has proven hard to obtain from the home identity providers in the R&amp;E sector, but is more readily available in the European government identity ecosystem. Set-up to at least substantial level can be easily done ‘at home’ by users through their national </a:t>
            </a:r>
            <a:r>
              <a:rPr lang="en-GB" dirty="0" err="1"/>
              <a:t>eID</a:t>
            </a:r>
            <a:r>
              <a:rPr lang="en-GB" dirty="0"/>
              <a:t> schemes - and is thus better attainable than relying on their home institution.</a:t>
            </a:r>
          </a:p>
          <a:p>
            <a:r>
              <a:rPr lang="en-GB" b="1" dirty="0"/>
              <a:t>Expected concrete result</a:t>
            </a:r>
            <a:r>
              <a:rPr lang="en-GB" dirty="0"/>
              <a:t>: assessment of the applicability of using </a:t>
            </a:r>
            <a:r>
              <a:rPr lang="en-GB" dirty="0" err="1"/>
              <a:t>eIDAS</a:t>
            </a:r>
            <a:r>
              <a:rPr lang="en-GB" dirty="0"/>
              <a:t> </a:t>
            </a:r>
            <a:r>
              <a:rPr lang="en-GB" dirty="0" err="1"/>
              <a:t>eID</a:t>
            </a:r>
            <a:r>
              <a:rPr lang="en-GB" dirty="0"/>
              <a:t> schemes for users of research infrastructures dealing with sensitive data, and an analysis of how such schemes can be effectively integrated in the AARC BPA, either through step-up assurance or by using the EU ID Wallet directly - based on community consultation and reported back to the community. In case applicability is confirmed, Recommendations for integration will be produced. </a:t>
            </a:r>
          </a:p>
          <a:p>
            <a:r>
              <a:rPr lang="en-GB" b="1" dirty="0"/>
              <a:t>How are the results communicated/exploited</a:t>
            </a:r>
            <a:r>
              <a:rPr lang="en-GB" dirty="0"/>
              <a:t>: results are presented to the research community (infrastructures and research users) through workshops and via AEGIS - where any relevant guidelines will be subject to endorsement. Communication to the FIM4R infrastructures are used to anchor the results for exploitation by the infrastructure and community proxies.</a:t>
            </a:r>
          </a:p>
          <a:p>
            <a:r>
              <a:rPr lang="en-GB" b="1" dirty="0"/>
              <a:t>Target group(s)</a:t>
            </a:r>
            <a:r>
              <a:rPr lang="en-GB" dirty="0"/>
              <a:t>: research infrastructure BPA operators and participants in national and EOSC AAI federations</a:t>
            </a:r>
          </a:p>
          <a:p>
            <a:r>
              <a:rPr lang="en-GB" b="1" dirty="0"/>
              <a:t>Outcomes (expected impact)</a:t>
            </a:r>
            <a:r>
              <a:rPr lang="en-GB" dirty="0"/>
              <a:t>: improved accessibility to substantial identity assurance for researchers, thereby improving access to sensitive research data without the need for repetitive in-person identity vetting.</a:t>
            </a:r>
          </a:p>
          <a:p>
            <a:r>
              <a:rPr lang="en-GB" b="1" dirty="0"/>
              <a:t>Broader scientific/societal/economic impact</a:t>
            </a:r>
            <a:r>
              <a:rPr lang="en-GB" dirty="0"/>
              <a:t>: increased coherence between research identity management and public and educational assurance mechanisms, including the student mobility (Erasmus Without Papers+) scheme and incorporating </a:t>
            </a:r>
            <a:r>
              <a:rPr lang="en-GB" dirty="0" err="1"/>
              <a:t>eID</a:t>
            </a:r>
            <a:r>
              <a:rPr lang="en-GB" dirty="0"/>
              <a:t> Wallets and </a:t>
            </a:r>
            <a:r>
              <a:rPr lang="en-GB" dirty="0" err="1"/>
              <a:t>eIDAS</a:t>
            </a:r>
            <a:r>
              <a:rPr lang="en-GB" dirty="0"/>
              <a:t> assurance</a:t>
            </a:r>
            <a:r>
              <a:rPr lang="en-GB" dirty="0" smtClean="0"/>
              <a:t>.</a:t>
            </a:r>
            <a:endParaRPr lang="en-GB" dirty="0"/>
          </a:p>
        </p:txBody>
      </p:sp>
      <p:sp>
        <p:nvSpPr>
          <p:cNvPr id="3" name="Slide Number Placeholder 2"/>
          <p:cNvSpPr>
            <a:spLocks noGrp="1"/>
          </p:cNvSpPr>
          <p:nvPr>
            <p:ph type="sldNum" sz="quarter" idx="12"/>
          </p:nvPr>
        </p:nvSpPr>
        <p:spPr/>
        <p:txBody>
          <a:bodyPr/>
          <a:lstStyle/>
          <a:p>
            <a:fld id="{6F576E6A-F32A-4612-884C-86870357C6B4}" type="slidenum">
              <a:rPr lang="en-GB" smtClean="0"/>
              <a:pPr/>
              <a:t>3</a:t>
            </a:fld>
            <a:endParaRPr lang="en-GB"/>
          </a:p>
        </p:txBody>
      </p:sp>
      <p:sp>
        <p:nvSpPr>
          <p:cNvPr id="4" name="Title 3"/>
          <p:cNvSpPr>
            <a:spLocks noGrp="1"/>
          </p:cNvSpPr>
          <p:nvPr>
            <p:ph type="title"/>
          </p:nvPr>
        </p:nvSpPr>
        <p:spPr/>
        <p:txBody>
          <a:bodyPr/>
          <a:lstStyle/>
          <a:p>
            <a:r>
              <a:rPr lang="en-GB" dirty="0" smtClean="0"/>
              <a:t>What we planned</a:t>
            </a:r>
            <a:endParaRPr lang="en-GB" dirty="0"/>
          </a:p>
        </p:txBody>
      </p:sp>
    </p:spTree>
    <p:extLst>
      <p:ext uri="{BB962C8B-B14F-4D97-AF65-F5344CB8AC3E}">
        <p14:creationId xmlns:p14="http://schemas.microsoft.com/office/powerpoint/2010/main" val="273588719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r>
              <a:rPr lang="en-GB" dirty="0" err="1" smtClean="0"/>
              <a:t>NORDUnet</a:t>
            </a:r>
            <a:r>
              <a:rPr lang="en-GB" dirty="0" smtClean="0"/>
              <a:t> 	1 PM</a:t>
            </a:r>
          </a:p>
          <a:p>
            <a:r>
              <a:rPr lang="en-GB" dirty="0" smtClean="0"/>
              <a:t>EGI.eu 		1 PM</a:t>
            </a:r>
          </a:p>
          <a:p>
            <a:r>
              <a:rPr lang="en-GB" dirty="0" smtClean="0"/>
              <a:t>SURF		2 PM</a:t>
            </a:r>
          </a:p>
          <a:p>
            <a:r>
              <a:rPr lang="en-GB" dirty="0" smtClean="0"/>
              <a:t>Masaryk		2 PM</a:t>
            </a:r>
          </a:p>
          <a:p>
            <a:r>
              <a:rPr lang="en-GB" dirty="0" smtClean="0"/>
              <a:t>KIFU &amp; GEANT	2 PM</a:t>
            </a:r>
            <a:endParaRPr lang="en-GB" dirty="0"/>
          </a:p>
        </p:txBody>
      </p:sp>
      <p:sp>
        <p:nvSpPr>
          <p:cNvPr id="3" name="Slide Number Placeholder 2"/>
          <p:cNvSpPr>
            <a:spLocks noGrp="1"/>
          </p:cNvSpPr>
          <p:nvPr>
            <p:ph type="sldNum" sz="quarter" idx="12"/>
          </p:nvPr>
        </p:nvSpPr>
        <p:spPr/>
        <p:txBody>
          <a:bodyPr/>
          <a:lstStyle/>
          <a:p>
            <a:fld id="{6F576E6A-F32A-4612-884C-86870357C6B4}" type="slidenum">
              <a:rPr lang="en-GB" smtClean="0"/>
              <a:pPr/>
              <a:t>4</a:t>
            </a:fld>
            <a:endParaRPr lang="en-GB"/>
          </a:p>
        </p:txBody>
      </p:sp>
      <p:sp>
        <p:nvSpPr>
          <p:cNvPr id="4" name="Title 3"/>
          <p:cNvSpPr>
            <a:spLocks noGrp="1"/>
          </p:cNvSpPr>
          <p:nvPr>
            <p:ph type="title"/>
          </p:nvPr>
        </p:nvSpPr>
        <p:spPr/>
        <p:txBody>
          <a:bodyPr/>
          <a:lstStyle/>
          <a:p>
            <a:r>
              <a:rPr lang="en-US" dirty="0"/>
              <a:t>Assurance in Research through </a:t>
            </a:r>
            <a:r>
              <a:rPr lang="en-US" dirty="0" err="1"/>
              <a:t>eID</a:t>
            </a:r>
            <a:r>
              <a:rPr lang="en-US" dirty="0"/>
              <a:t> </a:t>
            </a:r>
            <a:r>
              <a:rPr lang="en-US" dirty="0" smtClean="0"/>
              <a:t>- resources</a:t>
            </a:r>
            <a:endParaRPr lang="en-GB" dirty="0"/>
          </a:p>
        </p:txBody>
      </p:sp>
      <p:pic>
        <p:nvPicPr>
          <p:cNvPr id="5" name="Content Placeholder 1"/>
          <p:cNvPicPr>
            <a:picLocks noChangeAspect="1"/>
          </p:cNvPicPr>
          <p:nvPr/>
        </p:nvPicPr>
        <p:blipFill>
          <a:blip r:embed="rId2"/>
          <a:stretch>
            <a:fillRect/>
          </a:stretch>
        </p:blipFill>
        <p:spPr>
          <a:xfrm>
            <a:off x="4080387" y="4101045"/>
            <a:ext cx="7722446" cy="2304974"/>
          </a:xfrm>
          <a:prstGeom prst="rect">
            <a:avLst/>
          </a:prstGeom>
        </p:spPr>
      </p:pic>
      <p:sp>
        <p:nvSpPr>
          <p:cNvPr id="6" name="TextBox 5"/>
          <p:cNvSpPr txBox="1"/>
          <p:nvPr/>
        </p:nvSpPr>
        <p:spPr>
          <a:xfrm>
            <a:off x="5053780" y="2447024"/>
            <a:ext cx="6607277" cy="1200329"/>
          </a:xfrm>
          <a:prstGeom prst="rect">
            <a:avLst/>
          </a:prstGeom>
          <a:noFill/>
          <a:ln>
            <a:solidFill>
              <a:srgbClr val="003F5E"/>
            </a:solidFill>
          </a:ln>
        </p:spPr>
        <p:txBody>
          <a:bodyPr wrap="square" rtlCol="0">
            <a:spAutoFit/>
          </a:bodyPr>
          <a:lstStyle/>
          <a:p>
            <a:r>
              <a:rPr lang="en-US" sz="2400" b="1" dirty="0" smtClean="0"/>
              <a:t>M2.2 “</a:t>
            </a:r>
            <a:r>
              <a:rPr lang="en-US" sz="2400" b="1" dirty="0" err="1" smtClean="0"/>
              <a:t>eID</a:t>
            </a:r>
            <a:r>
              <a:rPr lang="en-US" sz="2400" b="1" dirty="0" smtClean="0"/>
              <a:t> </a:t>
            </a:r>
            <a:r>
              <a:rPr lang="en-US" sz="2400" b="1" dirty="0"/>
              <a:t>assurance model suitability </a:t>
            </a:r>
            <a:r>
              <a:rPr lang="en-US" sz="2400" b="1" dirty="0" smtClean="0"/>
              <a:t>assessed”</a:t>
            </a:r>
          </a:p>
          <a:p>
            <a:r>
              <a:rPr lang="en-US" sz="2400" b="1" dirty="0" smtClean="0"/>
              <a:t>	Month 18 (August ‘25): </a:t>
            </a:r>
            <a:br>
              <a:rPr lang="en-US" sz="2400" b="1" dirty="0" smtClean="0"/>
            </a:br>
            <a:r>
              <a:rPr lang="en-US" sz="2400" b="1" dirty="0" smtClean="0"/>
              <a:t>	Report </a:t>
            </a:r>
            <a:r>
              <a:rPr lang="en-US" sz="2400" b="1" dirty="0"/>
              <a:t>submitted to AEGIS</a:t>
            </a:r>
            <a:endParaRPr lang="en-GB" sz="2400" b="1" dirty="0"/>
          </a:p>
        </p:txBody>
      </p:sp>
    </p:spTree>
    <p:extLst>
      <p:ext uri="{BB962C8B-B14F-4D97-AF65-F5344CB8AC3E}">
        <p14:creationId xmlns:p14="http://schemas.microsoft.com/office/powerpoint/2010/main" val="425592237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p:cNvSpPr>
            <a:spLocks noGrp="1"/>
          </p:cNvSpPr>
          <p:nvPr>
            <p:ph sz="quarter" idx="11"/>
          </p:nvPr>
        </p:nvSpPr>
        <p:spPr/>
        <p:txBody>
          <a:bodyPr/>
          <a:lstStyle/>
          <a:p>
            <a:endParaRPr lang="en-GB"/>
          </a:p>
        </p:txBody>
      </p:sp>
      <p:sp>
        <p:nvSpPr>
          <p:cNvPr id="3" name="Slide Number Placeholder 2"/>
          <p:cNvSpPr>
            <a:spLocks noGrp="1"/>
          </p:cNvSpPr>
          <p:nvPr>
            <p:ph type="sldNum" sz="quarter" idx="4294967295"/>
          </p:nvPr>
        </p:nvSpPr>
        <p:spPr>
          <a:xfrm>
            <a:off x="11450638" y="6405563"/>
            <a:ext cx="741362" cy="274637"/>
          </a:xfrm>
        </p:spPr>
        <p:txBody>
          <a:bodyPr/>
          <a:lstStyle/>
          <a:p>
            <a:fld id="{6F576E6A-F32A-4612-884C-86870357C6B4}" type="slidenum">
              <a:rPr lang="en-GB" smtClean="0"/>
              <a:pPr/>
              <a:t>5</a:t>
            </a:fld>
            <a:endParaRPr lang="en-GB"/>
          </a:p>
        </p:txBody>
      </p:sp>
    </p:spTree>
    <p:extLst>
      <p:ext uri="{BB962C8B-B14F-4D97-AF65-F5344CB8AC3E}">
        <p14:creationId xmlns:p14="http://schemas.microsoft.com/office/powerpoint/2010/main" val="1163405040"/>
      </p:ext>
    </p:extLst>
  </p:cSld>
  <p:clrMapOvr>
    <a:masterClrMapping/>
  </p:clrMapOvr>
</p:sld>
</file>

<file path=ppt/theme/theme1.xml><?xml version="1.0" encoding="utf-8"?>
<a:theme xmlns:a="http://schemas.openxmlformats.org/drawingml/2006/main" name="GEANT Association">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AARC-TREE-template-16-9-format.potx" id="{A675FEC3-DC03-41BD-9FFE-DAED50E62743}" vid="{61C1A71C-0582-4EAC-954F-879658315C3F}"/>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15D342B61AA90142A8D5A114AFFAD389" ma:contentTypeVersion="1" ma:contentTypeDescription="Create a new document." ma:contentTypeScope="" ma:versionID="138dd77d572eb9aa87051d9216bdb443">
  <xsd:schema xmlns:xsd="http://www.w3.org/2001/XMLSchema" xmlns:xs="http://www.w3.org/2001/XMLSchema" xmlns:p="http://schemas.microsoft.com/office/2006/metadata/properties" xmlns:ns1="http://schemas.microsoft.com/sharepoint/v3" targetNamespace="http://schemas.microsoft.com/office/2006/metadata/properties" ma:root="true" ma:fieldsID="48c5b5cd9b8d25ff6dd15848836f4270" ns1:_="">
    <xsd:import namespace="http://schemas.microsoft.com/sharepoint/v3"/>
    <xsd:element name="properties">
      <xsd:complexType>
        <xsd:sequence>
          <xsd:element name="documentManagement">
            <xsd:complexType>
              <xsd:all>
                <xsd:element ref="ns1:PublishingStartDate" minOccurs="0"/>
                <xsd:element ref="ns1:PublishingExpirationDat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Scheduling Start Date is a site column created by the Publishing feature. It is used to specify the date and time on which this page will first appear to site visitors." ma:hidden="true" ma:internalName="PublishingStartDate">
      <xsd:simpleType>
        <xsd:restriction base="dms:Unknown"/>
      </xsd:simpleType>
    </xsd:element>
    <xsd:element name="PublishingExpirationDate" ma:index="9" nillable="true" ma:displayName="Scheduling End Date" ma:description="Scheduling End Date is a site column created by the Publishing feature. It is used to specify the date and time on which this page will no longer appear to site visitors." ma:hidden="true" ma:internalName="PublishingExpirationDat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Props1.xml><?xml version="1.0" encoding="utf-8"?>
<ds:datastoreItem xmlns:ds="http://schemas.openxmlformats.org/officeDocument/2006/customXml" ds:itemID="{FF8F0BB2-8848-4E68-80B0-B0624BDBD585}">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22C07721-32FF-48B6-9D36-E09F4CC3A69A}">
  <ds:schemaRefs>
    <ds:schemaRef ds:uri="http://schemas.microsoft.com/sharepoint/v3/contenttype/forms"/>
  </ds:schemaRefs>
</ds:datastoreItem>
</file>

<file path=customXml/itemProps3.xml><?xml version="1.0" encoding="utf-8"?>
<ds:datastoreItem xmlns:ds="http://schemas.openxmlformats.org/officeDocument/2006/customXml" ds:itemID="{59AA3960-760A-4B61-8C8B-DBF90F37C8C8}">
  <ds:schemaRefs>
    <ds:schemaRef ds:uri="http://schemas.openxmlformats.org/package/2006/metadata/core-properties"/>
    <ds:schemaRef ds:uri="http://schemas.microsoft.com/office/infopath/2007/PartnerControls"/>
    <ds:schemaRef ds:uri="http://purl.org/dc/terms/"/>
    <ds:schemaRef ds:uri="http://schemas.microsoft.com/office/2006/documentManagement/types"/>
    <ds:schemaRef ds:uri="http://purl.org/dc/elements/1.1/"/>
    <ds:schemaRef ds:uri="http://schemas.microsoft.com/office/2006/metadata/properties"/>
    <ds:schemaRef ds:uri="http://www.w3.org/XML/1998/namespace"/>
    <ds:schemaRef ds:uri="http://purl.org/dc/dcmitype/"/>
    <ds:schemaRef ds:uri="http://schemas.microsoft.com/sharepoint/v3"/>
  </ds:schemaRefs>
</ds:datastoreItem>
</file>

<file path=docProps/app.xml><?xml version="1.0" encoding="utf-8"?>
<Properties xmlns="http://schemas.openxmlformats.org/officeDocument/2006/extended-properties" xmlns:vt="http://schemas.openxmlformats.org/officeDocument/2006/docPropsVTypes">
  <Template>AARC-TREE-template-16-9-format</Template>
  <TotalTime>7</TotalTime>
  <Words>404</Words>
  <Application>Microsoft Office PowerPoint</Application>
  <PresentationFormat>Widescreen</PresentationFormat>
  <Paragraphs>24</Paragraphs>
  <Slides>5</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5</vt:i4>
      </vt:variant>
    </vt:vector>
  </HeadingPairs>
  <TitlesOfParts>
    <vt:vector size="10" baseType="lpstr">
      <vt:lpstr>Akkurat Std</vt:lpstr>
      <vt:lpstr>Arial</vt:lpstr>
      <vt:lpstr>Calibri</vt:lpstr>
      <vt:lpstr>Verdana</vt:lpstr>
      <vt:lpstr>GEANT Association</vt:lpstr>
      <vt:lpstr>PowerPoint Presentation</vt:lpstr>
      <vt:lpstr>PowerPoint Presentation</vt:lpstr>
      <vt:lpstr>What we planned</vt:lpstr>
      <vt:lpstr>Assurance in Research through eID - resources</vt:lpstr>
      <vt:lpstr>PowerPoint Presentation</vt:lpstr>
    </vt:vector>
  </TitlesOfParts>
  <Company>Nikhef</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davidg</dc:creator>
  <cp:lastModifiedBy>davidg</cp:lastModifiedBy>
  <cp:revision>3</cp:revision>
  <cp:lastPrinted>2015-05-01T10:30:08Z</cp:lastPrinted>
  <dcterms:created xsi:type="dcterms:W3CDTF">2025-05-14T09:34:12Z</dcterms:created>
  <dcterms:modified xsi:type="dcterms:W3CDTF">2025-05-14T09:42:05Z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0x01010015D342B61AA90142A8D5A114AFFAD389</vt:lpwstr>
  </property>
</Properties>
</file>