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27.jpg" ContentType="image/jpg"/>
  <Override PartName="/ppt/media/image31.jpg" ContentType="image/jpg"/>
  <Override PartName="/ppt/media/image32.jpg" ContentType="image/jpg"/>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42.jpg" ContentType="image/jpg"/>
  <Override PartName="/ppt/media/image43.jpg" ContentType="image/jpg"/>
  <Override PartName="/ppt/media/image44.jpg" ContentType="image/jpg"/>
  <Override PartName="/ppt/media/image45.jpg" ContentType="image/jpg"/>
  <Override PartName="/ppt/media/image46.jpg" ContentType="image/jpg"/>
  <Override PartName="/ppt/media/image47.jpg" ContentType="image/jpg"/>
  <Override PartName="/ppt/media/image48.jpg" ContentType="image/jpg"/>
  <Override PartName="/ppt/media/image49.jpg" ContentType="image/jpg"/>
  <Override PartName="/ppt/media/image50.jpg" ContentType="image/jpg"/>
  <Override PartName="/ppt/media/image51.jpg" ContentType="image/jpg"/>
  <Override PartName="/ppt/media/image52.jpg" ContentType="image/jpg"/>
  <Override PartName="/ppt/media/image53.jpg" ContentType="image/jpg"/>
  <Override PartName="/ppt/media/image54.jpg" ContentType="image/jpg"/>
  <Override PartName="/ppt/media/image55.jpg" ContentType="image/jpg"/>
  <Override PartName="/ppt/media/image56.jpg" ContentType="image/jpg"/>
  <Override PartName="/ppt/media/image57.jpg" ContentType="image/jpg"/>
  <Override PartName="/ppt/media/image60.jpg" ContentType="image/jpg"/>
  <Override PartName="/ppt/notesSlides/notesSlide9.xml" ContentType="application/vnd.openxmlformats-officedocument.presentationml.notesSlide+xml"/>
  <Override PartName="/ppt/media/image64.jpg" ContentType="image/jpg"/>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 id="2147483744" r:id="rId5"/>
    <p:sldMasterId id="2147483732" r:id="rId6"/>
    <p:sldMasterId id="2147483757" r:id="rId7"/>
    <p:sldMasterId id="2147483771" r:id="rId8"/>
    <p:sldMasterId id="2147483783" r:id="rId9"/>
    <p:sldMasterId id="2147483825" r:id="rId10"/>
    <p:sldMasterId id="2147483839" r:id="rId11"/>
    <p:sldMasterId id="2147483858" r:id="rId12"/>
  </p:sldMasterIdLst>
  <p:notesMasterIdLst>
    <p:notesMasterId r:id="rId36"/>
  </p:notesMasterIdLst>
  <p:sldIdLst>
    <p:sldId id="1330" r:id="rId13"/>
    <p:sldId id="265" r:id="rId14"/>
    <p:sldId id="1671" r:id="rId15"/>
    <p:sldId id="2134805003" r:id="rId16"/>
    <p:sldId id="2134805002" r:id="rId17"/>
    <p:sldId id="2134805023" r:id="rId18"/>
    <p:sldId id="2134805005" r:id="rId19"/>
    <p:sldId id="277" r:id="rId20"/>
    <p:sldId id="2134805030" r:id="rId21"/>
    <p:sldId id="268" r:id="rId22"/>
    <p:sldId id="1725" r:id="rId23"/>
    <p:sldId id="2134805022" r:id="rId24"/>
    <p:sldId id="2134805016" r:id="rId25"/>
    <p:sldId id="413" r:id="rId26"/>
    <p:sldId id="1730" r:id="rId27"/>
    <p:sldId id="2134805017" r:id="rId28"/>
    <p:sldId id="1662" r:id="rId29"/>
    <p:sldId id="1731" r:id="rId30"/>
    <p:sldId id="2134805021" r:id="rId31"/>
    <p:sldId id="2134805019" r:id="rId32"/>
    <p:sldId id="2134805028" r:id="rId33"/>
    <p:sldId id="2134805029" r:id="rId34"/>
    <p:sldId id="25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2232544-D82C-3E3D-8516-C0AE7535C4C3}" name="Harald Lueck" initials="HL" userId="S::harald.lueck_aei.mpg.de#ext#@istnazfisnucl.onmicrosoft.com::86262e7f-e9f4-4afc-ab1b-2a5c08e02810" providerId="AD"/>
  <p188:author id="{F13BFCB0-DA1F-BF73-CAD9-A8A2F445F13F}" name="Michele Punturo" initials="MP" userId="S::punturo@infn.it::86b18cf8-2a0e-4c57-888a-300064038c8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002582"/>
    <a:srgbClr val="EEEEEE"/>
    <a:srgbClr val="99FF99"/>
    <a:srgbClr val="69B3A2"/>
    <a:srgbClr val="0136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1" autoAdjust="0"/>
    <p:restoredTop sz="83245" autoAdjust="0"/>
  </p:normalViewPr>
  <p:slideViewPr>
    <p:cSldViewPr snapToGrid="0">
      <p:cViewPr>
        <p:scale>
          <a:sx n="66" d="100"/>
          <a:sy n="66" d="100"/>
        </p:scale>
        <p:origin x="1080" y="186"/>
      </p:cViewPr>
      <p:guideLst/>
    </p:cSldViewPr>
  </p:slideViewPr>
  <p:notesTextViewPr>
    <p:cViewPr>
      <p:scale>
        <a:sx n="1" d="1"/>
        <a:sy n="1" d="1"/>
      </p:scale>
      <p:origin x="0" y="0"/>
    </p:cViewPr>
  </p:notesTextViewPr>
  <p:notesViewPr>
    <p:cSldViewPr snapToGrid="0">
      <p:cViewPr varScale="1">
        <p:scale>
          <a:sx n="113" d="100"/>
          <a:sy n="113" d="100"/>
        </p:scale>
        <p:origin x="233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theme" Target="theme/theme1.xml"/><Relationship Id="rId21" Type="http://schemas.openxmlformats.org/officeDocument/2006/relationships/slide" Target="slides/slide9.xml"/><Relationship Id="rId34" Type="http://schemas.openxmlformats.org/officeDocument/2006/relationships/slide" Target="slides/slide22.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07E02C-3259-41E9-9D7F-74CDFBFF2D7F}" type="datetimeFigureOut">
              <a:rPr lang="en-US" smtClean="0"/>
              <a:t>3/24/2025</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44F753-E904-47B2-A99B-C4149370FCB1}" type="slidenum">
              <a:rPr lang="en-US" smtClean="0"/>
              <a:t>‹Nr.›</a:t>
            </a:fld>
            <a:endParaRPr lang="en-US"/>
          </a:p>
        </p:txBody>
      </p:sp>
    </p:spTree>
    <p:extLst>
      <p:ext uri="{BB962C8B-B14F-4D97-AF65-F5344CB8AC3E}">
        <p14:creationId xmlns:p14="http://schemas.microsoft.com/office/powerpoint/2010/main" val="1963490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8DAFEA-9F87-478C-AF9B-0BDEABFD2E6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638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B44F753-E904-47B2-A99B-C4149370FCB1}" type="slidenum">
              <a:rPr lang="en-US" smtClean="0"/>
              <a:t>2</a:t>
            </a:fld>
            <a:endParaRPr lang="en-US"/>
          </a:p>
        </p:txBody>
      </p:sp>
    </p:spTree>
    <p:extLst>
      <p:ext uri="{BB962C8B-B14F-4D97-AF65-F5344CB8AC3E}">
        <p14:creationId xmlns:p14="http://schemas.microsoft.com/office/powerpoint/2010/main" val="1474847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https://www.google.com/maps/d/u/0/edit?mid=1GZXaOjNPYvHeVi_1EKBrwX9kkploa8M&amp;ll=3.7269142217833036%2C0&amp;z=3</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9BB14C-2059-4A13-BB10-9AB6E53ACD8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2448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EMR (NL+BE+DE) 496</a:t>
            </a:r>
          </a:p>
          <a:p>
            <a:endParaRPr lang="de-DE" dirty="0"/>
          </a:p>
          <a:p>
            <a:r>
              <a:rPr lang="de-DE" dirty="0" err="1"/>
              <a:t>Italy</a:t>
            </a:r>
            <a:r>
              <a:rPr lang="de-DE" dirty="0"/>
              <a:t> 611</a:t>
            </a:r>
          </a:p>
          <a:p>
            <a:endParaRPr lang="de-DE" dirty="0"/>
          </a:p>
        </p:txBody>
      </p:sp>
      <p:sp>
        <p:nvSpPr>
          <p:cNvPr id="4" name="Foliennummernplatzhalter 3"/>
          <p:cNvSpPr>
            <a:spLocks noGrp="1"/>
          </p:cNvSpPr>
          <p:nvPr>
            <p:ph type="sldNum" sz="quarter" idx="5"/>
          </p:nvPr>
        </p:nvSpPr>
        <p:spPr/>
        <p:txBody>
          <a:bodyPr/>
          <a:lstStyle/>
          <a:p>
            <a:fld id="{5B44F753-E904-47B2-A99B-C4149370FCB1}" type="slidenum">
              <a:rPr lang="en-US" smtClean="0"/>
              <a:t>6</a:t>
            </a:fld>
            <a:endParaRPr lang="en-US"/>
          </a:p>
        </p:txBody>
      </p:sp>
    </p:spTree>
    <p:extLst>
      <p:ext uri="{BB962C8B-B14F-4D97-AF65-F5344CB8AC3E}">
        <p14:creationId xmlns:p14="http://schemas.microsoft.com/office/powerpoint/2010/main" val="2728128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B44F753-E904-47B2-A99B-C4149370FCB1}" type="slidenum">
              <a:rPr lang="en-US" smtClean="0"/>
              <a:t>8</a:t>
            </a:fld>
            <a:endParaRPr lang="en-US"/>
          </a:p>
        </p:txBody>
      </p:sp>
    </p:spTree>
    <p:extLst>
      <p:ext uri="{BB962C8B-B14F-4D97-AF65-F5344CB8AC3E}">
        <p14:creationId xmlns:p14="http://schemas.microsoft.com/office/powerpoint/2010/main" val="830983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800" b="1" dirty="0">
                <a:effectLst/>
                <a:latin typeface="Aptos" panose="02110004020202020204"/>
                <a:ea typeface="Calibri" panose="020F0502020204030204" pitchFamily="34" charset="0"/>
                <a:cs typeface="Calibri" panose="020F0502020204030204" pitchFamily="34" charset="0"/>
              </a:rPr>
              <a:t>Proposal together with PO &amp; </a:t>
            </a:r>
            <a:r>
              <a:rPr lang="en-US" sz="1800" b="1" dirty="0" err="1">
                <a:effectLst/>
                <a:latin typeface="Aptos" panose="02110004020202020204"/>
                <a:ea typeface="Calibri" panose="020F0502020204030204" pitchFamily="34" charset="0"/>
                <a:cs typeface="Calibri" panose="020F0502020204030204" pitchFamily="34" charset="0"/>
              </a:rPr>
              <a:t>Fiodor</a:t>
            </a:r>
            <a:r>
              <a:rPr lang="en-US" sz="1800" b="1" dirty="0">
                <a:effectLst/>
                <a:latin typeface="Aptos" panose="02110004020202020204"/>
                <a:ea typeface="Calibri" panose="020F0502020204030204" pitchFamily="34" charset="0"/>
                <a:cs typeface="Calibri" panose="020F0502020204030204" pitchFamily="34" charset="0"/>
              </a:rPr>
              <a:t>:</a:t>
            </a:r>
          </a:p>
          <a:p>
            <a:r>
              <a:rPr lang="en-US" sz="1800" b="1" dirty="0">
                <a:effectLst/>
                <a:latin typeface="Aptos" panose="02110004020202020204"/>
                <a:ea typeface="Calibri" panose="020F0502020204030204" pitchFamily="34" charset="0"/>
                <a:cs typeface="Calibri" panose="020F0502020204030204" pitchFamily="34" charset="0"/>
              </a:rPr>
              <a:t>Timeline delayed</a:t>
            </a:r>
          </a:p>
          <a:p>
            <a:r>
              <a:rPr lang="en-US" sz="1800" dirty="0">
                <a:effectLst/>
                <a:latin typeface="Aptos" panose="02110004020202020204"/>
                <a:ea typeface="Calibri" panose="020F0502020204030204" pitchFamily="34" charset="0"/>
                <a:cs typeface="Calibri" panose="020F0502020204030204" pitchFamily="34" charset="0"/>
              </a:rPr>
              <a:t>Completion of the PBS structure </a:t>
            </a:r>
            <a:r>
              <a:rPr lang="de-DE" sz="1800" dirty="0" err="1">
                <a:effectLst/>
                <a:latin typeface="Aptos" panose="02110004020202020204"/>
                <a:ea typeface="Calibri" panose="020F0502020204030204" pitchFamily="34" charset="0"/>
                <a:cs typeface="Calibri" panose="020F0502020204030204" pitchFamily="34" charset="0"/>
              </a:rPr>
              <a:t>done</a:t>
            </a:r>
            <a:endParaRPr lang="de-DE" sz="1800" dirty="0">
              <a:effectLst/>
              <a:latin typeface="Aptos" panose="02110004020202020204"/>
              <a:ea typeface="Calibri" panose="020F0502020204030204" pitchFamily="34" charset="0"/>
              <a:cs typeface="Calibri" panose="020F0502020204030204" pitchFamily="34" charset="0"/>
            </a:endParaRPr>
          </a:p>
          <a:p>
            <a:r>
              <a:rPr lang="de-DE" sz="1800" dirty="0" err="1">
                <a:effectLst/>
                <a:latin typeface="Aptos" panose="02110004020202020204"/>
                <a:ea typeface="Calibri" panose="020F0502020204030204" pitchFamily="34" charset="0"/>
                <a:cs typeface="Calibri" panose="020F0502020204030204" pitchFamily="34" charset="0"/>
              </a:rPr>
              <a:t>Collect</a:t>
            </a:r>
            <a:r>
              <a:rPr lang="de-DE" sz="1800" dirty="0">
                <a:effectLst/>
                <a:latin typeface="Aptos" panose="02110004020202020204"/>
                <a:ea typeface="Calibri" panose="020F0502020204030204" pitchFamily="34" charset="0"/>
                <a:cs typeface="Calibri" panose="020F0502020204030204" pitchFamily="34" charset="0"/>
              </a:rPr>
              <a:t> all </a:t>
            </a:r>
            <a:r>
              <a:rPr lang="de-DE" sz="1800" dirty="0" err="1">
                <a:effectLst/>
                <a:latin typeface="Aptos" panose="02110004020202020204"/>
                <a:ea typeface="Calibri" panose="020F0502020204030204" pitchFamily="34" charset="0"/>
                <a:cs typeface="Calibri" panose="020F0502020204030204" pitchFamily="34" charset="0"/>
              </a:rPr>
              <a:t>updated</a:t>
            </a:r>
            <a:r>
              <a:rPr lang="de-DE" sz="1800" dirty="0">
                <a:effectLst/>
                <a:latin typeface="Aptos" panose="02110004020202020204"/>
                <a:ea typeface="Calibri" panose="020F0502020204030204" pitchFamily="34" charset="0"/>
                <a:cs typeface="Calibri" panose="020F0502020204030204" pitchFamily="34" charset="0"/>
              </a:rPr>
              <a:t> </a:t>
            </a:r>
            <a:r>
              <a:rPr lang="de-DE" sz="1800" dirty="0" err="1">
                <a:effectLst/>
                <a:latin typeface="Aptos" panose="02110004020202020204"/>
                <a:ea typeface="Calibri" panose="020F0502020204030204" pitchFamily="34" charset="0"/>
                <a:cs typeface="Calibri" panose="020F0502020204030204" pitchFamily="34" charset="0"/>
              </a:rPr>
              <a:t>input</a:t>
            </a:r>
            <a:r>
              <a:rPr lang="de-DE" sz="1800" dirty="0">
                <a:effectLst/>
                <a:latin typeface="Aptos" panose="02110004020202020204"/>
                <a:ea typeface="Calibri" panose="020F0502020204030204" pitchFamily="34" charset="0"/>
                <a:cs typeface="Calibri" panose="020F0502020204030204" pitchFamily="34" charset="0"/>
              </a:rPr>
              <a:t> </a:t>
            </a:r>
            <a:r>
              <a:rPr lang="de-DE" sz="1800" dirty="0" err="1">
                <a:effectLst/>
                <a:latin typeface="Aptos" panose="02110004020202020204"/>
                <a:ea typeface="Calibri" panose="020F0502020204030204" pitchFamily="34" charset="0"/>
                <a:cs typeface="Calibri" panose="020F0502020204030204" pitchFamily="34" charset="0"/>
              </a:rPr>
              <a:t>files</a:t>
            </a:r>
            <a:r>
              <a:rPr lang="de-DE" sz="1800" dirty="0">
                <a:effectLst/>
                <a:latin typeface="Aptos" panose="02110004020202020204"/>
                <a:ea typeface="Calibri" panose="020F0502020204030204" pitchFamily="34" charset="0"/>
                <a:cs typeface="Calibri" panose="020F0502020204030204" pitchFamily="34" charset="0"/>
              </a:rPr>
              <a:t> </a:t>
            </a:r>
            <a:r>
              <a:rPr lang="de-DE" sz="1800" dirty="0" err="1">
                <a:effectLst/>
                <a:latin typeface="Aptos" panose="02110004020202020204"/>
                <a:ea typeface="Calibri" panose="020F0502020204030204" pitchFamily="34" charset="0"/>
                <a:cs typeface="Calibri" panose="020F0502020204030204" pitchFamily="34" charset="0"/>
              </a:rPr>
              <a:t>including</a:t>
            </a:r>
            <a:r>
              <a:rPr lang="de-DE" sz="1800" dirty="0">
                <a:effectLst/>
                <a:latin typeface="Aptos" panose="02110004020202020204"/>
                <a:ea typeface="Calibri" panose="020F0502020204030204" pitchFamily="34" charset="0"/>
                <a:cs typeface="Calibri" panose="020F0502020204030204" pitchFamily="34" charset="0"/>
              </a:rPr>
              <a:t> </a:t>
            </a:r>
            <a:r>
              <a:rPr lang="de-DE" sz="1800" dirty="0" err="1">
                <a:effectLst/>
                <a:latin typeface="Aptos" panose="02110004020202020204"/>
                <a:ea typeface="Calibri" panose="020F0502020204030204" pitchFamily="34" charset="0"/>
                <a:cs typeface="Calibri" panose="020F0502020204030204" pitchFamily="34" charset="0"/>
              </a:rPr>
              <a:t>description</a:t>
            </a:r>
            <a:r>
              <a:rPr lang="de-DE" sz="1800" dirty="0">
                <a:effectLst/>
                <a:latin typeface="Aptos" panose="02110004020202020204"/>
                <a:ea typeface="Calibri" panose="020F0502020204030204" pitchFamily="34" charset="0"/>
                <a:cs typeface="Calibri" panose="020F0502020204030204" pitchFamily="34" charset="0"/>
              </a:rPr>
              <a:t> </a:t>
            </a:r>
            <a:r>
              <a:rPr lang="de-DE" sz="1800" dirty="0" err="1">
                <a:effectLst/>
                <a:latin typeface="Aptos" panose="02110004020202020204"/>
                <a:ea typeface="Calibri" panose="020F0502020204030204" pitchFamily="34" charset="0"/>
                <a:cs typeface="Calibri" panose="020F0502020204030204" pitchFamily="34" charset="0"/>
              </a:rPr>
              <a:t>fields</a:t>
            </a:r>
            <a:r>
              <a:rPr lang="de-DE" sz="1800" dirty="0">
                <a:effectLst/>
                <a:latin typeface="Aptos" panose="02110004020202020204"/>
                <a:ea typeface="Calibri" panose="020F0502020204030204" pitchFamily="34" charset="0"/>
                <a:cs typeface="Calibri" panose="020F0502020204030204" pitchFamily="34" charset="0"/>
              </a:rPr>
              <a:t> </a:t>
            </a:r>
          </a:p>
          <a:p>
            <a:r>
              <a:rPr lang="en-US" sz="1800" dirty="0">
                <a:effectLst/>
                <a:latin typeface="Aptos" panose="02110004020202020204"/>
                <a:ea typeface="Calibri" panose="020F0502020204030204" pitchFamily="34" charset="0"/>
                <a:cs typeface="Calibri" panose="020F0502020204030204" pitchFamily="34" charset="0"/>
              </a:rPr>
              <a:t>Upload to relational database and produce json file (within one week)</a:t>
            </a:r>
            <a:endParaRPr lang="de-DE" sz="1800" dirty="0">
              <a:effectLst/>
              <a:latin typeface="Aptos" panose="02110004020202020204"/>
              <a:ea typeface="Calibri" panose="020F0502020204030204" pitchFamily="34" charset="0"/>
              <a:cs typeface="Calibri" panose="020F0502020204030204" pitchFamily="34" charset="0"/>
            </a:endParaRPr>
          </a:p>
          <a:p>
            <a:r>
              <a:rPr lang="en-US" sz="1800" dirty="0">
                <a:effectLst/>
                <a:latin typeface="Aptos" panose="02110004020202020204"/>
                <a:ea typeface="Calibri" panose="020F0502020204030204" pitchFamily="34" charset="0"/>
                <a:cs typeface="Calibri" panose="020F0502020204030204" pitchFamily="34" charset="0"/>
              </a:rPr>
              <a:t>Update conversion tool to Latex files within the following week</a:t>
            </a:r>
          </a:p>
          <a:p>
            <a:endParaRPr lang="de-DE" sz="1800" dirty="0">
              <a:effectLst/>
              <a:latin typeface="Aptos" panose="02110004020202020204"/>
              <a:ea typeface="Calibri" panose="020F0502020204030204" pitchFamily="34" charset="0"/>
              <a:cs typeface="Calibri" panose="020F0502020204030204" pitchFamily="34" charset="0"/>
            </a:endParaRPr>
          </a:p>
          <a:p>
            <a:endParaRPr lang="de-DE" dirty="0"/>
          </a:p>
        </p:txBody>
      </p:sp>
      <p:sp>
        <p:nvSpPr>
          <p:cNvPr id="4" name="Foliennummernplatzhalter 3"/>
          <p:cNvSpPr>
            <a:spLocks noGrp="1"/>
          </p:cNvSpPr>
          <p:nvPr>
            <p:ph type="sldNum" sz="quarter" idx="5"/>
          </p:nvPr>
        </p:nvSpPr>
        <p:spPr/>
        <p:txBody>
          <a:bodyPr/>
          <a:lstStyle/>
          <a:p>
            <a:fld id="{5B44F753-E904-47B2-A99B-C4149370FCB1}" type="slidenum">
              <a:rPr lang="en-US" smtClean="0"/>
              <a:t>10</a:t>
            </a:fld>
            <a:endParaRPr lang="en-US"/>
          </a:p>
        </p:txBody>
      </p:sp>
    </p:spTree>
    <p:extLst>
      <p:ext uri="{BB962C8B-B14F-4D97-AF65-F5344CB8AC3E}">
        <p14:creationId xmlns:p14="http://schemas.microsoft.com/office/powerpoint/2010/main" val="324192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ETO Taskforce </a:t>
            </a:r>
            <a:r>
              <a:rPr lang="de-DE" dirty="0" err="1"/>
              <a:t>is</a:t>
            </a:r>
            <a:r>
              <a:rPr lang="de-DE" dirty="0"/>
              <a:t> </a:t>
            </a:r>
            <a:r>
              <a:rPr lang="de-DE" dirty="0" err="1"/>
              <a:t>taking</a:t>
            </a:r>
            <a:r>
              <a:rPr lang="de-DE" dirty="0"/>
              <a:t> </a:t>
            </a:r>
            <a:r>
              <a:rPr lang="de-DE" dirty="0" err="1"/>
              <a:t>the</a:t>
            </a:r>
            <a:r>
              <a:rPr lang="de-DE" dirty="0"/>
              <a:t> </a:t>
            </a:r>
            <a:r>
              <a:rPr lang="de-DE" dirty="0" err="1"/>
              <a:t>optical</a:t>
            </a:r>
            <a:r>
              <a:rPr lang="de-DE" dirty="0"/>
              <a:t> </a:t>
            </a:r>
            <a:r>
              <a:rPr lang="de-DE" dirty="0" err="1"/>
              <a:t>layout</a:t>
            </a:r>
            <a:r>
              <a:rPr lang="de-DE" dirty="0"/>
              <a:t> and </a:t>
            </a:r>
            <a:r>
              <a:rPr lang="de-DE" dirty="0" err="1"/>
              <a:t>optimising</a:t>
            </a:r>
            <a:r>
              <a:rPr lang="de-DE" dirty="0"/>
              <a:t> </a:t>
            </a:r>
            <a:r>
              <a:rPr lang="de-DE" dirty="0" err="1"/>
              <a:t>the</a:t>
            </a:r>
            <a:r>
              <a:rPr lang="de-DE" dirty="0"/>
              <a:t> </a:t>
            </a:r>
            <a:r>
              <a:rPr lang="de-DE" dirty="0" err="1"/>
              <a:t>infrastructure</a:t>
            </a:r>
            <a:r>
              <a:rPr lang="de-DE" dirty="0"/>
              <a:t> </a:t>
            </a:r>
            <a:r>
              <a:rPr lang="de-DE" dirty="0" err="1"/>
              <a:t>given</a:t>
            </a:r>
            <a:r>
              <a:rPr lang="de-DE" dirty="0"/>
              <a:t> </a:t>
            </a:r>
            <a:r>
              <a:rPr lang="de-DE" dirty="0" err="1"/>
              <a:t>the</a:t>
            </a:r>
            <a:r>
              <a:rPr lang="de-DE" dirty="0"/>
              <a:t> </a:t>
            </a:r>
            <a:r>
              <a:rPr lang="de-DE" dirty="0" err="1"/>
              <a:t>flexibility</a:t>
            </a:r>
            <a:r>
              <a:rPr lang="de-DE" dirty="0"/>
              <a:t> </a:t>
            </a:r>
            <a:r>
              <a:rPr lang="de-DE" dirty="0" err="1"/>
              <a:t>indicated</a:t>
            </a:r>
            <a:r>
              <a:rPr lang="de-DE" dirty="0"/>
              <a:t> </a:t>
            </a:r>
            <a:r>
              <a:rPr lang="de-DE" dirty="0" err="1"/>
              <a:t>by</a:t>
            </a:r>
            <a:r>
              <a:rPr lang="de-DE" dirty="0"/>
              <a:t> </a:t>
            </a:r>
            <a:r>
              <a:rPr lang="de-DE" dirty="0" err="1"/>
              <a:t>the</a:t>
            </a:r>
            <a:r>
              <a:rPr lang="de-DE" dirty="0"/>
              <a:t> ISB</a:t>
            </a:r>
          </a:p>
          <a:p>
            <a:r>
              <a:rPr lang="de-DE" dirty="0"/>
              <a:t>The ISB </a:t>
            </a:r>
            <a:r>
              <a:rPr lang="de-DE" dirty="0" err="1"/>
              <a:t>divisions</a:t>
            </a:r>
            <a:r>
              <a:rPr lang="de-DE" dirty="0"/>
              <a:t> </a:t>
            </a:r>
            <a:r>
              <a:rPr lang="de-DE" dirty="0" err="1"/>
              <a:t>are</a:t>
            </a:r>
            <a:r>
              <a:rPr lang="de-DE" dirty="0"/>
              <a:t> </a:t>
            </a:r>
            <a:r>
              <a:rPr lang="de-DE" dirty="0" err="1"/>
              <a:t>working</a:t>
            </a:r>
            <a:r>
              <a:rPr lang="de-DE" dirty="0"/>
              <a:t> </a:t>
            </a:r>
            <a:r>
              <a:rPr lang="de-DE" dirty="0" err="1"/>
              <a:t>together</a:t>
            </a:r>
            <a:r>
              <a:rPr lang="de-DE" dirty="0"/>
              <a:t> </a:t>
            </a:r>
            <a:r>
              <a:rPr lang="de-DE" dirty="0" err="1"/>
              <a:t>with</a:t>
            </a:r>
            <a:r>
              <a:rPr lang="de-DE" dirty="0"/>
              <a:t> </a:t>
            </a:r>
            <a:r>
              <a:rPr lang="de-DE" dirty="0" err="1"/>
              <a:t>the</a:t>
            </a:r>
            <a:r>
              <a:rPr lang="de-DE" dirty="0"/>
              <a:t> ETO </a:t>
            </a:r>
            <a:r>
              <a:rPr lang="de-DE" dirty="0" err="1"/>
              <a:t>groups</a:t>
            </a:r>
            <a:r>
              <a:rPr lang="de-DE" dirty="0"/>
              <a:t> on </a:t>
            </a:r>
            <a:r>
              <a:rPr lang="de-DE" dirty="0" err="1"/>
              <a:t>defining</a:t>
            </a:r>
            <a:r>
              <a:rPr lang="de-DE" dirty="0"/>
              <a:t> </a:t>
            </a:r>
            <a:r>
              <a:rPr lang="de-DE" dirty="0" err="1"/>
              <a:t>cost</a:t>
            </a:r>
            <a:r>
              <a:rPr lang="de-DE" dirty="0"/>
              <a:t>, time and </a:t>
            </a:r>
            <a:r>
              <a:rPr lang="de-DE" dirty="0" err="1"/>
              <a:t>risk</a:t>
            </a:r>
            <a:r>
              <a:rPr lang="de-DE" dirty="0"/>
              <a:t> </a:t>
            </a:r>
            <a:r>
              <a:rPr lang="de-DE" dirty="0" err="1"/>
              <a:t>saving</a:t>
            </a:r>
            <a:r>
              <a:rPr lang="de-DE" dirty="0"/>
              <a:t> </a:t>
            </a:r>
            <a:r>
              <a:rPr lang="de-DE" dirty="0" err="1"/>
              <a:t>options</a:t>
            </a:r>
            <a:r>
              <a:rPr lang="de-DE" dirty="0"/>
              <a:t>.</a:t>
            </a:r>
          </a:p>
          <a:p>
            <a:r>
              <a:rPr lang="de-DE" dirty="0"/>
              <a:t>The </a:t>
            </a:r>
            <a:r>
              <a:rPr lang="de-DE" dirty="0" err="1"/>
              <a:t>length</a:t>
            </a:r>
            <a:r>
              <a:rPr lang="de-DE" dirty="0"/>
              <a:t> </a:t>
            </a:r>
            <a:r>
              <a:rPr lang="de-DE" dirty="0" err="1"/>
              <a:t>of</a:t>
            </a:r>
            <a:r>
              <a:rPr lang="de-DE" dirty="0"/>
              <a:t> </a:t>
            </a:r>
            <a:r>
              <a:rPr lang="de-DE" dirty="0" err="1"/>
              <a:t>the</a:t>
            </a:r>
            <a:r>
              <a:rPr lang="de-DE" dirty="0"/>
              <a:t> </a:t>
            </a:r>
            <a:r>
              <a:rPr lang="de-DE" dirty="0" err="1"/>
              <a:t>suspension</a:t>
            </a:r>
            <a:r>
              <a:rPr lang="de-DE" dirty="0"/>
              <a:t> </a:t>
            </a:r>
            <a:r>
              <a:rPr lang="de-DE" dirty="0" err="1"/>
              <a:t>systems</a:t>
            </a:r>
            <a:r>
              <a:rPr lang="de-DE" dirty="0"/>
              <a:t>, </a:t>
            </a:r>
            <a:r>
              <a:rPr lang="de-DE" dirty="0" err="1"/>
              <a:t>lengths</a:t>
            </a:r>
            <a:r>
              <a:rPr lang="de-DE" dirty="0"/>
              <a:t> </a:t>
            </a:r>
            <a:r>
              <a:rPr lang="de-DE" dirty="0" err="1"/>
              <a:t>of</a:t>
            </a:r>
            <a:r>
              <a:rPr lang="de-DE" dirty="0"/>
              <a:t> </a:t>
            </a:r>
            <a:r>
              <a:rPr lang="de-DE" dirty="0" err="1"/>
              <a:t>required</a:t>
            </a:r>
            <a:r>
              <a:rPr lang="de-DE" dirty="0"/>
              <a:t> </a:t>
            </a:r>
            <a:r>
              <a:rPr lang="de-DE" dirty="0" err="1"/>
              <a:t>filter</a:t>
            </a:r>
            <a:r>
              <a:rPr lang="de-DE" dirty="0"/>
              <a:t> </a:t>
            </a:r>
            <a:r>
              <a:rPr lang="de-DE" dirty="0" err="1"/>
              <a:t>cavities</a:t>
            </a:r>
            <a:r>
              <a:rPr lang="de-DE" dirty="0"/>
              <a:t> </a:t>
            </a:r>
          </a:p>
          <a:p>
            <a:r>
              <a:rPr lang="de-DE" dirty="0"/>
              <a:t>and </a:t>
            </a:r>
            <a:r>
              <a:rPr lang="de-DE" dirty="0" err="1"/>
              <a:t>input</a:t>
            </a:r>
            <a:r>
              <a:rPr lang="de-DE" dirty="0"/>
              <a:t> </a:t>
            </a:r>
            <a:r>
              <a:rPr lang="de-DE" dirty="0" err="1"/>
              <a:t>mode</a:t>
            </a:r>
            <a:r>
              <a:rPr lang="de-DE" dirty="0"/>
              <a:t> </a:t>
            </a:r>
            <a:r>
              <a:rPr lang="de-DE" dirty="0" err="1"/>
              <a:t>cleaners</a:t>
            </a:r>
            <a:r>
              <a:rPr lang="de-DE" dirty="0"/>
              <a:t> and </a:t>
            </a:r>
            <a:r>
              <a:rPr lang="de-DE" dirty="0" err="1"/>
              <a:t>their</a:t>
            </a:r>
            <a:r>
              <a:rPr lang="de-DE" dirty="0"/>
              <a:t>  possible </a:t>
            </a:r>
            <a:r>
              <a:rPr lang="de-DE" dirty="0" err="1"/>
              <a:t>arrangements</a:t>
            </a:r>
            <a:r>
              <a:rPr lang="de-DE" dirty="0"/>
              <a:t> in </a:t>
            </a:r>
            <a:r>
              <a:rPr lang="de-DE" dirty="0" err="1"/>
              <a:t>the</a:t>
            </a:r>
            <a:r>
              <a:rPr lang="de-DE" dirty="0"/>
              <a:t> </a:t>
            </a:r>
            <a:r>
              <a:rPr lang="de-DE" dirty="0" err="1"/>
              <a:t>tunnels</a:t>
            </a:r>
            <a:r>
              <a:rPr lang="de-DE" dirty="0"/>
              <a:t>, </a:t>
            </a:r>
            <a:r>
              <a:rPr lang="de-DE" dirty="0" err="1"/>
              <a:t>drives</a:t>
            </a:r>
            <a:r>
              <a:rPr lang="de-DE" dirty="0"/>
              <a:t> </a:t>
            </a:r>
            <a:r>
              <a:rPr lang="de-DE" dirty="0" err="1"/>
              <a:t>costs</a:t>
            </a:r>
            <a:r>
              <a:rPr lang="de-DE" dirty="0"/>
              <a:t>.</a:t>
            </a:r>
          </a:p>
          <a:p>
            <a:r>
              <a:rPr lang="de-DE" dirty="0" err="1"/>
              <a:t>Which</a:t>
            </a:r>
            <a:r>
              <a:rPr lang="de-DE" dirty="0"/>
              <a:t> </a:t>
            </a:r>
            <a:r>
              <a:rPr lang="de-DE" dirty="0" err="1"/>
              <a:t>optical</a:t>
            </a:r>
            <a:r>
              <a:rPr lang="de-DE" dirty="0"/>
              <a:t> </a:t>
            </a:r>
            <a:r>
              <a:rPr lang="de-DE" dirty="0" err="1"/>
              <a:t>layouts</a:t>
            </a:r>
            <a:r>
              <a:rPr lang="de-DE" dirty="0"/>
              <a:t> </a:t>
            </a:r>
            <a:r>
              <a:rPr lang="de-DE" dirty="0" err="1"/>
              <a:t>are</a:t>
            </a:r>
            <a:r>
              <a:rPr lang="de-DE" dirty="0"/>
              <a:t> possible </a:t>
            </a:r>
            <a:r>
              <a:rPr lang="de-DE" dirty="0" err="1"/>
              <a:t>from</a:t>
            </a:r>
            <a:r>
              <a:rPr lang="de-DE" dirty="0"/>
              <a:t> </a:t>
            </a:r>
            <a:r>
              <a:rPr lang="de-DE" dirty="0" err="1"/>
              <a:t>the</a:t>
            </a:r>
            <a:r>
              <a:rPr lang="de-DE" dirty="0"/>
              <a:t> </a:t>
            </a:r>
            <a:r>
              <a:rPr lang="de-DE" dirty="0" err="1"/>
              <a:t>detector</a:t>
            </a:r>
            <a:r>
              <a:rPr lang="de-DE" dirty="0"/>
              <a:t> </a:t>
            </a:r>
            <a:r>
              <a:rPr lang="de-DE" dirty="0" err="1"/>
              <a:t>point</a:t>
            </a:r>
            <a:r>
              <a:rPr lang="de-DE" dirty="0"/>
              <a:t> </a:t>
            </a:r>
            <a:r>
              <a:rPr lang="de-DE" dirty="0" err="1"/>
              <a:t>of</a:t>
            </a:r>
            <a:r>
              <a:rPr lang="de-DE" dirty="0"/>
              <a:t> </a:t>
            </a:r>
            <a:r>
              <a:rPr lang="de-DE" dirty="0" err="1"/>
              <a:t>view</a:t>
            </a:r>
            <a:r>
              <a:rPr lang="de-DE" dirty="0"/>
              <a:t>?</a:t>
            </a:r>
          </a:p>
        </p:txBody>
      </p:sp>
      <p:sp>
        <p:nvSpPr>
          <p:cNvPr id="4" name="Foliennummernplatzhalter 3"/>
          <p:cNvSpPr>
            <a:spLocks noGrp="1"/>
          </p:cNvSpPr>
          <p:nvPr>
            <p:ph type="sldNum" sz="quarter" idx="5"/>
          </p:nvPr>
        </p:nvSpPr>
        <p:spPr/>
        <p:txBody>
          <a:bodyPr/>
          <a:lstStyle/>
          <a:p>
            <a:fld id="{5B44F753-E904-47B2-A99B-C4149370FCB1}" type="slidenum">
              <a:rPr lang="en-US" smtClean="0"/>
              <a:t>14</a:t>
            </a:fld>
            <a:endParaRPr lang="en-US"/>
          </a:p>
        </p:txBody>
      </p:sp>
    </p:spTree>
    <p:extLst>
      <p:ext uri="{BB962C8B-B14F-4D97-AF65-F5344CB8AC3E}">
        <p14:creationId xmlns:p14="http://schemas.microsoft.com/office/powerpoint/2010/main" val="3199110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B44F753-E904-47B2-A99B-C4149370FCB1}" type="slidenum">
              <a:rPr lang="en-US" smtClean="0"/>
              <a:t>15</a:t>
            </a:fld>
            <a:endParaRPr lang="en-US"/>
          </a:p>
        </p:txBody>
      </p:sp>
    </p:spTree>
    <p:extLst>
      <p:ext uri="{BB962C8B-B14F-4D97-AF65-F5344CB8AC3E}">
        <p14:creationId xmlns:p14="http://schemas.microsoft.com/office/powerpoint/2010/main" val="1491146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Triangular</a:t>
            </a:r>
            <a:r>
              <a:rPr lang="de-DE" dirty="0"/>
              <a:t> </a:t>
            </a:r>
            <a:r>
              <a:rPr lang="de-DE" dirty="0" err="1"/>
              <a:t>is</a:t>
            </a:r>
            <a:r>
              <a:rPr lang="de-DE" dirty="0"/>
              <a:t> </a:t>
            </a:r>
            <a:r>
              <a:rPr lang="de-DE" dirty="0" err="1"/>
              <a:t>baseline</a:t>
            </a:r>
            <a:r>
              <a:rPr lang="de-DE" dirty="0"/>
              <a:t> </a:t>
            </a:r>
            <a:r>
              <a:rPr lang="de-DE" dirty="0" err="1"/>
              <a:t>geometry</a:t>
            </a:r>
            <a:r>
              <a:rPr lang="de-DE" dirty="0"/>
              <a:t>, but also </a:t>
            </a:r>
            <a:r>
              <a:rPr lang="de-DE" dirty="0" err="1"/>
              <a:t>the</a:t>
            </a:r>
            <a:r>
              <a:rPr lang="de-DE" dirty="0"/>
              <a:t> „2L“ </a:t>
            </a:r>
            <a:r>
              <a:rPr lang="de-DE" dirty="0" err="1"/>
              <a:t>geometry</a:t>
            </a:r>
            <a:r>
              <a:rPr lang="de-DE" dirty="0"/>
              <a:t> </a:t>
            </a:r>
            <a:r>
              <a:rPr lang="de-DE" dirty="0" err="1"/>
              <a:t>is</a:t>
            </a:r>
            <a:r>
              <a:rPr lang="de-DE" dirty="0"/>
              <a:t> </a:t>
            </a:r>
            <a:r>
              <a:rPr lang="de-DE" dirty="0" err="1"/>
              <a:t>being</a:t>
            </a:r>
            <a:r>
              <a:rPr lang="de-DE" dirty="0"/>
              <a:t> </a:t>
            </a:r>
            <a:r>
              <a:rPr lang="de-DE" dirty="0" err="1"/>
              <a:t>studied</a:t>
            </a:r>
            <a:r>
              <a:rPr lang="de-DE" dirty="0"/>
              <a:t>. </a:t>
            </a:r>
          </a:p>
          <a:p>
            <a:r>
              <a:rPr lang="de-DE" dirty="0" err="1"/>
              <a:t>Italy</a:t>
            </a:r>
            <a:r>
              <a:rPr lang="de-DE" dirty="0"/>
              <a:t> </a:t>
            </a:r>
            <a:r>
              <a:rPr lang="de-DE" dirty="0" err="1"/>
              <a:t>prefers</a:t>
            </a:r>
            <a:r>
              <a:rPr lang="de-DE" dirty="0"/>
              <a:t> </a:t>
            </a:r>
            <a:r>
              <a:rPr lang="de-DE" dirty="0" err="1"/>
              <a:t>this</a:t>
            </a:r>
            <a:r>
              <a:rPr lang="de-DE" dirty="0"/>
              <a:t> </a:t>
            </a:r>
            <a:r>
              <a:rPr lang="de-DE" dirty="0" err="1"/>
              <a:t>geometry</a:t>
            </a:r>
            <a:r>
              <a:rPr lang="de-DE" dirty="0"/>
              <a:t>. The </a:t>
            </a:r>
            <a:r>
              <a:rPr lang="de-DE" dirty="0" err="1"/>
              <a:t>Netherlands</a:t>
            </a:r>
            <a:r>
              <a:rPr lang="de-DE" dirty="0"/>
              <a:t> </a:t>
            </a:r>
            <a:r>
              <a:rPr lang="de-DE" dirty="0" err="1"/>
              <a:t>preferred</a:t>
            </a:r>
            <a:r>
              <a:rPr lang="de-DE" dirty="0"/>
              <a:t> </a:t>
            </a:r>
            <a:r>
              <a:rPr lang="de-DE" dirty="0" err="1"/>
              <a:t>the</a:t>
            </a:r>
            <a:r>
              <a:rPr lang="de-DE" dirty="0"/>
              <a:t> </a:t>
            </a:r>
            <a:r>
              <a:rPr lang="de-DE" dirty="0" err="1"/>
              <a:t>triangle</a:t>
            </a:r>
            <a:r>
              <a:rPr lang="de-DE" dirty="0"/>
              <a:t>. Maybe Andreas </a:t>
            </a:r>
            <a:r>
              <a:rPr lang="de-DE" dirty="0" err="1"/>
              <a:t>can</a:t>
            </a:r>
            <a:r>
              <a:rPr lang="de-DE" dirty="0"/>
              <a:t> </a:t>
            </a:r>
            <a:r>
              <a:rPr lang="de-DE" dirty="0" err="1"/>
              <a:t>tell</a:t>
            </a:r>
            <a:r>
              <a:rPr lang="de-DE" dirty="0"/>
              <a:t> </a:t>
            </a:r>
            <a:r>
              <a:rPr lang="de-DE" dirty="0" err="1"/>
              <a:t>you</a:t>
            </a:r>
            <a:r>
              <a:rPr lang="de-DE" dirty="0"/>
              <a:t> </a:t>
            </a:r>
            <a:r>
              <a:rPr lang="de-DE" dirty="0" err="1"/>
              <a:t>something</a:t>
            </a:r>
            <a:r>
              <a:rPr lang="de-DE" dirty="0"/>
              <a:t> </a:t>
            </a:r>
            <a:r>
              <a:rPr lang="de-DE" dirty="0" err="1"/>
              <a:t>about</a:t>
            </a:r>
            <a:r>
              <a:rPr lang="de-DE" dirty="0"/>
              <a:t> </a:t>
            </a:r>
            <a:r>
              <a:rPr lang="de-DE" dirty="0" err="1"/>
              <a:t>the</a:t>
            </a:r>
            <a:r>
              <a:rPr lang="de-DE" dirty="0"/>
              <a:t> </a:t>
            </a:r>
            <a:r>
              <a:rPr lang="de-DE" dirty="0" err="1"/>
              <a:t>current</a:t>
            </a:r>
            <a:r>
              <a:rPr lang="de-DE" dirty="0"/>
              <a:t> </a:t>
            </a:r>
            <a:r>
              <a:rPr lang="de-DE" dirty="0" err="1"/>
              <a:t>dutch</a:t>
            </a:r>
            <a:r>
              <a:rPr lang="de-DE" dirty="0"/>
              <a:t> </a:t>
            </a:r>
            <a:r>
              <a:rPr lang="de-DE" dirty="0" err="1"/>
              <a:t>position</a:t>
            </a:r>
            <a:r>
              <a:rPr lang="de-DE" dirty="0"/>
              <a:t>.</a:t>
            </a:r>
          </a:p>
        </p:txBody>
      </p:sp>
      <p:sp>
        <p:nvSpPr>
          <p:cNvPr id="4" name="Foliennummernplatzhalter 3"/>
          <p:cNvSpPr>
            <a:spLocks noGrp="1"/>
          </p:cNvSpPr>
          <p:nvPr>
            <p:ph type="sldNum" sz="quarter" idx="5"/>
          </p:nvPr>
        </p:nvSpPr>
        <p:spPr/>
        <p:txBody>
          <a:bodyPr/>
          <a:lstStyle/>
          <a:p>
            <a:fld id="{5B44F753-E904-47B2-A99B-C4149370FCB1}" type="slidenum">
              <a:rPr lang="en-US" smtClean="0"/>
              <a:t>17</a:t>
            </a:fld>
            <a:endParaRPr lang="en-US"/>
          </a:p>
        </p:txBody>
      </p:sp>
    </p:spTree>
    <p:extLst>
      <p:ext uri="{BB962C8B-B14F-4D97-AF65-F5344CB8AC3E}">
        <p14:creationId xmlns:p14="http://schemas.microsoft.com/office/powerpoint/2010/main" val="3443613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de-DE" smtClean="0"/>
              <a:pPr/>
              <a:t>‹Nr.›</a:t>
            </a:fld>
            <a:endParaRPr lang="de-DE"/>
          </a:p>
        </p:txBody>
      </p:sp>
    </p:spTree>
    <p:extLst>
      <p:ext uri="{BB962C8B-B14F-4D97-AF65-F5344CB8AC3E}">
        <p14:creationId xmlns:p14="http://schemas.microsoft.com/office/powerpoint/2010/main" val="3048781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de-DE" smtClean="0"/>
              <a:pPr/>
              <a:t>‹Nr.›</a:t>
            </a:fld>
            <a:endParaRPr lang="de-DE"/>
          </a:p>
        </p:txBody>
      </p:sp>
    </p:spTree>
    <p:extLst>
      <p:ext uri="{BB962C8B-B14F-4D97-AF65-F5344CB8AC3E}">
        <p14:creationId xmlns:p14="http://schemas.microsoft.com/office/powerpoint/2010/main" val="7748138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9D0F54F1-585E-B541-AD1D-9BB21EA8BC4B}"/>
              </a:ext>
            </a:extLst>
          </p:cNvPr>
          <p:cNvSpPr>
            <a:spLocks noGrp="1"/>
          </p:cNvSpPr>
          <p:nvPr>
            <p:ph type="body" idx="1"/>
          </p:nvPr>
        </p:nvSpPr>
        <p:spPr>
          <a:xfrm>
            <a:off x="839787" y="1188752"/>
            <a:ext cx="5157788" cy="823913"/>
          </a:xfrm>
        </p:spPr>
        <p:txBody>
          <a:bodyPr anchor="t"/>
          <a:lstStyle>
            <a:lvl1pPr marL="0" indent="0">
              <a:lnSpc>
                <a:spcPct val="150000"/>
              </a:lnSpc>
              <a:spcBef>
                <a:spcPts val="0"/>
              </a:spcBef>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FD0BBCB2-1D24-2340-9DAA-1650ECEFCAB1}"/>
              </a:ext>
            </a:extLst>
          </p:cNvPr>
          <p:cNvSpPr>
            <a:spLocks noGrp="1"/>
          </p:cNvSpPr>
          <p:nvPr>
            <p:ph sz="half" idx="2"/>
          </p:nvPr>
        </p:nvSpPr>
        <p:spPr>
          <a:xfrm>
            <a:off x="839787" y="2012665"/>
            <a:ext cx="5157788" cy="4224648"/>
          </a:xfrm>
        </p:spPr>
        <p:txBody>
          <a:bodyPr anchor="t"/>
          <a:lstStyle>
            <a:lvl1pPr>
              <a:lnSpc>
                <a:spcPct val="150000"/>
              </a:lnSpc>
              <a:spcBef>
                <a:spcPts val="0"/>
              </a:spcBef>
              <a:defRPr/>
            </a:lvl1pPr>
          </a:lstStyle>
          <a:p>
            <a:r>
              <a:rPr lang="it-IT" dirty="0"/>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C6BB9B34-6504-3140-95EA-626EA73542E8}"/>
              </a:ext>
            </a:extLst>
          </p:cNvPr>
          <p:cNvSpPr>
            <a:spLocks noGrp="1"/>
          </p:cNvSpPr>
          <p:nvPr>
            <p:ph type="body" sz="quarter" idx="3"/>
          </p:nvPr>
        </p:nvSpPr>
        <p:spPr>
          <a:xfrm>
            <a:off x="6172200" y="1188752"/>
            <a:ext cx="5183188" cy="823913"/>
          </a:xfrm>
        </p:spPr>
        <p:txBody>
          <a:bodyPr anchor="t"/>
          <a:lstStyle>
            <a:lvl1pPr marL="0" indent="0">
              <a:lnSpc>
                <a:spcPct val="150000"/>
              </a:lnSpc>
              <a:spcBef>
                <a:spcPts val="0"/>
              </a:spcBef>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E88CED17-BFE3-C848-9037-151C925CFC2F}"/>
              </a:ext>
            </a:extLst>
          </p:cNvPr>
          <p:cNvSpPr>
            <a:spLocks noGrp="1"/>
          </p:cNvSpPr>
          <p:nvPr>
            <p:ph sz="quarter" idx="4"/>
          </p:nvPr>
        </p:nvSpPr>
        <p:spPr>
          <a:xfrm>
            <a:off x="6172200" y="2012665"/>
            <a:ext cx="5183188" cy="4224648"/>
          </a:xfrm>
        </p:spPr>
        <p:txBody>
          <a:bodyPr anchor="t"/>
          <a:lstStyle>
            <a:lvl1pPr>
              <a:lnSpc>
                <a:spcPct val="150000"/>
              </a:lnSpc>
              <a:spcBef>
                <a:spcPts val="0"/>
              </a:spcBef>
              <a:defRPr/>
            </a:lvl1pPr>
          </a:lstStyle>
          <a:p>
            <a:r>
              <a:rPr lang="it-IT"/>
              <a:t>Modifica gli stili del testo dello schema
Secondo livello
Terzo livello
Quarto livello
Quinto livello</a:t>
            </a:r>
          </a:p>
        </p:txBody>
      </p:sp>
      <p:sp>
        <p:nvSpPr>
          <p:cNvPr id="7" name="Rectangle 5">
            <a:extLst>
              <a:ext uri="{FF2B5EF4-FFF2-40B4-BE49-F238E27FC236}">
                <a16:creationId xmlns:a16="http://schemas.microsoft.com/office/drawing/2014/main" id="{2F0BFFB1-D757-4DE7-81E7-99786CFB4249}"/>
              </a:ext>
            </a:extLst>
          </p:cNvPr>
          <p:cNvSpPr>
            <a:spLocks noGrp="1"/>
          </p:cNvSpPr>
          <p:nvPr>
            <p:ph type="sldNum" sz="quarter" idx="10"/>
          </p:nvPr>
        </p:nvSpPr>
        <p:spPr>
          <a:ln/>
        </p:spPr>
        <p:txBody>
          <a:bodyPr/>
          <a:lstStyle>
            <a:lvl1pPr>
              <a:defRPr/>
            </a:lvl1pPr>
          </a:lstStyle>
          <a:p>
            <a:fld id="{0D99A44C-628E-4694-89E9-80928BB64766}" type="slidenum">
              <a:rPr lang="it-IT" altLang="it-IT"/>
              <a:pPr/>
              <a:t>‹Nr.›</a:t>
            </a:fld>
            <a:endParaRPr lang="it-IT" altLang="it-IT"/>
          </a:p>
        </p:txBody>
      </p:sp>
      <p:sp>
        <p:nvSpPr>
          <p:cNvPr id="8" name="Rectangle 10">
            <a:extLst>
              <a:ext uri="{FF2B5EF4-FFF2-40B4-BE49-F238E27FC236}">
                <a16:creationId xmlns:a16="http://schemas.microsoft.com/office/drawing/2014/main" id="{59F7F643-814F-4466-84F0-51A70A52B8F9}"/>
              </a:ext>
            </a:extLst>
          </p:cNvPr>
          <p:cNvSpPr>
            <a:spLocks noGrp="1"/>
          </p:cNvSpPr>
          <p:nvPr>
            <p:ph type="title"/>
          </p:nvPr>
        </p:nvSpPr>
        <p:spPr bwMode="auto">
          <a:xfrm>
            <a:off x="844550" y="405607"/>
            <a:ext cx="10502900" cy="760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it-IT" altLang="it-IT" dirty="0">
                <a:sym typeface="Helvetica Neue Medium" charset="0"/>
              </a:rPr>
              <a:t>Click to edit Master title style</a:t>
            </a:r>
          </a:p>
        </p:txBody>
      </p:sp>
    </p:spTree>
    <p:extLst>
      <p:ext uri="{BB962C8B-B14F-4D97-AF65-F5344CB8AC3E}">
        <p14:creationId xmlns:p14="http://schemas.microsoft.com/office/powerpoint/2010/main" val="19698613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4D666E-17AC-8240-B67C-E403B055B3CC}"/>
              </a:ext>
            </a:extLst>
          </p:cNvPr>
          <p:cNvSpPr>
            <a:spLocks noGrp="1"/>
          </p:cNvSpPr>
          <p:nvPr>
            <p:ph type="title"/>
          </p:nvPr>
        </p:nvSpPr>
        <p:spPr/>
        <p:txBody>
          <a:bodyPr/>
          <a:lstStyle/>
          <a:p>
            <a:r>
              <a:rPr lang="it-IT"/>
              <a:t>Fare clic per modificare lo stile del titolo dello schema</a:t>
            </a:r>
          </a:p>
        </p:txBody>
      </p:sp>
      <p:sp>
        <p:nvSpPr>
          <p:cNvPr id="3" name="Rectangle 5">
            <a:extLst>
              <a:ext uri="{FF2B5EF4-FFF2-40B4-BE49-F238E27FC236}">
                <a16:creationId xmlns:a16="http://schemas.microsoft.com/office/drawing/2014/main" id="{8690A067-DA3D-45A8-89EA-D6DCEE156877}"/>
              </a:ext>
            </a:extLst>
          </p:cNvPr>
          <p:cNvSpPr>
            <a:spLocks noGrp="1"/>
          </p:cNvSpPr>
          <p:nvPr>
            <p:ph type="sldNum" sz="quarter" idx="10"/>
          </p:nvPr>
        </p:nvSpPr>
        <p:spPr>
          <a:ln/>
        </p:spPr>
        <p:txBody>
          <a:bodyPr/>
          <a:lstStyle>
            <a:lvl1pPr>
              <a:defRPr/>
            </a:lvl1pPr>
          </a:lstStyle>
          <a:p>
            <a:fld id="{21150DC6-582B-40B0-850C-47E183A359BD}" type="slidenum">
              <a:rPr lang="it-IT" altLang="it-IT"/>
              <a:pPr/>
              <a:t>‹Nr.›</a:t>
            </a:fld>
            <a:endParaRPr lang="it-IT" altLang="it-IT" dirty="0"/>
          </a:p>
        </p:txBody>
      </p:sp>
    </p:spTree>
    <p:extLst>
      <p:ext uri="{BB962C8B-B14F-4D97-AF65-F5344CB8AC3E}">
        <p14:creationId xmlns:p14="http://schemas.microsoft.com/office/powerpoint/2010/main" val="23348591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ED62D3A7-68B1-4C10-947F-CBCF9CAA807B}"/>
              </a:ext>
            </a:extLst>
          </p:cNvPr>
          <p:cNvSpPr>
            <a:spLocks noGrp="1"/>
          </p:cNvSpPr>
          <p:nvPr>
            <p:ph type="sldNum" sz="quarter" idx="10"/>
          </p:nvPr>
        </p:nvSpPr>
        <p:spPr>
          <a:ln/>
        </p:spPr>
        <p:txBody>
          <a:bodyPr/>
          <a:lstStyle>
            <a:lvl1pPr>
              <a:defRPr/>
            </a:lvl1pPr>
          </a:lstStyle>
          <a:p>
            <a:fld id="{D26D7324-2984-4237-8B00-5433EBA41ABC}" type="slidenum">
              <a:rPr lang="it-IT" altLang="it-IT"/>
              <a:pPr/>
              <a:t>‹Nr.›</a:t>
            </a:fld>
            <a:endParaRPr lang="it-IT" altLang="it-IT"/>
          </a:p>
        </p:txBody>
      </p:sp>
    </p:spTree>
    <p:extLst>
      <p:ext uri="{BB962C8B-B14F-4D97-AF65-F5344CB8AC3E}">
        <p14:creationId xmlns:p14="http://schemas.microsoft.com/office/powerpoint/2010/main" val="16647629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CBAE3F-ADDD-6548-85F9-77F8A42CEE8C}"/>
              </a:ext>
            </a:extLst>
          </p:cNvPr>
          <p:cNvSpPr>
            <a:spLocks noGrp="1"/>
          </p:cNvSpPr>
          <p:nvPr>
            <p:ph type="title"/>
          </p:nvPr>
        </p:nvSpPr>
        <p:spPr>
          <a:xfrm>
            <a:off x="839788" y="457200"/>
            <a:ext cx="3932238" cy="1600200"/>
          </a:xfrm>
        </p:spPr>
        <p:txBody>
          <a:bodyPr anchor="b"/>
          <a:lstStyle>
            <a:lvl1pPr>
              <a:defRPr sz="16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405A7B8-53B0-0343-B749-C7002F4ED04B}"/>
              </a:ext>
            </a:extLst>
          </p:cNvPr>
          <p:cNvSpPr>
            <a:spLocks noGrp="1"/>
          </p:cNvSpPr>
          <p:nvPr>
            <p:ph idx="1"/>
          </p:nvPr>
        </p:nvSpPr>
        <p:spPr>
          <a:xfrm>
            <a:off x="5183188" y="1376772"/>
            <a:ext cx="6172200" cy="4484278"/>
          </a:xfrm>
        </p:spPr>
        <p:txBody>
          <a:bodyPr anchor="t"/>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r>
              <a:rPr lang="it-IT" dirty="0"/>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875E9518-00BD-004F-9FB3-D8E2CF5E47C5}"/>
              </a:ext>
            </a:extLst>
          </p:cNvPr>
          <p:cNvSpPr>
            <a:spLocks noGrp="1"/>
          </p:cNvSpPr>
          <p:nvPr>
            <p:ph type="body" sz="half" idx="2"/>
          </p:nvPr>
        </p:nvSpPr>
        <p:spPr>
          <a:xfrm>
            <a:off x="839788" y="2057400"/>
            <a:ext cx="3932238" cy="3811588"/>
          </a:xfrm>
        </p:spPr>
        <p:txBody>
          <a:bodyPr anchor="t"/>
          <a:lstStyle>
            <a:lvl1pPr marL="0" indent="0">
              <a:buNone/>
              <a:defRPr sz="800"/>
            </a:lvl1pPr>
            <a:lvl2pPr marL="228600" indent="0">
              <a:buNone/>
              <a:defRPr sz="700"/>
            </a:lvl2pPr>
            <a:lvl3pPr marL="457200" indent="0">
              <a:buNone/>
              <a:defRPr sz="6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r>
              <a:rPr lang="it-IT"/>
              <a:t>Modifica gli stili del testo dello schema
Secondo livello
Terzo livello
Quarto livello
Quinto livello</a:t>
            </a:r>
          </a:p>
        </p:txBody>
      </p:sp>
      <p:sp>
        <p:nvSpPr>
          <p:cNvPr id="5" name="Rectangle 5">
            <a:extLst>
              <a:ext uri="{FF2B5EF4-FFF2-40B4-BE49-F238E27FC236}">
                <a16:creationId xmlns:a16="http://schemas.microsoft.com/office/drawing/2014/main" id="{A1D38C39-1273-45CC-BFA8-4B48D632C0B2}"/>
              </a:ext>
            </a:extLst>
          </p:cNvPr>
          <p:cNvSpPr>
            <a:spLocks noGrp="1"/>
          </p:cNvSpPr>
          <p:nvPr>
            <p:ph type="sldNum" sz="quarter" idx="10"/>
          </p:nvPr>
        </p:nvSpPr>
        <p:spPr>
          <a:ln/>
        </p:spPr>
        <p:txBody>
          <a:bodyPr/>
          <a:lstStyle>
            <a:lvl1pPr>
              <a:defRPr/>
            </a:lvl1pPr>
          </a:lstStyle>
          <a:p>
            <a:fld id="{4DDB02F8-51D4-48B5-A4F9-6EEC880830F3}" type="slidenum">
              <a:rPr lang="it-IT" altLang="it-IT"/>
              <a:pPr/>
              <a:t>‹Nr.›</a:t>
            </a:fld>
            <a:endParaRPr lang="it-IT" altLang="it-IT"/>
          </a:p>
        </p:txBody>
      </p:sp>
    </p:spTree>
    <p:extLst>
      <p:ext uri="{BB962C8B-B14F-4D97-AF65-F5344CB8AC3E}">
        <p14:creationId xmlns:p14="http://schemas.microsoft.com/office/powerpoint/2010/main" val="265647875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0B1BB0-E4D2-764B-9B2F-E367342E0773}"/>
              </a:ext>
            </a:extLst>
          </p:cNvPr>
          <p:cNvSpPr>
            <a:spLocks noGrp="1"/>
          </p:cNvSpPr>
          <p:nvPr>
            <p:ph type="title"/>
          </p:nvPr>
        </p:nvSpPr>
        <p:spPr>
          <a:xfrm>
            <a:off x="839788" y="457200"/>
            <a:ext cx="3932238" cy="1600200"/>
          </a:xfrm>
        </p:spPr>
        <p:txBody>
          <a:bodyPr anchor="b"/>
          <a:lstStyle>
            <a:lvl1pPr>
              <a:defRPr sz="16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44363B0-58A8-354C-8BD0-25ECB1508D5C}"/>
              </a:ext>
            </a:extLst>
          </p:cNvPr>
          <p:cNvSpPr>
            <a:spLocks noGrp="1"/>
          </p:cNvSpPr>
          <p:nvPr>
            <p:ph type="pic" idx="1"/>
          </p:nvPr>
        </p:nvSpPr>
        <p:spPr>
          <a:xfrm>
            <a:off x="5183188" y="1376772"/>
            <a:ext cx="6172200" cy="4484278"/>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pPr lvl="0"/>
            <a:endParaRPr lang="it-IT" noProof="0">
              <a:sym typeface="Helvetica Neue" panose="02000503000000020004" pitchFamily="2" charset="0"/>
            </a:endParaRPr>
          </a:p>
        </p:txBody>
      </p:sp>
      <p:sp>
        <p:nvSpPr>
          <p:cNvPr id="4" name="Segnaposto testo 3">
            <a:extLst>
              <a:ext uri="{FF2B5EF4-FFF2-40B4-BE49-F238E27FC236}">
                <a16:creationId xmlns:a16="http://schemas.microsoft.com/office/drawing/2014/main" id="{503F2C02-6462-B449-90E2-77D310740ECF}"/>
              </a:ext>
            </a:extLst>
          </p:cNvPr>
          <p:cNvSpPr>
            <a:spLocks noGrp="1"/>
          </p:cNvSpPr>
          <p:nvPr>
            <p:ph type="body" sz="half" idx="2"/>
          </p:nvPr>
        </p:nvSpPr>
        <p:spPr>
          <a:xfrm>
            <a:off x="839788" y="2057400"/>
            <a:ext cx="3932238" cy="3811588"/>
          </a:xfrm>
        </p:spPr>
        <p:txBody>
          <a:bodyPr/>
          <a:lstStyle>
            <a:lvl1pPr marL="0" indent="0">
              <a:buNone/>
              <a:defRPr sz="800"/>
            </a:lvl1pPr>
            <a:lvl2pPr marL="228600" indent="0">
              <a:buNone/>
              <a:defRPr sz="700"/>
            </a:lvl2pPr>
            <a:lvl3pPr marL="457200" indent="0">
              <a:buNone/>
              <a:defRPr sz="6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r>
              <a:rPr lang="it-IT"/>
              <a:t>Modifica gli stili del testo dello schema
Secondo livello
Terzo livello
Quarto livello
Quinto livello</a:t>
            </a:r>
          </a:p>
        </p:txBody>
      </p:sp>
      <p:sp>
        <p:nvSpPr>
          <p:cNvPr id="5" name="Rectangle 5">
            <a:extLst>
              <a:ext uri="{FF2B5EF4-FFF2-40B4-BE49-F238E27FC236}">
                <a16:creationId xmlns:a16="http://schemas.microsoft.com/office/drawing/2014/main" id="{CFB0B8B4-35BB-4339-BC37-A38E70874505}"/>
              </a:ext>
            </a:extLst>
          </p:cNvPr>
          <p:cNvSpPr>
            <a:spLocks noGrp="1"/>
          </p:cNvSpPr>
          <p:nvPr>
            <p:ph type="sldNum" sz="quarter" idx="10"/>
          </p:nvPr>
        </p:nvSpPr>
        <p:spPr>
          <a:ln/>
        </p:spPr>
        <p:txBody>
          <a:bodyPr/>
          <a:lstStyle>
            <a:lvl1pPr>
              <a:defRPr/>
            </a:lvl1pPr>
          </a:lstStyle>
          <a:p>
            <a:fld id="{28669A0F-4BAB-4C7F-812F-D5487DDE92BF}" type="slidenum">
              <a:rPr lang="it-IT" altLang="it-IT"/>
              <a:pPr/>
              <a:t>‹Nr.›</a:t>
            </a:fld>
            <a:endParaRPr lang="it-IT" altLang="it-IT"/>
          </a:p>
        </p:txBody>
      </p:sp>
    </p:spTree>
    <p:extLst>
      <p:ext uri="{BB962C8B-B14F-4D97-AF65-F5344CB8AC3E}">
        <p14:creationId xmlns:p14="http://schemas.microsoft.com/office/powerpoint/2010/main" val="240810529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1DE90F-6314-6D45-89B3-35D0E131FCED}"/>
              </a:ext>
            </a:extLst>
          </p:cNvPr>
          <p:cNvSpPr>
            <a:spLocks noGrp="1"/>
          </p:cNvSpPr>
          <p:nvPr>
            <p:ph type="title"/>
          </p:nvPr>
        </p:nvSpPr>
        <p:spPr/>
        <p:txBody>
          <a:bodyPr/>
          <a:lstStyle/>
          <a:p>
            <a:r>
              <a:rPr lang="it-IT" dirty="0"/>
              <a:t>Fare clic per modificare lo stile del titolo dello schema</a:t>
            </a:r>
          </a:p>
        </p:txBody>
      </p:sp>
      <p:sp>
        <p:nvSpPr>
          <p:cNvPr id="3" name="Segnaposto testo verticale 2">
            <a:extLst>
              <a:ext uri="{FF2B5EF4-FFF2-40B4-BE49-F238E27FC236}">
                <a16:creationId xmlns:a16="http://schemas.microsoft.com/office/drawing/2014/main" id="{CA094E94-AFB5-8542-8ACE-D7B33896927E}"/>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Rectangle 5">
            <a:extLst>
              <a:ext uri="{FF2B5EF4-FFF2-40B4-BE49-F238E27FC236}">
                <a16:creationId xmlns:a16="http://schemas.microsoft.com/office/drawing/2014/main" id="{F988ECCB-E658-49CA-976A-2BFDDC94693F}"/>
              </a:ext>
            </a:extLst>
          </p:cNvPr>
          <p:cNvSpPr>
            <a:spLocks noGrp="1"/>
          </p:cNvSpPr>
          <p:nvPr>
            <p:ph type="sldNum" sz="quarter" idx="10"/>
          </p:nvPr>
        </p:nvSpPr>
        <p:spPr>
          <a:ln/>
        </p:spPr>
        <p:txBody>
          <a:bodyPr/>
          <a:lstStyle>
            <a:lvl1pPr>
              <a:defRPr/>
            </a:lvl1pPr>
          </a:lstStyle>
          <a:p>
            <a:fld id="{D6B0492A-D408-460A-87C2-09F8D5016134}" type="slidenum">
              <a:rPr lang="it-IT" altLang="it-IT"/>
              <a:pPr/>
              <a:t>‹Nr.›</a:t>
            </a:fld>
            <a:endParaRPr lang="it-IT" altLang="it-IT"/>
          </a:p>
        </p:txBody>
      </p:sp>
    </p:spTree>
    <p:extLst>
      <p:ext uri="{BB962C8B-B14F-4D97-AF65-F5344CB8AC3E}">
        <p14:creationId xmlns:p14="http://schemas.microsoft.com/office/powerpoint/2010/main" val="389108052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AFB366E-98E3-674C-8B8C-758FACAB7345}"/>
              </a:ext>
            </a:extLst>
          </p:cNvPr>
          <p:cNvSpPr>
            <a:spLocks noGrp="1"/>
          </p:cNvSpPr>
          <p:nvPr>
            <p:ph idx="1"/>
          </p:nvPr>
        </p:nvSpPr>
        <p:spPr/>
        <p:txBody>
          <a:bodyPr anchor="t"/>
          <a:lstStyle>
            <a:lvl1pPr>
              <a:lnSpc>
                <a:spcPct val="150000"/>
              </a:lnSpc>
              <a:spcBef>
                <a:spcPts val="0"/>
              </a:spcBef>
              <a:defRPr/>
            </a:lvl1pPr>
          </a:lstStyle>
          <a:p>
            <a:r>
              <a:rPr lang="it-IT" dirty="0"/>
              <a:t>Modifica gli stili del testo dello schema
Secondo livello
Terzo livello
Quarto livello
Quinto livello</a:t>
            </a:r>
          </a:p>
        </p:txBody>
      </p:sp>
      <p:sp>
        <p:nvSpPr>
          <p:cNvPr id="4" name="Rectangle 5">
            <a:extLst>
              <a:ext uri="{FF2B5EF4-FFF2-40B4-BE49-F238E27FC236}">
                <a16:creationId xmlns:a16="http://schemas.microsoft.com/office/drawing/2014/main" id="{0E63946B-93C2-4011-A5D4-D162D8529A65}"/>
              </a:ext>
            </a:extLst>
          </p:cNvPr>
          <p:cNvSpPr>
            <a:spLocks noGrp="1"/>
          </p:cNvSpPr>
          <p:nvPr>
            <p:ph type="sldNum" sz="quarter" idx="10"/>
          </p:nvPr>
        </p:nvSpPr>
        <p:spPr>
          <a:xfrm>
            <a:off x="11592591" y="6381331"/>
            <a:ext cx="240451" cy="233397"/>
          </a:xfrm>
          <a:ln/>
        </p:spPr>
        <p:txBody>
          <a:bodyPr>
            <a:spAutoFit/>
          </a:bodyPr>
          <a:lstStyle>
            <a:lvl1pPr>
              <a:defRPr/>
            </a:lvl1pPr>
          </a:lstStyle>
          <a:p>
            <a:fld id="{64DB0535-2E95-4915-8C14-A4697CA95C0A}" type="slidenum">
              <a:rPr lang="it-IT" altLang="it-IT"/>
              <a:pPr/>
              <a:t>‹Nr.›</a:t>
            </a:fld>
            <a:endParaRPr lang="it-IT" altLang="it-IT"/>
          </a:p>
        </p:txBody>
      </p:sp>
      <p:sp>
        <p:nvSpPr>
          <p:cNvPr id="5" name="Rectangle 10">
            <a:extLst>
              <a:ext uri="{FF2B5EF4-FFF2-40B4-BE49-F238E27FC236}">
                <a16:creationId xmlns:a16="http://schemas.microsoft.com/office/drawing/2014/main" id="{57A14691-79EC-4A00-B1B5-612D1A0477A4}"/>
              </a:ext>
            </a:extLst>
          </p:cNvPr>
          <p:cNvSpPr>
            <a:spLocks noGrp="1"/>
          </p:cNvSpPr>
          <p:nvPr>
            <p:ph type="title"/>
          </p:nvPr>
        </p:nvSpPr>
        <p:spPr bwMode="auto">
          <a:xfrm>
            <a:off x="844550" y="405607"/>
            <a:ext cx="10502900" cy="760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lvl1pPr algn="ctr">
              <a:defRPr/>
            </a:lvl1pPr>
          </a:lstStyle>
          <a:p>
            <a:pPr lvl="0"/>
            <a:r>
              <a:rPr lang="it-IT" altLang="it-IT" dirty="0">
                <a:sym typeface="Helvetica Neue Medium" charset="0"/>
              </a:rPr>
              <a:t>Click to edit Master title style</a:t>
            </a:r>
          </a:p>
        </p:txBody>
      </p:sp>
    </p:spTree>
    <p:extLst>
      <p:ext uri="{BB962C8B-B14F-4D97-AF65-F5344CB8AC3E}">
        <p14:creationId xmlns:p14="http://schemas.microsoft.com/office/powerpoint/2010/main" val="38716181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5E94D0-A14C-45F8-995A-C77D1D67413D}"/>
              </a:ext>
            </a:extLst>
          </p:cNvPr>
          <p:cNvSpPr>
            <a:spLocks noGrp="1"/>
          </p:cNvSpPr>
          <p:nvPr>
            <p:ph type="title"/>
          </p:nvPr>
        </p:nvSpPr>
        <p:spPr>
          <a:xfrm>
            <a:off x="827857" y="476672"/>
            <a:ext cx="10502900" cy="760413"/>
          </a:xfrm>
        </p:spPr>
        <p:txBody>
          <a:bodyPr/>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CA5380FE-9E47-4F56-8C3A-91A1D576E8A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DCB722E3-EA5C-4688-92F9-053A76787557}"/>
              </a:ext>
            </a:extLst>
          </p:cNvPr>
          <p:cNvSpPr>
            <a:spLocks noGrp="1"/>
          </p:cNvSpPr>
          <p:nvPr>
            <p:ph type="dt" sz="half" idx="10"/>
          </p:nvPr>
        </p:nvSpPr>
        <p:spPr/>
        <p:txBody>
          <a:bodyPr/>
          <a:lstStyle/>
          <a:p>
            <a:endParaRPr lang="de-CH"/>
          </a:p>
        </p:txBody>
      </p:sp>
      <p:sp>
        <p:nvSpPr>
          <p:cNvPr id="5" name="Fußzeilenplatzhalter 4">
            <a:extLst>
              <a:ext uri="{FF2B5EF4-FFF2-40B4-BE49-F238E27FC236}">
                <a16:creationId xmlns:a16="http://schemas.microsoft.com/office/drawing/2014/main" id="{95EE1DF4-9C5D-478B-87E7-1AD80C445F16}"/>
              </a:ext>
            </a:extLst>
          </p:cNvPr>
          <p:cNvSpPr>
            <a:spLocks noGrp="1"/>
          </p:cNvSpPr>
          <p:nvPr>
            <p:ph type="ftr" sz="quarter" idx="11"/>
          </p:nvPr>
        </p:nvSpPr>
        <p:spPr/>
        <p:txBody>
          <a:bodyPr/>
          <a:lstStyle/>
          <a:p>
            <a:endParaRPr lang="de-CH" dirty="0"/>
          </a:p>
        </p:txBody>
      </p:sp>
      <p:sp>
        <p:nvSpPr>
          <p:cNvPr id="6" name="Foliennummernplatzhalter 5">
            <a:extLst>
              <a:ext uri="{FF2B5EF4-FFF2-40B4-BE49-F238E27FC236}">
                <a16:creationId xmlns:a16="http://schemas.microsoft.com/office/drawing/2014/main" id="{19713352-2CFF-4399-A2D7-CA69F7F000B6}"/>
              </a:ext>
            </a:extLst>
          </p:cNvPr>
          <p:cNvSpPr>
            <a:spLocks noGrp="1"/>
          </p:cNvSpPr>
          <p:nvPr>
            <p:ph type="sldNum" sz="quarter" idx="12"/>
          </p:nvPr>
        </p:nvSpPr>
        <p:spPr/>
        <p:txBody>
          <a:bodyPr/>
          <a:lstStyle/>
          <a:p>
            <a:fld id="{397DFA95-2271-45C3-9FB1-A970D4E4F715}" type="slidenum">
              <a:rPr lang="de-CH" smtClean="0"/>
              <a:t>‹Nr.›</a:t>
            </a:fld>
            <a:endParaRPr lang="de-CH"/>
          </a:p>
        </p:txBody>
      </p:sp>
    </p:spTree>
    <p:extLst>
      <p:ext uri="{BB962C8B-B14F-4D97-AF65-F5344CB8AC3E}">
        <p14:creationId xmlns:p14="http://schemas.microsoft.com/office/powerpoint/2010/main" val="4291415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1C662E-8BD6-4BEA-A28B-76D933CAE8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F8488FBC-C44D-4033-9C35-C75C5385230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BBDB35AD-39D7-430C-874F-57FA9F39F799}"/>
              </a:ext>
            </a:extLst>
          </p:cNvPr>
          <p:cNvSpPr>
            <a:spLocks noGrp="1"/>
          </p:cNvSpPr>
          <p:nvPr>
            <p:ph type="dt" sz="half" idx="10"/>
          </p:nvPr>
        </p:nvSpPr>
        <p:spPr/>
        <p:txBody>
          <a:bodyPr/>
          <a:lstStyle/>
          <a:p>
            <a:fld id="{E36E9EB2-0CF7-4D9C-B816-FC97B7475FD7}" type="datetimeFigureOut">
              <a:rPr lang="de-DE" smtClean="0"/>
              <a:t>24.03.2025</a:t>
            </a:fld>
            <a:endParaRPr lang="de-DE"/>
          </a:p>
        </p:txBody>
      </p:sp>
      <p:sp>
        <p:nvSpPr>
          <p:cNvPr id="5" name="Fußzeilenplatzhalter 4">
            <a:extLst>
              <a:ext uri="{FF2B5EF4-FFF2-40B4-BE49-F238E27FC236}">
                <a16:creationId xmlns:a16="http://schemas.microsoft.com/office/drawing/2014/main" id="{22A55B65-96D7-4372-AC85-10DB95C9CA6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505C3C2-0EAE-4187-AF48-78FD8BF52C7A}"/>
              </a:ext>
            </a:extLst>
          </p:cNvPr>
          <p:cNvSpPr>
            <a:spLocks noGrp="1"/>
          </p:cNvSpPr>
          <p:nvPr>
            <p:ph type="sldNum" sz="quarter" idx="12"/>
          </p:nvPr>
        </p:nvSpPr>
        <p:spPr/>
        <p:txBody>
          <a:bodyPr/>
          <a:lstStyle/>
          <a:p>
            <a:fld id="{6C15A384-7837-4163-9116-78ACD900AE2D}" type="slidenum">
              <a:rPr lang="de-DE" smtClean="0"/>
              <a:t>‹Nr.›</a:t>
            </a:fld>
            <a:endParaRPr lang="de-DE"/>
          </a:p>
        </p:txBody>
      </p:sp>
    </p:spTree>
    <p:extLst>
      <p:ext uri="{BB962C8B-B14F-4D97-AF65-F5344CB8AC3E}">
        <p14:creationId xmlns:p14="http://schemas.microsoft.com/office/powerpoint/2010/main" val="3282679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6EC7FE-0207-4049-8AFD-2783809706D2}"/>
              </a:ext>
            </a:extLst>
          </p:cNvPr>
          <p:cNvSpPr>
            <a:spLocks noGrp="1"/>
          </p:cNvSpPr>
          <p:nvPr>
            <p:ph type="title"/>
          </p:nvPr>
        </p:nvSpPr>
        <p:spPr>
          <a:xfrm>
            <a:off x="838200" y="365125"/>
            <a:ext cx="10515600"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B2DC454F-CF48-477A-9AAD-FFD0BE5EEA1A}"/>
              </a:ext>
            </a:extLst>
          </p:cNvPr>
          <p:cNvSpPr>
            <a:spLocks noGrp="1"/>
          </p:cNvSpPr>
          <p:nvPr>
            <p:ph idx="1"/>
          </p:nvPr>
        </p:nvSpPr>
        <p:spPr>
          <a:xfrm>
            <a:off x="838200" y="1825625"/>
            <a:ext cx="105156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0C67F9D-504A-4F3E-BC97-AD0283B25A4B}"/>
              </a:ext>
            </a:extLst>
          </p:cNvPr>
          <p:cNvSpPr>
            <a:spLocks noGrp="1"/>
          </p:cNvSpPr>
          <p:nvPr>
            <p:ph type="dt" sz="half" idx="10"/>
          </p:nvPr>
        </p:nvSpPr>
        <p:spPr/>
        <p:txBody>
          <a:bodyPr/>
          <a:lstStyle/>
          <a:p>
            <a:fld id="{E36E9EB2-0CF7-4D9C-B816-FC97B7475FD7}" type="datetimeFigureOut">
              <a:rPr lang="de-DE" smtClean="0"/>
              <a:t>24.03.2025</a:t>
            </a:fld>
            <a:endParaRPr lang="de-DE"/>
          </a:p>
        </p:txBody>
      </p:sp>
      <p:sp>
        <p:nvSpPr>
          <p:cNvPr id="5" name="Fußzeilenplatzhalter 4">
            <a:extLst>
              <a:ext uri="{FF2B5EF4-FFF2-40B4-BE49-F238E27FC236}">
                <a16:creationId xmlns:a16="http://schemas.microsoft.com/office/drawing/2014/main" id="{BD5ED3E7-9FC9-4C82-8036-FD9D16A4D15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53FE107-8C5F-48EC-A7A7-3661E694DC49}"/>
              </a:ext>
            </a:extLst>
          </p:cNvPr>
          <p:cNvSpPr>
            <a:spLocks noGrp="1"/>
          </p:cNvSpPr>
          <p:nvPr>
            <p:ph type="sldNum" sz="quarter" idx="12"/>
          </p:nvPr>
        </p:nvSpPr>
        <p:spPr/>
        <p:txBody>
          <a:bodyPr/>
          <a:lstStyle/>
          <a:p>
            <a:fld id="{6C15A384-7837-4163-9116-78ACD900AE2D}" type="slidenum">
              <a:rPr lang="de-DE" smtClean="0"/>
              <a:t>‹Nr.›</a:t>
            </a:fld>
            <a:endParaRPr lang="de-DE"/>
          </a:p>
        </p:txBody>
      </p:sp>
    </p:spTree>
    <p:extLst>
      <p:ext uri="{BB962C8B-B14F-4D97-AF65-F5344CB8AC3E}">
        <p14:creationId xmlns:p14="http://schemas.microsoft.com/office/powerpoint/2010/main" val="2055024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31D21C-63C5-4E14-88A7-1A5E4BB294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57D88BF5-665A-49D8-BB2D-44460439100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6065C9BF-AD8D-4FAC-9D85-6D16AC3A3E3B}"/>
              </a:ext>
            </a:extLst>
          </p:cNvPr>
          <p:cNvSpPr>
            <a:spLocks noGrp="1"/>
          </p:cNvSpPr>
          <p:nvPr>
            <p:ph type="dt" sz="half" idx="10"/>
          </p:nvPr>
        </p:nvSpPr>
        <p:spPr/>
        <p:txBody>
          <a:bodyPr/>
          <a:lstStyle/>
          <a:p>
            <a:fld id="{E36E9EB2-0CF7-4D9C-B816-FC97B7475FD7}" type="datetimeFigureOut">
              <a:rPr lang="de-DE" smtClean="0"/>
              <a:t>24.03.2025</a:t>
            </a:fld>
            <a:endParaRPr lang="de-DE"/>
          </a:p>
        </p:txBody>
      </p:sp>
      <p:sp>
        <p:nvSpPr>
          <p:cNvPr id="5" name="Fußzeilenplatzhalter 4">
            <a:extLst>
              <a:ext uri="{FF2B5EF4-FFF2-40B4-BE49-F238E27FC236}">
                <a16:creationId xmlns:a16="http://schemas.microsoft.com/office/drawing/2014/main" id="{EDA49E5F-B032-4C25-8BFE-1ED7CD9B5A1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9B96D1A-E410-4B86-A83A-EF3AFD9FDC01}"/>
              </a:ext>
            </a:extLst>
          </p:cNvPr>
          <p:cNvSpPr>
            <a:spLocks noGrp="1"/>
          </p:cNvSpPr>
          <p:nvPr>
            <p:ph type="sldNum" sz="quarter" idx="12"/>
          </p:nvPr>
        </p:nvSpPr>
        <p:spPr/>
        <p:txBody>
          <a:bodyPr/>
          <a:lstStyle/>
          <a:p>
            <a:fld id="{6C15A384-7837-4163-9116-78ACD900AE2D}" type="slidenum">
              <a:rPr lang="de-DE" smtClean="0"/>
              <a:t>‹Nr.›</a:t>
            </a:fld>
            <a:endParaRPr lang="de-DE"/>
          </a:p>
        </p:txBody>
      </p:sp>
    </p:spTree>
    <p:extLst>
      <p:ext uri="{BB962C8B-B14F-4D97-AF65-F5344CB8AC3E}">
        <p14:creationId xmlns:p14="http://schemas.microsoft.com/office/powerpoint/2010/main" val="3954598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60F1F2-401B-46A8-ACA8-31EA961634B2}"/>
              </a:ext>
            </a:extLst>
          </p:cNvPr>
          <p:cNvSpPr>
            <a:spLocks noGrp="1"/>
          </p:cNvSpPr>
          <p:nvPr>
            <p:ph type="title"/>
          </p:nvPr>
        </p:nvSpPr>
        <p:spPr>
          <a:xfrm>
            <a:off x="838200" y="365125"/>
            <a:ext cx="10515600"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47F28252-AD70-4C41-93F8-D965E1691D89}"/>
              </a:ext>
            </a:extLst>
          </p:cNvPr>
          <p:cNvSpPr>
            <a:spLocks noGrp="1"/>
          </p:cNvSpPr>
          <p:nvPr>
            <p:ph sz="half" idx="1"/>
          </p:nvPr>
        </p:nvSpPr>
        <p:spPr>
          <a:xfrm>
            <a:off x="838200" y="1825625"/>
            <a:ext cx="51816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65624933-6FC4-4C6A-961C-791022BB12D7}"/>
              </a:ext>
            </a:extLst>
          </p:cNvPr>
          <p:cNvSpPr>
            <a:spLocks noGrp="1"/>
          </p:cNvSpPr>
          <p:nvPr>
            <p:ph sz="half" idx="2"/>
          </p:nvPr>
        </p:nvSpPr>
        <p:spPr>
          <a:xfrm>
            <a:off x="6172200" y="1825625"/>
            <a:ext cx="51816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5688A574-3EFC-4E74-A305-F4E514D33326}"/>
              </a:ext>
            </a:extLst>
          </p:cNvPr>
          <p:cNvSpPr>
            <a:spLocks noGrp="1"/>
          </p:cNvSpPr>
          <p:nvPr>
            <p:ph type="dt" sz="half" idx="10"/>
          </p:nvPr>
        </p:nvSpPr>
        <p:spPr/>
        <p:txBody>
          <a:bodyPr/>
          <a:lstStyle/>
          <a:p>
            <a:fld id="{E36E9EB2-0CF7-4D9C-B816-FC97B7475FD7}" type="datetimeFigureOut">
              <a:rPr lang="de-DE" smtClean="0"/>
              <a:t>24.03.2025</a:t>
            </a:fld>
            <a:endParaRPr lang="de-DE"/>
          </a:p>
        </p:txBody>
      </p:sp>
      <p:sp>
        <p:nvSpPr>
          <p:cNvPr id="6" name="Fußzeilenplatzhalter 5">
            <a:extLst>
              <a:ext uri="{FF2B5EF4-FFF2-40B4-BE49-F238E27FC236}">
                <a16:creationId xmlns:a16="http://schemas.microsoft.com/office/drawing/2014/main" id="{4003BF28-4F25-4E53-8D38-620414583F9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BD8977F-C6E8-46F9-98ED-E18D6FD8D689}"/>
              </a:ext>
            </a:extLst>
          </p:cNvPr>
          <p:cNvSpPr>
            <a:spLocks noGrp="1"/>
          </p:cNvSpPr>
          <p:nvPr>
            <p:ph type="sldNum" sz="quarter" idx="12"/>
          </p:nvPr>
        </p:nvSpPr>
        <p:spPr/>
        <p:txBody>
          <a:bodyPr/>
          <a:lstStyle/>
          <a:p>
            <a:fld id="{6C15A384-7837-4163-9116-78ACD900AE2D}" type="slidenum">
              <a:rPr lang="de-DE" smtClean="0"/>
              <a:t>‹Nr.›</a:t>
            </a:fld>
            <a:endParaRPr lang="de-DE"/>
          </a:p>
        </p:txBody>
      </p:sp>
    </p:spTree>
    <p:extLst>
      <p:ext uri="{BB962C8B-B14F-4D97-AF65-F5344CB8AC3E}">
        <p14:creationId xmlns:p14="http://schemas.microsoft.com/office/powerpoint/2010/main" val="31337583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5A0B99-5C3F-411B-9B99-4B37B4AD7243}"/>
              </a:ext>
            </a:extLst>
          </p:cNvPr>
          <p:cNvSpPr>
            <a:spLocks noGrp="1"/>
          </p:cNvSpPr>
          <p:nvPr>
            <p:ph type="title"/>
          </p:nvPr>
        </p:nvSpPr>
        <p:spPr>
          <a:xfrm>
            <a:off x="839788" y="365125"/>
            <a:ext cx="10515600" cy="1325563"/>
          </a:xfrm>
          <a:prstGeom prst="rect">
            <a:avLst/>
          </a:prstGeom>
        </p:spPr>
        <p:txBody>
          <a:bodyPr/>
          <a:lstStyle/>
          <a:p>
            <a:r>
              <a:rPr lang="de-DE"/>
              <a:t>Mastertitelformat bearbeiten</a:t>
            </a:r>
          </a:p>
        </p:txBody>
      </p:sp>
      <p:sp>
        <p:nvSpPr>
          <p:cNvPr id="3" name="Textplatzhalter 2">
            <a:extLst>
              <a:ext uri="{FF2B5EF4-FFF2-40B4-BE49-F238E27FC236}">
                <a16:creationId xmlns:a16="http://schemas.microsoft.com/office/drawing/2014/main" id="{2EB9D0C3-BB1F-4C7A-AB3F-9ED99BEABFF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3A5BFD88-6C51-4767-A402-3A256B052BB1}"/>
              </a:ext>
            </a:extLst>
          </p:cNvPr>
          <p:cNvSpPr>
            <a:spLocks noGrp="1"/>
          </p:cNvSpPr>
          <p:nvPr>
            <p:ph sz="half" idx="2"/>
          </p:nvPr>
        </p:nvSpPr>
        <p:spPr>
          <a:xfrm>
            <a:off x="839788" y="2505075"/>
            <a:ext cx="5157787"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D70942BB-F6BF-4A84-A80D-17B3881352D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3607423E-E36E-4F94-B212-2C84B2D2D121}"/>
              </a:ext>
            </a:extLst>
          </p:cNvPr>
          <p:cNvSpPr>
            <a:spLocks noGrp="1"/>
          </p:cNvSpPr>
          <p:nvPr>
            <p:ph sz="quarter" idx="4"/>
          </p:nvPr>
        </p:nvSpPr>
        <p:spPr>
          <a:xfrm>
            <a:off x="6172200" y="2505075"/>
            <a:ext cx="5183188"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91CB0339-E952-48A7-9FBF-ADB8BBAC2F0F}"/>
              </a:ext>
            </a:extLst>
          </p:cNvPr>
          <p:cNvSpPr>
            <a:spLocks noGrp="1"/>
          </p:cNvSpPr>
          <p:nvPr>
            <p:ph type="dt" sz="half" idx="10"/>
          </p:nvPr>
        </p:nvSpPr>
        <p:spPr/>
        <p:txBody>
          <a:bodyPr/>
          <a:lstStyle/>
          <a:p>
            <a:fld id="{E36E9EB2-0CF7-4D9C-B816-FC97B7475FD7}" type="datetimeFigureOut">
              <a:rPr lang="de-DE" smtClean="0"/>
              <a:t>24.03.2025</a:t>
            </a:fld>
            <a:endParaRPr lang="de-DE"/>
          </a:p>
        </p:txBody>
      </p:sp>
      <p:sp>
        <p:nvSpPr>
          <p:cNvPr id="8" name="Fußzeilenplatzhalter 7">
            <a:extLst>
              <a:ext uri="{FF2B5EF4-FFF2-40B4-BE49-F238E27FC236}">
                <a16:creationId xmlns:a16="http://schemas.microsoft.com/office/drawing/2014/main" id="{AEF37561-793E-4D51-A3D2-6A8EA06F8BC3}"/>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BA41EAC0-8007-4E7F-B2FC-FE3B5A7199B9}"/>
              </a:ext>
            </a:extLst>
          </p:cNvPr>
          <p:cNvSpPr>
            <a:spLocks noGrp="1"/>
          </p:cNvSpPr>
          <p:nvPr>
            <p:ph type="sldNum" sz="quarter" idx="12"/>
          </p:nvPr>
        </p:nvSpPr>
        <p:spPr/>
        <p:txBody>
          <a:bodyPr/>
          <a:lstStyle/>
          <a:p>
            <a:fld id="{6C15A384-7837-4163-9116-78ACD900AE2D}" type="slidenum">
              <a:rPr lang="de-DE" smtClean="0"/>
              <a:t>‹Nr.›</a:t>
            </a:fld>
            <a:endParaRPr lang="de-DE"/>
          </a:p>
        </p:txBody>
      </p:sp>
    </p:spTree>
    <p:extLst>
      <p:ext uri="{BB962C8B-B14F-4D97-AF65-F5344CB8AC3E}">
        <p14:creationId xmlns:p14="http://schemas.microsoft.com/office/powerpoint/2010/main" val="22325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3ACED0-5C59-4BBE-A029-00F5A3AD048F}"/>
              </a:ext>
            </a:extLst>
          </p:cNvPr>
          <p:cNvSpPr>
            <a:spLocks noGrp="1"/>
          </p:cNvSpPr>
          <p:nvPr>
            <p:ph type="title"/>
          </p:nvPr>
        </p:nvSpPr>
        <p:spPr>
          <a:xfrm>
            <a:off x="774031" y="1768810"/>
            <a:ext cx="10515600" cy="1325563"/>
          </a:xfrm>
          <a:prstGeom prst="rect">
            <a:avLst/>
          </a:prstGeom>
        </p:spPr>
        <p:txBody>
          <a:bodyPr/>
          <a:lstStyle>
            <a:lvl1pPr>
              <a:defRPr>
                <a:solidFill>
                  <a:srgbClr val="002582"/>
                </a:solidFill>
              </a:defRPr>
            </a:lvl1pPr>
          </a:lstStyle>
          <a:p>
            <a:r>
              <a:rPr lang="de-DE" dirty="0"/>
              <a:t>Mastertitelformat bearbeiten</a:t>
            </a:r>
          </a:p>
        </p:txBody>
      </p:sp>
      <p:sp>
        <p:nvSpPr>
          <p:cNvPr id="3" name="Datumsplatzhalter 2">
            <a:extLst>
              <a:ext uri="{FF2B5EF4-FFF2-40B4-BE49-F238E27FC236}">
                <a16:creationId xmlns:a16="http://schemas.microsoft.com/office/drawing/2014/main" id="{1E005544-9C13-450B-9289-9B96E13EA69C}"/>
              </a:ext>
            </a:extLst>
          </p:cNvPr>
          <p:cNvSpPr>
            <a:spLocks noGrp="1"/>
          </p:cNvSpPr>
          <p:nvPr>
            <p:ph type="dt" sz="half" idx="10"/>
          </p:nvPr>
        </p:nvSpPr>
        <p:spPr/>
        <p:txBody>
          <a:bodyPr/>
          <a:lstStyle/>
          <a:p>
            <a:fld id="{E36E9EB2-0CF7-4D9C-B816-FC97B7475FD7}" type="datetimeFigureOut">
              <a:rPr lang="de-DE" smtClean="0"/>
              <a:t>24.03.2025</a:t>
            </a:fld>
            <a:endParaRPr lang="de-DE"/>
          </a:p>
        </p:txBody>
      </p:sp>
      <p:sp>
        <p:nvSpPr>
          <p:cNvPr id="4" name="Fußzeilenplatzhalter 3">
            <a:extLst>
              <a:ext uri="{FF2B5EF4-FFF2-40B4-BE49-F238E27FC236}">
                <a16:creationId xmlns:a16="http://schemas.microsoft.com/office/drawing/2014/main" id="{9E0CF1C3-2508-4769-983F-2A42F8EDAED0}"/>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78745184-7AF3-45D4-B831-5672E03939D3}"/>
              </a:ext>
            </a:extLst>
          </p:cNvPr>
          <p:cNvSpPr>
            <a:spLocks noGrp="1"/>
          </p:cNvSpPr>
          <p:nvPr>
            <p:ph type="sldNum" sz="quarter" idx="12"/>
          </p:nvPr>
        </p:nvSpPr>
        <p:spPr/>
        <p:txBody>
          <a:bodyPr/>
          <a:lstStyle/>
          <a:p>
            <a:fld id="{6C15A384-7837-4163-9116-78ACD900AE2D}" type="slidenum">
              <a:rPr lang="de-DE" smtClean="0"/>
              <a:t>‹Nr.›</a:t>
            </a:fld>
            <a:endParaRPr lang="de-DE"/>
          </a:p>
        </p:txBody>
      </p:sp>
    </p:spTree>
    <p:extLst>
      <p:ext uri="{BB962C8B-B14F-4D97-AF65-F5344CB8AC3E}">
        <p14:creationId xmlns:p14="http://schemas.microsoft.com/office/powerpoint/2010/main" val="834102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B202CAC-C853-4DA9-AAA5-F2BCA8C5FCEB}"/>
              </a:ext>
            </a:extLst>
          </p:cNvPr>
          <p:cNvSpPr>
            <a:spLocks noGrp="1"/>
          </p:cNvSpPr>
          <p:nvPr>
            <p:ph type="dt" sz="half" idx="10"/>
          </p:nvPr>
        </p:nvSpPr>
        <p:spPr/>
        <p:txBody>
          <a:bodyPr/>
          <a:lstStyle/>
          <a:p>
            <a:fld id="{E36E9EB2-0CF7-4D9C-B816-FC97B7475FD7}" type="datetimeFigureOut">
              <a:rPr lang="de-DE" smtClean="0"/>
              <a:t>24.03.2025</a:t>
            </a:fld>
            <a:endParaRPr lang="de-DE"/>
          </a:p>
        </p:txBody>
      </p:sp>
      <p:sp>
        <p:nvSpPr>
          <p:cNvPr id="3" name="Fußzeilenplatzhalter 2">
            <a:extLst>
              <a:ext uri="{FF2B5EF4-FFF2-40B4-BE49-F238E27FC236}">
                <a16:creationId xmlns:a16="http://schemas.microsoft.com/office/drawing/2014/main" id="{6EE76255-9015-47F6-A7AB-15D284333222}"/>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8C435D51-74BC-4977-BB84-2977A4928B98}"/>
              </a:ext>
            </a:extLst>
          </p:cNvPr>
          <p:cNvSpPr>
            <a:spLocks noGrp="1"/>
          </p:cNvSpPr>
          <p:nvPr>
            <p:ph type="sldNum" sz="quarter" idx="12"/>
          </p:nvPr>
        </p:nvSpPr>
        <p:spPr/>
        <p:txBody>
          <a:bodyPr/>
          <a:lstStyle/>
          <a:p>
            <a:fld id="{6C15A384-7837-4163-9116-78ACD900AE2D}" type="slidenum">
              <a:rPr lang="de-DE" smtClean="0"/>
              <a:t>‹Nr.›</a:t>
            </a:fld>
            <a:endParaRPr lang="de-DE"/>
          </a:p>
        </p:txBody>
      </p:sp>
    </p:spTree>
    <p:extLst>
      <p:ext uri="{BB962C8B-B14F-4D97-AF65-F5344CB8AC3E}">
        <p14:creationId xmlns:p14="http://schemas.microsoft.com/office/powerpoint/2010/main" val="2600845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D493A-ADF2-40C7-AC53-249D954AE2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B96563F6-BB48-4795-BCAA-3D46BBA4289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4DF61353-37E1-454F-86D2-5473572DD4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C2610CD-F4B0-41E1-8902-F5AC6B602379}"/>
              </a:ext>
            </a:extLst>
          </p:cNvPr>
          <p:cNvSpPr>
            <a:spLocks noGrp="1"/>
          </p:cNvSpPr>
          <p:nvPr>
            <p:ph type="dt" sz="half" idx="10"/>
          </p:nvPr>
        </p:nvSpPr>
        <p:spPr/>
        <p:txBody>
          <a:bodyPr/>
          <a:lstStyle/>
          <a:p>
            <a:fld id="{E36E9EB2-0CF7-4D9C-B816-FC97B7475FD7}" type="datetimeFigureOut">
              <a:rPr lang="de-DE" smtClean="0"/>
              <a:t>24.03.2025</a:t>
            </a:fld>
            <a:endParaRPr lang="de-DE"/>
          </a:p>
        </p:txBody>
      </p:sp>
      <p:sp>
        <p:nvSpPr>
          <p:cNvPr id="6" name="Fußzeilenplatzhalter 5">
            <a:extLst>
              <a:ext uri="{FF2B5EF4-FFF2-40B4-BE49-F238E27FC236}">
                <a16:creationId xmlns:a16="http://schemas.microsoft.com/office/drawing/2014/main" id="{25C9753A-5327-46C7-B8FF-B15AEB3C0D3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3145BB1A-A055-4FF8-B8C4-9A3BBA12027E}"/>
              </a:ext>
            </a:extLst>
          </p:cNvPr>
          <p:cNvSpPr>
            <a:spLocks noGrp="1"/>
          </p:cNvSpPr>
          <p:nvPr>
            <p:ph type="sldNum" sz="quarter" idx="12"/>
          </p:nvPr>
        </p:nvSpPr>
        <p:spPr/>
        <p:txBody>
          <a:bodyPr/>
          <a:lstStyle/>
          <a:p>
            <a:fld id="{6C15A384-7837-4163-9116-78ACD900AE2D}" type="slidenum">
              <a:rPr lang="de-DE" smtClean="0"/>
              <a:t>‹Nr.›</a:t>
            </a:fld>
            <a:endParaRPr lang="de-DE"/>
          </a:p>
        </p:txBody>
      </p:sp>
    </p:spTree>
    <p:extLst>
      <p:ext uri="{BB962C8B-B14F-4D97-AF65-F5344CB8AC3E}">
        <p14:creationId xmlns:p14="http://schemas.microsoft.com/office/powerpoint/2010/main" val="987100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AD406E-D04C-420D-A04F-28F7D870F38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2AE932B9-42F8-4104-A7B0-ED43D26199C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92DCC2F0-1537-48A1-A813-CD438CD864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FCB1BE8-2662-422E-9862-778234594769}"/>
              </a:ext>
            </a:extLst>
          </p:cNvPr>
          <p:cNvSpPr>
            <a:spLocks noGrp="1"/>
          </p:cNvSpPr>
          <p:nvPr>
            <p:ph type="dt" sz="half" idx="10"/>
          </p:nvPr>
        </p:nvSpPr>
        <p:spPr/>
        <p:txBody>
          <a:bodyPr/>
          <a:lstStyle/>
          <a:p>
            <a:fld id="{E36E9EB2-0CF7-4D9C-B816-FC97B7475FD7}" type="datetimeFigureOut">
              <a:rPr lang="de-DE" smtClean="0"/>
              <a:t>24.03.2025</a:t>
            </a:fld>
            <a:endParaRPr lang="de-DE"/>
          </a:p>
        </p:txBody>
      </p:sp>
      <p:sp>
        <p:nvSpPr>
          <p:cNvPr id="6" name="Fußzeilenplatzhalter 5">
            <a:extLst>
              <a:ext uri="{FF2B5EF4-FFF2-40B4-BE49-F238E27FC236}">
                <a16:creationId xmlns:a16="http://schemas.microsoft.com/office/drawing/2014/main" id="{BA6469B5-2539-434D-AAC2-3CCCA87A19B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5BA394B-C3E4-4E51-914C-293232DED651}"/>
              </a:ext>
            </a:extLst>
          </p:cNvPr>
          <p:cNvSpPr>
            <a:spLocks noGrp="1"/>
          </p:cNvSpPr>
          <p:nvPr>
            <p:ph type="sldNum" sz="quarter" idx="12"/>
          </p:nvPr>
        </p:nvSpPr>
        <p:spPr/>
        <p:txBody>
          <a:bodyPr/>
          <a:lstStyle/>
          <a:p>
            <a:fld id="{6C15A384-7837-4163-9116-78ACD900AE2D}" type="slidenum">
              <a:rPr lang="de-DE" smtClean="0"/>
              <a:t>‹Nr.›</a:t>
            </a:fld>
            <a:endParaRPr lang="de-DE"/>
          </a:p>
        </p:txBody>
      </p:sp>
    </p:spTree>
    <p:extLst>
      <p:ext uri="{BB962C8B-B14F-4D97-AF65-F5344CB8AC3E}">
        <p14:creationId xmlns:p14="http://schemas.microsoft.com/office/powerpoint/2010/main" val="1625079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de-DE" smtClean="0"/>
              <a:pPr/>
              <a:t>‹Nr.›</a:t>
            </a:fld>
            <a:endParaRPr lang="de-DE"/>
          </a:p>
        </p:txBody>
      </p:sp>
    </p:spTree>
    <p:extLst>
      <p:ext uri="{BB962C8B-B14F-4D97-AF65-F5344CB8AC3E}">
        <p14:creationId xmlns:p14="http://schemas.microsoft.com/office/powerpoint/2010/main" val="42355517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8A8BC3-4078-43E5-BA3B-DA248CC649F7}"/>
              </a:ext>
            </a:extLst>
          </p:cNvPr>
          <p:cNvSpPr>
            <a:spLocks noGrp="1"/>
          </p:cNvSpPr>
          <p:nvPr>
            <p:ph type="title"/>
          </p:nvPr>
        </p:nvSpPr>
        <p:spPr>
          <a:xfrm>
            <a:off x="838200" y="365125"/>
            <a:ext cx="10515600" cy="1325563"/>
          </a:xfrm>
          <a:prstGeom prst="rect">
            <a:avLst/>
          </a:prstGeom>
        </p:spPr>
        <p:txBody>
          <a:bodyPr/>
          <a:lstStyle/>
          <a:p>
            <a:r>
              <a:rPr lang="de-DE"/>
              <a:t>Mastertitelformat bearbeiten</a:t>
            </a:r>
          </a:p>
        </p:txBody>
      </p:sp>
      <p:sp>
        <p:nvSpPr>
          <p:cNvPr id="3" name="Vertikaler Textplatzhalter 2">
            <a:extLst>
              <a:ext uri="{FF2B5EF4-FFF2-40B4-BE49-F238E27FC236}">
                <a16:creationId xmlns:a16="http://schemas.microsoft.com/office/drawing/2014/main" id="{2E3A31B8-4369-4EEB-86F0-F3524CAC3AF0}"/>
              </a:ext>
            </a:extLst>
          </p:cNvPr>
          <p:cNvSpPr>
            <a:spLocks noGrp="1"/>
          </p:cNvSpPr>
          <p:nvPr>
            <p:ph type="body" orient="vert" idx="1"/>
          </p:nvPr>
        </p:nvSpPr>
        <p:spPr>
          <a:xfrm>
            <a:off x="838200" y="1825625"/>
            <a:ext cx="10515600" cy="4351338"/>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9A95355-82E7-49D0-ACEE-DE90C4BFD4C5}"/>
              </a:ext>
            </a:extLst>
          </p:cNvPr>
          <p:cNvSpPr>
            <a:spLocks noGrp="1"/>
          </p:cNvSpPr>
          <p:nvPr>
            <p:ph type="dt" sz="half" idx="10"/>
          </p:nvPr>
        </p:nvSpPr>
        <p:spPr/>
        <p:txBody>
          <a:bodyPr/>
          <a:lstStyle/>
          <a:p>
            <a:fld id="{E36E9EB2-0CF7-4D9C-B816-FC97B7475FD7}" type="datetimeFigureOut">
              <a:rPr lang="de-DE" smtClean="0"/>
              <a:t>24.03.2025</a:t>
            </a:fld>
            <a:endParaRPr lang="de-DE"/>
          </a:p>
        </p:txBody>
      </p:sp>
      <p:sp>
        <p:nvSpPr>
          <p:cNvPr id="5" name="Fußzeilenplatzhalter 4">
            <a:extLst>
              <a:ext uri="{FF2B5EF4-FFF2-40B4-BE49-F238E27FC236}">
                <a16:creationId xmlns:a16="http://schemas.microsoft.com/office/drawing/2014/main" id="{4F2E33FF-7CDD-4306-91E3-DB8524FE307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C981D43-34A2-4BDA-BC6F-DFF604C928C8}"/>
              </a:ext>
            </a:extLst>
          </p:cNvPr>
          <p:cNvSpPr>
            <a:spLocks noGrp="1"/>
          </p:cNvSpPr>
          <p:nvPr>
            <p:ph type="sldNum" sz="quarter" idx="12"/>
          </p:nvPr>
        </p:nvSpPr>
        <p:spPr/>
        <p:txBody>
          <a:bodyPr/>
          <a:lstStyle/>
          <a:p>
            <a:fld id="{6C15A384-7837-4163-9116-78ACD900AE2D}" type="slidenum">
              <a:rPr lang="de-DE" smtClean="0"/>
              <a:t>‹Nr.›</a:t>
            </a:fld>
            <a:endParaRPr lang="de-DE"/>
          </a:p>
        </p:txBody>
      </p:sp>
    </p:spTree>
    <p:extLst>
      <p:ext uri="{BB962C8B-B14F-4D97-AF65-F5344CB8AC3E}">
        <p14:creationId xmlns:p14="http://schemas.microsoft.com/office/powerpoint/2010/main" val="317658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3F6A7ABF-0CAA-499A-BE94-91A2B04ED30A}"/>
              </a:ext>
            </a:extLst>
          </p:cNvPr>
          <p:cNvSpPr>
            <a:spLocks noGrp="1"/>
          </p:cNvSpPr>
          <p:nvPr>
            <p:ph type="title" orient="vert"/>
          </p:nvPr>
        </p:nvSpPr>
        <p:spPr>
          <a:xfrm>
            <a:off x="8724900" y="365125"/>
            <a:ext cx="2628900" cy="5811838"/>
          </a:xfrm>
          <a:prstGeom prst="rect">
            <a:avLst/>
          </a:prstGeo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A97B29E8-5360-45E5-ABB0-20362C7D263C}"/>
              </a:ext>
            </a:extLst>
          </p:cNvPr>
          <p:cNvSpPr>
            <a:spLocks noGrp="1"/>
          </p:cNvSpPr>
          <p:nvPr>
            <p:ph type="body" orient="vert" idx="1"/>
          </p:nvPr>
        </p:nvSpPr>
        <p:spPr>
          <a:xfrm>
            <a:off x="838200" y="365125"/>
            <a:ext cx="7734300" cy="5811838"/>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A0036CD-390E-4033-8057-DAEACF35AC86}"/>
              </a:ext>
            </a:extLst>
          </p:cNvPr>
          <p:cNvSpPr>
            <a:spLocks noGrp="1"/>
          </p:cNvSpPr>
          <p:nvPr>
            <p:ph type="dt" sz="half" idx="10"/>
          </p:nvPr>
        </p:nvSpPr>
        <p:spPr/>
        <p:txBody>
          <a:bodyPr/>
          <a:lstStyle/>
          <a:p>
            <a:fld id="{E36E9EB2-0CF7-4D9C-B816-FC97B7475FD7}" type="datetimeFigureOut">
              <a:rPr lang="de-DE" smtClean="0"/>
              <a:t>24.03.2025</a:t>
            </a:fld>
            <a:endParaRPr lang="de-DE"/>
          </a:p>
        </p:txBody>
      </p:sp>
      <p:sp>
        <p:nvSpPr>
          <p:cNvPr id="5" name="Fußzeilenplatzhalter 4">
            <a:extLst>
              <a:ext uri="{FF2B5EF4-FFF2-40B4-BE49-F238E27FC236}">
                <a16:creationId xmlns:a16="http://schemas.microsoft.com/office/drawing/2014/main" id="{21E0927E-3CAA-428F-9C0A-DE316E96F7D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C372449-9F8F-4C39-B4B6-820F5EC62531}"/>
              </a:ext>
            </a:extLst>
          </p:cNvPr>
          <p:cNvSpPr>
            <a:spLocks noGrp="1"/>
          </p:cNvSpPr>
          <p:nvPr>
            <p:ph type="sldNum" sz="quarter" idx="12"/>
          </p:nvPr>
        </p:nvSpPr>
        <p:spPr/>
        <p:txBody>
          <a:bodyPr/>
          <a:lstStyle/>
          <a:p>
            <a:fld id="{6C15A384-7837-4163-9116-78ACD900AE2D}" type="slidenum">
              <a:rPr lang="de-DE" smtClean="0"/>
              <a:t>‹Nr.›</a:t>
            </a:fld>
            <a:endParaRPr lang="de-DE"/>
          </a:p>
        </p:txBody>
      </p:sp>
    </p:spTree>
    <p:extLst>
      <p:ext uri="{BB962C8B-B14F-4D97-AF65-F5344CB8AC3E}">
        <p14:creationId xmlns:p14="http://schemas.microsoft.com/office/powerpoint/2010/main" val="31922323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txBox="1">
            <a:spLocks noGrp="1"/>
          </p:cNvSpPr>
          <p:nvPr>
            <p:ph type="ctrTitle"/>
          </p:nvPr>
        </p:nvSpPr>
        <p:spPr>
          <a:xfrm>
            <a:off x="913922" y="2129985"/>
            <a:ext cx="10364163" cy="1470395"/>
          </a:xfrm>
        </p:spPr>
        <p:txBody>
          <a:bodyPr/>
          <a:lstStyle>
            <a:lvl1pPr>
              <a:defRPr/>
            </a:lvl1pPr>
          </a:lstStyle>
          <a:p>
            <a:pPr lvl="0"/>
            <a:r>
              <a:rPr lang="de-DE"/>
              <a:t>Titelmasterformat durch Klicken bearbeiten</a:t>
            </a:r>
          </a:p>
        </p:txBody>
      </p:sp>
      <p:sp>
        <p:nvSpPr>
          <p:cNvPr id="3" name="Untertitel 2"/>
          <p:cNvSpPr txBox="1">
            <a:spLocks noGrp="1"/>
          </p:cNvSpPr>
          <p:nvPr>
            <p:ph type="subTitle" idx="1"/>
          </p:nvPr>
        </p:nvSpPr>
        <p:spPr>
          <a:xfrm>
            <a:off x="1829755" y="3885530"/>
            <a:ext cx="8534395" cy="1752666"/>
          </a:xfrm>
        </p:spPr>
        <p:txBody>
          <a:bodyPr anchorCtr="1"/>
          <a:lstStyle>
            <a:lvl1pPr marL="0" indent="0" algn="ctr">
              <a:buNone/>
              <a:tabLst>
                <a:tab pos="829220" algn="l"/>
                <a:tab pos="1658763" algn="l"/>
                <a:tab pos="2488307" algn="l"/>
                <a:tab pos="3317851" algn="l"/>
                <a:tab pos="4147395" algn="l"/>
                <a:tab pos="4976938" algn="l"/>
                <a:tab pos="5806482" algn="l"/>
                <a:tab pos="6636026" algn="l"/>
                <a:tab pos="7465569" algn="l"/>
                <a:tab pos="8295113" algn="l"/>
                <a:tab pos="9124657" algn="l"/>
              </a:tabLst>
              <a:defRPr>
                <a:solidFill>
                  <a:srgbClr val="898989"/>
                </a:solidFill>
              </a:defRPr>
            </a:lvl1pPr>
          </a:lstStyle>
          <a:p>
            <a:pPr lvl="0"/>
            <a:r>
              <a:rPr lang="de-DE"/>
              <a:t>Formatvorlage des Untertitelmasters durch Klicken bearbeiten</a:t>
            </a:r>
          </a:p>
        </p:txBody>
      </p:sp>
    </p:spTree>
    <p:extLst>
      <p:ext uri="{BB962C8B-B14F-4D97-AF65-F5344CB8AC3E}">
        <p14:creationId xmlns:p14="http://schemas.microsoft.com/office/powerpoint/2010/main" val="40482741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a:lvl1pPr>
          </a:lstStyle>
          <a:p>
            <a:pPr lvl="0"/>
            <a:r>
              <a:rPr lang="de-DE"/>
              <a:t>Titelmasterformat durch Klicken bearbeiten</a:t>
            </a:r>
          </a:p>
        </p:txBody>
      </p:sp>
      <p:sp>
        <p:nvSpPr>
          <p:cNvPr id="3" name="Inhaltsplatzhalter 2"/>
          <p:cNvSpPr txBox="1">
            <a:spLocks noGrp="1"/>
          </p:cNvSpPr>
          <p:nvPr>
            <p:ph idx="1"/>
          </p:nvPr>
        </p:nvSpPr>
        <p:spPr/>
        <p:txBody>
          <a:bodyPr/>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txBox="1">
            <a:spLocks noGrp="1"/>
          </p:cNvSpPr>
          <p:nvPr>
            <p:ph type="dt" sz="half" idx="7"/>
          </p:nvPr>
        </p:nvSpPr>
        <p:spPr/>
        <p:txBody>
          <a:bodyPr/>
          <a:lstStyle>
            <a:lvl1pPr>
              <a:defRPr/>
            </a:lvl1pPr>
          </a:lstStyle>
          <a:p>
            <a:pPr lvl="0"/>
            <a:fld id="{DF584AB5-02F7-4906-A6FA-7AA585495819}" type="datetime1">
              <a:rPr lang="it-IT" smtClean="0"/>
              <a:t>24/03/2025</a:t>
            </a:fld>
            <a:endParaRPr lang="de-DE"/>
          </a:p>
        </p:txBody>
      </p:sp>
      <p:sp>
        <p:nvSpPr>
          <p:cNvPr id="6" name="Foliennummernplatzhalter 5"/>
          <p:cNvSpPr txBox="1">
            <a:spLocks noGrp="1"/>
          </p:cNvSpPr>
          <p:nvPr>
            <p:ph type="sldNum" sz="quarter" idx="8"/>
          </p:nvPr>
        </p:nvSpPr>
        <p:spPr/>
        <p:txBody>
          <a:bodyPr/>
          <a:lstStyle>
            <a:lvl1pPr>
              <a:defRPr/>
            </a:lvl1pPr>
          </a:lstStyle>
          <a:p>
            <a:pPr lvl="0"/>
            <a:fld id="{3349A356-8300-4A25-9C45-1FE92C991DB1}" type="slidenum">
              <a:t>‹Nr.›</a:t>
            </a:fld>
            <a:endParaRPr lang="de-DE"/>
          </a:p>
        </p:txBody>
      </p:sp>
    </p:spTree>
    <p:extLst>
      <p:ext uri="{BB962C8B-B14F-4D97-AF65-F5344CB8AC3E}">
        <p14:creationId xmlns:p14="http://schemas.microsoft.com/office/powerpoint/2010/main" val="21974218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Abschnitts">
    <p:spTree>
      <p:nvGrpSpPr>
        <p:cNvPr id="1" name=""/>
        <p:cNvGrpSpPr/>
        <p:nvPr/>
      </p:nvGrpSpPr>
      <p:grpSpPr>
        <a:xfrm>
          <a:off x="0" y="0"/>
          <a:ext cx="0" cy="0"/>
          <a:chOff x="0" y="0"/>
          <a:chExt cx="0" cy="0"/>
        </a:xfrm>
      </p:grpSpPr>
      <p:sp>
        <p:nvSpPr>
          <p:cNvPr id="2" name="Titel 1"/>
          <p:cNvSpPr txBox="1">
            <a:spLocks noGrp="1"/>
          </p:cNvSpPr>
          <p:nvPr>
            <p:ph type="title"/>
          </p:nvPr>
        </p:nvSpPr>
        <p:spPr>
          <a:xfrm>
            <a:off x="963843" y="4406863"/>
            <a:ext cx="10362237" cy="1362381"/>
          </a:xfrm>
        </p:spPr>
        <p:txBody>
          <a:bodyPr anchor="t"/>
          <a:lstStyle>
            <a:lvl1pPr>
              <a:defRPr b="1" cap="all"/>
            </a:lvl1pPr>
          </a:lstStyle>
          <a:p>
            <a:pPr lvl="0"/>
            <a:r>
              <a:rPr lang="de-DE"/>
              <a:t>Titelmasterformat durch Klicken bearbeiten</a:t>
            </a:r>
          </a:p>
        </p:txBody>
      </p:sp>
      <p:sp>
        <p:nvSpPr>
          <p:cNvPr id="3" name="Textplatzhalter 2"/>
          <p:cNvSpPr txBox="1">
            <a:spLocks noGrp="1"/>
          </p:cNvSpPr>
          <p:nvPr>
            <p:ph type="body" idx="1"/>
          </p:nvPr>
        </p:nvSpPr>
        <p:spPr>
          <a:xfrm>
            <a:off x="963843" y="2906224"/>
            <a:ext cx="10362237" cy="1500639"/>
          </a:xfrm>
        </p:spPr>
        <p:txBody>
          <a:bodyPr anchor="b"/>
          <a:lstStyle>
            <a:lvl1pPr marL="0" indent="0">
              <a:buNone/>
              <a:tabLst>
                <a:tab pos="829220" algn="l"/>
                <a:tab pos="1658763" algn="l"/>
                <a:tab pos="2488307" algn="l"/>
                <a:tab pos="3317851" algn="l"/>
                <a:tab pos="4147395" algn="l"/>
                <a:tab pos="4976938" algn="l"/>
                <a:tab pos="5806482" algn="l"/>
                <a:tab pos="6636026" algn="l"/>
                <a:tab pos="7465569" algn="l"/>
                <a:tab pos="8295113" algn="l"/>
                <a:tab pos="9124657" algn="l"/>
              </a:tabLst>
              <a:defRPr sz="1814">
                <a:solidFill>
                  <a:srgbClr val="898989"/>
                </a:solidFill>
              </a:defRPr>
            </a:lvl1pPr>
          </a:lstStyle>
          <a:p>
            <a:pPr lvl="0"/>
            <a:r>
              <a:rPr lang="de-DE"/>
              <a:t>Textmasterformat bearbeiten</a:t>
            </a:r>
          </a:p>
        </p:txBody>
      </p:sp>
      <p:sp>
        <p:nvSpPr>
          <p:cNvPr id="4" name="Datumsplatzhalter 3"/>
          <p:cNvSpPr txBox="1">
            <a:spLocks noGrp="1"/>
          </p:cNvSpPr>
          <p:nvPr>
            <p:ph type="dt" sz="half" idx="7"/>
          </p:nvPr>
        </p:nvSpPr>
        <p:spPr/>
        <p:txBody>
          <a:bodyPr/>
          <a:lstStyle>
            <a:lvl1pPr>
              <a:defRPr/>
            </a:lvl1pPr>
          </a:lstStyle>
          <a:p>
            <a:pPr lvl="0"/>
            <a:fld id="{BCEEC54B-E8D5-4ACC-A809-E5BEFB317193}" type="datetime1">
              <a:rPr lang="it-IT" smtClean="0"/>
              <a:t>24/03/2025</a:t>
            </a:fld>
            <a:endParaRPr lang="de-DE"/>
          </a:p>
        </p:txBody>
      </p:sp>
      <p:sp>
        <p:nvSpPr>
          <p:cNvPr id="6" name="Foliennummernplatzhalter 5"/>
          <p:cNvSpPr txBox="1">
            <a:spLocks noGrp="1"/>
          </p:cNvSpPr>
          <p:nvPr>
            <p:ph type="sldNum" sz="quarter" idx="8"/>
          </p:nvPr>
        </p:nvSpPr>
        <p:spPr/>
        <p:txBody>
          <a:bodyPr/>
          <a:lstStyle>
            <a:lvl1pPr>
              <a:defRPr/>
            </a:lvl1pPr>
          </a:lstStyle>
          <a:p>
            <a:pPr lvl="0"/>
            <a:fld id="{D8655887-9365-4415-ABDD-3C34EE0862FD}" type="slidenum">
              <a:t>‹Nr.›</a:t>
            </a:fld>
            <a:endParaRPr lang="de-DE"/>
          </a:p>
        </p:txBody>
      </p:sp>
    </p:spTree>
    <p:extLst>
      <p:ext uri="{BB962C8B-B14F-4D97-AF65-F5344CB8AC3E}">
        <p14:creationId xmlns:p14="http://schemas.microsoft.com/office/powerpoint/2010/main" val="29920655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a:lvl1pPr>
          </a:lstStyle>
          <a:p>
            <a:pPr lvl="0"/>
            <a:r>
              <a:rPr lang="de-DE"/>
              <a:t>Titelmasterformat durch Klicken bearbeiten</a:t>
            </a:r>
          </a:p>
        </p:txBody>
      </p:sp>
      <p:sp>
        <p:nvSpPr>
          <p:cNvPr id="3" name="Inhaltsplatzhalter 2"/>
          <p:cNvSpPr txBox="1">
            <a:spLocks noGrp="1"/>
          </p:cNvSpPr>
          <p:nvPr>
            <p:ph idx="1"/>
          </p:nvPr>
        </p:nvSpPr>
        <p:spPr>
          <a:xfrm>
            <a:off x="608645" y="1604332"/>
            <a:ext cx="5393284" cy="4526397"/>
          </a:xfrm>
        </p:spPr>
        <p:txBody>
          <a:bodyPr/>
          <a:lstStyle>
            <a:lvl1pPr>
              <a:defRPr/>
            </a:lvl1pPr>
            <a:lvl2pPr>
              <a:defRPr sz="2177"/>
            </a:lvl2pPr>
            <a:lvl3pPr>
              <a:defRPr sz="1814"/>
            </a:lvl3pPr>
            <a:lvl4pPr>
              <a:defRPr sz="1633"/>
            </a:lvl4pPr>
            <a:lvl5pPr>
              <a:defRPr sz="1633"/>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txBox="1">
            <a:spLocks noGrp="1"/>
          </p:cNvSpPr>
          <p:nvPr>
            <p:ph idx="2"/>
          </p:nvPr>
        </p:nvSpPr>
        <p:spPr>
          <a:xfrm>
            <a:off x="6186241" y="1604332"/>
            <a:ext cx="5395196" cy="4526397"/>
          </a:xfrm>
        </p:spPr>
        <p:txBody>
          <a:bodyPr/>
          <a:lstStyle>
            <a:lvl1pPr>
              <a:defRPr/>
            </a:lvl1pPr>
            <a:lvl2pPr>
              <a:defRPr sz="2177"/>
            </a:lvl2pPr>
            <a:lvl3pPr>
              <a:defRPr sz="1814"/>
            </a:lvl3pPr>
            <a:lvl4pPr>
              <a:defRPr sz="1633"/>
            </a:lvl4pPr>
            <a:lvl5pPr>
              <a:defRPr sz="1633"/>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txBox="1">
            <a:spLocks noGrp="1"/>
          </p:cNvSpPr>
          <p:nvPr>
            <p:ph type="dt" sz="half" idx="7"/>
          </p:nvPr>
        </p:nvSpPr>
        <p:spPr/>
        <p:txBody>
          <a:bodyPr/>
          <a:lstStyle>
            <a:lvl1pPr>
              <a:defRPr/>
            </a:lvl1pPr>
          </a:lstStyle>
          <a:p>
            <a:pPr lvl="0"/>
            <a:fld id="{DF143CCB-17BB-4C83-9B22-A975F43A8FC8}" type="datetime1">
              <a:rPr lang="it-IT" smtClean="0"/>
              <a:t>24/03/2025</a:t>
            </a:fld>
            <a:endParaRPr lang="de-DE"/>
          </a:p>
        </p:txBody>
      </p:sp>
      <p:sp>
        <p:nvSpPr>
          <p:cNvPr id="7" name="Foliennummernplatzhalter 6"/>
          <p:cNvSpPr txBox="1">
            <a:spLocks noGrp="1"/>
          </p:cNvSpPr>
          <p:nvPr>
            <p:ph type="sldNum" sz="quarter" idx="8"/>
          </p:nvPr>
        </p:nvSpPr>
        <p:spPr/>
        <p:txBody>
          <a:bodyPr/>
          <a:lstStyle>
            <a:lvl1pPr>
              <a:defRPr/>
            </a:lvl1pPr>
          </a:lstStyle>
          <a:p>
            <a:pPr lvl="0"/>
            <a:fld id="{A3987B14-12D1-48FA-8237-7AE8FBC646A6}" type="slidenum">
              <a:t>‹Nr.›</a:t>
            </a:fld>
            <a:endParaRPr lang="de-DE"/>
          </a:p>
        </p:txBody>
      </p:sp>
    </p:spTree>
    <p:extLst>
      <p:ext uri="{BB962C8B-B14F-4D97-AF65-F5344CB8AC3E}">
        <p14:creationId xmlns:p14="http://schemas.microsoft.com/office/powerpoint/2010/main" val="3454413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txBox="1">
            <a:spLocks noGrp="1"/>
          </p:cNvSpPr>
          <p:nvPr>
            <p:ph type="title"/>
          </p:nvPr>
        </p:nvSpPr>
        <p:spPr>
          <a:xfrm>
            <a:off x="610557" y="275073"/>
            <a:ext cx="10972805" cy="1142043"/>
          </a:xfrm>
        </p:spPr>
        <p:txBody>
          <a:bodyPr/>
          <a:lstStyle>
            <a:lvl1pPr>
              <a:defRPr/>
            </a:lvl1pPr>
          </a:lstStyle>
          <a:p>
            <a:pPr lvl="0"/>
            <a:r>
              <a:rPr lang="de-DE"/>
              <a:t>Titelmasterformat durch Klicken bearbeiten</a:t>
            </a:r>
          </a:p>
        </p:txBody>
      </p:sp>
      <p:sp>
        <p:nvSpPr>
          <p:cNvPr id="3" name="Textplatzhalter 2"/>
          <p:cNvSpPr txBox="1">
            <a:spLocks noGrp="1"/>
          </p:cNvSpPr>
          <p:nvPr>
            <p:ph type="body" idx="1"/>
          </p:nvPr>
        </p:nvSpPr>
        <p:spPr>
          <a:xfrm>
            <a:off x="610556" y="1535196"/>
            <a:ext cx="5385597" cy="639424"/>
          </a:xfrm>
        </p:spPr>
        <p:txBody>
          <a:bodyPr anchor="b"/>
          <a:lstStyle>
            <a:lvl1pPr marL="0" indent="0">
              <a:buNone/>
              <a:tabLst>
                <a:tab pos="829220" algn="l"/>
                <a:tab pos="1658763" algn="l"/>
                <a:tab pos="2488307" algn="l"/>
                <a:tab pos="3317851" algn="l"/>
                <a:tab pos="4147395" algn="l"/>
                <a:tab pos="4976938" algn="l"/>
                <a:tab pos="5806482" algn="l"/>
                <a:tab pos="6636026" algn="l"/>
                <a:tab pos="7465569" algn="l"/>
                <a:tab pos="8295113" algn="l"/>
                <a:tab pos="9124657" algn="l"/>
              </a:tabLst>
              <a:defRPr sz="2177" b="1"/>
            </a:lvl1pPr>
          </a:lstStyle>
          <a:p>
            <a:pPr lvl="0"/>
            <a:r>
              <a:rPr lang="de-DE"/>
              <a:t>Textmasterformat bearbeiten</a:t>
            </a:r>
          </a:p>
        </p:txBody>
      </p:sp>
      <p:sp>
        <p:nvSpPr>
          <p:cNvPr id="4" name="Inhaltsplatzhalter 3"/>
          <p:cNvSpPr txBox="1">
            <a:spLocks noGrp="1"/>
          </p:cNvSpPr>
          <p:nvPr>
            <p:ph idx="2"/>
          </p:nvPr>
        </p:nvSpPr>
        <p:spPr>
          <a:xfrm>
            <a:off x="610556" y="2174631"/>
            <a:ext cx="5385597" cy="3951776"/>
          </a:xfrm>
        </p:spPr>
        <p:txBody>
          <a:bodyPr/>
          <a:lstStyle>
            <a:lvl1pPr>
              <a:defRPr sz="2177"/>
            </a:lvl1pPr>
            <a:lvl2pPr>
              <a:defRPr sz="1814"/>
            </a:lvl2pPr>
            <a:lvl3pPr>
              <a:defRPr sz="1633"/>
            </a:lvl3pPr>
            <a:lvl4pPr>
              <a:defRPr sz="1452"/>
            </a:lvl4pPr>
            <a:lvl5pPr>
              <a:defRPr sz="1452"/>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txBox="1">
            <a:spLocks noGrp="1"/>
          </p:cNvSpPr>
          <p:nvPr>
            <p:ph type="body" idx="3"/>
          </p:nvPr>
        </p:nvSpPr>
        <p:spPr>
          <a:xfrm>
            <a:off x="6193914" y="1535196"/>
            <a:ext cx="5389435" cy="639424"/>
          </a:xfrm>
        </p:spPr>
        <p:txBody>
          <a:bodyPr anchor="b"/>
          <a:lstStyle>
            <a:lvl1pPr marL="0" indent="0">
              <a:buNone/>
              <a:tabLst>
                <a:tab pos="829220" algn="l"/>
                <a:tab pos="1658763" algn="l"/>
                <a:tab pos="2488307" algn="l"/>
                <a:tab pos="3317851" algn="l"/>
                <a:tab pos="4147395" algn="l"/>
                <a:tab pos="4976938" algn="l"/>
                <a:tab pos="5806482" algn="l"/>
                <a:tab pos="6636026" algn="l"/>
                <a:tab pos="7465569" algn="l"/>
                <a:tab pos="8295113" algn="l"/>
                <a:tab pos="9124657" algn="l"/>
              </a:tabLst>
              <a:defRPr sz="2177" b="1"/>
            </a:lvl1pPr>
          </a:lstStyle>
          <a:p>
            <a:pPr lvl="0"/>
            <a:r>
              <a:rPr lang="de-DE"/>
              <a:t>Textmasterformat bearbeiten</a:t>
            </a:r>
          </a:p>
        </p:txBody>
      </p:sp>
      <p:sp>
        <p:nvSpPr>
          <p:cNvPr id="6" name="Inhaltsplatzhalter 5"/>
          <p:cNvSpPr txBox="1">
            <a:spLocks noGrp="1"/>
          </p:cNvSpPr>
          <p:nvPr>
            <p:ph idx="4"/>
          </p:nvPr>
        </p:nvSpPr>
        <p:spPr>
          <a:xfrm>
            <a:off x="6193914" y="2174631"/>
            <a:ext cx="5389435" cy="3951776"/>
          </a:xfrm>
        </p:spPr>
        <p:txBody>
          <a:bodyPr/>
          <a:lstStyle>
            <a:lvl1pPr>
              <a:defRPr sz="2177"/>
            </a:lvl1pPr>
            <a:lvl2pPr>
              <a:defRPr sz="1814"/>
            </a:lvl2pPr>
            <a:lvl3pPr>
              <a:defRPr sz="1633"/>
            </a:lvl3pPr>
            <a:lvl4pPr>
              <a:defRPr sz="1452"/>
            </a:lvl4pPr>
            <a:lvl5pPr>
              <a:defRPr sz="1452"/>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txBox="1">
            <a:spLocks noGrp="1"/>
          </p:cNvSpPr>
          <p:nvPr>
            <p:ph type="dt" sz="half" idx="7"/>
          </p:nvPr>
        </p:nvSpPr>
        <p:spPr/>
        <p:txBody>
          <a:bodyPr/>
          <a:lstStyle>
            <a:lvl1pPr>
              <a:defRPr/>
            </a:lvl1pPr>
          </a:lstStyle>
          <a:p>
            <a:pPr lvl="0"/>
            <a:fld id="{B96B6008-8EA3-4199-80E0-B26DE62A44E8}" type="datetime1">
              <a:rPr lang="it-IT" smtClean="0"/>
              <a:t>24/03/2025</a:t>
            </a:fld>
            <a:endParaRPr lang="de-DE"/>
          </a:p>
        </p:txBody>
      </p:sp>
      <p:sp>
        <p:nvSpPr>
          <p:cNvPr id="9" name="Foliennummernplatzhalter 8"/>
          <p:cNvSpPr txBox="1">
            <a:spLocks noGrp="1"/>
          </p:cNvSpPr>
          <p:nvPr>
            <p:ph type="sldNum" sz="quarter" idx="8"/>
          </p:nvPr>
        </p:nvSpPr>
        <p:spPr/>
        <p:txBody>
          <a:bodyPr/>
          <a:lstStyle>
            <a:lvl1pPr>
              <a:defRPr/>
            </a:lvl1pPr>
          </a:lstStyle>
          <a:p>
            <a:pPr lvl="0"/>
            <a:fld id="{594C0D3E-A88C-4A76-A97D-DA3DF6F988EE}" type="slidenum">
              <a:t>‹Nr.›</a:t>
            </a:fld>
            <a:endParaRPr lang="de-DE"/>
          </a:p>
        </p:txBody>
      </p:sp>
    </p:spTree>
    <p:extLst>
      <p:ext uri="{BB962C8B-B14F-4D97-AF65-F5344CB8AC3E}">
        <p14:creationId xmlns:p14="http://schemas.microsoft.com/office/powerpoint/2010/main" val="17168272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D70A666C-0F95-4B17-A1BE-CAE95F6672A8}"/>
              </a:ext>
            </a:extLst>
          </p:cNvPr>
          <p:cNvSpPr/>
          <p:nvPr userDrawn="1"/>
        </p:nvSpPr>
        <p:spPr>
          <a:xfrm>
            <a:off x="-59961" y="0"/>
            <a:ext cx="9632586" cy="681001"/>
          </a:xfrm>
          <a:prstGeom prst="rect">
            <a:avLst/>
          </a:prstGeom>
          <a:solidFill>
            <a:srgbClr val="E5E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txBox="1">
            <a:spLocks noGrp="1"/>
          </p:cNvSpPr>
          <p:nvPr>
            <p:ph type="title"/>
          </p:nvPr>
        </p:nvSpPr>
        <p:spPr>
          <a:xfrm>
            <a:off x="543575" y="0"/>
            <a:ext cx="10710398" cy="643929"/>
          </a:xfrm>
        </p:spPr>
        <p:txBody>
          <a:bodyPr/>
          <a:lstStyle>
            <a:lvl1pPr>
              <a:defRPr>
                <a:solidFill>
                  <a:srgbClr val="001489"/>
                </a:solidFill>
              </a:defRPr>
            </a:lvl1pPr>
          </a:lstStyle>
          <a:p>
            <a:pPr lvl="0"/>
            <a:r>
              <a:rPr lang="de-DE" dirty="0"/>
              <a:t>Titelmasterformat durch Klicken bearbeiten</a:t>
            </a:r>
          </a:p>
        </p:txBody>
      </p:sp>
      <p:sp>
        <p:nvSpPr>
          <p:cNvPr id="5" name="Foliennummernplatzhalter 4"/>
          <p:cNvSpPr txBox="1">
            <a:spLocks noGrp="1"/>
          </p:cNvSpPr>
          <p:nvPr>
            <p:ph type="sldNum" sz="quarter" idx="8"/>
          </p:nvPr>
        </p:nvSpPr>
        <p:spPr/>
        <p:txBody>
          <a:bodyPr/>
          <a:lstStyle>
            <a:lvl1pPr>
              <a:defRPr/>
            </a:lvl1pPr>
          </a:lstStyle>
          <a:p>
            <a:pPr lvl="0"/>
            <a:fld id="{710B8EA6-9440-4CBE-A916-9B1BC747F3F5}" type="slidenum">
              <a:t>‹Nr.›</a:t>
            </a:fld>
            <a:endParaRPr lang="de-DE"/>
          </a:p>
        </p:txBody>
      </p:sp>
      <p:cxnSp>
        <p:nvCxnSpPr>
          <p:cNvPr id="7" name="Gerade Verbindung 12">
            <a:extLst>
              <a:ext uri="{FF2B5EF4-FFF2-40B4-BE49-F238E27FC236}">
                <a16:creationId xmlns:a16="http://schemas.microsoft.com/office/drawing/2014/main" id="{19618200-C8A3-480A-8D9F-42D6293915AA}"/>
              </a:ext>
            </a:extLst>
          </p:cNvPr>
          <p:cNvCxnSpPr/>
          <p:nvPr userDrawn="1"/>
        </p:nvCxnSpPr>
        <p:spPr>
          <a:xfrm rot="10800000">
            <a:off x="-2635172" y="681006"/>
            <a:ext cx="13148477" cy="0"/>
          </a:xfrm>
          <a:prstGeom prst="line">
            <a:avLst/>
          </a:prstGeom>
          <a:ln w="25400" cap="rnd">
            <a:solidFill>
              <a:srgbClr val="001489"/>
            </a:solidFill>
          </a:ln>
        </p:spPr>
        <p:style>
          <a:lnRef idx="1">
            <a:schemeClr val="accent1"/>
          </a:lnRef>
          <a:fillRef idx="0">
            <a:schemeClr val="accent1"/>
          </a:fillRef>
          <a:effectRef idx="0">
            <a:schemeClr val="accent1"/>
          </a:effectRef>
          <a:fontRef idx="minor">
            <a:schemeClr val="tx1"/>
          </a:fontRef>
        </p:style>
      </p:cxnSp>
      <p:cxnSp>
        <p:nvCxnSpPr>
          <p:cNvPr id="8" name="Gerade Verbindung 14">
            <a:extLst>
              <a:ext uri="{FF2B5EF4-FFF2-40B4-BE49-F238E27FC236}">
                <a16:creationId xmlns:a16="http://schemas.microsoft.com/office/drawing/2014/main" id="{E0A63536-0164-44C1-841F-6E49E3BE4493}"/>
              </a:ext>
            </a:extLst>
          </p:cNvPr>
          <p:cNvCxnSpPr/>
          <p:nvPr userDrawn="1"/>
        </p:nvCxnSpPr>
        <p:spPr>
          <a:xfrm rot="10800000">
            <a:off x="-2321617" y="762335"/>
            <a:ext cx="14863454" cy="0"/>
          </a:xfrm>
          <a:prstGeom prst="line">
            <a:avLst/>
          </a:prstGeom>
          <a:ln w="25400" cap="rnd">
            <a:solidFill>
              <a:srgbClr val="001176"/>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E9074B57-BA0E-4916-BFCA-BE49035B20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39876" y="-6875"/>
            <a:ext cx="2752124" cy="769203"/>
          </a:xfrm>
          <a:prstGeom prst="rect">
            <a:avLst/>
          </a:prstGeom>
        </p:spPr>
      </p:pic>
      <p:pic>
        <p:nvPicPr>
          <p:cNvPr id="16" name="Grafik 15">
            <a:extLst>
              <a:ext uri="{FF2B5EF4-FFF2-40B4-BE49-F238E27FC236}">
                <a16:creationId xmlns:a16="http://schemas.microsoft.com/office/drawing/2014/main" id="{C575D69D-5192-4740-A02A-2B115C17104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2089" t="5509" r="24505" b="29163"/>
          <a:stretch/>
        </p:blipFill>
        <p:spPr>
          <a:xfrm>
            <a:off x="11806500" y="9525"/>
            <a:ext cx="309300" cy="333093"/>
          </a:xfrm>
          <a:prstGeom prst="rect">
            <a:avLst/>
          </a:prstGeom>
        </p:spPr>
      </p:pic>
    </p:spTree>
    <p:extLst>
      <p:ext uri="{BB962C8B-B14F-4D97-AF65-F5344CB8AC3E}">
        <p14:creationId xmlns:p14="http://schemas.microsoft.com/office/powerpoint/2010/main" val="2696654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1_Nur Titel">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D70A666C-0F95-4B17-A1BE-CAE95F6672A8}"/>
              </a:ext>
            </a:extLst>
          </p:cNvPr>
          <p:cNvSpPr/>
          <p:nvPr userDrawn="1"/>
        </p:nvSpPr>
        <p:spPr>
          <a:xfrm>
            <a:off x="-59962" y="0"/>
            <a:ext cx="10447225" cy="681001"/>
          </a:xfrm>
          <a:prstGeom prst="rect">
            <a:avLst/>
          </a:prstGeom>
          <a:solidFill>
            <a:srgbClr val="E5E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txBox="1">
            <a:spLocks noGrp="1"/>
          </p:cNvSpPr>
          <p:nvPr>
            <p:ph type="title"/>
          </p:nvPr>
        </p:nvSpPr>
        <p:spPr>
          <a:xfrm>
            <a:off x="543575" y="0"/>
            <a:ext cx="10710398" cy="643929"/>
          </a:xfrm>
        </p:spPr>
        <p:txBody>
          <a:bodyPr/>
          <a:lstStyle>
            <a:lvl1pPr>
              <a:defRPr>
                <a:solidFill>
                  <a:srgbClr val="001489"/>
                </a:solidFill>
              </a:defRPr>
            </a:lvl1pPr>
          </a:lstStyle>
          <a:p>
            <a:pPr lvl="0"/>
            <a:r>
              <a:rPr lang="de-DE" dirty="0"/>
              <a:t>Titelmasterformat durch Klicken bearbeiten</a:t>
            </a:r>
          </a:p>
        </p:txBody>
      </p:sp>
      <p:sp>
        <p:nvSpPr>
          <p:cNvPr id="5" name="Foliennummernplatzhalter 4"/>
          <p:cNvSpPr txBox="1">
            <a:spLocks noGrp="1"/>
          </p:cNvSpPr>
          <p:nvPr>
            <p:ph type="sldNum" sz="quarter" idx="8"/>
          </p:nvPr>
        </p:nvSpPr>
        <p:spPr/>
        <p:txBody>
          <a:bodyPr/>
          <a:lstStyle>
            <a:lvl1pPr>
              <a:defRPr/>
            </a:lvl1pPr>
          </a:lstStyle>
          <a:p>
            <a:pPr lvl="0"/>
            <a:fld id="{710B8EA6-9440-4CBE-A916-9B1BC747F3F5}" type="slidenum">
              <a:t>‹Nr.›</a:t>
            </a:fld>
            <a:endParaRPr lang="de-DE"/>
          </a:p>
        </p:txBody>
      </p:sp>
      <p:cxnSp>
        <p:nvCxnSpPr>
          <p:cNvPr id="7" name="Gerade Verbindung 12">
            <a:extLst>
              <a:ext uri="{FF2B5EF4-FFF2-40B4-BE49-F238E27FC236}">
                <a16:creationId xmlns:a16="http://schemas.microsoft.com/office/drawing/2014/main" id="{19618200-C8A3-480A-8D9F-42D6293915AA}"/>
              </a:ext>
            </a:extLst>
          </p:cNvPr>
          <p:cNvCxnSpPr/>
          <p:nvPr userDrawn="1"/>
        </p:nvCxnSpPr>
        <p:spPr>
          <a:xfrm rot="10800000">
            <a:off x="-2635172" y="681006"/>
            <a:ext cx="13148477" cy="0"/>
          </a:xfrm>
          <a:prstGeom prst="line">
            <a:avLst/>
          </a:prstGeom>
          <a:ln w="25400" cap="rnd">
            <a:solidFill>
              <a:srgbClr val="001489"/>
            </a:solidFill>
          </a:ln>
        </p:spPr>
        <p:style>
          <a:lnRef idx="1">
            <a:schemeClr val="accent1"/>
          </a:lnRef>
          <a:fillRef idx="0">
            <a:schemeClr val="accent1"/>
          </a:fillRef>
          <a:effectRef idx="0">
            <a:schemeClr val="accent1"/>
          </a:effectRef>
          <a:fontRef idx="minor">
            <a:schemeClr val="tx1"/>
          </a:fontRef>
        </p:style>
      </p:cxnSp>
      <p:cxnSp>
        <p:nvCxnSpPr>
          <p:cNvPr id="8" name="Gerade Verbindung 14">
            <a:extLst>
              <a:ext uri="{FF2B5EF4-FFF2-40B4-BE49-F238E27FC236}">
                <a16:creationId xmlns:a16="http://schemas.microsoft.com/office/drawing/2014/main" id="{E0A63536-0164-44C1-841F-6E49E3BE4493}"/>
              </a:ext>
            </a:extLst>
          </p:cNvPr>
          <p:cNvCxnSpPr/>
          <p:nvPr userDrawn="1"/>
        </p:nvCxnSpPr>
        <p:spPr>
          <a:xfrm rot="10800000">
            <a:off x="-2321617" y="762335"/>
            <a:ext cx="14863454" cy="0"/>
          </a:xfrm>
          <a:prstGeom prst="line">
            <a:avLst/>
          </a:prstGeom>
          <a:ln w="25400" cap="rnd">
            <a:solidFill>
              <a:srgbClr val="001176"/>
            </a:solidFill>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55DBFB61-CA67-495A-935F-36EA6DE585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13305" y="-1"/>
            <a:ext cx="1555253" cy="1509829"/>
          </a:xfrm>
          <a:prstGeom prst="rect">
            <a:avLst/>
          </a:prstGeom>
        </p:spPr>
      </p:pic>
    </p:spTree>
    <p:extLst>
      <p:ext uri="{BB962C8B-B14F-4D97-AF65-F5344CB8AC3E}">
        <p14:creationId xmlns:p14="http://schemas.microsoft.com/office/powerpoint/2010/main" val="29925725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4" name="Foliennummernplatzhalter 3"/>
          <p:cNvSpPr txBox="1">
            <a:spLocks noGrp="1"/>
          </p:cNvSpPr>
          <p:nvPr>
            <p:ph type="sldNum" sz="quarter" idx="8"/>
          </p:nvPr>
        </p:nvSpPr>
        <p:spPr/>
        <p:txBody>
          <a:bodyPr/>
          <a:lstStyle>
            <a:lvl1pPr>
              <a:defRPr/>
            </a:lvl1pPr>
          </a:lstStyle>
          <a:p>
            <a:pPr lvl="0"/>
            <a:fld id="{E98922F6-C5C2-4EEE-9AC4-3973278DF3C3}" type="slidenum">
              <a:t>‹Nr.›</a:t>
            </a:fld>
            <a:endParaRPr lang="de-DE"/>
          </a:p>
        </p:txBody>
      </p:sp>
    </p:spTree>
    <p:extLst>
      <p:ext uri="{BB962C8B-B14F-4D97-AF65-F5344CB8AC3E}">
        <p14:creationId xmlns:p14="http://schemas.microsoft.com/office/powerpoint/2010/main" val="1542613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de-DE" smtClean="0"/>
              <a:pPr/>
              <a:t>‹Nr.›</a:t>
            </a:fld>
            <a:endParaRPr lang="de-DE"/>
          </a:p>
        </p:txBody>
      </p:sp>
    </p:spTree>
    <p:extLst>
      <p:ext uri="{BB962C8B-B14F-4D97-AF65-F5344CB8AC3E}">
        <p14:creationId xmlns:p14="http://schemas.microsoft.com/office/powerpoint/2010/main" val="3830036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txBox="1">
            <a:spLocks noGrp="1"/>
          </p:cNvSpPr>
          <p:nvPr>
            <p:ph type="title"/>
          </p:nvPr>
        </p:nvSpPr>
        <p:spPr>
          <a:xfrm>
            <a:off x="610556" y="273629"/>
            <a:ext cx="4010884" cy="1160765"/>
          </a:xfrm>
        </p:spPr>
        <p:txBody>
          <a:bodyPr anchor="b"/>
          <a:lstStyle>
            <a:lvl1pPr>
              <a:defRPr sz="1814" b="1"/>
            </a:lvl1pPr>
          </a:lstStyle>
          <a:p>
            <a:pPr lvl="0"/>
            <a:r>
              <a:rPr lang="de-DE"/>
              <a:t>Titelmasterformat durch Klicken bearbeiten</a:t>
            </a:r>
          </a:p>
        </p:txBody>
      </p:sp>
      <p:sp>
        <p:nvSpPr>
          <p:cNvPr id="3" name="Inhaltsplatzhalter 2"/>
          <p:cNvSpPr txBox="1">
            <a:spLocks noGrp="1"/>
          </p:cNvSpPr>
          <p:nvPr>
            <p:ph idx="1"/>
          </p:nvPr>
        </p:nvSpPr>
        <p:spPr>
          <a:xfrm>
            <a:off x="4767355" y="273627"/>
            <a:ext cx="6815994" cy="5852778"/>
          </a:xfrm>
        </p:spPr>
        <p:txBody>
          <a:bodyPr/>
          <a:lstStyle>
            <a:lvl1pPr>
              <a:defRPr sz="2903"/>
            </a:lvl1pPr>
            <a:lvl2pPr>
              <a:defRPr/>
            </a:lvl2pPr>
            <a:lvl3pPr>
              <a:defRPr sz="2177"/>
            </a:lvl3pPr>
            <a:lvl4pPr>
              <a:defRPr sz="1814"/>
            </a:lvl4pPr>
            <a:lvl5pPr>
              <a:defRPr sz="1814"/>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txBox="1">
            <a:spLocks noGrp="1"/>
          </p:cNvSpPr>
          <p:nvPr>
            <p:ph type="body" idx="2"/>
          </p:nvPr>
        </p:nvSpPr>
        <p:spPr>
          <a:xfrm>
            <a:off x="610556" y="1434394"/>
            <a:ext cx="4010884" cy="4692013"/>
          </a:xfrm>
        </p:spPr>
        <p:txBody>
          <a:bodyPr/>
          <a:lstStyle>
            <a:lvl1pPr marL="0" indent="0">
              <a:buNone/>
              <a:tabLst>
                <a:tab pos="829220" algn="l"/>
                <a:tab pos="1658763" algn="l"/>
                <a:tab pos="2488307" algn="l"/>
                <a:tab pos="3317851" algn="l"/>
                <a:tab pos="4147395" algn="l"/>
                <a:tab pos="4976938" algn="l"/>
                <a:tab pos="5806482" algn="l"/>
                <a:tab pos="6636026" algn="l"/>
                <a:tab pos="7465569" algn="l"/>
                <a:tab pos="8295113" algn="l"/>
                <a:tab pos="9124657" algn="l"/>
              </a:tabLst>
              <a:defRPr sz="1270"/>
            </a:lvl1pPr>
          </a:lstStyle>
          <a:p>
            <a:pPr lvl="0"/>
            <a:r>
              <a:rPr lang="de-DE"/>
              <a:t>Textmasterformat bearbeiten</a:t>
            </a:r>
          </a:p>
        </p:txBody>
      </p:sp>
      <p:sp>
        <p:nvSpPr>
          <p:cNvPr id="7" name="Foliennummernplatzhalter 6"/>
          <p:cNvSpPr txBox="1">
            <a:spLocks noGrp="1"/>
          </p:cNvSpPr>
          <p:nvPr>
            <p:ph type="sldNum" sz="quarter" idx="8"/>
          </p:nvPr>
        </p:nvSpPr>
        <p:spPr/>
        <p:txBody>
          <a:bodyPr/>
          <a:lstStyle>
            <a:lvl1pPr>
              <a:defRPr/>
            </a:lvl1pPr>
          </a:lstStyle>
          <a:p>
            <a:pPr lvl="0"/>
            <a:fld id="{B950E7B3-361A-40FA-8190-CA044C2027B1}" type="slidenum">
              <a:t>‹Nr.›</a:t>
            </a:fld>
            <a:endParaRPr lang="de-DE"/>
          </a:p>
        </p:txBody>
      </p:sp>
    </p:spTree>
    <p:extLst>
      <p:ext uri="{BB962C8B-B14F-4D97-AF65-F5344CB8AC3E}">
        <p14:creationId xmlns:p14="http://schemas.microsoft.com/office/powerpoint/2010/main" val="18486089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txBox="1">
            <a:spLocks noGrp="1"/>
          </p:cNvSpPr>
          <p:nvPr>
            <p:ph type="title"/>
          </p:nvPr>
        </p:nvSpPr>
        <p:spPr>
          <a:xfrm>
            <a:off x="2390403" y="4800027"/>
            <a:ext cx="7315195" cy="567421"/>
          </a:xfrm>
        </p:spPr>
        <p:txBody>
          <a:bodyPr anchor="b"/>
          <a:lstStyle>
            <a:lvl1pPr>
              <a:defRPr sz="1814" b="1"/>
            </a:lvl1pPr>
          </a:lstStyle>
          <a:p>
            <a:pPr lvl="0"/>
            <a:r>
              <a:rPr lang="de-DE"/>
              <a:t>Titelmasterformat durch Klicken bearbeiten</a:t>
            </a:r>
          </a:p>
        </p:txBody>
      </p:sp>
      <p:sp>
        <p:nvSpPr>
          <p:cNvPr id="3" name="Bildplatzhalter 2"/>
          <p:cNvSpPr txBox="1">
            <a:spLocks noGrp="1"/>
          </p:cNvSpPr>
          <p:nvPr>
            <p:ph type="pic" idx="1"/>
          </p:nvPr>
        </p:nvSpPr>
        <p:spPr>
          <a:xfrm>
            <a:off x="2390403" y="612068"/>
            <a:ext cx="7315195" cy="4115956"/>
          </a:xfrm>
        </p:spPr>
        <p:txBody>
          <a:bodyPr/>
          <a:lstStyle>
            <a:lvl1pPr marL="0" indent="0">
              <a:buNone/>
              <a:tabLst>
                <a:tab pos="829220" algn="l"/>
                <a:tab pos="1658763" algn="l"/>
                <a:tab pos="2488307" algn="l"/>
                <a:tab pos="3317851" algn="l"/>
                <a:tab pos="4147395" algn="l"/>
                <a:tab pos="4976938" algn="l"/>
                <a:tab pos="5806482" algn="l"/>
                <a:tab pos="6636026" algn="l"/>
                <a:tab pos="7465569" algn="l"/>
                <a:tab pos="8295113" algn="l"/>
                <a:tab pos="9124657" algn="l"/>
              </a:tabLst>
              <a:defRPr sz="2903"/>
            </a:lvl1pPr>
          </a:lstStyle>
          <a:p>
            <a:pPr lvl="0"/>
            <a:endParaRPr lang="de-DE"/>
          </a:p>
        </p:txBody>
      </p:sp>
      <p:sp>
        <p:nvSpPr>
          <p:cNvPr id="4" name="Textplatzhalter 3"/>
          <p:cNvSpPr txBox="1">
            <a:spLocks noGrp="1"/>
          </p:cNvSpPr>
          <p:nvPr>
            <p:ph type="body" idx="2"/>
          </p:nvPr>
        </p:nvSpPr>
        <p:spPr>
          <a:xfrm>
            <a:off x="2390403" y="5367447"/>
            <a:ext cx="7315195" cy="805048"/>
          </a:xfrm>
        </p:spPr>
        <p:txBody>
          <a:bodyPr/>
          <a:lstStyle>
            <a:lvl1pPr marL="0" indent="0">
              <a:buNone/>
              <a:tabLst>
                <a:tab pos="829220" algn="l"/>
                <a:tab pos="1658763" algn="l"/>
                <a:tab pos="2488307" algn="l"/>
                <a:tab pos="3317851" algn="l"/>
                <a:tab pos="4147395" algn="l"/>
                <a:tab pos="4976938" algn="l"/>
                <a:tab pos="5806482" algn="l"/>
                <a:tab pos="6636026" algn="l"/>
                <a:tab pos="7465569" algn="l"/>
                <a:tab pos="8295113" algn="l"/>
                <a:tab pos="9124657" algn="l"/>
              </a:tabLst>
              <a:defRPr sz="1270"/>
            </a:lvl1pPr>
          </a:lstStyle>
          <a:p>
            <a:pPr lvl="0"/>
            <a:r>
              <a:rPr lang="de-DE"/>
              <a:t>Textmasterformat bearbeiten</a:t>
            </a:r>
          </a:p>
        </p:txBody>
      </p:sp>
      <p:sp>
        <p:nvSpPr>
          <p:cNvPr id="7" name="Foliennummernplatzhalter 6"/>
          <p:cNvSpPr txBox="1">
            <a:spLocks noGrp="1"/>
          </p:cNvSpPr>
          <p:nvPr>
            <p:ph type="sldNum" sz="quarter" idx="8"/>
          </p:nvPr>
        </p:nvSpPr>
        <p:spPr/>
        <p:txBody>
          <a:bodyPr/>
          <a:lstStyle>
            <a:lvl1pPr>
              <a:defRPr/>
            </a:lvl1pPr>
          </a:lstStyle>
          <a:p>
            <a:pPr lvl="0"/>
            <a:fld id="{02CC2C19-3679-4BAD-A63B-7F82097CE9A4}" type="slidenum">
              <a:t>‹Nr.›</a:t>
            </a:fld>
            <a:endParaRPr lang="de-DE"/>
          </a:p>
        </p:txBody>
      </p:sp>
    </p:spTree>
    <p:extLst>
      <p:ext uri="{BB962C8B-B14F-4D97-AF65-F5344CB8AC3E}">
        <p14:creationId xmlns:p14="http://schemas.microsoft.com/office/powerpoint/2010/main" val="21868351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a:lvl1pPr>
          </a:lstStyle>
          <a:p>
            <a:pPr lvl="0"/>
            <a:r>
              <a:rPr lang="de-DE"/>
              <a:t>Titelmasterformat durch Klicken bearbeiten</a:t>
            </a:r>
          </a:p>
        </p:txBody>
      </p:sp>
      <p:sp>
        <p:nvSpPr>
          <p:cNvPr id="3" name="Vertikaler Textplatzhalt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txBox="1">
            <a:spLocks noGrp="1"/>
          </p:cNvSpPr>
          <p:nvPr>
            <p:ph type="dt" sz="half" idx="7"/>
          </p:nvPr>
        </p:nvSpPr>
        <p:spPr/>
        <p:txBody>
          <a:bodyPr/>
          <a:lstStyle>
            <a:lvl1pPr>
              <a:defRPr/>
            </a:lvl1pPr>
          </a:lstStyle>
          <a:p>
            <a:pPr lvl="0"/>
            <a:fld id="{F65BEF46-56C2-4A38-B2C0-E9DD68F5FB25}" type="datetime1">
              <a:rPr lang="it-IT" smtClean="0"/>
              <a:t>24/03/2025</a:t>
            </a:fld>
            <a:endParaRPr lang="de-DE"/>
          </a:p>
        </p:txBody>
      </p:sp>
      <p:sp>
        <p:nvSpPr>
          <p:cNvPr id="6" name="Foliennummernplatzhalter 5"/>
          <p:cNvSpPr txBox="1">
            <a:spLocks noGrp="1"/>
          </p:cNvSpPr>
          <p:nvPr>
            <p:ph type="sldNum" sz="quarter" idx="8"/>
          </p:nvPr>
        </p:nvSpPr>
        <p:spPr/>
        <p:txBody>
          <a:bodyPr/>
          <a:lstStyle>
            <a:lvl1pPr>
              <a:defRPr/>
            </a:lvl1pPr>
          </a:lstStyle>
          <a:p>
            <a:pPr lvl="0"/>
            <a:fld id="{0C315371-5C7B-4787-8FEB-67DB8BA922B2}" type="slidenum">
              <a:t>‹Nr.›</a:t>
            </a:fld>
            <a:endParaRPr lang="de-DE"/>
          </a:p>
        </p:txBody>
      </p:sp>
    </p:spTree>
    <p:extLst>
      <p:ext uri="{BB962C8B-B14F-4D97-AF65-F5344CB8AC3E}">
        <p14:creationId xmlns:p14="http://schemas.microsoft.com/office/powerpoint/2010/main" val="987792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txBox="1">
            <a:spLocks noGrp="1"/>
          </p:cNvSpPr>
          <p:nvPr>
            <p:ph type="title" orient="vert"/>
          </p:nvPr>
        </p:nvSpPr>
        <p:spPr>
          <a:xfrm>
            <a:off x="8839685" y="273627"/>
            <a:ext cx="2741764" cy="5857091"/>
          </a:xfrm>
        </p:spPr>
        <p:txBody>
          <a:bodyPr vert="eaVert"/>
          <a:lstStyle>
            <a:lvl1pPr>
              <a:defRPr/>
            </a:lvl1pPr>
          </a:lstStyle>
          <a:p>
            <a:pPr lvl="0"/>
            <a:r>
              <a:rPr lang="de-DE"/>
              <a:t>Titelmasterformat durch Klicken bearbeiten</a:t>
            </a:r>
          </a:p>
        </p:txBody>
      </p:sp>
      <p:sp>
        <p:nvSpPr>
          <p:cNvPr id="3" name="Vertikaler Textplatzhalter 2"/>
          <p:cNvSpPr txBox="1">
            <a:spLocks noGrp="1"/>
          </p:cNvSpPr>
          <p:nvPr>
            <p:ph type="body" orient="vert" idx="1"/>
          </p:nvPr>
        </p:nvSpPr>
        <p:spPr>
          <a:xfrm>
            <a:off x="608643" y="273627"/>
            <a:ext cx="8046717" cy="5857091"/>
          </a:xfrm>
        </p:spPr>
        <p:txBody>
          <a:bodyPr vert="eaVert"/>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p:cNvSpPr txBox="1">
            <a:spLocks noGrp="1"/>
          </p:cNvSpPr>
          <p:nvPr>
            <p:ph type="sldNum" sz="quarter" idx="8"/>
          </p:nvPr>
        </p:nvSpPr>
        <p:spPr/>
        <p:txBody>
          <a:bodyPr/>
          <a:lstStyle>
            <a:lvl1pPr>
              <a:defRPr/>
            </a:lvl1pPr>
          </a:lstStyle>
          <a:p>
            <a:pPr lvl="0"/>
            <a:fld id="{C00BB4C7-320E-489D-A402-86891896D332}" type="slidenum">
              <a:t>‹Nr.›</a:t>
            </a:fld>
            <a:endParaRPr lang="de-DE"/>
          </a:p>
        </p:txBody>
      </p:sp>
    </p:spTree>
    <p:extLst>
      <p:ext uri="{BB962C8B-B14F-4D97-AF65-F5344CB8AC3E}">
        <p14:creationId xmlns:p14="http://schemas.microsoft.com/office/powerpoint/2010/main" val="29988718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8" name="Datumsplatzhalter 27"/>
          <p:cNvSpPr>
            <a:spLocks noGrp="1"/>
          </p:cNvSpPr>
          <p:nvPr>
            <p:ph type="dt" sz="half" idx="10"/>
          </p:nvPr>
        </p:nvSpPr>
        <p:spPr/>
        <p:txBody>
          <a:bodyPr/>
          <a:lstStyle/>
          <a:p>
            <a:fld id="{C7FF8BDD-796B-4DD9-BE67-1B90850BF36E}" type="datetimeFigureOut">
              <a:rPr lang="de-DE" smtClean="0"/>
              <a:pPr/>
              <a:t>24.03.2025</a:t>
            </a:fld>
            <a:endParaRPr lang="de-DE"/>
          </a:p>
        </p:txBody>
      </p:sp>
      <p:sp>
        <p:nvSpPr>
          <p:cNvPr id="17" name="Fußzeilenplatzhalter 16"/>
          <p:cNvSpPr>
            <a:spLocks noGrp="1"/>
          </p:cNvSpPr>
          <p:nvPr>
            <p:ph type="ftr" sz="quarter" idx="11"/>
          </p:nvPr>
        </p:nvSpPr>
        <p:spPr/>
        <p:txBody>
          <a:bodyPr/>
          <a:lstStyle/>
          <a:p>
            <a:endParaRPr lang="de-DE" dirty="0"/>
          </a:p>
        </p:txBody>
      </p:sp>
      <p:sp>
        <p:nvSpPr>
          <p:cNvPr id="29" name="Foliennummernplatzhalter 28"/>
          <p:cNvSpPr>
            <a:spLocks noGrp="1"/>
          </p:cNvSpPr>
          <p:nvPr>
            <p:ph type="sldNum" sz="quarter" idx="12"/>
          </p:nvPr>
        </p:nvSpPr>
        <p:spPr/>
        <p:txBody>
          <a:bodyPr/>
          <a:lstStyle/>
          <a:p>
            <a:fld id="{ECE3FA2B-BD28-499E-A22D-A423270F3F14}" type="slidenum">
              <a:rPr lang="de-DE" smtClean="0"/>
              <a:pPr/>
              <a:t>‹Nr.›</a:t>
            </a:fld>
            <a:endParaRPr lang="de-DE" dirty="0"/>
          </a:p>
        </p:txBody>
      </p:sp>
      <p:sp>
        <p:nvSpPr>
          <p:cNvPr id="8" name="Titel 7"/>
          <p:cNvSpPr>
            <a:spLocks noGrp="1"/>
          </p:cNvSpPr>
          <p:nvPr>
            <p:ph type="ctrTitle"/>
          </p:nvPr>
        </p:nvSpPr>
        <p:spPr>
          <a:xfrm>
            <a:off x="1219200" y="4343400"/>
            <a:ext cx="103632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de-DE"/>
              <a:t>Titelmasterformat durch Klicken bearbeiten</a:t>
            </a:r>
            <a:endParaRPr kumimoji="0" lang="en-US"/>
          </a:p>
        </p:txBody>
      </p:sp>
      <p:sp>
        <p:nvSpPr>
          <p:cNvPr id="9" name="Untertitel 8"/>
          <p:cNvSpPr>
            <a:spLocks noGrp="1"/>
          </p:cNvSpPr>
          <p:nvPr>
            <p:ph type="subTitle" idx="1"/>
          </p:nvPr>
        </p:nvSpPr>
        <p:spPr>
          <a:xfrm>
            <a:off x="1219200" y="2834640"/>
            <a:ext cx="103632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de-DE"/>
              <a:t>Formatvorlage des Untertitelmasters durch Klicken bearbeiten</a:t>
            </a:r>
            <a:endParaRPr kumimoji="0" lang="en-US"/>
          </a:p>
        </p:txBody>
      </p:sp>
      <p:cxnSp>
        <p:nvCxnSpPr>
          <p:cNvPr id="12" name="Gerade Verbindung 11"/>
          <p:cNvCxnSpPr/>
          <p:nvPr userDrawn="1"/>
        </p:nvCxnSpPr>
        <p:spPr>
          <a:xfrm>
            <a:off x="-95294" y="785794"/>
            <a:ext cx="12477795" cy="0"/>
          </a:xfrm>
          <a:prstGeom prst="line">
            <a:avLst/>
          </a:prstGeom>
          <a:ln w="63500">
            <a:solidFill>
              <a:srgbClr val="A3010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39644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447595" y="44624"/>
            <a:ext cx="8256917" cy="914400"/>
          </a:xfrm>
        </p:spPr>
        <p:txBody>
          <a:bodyPr/>
          <a:lstStyle>
            <a:lvl1pPr>
              <a:defRPr>
                <a:solidFill>
                  <a:schemeClr val="accent3">
                    <a:lumMod val="60000"/>
                    <a:lumOff val="40000"/>
                  </a:schemeClr>
                </a:solidFill>
              </a:defRPr>
            </a:lvl1pPr>
            <a:extLst/>
          </a:lstStyle>
          <a:p>
            <a:r>
              <a:rPr kumimoji="0" lang="de-DE" dirty="0"/>
              <a:t>Titelmasterformat durch Klicken bearbeiten</a:t>
            </a:r>
            <a:endParaRPr kumimoji="0" lang="en-US" dirty="0"/>
          </a:p>
        </p:txBody>
      </p:sp>
      <p:sp>
        <p:nvSpPr>
          <p:cNvPr id="3" name="Inhaltsplatzhalter 2"/>
          <p:cNvSpPr>
            <a:spLocks noGrp="1"/>
          </p:cNvSpPr>
          <p:nvPr>
            <p:ph idx="1"/>
          </p:nvPr>
        </p:nvSpPr>
        <p:spPr/>
        <p:txBody>
          <a:bodyPr/>
          <a:lstStyle/>
          <a:p>
            <a:pPr lvl="0" eaLnBrk="1" latinLnBrk="0" hangingPunct="1"/>
            <a:r>
              <a:rPr lang="de-DE" dirty="0"/>
              <a:t>Textmasterformate durch Klicken bearbeiten</a:t>
            </a:r>
          </a:p>
          <a:p>
            <a:pPr lvl="1" eaLnBrk="1" latinLnBrk="0" hangingPunct="1"/>
            <a:r>
              <a:rPr lang="de-DE" dirty="0"/>
              <a:t>Zweite Ebene</a:t>
            </a:r>
          </a:p>
          <a:p>
            <a:pPr lvl="2" eaLnBrk="1" latinLnBrk="0" hangingPunct="1"/>
            <a:r>
              <a:rPr lang="de-DE" dirty="0"/>
              <a:t>Dritte Ebene</a:t>
            </a:r>
          </a:p>
          <a:p>
            <a:pPr lvl="3" eaLnBrk="1" latinLnBrk="0" hangingPunct="1"/>
            <a:r>
              <a:rPr lang="de-DE" dirty="0"/>
              <a:t>Vierte Ebene</a:t>
            </a:r>
          </a:p>
          <a:p>
            <a:pPr lvl="4" eaLnBrk="1" latinLnBrk="0" hangingPunct="1"/>
            <a:r>
              <a:rPr lang="de-DE" dirty="0"/>
              <a:t>Fünfte Ebene</a:t>
            </a:r>
            <a:endParaRPr kumimoji="0" lang="en-US" dirty="0"/>
          </a:p>
        </p:txBody>
      </p:sp>
      <p:sp>
        <p:nvSpPr>
          <p:cNvPr id="4" name="Datumsplatzhalter 3"/>
          <p:cNvSpPr>
            <a:spLocks noGrp="1"/>
          </p:cNvSpPr>
          <p:nvPr>
            <p:ph type="dt" sz="half" idx="10"/>
          </p:nvPr>
        </p:nvSpPr>
        <p:spPr/>
        <p:txBody>
          <a:bodyPr/>
          <a:lstStyle/>
          <a:p>
            <a:fld id="{C7FF8BDD-796B-4DD9-BE67-1B90850BF36E}" type="datetimeFigureOut">
              <a:rPr lang="de-DE" smtClean="0"/>
              <a:pPr/>
              <a:t>24.03.2025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CE3FA2B-BD28-499E-A22D-A423270F3F14}" type="slidenum">
              <a:rPr lang="de-DE" smtClean="0"/>
              <a:pPr/>
              <a:t>‹Nr.›</a:t>
            </a:fld>
            <a:endParaRPr lang="de-DE"/>
          </a:p>
        </p:txBody>
      </p:sp>
      <p:cxnSp>
        <p:nvCxnSpPr>
          <p:cNvPr id="8" name="Gerade Verbindung 7"/>
          <p:cNvCxnSpPr/>
          <p:nvPr userDrawn="1"/>
        </p:nvCxnSpPr>
        <p:spPr>
          <a:xfrm>
            <a:off x="-95294" y="785794"/>
            <a:ext cx="12477795" cy="0"/>
          </a:xfrm>
          <a:prstGeom prst="line">
            <a:avLst/>
          </a:prstGeom>
          <a:ln w="63500">
            <a:solidFill>
              <a:srgbClr val="A3010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1678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14" name="Freihandform 13"/>
          <p:cNvSpPr>
            <a:spLocks/>
          </p:cNvSpPr>
          <p:nvPr/>
        </p:nvSpPr>
        <p:spPr bwMode="auto">
          <a:xfrm>
            <a:off x="6438603" y="1073888"/>
            <a:ext cx="5762848"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Freihandform 14"/>
          <p:cNvSpPr>
            <a:spLocks/>
          </p:cNvSpPr>
          <p:nvPr/>
        </p:nvSpPr>
        <p:spPr bwMode="auto">
          <a:xfrm>
            <a:off x="498621" y="0"/>
            <a:ext cx="7352715"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Freihandform 12"/>
          <p:cNvSpPr>
            <a:spLocks/>
          </p:cNvSpPr>
          <p:nvPr/>
        </p:nvSpPr>
        <p:spPr bwMode="auto">
          <a:xfrm rot="5236414">
            <a:off x="6635304" y="1285480"/>
            <a:ext cx="4114800" cy="158496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Freihandform 15"/>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7" name="Freihandform 16"/>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Freihandform 17"/>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9" name="Freihandform 18"/>
          <p:cNvSpPr>
            <a:spLocks/>
          </p:cNvSpPr>
          <p:nvPr/>
        </p:nvSpPr>
        <p:spPr bwMode="auto">
          <a:xfrm>
            <a:off x="7931152" y="4246564"/>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0" name="Freihandform 19"/>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1" name="Freihandform 20"/>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2" name="Freihandform 21"/>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3" name="Freihandform 22"/>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4" name="Freihandform 23"/>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5" name="Freihandform 24"/>
          <p:cNvSpPr>
            <a:spLocks/>
          </p:cNvSpPr>
          <p:nvPr/>
        </p:nvSpPr>
        <p:spPr bwMode="auto">
          <a:xfrm>
            <a:off x="489099"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6" name="Freihandform 25"/>
          <p:cNvSpPr>
            <a:spLocks/>
          </p:cNvSpPr>
          <p:nvPr/>
        </p:nvSpPr>
        <p:spPr bwMode="auto">
          <a:xfrm>
            <a:off x="489099"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7" name="Freihandform 26"/>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3" name="Textplatzhalter 2"/>
          <p:cNvSpPr>
            <a:spLocks noGrp="1"/>
          </p:cNvSpPr>
          <p:nvPr>
            <p:ph type="body" idx="1"/>
          </p:nvPr>
        </p:nvSpPr>
        <p:spPr>
          <a:xfrm>
            <a:off x="942536" y="1351672"/>
            <a:ext cx="7624064"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de-DE"/>
              <a:t>Textmasterformate durch Klicken bearbeiten</a:t>
            </a:r>
          </a:p>
        </p:txBody>
      </p:sp>
      <p:sp>
        <p:nvSpPr>
          <p:cNvPr id="4" name="Datumsplatzhalter 3"/>
          <p:cNvSpPr>
            <a:spLocks noGrp="1"/>
          </p:cNvSpPr>
          <p:nvPr>
            <p:ph type="dt" sz="half" idx="10"/>
          </p:nvPr>
        </p:nvSpPr>
        <p:spPr/>
        <p:txBody>
          <a:bodyPr/>
          <a:lstStyle/>
          <a:p>
            <a:fld id="{C7FF8BDD-796B-4DD9-BE67-1B90850BF36E}" type="datetimeFigureOut">
              <a:rPr lang="de-DE" smtClean="0"/>
              <a:pPr/>
              <a:t>24.03.2025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CE3FA2B-BD28-499E-A22D-A423270F3F14}" type="slidenum">
              <a:rPr lang="de-DE" smtClean="0"/>
              <a:pPr/>
              <a:t>‹Nr.›</a:t>
            </a:fld>
            <a:endParaRPr lang="de-DE"/>
          </a:p>
        </p:txBody>
      </p:sp>
      <p:sp>
        <p:nvSpPr>
          <p:cNvPr id="7" name="Rechteck 6"/>
          <p:cNvSpPr/>
          <p:nvPr/>
        </p:nvSpPr>
        <p:spPr>
          <a:xfrm>
            <a:off x="484213" y="402265"/>
            <a:ext cx="1133856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el 1"/>
          <p:cNvSpPr>
            <a:spLocks noGrp="1"/>
          </p:cNvSpPr>
          <p:nvPr>
            <p:ph type="title"/>
          </p:nvPr>
        </p:nvSpPr>
        <p:spPr>
          <a:xfrm>
            <a:off x="942536" y="512064"/>
            <a:ext cx="10875264" cy="777240"/>
          </a:xfrm>
        </p:spPr>
        <p:txBody>
          <a:bodyPr tIns="64008"/>
          <a:lstStyle>
            <a:lvl1pPr algn="l">
              <a:buNone/>
              <a:defRPr sz="3800" b="0" cap="none" spc="-150" baseline="0"/>
            </a:lvl1pPr>
            <a:extLst/>
          </a:lstStyle>
          <a:p>
            <a:r>
              <a:rPr kumimoji="0" lang="de-DE"/>
              <a:t>Titelmasterformat durch Klicken bearbeiten</a:t>
            </a:r>
            <a:endParaRPr kumimoji="0" lang="en-US"/>
          </a:p>
        </p:txBody>
      </p:sp>
      <p:sp>
        <p:nvSpPr>
          <p:cNvPr id="8" name="Rechteck 7"/>
          <p:cNvSpPr/>
          <p:nvPr/>
        </p:nvSpPr>
        <p:spPr>
          <a:xfrm flipH="1">
            <a:off x="49538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9" name="Rechteck 8"/>
          <p:cNvSpPr/>
          <p:nvPr/>
        </p:nvSpPr>
        <p:spPr>
          <a:xfrm flipH="1">
            <a:off x="548145"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0" name="Rechteck 9"/>
          <p:cNvSpPr/>
          <p:nvPr/>
        </p:nvSpPr>
        <p:spPr>
          <a:xfrm flipH="1">
            <a:off x="59793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hteck 10"/>
          <p:cNvSpPr/>
          <p:nvPr/>
        </p:nvSpPr>
        <p:spPr>
          <a:xfrm flipH="1">
            <a:off x="63560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2" name="Rechteck 11"/>
          <p:cNvSpPr/>
          <p:nvPr/>
        </p:nvSpPr>
        <p:spPr>
          <a:xfrm>
            <a:off x="667304" y="680477"/>
            <a:ext cx="48768"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Tree>
    <p:extLst>
      <p:ext uri="{BB962C8B-B14F-4D97-AF65-F5344CB8AC3E}">
        <p14:creationId xmlns:p14="http://schemas.microsoft.com/office/powerpoint/2010/main" val="18412651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512064"/>
            <a:ext cx="10972800" cy="914400"/>
          </a:xfrm>
        </p:spPr>
        <p:txBody>
          <a:bodyPr/>
          <a:lstStyle/>
          <a:p>
            <a:r>
              <a:rPr kumimoji="0" lang="de-DE"/>
              <a:t>Titelmasterformat durch Klicken bearbeiten</a:t>
            </a:r>
            <a:endParaRPr kumimoji="0" lang="en-US"/>
          </a:p>
        </p:txBody>
      </p:sp>
      <p:sp>
        <p:nvSpPr>
          <p:cNvPr id="3" name="Inhaltsplatzhalter 2"/>
          <p:cNvSpPr>
            <a:spLocks noGrp="1"/>
          </p:cNvSpPr>
          <p:nvPr>
            <p:ph sz="half" idx="1"/>
          </p:nvPr>
        </p:nvSpPr>
        <p:spPr>
          <a:xfrm>
            <a:off x="619125" y="177050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Inhaltsplatzhalter 3"/>
          <p:cNvSpPr>
            <a:spLocks noGrp="1"/>
          </p:cNvSpPr>
          <p:nvPr>
            <p:ph sz="half" idx="2"/>
          </p:nvPr>
        </p:nvSpPr>
        <p:spPr>
          <a:xfrm>
            <a:off x="6207125" y="177050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5" name="Datumsplatzhalter 4"/>
          <p:cNvSpPr>
            <a:spLocks noGrp="1"/>
          </p:cNvSpPr>
          <p:nvPr>
            <p:ph type="dt" sz="half" idx="10"/>
          </p:nvPr>
        </p:nvSpPr>
        <p:spPr/>
        <p:txBody>
          <a:bodyPr/>
          <a:lstStyle/>
          <a:p>
            <a:fld id="{C7FF8BDD-796B-4DD9-BE67-1B90850BF36E}" type="datetimeFigureOut">
              <a:rPr lang="de-DE" smtClean="0"/>
              <a:pPr/>
              <a:t>24.03.2025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CE3FA2B-BD28-499E-A22D-A423270F3F14}" type="slidenum">
              <a:rPr lang="de-DE" smtClean="0"/>
              <a:pPr/>
              <a:t>‹Nr.›</a:t>
            </a:fld>
            <a:endParaRPr lang="de-DE"/>
          </a:p>
        </p:txBody>
      </p:sp>
    </p:spTree>
    <p:extLst>
      <p:ext uri="{BB962C8B-B14F-4D97-AF65-F5344CB8AC3E}">
        <p14:creationId xmlns:p14="http://schemas.microsoft.com/office/powerpoint/2010/main" val="31792905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5" name="Rechteck 24"/>
          <p:cNvSpPr/>
          <p:nvPr/>
        </p:nvSpPr>
        <p:spPr>
          <a:xfrm>
            <a:off x="0" y="402266"/>
            <a:ext cx="11822773"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el 1"/>
          <p:cNvSpPr>
            <a:spLocks noGrp="1"/>
          </p:cNvSpPr>
          <p:nvPr>
            <p:ph type="title"/>
          </p:nvPr>
        </p:nvSpPr>
        <p:spPr>
          <a:xfrm>
            <a:off x="673099" y="512064"/>
            <a:ext cx="10363200" cy="914400"/>
          </a:xfrm>
        </p:spPr>
        <p:txBody>
          <a:bodyPr anchor="t"/>
          <a:lstStyle>
            <a:lvl1pPr>
              <a:defRPr sz="4000"/>
            </a:lvl1pPr>
            <a:extLst/>
          </a:lstStyle>
          <a:p>
            <a:r>
              <a:rPr kumimoji="0" lang="de-DE"/>
              <a:t>Titelmasterformat durch Klicken bearbeiten</a:t>
            </a:r>
            <a:endParaRPr kumimoji="0" lang="en-US"/>
          </a:p>
        </p:txBody>
      </p:sp>
      <p:sp>
        <p:nvSpPr>
          <p:cNvPr id="3" name="Textplatzhalter 2"/>
          <p:cNvSpPr>
            <a:spLocks noGrp="1"/>
          </p:cNvSpPr>
          <p:nvPr>
            <p:ph type="body" idx="1"/>
          </p:nvPr>
        </p:nvSpPr>
        <p:spPr>
          <a:xfrm>
            <a:off x="609600" y="1809750"/>
            <a:ext cx="5386917"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de-DE"/>
              <a:t>Textmasterformate durch Klicken bearbeiten</a:t>
            </a:r>
          </a:p>
        </p:txBody>
      </p:sp>
      <p:sp>
        <p:nvSpPr>
          <p:cNvPr id="4" name="Textplatzhalter 3"/>
          <p:cNvSpPr>
            <a:spLocks noGrp="1"/>
          </p:cNvSpPr>
          <p:nvPr>
            <p:ph type="body" sz="half" idx="3"/>
          </p:nvPr>
        </p:nvSpPr>
        <p:spPr>
          <a:xfrm>
            <a:off x="6193368" y="1809750"/>
            <a:ext cx="5389033"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de-DE"/>
              <a:t>Textmasterformate durch Klicken bearbeiten</a:t>
            </a:r>
          </a:p>
        </p:txBody>
      </p:sp>
      <p:sp>
        <p:nvSpPr>
          <p:cNvPr id="5" name="Inhaltsplatzhalter 4"/>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6" name="Inhaltsplatzhalter 5"/>
          <p:cNvSpPr>
            <a:spLocks noGrp="1"/>
          </p:cNvSpPr>
          <p:nvPr>
            <p:ph sz="quarter" idx="4"/>
          </p:nvPr>
        </p:nvSpPr>
        <p:spPr>
          <a:xfrm>
            <a:off x="6193368" y="2459037"/>
            <a:ext cx="5389033"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7" name="Datumsplatzhalter 6"/>
          <p:cNvSpPr>
            <a:spLocks noGrp="1"/>
          </p:cNvSpPr>
          <p:nvPr>
            <p:ph type="dt" sz="half" idx="10"/>
          </p:nvPr>
        </p:nvSpPr>
        <p:spPr/>
        <p:txBody>
          <a:bodyPr/>
          <a:lstStyle/>
          <a:p>
            <a:fld id="{C7FF8BDD-796B-4DD9-BE67-1B90850BF36E}" type="datetimeFigureOut">
              <a:rPr lang="de-DE" smtClean="0"/>
              <a:pPr/>
              <a:t>24.03.2025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ECE3FA2B-BD28-499E-A22D-A423270F3F14}" type="slidenum">
              <a:rPr lang="de-DE" smtClean="0"/>
              <a:pPr/>
              <a:t>‹Nr.›</a:t>
            </a:fld>
            <a:endParaRPr lang="de-DE"/>
          </a:p>
        </p:txBody>
      </p:sp>
      <p:sp>
        <p:nvSpPr>
          <p:cNvPr id="16" name="Rechteck 15"/>
          <p:cNvSpPr/>
          <p:nvPr/>
        </p:nvSpPr>
        <p:spPr>
          <a:xfrm>
            <a:off x="117053" y="680477"/>
            <a:ext cx="6096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7" name="Rechteck 16"/>
          <p:cNvSpPr/>
          <p:nvPr/>
        </p:nvSpPr>
        <p:spPr>
          <a:xfrm>
            <a:off x="6307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8" name="Rechteck 17"/>
          <p:cNvSpPr/>
          <p:nvPr/>
        </p:nvSpPr>
        <p:spPr>
          <a:xfrm>
            <a:off x="37669"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chteck 18"/>
          <p:cNvSpPr/>
          <p:nvPr/>
        </p:nvSpPr>
        <p:spPr>
          <a:xfrm>
            <a:off x="0"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0" name="Rechteck 19"/>
          <p:cNvSpPr/>
          <p:nvPr/>
        </p:nvSpPr>
        <p:spPr>
          <a:xfrm flipH="1">
            <a:off x="19969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Rechteck 20"/>
          <p:cNvSpPr/>
          <p:nvPr/>
        </p:nvSpPr>
        <p:spPr>
          <a:xfrm flipH="1">
            <a:off x="252455"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Rechteck 21"/>
          <p:cNvSpPr/>
          <p:nvPr/>
        </p:nvSpPr>
        <p:spPr>
          <a:xfrm flipH="1">
            <a:off x="302243"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Rechteck 28"/>
          <p:cNvSpPr/>
          <p:nvPr/>
        </p:nvSpPr>
        <p:spPr>
          <a:xfrm flipH="1">
            <a:off x="339912"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0" name="Rechteck 29"/>
          <p:cNvSpPr/>
          <p:nvPr/>
        </p:nvSpPr>
        <p:spPr>
          <a:xfrm>
            <a:off x="371613" y="680477"/>
            <a:ext cx="48768"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Tree>
    <p:extLst>
      <p:ext uri="{BB962C8B-B14F-4D97-AF65-F5344CB8AC3E}">
        <p14:creationId xmlns:p14="http://schemas.microsoft.com/office/powerpoint/2010/main" val="3163797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1219200" y="512064"/>
            <a:ext cx="10363200" cy="914400"/>
          </a:xfrm>
        </p:spPr>
        <p:txBody>
          <a:bodyPr/>
          <a:lstStyle>
            <a:lvl1pPr>
              <a:defRPr sz="4000" cap="none" baseline="0"/>
            </a:lvl1pPr>
            <a:extLst/>
          </a:lstStyle>
          <a:p>
            <a:r>
              <a:rPr kumimoji="0" lang="de-DE"/>
              <a:t>Titelmasterformat durch Klicken bearbeiten</a:t>
            </a:r>
            <a:endParaRPr kumimoji="0" lang="en-US"/>
          </a:p>
        </p:txBody>
      </p:sp>
      <p:sp>
        <p:nvSpPr>
          <p:cNvPr id="3" name="Datumsplatzhalter 2"/>
          <p:cNvSpPr>
            <a:spLocks noGrp="1"/>
          </p:cNvSpPr>
          <p:nvPr>
            <p:ph type="dt" sz="half" idx="10"/>
          </p:nvPr>
        </p:nvSpPr>
        <p:spPr/>
        <p:txBody>
          <a:bodyPr/>
          <a:lstStyle/>
          <a:p>
            <a:fld id="{C7FF8BDD-796B-4DD9-BE67-1B90850BF36E}" type="datetimeFigureOut">
              <a:rPr lang="de-DE" smtClean="0"/>
              <a:pPr/>
              <a:t>24.03.2025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ECE3FA2B-BD28-499E-A22D-A423270F3F14}" type="slidenum">
              <a:rPr lang="de-DE" smtClean="0"/>
              <a:pPr/>
              <a:t>‹Nr.›</a:t>
            </a:fld>
            <a:endParaRPr lang="de-DE"/>
          </a:p>
        </p:txBody>
      </p:sp>
    </p:spTree>
    <p:extLst>
      <p:ext uri="{BB962C8B-B14F-4D97-AF65-F5344CB8AC3E}">
        <p14:creationId xmlns:p14="http://schemas.microsoft.com/office/powerpoint/2010/main" val="3426365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de-DE" smtClean="0"/>
              <a:pPr/>
              <a:t>‹Nr.›</a:t>
            </a:fld>
            <a:endParaRPr lang="de-DE"/>
          </a:p>
        </p:txBody>
      </p:sp>
    </p:spTree>
    <p:extLst>
      <p:ext uri="{BB962C8B-B14F-4D97-AF65-F5344CB8AC3E}">
        <p14:creationId xmlns:p14="http://schemas.microsoft.com/office/powerpoint/2010/main" val="9794042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7FF8BDD-796B-4DD9-BE67-1B90850BF36E}" type="datetimeFigureOut">
              <a:rPr lang="de-DE" smtClean="0"/>
              <a:pPr/>
              <a:t>24.03.2025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ECE3FA2B-BD28-499E-A22D-A423270F3F14}" type="slidenum">
              <a:rPr lang="de-DE" smtClean="0"/>
              <a:pPr/>
              <a:t>‹Nr.›</a:t>
            </a:fld>
            <a:endParaRPr lang="de-DE"/>
          </a:p>
        </p:txBody>
      </p:sp>
      <p:cxnSp>
        <p:nvCxnSpPr>
          <p:cNvPr id="5" name="Gerade Verbindung 4"/>
          <p:cNvCxnSpPr/>
          <p:nvPr userDrawn="1"/>
        </p:nvCxnSpPr>
        <p:spPr>
          <a:xfrm>
            <a:off x="9738" y="785794"/>
            <a:ext cx="12161715" cy="0"/>
          </a:xfrm>
          <a:prstGeom prst="line">
            <a:avLst/>
          </a:prstGeom>
          <a:ln w="63500">
            <a:solidFill>
              <a:srgbClr val="27344A"/>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A5B06BC6-CDC9-488B-9789-D5CB5E659B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39876" y="-6875"/>
            <a:ext cx="2752124" cy="769203"/>
          </a:xfrm>
          <a:prstGeom prst="rect">
            <a:avLst/>
          </a:prstGeom>
        </p:spPr>
      </p:pic>
      <p:pic>
        <p:nvPicPr>
          <p:cNvPr id="9" name="Grafik 8">
            <a:extLst>
              <a:ext uri="{FF2B5EF4-FFF2-40B4-BE49-F238E27FC236}">
                <a16:creationId xmlns:a16="http://schemas.microsoft.com/office/drawing/2014/main" id="{C0EE67AE-4659-456C-880A-F313ED79C2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2089" t="5509" r="24505" b="29163"/>
          <a:stretch/>
        </p:blipFill>
        <p:spPr>
          <a:xfrm>
            <a:off x="11806500" y="9525"/>
            <a:ext cx="309300" cy="333093"/>
          </a:xfrm>
          <a:prstGeom prst="rect">
            <a:avLst/>
          </a:prstGeom>
        </p:spPr>
      </p:pic>
    </p:spTree>
    <p:extLst>
      <p:ext uri="{BB962C8B-B14F-4D97-AF65-F5344CB8AC3E}">
        <p14:creationId xmlns:p14="http://schemas.microsoft.com/office/powerpoint/2010/main" val="39846626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14400" y="273050"/>
            <a:ext cx="10972800" cy="1162050"/>
          </a:xfrm>
        </p:spPr>
        <p:txBody>
          <a:bodyPr anchor="ctr"/>
          <a:lstStyle>
            <a:lvl1pPr algn="l">
              <a:buNone/>
              <a:defRPr sz="3600" b="0"/>
            </a:lvl1pPr>
            <a:extLst/>
          </a:lstStyle>
          <a:p>
            <a:r>
              <a:rPr kumimoji="0" lang="de-DE"/>
              <a:t>Titelmasterformat durch Klicken bearbeiten</a:t>
            </a:r>
            <a:endParaRPr kumimoji="0" lang="en-US"/>
          </a:p>
        </p:txBody>
      </p:sp>
      <p:sp>
        <p:nvSpPr>
          <p:cNvPr id="3" name="Textplatzhalter 2"/>
          <p:cNvSpPr>
            <a:spLocks noGrp="1"/>
          </p:cNvSpPr>
          <p:nvPr>
            <p:ph type="body" idx="2"/>
          </p:nvPr>
        </p:nvSpPr>
        <p:spPr>
          <a:xfrm>
            <a:off x="914400" y="14351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de-DE"/>
              <a:t>Textmasterformate durch Klicken bearbeiten</a:t>
            </a:r>
          </a:p>
        </p:txBody>
      </p:sp>
      <p:sp>
        <p:nvSpPr>
          <p:cNvPr id="4" name="Inhaltsplatzhalter 3"/>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5" name="Datumsplatzhalter 4"/>
          <p:cNvSpPr>
            <a:spLocks noGrp="1"/>
          </p:cNvSpPr>
          <p:nvPr>
            <p:ph type="dt" sz="half" idx="10"/>
          </p:nvPr>
        </p:nvSpPr>
        <p:spPr/>
        <p:txBody>
          <a:bodyPr/>
          <a:lstStyle/>
          <a:p>
            <a:fld id="{C7FF8BDD-796B-4DD9-BE67-1B90850BF36E}" type="datetimeFigureOut">
              <a:rPr lang="de-DE" smtClean="0"/>
              <a:pPr/>
              <a:t>24.03.2025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CE3FA2B-BD28-499E-A22D-A423270F3F14}" type="slidenum">
              <a:rPr lang="de-DE" smtClean="0"/>
              <a:pPr/>
              <a:t>‹Nr.›</a:t>
            </a:fld>
            <a:endParaRPr lang="de-DE"/>
          </a:p>
        </p:txBody>
      </p:sp>
    </p:spTree>
    <p:extLst>
      <p:ext uri="{BB962C8B-B14F-4D97-AF65-F5344CB8AC3E}">
        <p14:creationId xmlns:p14="http://schemas.microsoft.com/office/powerpoint/2010/main" val="7115665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8" name="Rechteck 7"/>
          <p:cNvSpPr/>
          <p:nvPr/>
        </p:nvSpPr>
        <p:spPr>
          <a:xfrm>
            <a:off x="490709" y="0"/>
            <a:ext cx="1170432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cxnSp>
        <p:nvCxnSpPr>
          <p:cNvPr id="9" name="Gerade Verbindung 8"/>
          <p:cNvCxnSpPr/>
          <p:nvPr/>
        </p:nvCxnSpPr>
        <p:spPr>
          <a:xfrm flipV="1">
            <a:off x="484260" y="1885028"/>
            <a:ext cx="11710163"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uppieren 9"/>
          <p:cNvGrpSpPr/>
          <p:nvPr/>
        </p:nvGrpSpPr>
        <p:grpSpPr>
          <a:xfrm rot="5400000">
            <a:off x="11374903" y="1197789"/>
            <a:ext cx="132763" cy="171288"/>
            <a:chOff x="6668087" y="1297746"/>
            <a:chExt cx="161840" cy="156602"/>
          </a:xfrm>
        </p:grpSpPr>
        <p:cxnSp>
          <p:nvCxnSpPr>
            <p:cNvPr id="15" name="Gerade Verbindung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el 1"/>
          <p:cNvSpPr>
            <a:spLocks noGrp="1"/>
          </p:cNvSpPr>
          <p:nvPr>
            <p:ph type="title"/>
          </p:nvPr>
        </p:nvSpPr>
        <p:spPr bwMode="grayWhite">
          <a:xfrm>
            <a:off x="1219200" y="441252"/>
            <a:ext cx="9144000" cy="701749"/>
          </a:xfrm>
        </p:spPr>
        <p:txBody>
          <a:bodyPr anchor="b"/>
          <a:lstStyle>
            <a:lvl1pPr algn="l">
              <a:buNone/>
              <a:defRPr sz="2100" b="0"/>
            </a:lvl1pPr>
            <a:extLst/>
          </a:lstStyle>
          <a:p>
            <a:r>
              <a:rPr kumimoji="0" lang="de-DE"/>
              <a:t>Titelmasterformat durch Klicken bearbeiten</a:t>
            </a:r>
            <a:endParaRPr kumimoji="0" lang="en-US"/>
          </a:p>
        </p:txBody>
      </p:sp>
      <p:sp>
        <p:nvSpPr>
          <p:cNvPr id="3" name="Bildplatzhalter 2"/>
          <p:cNvSpPr>
            <a:spLocks noGrp="1"/>
          </p:cNvSpPr>
          <p:nvPr>
            <p:ph type="pic" idx="1"/>
          </p:nvPr>
        </p:nvSpPr>
        <p:spPr>
          <a:xfrm>
            <a:off x="490709" y="1893781"/>
            <a:ext cx="11704320" cy="4960144"/>
          </a:xfrm>
          <a:solidFill>
            <a:schemeClr val="bg2"/>
          </a:solidFill>
        </p:spPr>
        <p:txBody>
          <a:bodyPr/>
          <a:lstStyle>
            <a:lvl1pPr marL="0" indent="0">
              <a:buNone/>
              <a:defRPr sz="3200"/>
            </a:lvl1pPr>
            <a:extLst/>
          </a:lstStyle>
          <a:p>
            <a:r>
              <a:rPr kumimoji="0" lang="de-DE"/>
              <a:t>Bild durch Klicken auf Symbol hinzufügen</a:t>
            </a:r>
            <a:endParaRPr kumimoji="0" lang="en-US"/>
          </a:p>
        </p:txBody>
      </p:sp>
      <p:sp>
        <p:nvSpPr>
          <p:cNvPr id="4" name="Textplatzhalter 3"/>
          <p:cNvSpPr>
            <a:spLocks noGrp="1"/>
          </p:cNvSpPr>
          <p:nvPr>
            <p:ph type="body" sz="half" idx="2"/>
          </p:nvPr>
        </p:nvSpPr>
        <p:spPr bwMode="grayWhite">
          <a:xfrm>
            <a:off x="1219200" y="1150144"/>
            <a:ext cx="9144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de-DE"/>
              <a:t>Textmasterformate durch Klicken bearbeiten</a:t>
            </a:r>
          </a:p>
        </p:txBody>
      </p:sp>
      <p:grpSp>
        <p:nvGrpSpPr>
          <p:cNvPr id="14" name="Gruppieren 13"/>
          <p:cNvGrpSpPr/>
          <p:nvPr/>
        </p:nvGrpSpPr>
        <p:grpSpPr>
          <a:xfrm rot="5400000">
            <a:off x="11578103" y="1350189"/>
            <a:ext cx="132763" cy="171288"/>
            <a:chOff x="6668087" y="1297746"/>
            <a:chExt cx="161840" cy="156602"/>
          </a:xfrm>
        </p:grpSpPr>
        <p:cxnSp>
          <p:nvCxnSpPr>
            <p:cNvPr id="11" name="Gerade Verbindung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uppieren 17"/>
          <p:cNvGrpSpPr/>
          <p:nvPr/>
        </p:nvGrpSpPr>
        <p:grpSpPr>
          <a:xfrm rot="5400000">
            <a:off x="11115579" y="1453352"/>
            <a:ext cx="132763" cy="171288"/>
            <a:chOff x="6668087" y="1297746"/>
            <a:chExt cx="161840" cy="156602"/>
          </a:xfrm>
        </p:grpSpPr>
        <p:cxnSp>
          <p:nvCxnSpPr>
            <p:cNvPr id="19" name="Gerade Verbindung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Gerade Verbindung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umsplatzhalter 4"/>
          <p:cNvSpPr>
            <a:spLocks noGrp="1"/>
          </p:cNvSpPr>
          <p:nvPr>
            <p:ph type="dt" sz="half" idx="10"/>
          </p:nvPr>
        </p:nvSpPr>
        <p:spPr>
          <a:xfrm>
            <a:off x="8636000" y="55499"/>
            <a:ext cx="2844800" cy="365125"/>
          </a:xfrm>
        </p:spPr>
        <p:txBody>
          <a:bodyPr/>
          <a:lstStyle/>
          <a:p>
            <a:fld id="{C7FF8BDD-796B-4DD9-BE67-1B90850BF36E}" type="datetimeFigureOut">
              <a:rPr lang="de-DE" smtClean="0"/>
              <a:pPr/>
              <a:t>24.03.2025</a:t>
            </a:fld>
            <a:endParaRPr lang="de-DE"/>
          </a:p>
        </p:txBody>
      </p:sp>
      <p:sp>
        <p:nvSpPr>
          <p:cNvPr id="6" name="Fußzeilenplatzhalter 5"/>
          <p:cNvSpPr>
            <a:spLocks noGrp="1"/>
          </p:cNvSpPr>
          <p:nvPr>
            <p:ph type="ftr" sz="quarter" idx="11"/>
          </p:nvPr>
        </p:nvSpPr>
        <p:spPr>
          <a:xfrm>
            <a:off x="1219200" y="55499"/>
            <a:ext cx="7416800" cy="365125"/>
          </a:xfrm>
        </p:spPr>
        <p:txBody>
          <a:bodyPr/>
          <a:lstStyle/>
          <a:p>
            <a:endParaRPr lang="de-DE"/>
          </a:p>
        </p:txBody>
      </p:sp>
      <p:sp>
        <p:nvSpPr>
          <p:cNvPr id="7" name="Foliennummernplatzhalter 6"/>
          <p:cNvSpPr>
            <a:spLocks noGrp="1"/>
          </p:cNvSpPr>
          <p:nvPr>
            <p:ph type="sldNum" sz="quarter" idx="12"/>
          </p:nvPr>
        </p:nvSpPr>
        <p:spPr>
          <a:xfrm>
            <a:off x="11480800" y="55499"/>
            <a:ext cx="609600" cy="365125"/>
          </a:xfrm>
        </p:spPr>
        <p:txBody>
          <a:bodyPr/>
          <a:lstStyle/>
          <a:p>
            <a:fld id="{ECE3FA2B-BD28-499E-A22D-A423270F3F14}" type="slidenum">
              <a:rPr lang="de-DE" smtClean="0"/>
              <a:pPr/>
              <a:t>‹Nr.›</a:t>
            </a:fld>
            <a:endParaRPr lang="de-DE"/>
          </a:p>
        </p:txBody>
      </p:sp>
    </p:spTree>
    <p:extLst>
      <p:ext uri="{BB962C8B-B14F-4D97-AF65-F5344CB8AC3E}">
        <p14:creationId xmlns:p14="http://schemas.microsoft.com/office/powerpoint/2010/main" val="4000648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umsplatzhalter 3"/>
          <p:cNvSpPr>
            <a:spLocks noGrp="1"/>
          </p:cNvSpPr>
          <p:nvPr>
            <p:ph type="dt" sz="half" idx="10"/>
          </p:nvPr>
        </p:nvSpPr>
        <p:spPr/>
        <p:txBody>
          <a:bodyPr/>
          <a:lstStyle/>
          <a:p>
            <a:fld id="{C7FF8BDD-796B-4DD9-BE67-1B90850BF36E}" type="datetimeFigureOut">
              <a:rPr lang="de-DE" smtClean="0"/>
              <a:pPr/>
              <a:t>24.03.2025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CE3FA2B-BD28-499E-A22D-A423270F3F14}" type="slidenum">
              <a:rPr lang="de-DE" smtClean="0"/>
              <a:pPr/>
              <a:t>‹Nr.›</a:t>
            </a:fld>
            <a:endParaRPr lang="de-DE"/>
          </a:p>
        </p:txBody>
      </p:sp>
    </p:spTree>
    <p:extLst>
      <p:ext uri="{BB962C8B-B14F-4D97-AF65-F5344CB8AC3E}">
        <p14:creationId xmlns:p14="http://schemas.microsoft.com/office/powerpoint/2010/main" val="591189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40"/>
            <a:ext cx="2641600" cy="5851525"/>
          </a:xfrm>
        </p:spPr>
        <p:txBody>
          <a:bodyPr vert="eaVert" anchor="ctr"/>
          <a:lstStyle/>
          <a:p>
            <a:r>
              <a:rPr kumimoji="0" lang="de-DE"/>
              <a:t>Titelmasterformat durch Klicken bearbeiten</a:t>
            </a:r>
            <a:endParaRPr kumimoji="0" lang="en-US"/>
          </a:p>
        </p:txBody>
      </p:sp>
      <p:sp>
        <p:nvSpPr>
          <p:cNvPr id="3" name="Vertikaler Textplatzhalter 2"/>
          <p:cNvSpPr>
            <a:spLocks noGrp="1"/>
          </p:cNvSpPr>
          <p:nvPr>
            <p:ph type="body" orient="vert" idx="1"/>
          </p:nvPr>
        </p:nvSpPr>
        <p:spPr>
          <a:xfrm>
            <a:off x="812800" y="274640"/>
            <a:ext cx="7823200" cy="5851525"/>
          </a:xfrm>
        </p:spPr>
        <p:txBody>
          <a:bodyPr vert="eaVert"/>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umsplatzhalter 3"/>
          <p:cNvSpPr>
            <a:spLocks noGrp="1"/>
          </p:cNvSpPr>
          <p:nvPr>
            <p:ph type="dt" sz="half" idx="10"/>
          </p:nvPr>
        </p:nvSpPr>
        <p:spPr/>
        <p:txBody>
          <a:bodyPr/>
          <a:lstStyle/>
          <a:p>
            <a:fld id="{C7FF8BDD-796B-4DD9-BE67-1B90850BF36E}" type="datetimeFigureOut">
              <a:rPr lang="de-DE" smtClean="0"/>
              <a:pPr/>
              <a:t>24.03.2025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CE3FA2B-BD28-499E-A22D-A423270F3F14}" type="slidenum">
              <a:rPr lang="de-DE" smtClean="0"/>
              <a:pPr/>
              <a:t>‹Nr.›</a:t>
            </a:fld>
            <a:endParaRPr lang="de-DE"/>
          </a:p>
        </p:txBody>
      </p:sp>
    </p:spTree>
    <p:extLst>
      <p:ext uri="{BB962C8B-B14F-4D97-AF65-F5344CB8AC3E}">
        <p14:creationId xmlns:p14="http://schemas.microsoft.com/office/powerpoint/2010/main" val="13558516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08641" y="273629"/>
            <a:ext cx="10968960" cy="1143480"/>
          </a:xfrm>
        </p:spPr>
        <p:txBody>
          <a:bodyPr/>
          <a:lstStyle/>
          <a:p>
            <a:r>
              <a:rPr lang="de-DE"/>
              <a:t>Titelmasterformat durch Klicken bearbeiten</a:t>
            </a:r>
            <a:endParaRPr lang="en-US"/>
          </a:p>
        </p:txBody>
      </p:sp>
    </p:spTree>
    <p:extLst>
      <p:ext uri="{BB962C8B-B14F-4D97-AF65-F5344CB8AC3E}">
        <p14:creationId xmlns:p14="http://schemas.microsoft.com/office/powerpoint/2010/main" val="11508182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el mit Aufzählungszeichen">
    <p:spTree>
      <p:nvGrpSpPr>
        <p:cNvPr id="1" name=""/>
        <p:cNvGrpSpPr/>
        <p:nvPr/>
      </p:nvGrpSpPr>
      <p:grpSpPr>
        <a:xfrm>
          <a:off x="0" y="0"/>
          <a:ext cx="0" cy="0"/>
          <a:chOff x="0" y="0"/>
          <a:chExt cx="0" cy="0"/>
        </a:xfrm>
      </p:grpSpPr>
      <p:sp>
        <p:nvSpPr>
          <p:cNvPr id="8" name="Textplatzhalter 7"/>
          <p:cNvSpPr>
            <a:spLocks noGrp="1"/>
          </p:cNvSpPr>
          <p:nvPr>
            <p:ph type="body" sz="quarter" idx="13" hasCustomPrompt="1"/>
          </p:nvPr>
        </p:nvSpPr>
        <p:spPr>
          <a:xfrm>
            <a:off x="190459" y="836712"/>
            <a:ext cx="11620581" cy="5164056"/>
          </a:xfrm>
          <a:prstGeom prst="rect">
            <a:avLst/>
          </a:prstGeom>
        </p:spPr>
        <p:txBody>
          <a:bodyPr/>
          <a:lstStyle>
            <a:lvl1pPr marL="242888" indent="-242888">
              <a:spcBef>
                <a:spcPts val="1200"/>
              </a:spcBef>
              <a:spcAft>
                <a:spcPts val="0"/>
              </a:spcAft>
              <a:buSzPct val="100000"/>
              <a:buFont typeface="Arial"/>
              <a:buChar char="•"/>
              <a:defRPr sz="2800" b="0" i="0">
                <a:solidFill>
                  <a:srgbClr val="003D81"/>
                </a:solidFill>
                <a:latin typeface="Gill Sans"/>
                <a:cs typeface="Gill Sans"/>
              </a:defRPr>
            </a:lvl1pPr>
            <a:lvl2pPr marL="534988" indent="-292100">
              <a:spcBef>
                <a:spcPts val="0"/>
              </a:spcBef>
              <a:buFont typeface="Lucida Grande"/>
              <a:buChar char="-"/>
              <a:defRPr sz="2400" b="0" i="0">
                <a:solidFill>
                  <a:srgbClr val="E58324"/>
                </a:solidFill>
                <a:latin typeface="Gill Sans"/>
                <a:cs typeface="Gill Sans"/>
              </a:defRPr>
            </a:lvl2pPr>
            <a:lvl3pPr marL="719138" indent="-184150">
              <a:buFont typeface="Arial"/>
              <a:buChar char="•"/>
              <a:defRPr sz="2000" b="0" i="0">
                <a:solidFill>
                  <a:srgbClr val="000000"/>
                </a:solidFill>
                <a:latin typeface="Gill Sans"/>
                <a:cs typeface="Gill Sans"/>
              </a:defRPr>
            </a:lvl3pPr>
            <a:lvl4pPr>
              <a:buNone/>
              <a:defRPr/>
            </a:lvl4pPr>
          </a:lstStyle>
          <a:p>
            <a:pPr lvl="0"/>
            <a:r>
              <a:rPr lang="de-DE" dirty="0"/>
              <a:t>Textmasterformate durch Klicken bearbeiten</a:t>
            </a:r>
          </a:p>
          <a:p>
            <a:pPr lvl="1"/>
            <a:r>
              <a:rPr lang="de-DE" dirty="0"/>
              <a:t>Zweite Ebene</a:t>
            </a:r>
          </a:p>
          <a:p>
            <a:pPr lvl="2"/>
            <a:r>
              <a:rPr lang="de-DE" dirty="0"/>
              <a:t>Dritte Ebene</a:t>
            </a:r>
          </a:p>
        </p:txBody>
      </p:sp>
      <p:sp>
        <p:nvSpPr>
          <p:cNvPr id="11" name="Titel 10"/>
          <p:cNvSpPr>
            <a:spLocks noGrp="1"/>
          </p:cNvSpPr>
          <p:nvPr>
            <p:ph type="title"/>
          </p:nvPr>
        </p:nvSpPr>
        <p:spPr>
          <a:xfrm>
            <a:off x="190459" y="121192"/>
            <a:ext cx="11620581" cy="571504"/>
          </a:xfrm>
        </p:spPr>
        <p:txBody>
          <a:bodyPr>
            <a:noAutofit/>
          </a:bodyPr>
          <a:lstStyle>
            <a:lvl1pPr algn="l">
              <a:defRPr sz="3200" b="0" i="0">
                <a:solidFill>
                  <a:srgbClr val="073C8D"/>
                </a:solidFill>
                <a:latin typeface="Gill Sans"/>
                <a:cs typeface="Gill Sans"/>
              </a:defRPr>
            </a:lvl1pPr>
          </a:lstStyle>
          <a:p>
            <a:r>
              <a:rPr lang="de-DE" dirty="0"/>
              <a:t>Titelmasterformat durch Klicken bearbeiten</a:t>
            </a:r>
          </a:p>
        </p:txBody>
      </p:sp>
      <p:sp>
        <p:nvSpPr>
          <p:cNvPr id="7" name="Fußzeilenplatzhalter 4"/>
          <p:cNvSpPr>
            <a:spLocks noGrp="1"/>
          </p:cNvSpPr>
          <p:nvPr>
            <p:ph type="ftr" sz="quarter" idx="3"/>
          </p:nvPr>
        </p:nvSpPr>
        <p:spPr>
          <a:xfrm>
            <a:off x="143339" y="6421439"/>
            <a:ext cx="4283968" cy="365125"/>
          </a:xfrm>
          <a:prstGeom prst="rect">
            <a:avLst/>
          </a:prstGeom>
        </p:spPr>
        <p:txBody>
          <a:bodyPr vert="horz" lIns="91440" tIns="45720" rIns="91440" bIns="45720" rtlCol="0" anchor="ctr"/>
          <a:lstStyle>
            <a:lvl1pPr algn="l" fontAlgn="auto">
              <a:spcBef>
                <a:spcPts val="0"/>
              </a:spcBef>
              <a:spcAft>
                <a:spcPts val="0"/>
              </a:spcAft>
              <a:defRPr sz="1200" b="0" i="0">
                <a:solidFill>
                  <a:srgbClr val="003D81"/>
                </a:solidFill>
                <a:latin typeface="Gill Sans Light"/>
                <a:cs typeface="Gill Sans Ligh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003D81"/>
                </a:solidFill>
                <a:effectLst/>
                <a:uLnTx/>
                <a:uFillTx/>
                <a:latin typeface="Gill Sans Light"/>
                <a:ea typeface="+mn-ea"/>
              </a:rPr>
              <a:t>Name</a:t>
            </a:r>
            <a:endParaRPr kumimoji="0" lang="de-DE" sz="1200" b="0" i="0" u="none" strike="noStrike" kern="1200" cap="none" spc="0" normalizeH="0" baseline="0" noProof="0" dirty="0">
              <a:ln>
                <a:noFill/>
              </a:ln>
              <a:solidFill>
                <a:srgbClr val="003D81"/>
              </a:solidFill>
              <a:effectLst/>
              <a:uLnTx/>
              <a:uFillTx/>
              <a:latin typeface="Gill Sans Light"/>
              <a:ea typeface="+mn-ea"/>
            </a:endParaRPr>
          </a:p>
        </p:txBody>
      </p:sp>
    </p:spTree>
    <p:extLst>
      <p:ext uri="{BB962C8B-B14F-4D97-AF65-F5344CB8AC3E}">
        <p14:creationId xmlns:p14="http://schemas.microsoft.com/office/powerpoint/2010/main" val="24851747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txBox="1">
            <a:spLocks noGrp="1"/>
          </p:cNvSpPr>
          <p:nvPr>
            <p:ph type="ctrTitle"/>
          </p:nvPr>
        </p:nvSpPr>
        <p:spPr>
          <a:xfrm>
            <a:off x="913922" y="2129985"/>
            <a:ext cx="10364163" cy="1470395"/>
          </a:xfrm>
        </p:spPr>
        <p:txBody>
          <a:bodyPr/>
          <a:lstStyle>
            <a:lvl1pPr>
              <a:defRPr/>
            </a:lvl1pPr>
          </a:lstStyle>
          <a:p>
            <a:pPr lvl="0"/>
            <a:r>
              <a:rPr lang="de-DE"/>
              <a:t>Titelmasterformat durch Klicken bearbeiten</a:t>
            </a:r>
          </a:p>
        </p:txBody>
      </p:sp>
      <p:sp>
        <p:nvSpPr>
          <p:cNvPr id="3" name="Untertitel 2"/>
          <p:cNvSpPr txBox="1">
            <a:spLocks noGrp="1"/>
          </p:cNvSpPr>
          <p:nvPr>
            <p:ph type="subTitle" idx="1"/>
          </p:nvPr>
        </p:nvSpPr>
        <p:spPr>
          <a:xfrm>
            <a:off x="1829755" y="3885530"/>
            <a:ext cx="8534395" cy="1752666"/>
          </a:xfrm>
        </p:spPr>
        <p:txBody>
          <a:bodyPr anchorCtr="1"/>
          <a:lstStyle>
            <a:lvl1pPr marL="0" indent="0" algn="ctr">
              <a:buNone/>
              <a:tabLst>
                <a:tab pos="829220" algn="l"/>
                <a:tab pos="1658763" algn="l"/>
                <a:tab pos="2488307" algn="l"/>
                <a:tab pos="3317851" algn="l"/>
                <a:tab pos="4147395" algn="l"/>
                <a:tab pos="4976938" algn="l"/>
                <a:tab pos="5806482" algn="l"/>
                <a:tab pos="6636026" algn="l"/>
                <a:tab pos="7465569" algn="l"/>
                <a:tab pos="8295113" algn="l"/>
                <a:tab pos="9124657" algn="l"/>
              </a:tabLst>
              <a:defRPr>
                <a:solidFill>
                  <a:srgbClr val="898989"/>
                </a:solidFill>
              </a:defRPr>
            </a:lvl1pPr>
          </a:lstStyle>
          <a:p>
            <a:pPr lvl="0"/>
            <a:r>
              <a:rPr lang="de-DE"/>
              <a:t>Formatvorlage des Untertitelmasters durch Klicken bearbeiten</a:t>
            </a:r>
          </a:p>
        </p:txBody>
      </p:sp>
      <p:sp>
        <p:nvSpPr>
          <p:cNvPr id="4" name="Datumsplatzhalter 3"/>
          <p:cNvSpPr txBox="1">
            <a:spLocks noGrp="1"/>
          </p:cNvSpPr>
          <p:nvPr>
            <p:ph type="dt" sz="half" idx="7"/>
          </p:nvPr>
        </p:nvSpPr>
        <p:spPr/>
        <p:txBody>
          <a:bodyPr/>
          <a:lstStyle>
            <a:lvl1pPr>
              <a:defRPr/>
            </a:lvl1pPr>
          </a:lstStyle>
          <a:p>
            <a:pPr lvl="0"/>
            <a:fld id="{D48D6419-41E6-48EC-BABB-4E65AFA0D6B6}" type="datetime1">
              <a:rPr lang="it-IT" smtClean="0"/>
              <a:t>24/03/2025</a:t>
            </a:fld>
            <a:endParaRPr lang="de-DE"/>
          </a:p>
        </p:txBody>
      </p:sp>
      <p:sp>
        <p:nvSpPr>
          <p:cNvPr id="5" name="Fußzeilenplatzhalter 4"/>
          <p:cNvSpPr txBox="1">
            <a:spLocks noGrp="1"/>
          </p:cNvSpPr>
          <p:nvPr>
            <p:ph type="ftr" sz="quarter" idx="9"/>
          </p:nvPr>
        </p:nvSpPr>
        <p:spPr/>
        <p:txBody>
          <a:bodyPr/>
          <a:lstStyle>
            <a:lvl1pPr>
              <a:defRPr/>
            </a:lvl1pPr>
          </a:lstStyle>
          <a:p>
            <a:pPr lvl="0"/>
            <a:r>
              <a:rPr lang="de-DE"/>
              <a:t>Michele Punturo</a:t>
            </a:r>
          </a:p>
        </p:txBody>
      </p:sp>
      <p:sp>
        <p:nvSpPr>
          <p:cNvPr id="6" name="Foliennummernplatzhalter 5"/>
          <p:cNvSpPr txBox="1">
            <a:spLocks noGrp="1"/>
          </p:cNvSpPr>
          <p:nvPr>
            <p:ph type="sldNum" sz="quarter" idx="8"/>
          </p:nvPr>
        </p:nvSpPr>
        <p:spPr/>
        <p:txBody>
          <a:bodyPr/>
          <a:lstStyle>
            <a:lvl1pPr>
              <a:defRPr/>
            </a:lvl1pPr>
          </a:lstStyle>
          <a:p>
            <a:pPr lvl="0"/>
            <a:fld id="{973EC88E-C8B4-448E-B84E-2762A0F04F2C}" type="slidenum">
              <a:t>‹Nr.›</a:t>
            </a:fld>
            <a:endParaRPr lang="de-DE"/>
          </a:p>
        </p:txBody>
      </p:sp>
    </p:spTree>
    <p:extLst>
      <p:ext uri="{BB962C8B-B14F-4D97-AF65-F5344CB8AC3E}">
        <p14:creationId xmlns:p14="http://schemas.microsoft.com/office/powerpoint/2010/main" val="5880873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a:lvl1pPr>
          </a:lstStyle>
          <a:p>
            <a:pPr lvl="0"/>
            <a:r>
              <a:rPr lang="de-DE"/>
              <a:t>Titelmasterformat durch Klicken bearbeiten</a:t>
            </a:r>
          </a:p>
        </p:txBody>
      </p:sp>
      <p:sp>
        <p:nvSpPr>
          <p:cNvPr id="3" name="Inhaltsplatzhalter 2"/>
          <p:cNvSpPr txBox="1">
            <a:spLocks noGrp="1"/>
          </p:cNvSpPr>
          <p:nvPr>
            <p:ph idx="1"/>
          </p:nvPr>
        </p:nvSpPr>
        <p:spPr/>
        <p:txBody>
          <a:bodyPr/>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txBox="1">
            <a:spLocks noGrp="1"/>
          </p:cNvSpPr>
          <p:nvPr>
            <p:ph type="dt" sz="half" idx="7"/>
          </p:nvPr>
        </p:nvSpPr>
        <p:spPr/>
        <p:txBody>
          <a:bodyPr/>
          <a:lstStyle>
            <a:lvl1pPr>
              <a:defRPr/>
            </a:lvl1pPr>
          </a:lstStyle>
          <a:p>
            <a:pPr lvl="0"/>
            <a:fld id="{DF584AB5-02F7-4906-A6FA-7AA585495819}" type="datetime1">
              <a:rPr lang="it-IT" smtClean="0"/>
              <a:t>24/03/2025</a:t>
            </a:fld>
            <a:endParaRPr lang="de-DE"/>
          </a:p>
        </p:txBody>
      </p:sp>
      <p:sp>
        <p:nvSpPr>
          <p:cNvPr id="5" name="Fußzeilenplatzhalter 4"/>
          <p:cNvSpPr txBox="1">
            <a:spLocks noGrp="1"/>
          </p:cNvSpPr>
          <p:nvPr>
            <p:ph type="ftr" sz="quarter" idx="9"/>
          </p:nvPr>
        </p:nvSpPr>
        <p:spPr/>
        <p:txBody>
          <a:bodyPr/>
          <a:lstStyle>
            <a:lvl1pPr>
              <a:defRPr/>
            </a:lvl1pPr>
          </a:lstStyle>
          <a:p>
            <a:pPr lvl="0"/>
            <a:r>
              <a:rPr lang="de-DE"/>
              <a:t>Michele Punturo</a:t>
            </a:r>
          </a:p>
        </p:txBody>
      </p:sp>
      <p:sp>
        <p:nvSpPr>
          <p:cNvPr id="6" name="Foliennummernplatzhalter 5"/>
          <p:cNvSpPr txBox="1">
            <a:spLocks noGrp="1"/>
          </p:cNvSpPr>
          <p:nvPr>
            <p:ph type="sldNum" sz="quarter" idx="8"/>
          </p:nvPr>
        </p:nvSpPr>
        <p:spPr/>
        <p:txBody>
          <a:bodyPr/>
          <a:lstStyle>
            <a:lvl1pPr>
              <a:defRPr/>
            </a:lvl1pPr>
          </a:lstStyle>
          <a:p>
            <a:pPr lvl="0"/>
            <a:fld id="{3349A356-8300-4A25-9C45-1FE92C991DB1}" type="slidenum">
              <a:t>‹Nr.›</a:t>
            </a:fld>
            <a:endParaRPr lang="de-DE"/>
          </a:p>
        </p:txBody>
      </p:sp>
    </p:spTree>
    <p:extLst>
      <p:ext uri="{BB962C8B-B14F-4D97-AF65-F5344CB8AC3E}">
        <p14:creationId xmlns:p14="http://schemas.microsoft.com/office/powerpoint/2010/main" val="35965140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Abschnitts">
    <p:spTree>
      <p:nvGrpSpPr>
        <p:cNvPr id="1" name=""/>
        <p:cNvGrpSpPr/>
        <p:nvPr/>
      </p:nvGrpSpPr>
      <p:grpSpPr>
        <a:xfrm>
          <a:off x="0" y="0"/>
          <a:ext cx="0" cy="0"/>
          <a:chOff x="0" y="0"/>
          <a:chExt cx="0" cy="0"/>
        </a:xfrm>
      </p:grpSpPr>
      <p:sp>
        <p:nvSpPr>
          <p:cNvPr id="2" name="Titel 1"/>
          <p:cNvSpPr txBox="1">
            <a:spLocks noGrp="1"/>
          </p:cNvSpPr>
          <p:nvPr>
            <p:ph type="title"/>
          </p:nvPr>
        </p:nvSpPr>
        <p:spPr>
          <a:xfrm>
            <a:off x="963843" y="4406863"/>
            <a:ext cx="10362237" cy="1362381"/>
          </a:xfrm>
        </p:spPr>
        <p:txBody>
          <a:bodyPr anchor="t"/>
          <a:lstStyle>
            <a:lvl1pPr>
              <a:defRPr b="1" cap="all"/>
            </a:lvl1pPr>
          </a:lstStyle>
          <a:p>
            <a:pPr lvl="0"/>
            <a:r>
              <a:rPr lang="de-DE"/>
              <a:t>Titelmasterformat durch Klicken bearbeiten</a:t>
            </a:r>
          </a:p>
        </p:txBody>
      </p:sp>
      <p:sp>
        <p:nvSpPr>
          <p:cNvPr id="3" name="Textplatzhalter 2"/>
          <p:cNvSpPr txBox="1">
            <a:spLocks noGrp="1"/>
          </p:cNvSpPr>
          <p:nvPr>
            <p:ph type="body" idx="1"/>
          </p:nvPr>
        </p:nvSpPr>
        <p:spPr>
          <a:xfrm>
            <a:off x="963843" y="2906224"/>
            <a:ext cx="10362237" cy="1500639"/>
          </a:xfrm>
        </p:spPr>
        <p:txBody>
          <a:bodyPr anchor="b"/>
          <a:lstStyle>
            <a:lvl1pPr marL="0" indent="0">
              <a:buNone/>
              <a:tabLst>
                <a:tab pos="829220" algn="l"/>
                <a:tab pos="1658763" algn="l"/>
                <a:tab pos="2488307" algn="l"/>
                <a:tab pos="3317851" algn="l"/>
                <a:tab pos="4147395" algn="l"/>
                <a:tab pos="4976938" algn="l"/>
                <a:tab pos="5806482" algn="l"/>
                <a:tab pos="6636026" algn="l"/>
                <a:tab pos="7465569" algn="l"/>
                <a:tab pos="8295113" algn="l"/>
                <a:tab pos="9124657" algn="l"/>
              </a:tabLst>
              <a:defRPr sz="1814">
                <a:solidFill>
                  <a:srgbClr val="898989"/>
                </a:solidFill>
              </a:defRPr>
            </a:lvl1pPr>
          </a:lstStyle>
          <a:p>
            <a:pPr lvl="0"/>
            <a:r>
              <a:rPr lang="de-DE"/>
              <a:t>Textmasterformat bearbeiten</a:t>
            </a:r>
          </a:p>
        </p:txBody>
      </p:sp>
      <p:sp>
        <p:nvSpPr>
          <p:cNvPr id="4" name="Datumsplatzhalter 3"/>
          <p:cNvSpPr txBox="1">
            <a:spLocks noGrp="1"/>
          </p:cNvSpPr>
          <p:nvPr>
            <p:ph type="dt" sz="half" idx="7"/>
          </p:nvPr>
        </p:nvSpPr>
        <p:spPr/>
        <p:txBody>
          <a:bodyPr/>
          <a:lstStyle>
            <a:lvl1pPr>
              <a:defRPr/>
            </a:lvl1pPr>
          </a:lstStyle>
          <a:p>
            <a:pPr lvl="0"/>
            <a:fld id="{BCEEC54B-E8D5-4ACC-A809-E5BEFB317193}" type="datetime1">
              <a:rPr lang="it-IT" smtClean="0"/>
              <a:t>24/03/2025</a:t>
            </a:fld>
            <a:endParaRPr lang="de-DE"/>
          </a:p>
        </p:txBody>
      </p:sp>
      <p:sp>
        <p:nvSpPr>
          <p:cNvPr id="5" name="Fußzeilenplatzhalter 4"/>
          <p:cNvSpPr txBox="1">
            <a:spLocks noGrp="1"/>
          </p:cNvSpPr>
          <p:nvPr>
            <p:ph type="ftr" sz="quarter" idx="9"/>
          </p:nvPr>
        </p:nvSpPr>
        <p:spPr/>
        <p:txBody>
          <a:bodyPr/>
          <a:lstStyle>
            <a:lvl1pPr>
              <a:defRPr/>
            </a:lvl1pPr>
          </a:lstStyle>
          <a:p>
            <a:pPr lvl="0"/>
            <a:r>
              <a:rPr lang="de-DE"/>
              <a:t>Michele Punturo</a:t>
            </a:r>
          </a:p>
        </p:txBody>
      </p:sp>
      <p:sp>
        <p:nvSpPr>
          <p:cNvPr id="6" name="Foliennummernplatzhalter 5"/>
          <p:cNvSpPr txBox="1">
            <a:spLocks noGrp="1"/>
          </p:cNvSpPr>
          <p:nvPr>
            <p:ph type="sldNum" sz="quarter" idx="8"/>
          </p:nvPr>
        </p:nvSpPr>
        <p:spPr/>
        <p:txBody>
          <a:bodyPr/>
          <a:lstStyle>
            <a:lvl1pPr>
              <a:defRPr/>
            </a:lvl1pPr>
          </a:lstStyle>
          <a:p>
            <a:pPr lvl="0"/>
            <a:fld id="{D8655887-9365-4415-ABDD-3C34EE0862FD}" type="slidenum">
              <a:t>‹Nr.›</a:t>
            </a:fld>
            <a:endParaRPr lang="de-DE"/>
          </a:p>
        </p:txBody>
      </p:sp>
    </p:spTree>
    <p:extLst>
      <p:ext uri="{BB962C8B-B14F-4D97-AF65-F5344CB8AC3E}">
        <p14:creationId xmlns:p14="http://schemas.microsoft.com/office/powerpoint/2010/main" val="1676510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de-DE" smtClean="0"/>
              <a:pPr/>
              <a:t>‹Nr.›</a:t>
            </a:fld>
            <a:endParaRPr lang="de-DE"/>
          </a:p>
        </p:txBody>
      </p:sp>
    </p:spTree>
    <p:extLst>
      <p:ext uri="{BB962C8B-B14F-4D97-AF65-F5344CB8AC3E}">
        <p14:creationId xmlns:p14="http://schemas.microsoft.com/office/powerpoint/2010/main" val="17369022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a:lvl1pPr>
          </a:lstStyle>
          <a:p>
            <a:pPr lvl="0"/>
            <a:r>
              <a:rPr lang="de-DE"/>
              <a:t>Titelmasterformat durch Klicken bearbeiten</a:t>
            </a:r>
          </a:p>
        </p:txBody>
      </p:sp>
      <p:sp>
        <p:nvSpPr>
          <p:cNvPr id="3" name="Inhaltsplatzhalter 2"/>
          <p:cNvSpPr txBox="1">
            <a:spLocks noGrp="1"/>
          </p:cNvSpPr>
          <p:nvPr>
            <p:ph idx="1"/>
          </p:nvPr>
        </p:nvSpPr>
        <p:spPr>
          <a:xfrm>
            <a:off x="608645" y="1604332"/>
            <a:ext cx="5393284" cy="4526397"/>
          </a:xfrm>
        </p:spPr>
        <p:txBody>
          <a:bodyPr/>
          <a:lstStyle>
            <a:lvl1pPr>
              <a:defRPr/>
            </a:lvl1pPr>
            <a:lvl2pPr>
              <a:defRPr sz="2177"/>
            </a:lvl2pPr>
            <a:lvl3pPr>
              <a:defRPr sz="1814"/>
            </a:lvl3pPr>
            <a:lvl4pPr>
              <a:defRPr sz="1633"/>
            </a:lvl4pPr>
            <a:lvl5pPr>
              <a:defRPr sz="1633"/>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txBox="1">
            <a:spLocks noGrp="1"/>
          </p:cNvSpPr>
          <p:nvPr>
            <p:ph idx="2"/>
          </p:nvPr>
        </p:nvSpPr>
        <p:spPr>
          <a:xfrm>
            <a:off x="6186241" y="1604332"/>
            <a:ext cx="5395196" cy="4526397"/>
          </a:xfrm>
        </p:spPr>
        <p:txBody>
          <a:bodyPr/>
          <a:lstStyle>
            <a:lvl1pPr>
              <a:defRPr/>
            </a:lvl1pPr>
            <a:lvl2pPr>
              <a:defRPr sz="2177"/>
            </a:lvl2pPr>
            <a:lvl3pPr>
              <a:defRPr sz="1814"/>
            </a:lvl3pPr>
            <a:lvl4pPr>
              <a:defRPr sz="1633"/>
            </a:lvl4pPr>
            <a:lvl5pPr>
              <a:defRPr sz="1633"/>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txBox="1">
            <a:spLocks noGrp="1"/>
          </p:cNvSpPr>
          <p:nvPr>
            <p:ph type="dt" sz="half" idx="7"/>
          </p:nvPr>
        </p:nvSpPr>
        <p:spPr/>
        <p:txBody>
          <a:bodyPr/>
          <a:lstStyle>
            <a:lvl1pPr>
              <a:defRPr/>
            </a:lvl1pPr>
          </a:lstStyle>
          <a:p>
            <a:pPr lvl="0"/>
            <a:fld id="{DF143CCB-17BB-4C83-9B22-A975F43A8FC8}" type="datetime1">
              <a:rPr lang="it-IT" smtClean="0"/>
              <a:t>24/03/2025</a:t>
            </a:fld>
            <a:endParaRPr lang="de-DE"/>
          </a:p>
        </p:txBody>
      </p:sp>
      <p:sp>
        <p:nvSpPr>
          <p:cNvPr id="6" name="Fußzeilenplatzhalter 5"/>
          <p:cNvSpPr txBox="1">
            <a:spLocks noGrp="1"/>
          </p:cNvSpPr>
          <p:nvPr>
            <p:ph type="ftr" sz="quarter" idx="9"/>
          </p:nvPr>
        </p:nvSpPr>
        <p:spPr/>
        <p:txBody>
          <a:bodyPr/>
          <a:lstStyle>
            <a:lvl1pPr>
              <a:defRPr/>
            </a:lvl1pPr>
          </a:lstStyle>
          <a:p>
            <a:pPr lvl="0"/>
            <a:r>
              <a:rPr lang="de-DE"/>
              <a:t>Michele Punturo</a:t>
            </a:r>
          </a:p>
        </p:txBody>
      </p:sp>
      <p:sp>
        <p:nvSpPr>
          <p:cNvPr id="7" name="Foliennummernplatzhalter 6"/>
          <p:cNvSpPr txBox="1">
            <a:spLocks noGrp="1"/>
          </p:cNvSpPr>
          <p:nvPr>
            <p:ph type="sldNum" sz="quarter" idx="8"/>
          </p:nvPr>
        </p:nvSpPr>
        <p:spPr/>
        <p:txBody>
          <a:bodyPr/>
          <a:lstStyle>
            <a:lvl1pPr>
              <a:defRPr/>
            </a:lvl1pPr>
          </a:lstStyle>
          <a:p>
            <a:pPr lvl="0"/>
            <a:fld id="{A3987B14-12D1-48FA-8237-7AE8FBC646A6}" type="slidenum">
              <a:t>‹Nr.›</a:t>
            </a:fld>
            <a:endParaRPr lang="de-DE"/>
          </a:p>
        </p:txBody>
      </p:sp>
    </p:spTree>
    <p:extLst>
      <p:ext uri="{BB962C8B-B14F-4D97-AF65-F5344CB8AC3E}">
        <p14:creationId xmlns:p14="http://schemas.microsoft.com/office/powerpoint/2010/main" val="29065194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txBox="1">
            <a:spLocks noGrp="1"/>
          </p:cNvSpPr>
          <p:nvPr>
            <p:ph type="title"/>
          </p:nvPr>
        </p:nvSpPr>
        <p:spPr>
          <a:xfrm>
            <a:off x="610557" y="275073"/>
            <a:ext cx="10972805" cy="1142043"/>
          </a:xfrm>
        </p:spPr>
        <p:txBody>
          <a:bodyPr/>
          <a:lstStyle>
            <a:lvl1pPr>
              <a:defRPr/>
            </a:lvl1pPr>
          </a:lstStyle>
          <a:p>
            <a:pPr lvl="0"/>
            <a:r>
              <a:rPr lang="de-DE"/>
              <a:t>Titelmasterformat durch Klicken bearbeiten</a:t>
            </a:r>
          </a:p>
        </p:txBody>
      </p:sp>
      <p:sp>
        <p:nvSpPr>
          <p:cNvPr id="3" name="Textplatzhalter 2"/>
          <p:cNvSpPr txBox="1">
            <a:spLocks noGrp="1"/>
          </p:cNvSpPr>
          <p:nvPr>
            <p:ph type="body" idx="1"/>
          </p:nvPr>
        </p:nvSpPr>
        <p:spPr>
          <a:xfrm>
            <a:off x="610556" y="1535196"/>
            <a:ext cx="5385597" cy="639424"/>
          </a:xfrm>
        </p:spPr>
        <p:txBody>
          <a:bodyPr anchor="b"/>
          <a:lstStyle>
            <a:lvl1pPr marL="0" indent="0">
              <a:buNone/>
              <a:tabLst>
                <a:tab pos="829220" algn="l"/>
                <a:tab pos="1658763" algn="l"/>
                <a:tab pos="2488307" algn="l"/>
                <a:tab pos="3317851" algn="l"/>
                <a:tab pos="4147395" algn="l"/>
                <a:tab pos="4976938" algn="l"/>
                <a:tab pos="5806482" algn="l"/>
                <a:tab pos="6636026" algn="l"/>
                <a:tab pos="7465569" algn="l"/>
                <a:tab pos="8295113" algn="l"/>
                <a:tab pos="9124657" algn="l"/>
              </a:tabLst>
              <a:defRPr sz="2177" b="1"/>
            </a:lvl1pPr>
          </a:lstStyle>
          <a:p>
            <a:pPr lvl="0"/>
            <a:r>
              <a:rPr lang="de-DE"/>
              <a:t>Textmasterformat bearbeiten</a:t>
            </a:r>
          </a:p>
        </p:txBody>
      </p:sp>
      <p:sp>
        <p:nvSpPr>
          <p:cNvPr id="4" name="Inhaltsplatzhalter 3"/>
          <p:cNvSpPr txBox="1">
            <a:spLocks noGrp="1"/>
          </p:cNvSpPr>
          <p:nvPr>
            <p:ph idx="2"/>
          </p:nvPr>
        </p:nvSpPr>
        <p:spPr>
          <a:xfrm>
            <a:off x="610556" y="2174631"/>
            <a:ext cx="5385597" cy="3951776"/>
          </a:xfrm>
        </p:spPr>
        <p:txBody>
          <a:bodyPr/>
          <a:lstStyle>
            <a:lvl1pPr>
              <a:defRPr sz="2177"/>
            </a:lvl1pPr>
            <a:lvl2pPr>
              <a:defRPr sz="1814"/>
            </a:lvl2pPr>
            <a:lvl3pPr>
              <a:defRPr sz="1633"/>
            </a:lvl3pPr>
            <a:lvl4pPr>
              <a:defRPr sz="1452"/>
            </a:lvl4pPr>
            <a:lvl5pPr>
              <a:defRPr sz="1452"/>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txBox="1">
            <a:spLocks noGrp="1"/>
          </p:cNvSpPr>
          <p:nvPr>
            <p:ph type="body" idx="3"/>
          </p:nvPr>
        </p:nvSpPr>
        <p:spPr>
          <a:xfrm>
            <a:off x="6193914" y="1535196"/>
            <a:ext cx="5389435" cy="639424"/>
          </a:xfrm>
        </p:spPr>
        <p:txBody>
          <a:bodyPr anchor="b"/>
          <a:lstStyle>
            <a:lvl1pPr marL="0" indent="0">
              <a:buNone/>
              <a:tabLst>
                <a:tab pos="829220" algn="l"/>
                <a:tab pos="1658763" algn="l"/>
                <a:tab pos="2488307" algn="l"/>
                <a:tab pos="3317851" algn="l"/>
                <a:tab pos="4147395" algn="l"/>
                <a:tab pos="4976938" algn="l"/>
                <a:tab pos="5806482" algn="l"/>
                <a:tab pos="6636026" algn="l"/>
                <a:tab pos="7465569" algn="l"/>
                <a:tab pos="8295113" algn="l"/>
                <a:tab pos="9124657" algn="l"/>
              </a:tabLst>
              <a:defRPr sz="2177" b="1"/>
            </a:lvl1pPr>
          </a:lstStyle>
          <a:p>
            <a:pPr lvl="0"/>
            <a:r>
              <a:rPr lang="de-DE"/>
              <a:t>Textmasterformat bearbeiten</a:t>
            </a:r>
          </a:p>
        </p:txBody>
      </p:sp>
      <p:sp>
        <p:nvSpPr>
          <p:cNvPr id="6" name="Inhaltsplatzhalter 5"/>
          <p:cNvSpPr txBox="1">
            <a:spLocks noGrp="1"/>
          </p:cNvSpPr>
          <p:nvPr>
            <p:ph idx="4"/>
          </p:nvPr>
        </p:nvSpPr>
        <p:spPr>
          <a:xfrm>
            <a:off x="6193914" y="2174631"/>
            <a:ext cx="5389435" cy="3951776"/>
          </a:xfrm>
        </p:spPr>
        <p:txBody>
          <a:bodyPr/>
          <a:lstStyle>
            <a:lvl1pPr>
              <a:defRPr sz="2177"/>
            </a:lvl1pPr>
            <a:lvl2pPr>
              <a:defRPr sz="1814"/>
            </a:lvl2pPr>
            <a:lvl3pPr>
              <a:defRPr sz="1633"/>
            </a:lvl3pPr>
            <a:lvl4pPr>
              <a:defRPr sz="1452"/>
            </a:lvl4pPr>
            <a:lvl5pPr>
              <a:defRPr sz="1452"/>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txBox="1">
            <a:spLocks noGrp="1"/>
          </p:cNvSpPr>
          <p:nvPr>
            <p:ph type="dt" sz="half" idx="7"/>
          </p:nvPr>
        </p:nvSpPr>
        <p:spPr/>
        <p:txBody>
          <a:bodyPr/>
          <a:lstStyle>
            <a:lvl1pPr>
              <a:defRPr/>
            </a:lvl1pPr>
          </a:lstStyle>
          <a:p>
            <a:pPr lvl="0"/>
            <a:fld id="{B96B6008-8EA3-4199-80E0-B26DE62A44E8}" type="datetime1">
              <a:rPr lang="it-IT" smtClean="0"/>
              <a:t>24/03/2025</a:t>
            </a:fld>
            <a:endParaRPr lang="de-DE"/>
          </a:p>
        </p:txBody>
      </p:sp>
      <p:sp>
        <p:nvSpPr>
          <p:cNvPr id="8" name="Fußzeilenplatzhalter 7"/>
          <p:cNvSpPr txBox="1">
            <a:spLocks noGrp="1"/>
          </p:cNvSpPr>
          <p:nvPr>
            <p:ph type="ftr" sz="quarter" idx="9"/>
          </p:nvPr>
        </p:nvSpPr>
        <p:spPr/>
        <p:txBody>
          <a:bodyPr/>
          <a:lstStyle>
            <a:lvl1pPr>
              <a:defRPr/>
            </a:lvl1pPr>
          </a:lstStyle>
          <a:p>
            <a:pPr lvl="0"/>
            <a:r>
              <a:rPr lang="de-DE"/>
              <a:t>Michele Punturo</a:t>
            </a:r>
          </a:p>
        </p:txBody>
      </p:sp>
      <p:sp>
        <p:nvSpPr>
          <p:cNvPr id="9" name="Foliennummernplatzhalter 8"/>
          <p:cNvSpPr txBox="1">
            <a:spLocks noGrp="1"/>
          </p:cNvSpPr>
          <p:nvPr>
            <p:ph type="sldNum" sz="quarter" idx="8"/>
          </p:nvPr>
        </p:nvSpPr>
        <p:spPr/>
        <p:txBody>
          <a:bodyPr/>
          <a:lstStyle>
            <a:lvl1pPr>
              <a:defRPr/>
            </a:lvl1pPr>
          </a:lstStyle>
          <a:p>
            <a:pPr lvl="0"/>
            <a:fld id="{594C0D3E-A88C-4A76-A97D-DA3DF6F988EE}" type="slidenum">
              <a:t>‹Nr.›</a:t>
            </a:fld>
            <a:endParaRPr lang="de-DE"/>
          </a:p>
        </p:txBody>
      </p:sp>
    </p:spTree>
    <p:extLst>
      <p:ext uri="{BB962C8B-B14F-4D97-AF65-F5344CB8AC3E}">
        <p14:creationId xmlns:p14="http://schemas.microsoft.com/office/powerpoint/2010/main" val="34691208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D70A666C-0F95-4B17-A1BE-CAE95F6672A8}"/>
              </a:ext>
            </a:extLst>
          </p:cNvPr>
          <p:cNvSpPr/>
          <p:nvPr userDrawn="1"/>
        </p:nvSpPr>
        <p:spPr>
          <a:xfrm>
            <a:off x="-59961" y="0"/>
            <a:ext cx="9338872" cy="681001"/>
          </a:xfrm>
          <a:prstGeom prst="rect">
            <a:avLst/>
          </a:prstGeom>
          <a:solidFill>
            <a:srgbClr val="ED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txBox="1">
            <a:spLocks noGrp="1"/>
          </p:cNvSpPr>
          <p:nvPr>
            <p:ph type="title"/>
          </p:nvPr>
        </p:nvSpPr>
        <p:spPr>
          <a:xfrm>
            <a:off x="543575" y="0"/>
            <a:ext cx="10710398" cy="643929"/>
          </a:xfrm>
        </p:spPr>
        <p:txBody>
          <a:bodyPr/>
          <a:lstStyle>
            <a:lvl1pPr>
              <a:defRPr>
                <a:solidFill>
                  <a:srgbClr val="007463"/>
                </a:solidFill>
              </a:defRPr>
            </a:lvl1pPr>
          </a:lstStyle>
          <a:p>
            <a:pPr lvl="0"/>
            <a:r>
              <a:rPr lang="de-DE" dirty="0"/>
              <a:t>Titelmasterformat durch Klicken bearbeiten</a:t>
            </a:r>
          </a:p>
        </p:txBody>
      </p:sp>
      <p:sp>
        <p:nvSpPr>
          <p:cNvPr id="5" name="Foliennummernplatzhalter 4"/>
          <p:cNvSpPr txBox="1">
            <a:spLocks noGrp="1"/>
          </p:cNvSpPr>
          <p:nvPr>
            <p:ph type="sldNum" sz="quarter" idx="8"/>
          </p:nvPr>
        </p:nvSpPr>
        <p:spPr/>
        <p:txBody>
          <a:bodyPr/>
          <a:lstStyle>
            <a:lvl1pPr>
              <a:defRPr/>
            </a:lvl1pPr>
          </a:lstStyle>
          <a:p>
            <a:pPr lvl="0"/>
            <a:fld id="{710B8EA6-9440-4CBE-A916-9B1BC747F3F5}" type="slidenum">
              <a:t>‹Nr.›</a:t>
            </a:fld>
            <a:endParaRPr lang="de-DE"/>
          </a:p>
        </p:txBody>
      </p:sp>
      <p:grpSp>
        <p:nvGrpSpPr>
          <p:cNvPr id="6" name="Group 11">
            <a:extLst>
              <a:ext uri="{FF2B5EF4-FFF2-40B4-BE49-F238E27FC236}">
                <a16:creationId xmlns:a16="http://schemas.microsoft.com/office/drawing/2014/main" id="{2DCD3D14-0DC8-4F40-844B-DBCE935D1C6C}"/>
              </a:ext>
            </a:extLst>
          </p:cNvPr>
          <p:cNvGrpSpPr/>
          <p:nvPr userDrawn="1"/>
        </p:nvGrpSpPr>
        <p:grpSpPr>
          <a:xfrm rot="10800000">
            <a:off x="-2635172" y="681006"/>
            <a:ext cx="15177009" cy="81329"/>
            <a:chOff x="2024185" y="869307"/>
            <a:chExt cx="10366102" cy="81329"/>
          </a:xfrm>
        </p:grpSpPr>
        <p:cxnSp>
          <p:nvCxnSpPr>
            <p:cNvPr id="7" name="Gerade Verbindung 12">
              <a:extLst>
                <a:ext uri="{FF2B5EF4-FFF2-40B4-BE49-F238E27FC236}">
                  <a16:creationId xmlns:a16="http://schemas.microsoft.com/office/drawing/2014/main" id="{19618200-C8A3-480A-8D9F-42D6293915AA}"/>
                </a:ext>
              </a:extLst>
            </p:cNvPr>
            <p:cNvCxnSpPr/>
            <p:nvPr userDrawn="1"/>
          </p:nvCxnSpPr>
          <p:spPr>
            <a:xfrm>
              <a:off x="3409700" y="950636"/>
              <a:ext cx="8980587" cy="0"/>
            </a:xfrm>
            <a:prstGeom prst="line">
              <a:avLst/>
            </a:prstGeom>
            <a:ln w="25400" cap="rnd">
              <a:solidFill>
                <a:srgbClr val="007463"/>
              </a:solidFill>
            </a:ln>
          </p:spPr>
          <p:style>
            <a:lnRef idx="1">
              <a:schemeClr val="accent1"/>
            </a:lnRef>
            <a:fillRef idx="0">
              <a:schemeClr val="accent1"/>
            </a:fillRef>
            <a:effectRef idx="0">
              <a:schemeClr val="accent1"/>
            </a:effectRef>
            <a:fontRef idx="minor">
              <a:schemeClr val="tx1"/>
            </a:fontRef>
          </p:style>
        </p:cxnSp>
        <p:cxnSp>
          <p:nvCxnSpPr>
            <p:cNvPr id="8" name="Gerade Verbindung 14">
              <a:extLst>
                <a:ext uri="{FF2B5EF4-FFF2-40B4-BE49-F238E27FC236}">
                  <a16:creationId xmlns:a16="http://schemas.microsoft.com/office/drawing/2014/main" id="{E0A63536-0164-44C1-841F-6E49E3BE4493}"/>
                </a:ext>
              </a:extLst>
            </p:cNvPr>
            <p:cNvCxnSpPr/>
            <p:nvPr userDrawn="1"/>
          </p:nvCxnSpPr>
          <p:spPr>
            <a:xfrm>
              <a:off x="2024185" y="869307"/>
              <a:ext cx="10151940" cy="0"/>
            </a:xfrm>
            <a:prstGeom prst="line">
              <a:avLst/>
            </a:prstGeom>
            <a:ln w="25400" cap="rnd">
              <a:solidFill>
                <a:srgbClr val="008F7A"/>
              </a:solidFill>
            </a:ln>
          </p:spPr>
          <p:style>
            <a:lnRef idx="1">
              <a:schemeClr val="accent1"/>
            </a:lnRef>
            <a:fillRef idx="0">
              <a:schemeClr val="accent1"/>
            </a:fillRef>
            <a:effectRef idx="0">
              <a:schemeClr val="accent1"/>
            </a:effectRef>
            <a:fontRef idx="minor">
              <a:schemeClr val="tx1"/>
            </a:fontRef>
          </p:style>
        </p:cxnSp>
      </p:grpSp>
      <p:pic>
        <p:nvPicPr>
          <p:cNvPr id="9" name="Immagine 1">
            <a:extLst>
              <a:ext uri="{FF2B5EF4-FFF2-40B4-BE49-F238E27FC236}">
                <a16:creationId xmlns:a16="http://schemas.microsoft.com/office/drawing/2014/main" id="{7B5DDB38-EA11-43DD-869D-4C715E8C02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13663" y="-26026"/>
            <a:ext cx="2995453" cy="812033"/>
          </a:xfrm>
          <a:prstGeom prst="rect">
            <a:avLst/>
          </a:prstGeom>
        </p:spPr>
      </p:pic>
    </p:spTree>
    <p:extLst>
      <p:ext uri="{BB962C8B-B14F-4D97-AF65-F5344CB8AC3E}">
        <p14:creationId xmlns:p14="http://schemas.microsoft.com/office/powerpoint/2010/main" val="41320133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4" name="Foliennummernplatzhalter 3"/>
          <p:cNvSpPr txBox="1">
            <a:spLocks noGrp="1"/>
          </p:cNvSpPr>
          <p:nvPr>
            <p:ph type="sldNum" sz="quarter" idx="8"/>
          </p:nvPr>
        </p:nvSpPr>
        <p:spPr/>
        <p:txBody>
          <a:bodyPr/>
          <a:lstStyle>
            <a:lvl1pPr>
              <a:defRPr/>
            </a:lvl1pPr>
          </a:lstStyle>
          <a:p>
            <a:pPr lvl="0"/>
            <a:fld id="{E98922F6-C5C2-4EEE-9AC4-3973278DF3C3}" type="slidenum">
              <a:t>‹Nr.›</a:t>
            </a:fld>
            <a:endParaRPr lang="de-DE"/>
          </a:p>
        </p:txBody>
      </p:sp>
    </p:spTree>
    <p:extLst>
      <p:ext uri="{BB962C8B-B14F-4D97-AF65-F5344CB8AC3E}">
        <p14:creationId xmlns:p14="http://schemas.microsoft.com/office/powerpoint/2010/main" val="11144824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txBox="1">
            <a:spLocks noGrp="1"/>
          </p:cNvSpPr>
          <p:nvPr>
            <p:ph type="title"/>
          </p:nvPr>
        </p:nvSpPr>
        <p:spPr>
          <a:xfrm>
            <a:off x="610556" y="273629"/>
            <a:ext cx="4010884" cy="1160765"/>
          </a:xfrm>
        </p:spPr>
        <p:txBody>
          <a:bodyPr anchor="b"/>
          <a:lstStyle>
            <a:lvl1pPr>
              <a:defRPr sz="1814" b="1"/>
            </a:lvl1pPr>
          </a:lstStyle>
          <a:p>
            <a:pPr lvl="0"/>
            <a:r>
              <a:rPr lang="de-DE"/>
              <a:t>Titelmasterformat durch Klicken bearbeiten</a:t>
            </a:r>
          </a:p>
        </p:txBody>
      </p:sp>
      <p:sp>
        <p:nvSpPr>
          <p:cNvPr id="3" name="Inhaltsplatzhalter 2"/>
          <p:cNvSpPr txBox="1">
            <a:spLocks noGrp="1"/>
          </p:cNvSpPr>
          <p:nvPr>
            <p:ph idx="1"/>
          </p:nvPr>
        </p:nvSpPr>
        <p:spPr>
          <a:xfrm>
            <a:off x="4767355" y="273627"/>
            <a:ext cx="6815994" cy="5852778"/>
          </a:xfrm>
        </p:spPr>
        <p:txBody>
          <a:bodyPr/>
          <a:lstStyle>
            <a:lvl1pPr>
              <a:defRPr sz="2903"/>
            </a:lvl1pPr>
            <a:lvl2pPr>
              <a:defRPr/>
            </a:lvl2pPr>
            <a:lvl3pPr>
              <a:defRPr sz="2177"/>
            </a:lvl3pPr>
            <a:lvl4pPr>
              <a:defRPr sz="1814"/>
            </a:lvl4pPr>
            <a:lvl5pPr>
              <a:defRPr sz="1814"/>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txBox="1">
            <a:spLocks noGrp="1"/>
          </p:cNvSpPr>
          <p:nvPr>
            <p:ph type="body" idx="2"/>
          </p:nvPr>
        </p:nvSpPr>
        <p:spPr>
          <a:xfrm>
            <a:off x="610556" y="1434394"/>
            <a:ext cx="4010884" cy="4692013"/>
          </a:xfrm>
        </p:spPr>
        <p:txBody>
          <a:bodyPr/>
          <a:lstStyle>
            <a:lvl1pPr marL="0" indent="0">
              <a:buNone/>
              <a:tabLst>
                <a:tab pos="829220" algn="l"/>
                <a:tab pos="1658763" algn="l"/>
                <a:tab pos="2488307" algn="l"/>
                <a:tab pos="3317851" algn="l"/>
                <a:tab pos="4147395" algn="l"/>
                <a:tab pos="4976938" algn="l"/>
                <a:tab pos="5806482" algn="l"/>
                <a:tab pos="6636026" algn="l"/>
                <a:tab pos="7465569" algn="l"/>
                <a:tab pos="8295113" algn="l"/>
                <a:tab pos="9124657" algn="l"/>
              </a:tabLst>
              <a:defRPr sz="1270"/>
            </a:lvl1pPr>
          </a:lstStyle>
          <a:p>
            <a:pPr lvl="0"/>
            <a:r>
              <a:rPr lang="de-DE"/>
              <a:t>Textmasterformat bearbeiten</a:t>
            </a:r>
          </a:p>
        </p:txBody>
      </p:sp>
      <p:sp>
        <p:nvSpPr>
          <p:cNvPr id="7" name="Foliennummernplatzhalter 6"/>
          <p:cNvSpPr txBox="1">
            <a:spLocks noGrp="1"/>
          </p:cNvSpPr>
          <p:nvPr>
            <p:ph type="sldNum" sz="quarter" idx="8"/>
          </p:nvPr>
        </p:nvSpPr>
        <p:spPr/>
        <p:txBody>
          <a:bodyPr/>
          <a:lstStyle>
            <a:lvl1pPr>
              <a:defRPr/>
            </a:lvl1pPr>
          </a:lstStyle>
          <a:p>
            <a:pPr lvl="0"/>
            <a:fld id="{B950E7B3-361A-40FA-8190-CA044C2027B1}" type="slidenum">
              <a:t>‹Nr.›</a:t>
            </a:fld>
            <a:endParaRPr lang="de-DE"/>
          </a:p>
        </p:txBody>
      </p:sp>
    </p:spTree>
    <p:extLst>
      <p:ext uri="{BB962C8B-B14F-4D97-AF65-F5344CB8AC3E}">
        <p14:creationId xmlns:p14="http://schemas.microsoft.com/office/powerpoint/2010/main" val="36683440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txBox="1">
            <a:spLocks noGrp="1"/>
          </p:cNvSpPr>
          <p:nvPr>
            <p:ph type="title"/>
          </p:nvPr>
        </p:nvSpPr>
        <p:spPr>
          <a:xfrm>
            <a:off x="2390403" y="4800027"/>
            <a:ext cx="7315195" cy="567421"/>
          </a:xfrm>
        </p:spPr>
        <p:txBody>
          <a:bodyPr anchor="b"/>
          <a:lstStyle>
            <a:lvl1pPr>
              <a:defRPr sz="1814" b="1"/>
            </a:lvl1pPr>
          </a:lstStyle>
          <a:p>
            <a:pPr lvl="0"/>
            <a:r>
              <a:rPr lang="de-DE"/>
              <a:t>Titelmasterformat durch Klicken bearbeiten</a:t>
            </a:r>
          </a:p>
        </p:txBody>
      </p:sp>
      <p:sp>
        <p:nvSpPr>
          <p:cNvPr id="3" name="Bildplatzhalter 2"/>
          <p:cNvSpPr txBox="1">
            <a:spLocks noGrp="1"/>
          </p:cNvSpPr>
          <p:nvPr>
            <p:ph type="pic" idx="1"/>
          </p:nvPr>
        </p:nvSpPr>
        <p:spPr>
          <a:xfrm>
            <a:off x="2390403" y="612068"/>
            <a:ext cx="7315195" cy="4115956"/>
          </a:xfrm>
        </p:spPr>
        <p:txBody>
          <a:bodyPr/>
          <a:lstStyle>
            <a:lvl1pPr marL="0" indent="0">
              <a:buNone/>
              <a:tabLst>
                <a:tab pos="829220" algn="l"/>
                <a:tab pos="1658763" algn="l"/>
                <a:tab pos="2488307" algn="l"/>
                <a:tab pos="3317851" algn="l"/>
                <a:tab pos="4147395" algn="l"/>
                <a:tab pos="4976938" algn="l"/>
                <a:tab pos="5806482" algn="l"/>
                <a:tab pos="6636026" algn="l"/>
                <a:tab pos="7465569" algn="l"/>
                <a:tab pos="8295113" algn="l"/>
                <a:tab pos="9124657" algn="l"/>
              </a:tabLst>
              <a:defRPr sz="2903"/>
            </a:lvl1pPr>
          </a:lstStyle>
          <a:p>
            <a:pPr lvl="0"/>
            <a:endParaRPr lang="de-DE"/>
          </a:p>
        </p:txBody>
      </p:sp>
      <p:sp>
        <p:nvSpPr>
          <p:cNvPr id="4" name="Textplatzhalter 3"/>
          <p:cNvSpPr txBox="1">
            <a:spLocks noGrp="1"/>
          </p:cNvSpPr>
          <p:nvPr>
            <p:ph type="body" idx="2"/>
          </p:nvPr>
        </p:nvSpPr>
        <p:spPr>
          <a:xfrm>
            <a:off x="2390403" y="5367447"/>
            <a:ext cx="7315195" cy="805048"/>
          </a:xfrm>
        </p:spPr>
        <p:txBody>
          <a:bodyPr/>
          <a:lstStyle>
            <a:lvl1pPr marL="0" indent="0">
              <a:buNone/>
              <a:tabLst>
                <a:tab pos="829220" algn="l"/>
                <a:tab pos="1658763" algn="l"/>
                <a:tab pos="2488307" algn="l"/>
                <a:tab pos="3317851" algn="l"/>
                <a:tab pos="4147395" algn="l"/>
                <a:tab pos="4976938" algn="l"/>
                <a:tab pos="5806482" algn="l"/>
                <a:tab pos="6636026" algn="l"/>
                <a:tab pos="7465569" algn="l"/>
                <a:tab pos="8295113" algn="l"/>
                <a:tab pos="9124657" algn="l"/>
              </a:tabLst>
              <a:defRPr sz="1270"/>
            </a:lvl1pPr>
          </a:lstStyle>
          <a:p>
            <a:pPr lvl="0"/>
            <a:r>
              <a:rPr lang="de-DE"/>
              <a:t>Textmasterformat bearbeiten</a:t>
            </a:r>
          </a:p>
        </p:txBody>
      </p:sp>
      <p:sp>
        <p:nvSpPr>
          <p:cNvPr id="7" name="Foliennummernplatzhalter 6"/>
          <p:cNvSpPr txBox="1">
            <a:spLocks noGrp="1"/>
          </p:cNvSpPr>
          <p:nvPr>
            <p:ph type="sldNum" sz="quarter" idx="8"/>
          </p:nvPr>
        </p:nvSpPr>
        <p:spPr/>
        <p:txBody>
          <a:bodyPr/>
          <a:lstStyle>
            <a:lvl1pPr>
              <a:defRPr/>
            </a:lvl1pPr>
          </a:lstStyle>
          <a:p>
            <a:pPr lvl="0"/>
            <a:fld id="{02CC2C19-3679-4BAD-A63B-7F82097CE9A4}" type="slidenum">
              <a:t>‹Nr.›</a:t>
            </a:fld>
            <a:endParaRPr lang="de-DE"/>
          </a:p>
        </p:txBody>
      </p:sp>
    </p:spTree>
    <p:extLst>
      <p:ext uri="{BB962C8B-B14F-4D97-AF65-F5344CB8AC3E}">
        <p14:creationId xmlns:p14="http://schemas.microsoft.com/office/powerpoint/2010/main" val="7821673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txBox="1">
            <a:spLocks noGrp="1"/>
          </p:cNvSpPr>
          <p:nvPr>
            <p:ph type="title"/>
          </p:nvPr>
        </p:nvSpPr>
        <p:spPr/>
        <p:txBody>
          <a:bodyPr/>
          <a:lstStyle>
            <a:lvl1pPr>
              <a:defRPr/>
            </a:lvl1pPr>
          </a:lstStyle>
          <a:p>
            <a:pPr lvl="0"/>
            <a:r>
              <a:rPr lang="de-DE"/>
              <a:t>Titelmasterformat durch Klicken bearbeiten</a:t>
            </a:r>
          </a:p>
        </p:txBody>
      </p:sp>
      <p:sp>
        <p:nvSpPr>
          <p:cNvPr id="3" name="Vertikaler Textplatzhalt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txBox="1">
            <a:spLocks noGrp="1"/>
          </p:cNvSpPr>
          <p:nvPr>
            <p:ph type="dt" sz="half" idx="7"/>
          </p:nvPr>
        </p:nvSpPr>
        <p:spPr/>
        <p:txBody>
          <a:bodyPr/>
          <a:lstStyle>
            <a:lvl1pPr>
              <a:defRPr/>
            </a:lvl1pPr>
          </a:lstStyle>
          <a:p>
            <a:pPr lvl="0"/>
            <a:fld id="{F65BEF46-56C2-4A38-B2C0-E9DD68F5FB25}" type="datetime1">
              <a:rPr lang="it-IT" smtClean="0"/>
              <a:t>24/03/2025</a:t>
            </a:fld>
            <a:endParaRPr lang="de-DE"/>
          </a:p>
        </p:txBody>
      </p:sp>
      <p:sp>
        <p:nvSpPr>
          <p:cNvPr id="6" name="Foliennummernplatzhalter 5"/>
          <p:cNvSpPr txBox="1">
            <a:spLocks noGrp="1"/>
          </p:cNvSpPr>
          <p:nvPr>
            <p:ph type="sldNum" sz="quarter" idx="8"/>
          </p:nvPr>
        </p:nvSpPr>
        <p:spPr/>
        <p:txBody>
          <a:bodyPr/>
          <a:lstStyle>
            <a:lvl1pPr>
              <a:defRPr/>
            </a:lvl1pPr>
          </a:lstStyle>
          <a:p>
            <a:pPr lvl="0"/>
            <a:fld id="{0C315371-5C7B-4787-8FEB-67DB8BA922B2}" type="slidenum">
              <a:t>‹Nr.›</a:t>
            </a:fld>
            <a:endParaRPr lang="de-DE"/>
          </a:p>
        </p:txBody>
      </p:sp>
    </p:spTree>
    <p:extLst>
      <p:ext uri="{BB962C8B-B14F-4D97-AF65-F5344CB8AC3E}">
        <p14:creationId xmlns:p14="http://schemas.microsoft.com/office/powerpoint/2010/main" val="36841003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txBox="1">
            <a:spLocks noGrp="1"/>
          </p:cNvSpPr>
          <p:nvPr>
            <p:ph type="title" orient="vert"/>
          </p:nvPr>
        </p:nvSpPr>
        <p:spPr>
          <a:xfrm>
            <a:off x="8839685" y="273627"/>
            <a:ext cx="2741764" cy="5857091"/>
          </a:xfrm>
        </p:spPr>
        <p:txBody>
          <a:bodyPr vert="eaVert"/>
          <a:lstStyle>
            <a:lvl1pPr>
              <a:defRPr/>
            </a:lvl1pPr>
          </a:lstStyle>
          <a:p>
            <a:pPr lvl="0"/>
            <a:r>
              <a:rPr lang="de-DE"/>
              <a:t>Titelmasterformat durch Klicken bearbeiten</a:t>
            </a:r>
          </a:p>
        </p:txBody>
      </p:sp>
      <p:sp>
        <p:nvSpPr>
          <p:cNvPr id="3" name="Vertikaler Textplatzhalter 2"/>
          <p:cNvSpPr txBox="1">
            <a:spLocks noGrp="1"/>
          </p:cNvSpPr>
          <p:nvPr>
            <p:ph type="body" orient="vert" idx="1"/>
          </p:nvPr>
        </p:nvSpPr>
        <p:spPr>
          <a:xfrm>
            <a:off x="608643" y="273627"/>
            <a:ext cx="8046717" cy="5857091"/>
          </a:xfrm>
        </p:spPr>
        <p:txBody>
          <a:bodyPr vert="eaVert"/>
          <a:lstStyle>
            <a:lvl1pPr>
              <a:defRPr/>
            </a:lvl1pPr>
            <a:lvl2pPr>
              <a:defRPr/>
            </a:lvl2pPr>
            <a:lvl3pPr>
              <a:defRPr/>
            </a:lvl3pPr>
            <a:lvl4pPr>
              <a:defRPr/>
            </a:lvl4pPr>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p:cNvSpPr txBox="1">
            <a:spLocks noGrp="1"/>
          </p:cNvSpPr>
          <p:nvPr>
            <p:ph type="sldNum" sz="quarter" idx="8"/>
          </p:nvPr>
        </p:nvSpPr>
        <p:spPr/>
        <p:txBody>
          <a:bodyPr/>
          <a:lstStyle>
            <a:lvl1pPr>
              <a:defRPr/>
            </a:lvl1pPr>
          </a:lstStyle>
          <a:p>
            <a:pPr lvl="0"/>
            <a:fld id="{C00BB4C7-320E-489D-A402-86891896D332}" type="slidenum">
              <a:t>‹Nr.›</a:t>
            </a:fld>
            <a:endParaRPr lang="de-DE"/>
          </a:p>
        </p:txBody>
      </p:sp>
    </p:spTree>
    <p:extLst>
      <p:ext uri="{BB962C8B-B14F-4D97-AF65-F5344CB8AC3E}">
        <p14:creationId xmlns:p14="http://schemas.microsoft.com/office/powerpoint/2010/main" val="34031567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02FE5D-2466-400C-B791-DE9B73125328}"/>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797B23D4-917F-435D-8531-30B7AEA4AC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F908C60F-F5C4-4E3D-A179-2B1DCC03FE2F}"/>
              </a:ext>
            </a:extLst>
          </p:cNvPr>
          <p:cNvSpPr>
            <a:spLocks noGrp="1"/>
          </p:cNvSpPr>
          <p:nvPr>
            <p:ph type="dt" sz="half" idx="10"/>
          </p:nvPr>
        </p:nvSpPr>
        <p:spPr/>
        <p:txBody>
          <a:bodyPr/>
          <a:lstStyle/>
          <a:p>
            <a:fld id="{6820E742-9551-49B2-B888-BE0AB0A44B8B}" type="datetimeFigureOut">
              <a:rPr lang="de-DE" smtClean="0"/>
              <a:t>24.03.2025</a:t>
            </a:fld>
            <a:endParaRPr lang="de-DE"/>
          </a:p>
        </p:txBody>
      </p:sp>
      <p:sp>
        <p:nvSpPr>
          <p:cNvPr id="5" name="Fußzeilenplatzhalter 4">
            <a:extLst>
              <a:ext uri="{FF2B5EF4-FFF2-40B4-BE49-F238E27FC236}">
                <a16:creationId xmlns:a16="http://schemas.microsoft.com/office/drawing/2014/main" id="{581CA27D-1A68-4834-8E82-C8EECD83B24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8B05FC4-9FF9-4DF5-A8B4-DD2EFE5F2A16}"/>
              </a:ext>
            </a:extLst>
          </p:cNvPr>
          <p:cNvSpPr>
            <a:spLocks noGrp="1"/>
          </p:cNvSpPr>
          <p:nvPr>
            <p:ph type="sldNum" sz="quarter" idx="12"/>
          </p:nvPr>
        </p:nvSpPr>
        <p:spPr/>
        <p:txBody>
          <a:bodyPr/>
          <a:lstStyle/>
          <a:p>
            <a:fld id="{BD42B218-A235-444D-95A2-73B2E502243E}" type="slidenum">
              <a:rPr lang="de-DE" smtClean="0"/>
              <a:t>‹Nr.›</a:t>
            </a:fld>
            <a:endParaRPr lang="de-DE"/>
          </a:p>
        </p:txBody>
      </p:sp>
    </p:spTree>
    <p:extLst>
      <p:ext uri="{BB962C8B-B14F-4D97-AF65-F5344CB8AC3E}">
        <p14:creationId xmlns:p14="http://schemas.microsoft.com/office/powerpoint/2010/main" val="178489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866D11-333A-4A04-A216-A26BD3DE2AF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3D81BB5-B1CA-4ACD-9534-33C1B32BFB8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1637AA8-907B-4616-8D16-F96DD9936F7A}"/>
              </a:ext>
            </a:extLst>
          </p:cNvPr>
          <p:cNvSpPr>
            <a:spLocks noGrp="1"/>
          </p:cNvSpPr>
          <p:nvPr>
            <p:ph type="dt" sz="half" idx="10"/>
          </p:nvPr>
        </p:nvSpPr>
        <p:spPr/>
        <p:txBody>
          <a:bodyPr/>
          <a:lstStyle/>
          <a:p>
            <a:fld id="{6820E742-9551-49B2-B888-BE0AB0A44B8B}" type="datetimeFigureOut">
              <a:rPr lang="de-DE" smtClean="0"/>
              <a:t>24.03.2025</a:t>
            </a:fld>
            <a:endParaRPr lang="de-DE"/>
          </a:p>
        </p:txBody>
      </p:sp>
      <p:sp>
        <p:nvSpPr>
          <p:cNvPr id="5" name="Fußzeilenplatzhalter 4">
            <a:extLst>
              <a:ext uri="{FF2B5EF4-FFF2-40B4-BE49-F238E27FC236}">
                <a16:creationId xmlns:a16="http://schemas.microsoft.com/office/drawing/2014/main" id="{D26EB9EF-AF8E-433D-B18D-EDCB69E4724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2CE8FA9-D935-4400-BB35-CFA570452E9F}"/>
              </a:ext>
            </a:extLst>
          </p:cNvPr>
          <p:cNvSpPr>
            <a:spLocks noGrp="1"/>
          </p:cNvSpPr>
          <p:nvPr>
            <p:ph type="sldNum" sz="quarter" idx="12"/>
          </p:nvPr>
        </p:nvSpPr>
        <p:spPr/>
        <p:txBody>
          <a:bodyPr/>
          <a:lstStyle/>
          <a:p>
            <a:fld id="{BD42B218-A235-444D-95A2-73B2E502243E}" type="slidenum">
              <a:rPr lang="de-DE" smtClean="0"/>
              <a:t>‹Nr.›</a:t>
            </a:fld>
            <a:endParaRPr lang="de-DE"/>
          </a:p>
        </p:txBody>
      </p:sp>
    </p:spTree>
    <p:extLst>
      <p:ext uri="{BB962C8B-B14F-4D97-AF65-F5344CB8AC3E}">
        <p14:creationId xmlns:p14="http://schemas.microsoft.com/office/powerpoint/2010/main" val="1657576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de-DE" smtClean="0"/>
              <a:pPr/>
              <a:t>‹Nr.›</a:t>
            </a:fld>
            <a:endParaRPr lang="de-DE"/>
          </a:p>
        </p:txBody>
      </p:sp>
    </p:spTree>
    <p:extLst>
      <p:ext uri="{BB962C8B-B14F-4D97-AF65-F5344CB8AC3E}">
        <p14:creationId xmlns:p14="http://schemas.microsoft.com/office/powerpoint/2010/main" val="14668909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D159FB-E5F4-43F6-B7FE-7417A92493AC}"/>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FDC88347-907B-4C07-A366-521C2696F2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B2ED8D3D-E72E-42BD-8DF8-D17E213205F2}"/>
              </a:ext>
            </a:extLst>
          </p:cNvPr>
          <p:cNvSpPr>
            <a:spLocks noGrp="1"/>
          </p:cNvSpPr>
          <p:nvPr>
            <p:ph type="dt" sz="half" idx="10"/>
          </p:nvPr>
        </p:nvSpPr>
        <p:spPr/>
        <p:txBody>
          <a:bodyPr/>
          <a:lstStyle/>
          <a:p>
            <a:fld id="{6820E742-9551-49B2-B888-BE0AB0A44B8B}" type="datetimeFigureOut">
              <a:rPr lang="de-DE" smtClean="0"/>
              <a:t>24.03.2025</a:t>
            </a:fld>
            <a:endParaRPr lang="de-DE"/>
          </a:p>
        </p:txBody>
      </p:sp>
      <p:sp>
        <p:nvSpPr>
          <p:cNvPr id="5" name="Fußzeilenplatzhalter 4">
            <a:extLst>
              <a:ext uri="{FF2B5EF4-FFF2-40B4-BE49-F238E27FC236}">
                <a16:creationId xmlns:a16="http://schemas.microsoft.com/office/drawing/2014/main" id="{0988A563-3BB4-4E67-838B-369B1002CFC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00DAD7B-5455-4DC9-B88F-788B8E034129}"/>
              </a:ext>
            </a:extLst>
          </p:cNvPr>
          <p:cNvSpPr>
            <a:spLocks noGrp="1"/>
          </p:cNvSpPr>
          <p:nvPr>
            <p:ph type="sldNum" sz="quarter" idx="12"/>
          </p:nvPr>
        </p:nvSpPr>
        <p:spPr/>
        <p:txBody>
          <a:bodyPr/>
          <a:lstStyle/>
          <a:p>
            <a:fld id="{BD42B218-A235-444D-95A2-73B2E502243E}" type="slidenum">
              <a:rPr lang="de-DE" smtClean="0"/>
              <a:t>‹Nr.›</a:t>
            </a:fld>
            <a:endParaRPr lang="de-DE"/>
          </a:p>
        </p:txBody>
      </p:sp>
    </p:spTree>
    <p:extLst>
      <p:ext uri="{BB962C8B-B14F-4D97-AF65-F5344CB8AC3E}">
        <p14:creationId xmlns:p14="http://schemas.microsoft.com/office/powerpoint/2010/main" val="1480018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C838AB-6BE1-40F0-96B4-BCBC9793389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BE36764-664C-45EF-B2A4-85E2F84893D6}"/>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A4F77075-F076-4110-83FE-8EDC6B82CE65}"/>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EB01BCC2-4C6C-403B-A89B-C01CD01CC5F6}"/>
              </a:ext>
            </a:extLst>
          </p:cNvPr>
          <p:cNvSpPr>
            <a:spLocks noGrp="1"/>
          </p:cNvSpPr>
          <p:nvPr>
            <p:ph type="dt" sz="half" idx="10"/>
          </p:nvPr>
        </p:nvSpPr>
        <p:spPr/>
        <p:txBody>
          <a:bodyPr/>
          <a:lstStyle/>
          <a:p>
            <a:fld id="{6820E742-9551-49B2-B888-BE0AB0A44B8B}" type="datetimeFigureOut">
              <a:rPr lang="de-DE" smtClean="0"/>
              <a:t>24.03.2025</a:t>
            </a:fld>
            <a:endParaRPr lang="de-DE"/>
          </a:p>
        </p:txBody>
      </p:sp>
      <p:sp>
        <p:nvSpPr>
          <p:cNvPr id="6" name="Fußzeilenplatzhalter 5">
            <a:extLst>
              <a:ext uri="{FF2B5EF4-FFF2-40B4-BE49-F238E27FC236}">
                <a16:creationId xmlns:a16="http://schemas.microsoft.com/office/drawing/2014/main" id="{FFFC3A03-3108-48BE-A90E-23BA5A496DC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374E1AFA-7AA7-4E06-8EB6-E38C36ECE1D2}"/>
              </a:ext>
            </a:extLst>
          </p:cNvPr>
          <p:cNvSpPr>
            <a:spLocks noGrp="1"/>
          </p:cNvSpPr>
          <p:nvPr>
            <p:ph type="sldNum" sz="quarter" idx="12"/>
          </p:nvPr>
        </p:nvSpPr>
        <p:spPr/>
        <p:txBody>
          <a:bodyPr/>
          <a:lstStyle/>
          <a:p>
            <a:fld id="{BD42B218-A235-444D-95A2-73B2E502243E}" type="slidenum">
              <a:rPr lang="de-DE" smtClean="0"/>
              <a:t>‹Nr.›</a:t>
            </a:fld>
            <a:endParaRPr lang="de-DE"/>
          </a:p>
        </p:txBody>
      </p:sp>
    </p:spTree>
    <p:extLst>
      <p:ext uri="{BB962C8B-B14F-4D97-AF65-F5344CB8AC3E}">
        <p14:creationId xmlns:p14="http://schemas.microsoft.com/office/powerpoint/2010/main" val="41139576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96EC9B-DC76-4212-B625-5A85F2432268}"/>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CCD35AF0-7875-4BC8-9937-E4B40806FD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52EF831-A93E-442B-84D0-E6E1AA56A301}"/>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967C5502-3601-4BEF-AD6D-C25E6F341F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A0D8A10-36E4-4453-8F75-622878A3223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905DDB8D-302E-4549-88F3-8570386025C5}"/>
              </a:ext>
            </a:extLst>
          </p:cNvPr>
          <p:cNvSpPr>
            <a:spLocks noGrp="1"/>
          </p:cNvSpPr>
          <p:nvPr>
            <p:ph type="dt" sz="half" idx="10"/>
          </p:nvPr>
        </p:nvSpPr>
        <p:spPr/>
        <p:txBody>
          <a:bodyPr/>
          <a:lstStyle/>
          <a:p>
            <a:fld id="{6820E742-9551-49B2-B888-BE0AB0A44B8B}" type="datetimeFigureOut">
              <a:rPr lang="de-DE" smtClean="0"/>
              <a:t>24.03.2025</a:t>
            </a:fld>
            <a:endParaRPr lang="de-DE"/>
          </a:p>
        </p:txBody>
      </p:sp>
      <p:sp>
        <p:nvSpPr>
          <p:cNvPr id="8" name="Fußzeilenplatzhalter 7">
            <a:extLst>
              <a:ext uri="{FF2B5EF4-FFF2-40B4-BE49-F238E27FC236}">
                <a16:creationId xmlns:a16="http://schemas.microsoft.com/office/drawing/2014/main" id="{BA05875F-C2F8-4A0F-87E4-B6A707246728}"/>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44F76F42-7993-4F62-A0BB-B873769A7DA3}"/>
              </a:ext>
            </a:extLst>
          </p:cNvPr>
          <p:cNvSpPr>
            <a:spLocks noGrp="1"/>
          </p:cNvSpPr>
          <p:nvPr>
            <p:ph type="sldNum" sz="quarter" idx="12"/>
          </p:nvPr>
        </p:nvSpPr>
        <p:spPr/>
        <p:txBody>
          <a:bodyPr/>
          <a:lstStyle/>
          <a:p>
            <a:fld id="{BD42B218-A235-444D-95A2-73B2E502243E}" type="slidenum">
              <a:rPr lang="de-DE" smtClean="0"/>
              <a:t>‹Nr.›</a:t>
            </a:fld>
            <a:endParaRPr lang="de-DE"/>
          </a:p>
        </p:txBody>
      </p:sp>
    </p:spTree>
    <p:extLst>
      <p:ext uri="{BB962C8B-B14F-4D97-AF65-F5344CB8AC3E}">
        <p14:creationId xmlns:p14="http://schemas.microsoft.com/office/powerpoint/2010/main" val="26860399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3A40AD-0745-43C9-84AF-B31B5C0828A0}"/>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DDF8ED7D-675E-4853-95AC-100EC8B2A70A}"/>
              </a:ext>
            </a:extLst>
          </p:cNvPr>
          <p:cNvSpPr>
            <a:spLocks noGrp="1"/>
          </p:cNvSpPr>
          <p:nvPr>
            <p:ph type="dt" sz="half" idx="10"/>
          </p:nvPr>
        </p:nvSpPr>
        <p:spPr/>
        <p:txBody>
          <a:bodyPr/>
          <a:lstStyle/>
          <a:p>
            <a:fld id="{6820E742-9551-49B2-B888-BE0AB0A44B8B}" type="datetimeFigureOut">
              <a:rPr lang="de-DE" smtClean="0"/>
              <a:t>24.03.2025</a:t>
            </a:fld>
            <a:endParaRPr lang="de-DE"/>
          </a:p>
        </p:txBody>
      </p:sp>
      <p:sp>
        <p:nvSpPr>
          <p:cNvPr id="4" name="Fußzeilenplatzhalter 3">
            <a:extLst>
              <a:ext uri="{FF2B5EF4-FFF2-40B4-BE49-F238E27FC236}">
                <a16:creationId xmlns:a16="http://schemas.microsoft.com/office/drawing/2014/main" id="{54BE41AD-9FE2-4074-8153-2BC40EB14A03}"/>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986AC5EE-AEC6-4B7F-B7D0-282B20DEF7B5}"/>
              </a:ext>
            </a:extLst>
          </p:cNvPr>
          <p:cNvSpPr>
            <a:spLocks noGrp="1"/>
          </p:cNvSpPr>
          <p:nvPr>
            <p:ph type="sldNum" sz="quarter" idx="12"/>
          </p:nvPr>
        </p:nvSpPr>
        <p:spPr/>
        <p:txBody>
          <a:bodyPr/>
          <a:lstStyle/>
          <a:p>
            <a:fld id="{BD42B218-A235-444D-95A2-73B2E502243E}" type="slidenum">
              <a:rPr lang="de-DE" smtClean="0"/>
              <a:t>‹Nr.›</a:t>
            </a:fld>
            <a:endParaRPr lang="de-DE"/>
          </a:p>
        </p:txBody>
      </p:sp>
    </p:spTree>
    <p:extLst>
      <p:ext uri="{BB962C8B-B14F-4D97-AF65-F5344CB8AC3E}">
        <p14:creationId xmlns:p14="http://schemas.microsoft.com/office/powerpoint/2010/main" val="37747543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AEDC218-4799-4488-BD49-2808FE6FAC1C}"/>
              </a:ext>
            </a:extLst>
          </p:cNvPr>
          <p:cNvSpPr>
            <a:spLocks noGrp="1"/>
          </p:cNvSpPr>
          <p:nvPr>
            <p:ph type="dt" sz="half" idx="10"/>
          </p:nvPr>
        </p:nvSpPr>
        <p:spPr/>
        <p:txBody>
          <a:bodyPr/>
          <a:lstStyle/>
          <a:p>
            <a:fld id="{6820E742-9551-49B2-B888-BE0AB0A44B8B}" type="datetimeFigureOut">
              <a:rPr lang="de-DE" smtClean="0"/>
              <a:t>24.03.2025</a:t>
            </a:fld>
            <a:endParaRPr lang="de-DE"/>
          </a:p>
        </p:txBody>
      </p:sp>
      <p:sp>
        <p:nvSpPr>
          <p:cNvPr id="3" name="Fußzeilenplatzhalter 2">
            <a:extLst>
              <a:ext uri="{FF2B5EF4-FFF2-40B4-BE49-F238E27FC236}">
                <a16:creationId xmlns:a16="http://schemas.microsoft.com/office/drawing/2014/main" id="{A3E5ACE1-F3E9-4EAD-8574-C838EAF8429A}"/>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6BFA9BD1-5971-4CDE-B737-CA46250D903F}"/>
              </a:ext>
            </a:extLst>
          </p:cNvPr>
          <p:cNvSpPr>
            <a:spLocks noGrp="1"/>
          </p:cNvSpPr>
          <p:nvPr>
            <p:ph type="sldNum" sz="quarter" idx="12"/>
          </p:nvPr>
        </p:nvSpPr>
        <p:spPr/>
        <p:txBody>
          <a:bodyPr/>
          <a:lstStyle/>
          <a:p>
            <a:fld id="{BD42B218-A235-444D-95A2-73B2E502243E}" type="slidenum">
              <a:rPr lang="de-DE" smtClean="0"/>
              <a:t>‹Nr.›</a:t>
            </a:fld>
            <a:endParaRPr lang="de-DE"/>
          </a:p>
        </p:txBody>
      </p:sp>
    </p:spTree>
    <p:extLst>
      <p:ext uri="{BB962C8B-B14F-4D97-AF65-F5344CB8AC3E}">
        <p14:creationId xmlns:p14="http://schemas.microsoft.com/office/powerpoint/2010/main" val="10631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1D6E0B-5216-4E4D-B4D7-D5C0695AEAF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BD485ACA-B976-4442-834C-E663010D16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76C87A25-4F71-4564-A4F7-10EA63A16C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FE4D6D9-D238-4E85-9043-4F3310CA9E04}"/>
              </a:ext>
            </a:extLst>
          </p:cNvPr>
          <p:cNvSpPr>
            <a:spLocks noGrp="1"/>
          </p:cNvSpPr>
          <p:nvPr>
            <p:ph type="dt" sz="half" idx="10"/>
          </p:nvPr>
        </p:nvSpPr>
        <p:spPr/>
        <p:txBody>
          <a:bodyPr/>
          <a:lstStyle/>
          <a:p>
            <a:fld id="{6820E742-9551-49B2-B888-BE0AB0A44B8B}" type="datetimeFigureOut">
              <a:rPr lang="de-DE" smtClean="0"/>
              <a:t>24.03.2025</a:t>
            </a:fld>
            <a:endParaRPr lang="de-DE"/>
          </a:p>
        </p:txBody>
      </p:sp>
      <p:sp>
        <p:nvSpPr>
          <p:cNvPr id="6" name="Fußzeilenplatzhalter 5">
            <a:extLst>
              <a:ext uri="{FF2B5EF4-FFF2-40B4-BE49-F238E27FC236}">
                <a16:creationId xmlns:a16="http://schemas.microsoft.com/office/drawing/2014/main" id="{363DAA70-2DE2-4546-8D61-CE7BEFC2F33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199E767-E92F-4573-82AE-0EAC31F7EA09}"/>
              </a:ext>
            </a:extLst>
          </p:cNvPr>
          <p:cNvSpPr>
            <a:spLocks noGrp="1"/>
          </p:cNvSpPr>
          <p:nvPr>
            <p:ph type="sldNum" sz="quarter" idx="12"/>
          </p:nvPr>
        </p:nvSpPr>
        <p:spPr/>
        <p:txBody>
          <a:bodyPr/>
          <a:lstStyle/>
          <a:p>
            <a:fld id="{BD42B218-A235-444D-95A2-73B2E502243E}" type="slidenum">
              <a:rPr lang="de-DE" smtClean="0"/>
              <a:t>‹Nr.›</a:t>
            </a:fld>
            <a:endParaRPr lang="de-DE"/>
          </a:p>
        </p:txBody>
      </p:sp>
    </p:spTree>
    <p:extLst>
      <p:ext uri="{BB962C8B-B14F-4D97-AF65-F5344CB8AC3E}">
        <p14:creationId xmlns:p14="http://schemas.microsoft.com/office/powerpoint/2010/main" val="19543033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A7E215-B119-49BB-B048-E0E8C7E0D59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4FA30E92-06E9-461C-8D1D-0F08133B61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C88B1E3D-992C-4097-9A3F-05EA1FE844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3534DC6-4E66-46FD-A13D-DAD43132B2AA}"/>
              </a:ext>
            </a:extLst>
          </p:cNvPr>
          <p:cNvSpPr>
            <a:spLocks noGrp="1"/>
          </p:cNvSpPr>
          <p:nvPr>
            <p:ph type="dt" sz="half" idx="10"/>
          </p:nvPr>
        </p:nvSpPr>
        <p:spPr/>
        <p:txBody>
          <a:bodyPr/>
          <a:lstStyle/>
          <a:p>
            <a:fld id="{6820E742-9551-49B2-B888-BE0AB0A44B8B}" type="datetimeFigureOut">
              <a:rPr lang="de-DE" smtClean="0"/>
              <a:t>24.03.2025</a:t>
            </a:fld>
            <a:endParaRPr lang="de-DE"/>
          </a:p>
        </p:txBody>
      </p:sp>
      <p:sp>
        <p:nvSpPr>
          <p:cNvPr id="6" name="Fußzeilenplatzhalter 5">
            <a:extLst>
              <a:ext uri="{FF2B5EF4-FFF2-40B4-BE49-F238E27FC236}">
                <a16:creationId xmlns:a16="http://schemas.microsoft.com/office/drawing/2014/main" id="{C1515081-0542-4CFC-BB76-CF460B7E6C8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61B9E33-DB39-434F-95AD-606366B05612}"/>
              </a:ext>
            </a:extLst>
          </p:cNvPr>
          <p:cNvSpPr>
            <a:spLocks noGrp="1"/>
          </p:cNvSpPr>
          <p:nvPr>
            <p:ph type="sldNum" sz="quarter" idx="12"/>
          </p:nvPr>
        </p:nvSpPr>
        <p:spPr/>
        <p:txBody>
          <a:bodyPr/>
          <a:lstStyle/>
          <a:p>
            <a:fld id="{BD42B218-A235-444D-95A2-73B2E502243E}" type="slidenum">
              <a:rPr lang="de-DE" smtClean="0"/>
              <a:t>‹Nr.›</a:t>
            </a:fld>
            <a:endParaRPr lang="de-DE"/>
          </a:p>
        </p:txBody>
      </p:sp>
    </p:spTree>
    <p:extLst>
      <p:ext uri="{BB962C8B-B14F-4D97-AF65-F5344CB8AC3E}">
        <p14:creationId xmlns:p14="http://schemas.microsoft.com/office/powerpoint/2010/main" val="4732271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4AABF0-1594-40CC-92A9-AC7633BE4B86}"/>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2BE5165A-3826-4F1F-A575-2FB4ACDD668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21B1C5C-792F-4330-815E-6339878DDE91}"/>
              </a:ext>
            </a:extLst>
          </p:cNvPr>
          <p:cNvSpPr>
            <a:spLocks noGrp="1"/>
          </p:cNvSpPr>
          <p:nvPr>
            <p:ph type="dt" sz="half" idx="10"/>
          </p:nvPr>
        </p:nvSpPr>
        <p:spPr/>
        <p:txBody>
          <a:bodyPr/>
          <a:lstStyle/>
          <a:p>
            <a:fld id="{6820E742-9551-49B2-B888-BE0AB0A44B8B}" type="datetimeFigureOut">
              <a:rPr lang="de-DE" smtClean="0"/>
              <a:t>24.03.2025</a:t>
            </a:fld>
            <a:endParaRPr lang="de-DE"/>
          </a:p>
        </p:txBody>
      </p:sp>
      <p:sp>
        <p:nvSpPr>
          <p:cNvPr id="5" name="Fußzeilenplatzhalter 4">
            <a:extLst>
              <a:ext uri="{FF2B5EF4-FFF2-40B4-BE49-F238E27FC236}">
                <a16:creationId xmlns:a16="http://schemas.microsoft.com/office/drawing/2014/main" id="{BCB9CC28-889E-4FF3-B23E-E5024E65C66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8CDAD67-82A3-4CAC-82B4-82BE9F339020}"/>
              </a:ext>
            </a:extLst>
          </p:cNvPr>
          <p:cNvSpPr>
            <a:spLocks noGrp="1"/>
          </p:cNvSpPr>
          <p:nvPr>
            <p:ph type="sldNum" sz="quarter" idx="12"/>
          </p:nvPr>
        </p:nvSpPr>
        <p:spPr/>
        <p:txBody>
          <a:bodyPr/>
          <a:lstStyle/>
          <a:p>
            <a:fld id="{BD42B218-A235-444D-95A2-73B2E502243E}" type="slidenum">
              <a:rPr lang="de-DE" smtClean="0"/>
              <a:t>‹Nr.›</a:t>
            </a:fld>
            <a:endParaRPr lang="de-DE"/>
          </a:p>
        </p:txBody>
      </p:sp>
    </p:spTree>
    <p:extLst>
      <p:ext uri="{BB962C8B-B14F-4D97-AF65-F5344CB8AC3E}">
        <p14:creationId xmlns:p14="http://schemas.microsoft.com/office/powerpoint/2010/main" val="23172192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54E1B76C-12BD-4ED2-AA5C-08994464FC46}"/>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8A54B431-15E3-4C31-AB5B-588DE4EBE7C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1FC177B-C11E-4F53-8E7E-A11FE4D3C7C0}"/>
              </a:ext>
            </a:extLst>
          </p:cNvPr>
          <p:cNvSpPr>
            <a:spLocks noGrp="1"/>
          </p:cNvSpPr>
          <p:nvPr>
            <p:ph type="dt" sz="half" idx="10"/>
          </p:nvPr>
        </p:nvSpPr>
        <p:spPr/>
        <p:txBody>
          <a:bodyPr/>
          <a:lstStyle/>
          <a:p>
            <a:fld id="{6820E742-9551-49B2-B888-BE0AB0A44B8B}" type="datetimeFigureOut">
              <a:rPr lang="de-DE" smtClean="0"/>
              <a:t>24.03.2025</a:t>
            </a:fld>
            <a:endParaRPr lang="de-DE"/>
          </a:p>
        </p:txBody>
      </p:sp>
      <p:sp>
        <p:nvSpPr>
          <p:cNvPr id="5" name="Fußzeilenplatzhalter 4">
            <a:extLst>
              <a:ext uri="{FF2B5EF4-FFF2-40B4-BE49-F238E27FC236}">
                <a16:creationId xmlns:a16="http://schemas.microsoft.com/office/drawing/2014/main" id="{09B22422-3F3D-4959-8616-D835D3049D2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4CE1A2F-B931-4894-9021-10E2951EAB2A}"/>
              </a:ext>
            </a:extLst>
          </p:cNvPr>
          <p:cNvSpPr>
            <a:spLocks noGrp="1"/>
          </p:cNvSpPr>
          <p:nvPr>
            <p:ph type="sldNum" sz="quarter" idx="12"/>
          </p:nvPr>
        </p:nvSpPr>
        <p:spPr/>
        <p:txBody>
          <a:bodyPr/>
          <a:lstStyle/>
          <a:p>
            <a:fld id="{BD42B218-A235-444D-95A2-73B2E502243E}" type="slidenum">
              <a:rPr lang="de-DE" smtClean="0"/>
              <a:t>‹Nr.›</a:t>
            </a:fld>
            <a:endParaRPr lang="de-DE"/>
          </a:p>
        </p:txBody>
      </p:sp>
    </p:spTree>
    <p:extLst>
      <p:ext uri="{BB962C8B-B14F-4D97-AF65-F5344CB8AC3E}">
        <p14:creationId xmlns:p14="http://schemas.microsoft.com/office/powerpoint/2010/main" val="17282334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142" name="Numero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36988447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de-DE" smtClean="0"/>
              <a:pPr/>
              <a:t>‹Nr.›</a:t>
            </a:fld>
            <a:endParaRPr lang="de-DE"/>
          </a:p>
        </p:txBody>
      </p:sp>
    </p:spTree>
    <p:extLst>
      <p:ext uri="{BB962C8B-B14F-4D97-AF65-F5344CB8AC3E}">
        <p14:creationId xmlns:p14="http://schemas.microsoft.com/office/powerpoint/2010/main" val="10563433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3/24/2025</a:t>
            </a:fld>
            <a:endParaRPr lang="en-US"/>
          </a:p>
        </p:txBody>
      </p:sp>
      <p:sp>
        <p:nvSpPr>
          <p:cNvPr id="7" name="Holder 7"/>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115570">
              <a:lnSpc>
                <a:spcPts val="1240"/>
              </a:lnSpc>
            </a:pPr>
            <a:fld id="{81D60167-4931-47E6-BA6A-407CBD079E47}" type="slidenum">
              <a:rPr dirty="0"/>
              <a:t>‹Nr.›</a:t>
            </a:fld>
            <a:endParaRPr dirty="0"/>
          </a:p>
        </p:txBody>
      </p:sp>
    </p:spTree>
    <p:extLst>
      <p:ext uri="{BB962C8B-B14F-4D97-AF65-F5344CB8AC3E}">
        <p14:creationId xmlns:p14="http://schemas.microsoft.com/office/powerpoint/2010/main" val="3578865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8" name="Datumsplatzhalter 27"/>
          <p:cNvSpPr>
            <a:spLocks noGrp="1"/>
          </p:cNvSpPr>
          <p:nvPr>
            <p:ph type="dt" sz="half" idx="10"/>
          </p:nvPr>
        </p:nvSpPr>
        <p:spPr/>
        <p:txBody>
          <a:bodyPr/>
          <a:lstStyle/>
          <a:p>
            <a:fld id="{C7FF8BDD-796B-4DD9-BE67-1B90850BF36E}" type="datetimeFigureOut">
              <a:rPr lang="de-DE" smtClean="0"/>
              <a:pPr/>
              <a:t>24.03.2025</a:t>
            </a:fld>
            <a:endParaRPr lang="de-DE"/>
          </a:p>
        </p:txBody>
      </p:sp>
      <p:sp>
        <p:nvSpPr>
          <p:cNvPr id="17" name="Fußzeilenplatzhalter 16"/>
          <p:cNvSpPr>
            <a:spLocks noGrp="1"/>
          </p:cNvSpPr>
          <p:nvPr>
            <p:ph type="ftr" sz="quarter" idx="11"/>
          </p:nvPr>
        </p:nvSpPr>
        <p:spPr/>
        <p:txBody>
          <a:bodyPr/>
          <a:lstStyle/>
          <a:p>
            <a:endParaRPr lang="de-DE" dirty="0"/>
          </a:p>
        </p:txBody>
      </p:sp>
      <p:sp>
        <p:nvSpPr>
          <p:cNvPr id="29" name="Foliennummernplatzhalter 28"/>
          <p:cNvSpPr>
            <a:spLocks noGrp="1"/>
          </p:cNvSpPr>
          <p:nvPr>
            <p:ph type="sldNum" sz="quarter" idx="12"/>
          </p:nvPr>
        </p:nvSpPr>
        <p:spPr/>
        <p:txBody>
          <a:bodyPr/>
          <a:lstStyle/>
          <a:p>
            <a:fld id="{ECE3FA2B-BD28-499E-A22D-A423270F3F14}" type="slidenum">
              <a:rPr lang="de-DE" smtClean="0"/>
              <a:pPr/>
              <a:t>‹Nr.›</a:t>
            </a:fld>
            <a:endParaRPr lang="de-DE" dirty="0"/>
          </a:p>
        </p:txBody>
      </p:sp>
      <p:sp>
        <p:nvSpPr>
          <p:cNvPr id="8" name="Titel 7"/>
          <p:cNvSpPr>
            <a:spLocks noGrp="1"/>
          </p:cNvSpPr>
          <p:nvPr>
            <p:ph type="ctrTitle"/>
          </p:nvPr>
        </p:nvSpPr>
        <p:spPr>
          <a:xfrm>
            <a:off x="1219200" y="4343400"/>
            <a:ext cx="103632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de-DE"/>
              <a:t>Titelmasterformat durch Klicken bearbeiten</a:t>
            </a:r>
            <a:endParaRPr kumimoji="0" lang="en-US"/>
          </a:p>
        </p:txBody>
      </p:sp>
      <p:sp>
        <p:nvSpPr>
          <p:cNvPr id="9" name="Untertitel 8"/>
          <p:cNvSpPr>
            <a:spLocks noGrp="1"/>
          </p:cNvSpPr>
          <p:nvPr>
            <p:ph type="subTitle" idx="1"/>
          </p:nvPr>
        </p:nvSpPr>
        <p:spPr>
          <a:xfrm>
            <a:off x="1219200" y="2834640"/>
            <a:ext cx="103632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de-DE"/>
              <a:t>Formatvorlage des Untertitelmasters durch Klicken bearbeiten</a:t>
            </a:r>
            <a:endParaRPr kumimoji="0" lang="en-US"/>
          </a:p>
        </p:txBody>
      </p:sp>
      <p:cxnSp>
        <p:nvCxnSpPr>
          <p:cNvPr id="12" name="Gerade Verbindung 11"/>
          <p:cNvCxnSpPr/>
          <p:nvPr userDrawn="1"/>
        </p:nvCxnSpPr>
        <p:spPr>
          <a:xfrm>
            <a:off x="-95294" y="785794"/>
            <a:ext cx="12477795" cy="0"/>
          </a:xfrm>
          <a:prstGeom prst="line">
            <a:avLst/>
          </a:prstGeom>
          <a:ln w="63500">
            <a:solidFill>
              <a:srgbClr val="A3010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84910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447595" y="44624"/>
            <a:ext cx="8256917" cy="914400"/>
          </a:xfrm>
        </p:spPr>
        <p:txBody>
          <a:bodyPr/>
          <a:lstStyle>
            <a:lvl1pPr>
              <a:defRPr>
                <a:solidFill>
                  <a:schemeClr val="accent3">
                    <a:lumMod val="60000"/>
                    <a:lumOff val="40000"/>
                  </a:schemeClr>
                </a:solidFill>
              </a:defRPr>
            </a:lvl1pPr>
            <a:extLst/>
          </a:lstStyle>
          <a:p>
            <a:r>
              <a:rPr kumimoji="0" lang="de-DE" dirty="0"/>
              <a:t>Titelmasterformat durch Klicken bearbeiten</a:t>
            </a:r>
            <a:endParaRPr kumimoji="0" lang="en-US" dirty="0"/>
          </a:p>
        </p:txBody>
      </p:sp>
      <p:sp>
        <p:nvSpPr>
          <p:cNvPr id="3" name="Inhaltsplatzhalter 2"/>
          <p:cNvSpPr>
            <a:spLocks noGrp="1"/>
          </p:cNvSpPr>
          <p:nvPr>
            <p:ph idx="1"/>
          </p:nvPr>
        </p:nvSpPr>
        <p:spPr/>
        <p:txBody>
          <a:bodyPr/>
          <a:lstStyle/>
          <a:p>
            <a:pPr lvl="0" eaLnBrk="1" latinLnBrk="0" hangingPunct="1"/>
            <a:r>
              <a:rPr lang="de-DE" dirty="0"/>
              <a:t>Textmasterformate durch Klicken bearbeiten</a:t>
            </a:r>
          </a:p>
          <a:p>
            <a:pPr lvl="1" eaLnBrk="1" latinLnBrk="0" hangingPunct="1"/>
            <a:r>
              <a:rPr lang="de-DE" dirty="0"/>
              <a:t>Zweite Ebene</a:t>
            </a:r>
          </a:p>
          <a:p>
            <a:pPr lvl="2" eaLnBrk="1" latinLnBrk="0" hangingPunct="1"/>
            <a:r>
              <a:rPr lang="de-DE" dirty="0"/>
              <a:t>Dritte Ebene</a:t>
            </a:r>
          </a:p>
          <a:p>
            <a:pPr lvl="3" eaLnBrk="1" latinLnBrk="0" hangingPunct="1"/>
            <a:r>
              <a:rPr lang="de-DE" dirty="0"/>
              <a:t>Vierte Ebene</a:t>
            </a:r>
          </a:p>
          <a:p>
            <a:pPr lvl="4" eaLnBrk="1" latinLnBrk="0" hangingPunct="1"/>
            <a:r>
              <a:rPr lang="de-DE" dirty="0"/>
              <a:t>Fünfte Ebene</a:t>
            </a:r>
            <a:endParaRPr kumimoji="0" lang="en-US" dirty="0"/>
          </a:p>
        </p:txBody>
      </p:sp>
      <p:sp>
        <p:nvSpPr>
          <p:cNvPr id="4" name="Datumsplatzhalter 3"/>
          <p:cNvSpPr>
            <a:spLocks noGrp="1"/>
          </p:cNvSpPr>
          <p:nvPr>
            <p:ph type="dt" sz="half" idx="10"/>
          </p:nvPr>
        </p:nvSpPr>
        <p:spPr/>
        <p:txBody>
          <a:bodyPr/>
          <a:lstStyle/>
          <a:p>
            <a:fld id="{C7FF8BDD-796B-4DD9-BE67-1B90850BF36E}" type="datetimeFigureOut">
              <a:rPr lang="de-DE" smtClean="0"/>
              <a:pPr/>
              <a:t>24.03.2025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CE3FA2B-BD28-499E-A22D-A423270F3F14}" type="slidenum">
              <a:rPr lang="de-DE" smtClean="0"/>
              <a:pPr/>
              <a:t>‹Nr.›</a:t>
            </a:fld>
            <a:endParaRPr lang="de-DE"/>
          </a:p>
        </p:txBody>
      </p:sp>
      <p:cxnSp>
        <p:nvCxnSpPr>
          <p:cNvPr id="8" name="Gerade Verbindung 7"/>
          <p:cNvCxnSpPr/>
          <p:nvPr userDrawn="1"/>
        </p:nvCxnSpPr>
        <p:spPr>
          <a:xfrm>
            <a:off x="-95294" y="785794"/>
            <a:ext cx="12477795" cy="0"/>
          </a:xfrm>
          <a:prstGeom prst="line">
            <a:avLst/>
          </a:prstGeom>
          <a:ln w="63500">
            <a:solidFill>
              <a:srgbClr val="A3010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7039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14" name="Freihandform 13"/>
          <p:cNvSpPr>
            <a:spLocks/>
          </p:cNvSpPr>
          <p:nvPr/>
        </p:nvSpPr>
        <p:spPr bwMode="auto">
          <a:xfrm>
            <a:off x="6438603" y="1073888"/>
            <a:ext cx="5762848"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Freihandform 14"/>
          <p:cNvSpPr>
            <a:spLocks/>
          </p:cNvSpPr>
          <p:nvPr/>
        </p:nvSpPr>
        <p:spPr bwMode="auto">
          <a:xfrm>
            <a:off x="498621" y="0"/>
            <a:ext cx="7352715"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Freihandform 12"/>
          <p:cNvSpPr>
            <a:spLocks/>
          </p:cNvSpPr>
          <p:nvPr/>
        </p:nvSpPr>
        <p:spPr bwMode="auto">
          <a:xfrm rot="5236414">
            <a:off x="6635304" y="1285480"/>
            <a:ext cx="4114800" cy="158496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Freihandform 15"/>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7" name="Freihandform 16"/>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Freihandform 17"/>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9" name="Freihandform 18"/>
          <p:cNvSpPr>
            <a:spLocks/>
          </p:cNvSpPr>
          <p:nvPr/>
        </p:nvSpPr>
        <p:spPr bwMode="auto">
          <a:xfrm>
            <a:off x="7931152" y="4246564"/>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0" name="Freihandform 19"/>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1" name="Freihandform 20"/>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2" name="Freihandform 21"/>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3" name="Freihandform 22"/>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4" name="Freihandform 23"/>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5" name="Freihandform 24"/>
          <p:cNvSpPr>
            <a:spLocks/>
          </p:cNvSpPr>
          <p:nvPr/>
        </p:nvSpPr>
        <p:spPr bwMode="auto">
          <a:xfrm>
            <a:off x="489099"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6" name="Freihandform 25"/>
          <p:cNvSpPr>
            <a:spLocks/>
          </p:cNvSpPr>
          <p:nvPr/>
        </p:nvSpPr>
        <p:spPr bwMode="auto">
          <a:xfrm>
            <a:off x="489099"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7" name="Freihandform 26"/>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3" name="Textplatzhalter 2"/>
          <p:cNvSpPr>
            <a:spLocks noGrp="1"/>
          </p:cNvSpPr>
          <p:nvPr>
            <p:ph type="body" idx="1"/>
          </p:nvPr>
        </p:nvSpPr>
        <p:spPr>
          <a:xfrm>
            <a:off x="942536" y="1351672"/>
            <a:ext cx="7624064"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de-DE"/>
              <a:t>Textmasterformate durch Klicken bearbeiten</a:t>
            </a:r>
          </a:p>
        </p:txBody>
      </p:sp>
      <p:sp>
        <p:nvSpPr>
          <p:cNvPr id="4" name="Datumsplatzhalter 3"/>
          <p:cNvSpPr>
            <a:spLocks noGrp="1"/>
          </p:cNvSpPr>
          <p:nvPr>
            <p:ph type="dt" sz="half" idx="10"/>
          </p:nvPr>
        </p:nvSpPr>
        <p:spPr/>
        <p:txBody>
          <a:bodyPr/>
          <a:lstStyle/>
          <a:p>
            <a:fld id="{C7FF8BDD-796B-4DD9-BE67-1B90850BF36E}" type="datetimeFigureOut">
              <a:rPr lang="de-DE" smtClean="0"/>
              <a:pPr/>
              <a:t>24.03.2025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CE3FA2B-BD28-499E-A22D-A423270F3F14}" type="slidenum">
              <a:rPr lang="de-DE" smtClean="0"/>
              <a:pPr/>
              <a:t>‹Nr.›</a:t>
            </a:fld>
            <a:endParaRPr lang="de-DE"/>
          </a:p>
        </p:txBody>
      </p:sp>
      <p:sp>
        <p:nvSpPr>
          <p:cNvPr id="7" name="Rechteck 6"/>
          <p:cNvSpPr/>
          <p:nvPr/>
        </p:nvSpPr>
        <p:spPr>
          <a:xfrm>
            <a:off x="484213" y="402265"/>
            <a:ext cx="1133856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el 1"/>
          <p:cNvSpPr>
            <a:spLocks noGrp="1"/>
          </p:cNvSpPr>
          <p:nvPr>
            <p:ph type="title"/>
          </p:nvPr>
        </p:nvSpPr>
        <p:spPr>
          <a:xfrm>
            <a:off x="942536" y="512064"/>
            <a:ext cx="10875264" cy="777240"/>
          </a:xfrm>
        </p:spPr>
        <p:txBody>
          <a:bodyPr tIns="64008"/>
          <a:lstStyle>
            <a:lvl1pPr algn="l">
              <a:buNone/>
              <a:defRPr sz="3800" b="0" cap="none" spc="-150" baseline="0"/>
            </a:lvl1pPr>
            <a:extLst/>
          </a:lstStyle>
          <a:p>
            <a:r>
              <a:rPr kumimoji="0" lang="de-DE"/>
              <a:t>Titelmasterformat durch Klicken bearbeiten</a:t>
            </a:r>
            <a:endParaRPr kumimoji="0" lang="en-US"/>
          </a:p>
        </p:txBody>
      </p:sp>
      <p:sp>
        <p:nvSpPr>
          <p:cNvPr id="8" name="Rechteck 7"/>
          <p:cNvSpPr/>
          <p:nvPr/>
        </p:nvSpPr>
        <p:spPr>
          <a:xfrm flipH="1">
            <a:off x="49538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9" name="Rechteck 8"/>
          <p:cNvSpPr/>
          <p:nvPr/>
        </p:nvSpPr>
        <p:spPr>
          <a:xfrm flipH="1">
            <a:off x="548145"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0" name="Rechteck 9"/>
          <p:cNvSpPr/>
          <p:nvPr/>
        </p:nvSpPr>
        <p:spPr>
          <a:xfrm flipH="1">
            <a:off x="59793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hteck 10"/>
          <p:cNvSpPr/>
          <p:nvPr/>
        </p:nvSpPr>
        <p:spPr>
          <a:xfrm flipH="1">
            <a:off x="63560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2" name="Rechteck 11"/>
          <p:cNvSpPr/>
          <p:nvPr/>
        </p:nvSpPr>
        <p:spPr>
          <a:xfrm>
            <a:off x="667304" y="680477"/>
            <a:ext cx="48768"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Tree>
    <p:extLst>
      <p:ext uri="{BB962C8B-B14F-4D97-AF65-F5344CB8AC3E}">
        <p14:creationId xmlns:p14="http://schemas.microsoft.com/office/powerpoint/2010/main" val="42814403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512064"/>
            <a:ext cx="10972800" cy="914400"/>
          </a:xfrm>
        </p:spPr>
        <p:txBody>
          <a:bodyPr/>
          <a:lstStyle/>
          <a:p>
            <a:r>
              <a:rPr kumimoji="0" lang="de-DE"/>
              <a:t>Titelmasterformat durch Klicken bearbeiten</a:t>
            </a:r>
            <a:endParaRPr kumimoji="0" lang="en-US"/>
          </a:p>
        </p:txBody>
      </p:sp>
      <p:sp>
        <p:nvSpPr>
          <p:cNvPr id="3" name="Inhaltsplatzhalter 2"/>
          <p:cNvSpPr>
            <a:spLocks noGrp="1"/>
          </p:cNvSpPr>
          <p:nvPr>
            <p:ph sz="half" idx="1"/>
          </p:nvPr>
        </p:nvSpPr>
        <p:spPr>
          <a:xfrm>
            <a:off x="619125" y="177050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Inhaltsplatzhalter 3"/>
          <p:cNvSpPr>
            <a:spLocks noGrp="1"/>
          </p:cNvSpPr>
          <p:nvPr>
            <p:ph sz="half" idx="2"/>
          </p:nvPr>
        </p:nvSpPr>
        <p:spPr>
          <a:xfrm>
            <a:off x="6207125" y="177050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5" name="Datumsplatzhalter 4"/>
          <p:cNvSpPr>
            <a:spLocks noGrp="1"/>
          </p:cNvSpPr>
          <p:nvPr>
            <p:ph type="dt" sz="half" idx="10"/>
          </p:nvPr>
        </p:nvSpPr>
        <p:spPr/>
        <p:txBody>
          <a:bodyPr/>
          <a:lstStyle/>
          <a:p>
            <a:fld id="{C7FF8BDD-796B-4DD9-BE67-1B90850BF36E}" type="datetimeFigureOut">
              <a:rPr lang="de-DE" smtClean="0"/>
              <a:pPr/>
              <a:t>24.03.2025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CE3FA2B-BD28-499E-A22D-A423270F3F14}" type="slidenum">
              <a:rPr lang="de-DE" smtClean="0"/>
              <a:pPr/>
              <a:t>‹Nr.›</a:t>
            </a:fld>
            <a:endParaRPr lang="de-DE"/>
          </a:p>
        </p:txBody>
      </p:sp>
    </p:spTree>
    <p:extLst>
      <p:ext uri="{BB962C8B-B14F-4D97-AF65-F5344CB8AC3E}">
        <p14:creationId xmlns:p14="http://schemas.microsoft.com/office/powerpoint/2010/main" val="13073788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5" name="Rechteck 24"/>
          <p:cNvSpPr/>
          <p:nvPr/>
        </p:nvSpPr>
        <p:spPr>
          <a:xfrm>
            <a:off x="0" y="402266"/>
            <a:ext cx="11822773"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el 1"/>
          <p:cNvSpPr>
            <a:spLocks noGrp="1"/>
          </p:cNvSpPr>
          <p:nvPr>
            <p:ph type="title"/>
          </p:nvPr>
        </p:nvSpPr>
        <p:spPr>
          <a:xfrm>
            <a:off x="673099" y="512064"/>
            <a:ext cx="10363200" cy="914400"/>
          </a:xfrm>
        </p:spPr>
        <p:txBody>
          <a:bodyPr anchor="t"/>
          <a:lstStyle>
            <a:lvl1pPr>
              <a:defRPr sz="4000"/>
            </a:lvl1pPr>
            <a:extLst/>
          </a:lstStyle>
          <a:p>
            <a:r>
              <a:rPr kumimoji="0" lang="de-DE"/>
              <a:t>Titelmasterformat durch Klicken bearbeiten</a:t>
            </a:r>
            <a:endParaRPr kumimoji="0" lang="en-US"/>
          </a:p>
        </p:txBody>
      </p:sp>
      <p:sp>
        <p:nvSpPr>
          <p:cNvPr id="3" name="Textplatzhalter 2"/>
          <p:cNvSpPr>
            <a:spLocks noGrp="1"/>
          </p:cNvSpPr>
          <p:nvPr>
            <p:ph type="body" idx="1"/>
          </p:nvPr>
        </p:nvSpPr>
        <p:spPr>
          <a:xfrm>
            <a:off x="609600" y="1809750"/>
            <a:ext cx="5386917"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de-DE"/>
              <a:t>Textmasterformate durch Klicken bearbeiten</a:t>
            </a:r>
          </a:p>
        </p:txBody>
      </p:sp>
      <p:sp>
        <p:nvSpPr>
          <p:cNvPr id="4" name="Textplatzhalter 3"/>
          <p:cNvSpPr>
            <a:spLocks noGrp="1"/>
          </p:cNvSpPr>
          <p:nvPr>
            <p:ph type="body" sz="half" idx="3"/>
          </p:nvPr>
        </p:nvSpPr>
        <p:spPr>
          <a:xfrm>
            <a:off x="6193368" y="1809750"/>
            <a:ext cx="5389033"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de-DE"/>
              <a:t>Textmasterformate durch Klicken bearbeiten</a:t>
            </a:r>
          </a:p>
        </p:txBody>
      </p:sp>
      <p:sp>
        <p:nvSpPr>
          <p:cNvPr id="5" name="Inhaltsplatzhalter 4"/>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6" name="Inhaltsplatzhalter 5"/>
          <p:cNvSpPr>
            <a:spLocks noGrp="1"/>
          </p:cNvSpPr>
          <p:nvPr>
            <p:ph sz="quarter" idx="4"/>
          </p:nvPr>
        </p:nvSpPr>
        <p:spPr>
          <a:xfrm>
            <a:off x="6193368" y="2459037"/>
            <a:ext cx="5389033"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7" name="Datumsplatzhalter 6"/>
          <p:cNvSpPr>
            <a:spLocks noGrp="1"/>
          </p:cNvSpPr>
          <p:nvPr>
            <p:ph type="dt" sz="half" idx="10"/>
          </p:nvPr>
        </p:nvSpPr>
        <p:spPr/>
        <p:txBody>
          <a:bodyPr/>
          <a:lstStyle/>
          <a:p>
            <a:fld id="{C7FF8BDD-796B-4DD9-BE67-1B90850BF36E}" type="datetimeFigureOut">
              <a:rPr lang="de-DE" smtClean="0"/>
              <a:pPr/>
              <a:t>24.03.2025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ECE3FA2B-BD28-499E-A22D-A423270F3F14}" type="slidenum">
              <a:rPr lang="de-DE" smtClean="0"/>
              <a:pPr/>
              <a:t>‹Nr.›</a:t>
            </a:fld>
            <a:endParaRPr lang="de-DE"/>
          </a:p>
        </p:txBody>
      </p:sp>
      <p:sp>
        <p:nvSpPr>
          <p:cNvPr id="16" name="Rechteck 15"/>
          <p:cNvSpPr/>
          <p:nvPr/>
        </p:nvSpPr>
        <p:spPr>
          <a:xfrm>
            <a:off x="117053" y="680477"/>
            <a:ext cx="6096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7" name="Rechteck 16"/>
          <p:cNvSpPr/>
          <p:nvPr/>
        </p:nvSpPr>
        <p:spPr>
          <a:xfrm>
            <a:off x="6307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8" name="Rechteck 17"/>
          <p:cNvSpPr/>
          <p:nvPr/>
        </p:nvSpPr>
        <p:spPr>
          <a:xfrm>
            <a:off x="37669"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chteck 18"/>
          <p:cNvSpPr/>
          <p:nvPr/>
        </p:nvSpPr>
        <p:spPr>
          <a:xfrm>
            <a:off x="0"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0" name="Rechteck 19"/>
          <p:cNvSpPr/>
          <p:nvPr/>
        </p:nvSpPr>
        <p:spPr>
          <a:xfrm flipH="1">
            <a:off x="19969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Rechteck 20"/>
          <p:cNvSpPr/>
          <p:nvPr/>
        </p:nvSpPr>
        <p:spPr>
          <a:xfrm flipH="1">
            <a:off x="252455"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Rechteck 21"/>
          <p:cNvSpPr/>
          <p:nvPr/>
        </p:nvSpPr>
        <p:spPr>
          <a:xfrm flipH="1">
            <a:off x="302243"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Rechteck 28"/>
          <p:cNvSpPr/>
          <p:nvPr/>
        </p:nvSpPr>
        <p:spPr>
          <a:xfrm flipH="1">
            <a:off x="339912"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0" name="Rechteck 29"/>
          <p:cNvSpPr/>
          <p:nvPr/>
        </p:nvSpPr>
        <p:spPr>
          <a:xfrm>
            <a:off x="371613" y="680477"/>
            <a:ext cx="48768"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Tree>
    <p:extLst>
      <p:ext uri="{BB962C8B-B14F-4D97-AF65-F5344CB8AC3E}">
        <p14:creationId xmlns:p14="http://schemas.microsoft.com/office/powerpoint/2010/main" val="31768497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1219200" y="512064"/>
            <a:ext cx="10363200" cy="914400"/>
          </a:xfrm>
        </p:spPr>
        <p:txBody>
          <a:bodyPr/>
          <a:lstStyle>
            <a:lvl1pPr>
              <a:defRPr sz="4000" cap="none" baseline="0"/>
            </a:lvl1pPr>
            <a:extLst/>
          </a:lstStyle>
          <a:p>
            <a:r>
              <a:rPr kumimoji="0" lang="de-DE"/>
              <a:t>Titelmasterformat durch Klicken bearbeiten</a:t>
            </a:r>
            <a:endParaRPr kumimoji="0" lang="en-US"/>
          </a:p>
        </p:txBody>
      </p:sp>
      <p:sp>
        <p:nvSpPr>
          <p:cNvPr id="3" name="Datumsplatzhalter 2"/>
          <p:cNvSpPr>
            <a:spLocks noGrp="1"/>
          </p:cNvSpPr>
          <p:nvPr>
            <p:ph type="dt" sz="half" idx="10"/>
          </p:nvPr>
        </p:nvSpPr>
        <p:spPr/>
        <p:txBody>
          <a:bodyPr/>
          <a:lstStyle/>
          <a:p>
            <a:fld id="{C7FF8BDD-796B-4DD9-BE67-1B90850BF36E}" type="datetimeFigureOut">
              <a:rPr lang="de-DE" smtClean="0"/>
              <a:pPr/>
              <a:t>24.03.2025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ECE3FA2B-BD28-499E-A22D-A423270F3F14}" type="slidenum">
              <a:rPr lang="de-DE" smtClean="0"/>
              <a:pPr/>
              <a:t>‹Nr.›</a:t>
            </a:fld>
            <a:endParaRPr lang="de-DE"/>
          </a:p>
        </p:txBody>
      </p:sp>
    </p:spTree>
    <p:extLst>
      <p:ext uri="{BB962C8B-B14F-4D97-AF65-F5344CB8AC3E}">
        <p14:creationId xmlns:p14="http://schemas.microsoft.com/office/powerpoint/2010/main" val="27481060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7FF8BDD-796B-4DD9-BE67-1B90850BF36E}" type="datetimeFigureOut">
              <a:rPr lang="de-DE" smtClean="0"/>
              <a:pPr/>
              <a:t>24.03.2025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ECE3FA2B-BD28-499E-A22D-A423270F3F14}" type="slidenum">
              <a:rPr lang="de-DE" smtClean="0"/>
              <a:pPr/>
              <a:t>‹Nr.›</a:t>
            </a:fld>
            <a:endParaRPr lang="de-DE"/>
          </a:p>
        </p:txBody>
      </p:sp>
      <p:cxnSp>
        <p:nvCxnSpPr>
          <p:cNvPr id="5" name="Gerade Verbindung 4"/>
          <p:cNvCxnSpPr/>
          <p:nvPr userDrawn="1"/>
        </p:nvCxnSpPr>
        <p:spPr>
          <a:xfrm>
            <a:off x="-95294" y="785794"/>
            <a:ext cx="12477795" cy="0"/>
          </a:xfrm>
          <a:prstGeom prst="line">
            <a:avLst/>
          </a:prstGeom>
          <a:ln w="63500">
            <a:solidFill>
              <a:srgbClr val="A30105"/>
            </a:solidFill>
          </a:ln>
        </p:spPr>
        <p:style>
          <a:lnRef idx="1">
            <a:schemeClr val="accent1"/>
          </a:lnRef>
          <a:fillRef idx="0">
            <a:schemeClr val="accent1"/>
          </a:fillRef>
          <a:effectRef idx="0">
            <a:schemeClr val="accent1"/>
          </a:effectRef>
          <a:fontRef idx="minor">
            <a:schemeClr val="tx1"/>
          </a:fontRef>
        </p:style>
      </p:cxnSp>
      <p:pic>
        <p:nvPicPr>
          <p:cNvPr id="9" name="Picture 16">
            <a:extLst>
              <a:ext uri="{FF2B5EF4-FFF2-40B4-BE49-F238E27FC236}">
                <a16:creationId xmlns:a16="http://schemas.microsoft.com/office/drawing/2014/main" id="{F96F104A-2FAA-4B7A-B1BF-585920C6FB40}"/>
              </a:ext>
            </a:extLst>
          </p:cNvPr>
          <p:cNvPicPr>
            <a:picLocks noChangeAspect="1" noChangeArrowheads="1"/>
          </p:cNvPicPr>
          <p:nvPr userDrawn="1"/>
        </p:nvPicPr>
        <p:blipFill>
          <a:blip r:embed="rId2">
            <a:lum bright="-18000" contrast="28000"/>
            <a:extLst>
              <a:ext uri="{28A0092B-C50C-407E-A947-70E740481C1C}">
                <a14:useLocalDpi xmlns:a14="http://schemas.microsoft.com/office/drawing/2010/main" val="0"/>
              </a:ext>
            </a:extLst>
          </a:blip>
          <a:srcRect r="70943"/>
          <a:stretch>
            <a:fillRect/>
          </a:stretch>
        </p:blipFill>
        <p:spPr bwMode="auto">
          <a:xfrm>
            <a:off x="120111" y="117358"/>
            <a:ext cx="715963" cy="665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313F8B7E-A52B-47DA-81C5-85C2CF07D30A}"/>
              </a:ext>
            </a:extLst>
          </p:cNvPr>
          <p:cNvPicPr>
            <a:picLocks noChangeAspect="1" noChangeArrowheads="1"/>
          </p:cNvPicPr>
          <p:nvPr userDrawn="1"/>
        </p:nvPicPr>
        <p:blipFill>
          <a:blip r:embed="rId3" cstate="print"/>
          <a:srcRect/>
          <a:stretch>
            <a:fillRect/>
          </a:stretch>
        </p:blipFill>
        <p:spPr bwMode="auto">
          <a:xfrm>
            <a:off x="11089963" y="77007"/>
            <a:ext cx="1102038" cy="1220852"/>
          </a:xfrm>
          <a:prstGeom prst="rect">
            <a:avLst/>
          </a:prstGeom>
          <a:noFill/>
          <a:ln w="9525">
            <a:noFill/>
            <a:round/>
            <a:headEnd/>
            <a:tailEnd/>
          </a:ln>
          <a:effectLst/>
        </p:spPr>
      </p:pic>
    </p:spTree>
    <p:extLst>
      <p:ext uri="{BB962C8B-B14F-4D97-AF65-F5344CB8AC3E}">
        <p14:creationId xmlns:p14="http://schemas.microsoft.com/office/powerpoint/2010/main" val="14726461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14400" y="273050"/>
            <a:ext cx="10972800" cy="1162050"/>
          </a:xfrm>
        </p:spPr>
        <p:txBody>
          <a:bodyPr anchor="ctr"/>
          <a:lstStyle>
            <a:lvl1pPr algn="l">
              <a:buNone/>
              <a:defRPr sz="3600" b="0"/>
            </a:lvl1pPr>
            <a:extLst/>
          </a:lstStyle>
          <a:p>
            <a:r>
              <a:rPr kumimoji="0" lang="de-DE"/>
              <a:t>Titelmasterformat durch Klicken bearbeiten</a:t>
            </a:r>
            <a:endParaRPr kumimoji="0" lang="en-US"/>
          </a:p>
        </p:txBody>
      </p:sp>
      <p:sp>
        <p:nvSpPr>
          <p:cNvPr id="3" name="Textplatzhalter 2"/>
          <p:cNvSpPr>
            <a:spLocks noGrp="1"/>
          </p:cNvSpPr>
          <p:nvPr>
            <p:ph type="body" idx="2"/>
          </p:nvPr>
        </p:nvSpPr>
        <p:spPr>
          <a:xfrm>
            <a:off x="914400" y="14351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de-DE"/>
              <a:t>Textmasterformate durch Klicken bearbeiten</a:t>
            </a:r>
          </a:p>
        </p:txBody>
      </p:sp>
      <p:sp>
        <p:nvSpPr>
          <p:cNvPr id="4" name="Inhaltsplatzhalter 3"/>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5" name="Datumsplatzhalter 4"/>
          <p:cNvSpPr>
            <a:spLocks noGrp="1"/>
          </p:cNvSpPr>
          <p:nvPr>
            <p:ph type="dt" sz="half" idx="10"/>
          </p:nvPr>
        </p:nvSpPr>
        <p:spPr/>
        <p:txBody>
          <a:bodyPr/>
          <a:lstStyle/>
          <a:p>
            <a:fld id="{C7FF8BDD-796B-4DD9-BE67-1B90850BF36E}" type="datetimeFigureOut">
              <a:rPr lang="de-DE" smtClean="0"/>
              <a:pPr/>
              <a:t>24.03.2025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CE3FA2B-BD28-499E-A22D-A423270F3F14}" type="slidenum">
              <a:rPr lang="de-DE" smtClean="0"/>
              <a:pPr/>
              <a:t>‹Nr.›</a:t>
            </a:fld>
            <a:endParaRPr lang="de-DE"/>
          </a:p>
        </p:txBody>
      </p:sp>
    </p:spTree>
    <p:extLst>
      <p:ext uri="{BB962C8B-B14F-4D97-AF65-F5344CB8AC3E}">
        <p14:creationId xmlns:p14="http://schemas.microsoft.com/office/powerpoint/2010/main" val="2014621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8" name="Rechteck 7"/>
          <p:cNvSpPr/>
          <p:nvPr/>
        </p:nvSpPr>
        <p:spPr>
          <a:xfrm>
            <a:off x="490709" y="0"/>
            <a:ext cx="1170432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cxnSp>
        <p:nvCxnSpPr>
          <p:cNvPr id="9" name="Gerade Verbindung 8"/>
          <p:cNvCxnSpPr/>
          <p:nvPr/>
        </p:nvCxnSpPr>
        <p:spPr>
          <a:xfrm flipV="1">
            <a:off x="484260" y="1885028"/>
            <a:ext cx="11710163"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uppieren 9"/>
          <p:cNvGrpSpPr/>
          <p:nvPr/>
        </p:nvGrpSpPr>
        <p:grpSpPr>
          <a:xfrm rot="5400000">
            <a:off x="11374903" y="1197789"/>
            <a:ext cx="132763" cy="171288"/>
            <a:chOff x="6668087" y="1297746"/>
            <a:chExt cx="161840" cy="156602"/>
          </a:xfrm>
        </p:grpSpPr>
        <p:cxnSp>
          <p:nvCxnSpPr>
            <p:cNvPr id="15" name="Gerade Verbindung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el 1"/>
          <p:cNvSpPr>
            <a:spLocks noGrp="1"/>
          </p:cNvSpPr>
          <p:nvPr>
            <p:ph type="title"/>
          </p:nvPr>
        </p:nvSpPr>
        <p:spPr bwMode="grayWhite">
          <a:xfrm>
            <a:off x="1219200" y="441252"/>
            <a:ext cx="9144000" cy="701749"/>
          </a:xfrm>
        </p:spPr>
        <p:txBody>
          <a:bodyPr anchor="b"/>
          <a:lstStyle>
            <a:lvl1pPr algn="l">
              <a:buNone/>
              <a:defRPr sz="2100" b="0"/>
            </a:lvl1pPr>
            <a:extLst/>
          </a:lstStyle>
          <a:p>
            <a:r>
              <a:rPr kumimoji="0" lang="de-DE"/>
              <a:t>Titelmasterformat durch Klicken bearbeiten</a:t>
            </a:r>
            <a:endParaRPr kumimoji="0" lang="en-US"/>
          </a:p>
        </p:txBody>
      </p:sp>
      <p:sp>
        <p:nvSpPr>
          <p:cNvPr id="3" name="Bildplatzhalter 2"/>
          <p:cNvSpPr>
            <a:spLocks noGrp="1"/>
          </p:cNvSpPr>
          <p:nvPr>
            <p:ph type="pic" idx="1"/>
          </p:nvPr>
        </p:nvSpPr>
        <p:spPr>
          <a:xfrm>
            <a:off x="490709" y="1893781"/>
            <a:ext cx="11704320" cy="4960144"/>
          </a:xfrm>
          <a:solidFill>
            <a:schemeClr val="bg2"/>
          </a:solidFill>
        </p:spPr>
        <p:txBody>
          <a:bodyPr/>
          <a:lstStyle>
            <a:lvl1pPr marL="0" indent="0">
              <a:buNone/>
              <a:defRPr sz="3200"/>
            </a:lvl1pPr>
            <a:extLst/>
          </a:lstStyle>
          <a:p>
            <a:r>
              <a:rPr kumimoji="0" lang="de-DE"/>
              <a:t>Bild durch Klicken auf Symbol hinzufügen</a:t>
            </a:r>
            <a:endParaRPr kumimoji="0" lang="en-US"/>
          </a:p>
        </p:txBody>
      </p:sp>
      <p:sp>
        <p:nvSpPr>
          <p:cNvPr id="4" name="Textplatzhalter 3"/>
          <p:cNvSpPr>
            <a:spLocks noGrp="1"/>
          </p:cNvSpPr>
          <p:nvPr>
            <p:ph type="body" sz="half" idx="2"/>
          </p:nvPr>
        </p:nvSpPr>
        <p:spPr bwMode="grayWhite">
          <a:xfrm>
            <a:off x="1219200" y="1150144"/>
            <a:ext cx="9144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de-DE"/>
              <a:t>Textmasterformate durch Klicken bearbeiten</a:t>
            </a:r>
          </a:p>
        </p:txBody>
      </p:sp>
      <p:grpSp>
        <p:nvGrpSpPr>
          <p:cNvPr id="14" name="Gruppieren 13"/>
          <p:cNvGrpSpPr/>
          <p:nvPr/>
        </p:nvGrpSpPr>
        <p:grpSpPr>
          <a:xfrm rot="5400000">
            <a:off x="11578103" y="1350189"/>
            <a:ext cx="132763" cy="171288"/>
            <a:chOff x="6668087" y="1297746"/>
            <a:chExt cx="161840" cy="156602"/>
          </a:xfrm>
        </p:grpSpPr>
        <p:cxnSp>
          <p:nvCxnSpPr>
            <p:cNvPr id="11" name="Gerade Verbindung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uppieren 17"/>
          <p:cNvGrpSpPr/>
          <p:nvPr/>
        </p:nvGrpSpPr>
        <p:grpSpPr>
          <a:xfrm rot="5400000">
            <a:off x="11115579" y="1453352"/>
            <a:ext cx="132763" cy="171288"/>
            <a:chOff x="6668087" y="1297746"/>
            <a:chExt cx="161840" cy="156602"/>
          </a:xfrm>
        </p:grpSpPr>
        <p:cxnSp>
          <p:nvCxnSpPr>
            <p:cNvPr id="19" name="Gerade Verbindung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Gerade Verbindung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Gerade Verbindung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umsplatzhalter 4"/>
          <p:cNvSpPr>
            <a:spLocks noGrp="1"/>
          </p:cNvSpPr>
          <p:nvPr>
            <p:ph type="dt" sz="half" idx="10"/>
          </p:nvPr>
        </p:nvSpPr>
        <p:spPr>
          <a:xfrm>
            <a:off x="8636000" y="55499"/>
            <a:ext cx="2844800" cy="365125"/>
          </a:xfrm>
        </p:spPr>
        <p:txBody>
          <a:bodyPr/>
          <a:lstStyle/>
          <a:p>
            <a:fld id="{C7FF8BDD-796B-4DD9-BE67-1B90850BF36E}" type="datetimeFigureOut">
              <a:rPr lang="de-DE" smtClean="0"/>
              <a:pPr/>
              <a:t>24.03.2025</a:t>
            </a:fld>
            <a:endParaRPr lang="de-DE"/>
          </a:p>
        </p:txBody>
      </p:sp>
      <p:sp>
        <p:nvSpPr>
          <p:cNvPr id="6" name="Fußzeilenplatzhalter 5"/>
          <p:cNvSpPr>
            <a:spLocks noGrp="1"/>
          </p:cNvSpPr>
          <p:nvPr>
            <p:ph type="ftr" sz="quarter" idx="11"/>
          </p:nvPr>
        </p:nvSpPr>
        <p:spPr>
          <a:xfrm>
            <a:off x="1219200" y="55499"/>
            <a:ext cx="7416800" cy="365125"/>
          </a:xfrm>
        </p:spPr>
        <p:txBody>
          <a:bodyPr/>
          <a:lstStyle/>
          <a:p>
            <a:endParaRPr lang="de-DE"/>
          </a:p>
        </p:txBody>
      </p:sp>
      <p:sp>
        <p:nvSpPr>
          <p:cNvPr id="7" name="Foliennummernplatzhalter 6"/>
          <p:cNvSpPr>
            <a:spLocks noGrp="1"/>
          </p:cNvSpPr>
          <p:nvPr>
            <p:ph type="sldNum" sz="quarter" idx="12"/>
          </p:nvPr>
        </p:nvSpPr>
        <p:spPr>
          <a:xfrm>
            <a:off x="11480800" y="55499"/>
            <a:ext cx="609600" cy="365125"/>
          </a:xfrm>
        </p:spPr>
        <p:txBody>
          <a:bodyPr/>
          <a:lstStyle/>
          <a:p>
            <a:fld id="{ECE3FA2B-BD28-499E-A22D-A423270F3F14}" type="slidenum">
              <a:rPr lang="de-DE" smtClean="0"/>
              <a:pPr/>
              <a:t>‹Nr.›</a:t>
            </a:fld>
            <a:endParaRPr lang="de-DE"/>
          </a:p>
        </p:txBody>
      </p:sp>
    </p:spTree>
    <p:extLst>
      <p:ext uri="{BB962C8B-B14F-4D97-AF65-F5344CB8AC3E}">
        <p14:creationId xmlns:p14="http://schemas.microsoft.com/office/powerpoint/2010/main" val="1075495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de-DE" smtClean="0"/>
              <a:pPr/>
              <a:t>‹Nr.›</a:t>
            </a:fld>
            <a:endParaRPr lang="de-DE"/>
          </a:p>
        </p:txBody>
      </p:sp>
    </p:spTree>
    <p:extLst>
      <p:ext uri="{BB962C8B-B14F-4D97-AF65-F5344CB8AC3E}">
        <p14:creationId xmlns:p14="http://schemas.microsoft.com/office/powerpoint/2010/main" val="13984953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umsplatzhalter 3"/>
          <p:cNvSpPr>
            <a:spLocks noGrp="1"/>
          </p:cNvSpPr>
          <p:nvPr>
            <p:ph type="dt" sz="half" idx="10"/>
          </p:nvPr>
        </p:nvSpPr>
        <p:spPr/>
        <p:txBody>
          <a:bodyPr/>
          <a:lstStyle/>
          <a:p>
            <a:fld id="{C7FF8BDD-796B-4DD9-BE67-1B90850BF36E}" type="datetimeFigureOut">
              <a:rPr lang="de-DE" smtClean="0"/>
              <a:pPr/>
              <a:t>24.03.2025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CE3FA2B-BD28-499E-A22D-A423270F3F14}" type="slidenum">
              <a:rPr lang="de-DE" smtClean="0"/>
              <a:pPr/>
              <a:t>‹Nr.›</a:t>
            </a:fld>
            <a:endParaRPr lang="de-DE"/>
          </a:p>
        </p:txBody>
      </p:sp>
    </p:spTree>
    <p:extLst>
      <p:ext uri="{BB962C8B-B14F-4D97-AF65-F5344CB8AC3E}">
        <p14:creationId xmlns:p14="http://schemas.microsoft.com/office/powerpoint/2010/main" val="39681409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40"/>
            <a:ext cx="2641600" cy="5851525"/>
          </a:xfrm>
        </p:spPr>
        <p:txBody>
          <a:bodyPr vert="eaVert" anchor="ctr"/>
          <a:lstStyle/>
          <a:p>
            <a:r>
              <a:rPr kumimoji="0" lang="de-DE"/>
              <a:t>Titelmasterformat durch Klicken bearbeiten</a:t>
            </a:r>
            <a:endParaRPr kumimoji="0" lang="en-US"/>
          </a:p>
        </p:txBody>
      </p:sp>
      <p:sp>
        <p:nvSpPr>
          <p:cNvPr id="3" name="Vertikaler Textplatzhalter 2"/>
          <p:cNvSpPr>
            <a:spLocks noGrp="1"/>
          </p:cNvSpPr>
          <p:nvPr>
            <p:ph type="body" orient="vert" idx="1"/>
          </p:nvPr>
        </p:nvSpPr>
        <p:spPr>
          <a:xfrm>
            <a:off x="812800" y="274640"/>
            <a:ext cx="7823200" cy="5851525"/>
          </a:xfrm>
        </p:spPr>
        <p:txBody>
          <a:bodyPr vert="eaVert"/>
          <a:lstStyle/>
          <a:p>
            <a:pPr lvl="0" eaLnBrk="1" latinLnBrk="0" hangingPunct="1"/>
            <a:r>
              <a:rPr lang="de-DE"/>
              <a:t>Textmasterformate durch Klicken bearbeiten</a:t>
            </a:r>
          </a:p>
          <a:p>
            <a:pPr lvl="1" eaLnBrk="1" latinLnBrk="0" hangingPunct="1"/>
            <a:r>
              <a:rPr lang="de-DE"/>
              <a:t>Zweite Ebene</a:t>
            </a:r>
          </a:p>
          <a:p>
            <a:pPr lvl="2" eaLnBrk="1" latinLnBrk="0" hangingPunct="1"/>
            <a:r>
              <a:rPr lang="de-DE"/>
              <a:t>Dritte Ebene</a:t>
            </a:r>
          </a:p>
          <a:p>
            <a:pPr lvl="3" eaLnBrk="1" latinLnBrk="0" hangingPunct="1"/>
            <a:r>
              <a:rPr lang="de-DE"/>
              <a:t>Vierte Ebene</a:t>
            </a:r>
          </a:p>
          <a:p>
            <a:pPr lvl="4" eaLnBrk="1" latinLnBrk="0" hangingPunct="1"/>
            <a:r>
              <a:rPr lang="de-DE"/>
              <a:t>Fünfte Ebene</a:t>
            </a:r>
            <a:endParaRPr kumimoji="0" lang="en-US"/>
          </a:p>
        </p:txBody>
      </p:sp>
      <p:sp>
        <p:nvSpPr>
          <p:cNvPr id="4" name="Datumsplatzhalter 3"/>
          <p:cNvSpPr>
            <a:spLocks noGrp="1"/>
          </p:cNvSpPr>
          <p:nvPr>
            <p:ph type="dt" sz="half" idx="10"/>
          </p:nvPr>
        </p:nvSpPr>
        <p:spPr/>
        <p:txBody>
          <a:bodyPr/>
          <a:lstStyle/>
          <a:p>
            <a:fld id="{C7FF8BDD-796B-4DD9-BE67-1B90850BF36E}" type="datetimeFigureOut">
              <a:rPr lang="de-DE" smtClean="0"/>
              <a:pPr/>
              <a:t>24.03.2025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CE3FA2B-BD28-499E-A22D-A423270F3F14}" type="slidenum">
              <a:rPr lang="de-DE" smtClean="0"/>
              <a:pPr/>
              <a:t>‹Nr.›</a:t>
            </a:fld>
            <a:endParaRPr lang="de-DE"/>
          </a:p>
        </p:txBody>
      </p:sp>
    </p:spTree>
    <p:extLst>
      <p:ext uri="{BB962C8B-B14F-4D97-AF65-F5344CB8AC3E}">
        <p14:creationId xmlns:p14="http://schemas.microsoft.com/office/powerpoint/2010/main" val="31850926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08641" y="273629"/>
            <a:ext cx="10968960" cy="1143480"/>
          </a:xfrm>
        </p:spPr>
        <p:txBody>
          <a:bodyPr/>
          <a:lstStyle/>
          <a:p>
            <a:r>
              <a:rPr lang="de-DE"/>
              <a:t>Titelmasterformat durch Klicken bearbeiten</a:t>
            </a:r>
            <a:endParaRPr lang="en-US"/>
          </a:p>
        </p:txBody>
      </p:sp>
    </p:spTree>
    <p:extLst>
      <p:ext uri="{BB962C8B-B14F-4D97-AF65-F5344CB8AC3E}">
        <p14:creationId xmlns:p14="http://schemas.microsoft.com/office/powerpoint/2010/main" val="951424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lvl1pPr>
              <a:defRPr/>
            </a:lvl1pPr>
          </a:lstStyle>
          <a:p>
            <a:pPr>
              <a:defRPr/>
            </a:pPr>
            <a:fld id="{6B592593-3A92-DD42-A8BE-ABE2D79391E6}" type="slidenum">
              <a:rPr lang="en-US"/>
              <a:pPr>
                <a:defRPr/>
              </a:pPr>
              <a:t>‹Nr.›</a:t>
            </a:fld>
            <a:endParaRPr lang="en-US"/>
          </a:p>
        </p:txBody>
      </p:sp>
    </p:spTree>
    <p:extLst>
      <p:ext uri="{BB962C8B-B14F-4D97-AF65-F5344CB8AC3E}">
        <p14:creationId xmlns:p14="http://schemas.microsoft.com/office/powerpoint/2010/main" val="8155652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r>
              <a:rPr lang="en-US"/>
              <a:t>12 December 2014</a:t>
            </a:r>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r>
              <a:rPr lang="en-US"/>
              <a:t>D.D'Urso - INFN Perugia</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3E564DD-6AC6-9444-A480-0CAD0F491EA3}" type="slidenum">
              <a:rPr lang="en-US"/>
              <a:pPr>
                <a:defRPr/>
              </a:pPr>
              <a:t>‹Nr.›</a:t>
            </a:fld>
            <a:endParaRPr lang="en-US"/>
          </a:p>
        </p:txBody>
      </p:sp>
    </p:spTree>
    <p:extLst>
      <p:ext uri="{BB962C8B-B14F-4D97-AF65-F5344CB8AC3E}">
        <p14:creationId xmlns:p14="http://schemas.microsoft.com/office/powerpoint/2010/main" val="27623540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r>
              <a:rPr lang="en-US"/>
              <a:t>12 December 2014</a:t>
            </a:r>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r>
              <a:rPr lang="en-US"/>
              <a:t>D.D'Urso - INFN Perugia</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34BDC80-59B3-FB46-AF93-277E465AD046}" type="slidenum">
              <a:rPr lang="en-US"/>
              <a:pPr>
                <a:defRPr/>
              </a:pPr>
              <a:t>‹Nr.›</a:t>
            </a:fld>
            <a:endParaRPr lang="en-US"/>
          </a:p>
        </p:txBody>
      </p:sp>
    </p:spTree>
    <p:extLst>
      <p:ext uri="{BB962C8B-B14F-4D97-AF65-F5344CB8AC3E}">
        <p14:creationId xmlns:p14="http://schemas.microsoft.com/office/powerpoint/2010/main" val="34507864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r>
              <a:rPr lang="en-US"/>
              <a:t>12 December 2014</a:t>
            </a:r>
            <a:endParaRPr lang="en-US" dirty="0"/>
          </a:p>
        </p:txBody>
      </p:sp>
      <p:sp>
        <p:nvSpPr>
          <p:cNvPr id="6"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r>
              <a:rPr lang="en-US"/>
              <a:t>D.D'Urso - INFN Perugia</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B4B8758-CF94-8546-BF1A-4B703B076F5A}" type="slidenum">
              <a:rPr lang="en-US"/>
              <a:pPr>
                <a:defRPr/>
              </a:pPr>
              <a:t>‹Nr.›</a:t>
            </a:fld>
            <a:endParaRPr lang="en-US"/>
          </a:p>
        </p:txBody>
      </p:sp>
    </p:spTree>
    <p:extLst>
      <p:ext uri="{BB962C8B-B14F-4D97-AF65-F5344CB8AC3E}">
        <p14:creationId xmlns:p14="http://schemas.microsoft.com/office/powerpoint/2010/main" val="7344457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r>
              <a:rPr lang="en-US"/>
              <a:t>12 December 2014</a:t>
            </a:r>
            <a:endParaRPr lang="en-US" dirty="0"/>
          </a:p>
        </p:txBody>
      </p:sp>
      <p:sp>
        <p:nvSpPr>
          <p:cNvPr id="8"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r>
              <a:rPr lang="en-US"/>
              <a:t>D.D'Urso - INFN Perugia</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FB85F065-0565-C346-AA5D-60EECD311BFF}" type="slidenum">
              <a:rPr lang="en-US"/>
              <a:pPr>
                <a:defRPr/>
              </a:pPr>
              <a:t>‹Nr.›</a:t>
            </a:fld>
            <a:endParaRPr lang="en-US"/>
          </a:p>
        </p:txBody>
      </p:sp>
    </p:spTree>
    <p:extLst>
      <p:ext uri="{BB962C8B-B14F-4D97-AF65-F5344CB8AC3E}">
        <p14:creationId xmlns:p14="http://schemas.microsoft.com/office/powerpoint/2010/main" val="14483856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r>
              <a:rPr lang="en-US"/>
              <a:t>12 December 2014</a:t>
            </a:r>
            <a:endParaRPr lang="en-US" dirty="0"/>
          </a:p>
        </p:txBody>
      </p:sp>
      <p:sp>
        <p:nvSpPr>
          <p:cNvPr id="4"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r>
              <a:rPr lang="en-US"/>
              <a:t>D.D'Urso - INFN Perugia</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EEF8781F-E7E3-3643-BBC2-ACD865F09477}" type="slidenum">
              <a:rPr lang="en-US"/>
              <a:pPr>
                <a:defRPr/>
              </a:pPr>
              <a:t>‹Nr.›</a:t>
            </a:fld>
            <a:endParaRPr lang="en-US"/>
          </a:p>
        </p:txBody>
      </p:sp>
    </p:spTree>
    <p:extLst>
      <p:ext uri="{BB962C8B-B14F-4D97-AF65-F5344CB8AC3E}">
        <p14:creationId xmlns:p14="http://schemas.microsoft.com/office/powerpoint/2010/main" val="29894938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r>
              <a:rPr lang="en-US"/>
              <a:t>12 December 2014</a:t>
            </a:r>
            <a:endParaRPr lang="en-US" dirty="0"/>
          </a:p>
        </p:txBody>
      </p:sp>
      <p:sp>
        <p:nvSpPr>
          <p:cNvPr id="3"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r>
              <a:rPr lang="en-US"/>
              <a:t>D.D'Urso - INFN Perugia</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63265E0B-6CFC-C341-9692-5C84824AAE67}" type="slidenum">
              <a:rPr lang="en-US"/>
              <a:pPr>
                <a:defRPr/>
              </a:pPr>
              <a:t>‹Nr.›</a:t>
            </a:fld>
            <a:endParaRPr lang="en-US"/>
          </a:p>
        </p:txBody>
      </p:sp>
    </p:spTree>
    <p:extLst>
      <p:ext uri="{BB962C8B-B14F-4D97-AF65-F5344CB8AC3E}">
        <p14:creationId xmlns:p14="http://schemas.microsoft.com/office/powerpoint/2010/main" val="4228785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de-DE" smtClean="0"/>
              <a:pPr/>
              <a:t>‹Nr.›</a:t>
            </a:fld>
            <a:endParaRPr lang="de-DE"/>
          </a:p>
        </p:txBody>
      </p:sp>
    </p:spTree>
    <p:extLst>
      <p:ext uri="{BB962C8B-B14F-4D97-AF65-F5344CB8AC3E}">
        <p14:creationId xmlns:p14="http://schemas.microsoft.com/office/powerpoint/2010/main" val="944064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r>
              <a:rPr lang="en-US"/>
              <a:t>12 December 2014</a:t>
            </a:r>
            <a:endParaRPr lang="en-US" dirty="0"/>
          </a:p>
        </p:txBody>
      </p:sp>
      <p:sp>
        <p:nvSpPr>
          <p:cNvPr id="6"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r>
              <a:rPr lang="en-US"/>
              <a:t>D.D'Urso - INFN Perugia</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E20BE26-93E4-3B48-B1B4-6433582A69D5}" type="slidenum">
              <a:rPr lang="en-US"/>
              <a:pPr>
                <a:defRPr/>
              </a:pPr>
              <a:t>‹Nr.›</a:t>
            </a:fld>
            <a:endParaRPr lang="en-US"/>
          </a:p>
        </p:txBody>
      </p:sp>
    </p:spTree>
    <p:extLst>
      <p:ext uri="{BB962C8B-B14F-4D97-AF65-F5344CB8AC3E}">
        <p14:creationId xmlns:p14="http://schemas.microsoft.com/office/powerpoint/2010/main" val="28550568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r>
              <a:rPr lang="en-US"/>
              <a:t>12 December 2014</a:t>
            </a:r>
            <a:endParaRPr lang="en-US" dirty="0"/>
          </a:p>
        </p:txBody>
      </p:sp>
      <p:sp>
        <p:nvSpPr>
          <p:cNvPr id="6"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r>
              <a:rPr lang="en-US"/>
              <a:t>D.D'Urso - INFN Perugia</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CB5FE01-D969-A742-9ECC-EE666DC3444A}" type="slidenum">
              <a:rPr lang="en-US"/>
              <a:pPr>
                <a:defRPr/>
              </a:pPr>
              <a:t>‹Nr.›</a:t>
            </a:fld>
            <a:endParaRPr lang="en-US"/>
          </a:p>
        </p:txBody>
      </p:sp>
    </p:spTree>
    <p:extLst>
      <p:ext uri="{BB962C8B-B14F-4D97-AF65-F5344CB8AC3E}">
        <p14:creationId xmlns:p14="http://schemas.microsoft.com/office/powerpoint/2010/main" val="5648531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r>
              <a:rPr lang="en-US"/>
              <a:t>12 December 2014</a:t>
            </a:r>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r>
              <a:rPr lang="en-US"/>
              <a:t>D.D'Urso - INFN Perugia</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4F8246C-484A-944E-973C-3DD7C4C0EB88}" type="slidenum">
              <a:rPr lang="en-US"/>
              <a:pPr>
                <a:defRPr/>
              </a:pPr>
              <a:t>‹Nr.›</a:t>
            </a:fld>
            <a:endParaRPr lang="en-US"/>
          </a:p>
        </p:txBody>
      </p:sp>
    </p:spTree>
    <p:extLst>
      <p:ext uri="{BB962C8B-B14F-4D97-AF65-F5344CB8AC3E}">
        <p14:creationId xmlns:p14="http://schemas.microsoft.com/office/powerpoint/2010/main" val="31126584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r>
              <a:rPr lang="en-US"/>
              <a:t>12 December 2014</a:t>
            </a:r>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r>
              <a:rPr lang="en-US"/>
              <a:t>D.D'Urso - INFN Perugia</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720FB0C-8585-424E-8CAE-BD99F1863802}" type="slidenum">
              <a:rPr lang="en-US"/>
              <a:pPr>
                <a:defRPr/>
              </a:pPr>
              <a:t>‹Nr.›</a:t>
            </a:fld>
            <a:endParaRPr lang="en-US"/>
          </a:p>
        </p:txBody>
      </p:sp>
    </p:spTree>
    <p:extLst>
      <p:ext uri="{BB962C8B-B14F-4D97-AF65-F5344CB8AC3E}">
        <p14:creationId xmlns:p14="http://schemas.microsoft.com/office/powerpoint/2010/main" val="30583426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Click to edit Master title style</a:t>
            </a:r>
            <a:endParaRPr lang="en-GB"/>
          </a:p>
        </p:txBody>
      </p:sp>
      <p:sp>
        <p:nvSpPr>
          <p:cNvPr id="3" name="Segnaposto data 23"/>
          <p:cNvSpPr>
            <a:spLocks noGrp="1"/>
          </p:cNvSpPr>
          <p:nvPr>
            <p:ph type="dt" sz="half" idx="10"/>
          </p:nvPr>
        </p:nvSpPr>
        <p:spPr>
          <a:xfrm>
            <a:off x="609600" y="6356351"/>
            <a:ext cx="2844800" cy="365125"/>
          </a:xfrm>
          <a:prstGeom prst="rect">
            <a:avLst/>
          </a:prstGeom>
        </p:spPr>
        <p:txBody>
          <a:bodyPr/>
          <a:lstStyle>
            <a:lvl1pPr>
              <a:defRPr smtClean="0"/>
            </a:lvl1pPr>
          </a:lstStyle>
          <a:p>
            <a:pPr>
              <a:defRPr/>
            </a:pPr>
            <a:r>
              <a:rPr lang="en-US"/>
              <a:t>12 December 2014</a:t>
            </a:r>
            <a:endParaRPr lang="it-IT"/>
          </a:p>
        </p:txBody>
      </p:sp>
      <p:sp>
        <p:nvSpPr>
          <p:cNvPr id="4" name="Segnaposto piè di pagina 9"/>
          <p:cNvSpPr>
            <a:spLocks noGrp="1"/>
          </p:cNvSpPr>
          <p:nvPr>
            <p:ph type="ftr" sz="quarter" idx="11"/>
          </p:nvPr>
        </p:nvSpPr>
        <p:spPr>
          <a:xfrm>
            <a:off x="4165600" y="6356351"/>
            <a:ext cx="3860800" cy="365125"/>
          </a:xfrm>
          <a:prstGeom prst="rect">
            <a:avLst/>
          </a:prstGeom>
        </p:spPr>
        <p:txBody>
          <a:bodyPr/>
          <a:lstStyle>
            <a:lvl1pPr>
              <a:defRPr smtClean="0"/>
            </a:lvl1pPr>
          </a:lstStyle>
          <a:p>
            <a:pPr>
              <a:defRPr/>
            </a:pPr>
            <a:r>
              <a:rPr lang="it-IT"/>
              <a:t>D.D'Urso - INFN Perugia</a:t>
            </a:r>
          </a:p>
        </p:txBody>
      </p:sp>
      <p:sp>
        <p:nvSpPr>
          <p:cNvPr id="5" name="Segnaposto numero diapositiva 21"/>
          <p:cNvSpPr>
            <a:spLocks noGrp="1"/>
          </p:cNvSpPr>
          <p:nvPr>
            <p:ph type="sldNum" sz="quarter" idx="12"/>
          </p:nvPr>
        </p:nvSpPr>
        <p:spPr/>
        <p:txBody>
          <a:bodyPr/>
          <a:lstStyle>
            <a:lvl1pPr>
              <a:defRPr/>
            </a:lvl1pPr>
          </a:lstStyle>
          <a:p>
            <a:pPr>
              <a:defRPr/>
            </a:pPr>
            <a:fld id="{F67AEA2E-78E1-FB4C-9CD3-C790D9AC67E7}" type="slidenum">
              <a:rPr lang="it-IT"/>
              <a:pPr>
                <a:defRPr/>
              </a:pPr>
              <a:t>‹Nr.›</a:t>
            </a:fld>
            <a:endParaRPr lang="it-IT"/>
          </a:p>
        </p:txBody>
      </p:sp>
    </p:spTree>
    <p:extLst>
      <p:ext uri="{BB962C8B-B14F-4D97-AF65-F5344CB8AC3E}">
        <p14:creationId xmlns:p14="http://schemas.microsoft.com/office/powerpoint/2010/main" val="37235883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Diapositiva titolo">
    <p:spTree>
      <p:nvGrpSpPr>
        <p:cNvPr id="1" name=""/>
        <p:cNvGrpSpPr/>
        <p:nvPr/>
      </p:nvGrpSpPr>
      <p:grpSpPr>
        <a:xfrm>
          <a:off x="0" y="0"/>
          <a:ext cx="0" cy="0"/>
          <a:chOff x="0" y="0"/>
          <a:chExt cx="0" cy="0"/>
        </a:xfrm>
      </p:grpSpPr>
      <p:pic>
        <p:nvPicPr>
          <p:cNvPr id="16" name="Picture 2" descr="Voxel Burst.jpg">
            <a:extLst>
              <a:ext uri="{FF2B5EF4-FFF2-40B4-BE49-F238E27FC236}">
                <a16:creationId xmlns:a16="http://schemas.microsoft.com/office/drawing/2014/main" id="{4A583D6E-72A9-4AE4-9616-6C6EA4F89C3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10">
            <a:extLst>
              <a:ext uri="{FF2B5EF4-FFF2-40B4-BE49-F238E27FC236}">
                <a16:creationId xmlns:a16="http://schemas.microsoft.com/office/drawing/2014/main" id="{B891B556-2F70-4103-9A29-C9D072DBC228}"/>
              </a:ext>
            </a:extLst>
          </p:cNvPr>
          <p:cNvSpPr>
            <a:spLocks noGrp="1"/>
          </p:cNvSpPr>
          <p:nvPr>
            <p:ph type="sldNum" sz="quarter" idx="10"/>
          </p:nvPr>
        </p:nvSpPr>
        <p:spPr>
          <a:xfrm>
            <a:off x="11604613" y="6381331"/>
            <a:ext cx="216406" cy="182101"/>
          </a:xfrm>
          <a:prstGeom prst="rect">
            <a:avLst/>
          </a:prstGeom>
          <a:ln/>
        </p:spPr>
        <p:txBody>
          <a:bodyPr/>
          <a:lstStyle>
            <a:lvl1pPr>
              <a:defRPr/>
            </a:lvl1pPr>
          </a:lstStyle>
          <a:p>
            <a:fld id="{F2111AC8-4A5F-4D82-8BE7-95C25C2B25FD}" type="slidenum">
              <a:rPr lang="it-IT" altLang="it-IT"/>
              <a:pPr/>
              <a:t>‹Nr.›</a:t>
            </a:fld>
            <a:endParaRPr lang="it-IT" altLang="it-IT"/>
          </a:p>
        </p:txBody>
      </p:sp>
      <p:sp>
        <p:nvSpPr>
          <p:cNvPr id="6" name="Text Box 1">
            <a:extLst>
              <a:ext uri="{FF2B5EF4-FFF2-40B4-BE49-F238E27FC236}">
                <a16:creationId xmlns:a16="http://schemas.microsoft.com/office/drawing/2014/main" id="{4A500D2A-F122-41A7-8A32-CD9D7220CFD9}"/>
              </a:ext>
            </a:extLst>
          </p:cNvPr>
          <p:cNvSpPr txBox="1">
            <a:spLocks/>
          </p:cNvSpPr>
          <p:nvPr userDrawn="1"/>
        </p:nvSpPr>
        <p:spPr bwMode="auto">
          <a:xfrm>
            <a:off x="233363" y="210091"/>
            <a:ext cx="2709069" cy="1585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spAutoFit/>
          </a:bodyPr>
          <a:lstStyle>
            <a:lvl1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914400" algn="ctr" defTabSz="32385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914400" algn="ctr" defTabSz="32385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914400" algn="ctr" defTabSz="32385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914400" algn="ctr" defTabSz="32385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eaLnBrk="1">
              <a:lnSpc>
                <a:spcPct val="80000"/>
              </a:lnSpc>
              <a:defRPr/>
            </a:pPr>
            <a:r>
              <a:rPr lang="it-IT" altLang="it-IT" sz="850" b="0" dirty="0">
                <a:solidFill>
                  <a:srgbClr val="FFFFFF"/>
                </a:solidFill>
                <a:latin typeface="Schibsted Grotesk Regular Regul" pitchFamily="2" charset="77"/>
                <a:ea typeface="Schibsted Grotesk Regular Regul" pitchFamily="2" charset="77"/>
                <a:cs typeface="Schibsted Grotesk Regular Regul" pitchFamily="2" charset="77"/>
                <a:sym typeface="Schibsted Grotesk Regular Regul" pitchFamily="2" charset="77"/>
              </a:rPr>
              <a:t>Einstein Telescope Organisation </a:t>
            </a:r>
          </a:p>
        </p:txBody>
      </p:sp>
      <p:sp>
        <p:nvSpPr>
          <p:cNvPr id="7" name="Text Box 2">
            <a:extLst>
              <a:ext uri="{FF2B5EF4-FFF2-40B4-BE49-F238E27FC236}">
                <a16:creationId xmlns:a16="http://schemas.microsoft.com/office/drawing/2014/main" id="{F70D12FA-9BFF-41DB-805F-8F5737AA2D23}"/>
              </a:ext>
            </a:extLst>
          </p:cNvPr>
          <p:cNvSpPr txBox="1">
            <a:spLocks/>
          </p:cNvSpPr>
          <p:nvPr userDrawn="1"/>
        </p:nvSpPr>
        <p:spPr bwMode="auto">
          <a:xfrm>
            <a:off x="9370219" y="234030"/>
            <a:ext cx="2557463" cy="134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3547" tIns="13547" rIns="13547" bIns="13547">
            <a:spAutoFit/>
          </a:bodyPr>
          <a:lstStyle>
            <a:lvl1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914400" algn="ctr" defTabSz="32385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914400" algn="ctr" defTabSz="32385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914400" algn="ctr" defTabSz="32385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914400" algn="ctr" defTabSz="32385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r" eaLnBrk="1">
              <a:lnSpc>
                <a:spcPct val="80000"/>
              </a:lnSpc>
              <a:defRPr/>
            </a:pPr>
            <a:r>
              <a:rPr lang="en-US" altLang="it-IT" sz="850" b="0" dirty="0">
                <a:solidFill>
                  <a:srgbClr val="FFFFFF"/>
                </a:solidFill>
                <a:latin typeface="Schibsted Grotesk Regular Regul" pitchFamily="2" charset="77"/>
                <a:ea typeface="Schibsted Grotesk Regular Regul" pitchFamily="2" charset="77"/>
                <a:cs typeface="Schibsted Grotesk Regular Regul" pitchFamily="2" charset="77"/>
                <a:sym typeface="Schibsted Grotesk Regular Regul" pitchFamily="2" charset="77"/>
              </a:rPr>
              <a:t>.</a:t>
            </a:r>
            <a:endParaRPr lang="it-IT" altLang="it-IT" sz="850" b="0" dirty="0">
              <a:solidFill>
                <a:srgbClr val="FFFFFF"/>
              </a:solidFill>
              <a:latin typeface="Schibsted Grotesk Regular Regul" pitchFamily="2" charset="77"/>
              <a:ea typeface="Schibsted Grotesk Regular Regul" pitchFamily="2" charset="77"/>
              <a:cs typeface="Schibsted Grotesk Regular Regul" pitchFamily="2" charset="77"/>
              <a:sym typeface="Schibsted Grotesk Regular Regul" pitchFamily="2" charset="77"/>
            </a:endParaRPr>
          </a:p>
        </p:txBody>
      </p:sp>
      <p:sp>
        <p:nvSpPr>
          <p:cNvPr id="8" name="Line 3">
            <a:extLst>
              <a:ext uri="{FF2B5EF4-FFF2-40B4-BE49-F238E27FC236}">
                <a16:creationId xmlns:a16="http://schemas.microsoft.com/office/drawing/2014/main" id="{C381275D-1EAD-47D6-8891-47F890E16E77}"/>
              </a:ext>
            </a:extLst>
          </p:cNvPr>
          <p:cNvSpPr>
            <a:spLocks noChangeShapeType="1"/>
          </p:cNvSpPr>
          <p:nvPr userDrawn="1"/>
        </p:nvSpPr>
        <p:spPr bwMode="auto">
          <a:xfrm>
            <a:off x="228600" y="405607"/>
            <a:ext cx="11685588"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NL" sz="900"/>
          </a:p>
        </p:txBody>
      </p:sp>
      <p:sp>
        <p:nvSpPr>
          <p:cNvPr id="9" name="Line 4">
            <a:extLst>
              <a:ext uri="{FF2B5EF4-FFF2-40B4-BE49-F238E27FC236}">
                <a16:creationId xmlns:a16="http://schemas.microsoft.com/office/drawing/2014/main" id="{7DD8B312-5D96-4FF1-AFCF-D389E11FF9B2}"/>
              </a:ext>
            </a:extLst>
          </p:cNvPr>
          <p:cNvSpPr>
            <a:spLocks noChangeShapeType="1"/>
          </p:cNvSpPr>
          <p:nvPr userDrawn="1"/>
        </p:nvSpPr>
        <p:spPr bwMode="auto">
          <a:xfrm>
            <a:off x="228600" y="169863"/>
            <a:ext cx="11685588"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NL" sz="900"/>
          </a:p>
        </p:txBody>
      </p:sp>
      <p:sp>
        <p:nvSpPr>
          <p:cNvPr id="10" name="Line 5">
            <a:extLst>
              <a:ext uri="{FF2B5EF4-FFF2-40B4-BE49-F238E27FC236}">
                <a16:creationId xmlns:a16="http://schemas.microsoft.com/office/drawing/2014/main" id="{63ACE078-417D-4298-8409-92F40897D49F}"/>
              </a:ext>
            </a:extLst>
          </p:cNvPr>
          <p:cNvSpPr>
            <a:spLocks noChangeShapeType="1"/>
          </p:cNvSpPr>
          <p:nvPr userDrawn="1"/>
        </p:nvSpPr>
        <p:spPr bwMode="auto">
          <a:xfrm>
            <a:off x="228600" y="6698457"/>
            <a:ext cx="11685588"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NL" sz="900"/>
          </a:p>
        </p:txBody>
      </p:sp>
      <p:sp>
        <p:nvSpPr>
          <p:cNvPr id="11" name="Line 6">
            <a:extLst>
              <a:ext uri="{FF2B5EF4-FFF2-40B4-BE49-F238E27FC236}">
                <a16:creationId xmlns:a16="http://schemas.microsoft.com/office/drawing/2014/main" id="{E87BC323-C3DA-4ED9-8912-DB965E76635B}"/>
              </a:ext>
            </a:extLst>
          </p:cNvPr>
          <p:cNvSpPr>
            <a:spLocks noChangeShapeType="1"/>
          </p:cNvSpPr>
          <p:nvPr userDrawn="1"/>
        </p:nvSpPr>
        <p:spPr bwMode="auto">
          <a:xfrm>
            <a:off x="228600" y="6289675"/>
            <a:ext cx="11685588" cy="0"/>
          </a:xfrm>
          <a:prstGeom prst="line">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NL" sz="900"/>
          </a:p>
        </p:txBody>
      </p:sp>
      <p:pic>
        <p:nvPicPr>
          <p:cNvPr id="12" name="Picture 11">
            <a:extLst>
              <a:ext uri="{FF2B5EF4-FFF2-40B4-BE49-F238E27FC236}">
                <a16:creationId xmlns:a16="http://schemas.microsoft.com/office/drawing/2014/main" id="{6F5DBC97-1805-4018-8B16-5C4F5678F8D6}"/>
              </a:ext>
            </a:extLst>
          </p:cNvPr>
          <p:cNvPicPr/>
          <p:nvPr userDrawn="1"/>
        </p:nvPicPr>
        <p:blipFill>
          <a:blip r:embed="rId3">
            <a:clrChange>
              <a:clrFrom>
                <a:srgbClr val="0000CC"/>
              </a:clrFrom>
              <a:clrTo>
                <a:srgbClr val="0000CC">
                  <a:alpha val="0"/>
                </a:srgbClr>
              </a:clrTo>
            </a:clrChange>
          </a:blip>
          <a:stretch>
            <a:fillRect/>
          </a:stretch>
        </p:blipFill>
        <p:spPr>
          <a:xfrm>
            <a:off x="256880" y="6309320"/>
            <a:ext cx="1224136" cy="366142"/>
          </a:xfrm>
          <a:prstGeom prst="rect">
            <a:avLst/>
          </a:prstGeom>
        </p:spPr>
      </p:pic>
      <p:sp>
        <p:nvSpPr>
          <p:cNvPr id="13" name="Line 4">
            <a:extLst>
              <a:ext uri="{FF2B5EF4-FFF2-40B4-BE49-F238E27FC236}">
                <a16:creationId xmlns:a16="http://schemas.microsoft.com/office/drawing/2014/main" id="{DFB2844A-4B41-4C33-A413-5EF2B1D6FB26}"/>
              </a:ext>
            </a:extLst>
          </p:cNvPr>
          <p:cNvSpPr>
            <a:spLocks noChangeShapeType="1"/>
          </p:cNvSpPr>
          <p:nvPr userDrawn="1"/>
        </p:nvSpPr>
        <p:spPr bwMode="auto">
          <a:xfrm>
            <a:off x="228600" y="1169988"/>
            <a:ext cx="11685588"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NL" sz="900">
              <a:solidFill>
                <a:schemeClr val="bg1"/>
              </a:solidFill>
            </a:endParaRPr>
          </a:p>
        </p:txBody>
      </p:sp>
      <p:sp>
        <p:nvSpPr>
          <p:cNvPr id="14" name="Titolo 1">
            <a:extLst>
              <a:ext uri="{FF2B5EF4-FFF2-40B4-BE49-F238E27FC236}">
                <a16:creationId xmlns:a16="http://schemas.microsoft.com/office/drawing/2014/main" id="{BCD0B3A0-53E8-4C98-B556-D995FA32DE24}"/>
              </a:ext>
            </a:extLst>
          </p:cNvPr>
          <p:cNvSpPr>
            <a:spLocks noGrp="1"/>
          </p:cNvSpPr>
          <p:nvPr>
            <p:ph type="ctrTitle"/>
          </p:nvPr>
        </p:nvSpPr>
        <p:spPr>
          <a:xfrm>
            <a:off x="1524000" y="2672916"/>
            <a:ext cx="9144000" cy="2387600"/>
          </a:xfrm>
          <a:prstGeom prst="rect">
            <a:avLst/>
          </a:prstGeom>
        </p:spPr>
        <p:txBody>
          <a:bodyPr anchor="b"/>
          <a:lstStyle>
            <a:lvl1pPr algn="ctr">
              <a:defRPr sz="3000">
                <a:solidFill>
                  <a:schemeClr val="bg1"/>
                </a:solidFill>
              </a:defRPr>
            </a:lvl1pPr>
          </a:lstStyle>
          <a:p>
            <a:r>
              <a:rPr lang="it-IT" dirty="0"/>
              <a:t>Fare clic per modificare lo stile del titolo dello schema</a:t>
            </a:r>
          </a:p>
        </p:txBody>
      </p:sp>
      <p:sp>
        <p:nvSpPr>
          <p:cNvPr id="15" name="Sottotitolo 2">
            <a:extLst>
              <a:ext uri="{FF2B5EF4-FFF2-40B4-BE49-F238E27FC236}">
                <a16:creationId xmlns:a16="http://schemas.microsoft.com/office/drawing/2014/main" id="{25BED20A-3684-478B-B29E-6E2F7E277F5E}"/>
              </a:ext>
            </a:extLst>
          </p:cNvPr>
          <p:cNvSpPr>
            <a:spLocks noGrp="1"/>
          </p:cNvSpPr>
          <p:nvPr>
            <p:ph type="subTitle" idx="1"/>
          </p:nvPr>
        </p:nvSpPr>
        <p:spPr>
          <a:xfrm>
            <a:off x="1524000" y="5152592"/>
            <a:ext cx="9144000" cy="977541"/>
          </a:xfrm>
          <a:prstGeom prst="rect">
            <a:avLst/>
          </a:prstGeom>
        </p:spPr>
        <p:txBody>
          <a:bodyPr/>
          <a:lstStyle>
            <a:lvl1pPr marL="0" indent="0" algn="ctr">
              <a:buNone/>
              <a:defRPr sz="1200">
                <a:solidFill>
                  <a:schemeClr val="bg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it-IT" dirty="0"/>
              <a:t>Fare clic per modificare lo stile del sottotitolo dello schema</a:t>
            </a:r>
          </a:p>
        </p:txBody>
      </p:sp>
    </p:spTree>
    <p:extLst>
      <p:ext uri="{BB962C8B-B14F-4D97-AF65-F5344CB8AC3E}">
        <p14:creationId xmlns:p14="http://schemas.microsoft.com/office/powerpoint/2010/main" val="22746285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EA09DE-6770-CC4E-A740-75DD450A8B31}"/>
              </a:ext>
            </a:extLst>
          </p:cNvPr>
          <p:cNvSpPr>
            <a:spLocks noGrp="1"/>
          </p:cNvSpPr>
          <p:nvPr>
            <p:ph type="ctrTitle"/>
          </p:nvPr>
        </p:nvSpPr>
        <p:spPr>
          <a:xfrm>
            <a:off x="1524000" y="1122363"/>
            <a:ext cx="9144000" cy="2387600"/>
          </a:xfrm>
        </p:spPr>
        <p:txBody>
          <a:bodyPr anchor="b"/>
          <a:lstStyle>
            <a:lvl1pPr algn="ctr">
              <a:defRPr sz="3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93053EA3-2DA6-2B48-94B5-54F48035DE12}"/>
              </a:ext>
            </a:extLst>
          </p:cNvPr>
          <p:cNvSpPr>
            <a:spLocks noGrp="1"/>
          </p:cNvSpPr>
          <p:nvPr>
            <p:ph type="subTitle" idx="1"/>
          </p:nvPr>
        </p:nvSpPr>
        <p:spPr>
          <a:xfrm>
            <a:off x="1524000" y="3602038"/>
            <a:ext cx="9144000" cy="1655763"/>
          </a:xfrm>
        </p:spPr>
        <p:txBody>
          <a:bodyPr/>
          <a:lstStyle>
            <a:lvl1pPr marL="0" indent="0" algn="ctr">
              <a:buNone/>
              <a:defRPr sz="1200"/>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it-IT"/>
              <a:t>Fare clic per modificare lo stile del sottotitolo dello schema</a:t>
            </a:r>
          </a:p>
        </p:txBody>
      </p:sp>
      <p:sp>
        <p:nvSpPr>
          <p:cNvPr id="4" name="Rectangle 5">
            <a:extLst>
              <a:ext uri="{FF2B5EF4-FFF2-40B4-BE49-F238E27FC236}">
                <a16:creationId xmlns:a16="http://schemas.microsoft.com/office/drawing/2014/main" id="{FDB4D2FA-6C2D-4C53-BD38-FED9B47AF3CF}"/>
              </a:ext>
            </a:extLst>
          </p:cNvPr>
          <p:cNvSpPr>
            <a:spLocks noGrp="1"/>
          </p:cNvSpPr>
          <p:nvPr>
            <p:ph type="sldNum" sz="quarter" idx="10"/>
          </p:nvPr>
        </p:nvSpPr>
        <p:spPr>
          <a:xfrm>
            <a:off x="11604613" y="6381331"/>
            <a:ext cx="216406" cy="182101"/>
          </a:xfrm>
          <a:ln/>
        </p:spPr>
        <p:txBody>
          <a:bodyPr/>
          <a:lstStyle>
            <a:lvl1pPr>
              <a:defRPr/>
            </a:lvl1pPr>
          </a:lstStyle>
          <a:p>
            <a:fld id="{B99C1117-B2C6-499D-AAC4-050634E22F0D}" type="slidenum">
              <a:rPr lang="it-IT" altLang="it-IT"/>
              <a:pPr/>
              <a:t>‹Nr.›</a:t>
            </a:fld>
            <a:endParaRPr lang="it-IT" altLang="it-IT"/>
          </a:p>
        </p:txBody>
      </p:sp>
    </p:spTree>
    <p:extLst>
      <p:ext uri="{BB962C8B-B14F-4D97-AF65-F5344CB8AC3E}">
        <p14:creationId xmlns:p14="http://schemas.microsoft.com/office/powerpoint/2010/main" val="9011315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AFB366E-98E3-674C-8B8C-758FACAB7345}"/>
              </a:ext>
            </a:extLst>
          </p:cNvPr>
          <p:cNvSpPr>
            <a:spLocks noGrp="1"/>
          </p:cNvSpPr>
          <p:nvPr>
            <p:ph idx="1"/>
          </p:nvPr>
        </p:nvSpPr>
        <p:spPr/>
        <p:txBody>
          <a:bodyPr anchor="t"/>
          <a:lstStyle>
            <a:lvl1pPr>
              <a:lnSpc>
                <a:spcPct val="150000"/>
              </a:lnSpc>
              <a:spcBef>
                <a:spcPts val="0"/>
              </a:spcBef>
              <a:defRPr/>
            </a:lvl1pPr>
          </a:lstStyle>
          <a:p>
            <a:r>
              <a:rPr lang="it-IT" dirty="0"/>
              <a:t>Modifica gli stili del testo dello schema
Secondo livello
Terzo livello
Quarto livello
Quinto livello</a:t>
            </a:r>
          </a:p>
        </p:txBody>
      </p:sp>
      <p:sp>
        <p:nvSpPr>
          <p:cNvPr id="4" name="Rectangle 5">
            <a:extLst>
              <a:ext uri="{FF2B5EF4-FFF2-40B4-BE49-F238E27FC236}">
                <a16:creationId xmlns:a16="http://schemas.microsoft.com/office/drawing/2014/main" id="{0E63946B-93C2-4011-A5D4-D162D8529A65}"/>
              </a:ext>
            </a:extLst>
          </p:cNvPr>
          <p:cNvSpPr>
            <a:spLocks noGrp="1"/>
          </p:cNvSpPr>
          <p:nvPr>
            <p:ph type="sldNum" sz="quarter" idx="10"/>
          </p:nvPr>
        </p:nvSpPr>
        <p:spPr>
          <a:xfrm>
            <a:off x="11592591" y="6381331"/>
            <a:ext cx="240451" cy="233397"/>
          </a:xfrm>
          <a:ln/>
        </p:spPr>
        <p:txBody>
          <a:bodyPr>
            <a:spAutoFit/>
          </a:bodyPr>
          <a:lstStyle>
            <a:lvl1pPr>
              <a:defRPr/>
            </a:lvl1pPr>
          </a:lstStyle>
          <a:p>
            <a:fld id="{64DB0535-2E95-4915-8C14-A4697CA95C0A}" type="slidenum">
              <a:rPr lang="it-IT" altLang="it-IT"/>
              <a:pPr/>
              <a:t>‹Nr.›</a:t>
            </a:fld>
            <a:endParaRPr lang="it-IT" altLang="it-IT"/>
          </a:p>
        </p:txBody>
      </p:sp>
      <p:sp>
        <p:nvSpPr>
          <p:cNvPr id="5" name="Rectangle 10">
            <a:extLst>
              <a:ext uri="{FF2B5EF4-FFF2-40B4-BE49-F238E27FC236}">
                <a16:creationId xmlns:a16="http://schemas.microsoft.com/office/drawing/2014/main" id="{57A14691-79EC-4A00-B1B5-612D1A0477A4}"/>
              </a:ext>
            </a:extLst>
          </p:cNvPr>
          <p:cNvSpPr>
            <a:spLocks noGrp="1"/>
          </p:cNvSpPr>
          <p:nvPr>
            <p:ph type="title"/>
          </p:nvPr>
        </p:nvSpPr>
        <p:spPr bwMode="auto">
          <a:xfrm>
            <a:off x="844550" y="405607"/>
            <a:ext cx="10502900" cy="760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it-IT" altLang="it-IT" dirty="0">
                <a:sym typeface="Helvetica Neue Medium" charset="0"/>
              </a:rPr>
              <a:t>Click to edit Master title style</a:t>
            </a:r>
          </a:p>
        </p:txBody>
      </p:sp>
    </p:spTree>
    <p:extLst>
      <p:ext uri="{BB962C8B-B14F-4D97-AF65-F5344CB8AC3E}">
        <p14:creationId xmlns:p14="http://schemas.microsoft.com/office/powerpoint/2010/main" val="71410581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0B0483-45F5-3841-9385-A798168D4A62}"/>
              </a:ext>
            </a:extLst>
          </p:cNvPr>
          <p:cNvSpPr>
            <a:spLocks noGrp="1"/>
          </p:cNvSpPr>
          <p:nvPr>
            <p:ph type="title"/>
          </p:nvPr>
        </p:nvSpPr>
        <p:spPr>
          <a:xfrm>
            <a:off x="831850" y="1709738"/>
            <a:ext cx="10515600" cy="2852738"/>
          </a:xfrm>
        </p:spPr>
        <p:txBody>
          <a:bodyPr anchor="b"/>
          <a:lstStyle>
            <a:lvl1pPr>
              <a:defRPr sz="3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F2B5F641-0174-0C44-8E72-71F8EA338FEC}"/>
              </a:ext>
            </a:extLst>
          </p:cNvPr>
          <p:cNvSpPr>
            <a:spLocks noGrp="1"/>
          </p:cNvSpPr>
          <p:nvPr>
            <p:ph type="body" idx="1"/>
          </p:nvPr>
        </p:nvSpPr>
        <p:spPr>
          <a:xfrm>
            <a:off x="831850" y="4589463"/>
            <a:ext cx="10515600" cy="1500188"/>
          </a:xfrm>
        </p:spPr>
        <p:txBody>
          <a:bodyPr anchor="t"/>
          <a:lstStyle>
            <a:lvl1pPr marL="0" indent="0">
              <a:lnSpc>
                <a:spcPct val="150000"/>
              </a:lnSpc>
              <a:spcBef>
                <a:spcPts val="0"/>
              </a:spcBef>
              <a:buNone/>
              <a:defRPr sz="1200"/>
            </a:lvl1pPr>
            <a:lvl2pPr marL="228600" indent="0">
              <a:buNone/>
              <a:defRPr sz="1000"/>
            </a:lvl2pPr>
            <a:lvl3pPr marL="457200" indent="0">
              <a:buNone/>
              <a:defRPr sz="900"/>
            </a:lvl3pPr>
            <a:lvl4pPr marL="685800" indent="0">
              <a:buNone/>
              <a:defRPr sz="800"/>
            </a:lvl4pPr>
            <a:lvl5pPr marL="914400" indent="0">
              <a:buNone/>
              <a:defRPr sz="800"/>
            </a:lvl5pPr>
            <a:lvl6pPr marL="1143000" indent="0">
              <a:buNone/>
              <a:defRPr sz="800"/>
            </a:lvl6pPr>
            <a:lvl7pPr marL="1371600" indent="0">
              <a:buNone/>
              <a:defRPr sz="800"/>
            </a:lvl7pPr>
            <a:lvl8pPr marL="1600200" indent="0">
              <a:buNone/>
              <a:defRPr sz="800"/>
            </a:lvl8pPr>
            <a:lvl9pPr marL="1828800" indent="0">
              <a:buNone/>
              <a:defRPr sz="800"/>
            </a:lvl9pPr>
          </a:lstStyle>
          <a:p>
            <a:r>
              <a:rPr lang="it-IT" dirty="0"/>
              <a:t>Modifica gli stili del testo dello schema
Secondo livello
Terzo livello
Quarto livello
Quinto livello</a:t>
            </a:r>
          </a:p>
        </p:txBody>
      </p:sp>
      <p:sp>
        <p:nvSpPr>
          <p:cNvPr id="4" name="Rectangle 5">
            <a:extLst>
              <a:ext uri="{FF2B5EF4-FFF2-40B4-BE49-F238E27FC236}">
                <a16:creationId xmlns:a16="http://schemas.microsoft.com/office/drawing/2014/main" id="{97EC2538-282F-474B-B894-E0CDA0AC71CE}"/>
              </a:ext>
            </a:extLst>
          </p:cNvPr>
          <p:cNvSpPr>
            <a:spLocks noGrp="1"/>
          </p:cNvSpPr>
          <p:nvPr>
            <p:ph type="sldNum" sz="quarter" idx="10"/>
          </p:nvPr>
        </p:nvSpPr>
        <p:spPr>
          <a:ln/>
        </p:spPr>
        <p:txBody>
          <a:bodyPr/>
          <a:lstStyle>
            <a:lvl1pPr>
              <a:defRPr/>
            </a:lvl1pPr>
          </a:lstStyle>
          <a:p>
            <a:fld id="{6112580D-F036-4505-A7A7-21625C192DF5}" type="slidenum">
              <a:rPr lang="it-IT" altLang="it-IT"/>
              <a:pPr/>
              <a:t>‹Nr.›</a:t>
            </a:fld>
            <a:endParaRPr lang="it-IT" altLang="it-IT"/>
          </a:p>
        </p:txBody>
      </p:sp>
    </p:spTree>
    <p:extLst>
      <p:ext uri="{BB962C8B-B14F-4D97-AF65-F5344CB8AC3E}">
        <p14:creationId xmlns:p14="http://schemas.microsoft.com/office/powerpoint/2010/main" val="216503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6252FBD-7EAB-0842-8996-9E5A9195499C}"/>
              </a:ext>
            </a:extLst>
          </p:cNvPr>
          <p:cNvSpPr>
            <a:spLocks noGrp="1"/>
          </p:cNvSpPr>
          <p:nvPr>
            <p:ph sz="half" idx="1"/>
          </p:nvPr>
        </p:nvSpPr>
        <p:spPr>
          <a:xfrm>
            <a:off x="844550" y="1268760"/>
            <a:ext cx="5213350" cy="4954240"/>
          </a:xfrm>
        </p:spPr>
        <p:txBody>
          <a:bodyPr anchor="t"/>
          <a:lstStyle>
            <a:lvl1pPr>
              <a:lnSpc>
                <a:spcPct val="150000"/>
              </a:lnSpc>
              <a:spcBef>
                <a:spcPts val="0"/>
              </a:spcBef>
              <a:defRPr/>
            </a:lvl1pPr>
          </a:lstStyle>
          <a:p>
            <a:r>
              <a:rPr lang="it-IT" dirty="0"/>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559EFC4E-EF51-AB4E-A273-B9AF037F4CBB}"/>
              </a:ext>
            </a:extLst>
          </p:cNvPr>
          <p:cNvSpPr>
            <a:spLocks noGrp="1"/>
          </p:cNvSpPr>
          <p:nvPr>
            <p:ph sz="half" idx="2"/>
          </p:nvPr>
        </p:nvSpPr>
        <p:spPr>
          <a:xfrm>
            <a:off x="6134100" y="1268760"/>
            <a:ext cx="5213350" cy="4954240"/>
          </a:xfrm>
        </p:spPr>
        <p:txBody>
          <a:bodyPr anchor="t"/>
          <a:lstStyle>
            <a:lvl1pPr>
              <a:lnSpc>
                <a:spcPct val="150000"/>
              </a:lnSpc>
              <a:spcBef>
                <a:spcPts val="0"/>
              </a:spcBef>
              <a:defRPr/>
            </a:lvl1pPr>
          </a:lstStyle>
          <a:p>
            <a:r>
              <a:rPr lang="it-IT" dirty="0"/>
              <a:t>Modifica gli stili del testo dello schema
Secondo livello
Terzo livello
Quarto livello
Quinto livello</a:t>
            </a:r>
          </a:p>
        </p:txBody>
      </p:sp>
      <p:sp>
        <p:nvSpPr>
          <p:cNvPr id="5" name="Rectangle 5">
            <a:extLst>
              <a:ext uri="{FF2B5EF4-FFF2-40B4-BE49-F238E27FC236}">
                <a16:creationId xmlns:a16="http://schemas.microsoft.com/office/drawing/2014/main" id="{D6EB963F-E2C5-4EDC-B7C5-CB79CA4AB4E2}"/>
              </a:ext>
            </a:extLst>
          </p:cNvPr>
          <p:cNvSpPr>
            <a:spLocks noGrp="1"/>
          </p:cNvSpPr>
          <p:nvPr>
            <p:ph type="sldNum" sz="quarter" idx="10"/>
          </p:nvPr>
        </p:nvSpPr>
        <p:spPr>
          <a:ln/>
        </p:spPr>
        <p:txBody>
          <a:bodyPr/>
          <a:lstStyle>
            <a:lvl1pPr>
              <a:defRPr/>
            </a:lvl1pPr>
          </a:lstStyle>
          <a:p>
            <a:fld id="{A7494005-C693-4C56-8503-158671F92745}" type="slidenum">
              <a:rPr lang="it-IT" altLang="it-IT"/>
              <a:pPr/>
              <a:t>‹Nr.›</a:t>
            </a:fld>
            <a:endParaRPr lang="it-IT" altLang="it-IT"/>
          </a:p>
        </p:txBody>
      </p:sp>
      <p:sp>
        <p:nvSpPr>
          <p:cNvPr id="6" name="Rectangle 10">
            <a:extLst>
              <a:ext uri="{FF2B5EF4-FFF2-40B4-BE49-F238E27FC236}">
                <a16:creationId xmlns:a16="http://schemas.microsoft.com/office/drawing/2014/main" id="{127CB512-96B8-48CA-9275-0B0E5EF43236}"/>
              </a:ext>
            </a:extLst>
          </p:cNvPr>
          <p:cNvSpPr>
            <a:spLocks noGrp="1"/>
          </p:cNvSpPr>
          <p:nvPr>
            <p:ph type="title"/>
          </p:nvPr>
        </p:nvSpPr>
        <p:spPr bwMode="auto">
          <a:xfrm>
            <a:off x="844550" y="405607"/>
            <a:ext cx="10502900" cy="760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it-IT" altLang="it-IT" dirty="0">
                <a:sym typeface="Helvetica Neue Medium" charset="0"/>
              </a:rPr>
              <a:t>Click to edit Master title style</a:t>
            </a:r>
          </a:p>
        </p:txBody>
      </p:sp>
    </p:spTree>
    <p:extLst>
      <p:ext uri="{BB962C8B-B14F-4D97-AF65-F5344CB8AC3E}">
        <p14:creationId xmlns:p14="http://schemas.microsoft.com/office/powerpoint/2010/main" val="21966313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2.gi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4.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2.gif"/><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image" Target="../media/image9.png"/><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de-DE" smtClean="0"/>
              <a:pPr/>
              <a:t>‹Nr.›</a:t>
            </a:fld>
            <a:endParaRPr lang="de-DE"/>
          </a:p>
        </p:txBody>
      </p:sp>
    </p:spTree>
    <p:extLst>
      <p:ext uri="{BB962C8B-B14F-4D97-AF65-F5344CB8AC3E}">
        <p14:creationId xmlns:p14="http://schemas.microsoft.com/office/powerpoint/2010/main" val="2817773352"/>
      </p:ext>
    </p:extLst>
  </p:cSld>
  <p:clrMap bg1="lt1" tx1="dk1" bg2="dk2" tx2="lt2" accent1="accent1" accent2="accent2" accent3="accent3" accent4="accent4" accent5="accent5" accent6="accent6" hlink="hlink" folHlink="folHlink"/>
  <p:sldLayoutIdLst>
    <p:sldLayoutId id="2147483709"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A454D5F9-5BCE-482F-AF97-3D2BEBEE5C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6E9EB2-0CF7-4D9C-B816-FC97B7475FD7}" type="datetimeFigureOut">
              <a:rPr lang="de-DE" smtClean="0"/>
              <a:t>24.03.2025</a:t>
            </a:fld>
            <a:endParaRPr lang="de-DE"/>
          </a:p>
        </p:txBody>
      </p:sp>
      <p:sp>
        <p:nvSpPr>
          <p:cNvPr id="5" name="Fußzeilenplatzhalter 4">
            <a:extLst>
              <a:ext uri="{FF2B5EF4-FFF2-40B4-BE49-F238E27FC236}">
                <a16:creationId xmlns:a16="http://schemas.microsoft.com/office/drawing/2014/main" id="{A799FC4F-43E5-4013-A38A-41A0AF69B2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56E899F8-456F-4B41-BEFB-B147A660B3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15A384-7837-4163-9116-78ACD900AE2D}" type="slidenum">
              <a:rPr lang="de-DE" smtClean="0"/>
              <a:t>‹Nr.›</a:t>
            </a:fld>
            <a:endParaRPr lang="de-DE"/>
          </a:p>
        </p:txBody>
      </p:sp>
      <p:pic>
        <p:nvPicPr>
          <p:cNvPr id="10" name="Grafik 9">
            <a:extLst>
              <a:ext uri="{FF2B5EF4-FFF2-40B4-BE49-F238E27FC236}">
                <a16:creationId xmlns:a16="http://schemas.microsoft.com/office/drawing/2014/main" id="{28D79F7A-0050-46A5-A150-B9CF5E95899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515232" y="0"/>
            <a:ext cx="1553326" cy="1507958"/>
          </a:xfrm>
          <a:prstGeom prst="rect">
            <a:avLst/>
          </a:prstGeom>
        </p:spPr>
      </p:pic>
      <p:sp>
        <p:nvSpPr>
          <p:cNvPr id="11" name="Rechteck 10">
            <a:extLst>
              <a:ext uri="{FF2B5EF4-FFF2-40B4-BE49-F238E27FC236}">
                <a16:creationId xmlns:a16="http://schemas.microsoft.com/office/drawing/2014/main" id="{20866990-8BF7-489E-9E24-677A344CF45D}"/>
              </a:ext>
            </a:extLst>
          </p:cNvPr>
          <p:cNvSpPr/>
          <p:nvPr userDrawn="1"/>
        </p:nvSpPr>
        <p:spPr>
          <a:xfrm>
            <a:off x="-59961" y="0"/>
            <a:ext cx="10475366" cy="681001"/>
          </a:xfrm>
          <a:prstGeom prst="rect">
            <a:avLst/>
          </a:prstGeom>
          <a:solidFill>
            <a:srgbClr val="E5E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Foliennummernplatzhalter 4">
            <a:extLst>
              <a:ext uri="{FF2B5EF4-FFF2-40B4-BE49-F238E27FC236}">
                <a16:creationId xmlns:a16="http://schemas.microsoft.com/office/drawing/2014/main" id="{DC08846C-FC40-430E-A410-B6FA93A7D2DD}"/>
              </a:ext>
            </a:extLst>
          </p:cNvPr>
          <p:cNvSpPr txBox="1">
            <a:spLocks/>
          </p:cNvSpPr>
          <p:nvPr userDrawn="1"/>
        </p:nvSpPr>
        <p:spPr>
          <a:xfrm>
            <a:off x="8740683" y="6247908"/>
            <a:ext cx="2840123" cy="47289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0B8EA6-9440-4CBE-A916-9B1BC747F3F5}" type="slidenum">
              <a:rPr lang="de-DE" smtClean="0"/>
              <a:pPr/>
              <a:t>‹Nr.›</a:t>
            </a:fld>
            <a:endParaRPr lang="de-DE"/>
          </a:p>
        </p:txBody>
      </p:sp>
      <p:cxnSp>
        <p:nvCxnSpPr>
          <p:cNvPr id="14" name="Gerade Verbindung 12">
            <a:extLst>
              <a:ext uri="{FF2B5EF4-FFF2-40B4-BE49-F238E27FC236}">
                <a16:creationId xmlns:a16="http://schemas.microsoft.com/office/drawing/2014/main" id="{ED283692-799C-463E-8E85-08D29CBF9C8A}"/>
              </a:ext>
            </a:extLst>
          </p:cNvPr>
          <p:cNvCxnSpPr/>
          <p:nvPr userDrawn="1"/>
        </p:nvCxnSpPr>
        <p:spPr>
          <a:xfrm rot="10800000">
            <a:off x="-2635172" y="681006"/>
            <a:ext cx="13148477" cy="0"/>
          </a:xfrm>
          <a:prstGeom prst="line">
            <a:avLst/>
          </a:prstGeom>
          <a:ln w="25400" cap="rnd">
            <a:solidFill>
              <a:srgbClr val="001489"/>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77F50668-B3BD-4F87-A935-F89045D4AB8E}"/>
              </a:ext>
            </a:extLst>
          </p:cNvPr>
          <p:cNvCxnSpPr/>
          <p:nvPr userDrawn="1"/>
        </p:nvCxnSpPr>
        <p:spPr>
          <a:xfrm rot="10800000">
            <a:off x="-2321617" y="762335"/>
            <a:ext cx="14863454" cy="0"/>
          </a:xfrm>
          <a:prstGeom prst="line">
            <a:avLst/>
          </a:prstGeom>
          <a:ln w="25400" cap="rnd">
            <a:solidFill>
              <a:srgbClr val="0011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120239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platzhalter 1"/>
          <p:cNvSpPr txBox="1">
            <a:spLocks noGrp="1"/>
          </p:cNvSpPr>
          <p:nvPr>
            <p:ph type="title"/>
          </p:nvPr>
        </p:nvSpPr>
        <p:spPr>
          <a:xfrm>
            <a:off x="609560" y="273355"/>
            <a:ext cx="10971688" cy="1145004"/>
          </a:xfrm>
          <a:prstGeom prst="rect">
            <a:avLst/>
          </a:prstGeom>
          <a:noFill/>
          <a:ln>
            <a:noFill/>
          </a:ln>
        </p:spPr>
        <p:txBody>
          <a:bodyPr vert="horz" wrap="square" lIns="0" tIns="0" rIns="0" bIns="0" anchor="ctr" anchorCtr="0" compatLnSpc="1"/>
          <a:lstStyle/>
          <a:p>
            <a:pPr lvl="0"/>
            <a:r>
              <a:rPr lang="de-DE"/>
              <a:t>Klicken Sie, um das Format des Titeltextes zu bearbeiten</a:t>
            </a:r>
          </a:p>
        </p:txBody>
      </p:sp>
      <p:sp>
        <p:nvSpPr>
          <p:cNvPr id="3" name="Textplatzhalter 2"/>
          <p:cNvSpPr txBox="1">
            <a:spLocks noGrp="1"/>
          </p:cNvSpPr>
          <p:nvPr>
            <p:ph type="body" idx="1"/>
          </p:nvPr>
        </p:nvSpPr>
        <p:spPr>
          <a:xfrm>
            <a:off x="609560" y="1604844"/>
            <a:ext cx="10971688" cy="4526148"/>
          </a:xfrm>
          <a:prstGeom prst="rect">
            <a:avLst/>
          </a:prstGeom>
          <a:noFill/>
          <a:ln>
            <a:noFill/>
          </a:ln>
        </p:spPr>
        <p:txBody>
          <a:bodyPr vert="horz" wrap="square" lIns="0" tIns="0" rIns="0" bIns="0" anchor="t" anchorCtr="0" compatLnSpc="1"/>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txBox="1">
            <a:spLocks noGrp="1"/>
          </p:cNvSpPr>
          <p:nvPr>
            <p:ph type="dt" sz="half" idx="2"/>
          </p:nvPr>
        </p:nvSpPr>
        <p:spPr>
          <a:xfrm>
            <a:off x="609560" y="6247908"/>
            <a:ext cx="2840123" cy="472897"/>
          </a:xfrm>
          <a:prstGeom prst="rect">
            <a:avLst/>
          </a:prstGeom>
          <a:noFill/>
          <a:ln>
            <a:noFill/>
          </a:ln>
        </p:spPr>
        <p:txBody>
          <a:bodyPr vert="horz" wrap="square" lIns="0" tIns="0" rIns="0" bIns="0" anchor="t" anchorCtr="0" compatLnSpc="1"/>
          <a:lstStyle>
            <a:lvl1pPr marL="0" marR="0" lvl="0" indent="0" algn="l" defTabSz="829544" rtl="0" fontAlgn="auto" hangingPunct="0">
              <a:lnSpc>
                <a:spcPct val="100000"/>
              </a:lnSpc>
              <a:spcBef>
                <a:spcPts val="0"/>
              </a:spcBef>
              <a:spcAft>
                <a:spcPts val="0"/>
              </a:spcAft>
              <a:buNone/>
              <a:tabLst/>
              <a:defRPr lang="de-DE" sz="1270" b="0" i="0" u="none" strike="noStrike" kern="1200" cap="none" spc="0" baseline="0">
                <a:solidFill>
                  <a:srgbClr val="000000"/>
                </a:solidFill>
                <a:uFillTx/>
                <a:latin typeface="Nimbus Roman No9 L" pitchFamily="18"/>
                <a:ea typeface="Nimbus Sans L" pitchFamily="2"/>
                <a:cs typeface="Lucidasans" pitchFamily="2"/>
              </a:defRPr>
            </a:lvl1pPr>
          </a:lstStyle>
          <a:p>
            <a:pPr lvl="0"/>
            <a:fld id="{F71526D8-E502-4EE1-9CDD-2B9EED07AB2A}" type="datetime1">
              <a:rPr lang="it-IT" smtClean="0"/>
              <a:t>24/03/2025</a:t>
            </a:fld>
            <a:endParaRPr lang="de-DE"/>
          </a:p>
        </p:txBody>
      </p:sp>
      <p:sp>
        <p:nvSpPr>
          <p:cNvPr id="6" name="Foliennummernplatzhalter 5"/>
          <p:cNvSpPr txBox="1">
            <a:spLocks noGrp="1"/>
          </p:cNvSpPr>
          <p:nvPr>
            <p:ph type="sldNum" sz="quarter" idx="4"/>
          </p:nvPr>
        </p:nvSpPr>
        <p:spPr>
          <a:xfrm>
            <a:off x="8740683" y="6247908"/>
            <a:ext cx="2840123" cy="472897"/>
          </a:xfrm>
          <a:prstGeom prst="rect">
            <a:avLst/>
          </a:prstGeom>
          <a:noFill/>
          <a:ln>
            <a:noFill/>
          </a:ln>
        </p:spPr>
        <p:txBody>
          <a:bodyPr vert="horz" wrap="square" lIns="0" tIns="0" rIns="0" bIns="0" anchor="t" anchorCtr="0" compatLnSpc="1"/>
          <a:lstStyle>
            <a:lvl1pPr marL="0" marR="0" lvl="0" indent="0" algn="r" defTabSz="829544" rtl="0" fontAlgn="auto" hangingPunct="0">
              <a:lnSpc>
                <a:spcPct val="100000"/>
              </a:lnSpc>
              <a:spcBef>
                <a:spcPts val="0"/>
              </a:spcBef>
              <a:spcAft>
                <a:spcPts val="0"/>
              </a:spcAft>
              <a:buNone/>
              <a:tabLst/>
              <a:defRPr lang="de-DE" sz="1270" b="0" i="0" u="none" strike="noStrike" kern="1200" cap="none" spc="0" baseline="0">
                <a:solidFill>
                  <a:srgbClr val="000000"/>
                </a:solidFill>
                <a:uFillTx/>
                <a:latin typeface="Nimbus Roman No9 L" pitchFamily="18"/>
                <a:ea typeface="Nimbus Sans L" pitchFamily="2"/>
                <a:cs typeface="Lucidasans" pitchFamily="2"/>
              </a:defRPr>
            </a:lvl1pPr>
          </a:lstStyle>
          <a:p>
            <a:pPr lvl="0"/>
            <a:fld id="{375D5F3B-E643-4C46-882D-A3F3883096C9}" type="slidenum">
              <a:t>‹Nr.›</a:t>
            </a:fld>
            <a:endParaRPr lang="de-DE"/>
          </a:p>
        </p:txBody>
      </p:sp>
    </p:spTree>
    <p:extLst>
      <p:ext uri="{BB962C8B-B14F-4D97-AF65-F5344CB8AC3E}">
        <p14:creationId xmlns:p14="http://schemas.microsoft.com/office/powerpoint/2010/main" val="292719292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56" r:id="rId7"/>
    <p:sldLayoutId id="2147483739" r:id="rId8"/>
    <p:sldLayoutId id="2147483740" r:id="rId9"/>
    <p:sldLayoutId id="2147483741" r:id="rId10"/>
    <p:sldLayoutId id="2147483742" r:id="rId11"/>
    <p:sldLayoutId id="2147483743" r:id="rId12"/>
  </p:sldLayoutIdLst>
  <p:hf hdr="0" dt="0"/>
  <p:txStyles>
    <p:titleStyle>
      <a:lvl1pPr marL="0" marR="0" lvl="0" indent="0" algn="l" defTabSz="829544" rtl="0" fontAlgn="auto" hangingPunct="1">
        <a:lnSpc>
          <a:spcPct val="107000"/>
        </a:lnSpc>
        <a:spcBef>
          <a:spcPts val="0"/>
        </a:spcBef>
        <a:spcAft>
          <a:spcPts val="0"/>
        </a:spcAft>
        <a:buNone/>
        <a:tabLst>
          <a:tab pos="0" algn="l"/>
          <a:tab pos="829544" algn="l"/>
          <a:tab pos="1659087" algn="l"/>
          <a:tab pos="2488631" algn="l"/>
          <a:tab pos="3318175" algn="l"/>
          <a:tab pos="4147718" algn="l"/>
          <a:tab pos="4977262" algn="l"/>
          <a:tab pos="5806806" algn="l"/>
          <a:tab pos="6636349" algn="l"/>
          <a:tab pos="7465893" algn="l"/>
          <a:tab pos="8295437" algn="l"/>
          <a:tab pos="9124980" algn="l"/>
        </a:tabLst>
        <a:defRPr lang="de-DE" sz="3629" b="0" i="0" u="none" strike="noStrike" kern="0" cap="none" spc="0" baseline="0">
          <a:solidFill>
            <a:srgbClr val="008000"/>
          </a:solidFill>
          <a:uFillTx/>
          <a:latin typeface="Nimbus Sans L" pitchFamily="34"/>
          <a:ea typeface="Gothic" pitchFamily="2"/>
          <a:cs typeface="Lucidasans" pitchFamily="2"/>
        </a:defRPr>
      </a:lvl1pPr>
    </p:titleStyle>
    <p:bodyStyle>
      <a:lvl1pPr marL="310913" marR="0" lvl="0" indent="-310913" algn="l" defTabSz="829544" rtl="0" fontAlgn="auto" hangingPunct="1">
        <a:lnSpc>
          <a:spcPct val="100000"/>
        </a:lnSpc>
        <a:spcBef>
          <a:spcPts val="1266"/>
        </a:spcBef>
        <a:spcAft>
          <a:spcPts val="0"/>
        </a:spcAft>
        <a:buSzPts val="1178"/>
        <a:buBlip>
          <a:blip r:embed="rId14"/>
        </a:buBlip>
        <a:tabLst>
          <a:tab pos="829212" algn="l"/>
          <a:tab pos="1658755" algn="l"/>
          <a:tab pos="2488299" algn="l"/>
          <a:tab pos="3317843" algn="l"/>
          <a:tab pos="4147386" algn="l"/>
          <a:tab pos="4976930" algn="l"/>
          <a:tab pos="5806474" algn="l"/>
          <a:tab pos="6636017" algn="l"/>
          <a:tab pos="7465561" algn="l"/>
          <a:tab pos="8295105" algn="l"/>
          <a:tab pos="9124648" algn="l"/>
        </a:tabLst>
        <a:defRPr lang="de-DE" sz="2540" b="0" i="0" u="none" strike="noStrike" kern="0" cap="none" spc="0" baseline="0">
          <a:solidFill>
            <a:srgbClr val="000000"/>
          </a:solidFill>
          <a:uFillTx/>
          <a:latin typeface="Nimbus Sans L" pitchFamily="34"/>
          <a:ea typeface="Gothic" pitchFamily="2"/>
          <a:cs typeface="Lucidasans" pitchFamily="2"/>
        </a:defRPr>
      </a:lvl1pPr>
      <a:lvl2pPr marL="673755" marR="0" lvl="1" indent="-258983" algn="l" defTabSz="829544" rtl="0" fontAlgn="auto" hangingPunct="1">
        <a:lnSpc>
          <a:spcPct val="118000"/>
        </a:lnSpc>
        <a:spcBef>
          <a:spcPts val="1266"/>
        </a:spcBef>
        <a:spcAft>
          <a:spcPts val="0"/>
        </a:spcAft>
        <a:buSzPts val="1178"/>
        <a:buBlip>
          <a:blip r:embed="rId14"/>
        </a:buBlip>
        <a:tabLst>
          <a:tab pos="829211" algn="l"/>
          <a:tab pos="1658754" algn="l"/>
          <a:tab pos="2488298" algn="l"/>
          <a:tab pos="3317842" algn="l"/>
          <a:tab pos="4147385" algn="l"/>
          <a:tab pos="4976929" algn="l"/>
          <a:tab pos="5806473" algn="l"/>
          <a:tab pos="6636016" algn="l"/>
          <a:tab pos="7465560" algn="l"/>
          <a:tab pos="8295104" algn="l"/>
          <a:tab pos="9124648" algn="l"/>
        </a:tabLst>
        <a:defRPr lang="de-DE" sz="2540" b="0" i="0" u="none" strike="noStrike" kern="0" cap="none" spc="0" baseline="0">
          <a:solidFill>
            <a:srgbClr val="000000"/>
          </a:solidFill>
          <a:uFillTx/>
          <a:latin typeface="Nimbus Sans L" pitchFamily="34"/>
          <a:ea typeface="Gothic" pitchFamily="2"/>
          <a:cs typeface="Lucidasans" pitchFamily="2"/>
        </a:defRPr>
      </a:lvl2pPr>
      <a:lvl3pPr marL="1036930" marR="0" lvl="2" indent="-207386" algn="l" defTabSz="829544" rtl="0" fontAlgn="auto" hangingPunct="1">
        <a:lnSpc>
          <a:spcPct val="118000"/>
        </a:lnSpc>
        <a:spcBef>
          <a:spcPts val="1266"/>
        </a:spcBef>
        <a:spcAft>
          <a:spcPts val="0"/>
        </a:spcAft>
        <a:buSzPts val="1178"/>
        <a:buBlip>
          <a:blip r:embed="rId14"/>
        </a:buBlip>
        <a:tabLst>
          <a:tab pos="1659087" algn="l"/>
          <a:tab pos="2488631" algn="l"/>
          <a:tab pos="3318175" algn="l"/>
          <a:tab pos="4147718" algn="l"/>
          <a:tab pos="4977262" algn="l"/>
          <a:tab pos="5806806" algn="l"/>
          <a:tab pos="6636349" algn="l"/>
          <a:tab pos="7465893" algn="l"/>
          <a:tab pos="8295437" algn="l"/>
          <a:tab pos="9124980" algn="l"/>
        </a:tabLst>
        <a:defRPr lang="de-DE" sz="2540" b="0" i="0" u="none" strike="noStrike" kern="0" cap="none" spc="0" baseline="0">
          <a:solidFill>
            <a:srgbClr val="000000"/>
          </a:solidFill>
          <a:uFillTx/>
          <a:latin typeface="Nimbus Sans L" pitchFamily="34"/>
          <a:ea typeface="Gothic" pitchFamily="2"/>
          <a:cs typeface="Lucidasans" pitchFamily="2"/>
        </a:defRPr>
      </a:lvl3pPr>
      <a:lvl4pPr marL="1451701" marR="0" lvl="3" indent="-207386" algn="l" defTabSz="829544" rtl="0" fontAlgn="auto" hangingPunct="1">
        <a:lnSpc>
          <a:spcPct val="118000"/>
        </a:lnSpc>
        <a:spcBef>
          <a:spcPts val="1266"/>
        </a:spcBef>
        <a:spcAft>
          <a:spcPts val="0"/>
        </a:spcAft>
        <a:buSzPts val="1178"/>
        <a:buBlip>
          <a:blip r:embed="rId14"/>
        </a:buBlip>
        <a:tabLst>
          <a:tab pos="1659087" algn="l"/>
          <a:tab pos="2488631" algn="l"/>
          <a:tab pos="3318175" algn="l"/>
          <a:tab pos="4147718" algn="l"/>
          <a:tab pos="4977262" algn="l"/>
          <a:tab pos="5806806" algn="l"/>
          <a:tab pos="6636349" algn="l"/>
          <a:tab pos="7465893" algn="l"/>
          <a:tab pos="8295437" algn="l"/>
          <a:tab pos="9124980" algn="l"/>
        </a:tabLst>
        <a:defRPr lang="de-DE" sz="2540" b="0" i="0" u="none" strike="noStrike" kern="0" cap="none" spc="0" baseline="0">
          <a:solidFill>
            <a:srgbClr val="000000"/>
          </a:solidFill>
          <a:uFillTx/>
          <a:latin typeface="Nimbus Sans L" pitchFamily="34"/>
          <a:ea typeface="Gothic" pitchFamily="2"/>
          <a:cs typeface="Lucidasans" pitchFamily="2"/>
        </a:defRPr>
      </a:lvl4pPr>
      <a:lvl5pPr marL="1866473" marR="0" lvl="4" indent="-207386" algn="l" defTabSz="829544" rtl="0" fontAlgn="auto" hangingPunct="1">
        <a:lnSpc>
          <a:spcPct val="118000"/>
        </a:lnSpc>
        <a:spcBef>
          <a:spcPts val="1266"/>
        </a:spcBef>
        <a:spcAft>
          <a:spcPts val="0"/>
        </a:spcAft>
        <a:buSzPts val="1178"/>
        <a:buBlip>
          <a:blip r:embed="rId14"/>
        </a:buBlip>
        <a:tabLst>
          <a:tab pos="2488631" algn="l"/>
          <a:tab pos="3318175" algn="l"/>
          <a:tab pos="4147718" algn="l"/>
          <a:tab pos="4977262" algn="l"/>
          <a:tab pos="5806806" algn="l"/>
          <a:tab pos="6636349" algn="l"/>
          <a:tab pos="7465893" algn="l"/>
          <a:tab pos="8295437" algn="l"/>
          <a:tab pos="9124980" algn="l"/>
        </a:tabLst>
        <a:defRPr lang="de-DE" sz="2540" b="0" i="0" u="none" strike="noStrike" kern="0" cap="none" spc="0" baseline="0">
          <a:solidFill>
            <a:srgbClr val="000000"/>
          </a:solidFill>
          <a:uFillTx/>
          <a:latin typeface="Nimbus Sans L" pitchFamily="34"/>
          <a:ea typeface="Gothic" pitchFamily="2"/>
          <a:cs typeface="Lucidasans" pitchFamily="2"/>
        </a:defRPr>
      </a:lvl5pPr>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22" name="Titelplatzhalter 21"/>
          <p:cNvSpPr>
            <a:spLocks noGrp="1"/>
          </p:cNvSpPr>
          <p:nvPr>
            <p:ph type="title"/>
          </p:nvPr>
        </p:nvSpPr>
        <p:spPr>
          <a:xfrm>
            <a:off x="1219200" y="512064"/>
            <a:ext cx="10363200" cy="914400"/>
          </a:xfrm>
          <a:prstGeom prst="rect">
            <a:avLst/>
          </a:prstGeom>
        </p:spPr>
        <p:txBody>
          <a:bodyPr vert="horz" anchor="t">
            <a:noAutofit/>
          </a:bodyPr>
          <a:lstStyle/>
          <a:p>
            <a:r>
              <a:rPr kumimoji="0" lang="de-DE" dirty="0"/>
              <a:t>Titelmasterformat durch Klicken bearbeiten</a:t>
            </a:r>
            <a:endParaRPr kumimoji="0" lang="en-US" dirty="0"/>
          </a:p>
        </p:txBody>
      </p:sp>
      <p:sp>
        <p:nvSpPr>
          <p:cNvPr id="13" name="Textplatzhalter 12"/>
          <p:cNvSpPr>
            <a:spLocks noGrp="1"/>
          </p:cNvSpPr>
          <p:nvPr>
            <p:ph type="body" idx="1"/>
          </p:nvPr>
        </p:nvSpPr>
        <p:spPr>
          <a:xfrm>
            <a:off x="1219200" y="1783560"/>
            <a:ext cx="10363200" cy="4572000"/>
          </a:xfrm>
          <a:prstGeom prst="rect">
            <a:avLst/>
          </a:prstGeom>
        </p:spPr>
        <p:txBody>
          <a:bodyPr vert="horz">
            <a:normAutofit/>
          </a:bodyPr>
          <a:lstStyle/>
          <a:p>
            <a:pPr lvl="0" eaLnBrk="1" latinLnBrk="0" hangingPunct="1"/>
            <a:r>
              <a:rPr kumimoji="0" lang="de-DE" dirty="0"/>
              <a:t>Textmasterformate durch Klicken bearbeiten</a:t>
            </a:r>
          </a:p>
          <a:p>
            <a:pPr lvl="1" eaLnBrk="1" latinLnBrk="0" hangingPunct="1"/>
            <a:r>
              <a:rPr kumimoji="0" lang="de-DE" dirty="0"/>
              <a:t>Zweite Ebene</a:t>
            </a:r>
          </a:p>
          <a:p>
            <a:pPr lvl="2" eaLnBrk="1" latinLnBrk="0" hangingPunct="1"/>
            <a:r>
              <a:rPr kumimoji="0" lang="de-DE" dirty="0"/>
              <a:t>Dritte Ebene</a:t>
            </a:r>
          </a:p>
          <a:p>
            <a:pPr lvl="3" eaLnBrk="1" latinLnBrk="0" hangingPunct="1"/>
            <a:r>
              <a:rPr kumimoji="0" lang="de-DE" dirty="0"/>
              <a:t>Vierte Ebene</a:t>
            </a:r>
          </a:p>
          <a:p>
            <a:pPr lvl="4" eaLnBrk="1" latinLnBrk="0" hangingPunct="1"/>
            <a:r>
              <a:rPr kumimoji="0" lang="de-DE" dirty="0"/>
              <a:t>Fünfte Ebene</a:t>
            </a:r>
            <a:endParaRPr kumimoji="0" lang="en-US" dirty="0"/>
          </a:p>
        </p:txBody>
      </p:sp>
      <p:sp>
        <p:nvSpPr>
          <p:cNvPr id="14" name="Datumsplatzhalter 13"/>
          <p:cNvSpPr>
            <a:spLocks noGrp="1"/>
          </p:cNvSpPr>
          <p:nvPr>
            <p:ph type="dt" sz="half" idx="2"/>
          </p:nvPr>
        </p:nvSpPr>
        <p:spPr>
          <a:xfrm>
            <a:off x="8636000" y="6416676"/>
            <a:ext cx="2844800" cy="365125"/>
          </a:xfrm>
          <a:prstGeom prst="rect">
            <a:avLst/>
          </a:prstGeom>
        </p:spPr>
        <p:txBody>
          <a:bodyPr vert="horz" anchor="b"/>
          <a:lstStyle>
            <a:lvl1pPr algn="l" eaLnBrk="1" latinLnBrk="0" hangingPunct="1">
              <a:defRPr kumimoji="0" sz="1100">
                <a:solidFill>
                  <a:schemeClr val="tx2"/>
                </a:solidFill>
              </a:defRPr>
            </a:lvl1pPr>
            <a:extLst/>
          </a:lstStyle>
          <a:p>
            <a:endParaRPr lang="de-DE" dirty="0"/>
          </a:p>
        </p:txBody>
      </p:sp>
      <p:sp>
        <p:nvSpPr>
          <p:cNvPr id="3" name="Fußzeilenplatzhalter 2"/>
          <p:cNvSpPr>
            <a:spLocks noGrp="1"/>
          </p:cNvSpPr>
          <p:nvPr>
            <p:ph type="ftr" sz="quarter" idx="3"/>
          </p:nvPr>
        </p:nvSpPr>
        <p:spPr>
          <a:xfrm>
            <a:off x="1219200" y="6416676"/>
            <a:ext cx="7416800" cy="365125"/>
          </a:xfrm>
          <a:prstGeom prst="rect">
            <a:avLst/>
          </a:prstGeom>
        </p:spPr>
        <p:txBody>
          <a:bodyPr vert="horz" anchor="b"/>
          <a:lstStyle>
            <a:lvl1pPr algn="r" eaLnBrk="1" latinLnBrk="0" hangingPunct="1">
              <a:defRPr kumimoji="0" sz="1100">
                <a:solidFill>
                  <a:schemeClr val="tx2"/>
                </a:solidFill>
              </a:defRPr>
            </a:lvl1pPr>
            <a:extLst/>
          </a:lstStyle>
          <a:p>
            <a:endParaRPr lang="de-DE" dirty="0"/>
          </a:p>
        </p:txBody>
      </p:sp>
      <p:sp>
        <p:nvSpPr>
          <p:cNvPr id="23" name="Foliennummernplatzhalter 22"/>
          <p:cNvSpPr>
            <a:spLocks noGrp="1"/>
          </p:cNvSpPr>
          <p:nvPr>
            <p:ph type="sldNum" sz="quarter" idx="4"/>
          </p:nvPr>
        </p:nvSpPr>
        <p:spPr>
          <a:xfrm>
            <a:off x="11480800" y="6416676"/>
            <a:ext cx="609600" cy="365125"/>
          </a:xfrm>
          <a:prstGeom prst="rect">
            <a:avLst/>
          </a:prstGeom>
        </p:spPr>
        <p:txBody>
          <a:bodyPr vert="horz" anchor="b"/>
          <a:lstStyle>
            <a:lvl1pPr algn="l" eaLnBrk="1" latinLnBrk="0" hangingPunct="1">
              <a:defRPr kumimoji="0" sz="1200">
                <a:solidFill>
                  <a:schemeClr val="tx2"/>
                </a:solidFill>
              </a:defRPr>
            </a:lvl1pPr>
            <a:extLst/>
          </a:lstStyle>
          <a:p>
            <a:fld id="{ECE3FA2B-BD28-499E-A22D-A423270F3F14}" type="slidenum">
              <a:rPr lang="de-DE" smtClean="0"/>
              <a:pPr/>
              <a:t>‹Nr.›</a:t>
            </a:fld>
            <a:endParaRPr lang="de-DE"/>
          </a:p>
        </p:txBody>
      </p:sp>
      <p:cxnSp>
        <p:nvCxnSpPr>
          <p:cNvPr id="7" name="Gerade Verbindung 6"/>
          <p:cNvCxnSpPr/>
          <p:nvPr/>
        </p:nvCxnSpPr>
        <p:spPr>
          <a:xfrm>
            <a:off x="-95294" y="785794"/>
            <a:ext cx="12477795" cy="0"/>
          </a:xfrm>
          <a:prstGeom prst="line">
            <a:avLst/>
          </a:prstGeom>
          <a:ln w="63500">
            <a:solidFill>
              <a:srgbClr val="002582"/>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B24DF98B-9AF5-4421-BD09-AF147A80A61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439876" y="-6875"/>
            <a:ext cx="2752124" cy="769203"/>
          </a:xfrm>
          <a:prstGeom prst="rect">
            <a:avLst/>
          </a:prstGeom>
        </p:spPr>
      </p:pic>
      <p:pic>
        <p:nvPicPr>
          <p:cNvPr id="9" name="Grafik 8">
            <a:extLst>
              <a:ext uri="{FF2B5EF4-FFF2-40B4-BE49-F238E27FC236}">
                <a16:creationId xmlns:a16="http://schemas.microsoft.com/office/drawing/2014/main" id="{D5C41C1B-1731-4AA3-A974-CEF65B264CB9}"/>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l="22089" t="5509" r="24505" b="29163"/>
          <a:stretch/>
        </p:blipFill>
        <p:spPr>
          <a:xfrm>
            <a:off x="11806500" y="9525"/>
            <a:ext cx="309300" cy="333093"/>
          </a:xfrm>
          <a:prstGeom prst="rect">
            <a:avLst/>
          </a:prstGeom>
        </p:spPr>
      </p:pic>
    </p:spTree>
    <p:extLst>
      <p:ext uri="{BB962C8B-B14F-4D97-AF65-F5344CB8AC3E}">
        <p14:creationId xmlns:p14="http://schemas.microsoft.com/office/powerpoint/2010/main" val="674843917"/>
      </p:ext>
    </p:extLst>
  </p:cSld>
  <p:clrMap bg1="dk1" tx1="lt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Lst>
  <p:txStyles>
    <p:titleStyle>
      <a:lvl1pPr algn="l" rtl="0" eaLnBrk="1" latinLnBrk="0" hangingPunct="1">
        <a:spcBef>
          <a:spcPct val="0"/>
        </a:spcBef>
        <a:buNone/>
        <a:defRPr kumimoji="0" sz="4000" kern="1200" spc="-100" baseline="0">
          <a:solidFill>
            <a:schemeClr val="accent3"/>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accent3"/>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accent3"/>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accent3"/>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accent3"/>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accent3"/>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platzhalter 1"/>
          <p:cNvSpPr txBox="1">
            <a:spLocks noGrp="1"/>
          </p:cNvSpPr>
          <p:nvPr>
            <p:ph type="title"/>
          </p:nvPr>
        </p:nvSpPr>
        <p:spPr>
          <a:xfrm>
            <a:off x="609560" y="273355"/>
            <a:ext cx="10971688" cy="1145004"/>
          </a:xfrm>
          <a:prstGeom prst="rect">
            <a:avLst/>
          </a:prstGeom>
          <a:noFill/>
          <a:ln>
            <a:noFill/>
          </a:ln>
        </p:spPr>
        <p:txBody>
          <a:bodyPr vert="horz" wrap="square" lIns="0" tIns="0" rIns="0" bIns="0" anchor="ctr" anchorCtr="0" compatLnSpc="1"/>
          <a:lstStyle/>
          <a:p>
            <a:pPr lvl="0"/>
            <a:r>
              <a:rPr lang="de-DE"/>
              <a:t>Klicken Sie, um das Format des Titeltextes zu bearbeiten</a:t>
            </a:r>
          </a:p>
        </p:txBody>
      </p:sp>
      <p:sp>
        <p:nvSpPr>
          <p:cNvPr id="3" name="Textplatzhalter 2"/>
          <p:cNvSpPr txBox="1">
            <a:spLocks noGrp="1"/>
          </p:cNvSpPr>
          <p:nvPr>
            <p:ph type="body" idx="1"/>
          </p:nvPr>
        </p:nvSpPr>
        <p:spPr>
          <a:xfrm>
            <a:off x="609560" y="1604844"/>
            <a:ext cx="10971688" cy="4526148"/>
          </a:xfrm>
          <a:prstGeom prst="rect">
            <a:avLst/>
          </a:prstGeom>
          <a:noFill/>
          <a:ln>
            <a:noFill/>
          </a:ln>
        </p:spPr>
        <p:txBody>
          <a:bodyPr vert="horz" wrap="square" lIns="0" tIns="0" rIns="0" bIns="0" anchor="t" anchorCtr="0" compatLnSpc="1"/>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txBox="1">
            <a:spLocks noGrp="1"/>
          </p:cNvSpPr>
          <p:nvPr>
            <p:ph type="dt" sz="half" idx="2"/>
          </p:nvPr>
        </p:nvSpPr>
        <p:spPr>
          <a:xfrm>
            <a:off x="609560" y="6247908"/>
            <a:ext cx="2840123" cy="472897"/>
          </a:xfrm>
          <a:prstGeom prst="rect">
            <a:avLst/>
          </a:prstGeom>
          <a:noFill/>
          <a:ln>
            <a:noFill/>
          </a:ln>
        </p:spPr>
        <p:txBody>
          <a:bodyPr vert="horz" wrap="square" lIns="0" tIns="0" rIns="0" bIns="0" anchor="t" anchorCtr="0" compatLnSpc="1"/>
          <a:lstStyle>
            <a:lvl1pPr marL="0" marR="0" lvl="0" indent="0" algn="l" defTabSz="829544" rtl="0" fontAlgn="auto" hangingPunct="0">
              <a:lnSpc>
                <a:spcPct val="100000"/>
              </a:lnSpc>
              <a:spcBef>
                <a:spcPts val="0"/>
              </a:spcBef>
              <a:spcAft>
                <a:spcPts val="0"/>
              </a:spcAft>
              <a:buNone/>
              <a:tabLst/>
              <a:defRPr lang="de-DE" sz="1270" b="0" i="0" u="none" strike="noStrike" kern="1200" cap="none" spc="0" baseline="0">
                <a:solidFill>
                  <a:srgbClr val="000000"/>
                </a:solidFill>
                <a:uFillTx/>
                <a:latin typeface="Nimbus Roman No9 L" pitchFamily="18"/>
                <a:ea typeface="Nimbus Sans L" pitchFamily="2"/>
                <a:cs typeface="Lucidasans" pitchFamily="2"/>
              </a:defRPr>
            </a:lvl1pPr>
          </a:lstStyle>
          <a:p>
            <a:pPr lvl="0"/>
            <a:fld id="{F71526D8-E502-4EE1-9CDD-2B9EED07AB2A}" type="datetime1">
              <a:rPr lang="it-IT" smtClean="0"/>
              <a:t>24/03/2025</a:t>
            </a:fld>
            <a:endParaRPr lang="de-DE"/>
          </a:p>
        </p:txBody>
      </p:sp>
      <p:sp>
        <p:nvSpPr>
          <p:cNvPr id="5" name="Fußzeilenplatzhalter 4"/>
          <p:cNvSpPr txBox="1">
            <a:spLocks noGrp="1"/>
          </p:cNvSpPr>
          <p:nvPr>
            <p:ph type="ftr" sz="quarter" idx="3"/>
          </p:nvPr>
        </p:nvSpPr>
        <p:spPr>
          <a:xfrm>
            <a:off x="4169407" y="6247908"/>
            <a:ext cx="3864183" cy="472897"/>
          </a:xfrm>
          <a:prstGeom prst="rect">
            <a:avLst/>
          </a:prstGeom>
          <a:noFill/>
          <a:ln>
            <a:noFill/>
          </a:ln>
        </p:spPr>
        <p:txBody>
          <a:bodyPr vert="horz" wrap="square" lIns="0" tIns="0" rIns="0" bIns="0" anchor="t" anchorCtr="1" compatLnSpc="1"/>
          <a:lstStyle>
            <a:lvl1pPr marL="0" marR="0" lvl="0" indent="0" algn="ctr" defTabSz="829544" rtl="0" fontAlgn="auto" hangingPunct="0">
              <a:lnSpc>
                <a:spcPct val="100000"/>
              </a:lnSpc>
              <a:spcBef>
                <a:spcPts val="0"/>
              </a:spcBef>
              <a:spcAft>
                <a:spcPts val="0"/>
              </a:spcAft>
              <a:buNone/>
              <a:tabLst/>
              <a:defRPr lang="de-DE" sz="1270" b="0" i="0" u="none" strike="noStrike" kern="1200" cap="none" spc="0" baseline="0">
                <a:solidFill>
                  <a:srgbClr val="000000"/>
                </a:solidFill>
                <a:uFillTx/>
                <a:latin typeface="Nimbus Roman No9 L" pitchFamily="18"/>
                <a:ea typeface="Nimbus Sans L" pitchFamily="2"/>
                <a:cs typeface="Lucidasans" pitchFamily="2"/>
              </a:defRPr>
            </a:lvl1pPr>
          </a:lstStyle>
          <a:p>
            <a:pPr lvl="0"/>
            <a:r>
              <a:rPr lang="de-DE"/>
              <a:t>Michele Punturo</a:t>
            </a:r>
          </a:p>
        </p:txBody>
      </p:sp>
      <p:sp>
        <p:nvSpPr>
          <p:cNvPr id="6" name="Foliennummernplatzhalter 5"/>
          <p:cNvSpPr txBox="1">
            <a:spLocks noGrp="1"/>
          </p:cNvSpPr>
          <p:nvPr>
            <p:ph type="sldNum" sz="quarter" idx="4"/>
          </p:nvPr>
        </p:nvSpPr>
        <p:spPr>
          <a:xfrm>
            <a:off x="8740683" y="6247908"/>
            <a:ext cx="2840123" cy="472897"/>
          </a:xfrm>
          <a:prstGeom prst="rect">
            <a:avLst/>
          </a:prstGeom>
          <a:noFill/>
          <a:ln>
            <a:noFill/>
          </a:ln>
        </p:spPr>
        <p:txBody>
          <a:bodyPr vert="horz" wrap="square" lIns="0" tIns="0" rIns="0" bIns="0" anchor="t" anchorCtr="0" compatLnSpc="1"/>
          <a:lstStyle>
            <a:lvl1pPr marL="0" marR="0" lvl="0" indent="0" algn="r" defTabSz="829544" rtl="0" fontAlgn="auto" hangingPunct="0">
              <a:lnSpc>
                <a:spcPct val="100000"/>
              </a:lnSpc>
              <a:spcBef>
                <a:spcPts val="0"/>
              </a:spcBef>
              <a:spcAft>
                <a:spcPts val="0"/>
              </a:spcAft>
              <a:buNone/>
              <a:tabLst/>
              <a:defRPr lang="de-DE" sz="1270" b="0" i="0" u="none" strike="noStrike" kern="1200" cap="none" spc="0" baseline="0">
                <a:solidFill>
                  <a:srgbClr val="000000"/>
                </a:solidFill>
                <a:uFillTx/>
                <a:latin typeface="Nimbus Roman No9 L" pitchFamily="18"/>
                <a:ea typeface="Nimbus Sans L" pitchFamily="2"/>
                <a:cs typeface="Lucidasans" pitchFamily="2"/>
              </a:defRPr>
            </a:lvl1pPr>
          </a:lstStyle>
          <a:p>
            <a:pPr lvl="0"/>
            <a:fld id="{375D5F3B-E643-4C46-882D-A3F3883096C9}" type="slidenum">
              <a:t>‹Nr.›</a:t>
            </a:fld>
            <a:endParaRPr lang="de-DE"/>
          </a:p>
        </p:txBody>
      </p:sp>
    </p:spTree>
    <p:extLst>
      <p:ext uri="{BB962C8B-B14F-4D97-AF65-F5344CB8AC3E}">
        <p14:creationId xmlns:p14="http://schemas.microsoft.com/office/powerpoint/2010/main" val="1191986301"/>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hf hdr="0" dt="0"/>
  <p:txStyles>
    <p:titleStyle>
      <a:lvl1pPr marL="0" marR="0" lvl="0" indent="0" algn="l" defTabSz="829544" rtl="0" fontAlgn="auto" hangingPunct="1">
        <a:lnSpc>
          <a:spcPct val="107000"/>
        </a:lnSpc>
        <a:spcBef>
          <a:spcPts val="0"/>
        </a:spcBef>
        <a:spcAft>
          <a:spcPts val="0"/>
        </a:spcAft>
        <a:buNone/>
        <a:tabLst>
          <a:tab pos="0" algn="l"/>
          <a:tab pos="829544" algn="l"/>
          <a:tab pos="1659087" algn="l"/>
          <a:tab pos="2488631" algn="l"/>
          <a:tab pos="3318175" algn="l"/>
          <a:tab pos="4147718" algn="l"/>
          <a:tab pos="4977262" algn="l"/>
          <a:tab pos="5806806" algn="l"/>
          <a:tab pos="6636349" algn="l"/>
          <a:tab pos="7465893" algn="l"/>
          <a:tab pos="8295437" algn="l"/>
          <a:tab pos="9124980" algn="l"/>
        </a:tabLst>
        <a:defRPr lang="de-DE" sz="3629" b="0" i="0" u="none" strike="noStrike" kern="0" cap="none" spc="0" baseline="0">
          <a:solidFill>
            <a:srgbClr val="008000"/>
          </a:solidFill>
          <a:uFillTx/>
          <a:latin typeface="Nimbus Sans L" pitchFamily="34"/>
          <a:ea typeface="Gothic" pitchFamily="2"/>
          <a:cs typeface="Lucidasans" pitchFamily="2"/>
        </a:defRPr>
      </a:lvl1pPr>
    </p:titleStyle>
    <p:bodyStyle>
      <a:lvl1pPr marL="310913" marR="0" lvl="0" indent="-310913" algn="l" defTabSz="829544" rtl="0" fontAlgn="auto" hangingPunct="1">
        <a:lnSpc>
          <a:spcPct val="100000"/>
        </a:lnSpc>
        <a:spcBef>
          <a:spcPts val="1266"/>
        </a:spcBef>
        <a:spcAft>
          <a:spcPts val="0"/>
        </a:spcAft>
        <a:buSzPts val="1178"/>
        <a:buBlip>
          <a:blip r:embed="rId13"/>
        </a:buBlip>
        <a:tabLst>
          <a:tab pos="829212" algn="l"/>
          <a:tab pos="1658755" algn="l"/>
          <a:tab pos="2488299" algn="l"/>
          <a:tab pos="3317843" algn="l"/>
          <a:tab pos="4147386" algn="l"/>
          <a:tab pos="4976930" algn="l"/>
          <a:tab pos="5806474" algn="l"/>
          <a:tab pos="6636017" algn="l"/>
          <a:tab pos="7465561" algn="l"/>
          <a:tab pos="8295105" algn="l"/>
          <a:tab pos="9124648" algn="l"/>
        </a:tabLst>
        <a:defRPr lang="de-DE" sz="2540" b="0" i="0" u="none" strike="noStrike" kern="0" cap="none" spc="0" baseline="0">
          <a:solidFill>
            <a:srgbClr val="000000"/>
          </a:solidFill>
          <a:uFillTx/>
          <a:latin typeface="Nimbus Sans L" pitchFamily="34"/>
          <a:ea typeface="Gothic" pitchFamily="2"/>
          <a:cs typeface="Lucidasans" pitchFamily="2"/>
        </a:defRPr>
      </a:lvl1pPr>
      <a:lvl2pPr marL="673755" marR="0" lvl="1" indent="-258983" algn="l" defTabSz="829544" rtl="0" fontAlgn="auto" hangingPunct="1">
        <a:lnSpc>
          <a:spcPct val="118000"/>
        </a:lnSpc>
        <a:spcBef>
          <a:spcPts val="1266"/>
        </a:spcBef>
        <a:spcAft>
          <a:spcPts val="0"/>
        </a:spcAft>
        <a:buSzPts val="1178"/>
        <a:buBlip>
          <a:blip r:embed="rId13"/>
        </a:buBlip>
        <a:tabLst>
          <a:tab pos="829211" algn="l"/>
          <a:tab pos="1658754" algn="l"/>
          <a:tab pos="2488298" algn="l"/>
          <a:tab pos="3317842" algn="l"/>
          <a:tab pos="4147385" algn="l"/>
          <a:tab pos="4976929" algn="l"/>
          <a:tab pos="5806473" algn="l"/>
          <a:tab pos="6636016" algn="l"/>
          <a:tab pos="7465560" algn="l"/>
          <a:tab pos="8295104" algn="l"/>
          <a:tab pos="9124648" algn="l"/>
        </a:tabLst>
        <a:defRPr lang="de-DE" sz="2540" b="0" i="0" u="none" strike="noStrike" kern="0" cap="none" spc="0" baseline="0">
          <a:solidFill>
            <a:srgbClr val="000000"/>
          </a:solidFill>
          <a:uFillTx/>
          <a:latin typeface="Nimbus Sans L" pitchFamily="34"/>
          <a:ea typeface="Gothic" pitchFamily="2"/>
          <a:cs typeface="Lucidasans" pitchFamily="2"/>
        </a:defRPr>
      </a:lvl2pPr>
      <a:lvl3pPr marL="1036930" marR="0" lvl="2" indent="-207386" algn="l" defTabSz="829544" rtl="0" fontAlgn="auto" hangingPunct="1">
        <a:lnSpc>
          <a:spcPct val="118000"/>
        </a:lnSpc>
        <a:spcBef>
          <a:spcPts val="1266"/>
        </a:spcBef>
        <a:spcAft>
          <a:spcPts val="0"/>
        </a:spcAft>
        <a:buSzPts val="1178"/>
        <a:buBlip>
          <a:blip r:embed="rId13"/>
        </a:buBlip>
        <a:tabLst>
          <a:tab pos="1659087" algn="l"/>
          <a:tab pos="2488631" algn="l"/>
          <a:tab pos="3318175" algn="l"/>
          <a:tab pos="4147718" algn="l"/>
          <a:tab pos="4977262" algn="l"/>
          <a:tab pos="5806806" algn="l"/>
          <a:tab pos="6636349" algn="l"/>
          <a:tab pos="7465893" algn="l"/>
          <a:tab pos="8295437" algn="l"/>
          <a:tab pos="9124980" algn="l"/>
        </a:tabLst>
        <a:defRPr lang="de-DE" sz="2540" b="0" i="0" u="none" strike="noStrike" kern="0" cap="none" spc="0" baseline="0">
          <a:solidFill>
            <a:srgbClr val="000000"/>
          </a:solidFill>
          <a:uFillTx/>
          <a:latin typeface="Nimbus Sans L" pitchFamily="34"/>
          <a:ea typeface="Gothic" pitchFamily="2"/>
          <a:cs typeface="Lucidasans" pitchFamily="2"/>
        </a:defRPr>
      </a:lvl3pPr>
      <a:lvl4pPr marL="1451701" marR="0" lvl="3" indent="-207386" algn="l" defTabSz="829544" rtl="0" fontAlgn="auto" hangingPunct="1">
        <a:lnSpc>
          <a:spcPct val="118000"/>
        </a:lnSpc>
        <a:spcBef>
          <a:spcPts val="1266"/>
        </a:spcBef>
        <a:spcAft>
          <a:spcPts val="0"/>
        </a:spcAft>
        <a:buSzPts val="1178"/>
        <a:buBlip>
          <a:blip r:embed="rId13"/>
        </a:buBlip>
        <a:tabLst>
          <a:tab pos="1659087" algn="l"/>
          <a:tab pos="2488631" algn="l"/>
          <a:tab pos="3318175" algn="l"/>
          <a:tab pos="4147718" algn="l"/>
          <a:tab pos="4977262" algn="l"/>
          <a:tab pos="5806806" algn="l"/>
          <a:tab pos="6636349" algn="l"/>
          <a:tab pos="7465893" algn="l"/>
          <a:tab pos="8295437" algn="l"/>
          <a:tab pos="9124980" algn="l"/>
        </a:tabLst>
        <a:defRPr lang="de-DE" sz="2540" b="0" i="0" u="none" strike="noStrike" kern="0" cap="none" spc="0" baseline="0">
          <a:solidFill>
            <a:srgbClr val="000000"/>
          </a:solidFill>
          <a:uFillTx/>
          <a:latin typeface="Nimbus Sans L" pitchFamily="34"/>
          <a:ea typeface="Gothic" pitchFamily="2"/>
          <a:cs typeface="Lucidasans" pitchFamily="2"/>
        </a:defRPr>
      </a:lvl4pPr>
      <a:lvl5pPr marL="1866473" marR="0" lvl="4" indent="-207386" algn="l" defTabSz="829544" rtl="0" fontAlgn="auto" hangingPunct="1">
        <a:lnSpc>
          <a:spcPct val="118000"/>
        </a:lnSpc>
        <a:spcBef>
          <a:spcPts val="1266"/>
        </a:spcBef>
        <a:spcAft>
          <a:spcPts val="0"/>
        </a:spcAft>
        <a:buSzPts val="1178"/>
        <a:buBlip>
          <a:blip r:embed="rId13"/>
        </a:buBlip>
        <a:tabLst>
          <a:tab pos="2488631" algn="l"/>
          <a:tab pos="3318175" algn="l"/>
          <a:tab pos="4147718" algn="l"/>
          <a:tab pos="4977262" algn="l"/>
          <a:tab pos="5806806" algn="l"/>
          <a:tab pos="6636349" algn="l"/>
          <a:tab pos="7465893" algn="l"/>
          <a:tab pos="8295437" algn="l"/>
          <a:tab pos="9124980" algn="l"/>
        </a:tabLst>
        <a:defRPr lang="de-DE" sz="2540" b="0" i="0" u="none" strike="noStrike" kern="0" cap="none" spc="0" baseline="0">
          <a:solidFill>
            <a:srgbClr val="000000"/>
          </a:solidFill>
          <a:uFillTx/>
          <a:latin typeface="Nimbus Sans L" pitchFamily="34"/>
          <a:ea typeface="Gothic" pitchFamily="2"/>
          <a:cs typeface="Lucidasans" pitchFamily="2"/>
        </a:defRPr>
      </a:lvl5pPr>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1EBF521-E830-40AE-A24A-C4E68E766D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D4573DEC-24C8-43E8-9190-4F5CD62F49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093EFD2-9A43-414F-8312-D19C70C5BF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20E742-9551-49B2-B888-BE0AB0A44B8B}" type="datetimeFigureOut">
              <a:rPr lang="de-DE" smtClean="0"/>
              <a:t>24.03.2025</a:t>
            </a:fld>
            <a:endParaRPr lang="de-DE"/>
          </a:p>
        </p:txBody>
      </p:sp>
      <p:sp>
        <p:nvSpPr>
          <p:cNvPr id="5" name="Fußzeilenplatzhalter 4">
            <a:extLst>
              <a:ext uri="{FF2B5EF4-FFF2-40B4-BE49-F238E27FC236}">
                <a16:creationId xmlns:a16="http://schemas.microsoft.com/office/drawing/2014/main" id="{A6EA0186-B68F-4917-A0CE-B484E724C8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BDFB1520-470B-4BED-A4C3-C4CE8AAB02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42B218-A235-444D-95A2-73B2E502243E}" type="slidenum">
              <a:rPr lang="de-DE" smtClean="0"/>
              <a:t>‹Nr.›</a:t>
            </a:fld>
            <a:endParaRPr lang="de-DE"/>
          </a:p>
        </p:txBody>
      </p:sp>
    </p:spTree>
    <p:extLst>
      <p:ext uri="{BB962C8B-B14F-4D97-AF65-F5344CB8AC3E}">
        <p14:creationId xmlns:p14="http://schemas.microsoft.com/office/powerpoint/2010/main" val="49397736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22" name="Titelplatzhalter 21"/>
          <p:cNvSpPr>
            <a:spLocks noGrp="1"/>
          </p:cNvSpPr>
          <p:nvPr>
            <p:ph type="title"/>
          </p:nvPr>
        </p:nvSpPr>
        <p:spPr>
          <a:xfrm>
            <a:off x="1219200" y="512064"/>
            <a:ext cx="10363200" cy="914400"/>
          </a:xfrm>
          <a:prstGeom prst="rect">
            <a:avLst/>
          </a:prstGeom>
        </p:spPr>
        <p:txBody>
          <a:bodyPr vert="horz" anchor="t">
            <a:noAutofit/>
          </a:bodyPr>
          <a:lstStyle/>
          <a:p>
            <a:r>
              <a:rPr kumimoji="0" lang="de-DE" dirty="0"/>
              <a:t>Titelmasterformat durch Klicken bearbeiten</a:t>
            </a:r>
            <a:endParaRPr kumimoji="0" lang="en-US" dirty="0"/>
          </a:p>
        </p:txBody>
      </p:sp>
      <p:sp>
        <p:nvSpPr>
          <p:cNvPr id="13" name="Textplatzhalter 12"/>
          <p:cNvSpPr>
            <a:spLocks noGrp="1"/>
          </p:cNvSpPr>
          <p:nvPr>
            <p:ph type="body" idx="1"/>
          </p:nvPr>
        </p:nvSpPr>
        <p:spPr>
          <a:xfrm>
            <a:off x="1219200" y="1783560"/>
            <a:ext cx="10363200" cy="4572000"/>
          </a:xfrm>
          <a:prstGeom prst="rect">
            <a:avLst/>
          </a:prstGeom>
        </p:spPr>
        <p:txBody>
          <a:bodyPr vert="horz">
            <a:normAutofit/>
          </a:bodyPr>
          <a:lstStyle/>
          <a:p>
            <a:pPr lvl="0" eaLnBrk="1" latinLnBrk="0" hangingPunct="1"/>
            <a:r>
              <a:rPr kumimoji="0" lang="de-DE" dirty="0"/>
              <a:t>Textmasterformate durch Klicken bearbeiten</a:t>
            </a:r>
          </a:p>
          <a:p>
            <a:pPr lvl="1" eaLnBrk="1" latinLnBrk="0" hangingPunct="1"/>
            <a:r>
              <a:rPr kumimoji="0" lang="de-DE" dirty="0"/>
              <a:t>Zweite Ebene</a:t>
            </a:r>
          </a:p>
          <a:p>
            <a:pPr lvl="2" eaLnBrk="1" latinLnBrk="0" hangingPunct="1"/>
            <a:r>
              <a:rPr kumimoji="0" lang="de-DE" dirty="0"/>
              <a:t>Dritte Ebene</a:t>
            </a:r>
          </a:p>
          <a:p>
            <a:pPr lvl="3" eaLnBrk="1" latinLnBrk="0" hangingPunct="1"/>
            <a:r>
              <a:rPr kumimoji="0" lang="de-DE" dirty="0"/>
              <a:t>Vierte Ebene</a:t>
            </a:r>
          </a:p>
          <a:p>
            <a:pPr lvl="4" eaLnBrk="1" latinLnBrk="0" hangingPunct="1"/>
            <a:r>
              <a:rPr kumimoji="0" lang="de-DE" dirty="0"/>
              <a:t>Fünfte Ebene</a:t>
            </a:r>
            <a:endParaRPr kumimoji="0" lang="en-US" dirty="0"/>
          </a:p>
        </p:txBody>
      </p:sp>
      <p:sp>
        <p:nvSpPr>
          <p:cNvPr id="14" name="Datumsplatzhalter 13"/>
          <p:cNvSpPr>
            <a:spLocks noGrp="1"/>
          </p:cNvSpPr>
          <p:nvPr>
            <p:ph type="dt" sz="half" idx="2"/>
          </p:nvPr>
        </p:nvSpPr>
        <p:spPr>
          <a:xfrm>
            <a:off x="8636000" y="6416676"/>
            <a:ext cx="2844800" cy="365125"/>
          </a:xfrm>
          <a:prstGeom prst="rect">
            <a:avLst/>
          </a:prstGeom>
        </p:spPr>
        <p:txBody>
          <a:bodyPr vert="horz" anchor="b"/>
          <a:lstStyle>
            <a:lvl1pPr algn="l" eaLnBrk="1" latinLnBrk="0" hangingPunct="1">
              <a:defRPr kumimoji="0" sz="1100">
                <a:solidFill>
                  <a:schemeClr val="tx2"/>
                </a:solidFill>
              </a:defRPr>
            </a:lvl1pPr>
            <a:extLst/>
          </a:lstStyle>
          <a:p>
            <a:endParaRPr lang="de-DE" dirty="0"/>
          </a:p>
        </p:txBody>
      </p:sp>
      <p:sp>
        <p:nvSpPr>
          <p:cNvPr id="3" name="Fußzeilenplatzhalter 2"/>
          <p:cNvSpPr>
            <a:spLocks noGrp="1"/>
          </p:cNvSpPr>
          <p:nvPr>
            <p:ph type="ftr" sz="quarter" idx="3"/>
          </p:nvPr>
        </p:nvSpPr>
        <p:spPr>
          <a:xfrm>
            <a:off x="1219200" y="6416676"/>
            <a:ext cx="7416800" cy="365125"/>
          </a:xfrm>
          <a:prstGeom prst="rect">
            <a:avLst/>
          </a:prstGeom>
        </p:spPr>
        <p:txBody>
          <a:bodyPr vert="horz" anchor="b"/>
          <a:lstStyle>
            <a:lvl1pPr algn="r" eaLnBrk="1" latinLnBrk="0" hangingPunct="1">
              <a:defRPr kumimoji="0" sz="1100">
                <a:solidFill>
                  <a:schemeClr val="tx2"/>
                </a:solidFill>
              </a:defRPr>
            </a:lvl1pPr>
            <a:extLst/>
          </a:lstStyle>
          <a:p>
            <a:endParaRPr lang="de-DE" dirty="0"/>
          </a:p>
        </p:txBody>
      </p:sp>
      <p:sp>
        <p:nvSpPr>
          <p:cNvPr id="23" name="Foliennummernplatzhalter 22"/>
          <p:cNvSpPr>
            <a:spLocks noGrp="1"/>
          </p:cNvSpPr>
          <p:nvPr>
            <p:ph type="sldNum" sz="quarter" idx="4"/>
          </p:nvPr>
        </p:nvSpPr>
        <p:spPr>
          <a:xfrm>
            <a:off x="11480800" y="6416676"/>
            <a:ext cx="609600" cy="365125"/>
          </a:xfrm>
          <a:prstGeom prst="rect">
            <a:avLst/>
          </a:prstGeom>
        </p:spPr>
        <p:txBody>
          <a:bodyPr vert="horz" anchor="b"/>
          <a:lstStyle>
            <a:lvl1pPr algn="l" eaLnBrk="1" latinLnBrk="0" hangingPunct="1">
              <a:defRPr kumimoji="0" sz="1200">
                <a:solidFill>
                  <a:schemeClr val="tx2"/>
                </a:solidFill>
              </a:defRPr>
            </a:lvl1pPr>
            <a:extLst/>
          </a:lstStyle>
          <a:p>
            <a:fld id="{ECE3FA2B-BD28-499E-A22D-A423270F3F14}" type="slidenum">
              <a:rPr lang="de-DE" smtClean="0"/>
              <a:pPr/>
              <a:t>‹Nr.›</a:t>
            </a:fld>
            <a:endParaRPr lang="de-DE"/>
          </a:p>
        </p:txBody>
      </p:sp>
      <p:cxnSp>
        <p:nvCxnSpPr>
          <p:cNvPr id="7" name="Gerade Verbindung 6"/>
          <p:cNvCxnSpPr/>
          <p:nvPr/>
        </p:nvCxnSpPr>
        <p:spPr>
          <a:xfrm>
            <a:off x="-95294" y="785794"/>
            <a:ext cx="12477795" cy="0"/>
          </a:xfrm>
          <a:prstGeom prst="line">
            <a:avLst/>
          </a:prstGeom>
          <a:ln w="63500">
            <a:solidFill>
              <a:srgbClr val="A3010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592284"/>
      </p:ext>
    </p:extLst>
  </p:cSld>
  <p:clrMap bg1="dk1" tx1="lt1" bg2="dk2"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Lst>
  <p:txStyles>
    <p:titleStyle>
      <a:lvl1pPr algn="l" rtl="0" eaLnBrk="1" latinLnBrk="0" hangingPunct="1">
        <a:spcBef>
          <a:spcPct val="0"/>
        </a:spcBef>
        <a:buNone/>
        <a:defRPr kumimoji="0" sz="4000" kern="1200" spc="-100" baseline="0">
          <a:solidFill>
            <a:schemeClr val="accent3"/>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accent3"/>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accent3"/>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accent3"/>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accent3"/>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accent3"/>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F44B73C9-5885-0E45-A2FF-ADF107AE0B7B}" type="slidenum">
              <a:rPr lang="en-US"/>
              <a:pPr>
                <a:defRPr/>
              </a:pPr>
              <a:t>‹Nr.›</a:t>
            </a:fld>
            <a:endParaRPr lang="en-US"/>
          </a:p>
        </p:txBody>
      </p:sp>
    </p:spTree>
    <p:extLst>
      <p:ext uri="{BB962C8B-B14F-4D97-AF65-F5344CB8AC3E}">
        <p14:creationId xmlns:p14="http://schemas.microsoft.com/office/powerpoint/2010/main" val="1643723085"/>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Lst>
  <p:hf hdr="0" ftr="0" dt="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Text Box 1">
            <a:extLst>
              <a:ext uri="{FF2B5EF4-FFF2-40B4-BE49-F238E27FC236}">
                <a16:creationId xmlns:a16="http://schemas.microsoft.com/office/drawing/2014/main" id="{9DE1C022-9781-D747-AFDB-EE638A074D8D}"/>
              </a:ext>
            </a:extLst>
          </p:cNvPr>
          <p:cNvSpPr txBox="1">
            <a:spLocks/>
          </p:cNvSpPr>
          <p:nvPr/>
        </p:nvSpPr>
        <p:spPr bwMode="auto">
          <a:xfrm>
            <a:off x="233363" y="220514"/>
            <a:ext cx="2709069" cy="1585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spAutoFit/>
          </a:bodyPr>
          <a:lstStyle>
            <a:lvl1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914400" algn="ctr" defTabSz="32385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914400" algn="ctr" defTabSz="32385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914400" algn="ctr" defTabSz="32385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914400" algn="ctr" defTabSz="32385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eaLnBrk="1">
              <a:lnSpc>
                <a:spcPct val="80000"/>
              </a:lnSpc>
              <a:defRPr/>
            </a:pPr>
            <a:r>
              <a:rPr lang="it-IT" altLang="it-IT" sz="850" b="0" dirty="0">
                <a:latin typeface="Schibsted Grotesk Regular Regul" pitchFamily="2" charset="77"/>
                <a:ea typeface="Schibsted Grotesk Regular Regul" pitchFamily="2" charset="77"/>
                <a:cs typeface="Schibsted Grotesk Regular Regul" pitchFamily="2" charset="77"/>
                <a:sym typeface="Schibsted Grotesk Regular Regul" pitchFamily="2" charset="77"/>
              </a:rPr>
              <a:t>Einstein Telescope Organisation</a:t>
            </a:r>
          </a:p>
        </p:txBody>
      </p:sp>
      <p:sp>
        <p:nvSpPr>
          <p:cNvPr id="1026" name="Text Box 2">
            <a:extLst>
              <a:ext uri="{FF2B5EF4-FFF2-40B4-BE49-F238E27FC236}">
                <a16:creationId xmlns:a16="http://schemas.microsoft.com/office/drawing/2014/main" id="{F9B01288-7011-B942-B0D3-33779F76ACA8}"/>
              </a:ext>
            </a:extLst>
          </p:cNvPr>
          <p:cNvSpPr txBox="1">
            <a:spLocks/>
          </p:cNvSpPr>
          <p:nvPr/>
        </p:nvSpPr>
        <p:spPr bwMode="auto">
          <a:xfrm>
            <a:off x="9370219" y="234030"/>
            <a:ext cx="2557463" cy="134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3547" tIns="13547" rIns="13547" bIns="13547">
            <a:spAutoFit/>
          </a:bodyPr>
          <a:lstStyle>
            <a:lvl1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defTabSz="323850">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457200" indent="914400" algn="ctr" defTabSz="32385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914400" indent="914400" algn="ctr" defTabSz="32385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1371600" indent="914400" algn="ctr" defTabSz="32385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1828800" indent="914400" algn="ctr" defTabSz="323850" fontAlgn="base" hangingPunct="0">
              <a:spcBef>
                <a:spcPct val="0"/>
              </a:spcBef>
              <a:spcAft>
                <a:spcPct val="0"/>
              </a:spcAft>
              <a:defRPr sz="3000" b="1">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r" eaLnBrk="1">
              <a:lnSpc>
                <a:spcPct val="80000"/>
              </a:lnSpc>
              <a:defRPr/>
            </a:pPr>
            <a:r>
              <a:rPr lang="en-US" altLang="it-IT" sz="850" b="0" dirty="0">
                <a:latin typeface="Schibsted Grotesk Regular Regul" pitchFamily="2" charset="77"/>
                <a:ea typeface="Schibsted Grotesk Regular Regul" pitchFamily="2" charset="77"/>
                <a:cs typeface="Schibsted Grotesk Regular Regul" pitchFamily="2" charset="77"/>
                <a:sym typeface="Schibsted Grotesk Regular Regul" pitchFamily="2" charset="77"/>
              </a:rPr>
              <a:t>.</a:t>
            </a:r>
            <a:endParaRPr lang="it-IT" altLang="it-IT" sz="850" b="0" dirty="0">
              <a:latin typeface="Schibsted Grotesk Regular Regul" pitchFamily="2" charset="77"/>
              <a:ea typeface="Schibsted Grotesk Regular Regul" pitchFamily="2" charset="77"/>
              <a:cs typeface="Schibsted Grotesk Regular Regul" pitchFamily="2" charset="77"/>
              <a:sym typeface="Schibsted Grotesk Regular Regul" pitchFamily="2" charset="77"/>
            </a:endParaRPr>
          </a:p>
        </p:txBody>
      </p:sp>
      <p:sp>
        <p:nvSpPr>
          <p:cNvPr id="1028" name="Line 3">
            <a:extLst>
              <a:ext uri="{FF2B5EF4-FFF2-40B4-BE49-F238E27FC236}">
                <a16:creationId xmlns:a16="http://schemas.microsoft.com/office/drawing/2014/main" id="{2658E52C-3563-42B5-8D59-14A776DB0BC7}"/>
              </a:ext>
            </a:extLst>
          </p:cNvPr>
          <p:cNvSpPr>
            <a:spLocks noChangeShapeType="1"/>
          </p:cNvSpPr>
          <p:nvPr/>
        </p:nvSpPr>
        <p:spPr bwMode="auto">
          <a:xfrm>
            <a:off x="228600" y="405607"/>
            <a:ext cx="11685588"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NL" sz="900"/>
          </a:p>
        </p:txBody>
      </p:sp>
      <p:sp>
        <p:nvSpPr>
          <p:cNvPr id="1029" name="Line 4">
            <a:extLst>
              <a:ext uri="{FF2B5EF4-FFF2-40B4-BE49-F238E27FC236}">
                <a16:creationId xmlns:a16="http://schemas.microsoft.com/office/drawing/2014/main" id="{71CF9CA2-5B41-48C2-871C-72D452455AEC}"/>
              </a:ext>
            </a:extLst>
          </p:cNvPr>
          <p:cNvSpPr>
            <a:spLocks noChangeShapeType="1"/>
          </p:cNvSpPr>
          <p:nvPr/>
        </p:nvSpPr>
        <p:spPr bwMode="auto">
          <a:xfrm>
            <a:off x="228600" y="169863"/>
            <a:ext cx="11685588"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NL" sz="900"/>
          </a:p>
        </p:txBody>
      </p:sp>
      <p:sp>
        <p:nvSpPr>
          <p:cNvPr id="2" name="Rectangle 5">
            <a:extLst>
              <a:ext uri="{FF2B5EF4-FFF2-40B4-BE49-F238E27FC236}">
                <a16:creationId xmlns:a16="http://schemas.microsoft.com/office/drawing/2014/main" id="{790F7B35-BD64-0E4C-B8AB-CDD027FB75BB}"/>
              </a:ext>
            </a:extLst>
          </p:cNvPr>
          <p:cNvSpPr>
            <a:spLocks noGrp="1"/>
          </p:cNvSpPr>
          <p:nvPr>
            <p:ph type="sldNum" sz="quarter" idx="2"/>
          </p:nvPr>
        </p:nvSpPr>
        <p:spPr bwMode="auto">
          <a:xfrm>
            <a:off x="11604612" y="6381328"/>
            <a:ext cx="216406" cy="1821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50800" tIns="50800" rIns="50800" bIns="50800" numCol="1" anchor="t" anchorCtr="0" compatLnSpc="1">
            <a:prstTxWarp prst="textNoShape">
              <a:avLst/>
            </a:prstTxWarp>
            <a:noAutofit/>
          </a:bodyPr>
          <a:lstStyle>
            <a:lvl1pPr algn="ctr" eaLnBrk="1">
              <a:defRPr sz="850" b="0">
                <a:latin typeface="Helvetica Neue Light" charset="0"/>
                <a:ea typeface="Helvetica Neue Light" charset="0"/>
                <a:cs typeface="Helvetica Neue Light" charset="0"/>
                <a:sym typeface="Helvetica Neue Light" charset="0"/>
              </a:defRPr>
            </a:lvl1pPr>
          </a:lstStyle>
          <a:p>
            <a:fld id="{DFCA98CB-6750-4E0A-ADBA-090C3DC03A12}" type="slidenum">
              <a:rPr lang="it-IT" altLang="it-IT" smtClean="0"/>
              <a:pPr/>
              <a:t>‹Nr.›</a:t>
            </a:fld>
            <a:endParaRPr lang="it-IT" altLang="it-IT" dirty="0"/>
          </a:p>
        </p:txBody>
      </p:sp>
      <p:sp>
        <p:nvSpPr>
          <p:cNvPr id="1031" name="Line 6">
            <a:extLst>
              <a:ext uri="{FF2B5EF4-FFF2-40B4-BE49-F238E27FC236}">
                <a16:creationId xmlns:a16="http://schemas.microsoft.com/office/drawing/2014/main" id="{4F6A3A90-6807-4F4D-96E3-F6435C5DB028}"/>
              </a:ext>
            </a:extLst>
          </p:cNvPr>
          <p:cNvSpPr>
            <a:spLocks noChangeShapeType="1"/>
          </p:cNvSpPr>
          <p:nvPr/>
        </p:nvSpPr>
        <p:spPr bwMode="auto">
          <a:xfrm>
            <a:off x="228600" y="6698457"/>
            <a:ext cx="11685588"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NL" sz="900"/>
          </a:p>
        </p:txBody>
      </p:sp>
      <p:sp>
        <p:nvSpPr>
          <p:cNvPr id="1032" name="Line 7">
            <a:extLst>
              <a:ext uri="{FF2B5EF4-FFF2-40B4-BE49-F238E27FC236}">
                <a16:creationId xmlns:a16="http://schemas.microsoft.com/office/drawing/2014/main" id="{50F344DA-C313-4E50-B3BA-82034667DFCF}"/>
              </a:ext>
            </a:extLst>
          </p:cNvPr>
          <p:cNvSpPr>
            <a:spLocks noChangeShapeType="1"/>
          </p:cNvSpPr>
          <p:nvPr/>
        </p:nvSpPr>
        <p:spPr bwMode="auto">
          <a:xfrm>
            <a:off x="228600" y="6289675"/>
            <a:ext cx="11685588"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NL" sz="900"/>
          </a:p>
        </p:txBody>
      </p:sp>
      <p:sp>
        <p:nvSpPr>
          <p:cNvPr id="1035" name="Rectangle 10">
            <a:extLst>
              <a:ext uri="{FF2B5EF4-FFF2-40B4-BE49-F238E27FC236}">
                <a16:creationId xmlns:a16="http://schemas.microsoft.com/office/drawing/2014/main" id="{FCE055B4-6637-4150-A51C-5C60222A9D43}"/>
              </a:ext>
            </a:extLst>
          </p:cNvPr>
          <p:cNvSpPr>
            <a:spLocks noGrp="1"/>
          </p:cNvSpPr>
          <p:nvPr>
            <p:ph type="title"/>
          </p:nvPr>
        </p:nvSpPr>
        <p:spPr bwMode="auto">
          <a:xfrm>
            <a:off x="844550" y="405607"/>
            <a:ext cx="10502900" cy="760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it-IT" altLang="it-IT" dirty="0">
                <a:sym typeface="Helvetica Neue Medium" charset="0"/>
              </a:rPr>
              <a:t>Click to edit Master title style</a:t>
            </a:r>
          </a:p>
        </p:txBody>
      </p:sp>
      <p:sp>
        <p:nvSpPr>
          <p:cNvPr id="1036" name="Rectangle 11">
            <a:extLst>
              <a:ext uri="{FF2B5EF4-FFF2-40B4-BE49-F238E27FC236}">
                <a16:creationId xmlns:a16="http://schemas.microsoft.com/office/drawing/2014/main" id="{656F2E14-38C2-449A-B38B-0E8FED1159EA}"/>
              </a:ext>
            </a:extLst>
          </p:cNvPr>
          <p:cNvSpPr>
            <a:spLocks noGrp="1"/>
          </p:cNvSpPr>
          <p:nvPr>
            <p:ph type="body" idx="1"/>
          </p:nvPr>
        </p:nvSpPr>
        <p:spPr bwMode="auto">
          <a:xfrm>
            <a:off x="844550" y="1301047"/>
            <a:ext cx="10502900" cy="4921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p>
            <a:pPr lvl="0"/>
            <a:r>
              <a:rPr lang="it-IT" altLang="it-IT" dirty="0">
                <a:sym typeface="Helvetica Neue" charset="0"/>
              </a:rPr>
              <a:t>Click to edit Master text styles</a:t>
            </a:r>
          </a:p>
          <a:p>
            <a:pPr lvl="1"/>
            <a:r>
              <a:rPr lang="it-IT" altLang="it-IT" dirty="0">
                <a:sym typeface="Helvetica Neue" charset="0"/>
              </a:rPr>
              <a:t>Second level</a:t>
            </a:r>
          </a:p>
          <a:p>
            <a:pPr lvl="2"/>
            <a:r>
              <a:rPr lang="it-IT" altLang="it-IT" dirty="0">
                <a:sym typeface="Helvetica Neue" charset="0"/>
              </a:rPr>
              <a:t>Third level</a:t>
            </a:r>
          </a:p>
          <a:p>
            <a:pPr lvl="3"/>
            <a:r>
              <a:rPr lang="it-IT" altLang="it-IT" dirty="0">
                <a:sym typeface="Helvetica Neue" charset="0"/>
              </a:rPr>
              <a:t>Fourth level</a:t>
            </a:r>
          </a:p>
          <a:p>
            <a:pPr lvl="4"/>
            <a:r>
              <a:rPr lang="it-IT" altLang="it-IT" dirty="0">
                <a:sym typeface="Helvetica Neue" charset="0"/>
              </a:rPr>
              <a:t>Fifth level</a:t>
            </a:r>
          </a:p>
        </p:txBody>
      </p:sp>
      <p:sp>
        <p:nvSpPr>
          <p:cNvPr id="13" name="Line 4">
            <a:extLst>
              <a:ext uri="{FF2B5EF4-FFF2-40B4-BE49-F238E27FC236}">
                <a16:creationId xmlns:a16="http://schemas.microsoft.com/office/drawing/2014/main" id="{967D7D42-DFA4-4DFE-B032-1C06C0D9D2D1}"/>
              </a:ext>
            </a:extLst>
          </p:cNvPr>
          <p:cNvSpPr>
            <a:spLocks noChangeShapeType="1"/>
          </p:cNvSpPr>
          <p:nvPr userDrawn="1"/>
        </p:nvSpPr>
        <p:spPr bwMode="auto">
          <a:xfrm>
            <a:off x="228600" y="1169988"/>
            <a:ext cx="11685588"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NL" sz="900"/>
          </a:p>
        </p:txBody>
      </p:sp>
      <p:pic>
        <p:nvPicPr>
          <p:cNvPr id="15" name="Picture 14">
            <a:extLst>
              <a:ext uri="{FF2B5EF4-FFF2-40B4-BE49-F238E27FC236}">
                <a16:creationId xmlns:a16="http://schemas.microsoft.com/office/drawing/2014/main" id="{32593728-0E46-4483-9311-60CE87449482}"/>
              </a:ext>
            </a:extLst>
          </p:cNvPr>
          <p:cNvPicPr/>
          <p:nvPr userDrawn="1"/>
        </p:nvPicPr>
        <p:blipFill>
          <a:blip r:embed="rId15"/>
          <a:stretch>
            <a:fillRect/>
          </a:stretch>
        </p:blipFill>
        <p:spPr>
          <a:xfrm>
            <a:off x="245878" y="6326664"/>
            <a:ext cx="1277615" cy="340041"/>
          </a:xfrm>
          <a:prstGeom prst="rect">
            <a:avLst/>
          </a:prstGeom>
        </p:spPr>
      </p:pic>
    </p:spTree>
    <p:extLst>
      <p:ext uri="{BB962C8B-B14F-4D97-AF65-F5344CB8AC3E}">
        <p14:creationId xmlns:p14="http://schemas.microsoft.com/office/powerpoint/2010/main" val="3035092426"/>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hf hdr="0" ftr="0" dt="0"/>
  <p:txStyles>
    <p:titleStyle>
      <a:lvl1pPr algn="ctr" defTabSz="412750" rtl="0" eaLnBrk="0" fontAlgn="base" hangingPunct="0">
        <a:spcBef>
          <a:spcPct val="0"/>
        </a:spcBef>
        <a:spcAft>
          <a:spcPct val="0"/>
        </a:spcAft>
        <a:defRPr sz="2700" kern="1200">
          <a:solidFill>
            <a:srgbClr val="000000"/>
          </a:solidFill>
          <a:latin typeface="+mj-lt"/>
          <a:ea typeface="+mj-ea"/>
          <a:cs typeface="+mj-cs"/>
          <a:sym typeface="Helvetica Neue Medium" charset="0"/>
        </a:defRPr>
      </a:lvl1pPr>
      <a:lvl2pPr algn="ctr" defTabSz="412750" rtl="0" eaLnBrk="0" fontAlgn="base" hangingPunct="0">
        <a:spcBef>
          <a:spcPct val="0"/>
        </a:spcBef>
        <a:spcAft>
          <a:spcPct val="0"/>
        </a:spcAft>
        <a:defRPr sz="560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charset="0"/>
        </a:defRPr>
      </a:lvl2pPr>
      <a:lvl3pPr algn="ctr" defTabSz="412750" rtl="0" eaLnBrk="0" fontAlgn="base" hangingPunct="0">
        <a:spcBef>
          <a:spcPct val="0"/>
        </a:spcBef>
        <a:spcAft>
          <a:spcPct val="0"/>
        </a:spcAft>
        <a:defRPr sz="560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charset="0"/>
        </a:defRPr>
      </a:lvl3pPr>
      <a:lvl4pPr algn="ctr" defTabSz="412750" rtl="0" eaLnBrk="0" fontAlgn="base" hangingPunct="0">
        <a:spcBef>
          <a:spcPct val="0"/>
        </a:spcBef>
        <a:spcAft>
          <a:spcPct val="0"/>
        </a:spcAft>
        <a:defRPr sz="560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charset="0"/>
        </a:defRPr>
      </a:lvl4pPr>
      <a:lvl5pPr algn="ctr" defTabSz="412750" rtl="0" eaLnBrk="0" fontAlgn="base" hangingPunct="0">
        <a:spcBef>
          <a:spcPct val="0"/>
        </a:spcBef>
        <a:spcAft>
          <a:spcPct val="0"/>
        </a:spcAft>
        <a:defRPr sz="560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charset="0"/>
        </a:defRPr>
      </a:lvl5pPr>
      <a:lvl6pPr marL="228600" algn="ctr" defTabSz="412750" rtl="0" fontAlgn="base" hangingPunct="0">
        <a:spcBef>
          <a:spcPct val="0"/>
        </a:spcBef>
        <a:spcAft>
          <a:spcPct val="0"/>
        </a:spcAft>
        <a:defRPr sz="560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defRPr>
      </a:lvl6pPr>
      <a:lvl7pPr marL="457200" algn="ctr" defTabSz="412750" rtl="0" fontAlgn="base" hangingPunct="0">
        <a:spcBef>
          <a:spcPct val="0"/>
        </a:spcBef>
        <a:spcAft>
          <a:spcPct val="0"/>
        </a:spcAft>
        <a:defRPr sz="560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defRPr>
      </a:lvl7pPr>
      <a:lvl8pPr marL="685800" algn="ctr" defTabSz="412750" rtl="0" fontAlgn="base" hangingPunct="0">
        <a:spcBef>
          <a:spcPct val="0"/>
        </a:spcBef>
        <a:spcAft>
          <a:spcPct val="0"/>
        </a:spcAft>
        <a:defRPr sz="560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defRPr>
      </a:lvl8pPr>
      <a:lvl9pPr marL="914400" algn="ctr" defTabSz="412750" rtl="0" fontAlgn="base" hangingPunct="0">
        <a:spcBef>
          <a:spcPct val="0"/>
        </a:spcBef>
        <a:spcAft>
          <a:spcPct val="0"/>
        </a:spcAft>
        <a:defRPr sz="5600">
          <a:solidFill>
            <a:srgbClr val="000000"/>
          </a:solidFill>
          <a:latin typeface="Helvetica Neue Medium" panose="02000503000000020004" pitchFamily="2" charset="0"/>
          <a:ea typeface="Helvetica Neue Medium" panose="02000503000000020004" pitchFamily="2" charset="0"/>
          <a:cs typeface="Helvetica Neue Medium" panose="02000503000000020004" pitchFamily="2" charset="0"/>
          <a:sym typeface="Helvetica Neue Medium" panose="02000503000000020004" pitchFamily="2" charset="0"/>
        </a:defRPr>
      </a:lvl9pPr>
    </p:titleStyle>
    <p:bodyStyle>
      <a:lvl1pPr marL="317500" indent="-317500" algn="l" defTabSz="412750" rtl="0" eaLnBrk="0" fontAlgn="base" hangingPunct="0">
        <a:lnSpc>
          <a:spcPct val="150000"/>
        </a:lnSpc>
        <a:spcBef>
          <a:spcPts val="0"/>
        </a:spcBef>
        <a:spcAft>
          <a:spcPct val="0"/>
        </a:spcAft>
        <a:buSzPct val="125000"/>
        <a:buChar char="•"/>
        <a:defRPr sz="2400" kern="1200">
          <a:solidFill>
            <a:srgbClr val="000000"/>
          </a:solidFill>
          <a:latin typeface="+mn-lt"/>
          <a:ea typeface="+mn-ea"/>
          <a:cs typeface="+mn-cs"/>
          <a:sym typeface="Helvetica Neue" charset="0"/>
        </a:defRPr>
      </a:lvl1pPr>
      <a:lvl2pPr marL="635000" indent="-317500" algn="l" defTabSz="412750" rtl="0" eaLnBrk="0" fontAlgn="base" hangingPunct="0">
        <a:lnSpc>
          <a:spcPct val="150000"/>
        </a:lnSpc>
        <a:spcBef>
          <a:spcPts val="0"/>
        </a:spcBef>
        <a:spcAft>
          <a:spcPct val="0"/>
        </a:spcAft>
        <a:buSzPct val="125000"/>
        <a:buChar char="•"/>
        <a:defRPr sz="2400" kern="1200">
          <a:solidFill>
            <a:srgbClr val="000000"/>
          </a:solidFill>
          <a:latin typeface="+mn-lt"/>
          <a:ea typeface="+mn-ea"/>
          <a:cs typeface="+mn-cs"/>
          <a:sym typeface="Helvetica Neue" charset="0"/>
        </a:defRPr>
      </a:lvl2pPr>
      <a:lvl3pPr marL="952500" indent="-317500" algn="l" defTabSz="412750" rtl="0" eaLnBrk="0" fontAlgn="base" hangingPunct="0">
        <a:lnSpc>
          <a:spcPct val="150000"/>
        </a:lnSpc>
        <a:spcBef>
          <a:spcPts val="0"/>
        </a:spcBef>
        <a:spcAft>
          <a:spcPct val="0"/>
        </a:spcAft>
        <a:buSzPct val="125000"/>
        <a:buChar char="•"/>
        <a:defRPr sz="2400" kern="1200">
          <a:solidFill>
            <a:srgbClr val="000000"/>
          </a:solidFill>
          <a:latin typeface="+mn-lt"/>
          <a:ea typeface="+mn-ea"/>
          <a:cs typeface="+mn-cs"/>
          <a:sym typeface="Helvetica Neue" charset="0"/>
        </a:defRPr>
      </a:lvl3pPr>
      <a:lvl4pPr marL="1270000" indent="-317500" algn="l" defTabSz="412750" rtl="0" eaLnBrk="0" fontAlgn="base" hangingPunct="0">
        <a:lnSpc>
          <a:spcPct val="150000"/>
        </a:lnSpc>
        <a:spcBef>
          <a:spcPts val="0"/>
        </a:spcBef>
        <a:spcAft>
          <a:spcPct val="0"/>
        </a:spcAft>
        <a:buSzPct val="125000"/>
        <a:buChar char="•"/>
        <a:defRPr sz="2400" kern="1200">
          <a:solidFill>
            <a:srgbClr val="000000"/>
          </a:solidFill>
          <a:latin typeface="+mn-lt"/>
          <a:ea typeface="+mn-ea"/>
          <a:cs typeface="+mn-cs"/>
          <a:sym typeface="Helvetica Neue" charset="0"/>
        </a:defRPr>
      </a:lvl4pPr>
      <a:lvl5pPr marL="1587500" indent="-317500" algn="l" defTabSz="412750" rtl="0" eaLnBrk="0" fontAlgn="base" hangingPunct="0">
        <a:lnSpc>
          <a:spcPct val="150000"/>
        </a:lnSpc>
        <a:spcBef>
          <a:spcPts val="0"/>
        </a:spcBef>
        <a:spcAft>
          <a:spcPct val="0"/>
        </a:spcAft>
        <a:buSzPct val="125000"/>
        <a:buChar char="•"/>
        <a:defRPr sz="2400" kern="1200">
          <a:solidFill>
            <a:srgbClr val="000000"/>
          </a:solidFill>
          <a:latin typeface="+mn-lt"/>
          <a:ea typeface="+mn-ea"/>
          <a:cs typeface="+mn-cs"/>
          <a:sym typeface="Helvetica Neue" charset="0"/>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it-IT"/>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8.xm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27.jp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27.xml"/><Relationship Id="rId5" Type="http://schemas.openxmlformats.org/officeDocument/2006/relationships/hyperlink" Target="https://apps.et-gw.eu/tds/?call_file=ET-0005A25_ETPPDeliverable62VacuumPipeDes.pdf" TargetMode="Externa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hyperlink" Target="https://apps.et-gw.eu/tds/?r=19370" TargetMode="Externa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8" Type="http://schemas.openxmlformats.org/officeDocument/2006/relationships/hyperlink" Target="https://apps.et-gw.eu/tds/?r=19340" TargetMode="External"/><Relationship Id="rId3" Type="http://schemas.openxmlformats.org/officeDocument/2006/relationships/hyperlink" Target="https://edms.cern.ch/document/3194259/2" TargetMode="External"/><Relationship Id="rId7" Type="http://schemas.openxmlformats.org/officeDocument/2006/relationships/hyperlink" Target="https://apps.et-gw.eu/tds/?r=19352" TargetMode="External"/><Relationship Id="rId2" Type="http://schemas.openxmlformats.org/officeDocument/2006/relationships/hyperlink" Target="https://apps.et-gw.eu/tds/ql/?c=17694" TargetMode="External"/><Relationship Id="rId1" Type="http://schemas.openxmlformats.org/officeDocument/2006/relationships/slideLayout" Target="../slideLayouts/slideLayout27.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99.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emf"/><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40.emf"/><Relationship Id="rId5" Type="http://schemas.openxmlformats.org/officeDocument/2006/relationships/image" Target="../media/image39.png"/><Relationship Id="rId4" Type="http://schemas.openxmlformats.org/officeDocument/2006/relationships/image" Target="../media/image38.emf"/></Relationships>
</file>

<file path=ppt/slides/_rels/slide16.xml.rels><?xml version="1.0" encoding="UTF-8" standalone="yes"?>
<Relationships xmlns="http://schemas.openxmlformats.org/package/2006/relationships"><Relationship Id="rId8" Type="http://schemas.openxmlformats.org/officeDocument/2006/relationships/image" Target="../media/image47.jpg"/><Relationship Id="rId13" Type="http://schemas.openxmlformats.org/officeDocument/2006/relationships/image" Target="../media/image52.jpg"/><Relationship Id="rId18" Type="http://schemas.openxmlformats.org/officeDocument/2006/relationships/image" Target="../media/image57.jpg"/><Relationship Id="rId3" Type="http://schemas.openxmlformats.org/officeDocument/2006/relationships/image" Target="../media/image42.jpg"/><Relationship Id="rId21" Type="http://schemas.openxmlformats.org/officeDocument/2006/relationships/image" Target="../media/image60.jpg"/><Relationship Id="rId7" Type="http://schemas.openxmlformats.org/officeDocument/2006/relationships/image" Target="../media/image46.jpg"/><Relationship Id="rId12" Type="http://schemas.openxmlformats.org/officeDocument/2006/relationships/image" Target="../media/image51.jpg"/><Relationship Id="rId17" Type="http://schemas.openxmlformats.org/officeDocument/2006/relationships/image" Target="../media/image56.jpg"/><Relationship Id="rId2" Type="http://schemas.openxmlformats.org/officeDocument/2006/relationships/hyperlink" Target="https://apps.et-gw.eu/tds/" TargetMode="External"/><Relationship Id="rId16" Type="http://schemas.openxmlformats.org/officeDocument/2006/relationships/image" Target="../media/image55.jpg"/><Relationship Id="rId20" Type="http://schemas.openxmlformats.org/officeDocument/2006/relationships/image" Target="../media/image59.png"/><Relationship Id="rId1" Type="http://schemas.openxmlformats.org/officeDocument/2006/relationships/slideLayout" Target="../slideLayouts/slideLayout27.xml"/><Relationship Id="rId6" Type="http://schemas.openxmlformats.org/officeDocument/2006/relationships/image" Target="../media/image45.jpg"/><Relationship Id="rId11" Type="http://schemas.openxmlformats.org/officeDocument/2006/relationships/image" Target="../media/image50.jpg"/><Relationship Id="rId5" Type="http://schemas.openxmlformats.org/officeDocument/2006/relationships/image" Target="../media/image44.jpg"/><Relationship Id="rId15" Type="http://schemas.openxmlformats.org/officeDocument/2006/relationships/image" Target="../media/image54.jpg"/><Relationship Id="rId10" Type="http://schemas.openxmlformats.org/officeDocument/2006/relationships/image" Target="../media/image49.jpg"/><Relationship Id="rId19" Type="http://schemas.openxmlformats.org/officeDocument/2006/relationships/image" Target="../media/image58.png"/><Relationship Id="rId4" Type="http://schemas.openxmlformats.org/officeDocument/2006/relationships/image" Target="../media/image43.jpg"/><Relationship Id="rId9" Type="http://schemas.openxmlformats.org/officeDocument/2006/relationships/image" Target="../media/image48.jpg"/><Relationship Id="rId14" Type="http://schemas.openxmlformats.org/officeDocument/2006/relationships/image" Target="../media/image53.jp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89.xml"/><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hyperlink" Target="mailto:harald.lueck@aei.mpg.de" TargetMode="External"/><Relationship Id="rId2" Type="http://schemas.openxmlformats.org/officeDocument/2006/relationships/hyperlink" Target="mailto:michele.punturo@pg.infn.it" TargetMode="External"/><Relationship Id="rId1" Type="http://schemas.openxmlformats.org/officeDocument/2006/relationships/slideLayout" Target="../slideLayouts/slideLayout27.xml"/><Relationship Id="rId4" Type="http://schemas.openxmlformats.org/officeDocument/2006/relationships/hyperlink" Target="mailto:eugenio.coccia@ifae.e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308407A9-6CCD-40FB-A432-6F1BB9AA86F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4092" y="-34290"/>
            <a:ext cx="12296432" cy="6926580"/>
          </a:xfrm>
          <a:prstGeom prst="rect">
            <a:avLst/>
          </a:prstGeom>
        </p:spPr>
      </p:pic>
      <p:sp>
        <p:nvSpPr>
          <p:cNvPr id="8" name="Rechteck 7">
            <a:extLst>
              <a:ext uri="{FF2B5EF4-FFF2-40B4-BE49-F238E27FC236}">
                <a16:creationId xmlns:a16="http://schemas.microsoft.com/office/drawing/2014/main" id="{96B2D4A2-4D3B-48E9-A95F-1A834A6A42CE}"/>
              </a:ext>
            </a:extLst>
          </p:cNvPr>
          <p:cNvSpPr/>
          <p:nvPr/>
        </p:nvSpPr>
        <p:spPr>
          <a:xfrm>
            <a:off x="2441193" y="1276669"/>
            <a:ext cx="7285862" cy="1538883"/>
          </a:xfrm>
          <a:prstGeom prst="rect">
            <a:avLst/>
          </a:prstGeom>
          <a:gradFill flip="none" rotWithShape="1">
            <a:gsLst>
              <a:gs pos="0">
                <a:schemeClr val="tx1">
                  <a:alpha val="20000"/>
                </a:schemeClr>
              </a:gs>
              <a:gs pos="74000">
                <a:schemeClr val="tx1">
                  <a:alpha val="20000"/>
                </a:schemeClr>
              </a:gs>
              <a:gs pos="100000">
                <a:schemeClr val="tx1">
                  <a:alpha val="0"/>
                </a:schemeClr>
              </a:gs>
            </a:gsLst>
            <a:path path="circle">
              <a:fillToRect l="50000" t="50000" r="50000" b="50000"/>
            </a:path>
            <a:tileRect/>
          </a:gradFill>
          <a:effectLst>
            <a:outerShdw blurRad="50800" dist="25400" dir="2700000" algn="tl" rotWithShape="0">
              <a:schemeClr val="accent4">
                <a:lumMod val="20000"/>
                <a:lumOff val="80000"/>
                <a:alpha val="44000"/>
              </a:schemeClr>
            </a:outerShdw>
          </a:effectLst>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5400" b="1" i="0" u="none" strike="noStrike" kern="1200" cap="none" spc="50" normalizeH="0" baseline="0" noProof="0" dirty="0">
                <a:ln w="0"/>
                <a:solidFill>
                  <a:srgbClr val="FFC000"/>
                </a:solidFill>
                <a:effectLst>
                  <a:outerShdw blurRad="38100" dist="38100" dir="2700000" algn="tl">
                    <a:srgbClr val="000000">
                      <a:alpha val="43137"/>
                    </a:srgbClr>
                  </a:outerShdw>
                </a:effectLst>
                <a:uLnTx/>
                <a:uFillTx/>
                <a:latin typeface="Calibri" panose="020F0502020204030204"/>
                <a:ea typeface="+mn-ea"/>
                <a:cs typeface="+mn-cs"/>
              </a:rPr>
              <a:t>Einstein </a:t>
            </a:r>
            <a:r>
              <a:rPr kumimoji="0" lang="de-DE" sz="5400" b="1" i="0" u="none" strike="noStrike" kern="1200" cap="none" spc="50" normalizeH="0" baseline="0" noProof="0" dirty="0" err="1">
                <a:ln w="0"/>
                <a:solidFill>
                  <a:srgbClr val="FFC000"/>
                </a:solidFill>
                <a:effectLst>
                  <a:outerShdw blurRad="38100" dist="38100" dir="2700000" algn="tl">
                    <a:srgbClr val="000000">
                      <a:alpha val="43137"/>
                    </a:srgbClr>
                  </a:outerShdw>
                </a:effectLst>
                <a:uLnTx/>
                <a:uFillTx/>
                <a:latin typeface="Calibri" panose="020F0502020204030204"/>
                <a:ea typeface="+mn-ea"/>
                <a:cs typeface="+mn-cs"/>
              </a:rPr>
              <a:t>Telescope</a:t>
            </a:r>
            <a:r>
              <a:rPr kumimoji="0" lang="de-DE" sz="5400" b="1" i="0" u="none" strike="noStrike" kern="1200" cap="none" spc="50" normalizeH="0" baseline="0" noProof="0" dirty="0">
                <a:ln w="0"/>
                <a:solidFill>
                  <a:srgbClr val="FFC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de-DE" sz="4000" b="1" i="0" u="none" strike="noStrike" kern="1200" cap="none" spc="50" normalizeH="0" baseline="0" noProof="0" dirty="0" err="1">
                <a:ln w="0"/>
                <a:solidFill>
                  <a:srgbClr val="FFC000"/>
                </a:solidFill>
                <a:effectLst>
                  <a:outerShdw blurRad="38100" dist="38100" dir="2700000" algn="tl">
                    <a:srgbClr val="000000">
                      <a:alpha val="43137"/>
                    </a:srgbClr>
                  </a:outerShdw>
                </a:effectLst>
                <a:uLnTx/>
                <a:uFillTx/>
                <a:latin typeface="Calibri" panose="020F0502020204030204"/>
                <a:ea typeface="+mn-ea"/>
                <a:cs typeface="+mn-cs"/>
              </a:rPr>
              <a:t>Collaboration</a:t>
            </a:r>
            <a:r>
              <a:rPr kumimoji="0" lang="de-DE" sz="4000" b="1" i="0" u="none" strike="noStrike" kern="1200" cap="none" spc="50" normalizeH="0" baseline="0" noProof="0" dirty="0">
                <a:ln w="0"/>
                <a:solidFill>
                  <a:srgbClr val="FFC000"/>
                </a:solidFill>
                <a:effectLst>
                  <a:outerShdw blurRad="38100" dist="38100" dir="2700000" algn="tl">
                    <a:srgbClr val="000000">
                      <a:alpha val="43137"/>
                    </a:srgbClr>
                  </a:outerShdw>
                </a:effectLst>
                <a:uLnTx/>
                <a:uFillTx/>
                <a:latin typeface="Calibri" panose="020F0502020204030204"/>
                <a:ea typeface="+mn-ea"/>
                <a:cs typeface="+mn-cs"/>
              </a:rPr>
              <a:t> Status</a:t>
            </a:r>
          </a:p>
        </p:txBody>
      </p:sp>
      <p:sp>
        <p:nvSpPr>
          <p:cNvPr id="2" name="Textfeld 1">
            <a:extLst>
              <a:ext uri="{FF2B5EF4-FFF2-40B4-BE49-F238E27FC236}">
                <a16:creationId xmlns:a16="http://schemas.microsoft.com/office/drawing/2014/main" id="{9DF5DD56-5D70-4729-8168-6BE739AA7875}"/>
              </a:ext>
            </a:extLst>
          </p:cNvPr>
          <p:cNvSpPr txBox="1"/>
          <p:nvPr/>
        </p:nvSpPr>
        <p:spPr>
          <a:xfrm>
            <a:off x="9194137" y="5238912"/>
            <a:ext cx="2926507" cy="1569660"/>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Harald Lück</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AEI Hannover</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Max-Planck Institute </a:t>
            </a:r>
            <a:br>
              <a:rPr kumimoji="0" lang="de-DE" sz="16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br>
            <a:r>
              <a:rPr kumimoji="0" lang="de-DE" sz="1600" b="0" i="0" u="none" strike="noStrike" kern="1200" cap="none" spc="0" normalizeH="0" baseline="0" noProof="0" dirty="0" err="1">
                <a:ln>
                  <a:noFill/>
                </a:ln>
                <a:solidFill>
                  <a:srgbClr val="FFC000">
                    <a:lumMod val="40000"/>
                    <a:lumOff val="60000"/>
                  </a:srgbClr>
                </a:solidFill>
                <a:effectLst/>
                <a:uLnTx/>
                <a:uFillTx/>
                <a:latin typeface="Calibri" panose="020F0502020204030204"/>
                <a:ea typeface="+mn-ea"/>
                <a:cs typeface="+mn-cs"/>
              </a:rPr>
              <a:t>for</a:t>
            </a:r>
            <a:r>
              <a:rPr kumimoji="0" lang="de-DE" sz="16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 </a:t>
            </a:r>
            <a:r>
              <a:rPr kumimoji="0" lang="de-DE" sz="1600" b="0" i="0" u="none" strike="noStrike" kern="1200" cap="none" spc="0" normalizeH="0" baseline="0" noProof="0" dirty="0" err="1">
                <a:ln>
                  <a:noFill/>
                </a:ln>
                <a:solidFill>
                  <a:srgbClr val="FFC000">
                    <a:lumMod val="40000"/>
                    <a:lumOff val="60000"/>
                  </a:srgbClr>
                </a:solidFill>
                <a:effectLst/>
                <a:uLnTx/>
                <a:uFillTx/>
                <a:latin typeface="Calibri" panose="020F0502020204030204"/>
                <a:ea typeface="+mn-ea"/>
                <a:cs typeface="+mn-cs"/>
              </a:rPr>
              <a:t>Gravitational</a:t>
            </a:r>
            <a:r>
              <a:rPr kumimoji="0" lang="de-DE" sz="16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 P</a:t>
            </a:r>
            <a:r>
              <a:rPr kumimoji="0" lang="de-DE" sz="1600" b="0" i="0" u="none" strike="noStrike" kern="1200" cap="none" spc="0" normalizeH="0" baseline="0" noProof="0" dirty="0" err="1">
                <a:ln>
                  <a:noFill/>
                </a:ln>
                <a:solidFill>
                  <a:srgbClr val="FFC000">
                    <a:lumMod val="40000"/>
                    <a:lumOff val="60000"/>
                  </a:srgbClr>
                </a:solidFill>
                <a:effectLst/>
                <a:uLnTx/>
                <a:uFillTx/>
                <a:latin typeface="Calibri" panose="020F0502020204030204"/>
                <a:ea typeface="+mn-ea"/>
                <a:cs typeface="+mn-cs"/>
              </a:rPr>
              <a:t>hysics</a:t>
            </a:r>
            <a:endParaRPr kumimoji="0" lang="de-DE" sz="16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Leibniz Universität Hannover, </a:t>
            </a:r>
            <a:br>
              <a:rPr kumimoji="0" lang="de-DE" sz="16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br>
            <a:r>
              <a:rPr kumimoji="0" lang="de-DE" sz="16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Institute </a:t>
            </a:r>
            <a:r>
              <a:rPr kumimoji="0" lang="de-DE" sz="1600" b="0" i="0" u="none" strike="noStrike" kern="1200" cap="none" spc="0" normalizeH="0" baseline="0" noProof="0" dirty="0" err="1">
                <a:ln>
                  <a:noFill/>
                </a:ln>
                <a:solidFill>
                  <a:srgbClr val="FFC000">
                    <a:lumMod val="40000"/>
                    <a:lumOff val="60000"/>
                  </a:srgbClr>
                </a:solidFill>
                <a:effectLst/>
                <a:uLnTx/>
                <a:uFillTx/>
                <a:latin typeface="Calibri" panose="020F0502020204030204"/>
                <a:ea typeface="+mn-ea"/>
                <a:cs typeface="+mn-cs"/>
              </a:rPr>
              <a:t>for</a:t>
            </a:r>
            <a:r>
              <a:rPr kumimoji="0" lang="de-DE" sz="16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 </a:t>
            </a:r>
            <a:r>
              <a:rPr kumimoji="0" lang="de-DE" sz="1600" b="0" i="0" u="none" strike="noStrike" kern="1200" cap="none" spc="0" normalizeH="0" baseline="0" noProof="0" dirty="0" err="1">
                <a:ln>
                  <a:noFill/>
                </a:ln>
                <a:solidFill>
                  <a:srgbClr val="FFC000">
                    <a:lumMod val="40000"/>
                    <a:lumOff val="60000"/>
                  </a:srgbClr>
                </a:solidFill>
                <a:effectLst/>
                <a:uLnTx/>
                <a:uFillTx/>
                <a:latin typeface="Calibri" panose="020F0502020204030204"/>
                <a:ea typeface="+mn-ea"/>
                <a:cs typeface="+mn-cs"/>
              </a:rPr>
              <a:t>Gravitational</a:t>
            </a:r>
            <a:r>
              <a:rPr kumimoji="0" lang="de-DE" sz="16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 Physics</a:t>
            </a:r>
            <a:endParaRPr kumimoji="0" lang="de-DE" sz="18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endParaRPr>
          </a:p>
        </p:txBody>
      </p:sp>
      <p:pic>
        <p:nvPicPr>
          <p:cNvPr id="6" name="Picture 4">
            <a:extLst>
              <a:ext uri="{FF2B5EF4-FFF2-40B4-BE49-F238E27FC236}">
                <a16:creationId xmlns:a16="http://schemas.microsoft.com/office/drawing/2014/main" id="{A4EEE14A-2B8A-4DDF-9791-4ABD0738F1BD}"/>
              </a:ext>
            </a:extLst>
          </p:cNvPr>
          <p:cNvPicPr>
            <a:picLocks noChangeAspect="1" noChangeArrowheads="1"/>
          </p:cNvPicPr>
          <p:nvPr/>
        </p:nvPicPr>
        <p:blipFill>
          <a:blip r:embed="rId4" cstate="print"/>
          <a:srcRect/>
          <a:stretch>
            <a:fillRect/>
          </a:stretch>
        </p:blipFill>
        <p:spPr bwMode="auto">
          <a:xfrm>
            <a:off x="11327700" y="4230364"/>
            <a:ext cx="879443" cy="974258"/>
          </a:xfrm>
          <a:prstGeom prst="rect">
            <a:avLst/>
          </a:prstGeom>
          <a:noFill/>
          <a:ln w="9525">
            <a:noFill/>
            <a:round/>
            <a:headEnd/>
            <a:tailEnd/>
          </a:ln>
          <a:effectLst/>
        </p:spPr>
      </p:pic>
      <p:pic>
        <p:nvPicPr>
          <p:cNvPr id="9" name="Picture 16">
            <a:extLst>
              <a:ext uri="{FF2B5EF4-FFF2-40B4-BE49-F238E27FC236}">
                <a16:creationId xmlns:a16="http://schemas.microsoft.com/office/drawing/2014/main" id="{6756E7B6-1C1E-482E-BDFD-41E52F85E947}"/>
              </a:ext>
            </a:extLst>
          </p:cNvPr>
          <p:cNvPicPr>
            <a:picLocks noChangeAspect="1" noChangeArrowheads="1"/>
          </p:cNvPicPr>
          <p:nvPr/>
        </p:nvPicPr>
        <p:blipFill>
          <a:blip r:embed="rId5" cstate="screen">
            <a:lum bright="-18000" contrast="28000"/>
            <a:extLst>
              <a:ext uri="{28A0092B-C50C-407E-A947-70E740481C1C}">
                <a14:useLocalDpi xmlns:a14="http://schemas.microsoft.com/office/drawing/2010/main" val="0"/>
              </a:ext>
            </a:extLst>
          </a:blip>
          <a:srcRect r="70943"/>
          <a:stretch>
            <a:fillRect/>
          </a:stretch>
        </p:blipFill>
        <p:spPr bwMode="auto">
          <a:xfrm>
            <a:off x="8620949" y="6137637"/>
            <a:ext cx="596338" cy="554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a:extLst>
              <a:ext uri="{FF2B5EF4-FFF2-40B4-BE49-F238E27FC236}">
                <a16:creationId xmlns:a16="http://schemas.microsoft.com/office/drawing/2014/main" id="{B46FFFB7-93E7-4DBE-97D9-A5B6F15479B5}"/>
              </a:ext>
            </a:extLst>
          </p:cNvPr>
          <p:cNvSpPr txBox="1"/>
          <p:nvPr/>
        </p:nvSpPr>
        <p:spPr>
          <a:xfrm>
            <a:off x="179883" y="5675972"/>
            <a:ext cx="252637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FFC000">
                    <a:lumMod val="40000"/>
                    <a:lumOff val="60000"/>
                  </a:srgbClr>
                </a:solidFill>
                <a:latin typeface="Calibri" panose="020F0502020204030204"/>
              </a:rPr>
              <a:t>ET-EMR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FFC000">
                    <a:lumMod val="40000"/>
                    <a:lumOff val="60000"/>
                  </a:srgbClr>
                </a:solidFill>
                <a:latin typeface="Calibri" panose="020F0502020204030204"/>
              </a:rPr>
              <a:t>R&amp;D </a:t>
            </a:r>
            <a:r>
              <a:rPr lang="de-DE" dirty="0" err="1">
                <a:solidFill>
                  <a:srgbClr val="FFC000">
                    <a:lumMod val="40000"/>
                    <a:lumOff val="60000"/>
                  </a:srgbClr>
                </a:solidFill>
                <a:latin typeface="Calibri" panose="020F0502020204030204"/>
              </a:rPr>
              <a:t>roadmap</a:t>
            </a:r>
            <a:br>
              <a:rPr lang="de-DE" dirty="0">
                <a:solidFill>
                  <a:srgbClr val="FFC000">
                    <a:lumMod val="40000"/>
                    <a:lumOff val="60000"/>
                  </a:srgbClr>
                </a:solidFill>
                <a:latin typeface="Calibri" panose="020F0502020204030204"/>
              </a:rPr>
            </a:br>
            <a:r>
              <a:rPr lang="de-DE" dirty="0">
                <a:solidFill>
                  <a:srgbClr val="FFC000">
                    <a:lumMod val="40000"/>
                    <a:lumOff val="60000"/>
                  </a:srgbClr>
                </a:solidFill>
                <a:latin typeface="Calibri" panose="020F0502020204030204"/>
              </a:rPr>
              <a:t>28.3</a:t>
            </a:r>
            <a:r>
              <a:rPr kumimoji="0" lang="de-DE" sz="18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.2025</a:t>
            </a:r>
          </a:p>
        </p:txBody>
      </p:sp>
      <p:pic>
        <p:nvPicPr>
          <p:cNvPr id="10" name="Grafik 9">
            <a:extLst>
              <a:ext uri="{FF2B5EF4-FFF2-40B4-BE49-F238E27FC236}">
                <a16:creationId xmlns:a16="http://schemas.microsoft.com/office/drawing/2014/main" id="{8D31C79F-C36B-46EB-B1B0-C3644F6BD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9876" y="-6875"/>
            <a:ext cx="2752124" cy="769203"/>
          </a:xfrm>
          <a:prstGeom prst="rect">
            <a:avLst/>
          </a:prstGeom>
        </p:spPr>
      </p:pic>
      <p:pic>
        <p:nvPicPr>
          <p:cNvPr id="11" name="Grafik 10">
            <a:extLst>
              <a:ext uri="{FF2B5EF4-FFF2-40B4-BE49-F238E27FC236}">
                <a16:creationId xmlns:a16="http://schemas.microsoft.com/office/drawing/2014/main" id="{845945D9-0092-4D0C-8C6B-2DC7D0C002C9}"/>
              </a:ext>
            </a:extLst>
          </p:cNvPr>
          <p:cNvPicPr>
            <a:picLocks noChangeAspect="1"/>
          </p:cNvPicPr>
          <p:nvPr/>
        </p:nvPicPr>
        <p:blipFill rotWithShape="1">
          <a:blip r:embed="rId7">
            <a:extLst>
              <a:ext uri="{28A0092B-C50C-407E-A947-70E740481C1C}">
                <a14:useLocalDpi xmlns:a14="http://schemas.microsoft.com/office/drawing/2010/main" val="0"/>
              </a:ext>
            </a:extLst>
          </a:blip>
          <a:srcRect l="22089" t="5509" r="24505" b="29163"/>
          <a:stretch/>
        </p:blipFill>
        <p:spPr>
          <a:xfrm>
            <a:off x="11806500" y="9525"/>
            <a:ext cx="309300" cy="333093"/>
          </a:xfrm>
          <a:prstGeom prst="rect">
            <a:avLst/>
          </a:prstGeom>
        </p:spPr>
      </p:pic>
    </p:spTree>
    <p:extLst>
      <p:ext uri="{BB962C8B-B14F-4D97-AF65-F5344CB8AC3E}">
        <p14:creationId xmlns:p14="http://schemas.microsoft.com/office/powerpoint/2010/main" val="359045523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A56353-FC85-DD28-C484-DC03FDB8A53F}"/>
              </a:ext>
            </a:extLst>
          </p:cNvPr>
          <p:cNvSpPr>
            <a:spLocks noGrp="1"/>
          </p:cNvSpPr>
          <p:nvPr>
            <p:ph type="title"/>
          </p:nvPr>
        </p:nvSpPr>
        <p:spPr/>
        <p:txBody>
          <a:bodyPr>
            <a:normAutofit/>
          </a:bodyPr>
          <a:lstStyle/>
          <a:p>
            <a:r>
              <a:rPr lang="de-DE" sz="3600" dirty="0" err="1"/>
              <a:t>From</a:t>
            </a:r>
            <a:r>
              <a:rPr lang="de-DE" sz="3600" dirty="0"/>
              <a:t> </a:t>
            </a:r>
            <a:r>
              <a:rPr lang="de-DE" sz="3600" dirty="0" err="1"/>
              <a:t>the</a:t>
            </a:r>
            <a:r>
              <a:rPr lang="de-DE" sz="3600" dirty="0"/>
              <a:t> PBS </a:t>
            </a:r>
            <a:r>
              <a:rPr lang="de-DE" sz="3600" dirty="0" err="1"/>
              <a:t>to</a:t>
            </a:r>
            <a:r>
              <a:rPr lang="de-DE" sz="3600" dirty="0"/>
              <a:t> </a:t>
            </a:r>
            <a:r>
              <a:rPr lang="de-DE" sz="3600" dirty="0" err="1"/>
              <a:t>the</a:t>
            </a:r>
            <a:r>
              <a:rPr lang="de-DE" sz="3600" dirty="0"/>
              <a:t> </a:t>
            </a:r>
            <a:r>
              <a:rPr lang="de-DE" sz="3600" dirty="0" err="1"/>
              <a:t>Detector</a:t>
            </a:r>
            <a:r>
              <a:rPr lang="de-DE" sz="3600" dirty="0"/>
              <a:t> TDR</a:t>
            </a:r>
          </a:p>
        </p:txBody>
      </p:sp>
      <p:sp>
        <p:nvSpPr>
          <p:cNvPr id="9" name="Segnaposto numero diapositiva 8">
            <a:extLst>
              <a:ext uri="{FF2B5EF4-FFF2-40B4-BE49-F238E27FC236}">
                <a16:creationId xmlns:a16="http://schemas.microsoft.com/office/drawing/2014/main" id="{F45A6DE8-2B45-06B2-B6C0-5ABB5BD1F82F}"/>
              </a:ext>
            </a:extLst>
          </p:cNvPr>
          <p:cNvSpPr>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81C24A-B812-4E27-8E08-5CB2D2A656F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16" name="Gruppieren 29">
            <a:extLst>
              <a:ext uri="{FF2B5EF4-FFF2-40B4-BE49-F238E27FC236}">
                <a16:creationId xmlns:a16="http://schemas.microsoft.com/office/drawing/2014/main" id="{4D27541E-8EF1-898A-F90B-23B5656D0021}"/>
              </a:ext>
            </a:extLst>
          </p:cNvPr>
          <p:cNvGrpSpPr/>
          <p:nvPr/>
        </p:nvGrpSpPr>
        <p:grpSpPr>
          <a:xfrm>
            <a:off x="7491965" y="2902743"/>
            <a:ext cx="4520925" cy="3955257"/>
            <a:chOff x="1999706" y="-583611"/>
            <a:chExt cx="8001000" cy="9574964"/>
          </a:xfrm>
        </p:grpSpPr>
        <p:pic>
          <p:nvPicPr>
            <p:cNvPr id="17" name="Grafik 26">
              <a:extLst>
                <a:ext uri="{FF2B5EF4-FFF2-40B4-BE49-F238E27FC236}">
                  <a16:creationId xmlns:a16="http://schemas.microsoft.com/office/drawing/2014/main" id="{A8E99342-3444-1B8D-6493-8AB21659BFA6}"/>
                </a:ext>
              </a:extLst>
            </p:cNvPr>
            <p:cNvPicPr>
              <a:picLocks noChangeAspect="1"/>
            </p:cNvPicPr>
            <p:nvPr/>
          </p:nvPicPr>
          <p:blipFill>
            <a:blip r:embed="rId3"/>
            <a:stretch>
              <a:fillRect/>
            </a:stretch>
          </p:blipFill>
          <p:spPr>
            <a:xfrm>
              <a:off x="1999706" y="-583611"/>
              <a:ext cx="8001000" cy="6353175"/>
            </a:xfrm>
            <a:prstGeom prst="rect">
              <a:avLst/>
            </a:prstGeom>
          </p:spPr>
        </p:pic>
        <p:pic>
          <p:nvPicPr>
            <p:cNvPr id="18" name="Grafik 28">
              <a:extLst>
                <a:ext uri="{FF2B5EF4-FFF2-40B4-BE49-F238E27FC236}">
                  <a16:creationId xmlns:a16="http://schemas.microsoft.com/office/drawing/2014/main" id="{7378A478-62A4-E25A-3A32-0C86BAEE0CCF}"/>
                </a:ext>
              </a:extLst>
            </p:cNvPr>
            <p:cNvPicPr>
              <a:picLocks noChangeAspect="1"/>
            </p:cNvPicPr>
            <p:nvPr/>
          </p:nvPicPr>
          <p:blipFill>
            <a:blip r:embed="rId4"/>
            <a:stretch>
              <a:fillRect/>
            </a:stretch>
          </p:blipFill>
          <p:spPr>
            <a:xfrm>
              <a:off x="2072642" y="5819528"/>
              <a:ext cx="7924800" cy="3171825"/>
            </a:xfrm>
            <a:prstGeom prst="rect">
              <a:avLst/>
            </a:prstGeom>
          </p:spPr>
        </p:pic>
      </p:grpSp>
      <p:sp>
        <p:nvSpPr>
          <p:cNvPr id="3" name="Rettangolo 2">
            <a:extLst>
              <a:ext uri="{FF2B5EF4-FFF2-40B4-BE49-F238E27FC236}">
                <a16:creationId xmlns:a16="http://schemas.microsoft.com/office/drawing/2014/main" id="{E139F8F2-B8F1-0AC0-A3FC-055D99402BBB}"/>
              </a:ext>
            </a:extLst>
          </p:cNvPr>
          <p:cNvSpPr/>
          <p:nvPr/>
        </p:nvSpPr>
        <p:spPr>
          <a:xfrm rot="20474565">
            <a:off x="7718207" y="1232860"/>
            <a:ext cx="3815467"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it-IT" sz="5400" b="1" cap="none" spc="0" dirty="0">
                <a:ln/>
                <a:solidFill>
                  <a:schemeClr val="accent6"/>
                </a:solidFill>
                <a:effectLst/>
              </a:rPr>
              <a:t>ET-0307A-24</a:t>
            </a:r>
          </a:p>
        </p:txBody>
      </p:sp>
      <p:sp>
        <p:nvSpPr>
          <p:cNvPr id="19" name="Textfeld 18">
            <a:extLst>
              <a:ext uri="{FF2B5EF4-FFF2-40B4-BE49-F238E27FC236}">
                <a16:creationId xmlns:a16="http://schemas.microsoft.com/office/drawing/2014/main" id="{0B3E4E8B-A6FC-4BD1-AB37-938DE2E93082}"/>
              </a:ext>
            </a:extLst>
          </p:cNvPr>
          <p:cNvSpPr txBox="1"/>
          <p:nvPr/>
        </p:nvSpPr>
        <p:spPr>
          <a:xfrm>
            <a:off x="432049" y="760017"/>
            <a:ext cx="5054352" cy="3416320"/>
          </a:xfrm>
          <a:prstGeom prst="rect">
            <a:avLst/>
          </a:prstGeom>
          <a:noFill/>
        </p:spPr>
        <p:txBody>
          <a:bodyPr wrap="square">
            <a:spAutoFit/>
          </a:bodyPr>
          <a:lstStyle/>
          <a:p>
            <a:r>
              <a:rPr lang="it-IT" dirty="0"/>
              <a:t>Detector TDR </a:t>
            </a:r>
            <a:r>
              <a:rPr lang="it-IT" dirty="0" err="1"/>
              <a:t>is</a:t>
            </a:r>
            <a:r>
              <a:rPr lang="it-IT" dirty="0"/>
              <a:t> an ET-PP deliverable.</a:t>
            </a:r>
            <a:br>
              <a:rPr lang="it-IT" dirty="0"/>
            </a:br>
            <a:r>
              <a:rPr lang="it-IT" dirty="0"/>
              <a:t>Due date for draft </a:t>
            </a:r>
            <a:r>
              <a:rPr lang="it-IT" dirty="0" err="1"/>
              <a:t>was</a:t>
            </a:r>
            <a:r>
              <a:rPr lang="it-IT" dirty="0"/>
              <a:t> </a:t>
            </a:r>
            <a:r>
              <a:rPr lang="it-IT" dirty="0" err="1"/>
              <a:t>Sept</a:t>
            </a:r>
            <a:r>
              <a:rPr lang="it-IT" dirty="0"/>
              <a:t>. 2024</a:t>
            </a:r>
          </a:p>
          <a:p>
            <a:pPr marL="285750" indent="-285750">
              <a:buFont typeface="Wingdings" panose="05000000000000000000" pitchFamily="2" charset="2"/>
              <a:buChar char="à"/>
            </a:pPr>
            <a:r>
              <a:rPr lang="it-IT" dirty="0" err="1">
                <a:sym typeface="Wingdings" panose="05000000000000000000" pitchFamily="2" charset="2"/>
              </a:rPr>
              <a:t>Postponed</a:t>
            </a:r>
            <a:r>
              <a:rPr lang="it-IT" dirty="0">
                <a:sym typeface="Wingdings" panose="05000000000000000000" pitchFamily="2" charset="2"/>
              </a:rPr>
              <a:t> to </a:t>
            </a:r>
            <a:r>
              <a:rPr lang="it-IT" dirty="0" err="1">
                <a:sym typeface="Wingdings" panose="05000000000000000000" pitchFamily="2" charset="2"/>
              </a:rPr>
              <a:t>July</a:t>
            </a:r>
            <a:r>
              <a:rPr lang="it-IT" dirty="0">
                <a:sym typeface="Wingdings" panose="05000000000000000000" pitchFamily="2" charset="2"/>
              </a:rPr>
              <a:t> 2025</a:t>
            </a:r>
          </a:p>
          <a:p>
            <a:r>
              <a:rPr lang="it-IT" dirty="0">
                <a:sym typeface="Wingdings" panose="05000000000000000000" pitchFamily="2" charset="2"/>
              </a:rPr>
              <a:t>      (</a:t>
            </a:r>
            <a:r>
              <a:rPr lang="it-IT" dirty="0" err="1">
                <a:sym typeface="Wingdings" panose="05000000000000000000" pitchFamily="2" charset="2"/>
              </a:rPr>
              <a:t>very</a:t>
            </a:r>
            <a:r>
              <a:rPr lang="it-IT" dirty="0">
                <a:sym typeface="Wingdings" panose="05000000000000000000" pitchFamily="2" charset="2"/>
              </a:rPr>
              <a:t> </a:t>
            </a:r>
            <a:r>
              <a:rPr lang="it-IT" dirty="0" err="1">
                <a:sym typeface="Wingdings" panose="05000000000000000000" pitchFamily="2" charset="2"/>
              </a:rPr>
              <a:t>challenging</a:t>
            </a:r>
            <a:r>
              <a:rPr lang="it-IT" dirty="0">
                <a:sym typeface="Wingdings" panose="05000000000000000000" pitchFamily="2" charset="2"/>
              </a:rPr>
              <a:t>)</a:t>
            </a:r>
          </a:p>
          <a:p>
            <a:pPr algn="l"/>
            <a:endParaRPr lang="de-DE" sz="1800" b="0" i="0" u="none" strike="noStrike" baseline="0" dirty="0">
              <a:solidFill>
                <a:srgbClr val="000000"/>
              </a:solidFill>
            </a:endParaRPr>
          </a:p>
          <a:p>
            <a:pPr algn="l"/>
            <a:endParaRPr lang="de-DE" sz="1800" b="0" i="0" u="none" strike="noStrike" baseline="0" dirty="0">
              <a:solidFill>
                <a:srgbClr val="000000"/>
              </a:solidFill>
            </a:endParaRPr>
          </a:p>
          <a:p>
            <a:r>
              <a:rPr lang="en-US" sz="1800" b="0" i="0" u="none" strike="noStrike" baseline="0" dirty="0">
                <a:solidFill>
                  <a:srgbClr val="000000"/>
                </a:solidFill>
              </a:rPr>
              <a:t>Three inputs needed:</a:t>
            </a:r>
          </a:p>
          <a:p>
            <a:pPr marL="285750" indent="-285750">
              <a:buFont typeface="Arial" panose="020B0604020202020204" pitchFamily="34" charset="0"/>
              <a:buChar char="•"/>
            </a:pPr>
            <a:r>
              <a:rPr lang="de-DE" sz="1800" b="0" i="0" u="none" strike="noStrike" baseline="0" dirty="0" err="1">
                <a:solidFill>
                  <a:srgbClr val="000000"/>
                </a:solidFill>
              </a:rPr>
              <a:t>Product</a:t>
            </a:r>
            <a:r>
              <a:rPr lang="de-DE" sz="1800" b="0" i="0" u="none" strike="noStrike" baseline="0" dirty="0">
                <a:solidFill>
                  <a:srgbClr val="000000"/>
                </a:solidFill>
              </a:rPr>
              <a:t> Breakdown </a:t>
            </a:r>
            <a:r>
              <a:rPr lang="de-DE" sz="1800" b="0" i="0" u="none" strike="noStrike" baseline="0" dirty="0" err="1">
                <a:solidFill>
                  <a:srgbClr val="000000"/>
                </a:solidFill>
              </a:rPr>
              <a:t>Structure</a:t>
            </a:r>
            <a:r>
              <a:rPr lang="de-DE" sz="1800" b="0" i="0" u="none" strike="noStrike" baseline="0" dirty="0">
                <a:solidFill>
                  <a:srgbClr val="000000"/>
                </a:solidFill>
              </a:rPr>
              <a:t> (PBS); </a:t>
            </a:r>
            <a:br>
              <a:rPr lang="de-DE" sz="1800" b="0" i="0" u="none" strike="noStrike" baseline="0" dirty="0">
                <a:solidFill>
                  <a:srgbClr val="000000"/>
                </a:solidFill>
              </a:rPr>
            </a:br>
            <a:r>
              <a:rPr lang="de-DE" sz="1800" b="0" i="0" u="none" strike="noStrike" baseline="0" dirty="0" err="1">
                <a:solidFill>
                  <a:srgbClr val="000000"/>
                </a:solidFill>
              </a:rPr>
              <a:t>w</a:t>
            </a:r>
            <a:r>
              <a:rPr lang="de-DE" b="0" i="0" u="none" strike="noStrike" baseline="0" dirty="0" err="1">
                <a:solidFill>
                  <a:srgbClr val="000000"/>
                </a:solidFill>
              </a:rPr>
              <a:t>ith</a:t>
            </a:r>
            <a:r>
              <a:rPr lang="de-DE" b="0" i="0" u="none" strike="noStrike" baseline="0" dirty="0">
                <a:solidFill>
                  <a:srgbClr val="000000"/>
                </a:solidFill>
              </a:rPr>
              <a:t> </a:t>
            </a:r>
            <a:r>
              <a:rPr lang="de-DE" b="0" i="0" u="none" strike="noStrike" baseline="0" dirty="0" err="1">
                <a:solidFill>
                  <a:srgbClr val="000000"/>
                </a:solidFill>
              </a:rPr>
              <a:t>parameter</a:t>
            </a:r>
            <a:r>
              <a:rPr lang="de-DE" b="0" i="0" u="none" strike="noStrike" baseline="0" dirty="0">
                <a:solidFill>
                  <a:srgbClr val="000000"/>
                </a:solidFill>
              </a:rPr>
              <a:t> </a:t>
            </a:r>
            <a:r>
              <a:rPr lang="de-DE" b="0" i="0" u="none" strike="noStrike" baseline="0" dirty="0" err="1">
                <a:solidFill>
                  <a:srgbClr val="000000"/>
                </a:solidFill>
              </a:rPr>
              <a:t>tables</a:t>
            </a:r>
            <a:endParaRPr lang="de-DE" b="0" i="0" u="none" strike="noStrike" baseline="0" dirty="0">
              <a:solidFill>
                <a:srgbClr val="000000"/>
              </a:solidFill>
            </a:endParaRPr>
          </a:p>
          <a:p>
            <a:pPr marL="285750" indent="-285750">
              <a:buFont typeface="Arial" panose="020B0604020202020204" pitchFamily="34" charset="0"/>
              <a:buChar char="•"/>
            </a:pPr>
            <a:r>
              <a:rPr lang="de-DE" b="0" i="0" u="none" strike="noStrike" baseline="0" dirty="0">
                <a:solidFill>
                  <a:srgbClr val="000000"/>
                </a:solidFill>
              </a:rPr>
              <a:t>Optical </a:t>
            </a:r>
            <a:r>
              <a:rPr lang="de-DE" b="0" i="0" u="none" strike="noStrike" baseline="0" dirty="0" err="1">
                <a:solidFill>
                  <a:srgbClr val="000000"/>
                </a:solidFill>
              </a:rPr>
              <a:t>layout</a:t>
            </a:r>
            <a:endParaRPr lang="de-DE" b="0" i="0" u="none" strike="noStrike" baseline="0" dirty="0">
              <a:solidFill>
                <a:srgbClr val="000000"/>
              </a:solidFill>
            </a:endParaRPr>
          </a:p>
          <a:p>
            <a:pPr marL="285750" indent="-285750">
              <a:buFont typeface="Arial" panose="020B0604020202020204" pitchFamily="34" charset="0"/>
              <a:buChar char="•"/>
            </a:pPr>
            <a:r>
              <a:rPr lang="de-DE" sz="1800" b="0" i="0" u="none" strike="noStrike" baseline="0" dirty="0" err="1">
                <a:solidFill>
                  <a:srgbClr val="000000"/>
                </a:solidFill>
              </a:rPr>
              <a:t>Detector</a:t>
            </a:r>
            <a:r>
              <a:rPr lang="de-DE" sz="1800" b="0" i="0" u="none" strike="noStrike" baseline="0" dirty="0">
                <a:solidFill>
                  <a:srgbClr val="000000"/>
                </a:solidFill>
              </a:rPr>
              <a:t> </a:t>
            </a:r>
            <a:r>
              <a:rPr lang="de-DE" sz="1800" b="0" i="0" u="none" strike="noStrike" baseline="0" dirty="0" err="1">
                <a:solidFill>
                  <a:srgbClr val="000000"/>
                </a:solidFill>
              </a:rPr>
              <a:t>layout</a:t>
            </a:r>
            <a:endParaRPr lang="de-DE" sz="1800" b="0" i="0" u="none" strike="noStrike" baseline="0" dirty="0">
              <a:solidFill>
                <a:srgbClr val="000000"/>
              </a:solidFill>
            </a:endParaRPr>
          </a:p>
          <a:p>
            <a:endParaRPr lang="it-IT" dirty="0"/>
          </a:p>
        </p:txBody>
      </p:sp>
      <p:sp>
        <p:nvSpPr>
          <p:cNvPr id="20" name="Textfeld 19">
            <a:extLst>
              <a:ext uri="{FF2B5EF4-FFF2-40B4-BE49-F238E27FC236}">
                <a16:creationId xmlns:a16="http://schemas.microsoft.com/office/drawing/2014/main" id="{14BC9BD4-E70A-41EA-96D5-FCA0A54ACC3E}"/>
              </a:ext>
            </a:extLst>
          </p:cNvPr>
          <p:cNvSpPr txBox="1"/>
          <p:nvPr/>
        </p:nvSpPr>
        <p:spPr>
          <a:xfrm>
            <a:off x="432048" y="3853171"/>
            <a:ext cx="5663951" cy="2585323"/>
          </a:xfrm>
          <a:prstGeom prst="rect">
            <a:avLst/>
          </a:prstGeom>
          <a:noFill/>
        </p:spPr>
        <p:txBody>
          <a:bodyPr wrap="square">
            <a:spAutoFit/>
          </a:bodyPr>
          <a:lstStyle/>
          <a:p>
            <a:r>
              <a:rPr lang="it-IT" b="1" dirty="0"/>
              <a:t>PBS (Product Breakdown </a:t>
            </a:r>
            <a:r>
              <a:rPr lang="it-IT" b="1" dirty="0" err="1"/>
              <a:t>Structure</a:t>
            </a:r>
            <a:r>
              <a:rPr lang="it-IT" b="1" dirty="0"/>
              <a:t>)</a:t>
            </a:r>
          </a:p>
          <a:p>
            <a:r>
              <a:rPr lang="it-IT" dirty="0"/>
              <a:t>-    ISB </a:t>
            </a:r>
            <a:r>
              <a:rPr lang="it-IT" dirty="0" err="1"/>
              <a:t>together</a:t>
            </a:r>
            <a:r>
              <a:rPr lang="it-IT" dirty="0"/>
              <a:t> with PO/Technical Coordinator</a:t>
            </a:r>
          </a:p>
          <a:p>
            <a:pPr marL="285750" indent="-285750">
              <a:buFontTx/>
              <a:buChar char="-"/>
            </a:pPr>
            <a:r>
              <a:rPr lang="it-IT" dirty="0"/>
              <a:t>PBS </a:t>
            </a:r>
            <a:r>
              <a:rPr lang="it-IT" dirty="0" err="1"/>
              <a:t>final</a:t>
            </a:r>
            <a:r>
              <a:rPr lang="it-IT" dirty="0"/>
              <a:t> </a:t>
            </a:r>
            <a:r>
              <a:rPr lang="it-IT" dirty="0" err="1"/>
              <a:t>structure</a:t>
            </a:r>
            <a:r>
              <a:rPr lang="it-IT" dirty="0"/>
              <a:t> </a:t>
            </a:r>
            <a:r>
              <a:rPr lang="it-IT" dirty="0" err="1"/>
              <a:t>is</a:t>
            </a:r>
            <a:r>
              <a:rPr lang="it-IT" dirty="0"/>
              <a:t> </a:t>
            </a:r>
            <a:r>
              <a:rPr lang="it-IT" dirty="0" err="1"/>
              <a:t>completed</a:t>
            </a:r>
            <a:endParaRPr lang="it-IT" dirty="0"/>
          </a:p>
          <a:p>
            <a:pPr marL="285750" indent="-285750">
              <a:buFontTx/>
              <a:buChar char="-"/>
            </a:pPr>
            <a:r>
              <a:rPr lang="it-IT" dirty="0" err="1"/>
              <a:t>Parameter</a:t>
            </a:r>
            <a:r>
              <a:rPr lang="it-IT" dirty="0"/>
              <a:t> </a:t>
            </a:r>
            <a:r>
              <a:rPr lang="it-IT" dirty="0" err="1"/>
              <a:t>table</a:t>
            </a:r>
            <a:r>
              <a:rPr lang="it-IT" dirty="0"/>
              <a:t> </a:t>
            </a:r>
            <a:r>
              <a:rPr lang="it-IT" dirty="0" err="1"/>
              <a:t>submission</a:t>
            </a:r>
            <a:r>
              <a:rPr lang="it-IT" dirty="0"/>
              <a:t> </a:t>
            </a:r>
            <a:br>
              <a:rPr lang="it-IT" dirty="0"/>
            </a:br>
            <a:r>
              <a:rPr lang="it-IT" dirty="0" err="1"/>
              <a:t>incl</a:t>
            </a:r>
            <a:r>
              <a:rPr lang="it-IT" dirty="0"/>
              <a:t>. </a:t>
            </a:r>
            <a:r>
              <a:rPr lang="it-IT" dirty="0" err="1"/>
              <a:t>description</a:t>
            </a:r>
            <a:r>
              <a:rPr lang="it-IT" dirty="0"/>
              <a:t> field (</a:t>
            </a:r>
            <a:r>
              <a:rPr lang="it-IT" dirty="0" err="1"/>
              <a:t>next</a:t>
            </a:r>
            <a:r>
              <a:rPr lang="it-IT" dirty="0"/>
              <a:t> week)</a:t>
            </a:r>
          </a:p>
          <a:p>
            <a:pPr marL="285750" indent="-285750">
              <a:buFontTx/>
              <a:buChar char="-"/>
            </a:pPr>
            <a:r>
              <a:rPr lang="it-IT" dirty="0"/>
              <a:t>Transfer to ET Database &amp; </a:t>
            </a:r>
            <a:r>
              <a:rPr lang="it-IT" dirty="0" err="1"/>
              <a:t>Json</a:t>
            </a:r>
            <a:r>
              <a:rPr lang="it-IT" dirty="0"/>
              <a:t> File (days)</a:t>
            </a:r>
          </a:p>
          <a:p>
            <a:pPr marL="285750" indent="-285750">
              <a:buFontTx/>
              <a:buChar char="-"/>
            </a:pPr>
            <a:r>
              <a:rPr lang="it-IT" dirty="0" err="1"/>
              <a:t>Convert</a:t>
            </a:r>
            <a:r>
              <a:rPr lang="it-IT" dirty="0"/>
              <a:t> database </a:t>
            </a:r>
            <a:r>
              <a:rPr lang="it-IT" dirty="0">
                <a:sym typeface="Wingdings" panose="05000000000000000000" pitchFamily="2" charset="2"/>
              </a:rPr>
              <a:t> latex files (</a:t>
            </a:r>
            <a:r>
              <a:rPr lang="it-IT" dirty="0" err="1">
                <a:sym typeface="Wingdings" panose="05000000000000000000" pitchFamily="2" charset="2"/>
              </a:rPr>
              <a:t>mid</a:t>
            </a:r>
            <a:r>
              <a:rPr lang="it-IT" dirty="0">
                <a:sym typeface="Wingdings" panose="05000000000000000000" pitchFamily="2" charset="2"/>
              </a:rPr>
              <a:t> April)</a:t>
            </a:r>
          </a:p>
          <a:p>
            <a:r>
              <a:rPr lang="it-IT" dirty="0">
                <a:sym typeface="Wingdings" panose="05000000000000000000" pitchFamily="2" charset="2"/>
              </a:rPr>
              <a:t> </a:t>
            </a:r>
            <a:r>
              <a:rPr lang="it-IT" dirty="0" err="1">
                <a:sym typeface="Wingdings" panose="05000000000000000000" pitchFamily="2" charset="2"/>
              </a:rPr>
              <a:t>Pre</a:t>
            </a:r>
            <a:r>
              <a:rPr lang="it-IT" dirty="0">
                <a:sym typeface="Wingdings" panose="05000000000000000000" pitchFamily="2" charset="2"/>
              </a:rPr>
              <a:t>-TDR: Compose writing team </a:t>
            </a:r>
            <a:br>
              <a:rPr lang="it-IT" dirty="0">
                <a:sym typeface="Wingdings" panose="05000000000000000000" pitchFamily="2" charset="2"/>
              </a:rPr>
            </a:br>
            <a:r>
              <a:rPr lang="it-IT" dirty="0">
                <a:sym typeface="Wingdings" panose="05000000000000000000" pitchFamily="2" charset="2"/>
              </a:rPr>
              <a:t>      (</a:t>
            </a:r>
            <a:r>
              <a:rPr lang="it-IT" dirty="0" err="1">
                <a:sym typeface="Wingdings" panose="05000000000000000000" pitchFamily="2" charset="2"/>
              </a:rPr>
              <a:t>asap</a:t>
            </a:r>
            <a:r>
              <a:rPr lang="it-IT" dirty="0">
                <a:sym typeface="Wingdings" panose="05000000000000000000" pitchFamily="2" charset="2"/>
              </a:rPr>
              <a:t>; </a:t>
            </a:r>
            <a:r>
              <a:rPr lang="it-IT" dirty="0" err="1">
                <a:sym typeface="Wingdings" panose="05000000000000000000" pitchFamily="2" charset="2"/>
              </a:rPr>
              <a:t>discussing</a:t>
            </a:r>
            <a:r>
              <a:rPr lang="it-IT" dirty="0">
                <a:sym typeface="Wingdings" panose="05000000000000000000" pitchFamily="2" charset="2"/>
              </a:rPr>
              <a:t> </a:t>
            </a:r>
            <a:r>
              <a:rPr lang="it-IT" dirty="0" err="1">
                <a:sym typeface="Wingdings" panose="05000000000000000000" pitchFamily="2" charset="2"/>
              </a:rPr>
              <a:t>logic</a:t>
            </a:r>
            <a:r>
              <a:rPr lang="it-IT" dirty="0">
                <a:sym typeface="Wingdings" panose="05000000000000000000" pitchFamily="2" charset="2"/>
              </a:rPr>
              <a:t> of TDR </a:t>
            </a:r>
            <a:r>
              <a:rPr lang="it-IT" dirty="0" err="1">
                <a:sym typeface="Wingdings" panose="05000000000000000000" pitchFamily="2" charset="2"/>
              </a:rPr>
              <a:t>structure</a:t>
            </a:r>
            <a:r>
              <a:rPr lang="it-IT" dirty="0">
                <a:sym typeface="Wingdings" panose="05000000000000000000" pitchFamily="2" charset="2"/>
              </a:rPr>
              <a:t>)  </a:t>
            </a:r>
          </a:p>
        </p:txBody>
      </p:sp>
      <p:sp>
        <p:nvSpPr>
          <p:cNvPr id="21" name="Textfeld 20">
            <a:extLst>
              <a:ext uri="{FF2B5EF4-FFF2-40B4-BE49-F238E27FC236}">
                <a16:creationId xmlns:a16="http://schemas.microsoft.com/office/drawing/2014/main" id="{6B326077-B6E2-46CB-B3E7-A8B360263FC4}"/>
              </a:ext>
            </a:extLst>
          </p:cNvPr>
          <p:cNvSpPr txBox="1"/>
          <p:nvPr/>
        </p:nvSpPr>
        <p:spPr>
          <a:xfrm>
            <a:off x="454203" y="6488668"/>
            <a:ext cx="5495878" cy="369332"/>
          </a:xfrm>
          <a:prstGeom prst="rect">
            <a:avLst/>
          </a:prstGeom>
          <a:noFill/>
        </p:spPr>
        <p:txBody>
          <a:bodyPr wrap="square">
            <a:spAutoFit/>
          </a:bodyPr>
          <a:lstStyle/>
          <a:p>
            <a:r>
              <a:rPr lang="it-IT" b="1" dirty="0" err="1"/>
              <a:t>Final</a:t>
            </a:r>
            <a:r>
              <a:rPr lang="it-IT" b="1" dirty="0"/>
              <a:t> Detector TDR due Feb. 2026 (ET-PP milestone)</a:t>
            </a:r>
          </a:p>
        </p:txBody>
      </p:sp>
      <p:grpSp>
        <p:nvGrpSpPr>
          <p:cNvPr id="13" name="Gruppieren 12">
            <a:extLst>
              <a:ext uri="{FF2B5EF4-FFF2-40B4-BE49-F238E27FC236}">
                <a16:creationId xmlns:a16="http://schemas.microsoft.com/office/drawing/2014/main" id="{19448273-E058-4ABC-BC45-3DC33A813761}"/>
              </a:ext>
            </a:extLst>
          </p:cNvPr>
          <p:cNvGrpSpPr/>
          <p:nvPr/>
        </p:nvGrpSpPr>
        <p:grpSpPr>
          <a:xfrm>
            <a:off x="7137648" y="794700"/>
            <a:ext cx="5054352" cy="2211679"/>
            <a:chOff x="7137648" y="794700"/>
            <a:chExt cx="5054352" cy="2211679"/>
          </a:xfrm>
        </p:grpSpPr>
        <p:pic>
          <p:nvPicPr>
            <p:cNvPr id="6" name="object 3">
              <a:extLst>
                <a:ext uri="{FF2B5EF4-FFF2-40B4-BE49-F238E27FC236}">
                  <a16:creationId xmlns:a16="http://schemas.microsoft.com/office/drawing/2014/main" id="{B78BD0C8-B23A-5E1E-8DD5-20B9B3A9D03F}"/>
                </a:ext>
              </a:extLst>
            </p:cNvPr>
            <p:cNvPicPr/>
            <p:nvPr/>
          </p:nvPicPr>
          <p:blipFill>
            <a:blip r:embed="rId5" cstate="print"/>
            <a:stretch>
              <a:fillRect/>
            </a:stretch>
          </p:blipFill>
          <p:spPr>
            <a:xfrm>
              <a:off x="7137648" y="794700"/>
              <a:ext cx="5054352" cy="2108043"/>
            </a:xfrm>
            <a:prstGeom prst="rect">
              <a:avLst/>
            </a:prstGeom>
          </p:spPr>
        </p:pic>
        <p:grpSp>
          <p:nvGrpSpPr>
            <p:cNvPr id="12" name="Gruppieren 11">
              <a:extLst>
                <a:ext uri="{FF2B5EF4-FFF2-40B4-BE49-F238E27FC236}">
                  <a16:creationId xmlns:a16="http://schemas.microsoft.com/office/drawing/2014/main" id="{2C1A7176-A226-45DB-8ACE-9A096D4B0C66}"/>
                </a:ext>
              </a:extLst>
            </p:cNvPr>
            <p:cNvGrpSpPr/>
            <p:nvPr/>
          </p:nvGrpSpPr>
          <p:grpSpPr>
            <a:xfrm>
              <a:off x="9378476" y="2469764"/>
              <a:ext cx="2812064" cy="536615"/>
              <a:chOff x="1232035" y="1898786"/>
              <a:chExt cx="4065876" cy="712596"/>
            </a:xfrm>
          </p:grpSpPr>
          <p:sp>
            <p:nvSpPr>
              <p:cNvPr id="22" name="object 4">
                <a:extLst>
                  <a:ext uri="{FF2B5EF4-FFF2-40B4-BE49-F238E27FC236}">
                    <a16:creationId xmlns:a16="http://schemas.microsoft.com/office/drawing/2014/main" id="{FD0387AF-A127-4349-A2E8-413761C9494B}"/>
                  </a:ext>
                </a:extLst>
              </p:cNvPr>
              <p:cNvSpPr/>
              <p:nvPr/>
            </p:nvSpPr>
            <p:spPr>
              <a:xfrm>
                <a:off x="1232035" y="1996021"/>
                <a:ext cx="4065876" cy="422997"/>
              </a:xfrm>
              <a:custGeom>
                <a:avLst/>
                <a:gdLst/>
                <a:ahLst/>
                <a:cxnLst/>
                <a:rect l="l" t="t" r="r" b="b"/>
                <a:pathLst>
                  <a:path w="5963284" h="620395">
                    <a:moveTo>
                      <a:pt x="5962887" y="0"/>
                    </a:moveTo>
                    <a:lnTo>
                      <a:pt x="253054" y="0"/>
                    </a:lnTo>
                    <a:lnTo>
                      <a:pt x="207567" y="4076"/>
                    </a:lnTo>
                    <a:lnTo>
                      <a:pt x="164754" y="15831"/>
                    </a:lnTo>
                    <a:lnTo>
                      <a:pt x="125332" y="34548"/>
                    </a:lnTo>
                    <a:lnTo>
                      <a:pt x="90013" y="59514"/>
                    </a:lnTo>
                    <a:lnTo>
                      <a:pt x="59514" y="90013"/>
                    </a:lnTo>
                    <a:lnTo>
                      <a:pt x="34548" y="125332"/>
                    </a:lnTo>
                    <a:lnTo>
                      <a:pt x="15831" y="164754"/>
                    </a:lnTo>
                    <a:lnTo>
                      <a:pt x="4076" y="207567"/>
                    </a:lnTo>
                    <a:lnTo>
                      <a:pt x="0" y="253054"/>
                    </a:lnTo>
                    <a:lnTo>
                      <a:pt x="0" y="366928"/>
                    </a:lnTo>
                    <a:lnTo>
                      <a:pt x="4076" y="412416"/>
                    </a:lnTo>
                    <a:lnTo>
                      <a:pt x="15831" y="455228"/>
                    </a:lnTo>
                    <a:lnTo>
                      <a:pt x="34548" y="494650"/>
                    </a:lnTo>
                    <a:lnTo>
                      <a:pt x="59514" y="529969"/>
                    </a:lnTo>
                    <a:lnTo>
                      <a:pt x="90013" y="560468"/>
                    </a:lnTo>
                    <a:lnTo>
                      <a:pt x="125332" y="585434"/>
                    </a:lnTo>
                    <a:lnTo>
                      <a:pt x="164754" y="604151"/>
                    </a:lnTo>
                    <a:lnTo>
                      <a:pt x="207567" y="615906"/>
                    </a:lnTo>
                    <a:lnTo>
                      <a:pt x="253054" y="619983"/>
                    </a:lnTo>
                    <a:lnTo>
                      <a:pt x="5962887" y="619983"/>
                    </a:lnTo>
                    <a:lnTo>
                      <a:pt x="5962887" y="0"/>
                    </a:lnTo>
                    <a:close/>
                  </a:path>
                </a:pathLst>
              </a:custGeom>
              <a:solidFill>
                <a:srgbClr val="EAF7F9">
                  <a:alpha val="59999"/>
                </a:srgbClr>
              </a:solidFill>
            </p:spPr>
            <p:txBody>
              <a:bodyPr wrap="square" lIns="0" tIns="0" rIns="0" bIns="0" rtlCol="0"/>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23438"/>
                <a:endParaRPr sz="1100" kern="0" dirty="0">
                  <a:solidFill>
                    <a:sysClr val="windowText" lastClr="000000"/>
                  </a:solidFill>
                </a:endParaRPr>
              </a:p>
            </p:txBody>
          </p:sp>
          <p:sp>
            <p:nvSpPr>
              <p:cNvPr id="23" name="object 5">
                <a:extLst>
                  <a:ext uri="{FF2B5EF4-FFF2-40B4-BE49-F238E27FC236}">
                    <a16:creationId xmlns:a16="http://schemas.microsoft.com/office/drawing/2014/main" id="{1E3692E1-70BB-4487-9674-29E2D27EA44B}"/>
                  </a:ext>
                </a:extLst>
              </p:cNvPr>
              <p:cNvSpPr/>
              <p:nvPr/>
            </p:nvSpPr>
            <p:spPr>
              <a:xfrm>
                <a:off x="1232035" y="1996021"/>
                <a:ext cx="4065876" cy="422997"/>
              </a:xfrm>
              <a:custGeom>
                <a:avLst/>
                <a:gdLst/>
                <a:ahLst/>
                <a:cxnLst/>
                <a:rect l="l" t="t" r="r" b="b"/>
                <a:pathLst>
                  <a:path w="5963284" h="620395">
                    <a:moveTo>
                      <a:pt x="5962887" y="0"/>
                    </a:moveTo>
                    <a:lnTo>
                      <a:pt x="253054" y="0"/>
                    </a:lnTo>
                    <a:lnTo>
                      <a:pt x="207567" y="4076"/>
                    </a:lnTo>
                    <a:lnTo>
                      <a:pt x="164754" y="15831"/>
                    </a:lnTo>
                    <a:lnTo>
                      <a:pt x="125332" y="34548"/>
                    </a:lnTo>
                    <a:lnTo>
                      <a:pt x="90013" y="59514"/>
                    </a:lnTo>
                    <a:lnTo>
                      <a:pt x="59514" y="90013"/>
                    </a:lnTo>
                    <a:lnTo>
                      <a:pt x="34548" y="125332"/>
                    </a:lnTo>
                    <a:lnTo>
                      <a:pt x="15831" y="164754"/>
                    </a:lnTo>
                    <a:lnTo>
                      <a:pt x="4076" y="207567"/>
                    </a:lnTo>
                    <a:lnTo>
                      <a:pt x="0" y="253054"/>
                    </a:lnTo>
                    <a:lnTo>
                      <a:pt x="0" y="366928"/>
                    </a:lnTo>
                    <a:lnTo>
                      <a:pt x="4076" y="412416"/>
                    </a:lnTo>
                    <a:lnTo>
                      <a:pt x="15831" y="455228"/>
                    </a:lnTo>
                    <a:lnTo>
                      <a:pt x="34548" y="494650"/>
                    </a:lnTo>
                    <a:lnTo>
                      <a:pt x="59514" y="529969"/>
                    </a:lnTo>
                    <a:lnTo>
                      <a:pt x="90013" y="560468"/>
                    </a:lnTo>
                    <a:lnTo>
                      <a:pt x="125332" y="585434"/>
                    </a:lnTo>
                    <a:lnTo>
                      <a:pt x="164754" y="604151"/>
                    </a:lnTo>
                    <a:lnTo>
                      <a:pt x="207567" y="615906"/>
                    </a:lnTo>
                    <a:lnTo>
                      <a:pt x="253054" y="619983"/>
                    </a:lnTo>
                    <a:lnTo>
                      <a:pt x="5962887" y="619983"/>
                    </a:lnTo>
                    <a:lnTo>
                      <a:pt x="5962887" y="0"/>
                    </a:lnTo>
                  </a:path>
                </a:pathLst>
              </a:custGeom>
              <a:ln w="18979">
                <a:solidFill>
                  <a:srgbClr val="33B1C9"/>
                </a:solidFill>
              </a:ln>
            </p:spPr>
            <p:txBody>
              <a:bodyPr wrap="square" lIns="0" tIns="0" rIns="0" bIns="0" rtlCol="0"/>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23438"/>
                <a:endParaRPr sz="1100" kern="0">
                  <a:solidFill>
                    <a:sysClr val="windowText" lastClr="000000"/>
                  </a:solidFill>
                </a:endParaRPr>
              </a:p>
            </p:txBody>
          </p:sp>
          <p:sp>
            <p:nvSpPr>
              <p:cNvPr id="24" name="Titolo 1">
                <a:extLst>
                  <a:ext uri="{FF2B5EF4-FFF2-40B4-BE49-F238E27FC236}">
                    <a16:creationId xmlns:a16="http://schemas.microsoft.com/office/drawing/2014/main" id="{3DE0170D-5BD2-4193-B223-FCA10948E140}"/>
                  </a:ext>
                </a:extLst>
              </p:cNvPr>
              <p:cNvSpPr txBox="1">
                <a:spLocks/>
              </p:cNvSpPr>
              <p:nvPr/>
            </p:nvSpPr>
            <p:spPr>
              <a:xfrm>
                <a:off x="2577351" y="1898786"/>
                <a:ext cx="2290484" cy="712596"/>
              </a:xfrm>
              <a:prstGeom prst="rect">
                <a:avLst/>
              </a:prstGeom>
              <a:noFill/>
              <a:ln>
                <a:noFill/>
              </a:ln>
            </p:spPr>
            <p:txBody>
              <a:bodyPr vert="horz" wrap="square" lIns="0" tIns="0" rIns="0" bIns="0" anchor="ctr" anchorCtr="0" compatLnSpc="1">
                <a:noAutofit/>
              </a:bodyPr>
              <a:lstStyle>
                <a:lvl1pPr marL="0" marR="0" lvl="0" indent="0" algn="l" defTabSz="829544" rtl="0" fontAlgn="auto" hangingPunct="1">
                  <a:lnSpc>
                    <a:spcPct val="107000"/>
                  </a:lnSpc>
                  <a:spcBef>
                    <a:spcPts val="0"/>
                  </a:spcBef>
                  <a:spcAft>
                    <a:spcPts val="0"/>
                  </a:spcAft>
                  <a:buNone/>
                  <a:tabLst>
                    <a:tab pos="0" algn="l"/>
                    <a:tab pos="829544" algn="l"/>
                    <a:tab pos="1659087" algn="l"/>
                    <a:tab pos="2488631" algn="l"/>
                    <a:tab pos="3318175" algn="l"/>
                    <a:tab pos="4147718" algn="l"/>
                    <a:tab pos="4977262" algn="l"/>
                    <a:tab pos="5806806" algn="l"/>
                    <a:tab pos="6636349" algn="l"/>
                    <a:tab pos="7465893" algn="l"/>
                    <a:tab pos="8295437" algn="l"/>
                    <a:tab pos="9124980" algn="l"/>
                  </a:tabLst>
                  <a:defRPr lang="de-DE" sz="3629" b="0" i="0" u="none" strike="noStrike" kern="0" cap="none" spc="0" baseline="0">
                    <a:solidFill>
                      <a:srgbClr val="001489"/>
                    </a:solidFill>
                    <a:uFillTx/>
                    <a:latin typeface="Nimbus Sans L" pitchFamily="34"/>
                    <a:ea typeface="Gothic" pitchFamily="2"/>
                    <a:cs typeface="Lucidasans" pitchFamily="2"/>
                  </a:defRPr>
                </a:lvl1pPr>
              </a:lstStyle>
              <a:p>
                <a:r>
                  <a:rPr lang="en-US" sz="2800" b="1" spc="-7">
                    <a:solidFill>
                      <a:sysClr val="windowText" lastClr="000000"/>
                    </a:solidFill>
                    <a:latin typeface="Arial"/>
                    <a:cs typeface="Arial"/>
                  </a:rPr>
                  <a:t>Contents</a:t>
                </a:r>
                <a:endParaRPr lang="en-US" sz="2800" dirty="0"/>
              </a:p>
            </p:txBody>
          </p:sp>
        </p:grpSp>
      </p:grpSp>
      <p:grpSp>
        <p:nvGrpSpPr>
          <p:cNvPr id="25" name="Gruppieren 24">
            <a:extLst>
              <a:ext uri="{FF2B5EF4-FFF2-40B4-BE49-F238E27FC236}">
                <a16:creationId xmlns:a16="http://schemas.microsoft.com/office/drawing/2014/main" id="{26555D15-0C7E-4CBC-807C-7EE2F906302D}"/>
              </a:ext>
            </a:extLst>
          </p:cNvPr>
          <p:cNvGrpSpPr/>
          <p:nvPr/>
        </p:nvGrpSpPr>
        <p:grpSpPr>
          <a:xfrm>
            <a:off x="3972748" y="939152"/>
            <a:ext cx="3027306" cy="1510745"/>
            <a:chOff x="3152472" y="2203034"/>
            <a:chExt cx="5102162" cy="2051003"/>
          </a:xfrm>
        </p:grpSpPr>
        <p:sp>
          <p:nvSpPr>
            <p:cNvPr id="26" name="Sechseck 25">
              <a:extLst>
                <a:ext uri="{FF2B5EF4-FFF2-40B4-BE49-F238E27FC236}">
                  <a16:creationId xmlns:a16="http://schemas.microsoft.com/office/drawing/2014/main" id="{09293094-2AAB-4F47-8C06-A97D0EFAD762}"/>
                </a:ext>
              </a:extLst>
            </p:cNvPr>
            <p:cNvSpPr/>
            <p:nvPr/>
          </p:nvSpPr>
          <p:spPr>
            <a:xfrm>
              <a:off x="4763223" y="2203034"/>
              <a:ext cx="1610751" cy="548640"/>
            </a:xfrm>
            <a:prstGeom prst="hexagon">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err="1">
                  <a:ln>
                    <a:noFill/>
                  </a:ln>
                  <a:solidFill>
                    <a:prstClr val="white"/>
                  </a:solidFill>
                  <a:effectLst/>
                  <a:uLnTx/>
                  <a:uFillTx/>
                  <a:latin typeface="Calibri"/>
                  <a:ea typeface="+mn-ea"/>
                  <a:cs typeface="+mn-cs"/>
                </a:rPr>
                <a:t>Detector</a:t>
              </a:r>
              <a:endParaRPr kumimoji="0" lang="de-DE"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Sechseck 26">
              <a:extLst>
                <a:ext uri="{FF2B5EF4-FFF2-40B4-BE49-F238E27FC236}">
                  <a16:creationId xmlns:a16="http://schemas.microsoft.com/office/drawing/2014/main" id="{2CDB363B-0CDC-4E26-AB7F-1E755313CD16}"/>
                </a:ext>
              </a:extLst>
            </p:cNvPr>
            <p:cNvSpPr/>
            <p:nvPr/>
          </p:nvSpPr>
          <p:spPr>
            <a:xfrm>
              <a:off x="6373974" y="2904978"/>
              <a:ext cx="1880660" cy="548640"/>
            </a:xfrm>
            <a:prstGeom prst="hexagon">
              <a:avLst/>
            </a:prstGeom>
            <a:solidFill>
              <a:srgbClr val="FFC000"/>
            </a:solidFill>
            <a:ln>
              <a:solidFill>
                <a:schemeClr val="accent6">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err="1">
                  <a:ln>
                    <a:noFill/>
                  </a:ln>
                  <a:solidFill>
                    <a:prstClr val="black"/>
                  </a:solidFill>
                  <a:effectLst/>
                  <a:uLnTx/>
                  <a:uFillTx/>
                  <a:latin typeface="Calibri"/>
                  <a:ea typeface="+mn-ea"/>
                  <a:cs typeface="+mn-cs"/>
                </a:rPr>
                <a:t>Civil</a:t>
              </a:r>
              <a:r>
                <a:rPr kumimoji="0" lang="de-DE" sz="900" b="0" i="0" u="none" strike="noStrike" kern="1200" cap="none" spc="0" normalizeH="0" baseline="0" noProof="0" dirty="0">
                  <a:ln>
                    <a:noFill/>
                  </a:ln>
                  <a:solidFill>
                    <a:prstClr val="black"/>
                  </a:solidFill>
                  <a:effectLst/>
                  <a:uLnTx/>
                  <a:uFillTx/>
                  <a:latin typeface="Calibri"/>
                  <a:ea typeface="+mn-ea"/>
                  <a:cs typeface="+mn-cs"/>
                </a:rPr>
                <a:t> Infrastructure</a:t>
              </a:r>
            </a:p>
          </p:txBody>
        </p:sp>
        <p:sp>
          <p:nvSpPr>
            <p:cNvPr id="28" name="Sechseck 27">
              <a:extLst>
                <a:ext uri="{FF2B5EF4-FFF2-40B4-BE49-F238E27FC236}">
                  <a16:creationId xmlns:a16="http://schemas.microsoft.com/office/drawing/2014/main" id="{C612ADD0-3DAD-4F0B-941D-F4FD26447296}"/>
                </a:ext>
              </a:extLst>
            </p:cNvPr>
            <p:cNvSpPr/>
            <p:nvPr/>
          </p:nvSpPr>
          <p:spPr>
            <a:xfrm>
              <a:off x="3152472" y="2904978"/>
              <a:ext cx="1610751" cy="548640"/>
            </a:xfrm>
            <a:prstGeom prst="hexagon">
              <a:avLst/>
            </a:prstGeom>
            <a:solidFill>
              <a:schemeClr val="tx2">
                <a:lumMod val="20000"/>
                <a:lumOff val="80000"/>
              </a:schemeClr>
            </a:solidFill>
            <a:ln>
              <a:solidFill>
                <a:schemeClr val="tx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alibri"/>
                  <a:ea typeface="+mn-ea"/>
                  <a:cs typeface="+mn-cs"/>
                </a:rPr>
                <a:t>Vacuum System</a:t>
              </a:r>
            </a:p>
          </p:txBody>
        </p:sp>
        <p:sp>
          <p:nvSpPr>
            <p:cNvPr id="29" name="Sechseck 28">
              <a:extLst>
                <a:ext uri="{FF2B5EF4-FFF2-40B4-BE49-F238E27FC236}">
                  <a16:creationId xmlns:a16="http://schemas.microsoft.com/office/drawing/2014/main" id="{F7998464-77FE-48E1-BF63-78D15EE12DD4}"/>
                </a:ext>
              </a:extLst>
            </p:cNvPr>
            <p:cNvSpPr/>
            <p:nvPr/>
          </p:nvSpPr>
          <p:spPr>
            <a:xfrm>
              <a:off x="4510192" y="3705397"/>
              <a:ext cx="2116812" cy="548640"/>
            </a:xfrm>
            <a:prstGeom prst="hexagon">
              <a:avLst/>
            </a:prstGeom>
            <a:solidFill>
              <a:schemeClr val="accent2">
                <a:lumMod val="20000"/>
                <a:lumOff val="80000"/>
              </a:schemeClr>
            </a:solidFill>
            <a:ln>
              <a:solidFill>
                <a:schemeClr val="accent2">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alibri"/>
                  <a:ea typeface="+mn-ea"/>
                  <a:cs typeface="+mn-cs"/>
                </a:rPr>
                <a:t>E-Infrastructure</a:t>
              </a:r>
            </a:p>
          </p:txBody>
        </p:sp>
        <p:cxnSp>
          <p:nvCxnSpPr>
            <p:cNvPr id="30" name="Gerade Verbindung mit Pfeil 29">
              <a:extLst>
                <a:ext uri="{FF2B5EF4-FFF2-40B4-BE49-F238E27FC236}">
                  <a16:creationId xmlns:a16="http://schemas.microsoft.com/office/drawing/2014/main" id="{E7F84F35-3E59-4AB5-B3F3-2F5FA5789821}"/>
                </a:ext>
              </a:extLst>
            </p:cNvPr>
            <p:cNvCxnSpPr/>
            <p:nvPr/>
          </p:nvCxnSpPr>
          <p:spPr>
            <a:xfrm>
              <a:off x="4016326" y="3529550"/>
              <a:ext cx="493866" cy="35169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a:extLst>
                <a:ext uri="{FF2B5EF4-FFF2-40B4-BE49-F238E27FC236}">
                  <a16:creationId xmlns:a16="http://schemas.microsoft.com/office/drawing/2014/main" id="{6CD41EE1-E5A1-4921-8133-487D090B5FC1}"/>
                </a:ext>
              </a:extLst>
            </p:cNvPr>
            <p:cNvCxnSpPr/>
            <p:nvPr/>
          </p:nvCxnSpPr>
          <p:spPr>
            <a:xfrm>
              <a:off x="6447692" y="2481507"/>
              <a:ext cx="493866" cy="35169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Gerade Verbindung mit Pfeil 31">
              <a:extLst>
                <a:ext uri="{FF2B5EF4-FFF2-40B4-BE49-F238E27FC236}">
                  <a16:creationId xmlns:a16="http://schemas.microsoft.com/office/drawing/2014/main" id="{FD495851-8749-481F-801B-0BB0C8551120}"/>
                </a:ext>
              </a:extLst>
            </p:cNvPr>
            <p:cNvCxnSpPr>
              <a:cxnSpLocks/>
            </p:cNvCxnSpPr>
            <p:nvPr/>
          </p:nvCxnSpPr>
          <p:spPr>
            <a:xfrm flipV="1">
              <a:off x="4016326" y="2477354"/>
              <a:ext cx="647114" cy="35584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Gerade Verbindung mit Pfeil 32">
              <a:extLst>
                <a:ext uri="{FF2B5EF4-FFF2-40B4-BE49-F238E27FC236}">
                  <a16:creationId xmlns:a16="http://schemas.microsoft.com/office/drawing/2014/main" id="{094FBFD2-399E-44C3-8161-9EB590DA7164}"/>
                </a:ext>
              </a:extLst>
            </p:cNvPr>
            <p:cNvCxnSpPr>
              <a:cxnSpLocks/>
            </p:cNvCxnSpPr>
            <p:nvPr/>
          </p:nvCxnSpPr>
          <p:spPr>
            <a:xfrm flipV="1">
              <a:off x="6711692" y="3528277"/>
              <a:ext cx="647114" cy="35584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Gerade Verbindung mit Pfeil 33">
              <a:extLst>
                <a:ext uri="{FF2B5EF4-FFF2-40B4-BE49-F238E27FC236}">
                  <a16:creationId xmlns:a16="http://schemas.microsoft.com/office/drawing/2014/main" id="{B6841B10-7C92-4415-AAC9-08BB22C8AB27}"/>
                </a:ext>
              </a:extLst>
            </p:cNvPr>
            <p:cNvCxnSpPr>
              <a:cxnSpLocks/>
            </p:cNvCxnSpPr>
            <p:nvPr/>
          </p:nvCxnSpPr>
          <p:spPr>
            <a:xfrm flipV="1">
              <a:off x="5565358" y="2819132"/>
              <a:ext cx="6480" cy="79834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Gerade Verbindung mit Pfeil 34">
              <a:extLst>
                <a:ext uri="{FF2B5EF4-FFF2-40B4-BE49-F238E27FC236}">
                  <a16:creationId xmlns:a16="http://schemas.microsoft.com/office/drawing/2014/main" id="{1FFAD23D-C722-4B20-B48F-028C83677495}"/>
                </a:ext>
              </a:extLst>
            </p:cNvPr>
            <p:cNvCxnSpPr>
              <a:cxnSpLocks/>
            </p:cNvCxnSpPr>
            <p:nvPr/>
          </p:nvCxnSpPr>
          <p:spPr>
            <a:xfrm>
              <a:off x="4958103" y="3179298"/>
              <a:ext cx="1245749"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24445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BBD57FF-AAF9-499A-B61C-3C41FDC4E765}"/>
              </a:ext>
            </a:extLst>
          </p:cNvPr>
          <p:cNvSpPr>
            <a:spLocks noGrp="1"/>
          </p:cNvSpPr>
          <p:nvPr>
            <p:ph type="title"/>
          </p:nvPr>
        </p:nvSpPr>
        <p:spPr/>
        <p:txBody>
          <a:bodyPr/>
          <a:lstStyle/>
          <a:p>
            <a:r>
              <a:rPr lang="de-DE" dirty="0"/>
              <a:t>Beam Tube </a:t>
            </a:r>
            <a:r>
              <a:rPr lang="de-DE" dirty="0" err="1"/>
              <a:t>Pre</a:t>
            </a:r>
            <a:r>
              <a:rPr lang="de-DE" dirty="0"/>
              <a:t>-TDR </a:t>
            </a:r>
            <a:r>
              <a:rPr lang="de-DE" dirty="0" err="1"/>
              <a:t>done</a:t>
            </a:r>
            <a:r>
              <a:rPr lang="de-DE" dirty="0"/>
              <a:t> </a:t>
            </a:r>
            <a:r>
              <a:rPr lang="de-DE" dirty="0" err="1"/>
              <a:t>by</a:t>
            </a:r>
            <a:r>
              <a:rPr lang="de-DE" dirty="0"/>
              <a:t> CERN (ET-PP Del.)</a:t>
            </a:r>
          </a:p>
        </p:txBody>
      </p:sp>
      <p:sp>
        <p:nvSpPr>
          <p:cNvPr id="3" name="Foliennummernplatzhalter 2">
            <a:extLst>
              <a:ext uri="{FF2B5EF4-FFF2-40B4-BE49-F238E27FC236}">
                <a16:creationId xmlns:a16="http://schemas.microsoft.com/office/drawing/2014/main" id="{2928D3CF-3366-4ADE-A0EA-954654DB2279}"/>
              </a:ext>
            </a:extLst>
          </p:cNvPr>
          <p:cNvSpPr>
            <a:spLocks noGrp="1"/>
          </p:cNvSpPr>
          <p:nvPr>
            <p:ph type="sldNum" sz="quarter" idx="8"/>
          </p:nvPr>
        </p:nvSpPr>
        <p:spPr/>
        <p:txBody>
          <a:bodyPr/>
          <a:lstStyle/>
          <a:p>
            <a:fld id="{00000000-1234-1234-1234-123412341234}" type="slidenum">
              <a:rPr lang="de-DE" smtClean="0"/>
              <a:pPr/>
              <a:t>11</a:t>
            </a:fld>
            <a:endParaRPr lang="de-DE"/>
          </a:p>
        </p:txBody>
      </p:sp>
      <p:pic>
        <p:nvPicPr>
          <p:cNvPr id="6" name="Grafik 5">
            <a:extLst>
              <a:ext uri="{FF2B5EF4-FFF2-40B4-BE49-F238E27FC236}">
                <a16:creationId xmlns:a16="http://schemas.microsoft.com/office/drawing/2014/main" id="{86EE884C-CFD5-47F9-B096-D6CA230B0157}"/>
              </a:ext>
            </a:extLst>
          </p:cNvPr>
          <p:cNvPicPr>
            <a:picLocks noChangeAspect="1"/>
          </p:cNvPicPr>
          <p:nvPr/>
        </p:nvPicPr>
        <p:blipFill>
          <a:blip r:embed="rId2"/>
          <a:stretch>
            <a:fillRect/>
          </a:stretch>
        </p:blipFill>
        <p:spPr>
          <a:xfrm>
            <a:off x="366141" y="4264952"/>
            <a:ext cx="5400109" cy="1718182"/>
          </a:xfrm>
          <a:prstGeom prst="rect">
            <a:avLst/>
          </a:prstGeom>
        </p:spPr>
      </p:pic>
      <p:sp>
        <p:nvSpPr>
          <p:cNvPr id="8" name="Textfeld 7">
            <a:extLst>
              <a:ext uri="{FF2B5EF4-FFF2-40B4-BE49-F238E27FC236}">
                <a16:creationId xmlns:a16="http://schemas.microsoft.com/office/drawing/2014/main" id="{E616D3FB-29EC-4BF3-80FF-6AF2385A4DD6}"/>
              </a:ext>
            </a:extLst>
          </p:cNvPr>
          <p:cNvSpPr txBox="1"/>
          <p:nvPr/>
        </p:nvSpPr>
        <p:spPr>
          <a:xfrm>
            <a:off x="340125" y="1588289"/>
            <a:ext cx="6280610" cy="2585323"/>
          </a:xfrm>
          <a:prstGeom prst="rect">
            <a:avLst/>
          </a:prstGeom>
          <a:noFill/>
        </p:spPr>
        <p:txBody>
          <a:bodyPr wrap="square">
            <a:spAutoFit/>
          </a:bodyPr>
          <a:lstStyle/>
          <a:p>
            <a:pPr lvl="0">
              <a:tabLst>
                <a:tab pos="457200" algn="l"/>
              </a:tabLst>
            </a:pPr>
            <a:r>
              <a:rPr lang="en-US" b="1" dirty="0">
                <a:effectLst/>
                <a:latin typeface="Aptos"/>
                <a:ea typeface="Times New Roman" panose="02020603050405020304" pitchFamily="18" charset="0"/>
                <a:cs typeface="Calibri" panose="020F0502020204030204" pitchFamily="34" charset="0"/>
              </a:rPr>
              <a:t>ET Collaboration:</a:t>
            </a:r>
            <a:br>
              <a:rPr lang="en-US" b="1" dirty="0">
                <a:effectLst/>
                <a:latin typeface="Aptos"/>
                <a:ea typeface="Times New Roman" panose="02020603050405020304" pitchFamily="18" charset="0"/>
                <a:cs typeface="Calibri" panose="020F0502020204030204" pitchFamily="34" charset="0"/>
              </a:rPr>
            </a:br>
            <a:r>
              <a:rPr lang="en-US" b="1" dirty="0">
                <a:effectLst/>
                <a:latin typeface="Aptos"/>
                <a:ea typeface="Times New Roman" panose="02020603050405020304" pitchFamily="18" charset="0"/>
                <a:cs typeface="Calibri" panose="020F0502020204030204" pitchFamily="34" charset="0"/>
              </a:rPr>
              <a:t>Vacuum Pipe Requirements Validation</a:t>
            </a:r>
            <a:r>
              <a:rPr lang="en-US" dirty="0">
                <a:effectLst/>
                <a:latin typeface="Aptos"/>
                <a:ea typeface="Times New Roman" panose="02020603050405020304" pitchFamily="18" charset="0"/>
                <a:cs typeface="Calibri" panose="020F0502020204030204" pitchFamily="34" charset="0"/>
              </a:rPr>
              <a:t>:</a:t>
            </a:r>
            <a:endParaRPr lang="de-DE" dirty="0">
              <a:effectLst/>
              <a:latin typeface="Aptos"/>
              <a:ea typeface="Calibri" panose="020F0502020204030204" pitchFamily="34" charset="0"/>
              <a:cs typeface="Calibri" panose="020F0502020204030204" pitchFamily="34" charset="0"/>
            </a:endParaRPr>
          </a:p>
          <a:p>
            <a:pPr marL="742950" lvl="1" indent="-285750">
              <a:buSzPts val="1000"/>
              <a:buFont typeface="Courier New" panose="02070309020205020404" pitchFamily="49" charset="0"/>
              <a:buChar char="o"/>
              <a:tabLst>
                <a:tab pos="914400" algn="l"/>
              </a:tabLst>
            </a:pPr>
            <a:r>
              <a:rPr lang="en-US" dirty="0">
                <a:effectLst/>
                <a:latin typeface="Aptos"/>
                <a:ea typeface="Times New Roman" panose="02020603050405020304" pitchFamily="18" charset="0"/>
                <a:cs typeface="Times New Roman" panose="02020603050405020304" pitchFamily="18" charset="0"/>
              </a:rPr>
              <a:t>Review of the design, materials, and requirements for vacuum pipes.</a:t>
            </a:r>
            <a:endParaRPr lang="de-DE" dirty="0">
              <a:effectLst/>
              <a:latin typeface="Aptos"/>
              <a:ea typeface="Calibri" panose="020F050202020403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r>
              <a:rPr lang="en-US" dirty="0">
                <a:effectLst/>
                <a:latin typeface="Aptos"/>
                <a:ea typeface="Times New Roman" panose="02020603050405020304" pitchFamily="18" charset="0"/>
                <a:cs typeface="Times New Roman" panose="02020603050405020304" pitchFamily="18" charset="0"/>
              </a:rPr>
              <a:t>Coordination with external experts and review panels to validate specifications.</a:t>
            </a:r>
          </a:p>
          <a:p>
            <a:pPr lvl="1">
              <a:buSzPts val="1000"/>
              <a:tabLst>
                <a:tab pos="914400" algn="l"/>
              </a:tabLst>
            </a:pPr>
            <a:endParaRPr lang="de-DE" dirty="0">
              <a:latin typeface="Aptos"/>
              <a:ea typeface="Calibri" panose="020F0502020204030204" pitchFamily="34" charset="0"/>
              <a:cs typeface="Times New Roman" panose="02020603050405020304" pitchFamily="18" charset="0"/>
            </a:endParaRPr>
          </a:p>
          <a:p>
            <a:pPr lvl="1">
              <a:buSzPts val="1000"/>
              <a:tabLst>
                <a:tab pos="914400" algn="l"/>
              </a:tabLst>
            </a:pPr>
            <a:endParaRPr lang="de-DE" dirty="0">
              <a:latin typeface="Aptos"/>
              <a:ea typeface="Calibri" panose="020F0502020204030204" pitchFamily="34" charset="0"/>
              <a:cs typeface="Times New Roman" panose="02020603050405020304" pitchFamily="18" charset="0"/>
            </a:endParaRPr>
          </a:p>
          <a:p>
            <a:pPr lvl="1">
              <a:buSzPts val="1000"/>
              <a:tabLst>
                <a:tab pos="914400" algn="l"/>
              </a:tabLst>
            </a:pPr>
            <a:r>
              <a:rPr lang="de-DE" dirty="0" err="1">
                <a:latin typeface="Aptos"/>
                <a:ea typeface="Calibri" panose="020F0502020204030204" pitchFamily="34" charset="0"/>
                <a:cs typeface="Times New Roman" panose="02020603050405020304" pitchFamily="18" charset="0"/>
              </a:rPr>
              <a:t>Requirements</a:t>
            </a:r>
            <a:r>
              <a:rPr lang="de-DE" dirty="0">
                <a:latin typeface="Aptos"/>
                <a:ea typeface="Calibri" panose="020F0502020204030204" pitchFamily="34" charset="0"/>
                <a:cs typeface="Times New Roman" panose="02020603050405020304" pitchFamily="18" charset="0"/>
              </a:rPr>
              <a:t> </a:t>
            </a:r>
            <a:r>
              <a:rPr lang="de-DE" dirty="0">
                <a:latin typeface="Aptos"/>
                <a:ea typeface="Calibri" panose="020F0502020204030204" pitchFamily="34" charset="0"/>
                <a:cs typeface="Times New Roman" panose="02020603050405020304" pitchFamily="18" charset="0"/>
                <a:sym typeface="Wingdings" panose="05000000000000000000" pitchFamily="2" charset="2"/>
              </a:rPr>
              <a:t> CERN</a:t>
            </a:r>
            <a:endParaRPr lang="de-DE" dirty="0">
              <a:effectLst/>
              <a:latin typeface="Aptos"/>
              <a:ea typeface="Calibri" panose="020F0502020204030204" pitchFamily="34" charset="0"/>
              <a:cs typeface="Times New Roman" panose="02020603050405020304" pitchFamily="18" charset="0"/>
            </a:endParaRPr>
          </a:p>
        </p:txBody>
      </p:sp>
      <p:sp>
        <p:nvSpPr>
          <p:cNvPr id="10" name="Textfeld 9">
            <a:extLst>
              <a:ext uri="{FF2B5EF4-FFF2-40B4-BE49-F238E27FC236}">
                <a16:creationId xmlns:a16="http://schemas.microsoft.com/office/drawing/2014/main" id="{297EE064-32DE-4C84-A2A2-D7432528D890}"/>
              </a:ext>
            </a:extLst>
          </p:cNvPr>
          <p:cNvSpPr txBox="1"/>
          <p:nvPr/>
        </p:nvSpPr>
        <p:spPr>
          <a:xfrm>
            <a:off x="260702" y="6074474"/>
            <a:ext cx="5724339" cy="646331"/>
          </a:xfrm>
          <a:prstGeom prst="rect">
            <a:avLst/>
          </a:prstGeom>
          <a:noFill/>
        </p:spPr>
        <p:txBody>
          <a:bodyPr wrap="square">
            <a:spAutoFit/>
          </a:bodyPr>
          <a:lstStyle/>
          <a:p>
            <a:r>
              <a:rPr lang="de-DE" dirty="0"/>
              <a:t>New material: </a:t>
            </a:r>
            <a:r>
              <a:rPr lang="en-US" dirty="0"/>
              <a:t>AISI 304 or 316L (Austenitic Stainless Steel)</a:t>
            </a:r>
            <a:br>
              <a:rPr lang="en-US" dirty="0"/>
            </a:br>
            <a:r>
              <a:rPr lang="de-DE" dirty="0">
                <a:sym typeface="Wingdings" panose="05000000000000000000" pitchFamily="2" charset="2"/>
              </a:rPr>
              <a:t> </a:t>
            </a:r>
            <a:r>
              <a:rPr lang="en-US" dirty="0"/>
              <a:t>AISI 441 (Ferritic Stainless Steel)</a:t>
            </a:r>
            <a:endParaRPr lang="de-DE" dirty="0"/>
          </a:p>
        </p:txBody>
      </p:sp>
      <p:pic>
        <p:nvPicPr>
          <p:cNvPr id="13" name="Grafik 12">
            <a:extLst>
              <a:ext uri="{FF2B5EF4-FFF2-40B4-BE49-F238E27FC236}">
                <a16:creationId xmlns:a16="http://schemas.microsoft.com/office/drawing/2014/main" id="{C6F0AC77-C84B-438F-94DC-5FE66B35152B}"/>
              </a:ext>
            </a:extLst>
          </p:cNvPr>
          <p:cNvPicPr>
            <a:picLocks noChangeAspect="1"/>
          </p:cNvPicPr>
          <p:nvPr/>
        </p:nvPicPr>
        <p:blipFill>
          <a:blip r:embed="rId3"/>
          <a:stretch>
            <a:fillRect/>
          </a:stretch>
        </p:blipFill>
        <p:spPr>
          <a:xfrm>
            <a:off x="6282493" y="796050"/>
            <a:ext cx="5921047" cy="4249783"/>
          </a:xfrm>
          <a:prstGeom prst="rect">
            <a:avLst/>
          </a:prstGeom>
        </p:spPr>
      </p:pic>
      <p:pic>
        <p:nvPicPr>
          <p:cNvPr id="5" name="Grafik 4">
            <a:extLst>
              <a:ext uri="{FF2B5EF4-FFF2-40B4-BE49-F238E27FC236}">
                <a16:creationId xmlns:a16="http://schemas.microsoft.com/office/drawing/2014/main" id="{09EA4B1C-A49F-4B70-9D09-0BA66A20FB80}"/>
              </a:ext>
            </a:extLst>
          </p:cNvPr>
          <p:cNvPicPr>
            <a:picLocks noChangeAspect="1"/>
          </p:cNvPicPr>
          <p:nvPr/>
        </p:nvPicPr>
        <p:blipFill>
          <a:blip r:embed="rId4"/>
          <a:stretch>
            <a:fillRect/>
          </a:stretch>
        </p:blipFill>
        <p:spPr>
          <a:xfrm>
            <a:off x="6147417" y="5192128"/>
            <a:ext cx="5921047" cy="1495030"/>
          </a:xfrm>
          <a:prstGeom prst="rect">
            <a:avLst/>
          </a:prstGeom>
        </p:spPr>
      </p:pic>
      <p:sp>
        <p:nvSpPr>
          <p:cNvPr id="11" name="Textfeld 10">
            <a:extLst>
              <a:ext uri="{FF2B5EF4-FFF2-40B4-BE49-F238E27FC236}">
                <a16:creationId xmlns:a16="http://schemas.microsoft.com/office/drawing/2014/main" id="{310BA396-9AE4-4BDC-96FA-46592DE210D8}"/>
              </a:ext>
            </a:extLst>
          </p:cNvPr>
          <p:cNvSpPr txBox="1"/>
          <p:nvPr/>
        </p:nvSpPr>
        <p:spPr>
          <a:xfrm>
            <a:off x="9243016" y="3872485"/>
            <a:ext cx="2719014" cy="830997"/>
          </a:xfrm>
          <a:prstGeom prst="rect">
            <a:avLst/>
          </a:prstGeom>
          <a:noFill/>
        </p:spPr>
        <p:txBody>
          <a:bodyPr wrap="none" rtlCol="0">
            <a:spAutoFit/>
          </a:bodyPr>
          <a:lstStyle/>
          <a:p>
            <a:r>
              <a:rPr lang="de-DE" sz="2400" dirty="0" err="1"/>
              <a:t>Full</a:t>
            </a:r>
            <a:r>
              <a:rPr lang="de-DE" sz="2400" dirty="0"/>
              <a:t> Beam Pipe TDR </a:t>
            </a:r>
          </a:p>
          <a:p>
            <a:r>
              <a:rPr lang="de-DE" sz="2400" dirty="0" err="1"/>
              <a:t>expected</a:t>
            </a:r>
            <a:r>
              <a:rPr lang="de-DE" sz="2400" dirty="0"/>
              <a:t> ~e</a:t>
            </a:r>
            <a:r>
              <a:rPr lang="de-DE" sz="2400" dirty="0">
                <a:sym typeface="Wingdings" panose="05000000000000000000" pitchFamily="2" charset="2"/>
              </a:rPr>
              <a:t>nd 2025</a:t>
            </a:r>
            <a:endParaRPr lang="de-DE" sz="2400" dirty="0"/>
          </a:p>
        </p:txBody>
      </p:sp>
      <p:sp>
        <p:nvSpPr>
          <p:cNvPr id="14" name="Textfeld 13">
            <a:extLst>
              <a:ext uri="{FF2B5EF4-FFF2-40B4-BE49-F238E27FC236}">
                <a16:creationId xmlns:a16="http://schemas.microsoft.com/office/drawing/2014/main" id="{369CC4F1-4F81-4401-ACEF-D9199E3159E0}"/>
              </a:ext>
            </a:extLst>
          </p:cNvPr>
          <p:cNvSpPr txBox="1"/>
          <p:nvPr/>
        </p:nvSpPr>
        <p:spPr>
          <a:xfrm>
            <a:off x="11088363" y="1242437"/>
            <a:ext cx="984885" cy="276999"/>
          </a:xfrm>
          <a:prstGeom prst="rect">
            <a:avLst/>
          </a:prstGeom>
          <a:noFill/>
        </p:spPr>
        <p:txBody>
          <a:bodyPr wrap="none" rtlCol="0">
            <a:spAutoFit/>
          </a:bodyPr>
          <a:lstStyle/>
          <a:p>
            <a:r>
              <a:rPr lang="de-DE" sz="1200" dirty="0"/>
              <a:t>Image: CERN</a:t>
            </a:r>
          </a:p>
        </p:txBody>
      </p:sp>
      <p:sp>
        <p:nvSpPr>
          <p:cNvPr id="15" name="Textfeld 14">
            <a:extLst>
              <a:ext uri="{FF2B5EF4-FFF2-40B4-BE49-F238E27FC236}">
                <a16:creationId xmlns:a16="http://schemas.microsoft.com/office/drawing/2014/main" id="{89EA16BC-B425-4D9E-9987-BA6539AB7B02}"/>
              </a:ext>
            </a:extLst>
          </p:cNvPr>
          <p:cNvSpPr txBox="1"/>
          <p:nvPr/>
        </p:nvSpPr>
        <p:spPr>
          <a:xfrm>
            <a:off x="11174472" y="6614708"/>
            <a:ext cx="984885" cy="276999"/>
          </a:xfrm>
          <a:prstGeom prst="rect">
            <a:avLst/>
          </a:prstGeom>
          <a:noFill/>
        </p:spPr>
        <p:txBody>
          <a:bodyPr wrap="none" rtlCol="0">
            <a:spAutoFit/>
          </a:bodyPr>
          <a:lstStyle/>
          <a:p>
            <a:r>
              <a:rPr lang="de-DE" sz="1200" dirty="0"/>
              <a:t>Image: CERN</a:t>
            </a:r>
          </a:p>
        </p:txBody>
      </p:sp>
      <p:sp>
        <p:nvSpPr>
          <p:cNvPr id="16" name="Textfeld 15">
            <a:extLst>
              <a:ext uri="{FF2B5EF4-FFF2-40B4-BE49-F238E27FC236}">
                <a16:creationId xmlns:a16="http://schemas.microsoft.com/office/drawing/2014/main" id="{67A3BA19-A86D-45AA-A6F0-2A520F435199}"/>
              </a:ext>
            </a:extLst>
          </p:cNvPr>
          <p:cNvSpPr txBox="1"/>
          <p:nvPr/>
        </p:nvSpPr>
        <p:spPr>
          <a:xfrm>
            <a:off x="483858" y="723502"/>
            <a:ext cx="10422035" cy="369332"/>
          </a:xfrm>
          <a:prstGeom prst="rect">
            <a:avLst/>
          </a:prstGeom>
          <a:noFill/>
        </p:spPr>
        <p:txBody>
          <a:bodyPr wrap="square">
            <a:spAutoFit/>
          </a:bodyPr>
          <a:lstStyle/>
          <a:p>
            <a:r>
              <a:rPr lang="de-DE" dirty="0" err="1"/>
              <a:t>public</a:t>
            </a:r>
            <a:r>
              <a:rPr lang="de-DE" dirty="0"/>
              <a:t> TDS link: </a:t>
            </a:r>
            <a:r>
              <a:rPr lang="de-DE" dirty="0">
                <a:hlinkClick r:id="rId5"/>
              </a:rPr>
              <a:t>https://apps.et-gw.eu/tds/?call_file=ET-0005A25_ETPPDeliverable62VacuumPipeDes.pdf</a:t>
            </a:r>
            <a:endParaRPr lang="de-DE" dirty="0"/>
          </a:p>
        </p:txBody>
      </p:sp>
    </p:spTree>
    <p:extLst>
      <p:ext uri="{BB962C8B-B14F-4D97-AF65-F5344CB8AC3E}">
        <p14:creationId xmlns:p14="http://schemas.microsoft.com/office/powerpoint/2010/main" val="3486377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3D04B-0C50-4CEE-89D5-E54223E8D180}"/>
              </a:ext>
            </a:extLst>
          </p:cNvPr>
          <p:cNvSpPr>
            <a:spLocks noGrp="1"/>
          </p:cNvSpPr>
          <p:nvPr>
            <p:ph type="title"/>
          </p:nvPr>
        </p:nvSpPr>
        <p:spPr>
          <a:xfrm>
            <a:off x="1011887" y="113503"/>
            <a:ext cx="7619557" cy="555570"/>
          </a:xfrm>
        </p:spPr>
        <p:txBody>
          <a:bodyPr/>
          <a:lstStyle/>
          <a:p>
            <a:pPr marL="0" marR="0" lvl="0" indent="0" defTabSz="914400" rtl="0" eaLnBrk="0" fontAlgn="base" latinLnBrk="0" hangingPunct="0">
              <a:lnSpc>
                <a:spcPct val="100000"/>
              </a:lnSpc>
              <a:spcBef>
                <a:spcPct val="0"/>
              </a:spcBef>
              <a:spcAft>
                <a:spcPct val="0"/>
              </a:spcAft>
              <a:tabLst/>
            </a:pPr>
            <a:r>
              <a:rPr kumimoji="0" lang="de-DE" altLang="de-DE" sz="3600" b="0" i="0" u="none" strike="noStrike" cap="none" normalizeH="0" baseline="0" dirty="0">
                <a:ln>
                  <a:noFill/>
                </a:ln>
                <a:solidFill>
                  <a:schemeClr val="tx1"/>
                </a:solidFill>
                <a:effectLst/>
                <a:latin typeface="Arial" panose="020B0604020202020204" pitchFamily="34" charset="0"/>
              </a:rPr>
              <a:t>ETO Task Force on </a:t>
            </a:r>
            <a:r>
              <a:rPr kumimoji="0" lang="de-DE" altLang="de-DE" sz="3600" b="0" i="0" u="none" strike="noStrike" cap="none" normalizeH="0" baseline="0" dirty="0" err="1">
                <a:ln>
                  <a:noFill/>
                </a:ln>
                <a:solidFill>
                  <a:schemeClr val="tx1"/>
                </a:solidFill>
                <a:effectLst/>
                <a:latin typeface="Arial" panose="020B0604020202020204" pitchFamily="34" charset="0"/>
              </a:rPr>
              <a:t>detector</a:t>
            </a:r>
            <a:r>
              <a:rPr kumimoji="0" lang="de-DE" altLang="de-DE" sz="3600" b="0" i="0" u="none" strike="noStrike" cap="none" normalizeH="0" baseline="0" dirty="0">
                <a:ln>
                  <a:noFill/>
                </a:ln>
                <a:solidFill>
                  <a:schemeClr val="tx1"/>
                </a:solidFill>
                <a:effectLst/>
                <a:latin typeface="Arial" panose="020B0604020202020204" pitchFamily="34" charset="0"/>
              </a:rPr>
              <a:t> </a:t>
            </a:r>
            <a:r>
              <a:rPr kumimoji="0" lang="de-DE" altLang="de-DE" sz="3600" b="0" i="0" u="none" strike="noStrike" cap="none" normalizeH="0" baseline="0" dirty="0" err="1">
                <a:ln>
                  <a:noFill/>
                </a:ln>
                <a:solidFill>
                  <a:schemeClr val="tx1"/>
                </a:solidFill>
                <a:effectLst/>
                <a:latin typeface="Arial" panose="020B0604020202020204" pitchFamily="34" charset="0"/>
              </a:rPr>
              <a:t>layout</a:t>
            </a:r>
            <a:endParaRPr lang="de-DE" sz="3600" dirty="0"/>
          </a:p>
        </p:txBody>
      </p:sp>
      <p:sp>
        <p:nvSpPr>
          <p:cNvPr id="3" name="Foliennummernplatzhalter 2">
            <a:extLst>
              <a:ext uri="{FF2B5EF4-FFF2-40B4-BE49-F238E27FC236}">
                <a16:creationId xmlns:a16="http://schemas.microsoft.com/office/drawing/2014/main" id="{0F95EA9F-8AA7-4A18-B75A-6B7F78C5063A}"/>
              </a:ext>
            </a:extLst>
          </p:cNvPr>
          <p:cNvSpPr>
            <a:spLocks noGrp="1"/>
          </p:cNvSpPr>
          <p:nvPr>
            <p:ph type="sldNum" sz="quarter" idx="8"/>
          </p:nvPr>
        </p:nvSpPr>
        <p:spPr>
          <a:xfrm>
            <a:off x="8740683" y="6247908"/>
            <a:ext cx="7361197" cy="1105513"/>
          </a:xfrm>
        </p:spPr>
        <p:txBody>
          <a:bodyPr/>
          <a:lstStyle/>
          <a:p>
            <a:pPr lvl="0"/>
            <a:fld id="{710B8EA6-9440-4CBE-A916-9B1BC747F3F5}" type="slidenum">
              <a:rPr lang="de-DE" smtClean="0"/>
              <a:t>12</a:t>
            </a:fld>
            <a:endParaRPr lang="de-DE"/>
          </a:p>
        </p:txBody>
      </p:sp>
      <p:graphicFrame>
        <p:nvGraphicFramePr>
          <p:cNvPr id="4" name="Tabelle 3">
            <a:extLst>
              <a:ext uri="{FF2B5EF4-FFF2-40B4-BE49-F238E27FC236}">
                <a16:creationId xmlns:a16="http://schemas.microsoft.com/office/drawing/2014/main" id="{D7ABBC52-7FC9-419E-B1CB-BDAF87CB3624}"/>
              </a:ext>
            </a:extLst>
          </p:cNvPr>
          <p:cNvGraphicFramePr>
            <a:graphicFrameLocks noGrp="1"/>
          </p:cNvGraphicFramePr>
          <p:nvPr>
            <p:extLst>
              <p:ext uri="{D42A27DB-BD31-4B8C-83A1-F6EECF244321}">
                <p14:modId xmlns:p14="http://schemas.microsoft.com/office/powerpoint/2010/main" val="781352451"/>
              </p:ext>
            </p:extLst>
          </p:nvPr>
        </p:nvGraphicFramePr>
        <p:xfrm>
          <a:off x="6764003" y="1210408"/>
          <a:ext cx="2772053" cy="3520440"/>
        </p:xfrm>
        <a:graphic>
          <a:graphicData uri="http://schemas.openxmlformats.org/drawingml/2006/table">
            <a:tbl>
              <a:tblPr/>
              <a:tblGrid>
                <a:gridCol w="1390597">
                  <a:extLst>
                    <a:ext uri="{9D8B030D-6E8A-4147-A177-3AD203B41FA5}">
                      <a16:colId xmlns:a16="http://schemas.microsoft.com/office/drawing/2014/main" val="3729860432"/>
                    </a:ext>
                  </a:extLst>
                </a:gridCol>
                <a:gridCol w="1381456">
                  <a:extLst>
                    <a:ext uri="{9D8B030D-6E8A-4147-A177-3AD203B41FA5}">
                      <a16:colId xmlns:a16="http://schemas.microsoft.com/office/drawing/2014/main" val="1439040252"/>
                    </a:ext>
                  </a:extLst>
                </a:gridCol>
              </a:tblGrid>
              <a:tr h="142509">
                <a:tc>
                  <a:txBody>
                    <a:bodyPr/>
                    <a:lstStyle/>
                    <a:p>
                      <a:pPr rtl="0"/>
                      <a:r>
                        <a:rPr lang="de-DE" sz="1050" b="1" dirty="0"/>
                        <a:t>Name</a:t>
                      </a:r>
                      <a:r>
                        <a:rPr lang="de-DE" sz="1050" dirty="0"/>
                        <a:t> </a:t>
                      </a:r>
                    </a:p>
                  </a:txBody>
                  <a:tcPr marL="0" marR="0" marT="0" marB="0" anchor="ctr">
                    <a:lnL>
                      <a:noFill/>
                    </a:lnL>
                    <a:lnR>
                      <a:noFill/>
                    </a:lnR>
                    <a:lnT>
                      <a:noFill/>
                    </a:lnT>
                    <a:lnB>
                      <a:noFill/>
                    </a:lnB>
                  </a:tcPr>
                </a:tc>
                <a:tc>
                  <a:txBody>
                    <a:bodyPr/>
                    <a:lstStyle/>
                    <a:p>
                      <a:pPr rtl="0"/>
                      <a:r>
                        <a:rPr lang="de-DE" sz="1050" b="1" dirty="0"/>
                        <a:t>Institution</a:t>
                      </a:r>
                      <a:r>
                        <a:rPr lang="de-DE" sz="1050" dirty="0"/>
                        <a:t> </a:t>
                      </a:r>
                    </a:p>
                  </a:txBody>
                  <a:tcPr marL="0" marR="0" marT="0" marB="0" anchor="ctr">
                    <a:lnL>
                      <a:noFill/>
                    </a:lnL>
                    <a:lnR>
                      <a:noFill/>
                    </a:lnR>
                    <a:lnT>
                      <a:noFill/>
                    </a:lnT>
                    <a:lnB>
                      <a:noFill/>
                    </a:lnB>
                  </a:tcPr>
                </a:tc>
                <a:extLst>
                  <a:ext uri="{0D108BD9-81ED-4DB2-BD59-A6C34878D82A}">
                    <a16:rowId xmlns:a16="http://schemas.microsoft.com/office/drawing/2014/main" val="699400262"/>
                  </a:ext>
                </a:extLst>
              </a:tr>
              <a:tr h="142509">
                <a:tc>
                  <a:txBody>
                    <a:bodyPr/>
                    <a:lstStyle/>
                    <a:p>
                      <a:pPr rtl="0"/>
                      <a:r>
                        <a:rPr lang="de-DE" sz="1050" dirty="0"/>
                        <a:t>Anna Green</a:t>
                      </a:r>
                    </a:p>
                  </a:txBody>
                  <a:tcPr marL="0" marR="0" marT="0" marB="0" anchor="ctr">
                    <a:lnL>
                      <a:noFill/>
                    </a:lnL>
                    <a:lnR>
                      <a:noFill/>
                    </a:lnR>
                    <a:lnT>
                      <a:noFill/>
                    </a:lnT>
                    <a:lnB>
                      <a:noFill/>
                    </a:lnB>
                    <a:solidFill>
                      <a:srgbClr val="99FF99"/>
                    </a:solidFill>
                  </a:tcPr>
                </a:tc>
                <a:tc>
                  <a:txBody>
                    <a:bodyPr/>
                    <a:lstStyle/>
                    <a:p>
                      <a:pPr rtl="0"/>
                      <a:r>
                        <a:rPr lang="de-DE" sz="1050"/>
                        <a:t>Nikhef</a:t>
                      </a:r>
                    </a:p>
                  </a:txBody>
                  <a:tcPr marL="0" marR="0" marT="0" marB="0" anchor="ctr">
                    <a:lnL>
                      <a:noFill/>
                    </a:lnL>
                    <a:lnR>
                      <a:noFill/>
                    </a:lnR>
                    <a:lnT>
                      <a:noFill/>
                    </a:lnT>
                    <a:lnB>
                      <a:noFill/>
                    </a:lnB>
                  </a:tcPr>
                </a:tc>
                <a:extLst>
                  <a:ext uri="{0D108BD9-81ED-4DB2-BD59-A6C34878D82A}">
                    <a16:rowId xmlns:a16="http://schemas.microsoft.com/office/drawing/2014/main" val="2676679705"/>
                  </a:ext>
                </a:extLst>
              </a:tr>
              <a:tr h="142509">
                <a:tc>
                  <a:txBody>
                    <a:bodyPr/>
                    <a:lstStyle/>
                    <a:p>
                      <a:pPr rtl="0"/>
                      <a:r>
                        <a:rPr lang="de-DE" sz="1050" dirty="0"/>
                        <a:t>Antonio Perreca</a:t>
                      </a:r>
                    </a:p>
                  </a:txBody>
                  <a:tcPr marL="0" marR="0" marT="0" marB="0" anchor="ctr">
                    <a:lnL>
                      <a:noFill/>
                    </a:lnL>
                    <a:lnR>
                      <a:noFill/>
                    </a:lnR>
                    <a:lnT>
                      <a:noFill/>
                    </a:lnT>
                    <a:lnB>
                      <a:noFill/>
                    </a:lnB>
                    <a:solidFill>
                      <a:srgbClr val="99FF99"/>
                    </a:solidFill>
                  </a:tcPr>
                </a:tc>
                <a:tc>
                  <a:txBody>
                    <a:bodyPr/>
                    <a:lstStyle/>
                    <a:p>
                      <a:pPr rtl="0"/>
                      <a:r>
                        <a:rPr lang="de-DE" sz="1050"/>
                        <a:t>Trento University</a:t>
                      </a:r>
                    </a:p>
                  </a:txBody>
                  <a:tcPr marL="0" marR="0" marT="0" marB="0" anchor="ctr">
                    <a:lnL>
                      <a:noFill/>
                    </a:lnL>
                    <a:lnR>
                      <a:noFill/>
                    </a:lnR>
                    <a:lnT>
                      <a:noFill/>
                    </a:lnT>
                    <a:lnB>
                      <a:noFill/>
                    </a:lnB>
                  </a:tcPr>
                </a:tc>
                <a:extLst>
                  <a:ext uri="{0D108BD9-81ED-4DB2-BD59-A6C34878D82A}">
                    <a16:rowId xmlns:a16="http://schemas.microsoft.com/office/drawing/2014/main" val="2312460325"/>
                  </a:ext>
                </a:extLst>
              </a:tr>
              <a:tr h="142509">
                <a:tc>
                  <a:txBody>
                    <a:bodyPr/>
                    <a:lstStyle/>
                    <a:p>
                      <a:pPr rtl="0"/>
                      <a:r>
                        <a:rPr lang="de-DE" sz="1050" dirty="0"/>
                        <a:t>Jerome </a:t>
                      </a:r>
                      <a:r>
                        <a:rPr lang="de-DE" sz="1050" dirty="0" err="1"/>
                        <a:t>Degallaix</a:t>
                      </a:r>
                      <a:endParaRPr lang="de-DE" sz="1050" dirty="0"/>
                    </a:p>
                  </a:txBody>
                  <a:tcPr marL="0" marR="0" marT="0" marB="0" anchor="ctr">
                    <a:lnL>
                      <a:noFill/>
                    </a:lnL>
                    <a:lnR>
                      <a:noFill/>
                    </a:lnR>
                    <a:lnT>
                      <a:noFill/>
                    </a:lnT>
                    <a:lnB>
                      <a:noFill/>
                    </a:lnB>
                    <a:solidFill>
                      <a:srgbClr val="99FF99"/>
                    </a:solidFill>
                  </a:tcPr>
                </a:tc>
                <a:tc>
                  <a:txBody>
                    <a:bodyPr/>
                    <a:lstStyle/>
                    <a:p>
                      <a:pPr rtl="0"/>
                      <a:r>
                        <a:rPr lang="de-DE" sz="1050"/>
                        <a:t>LN2P3</a:t>
                      </a:r>
                    </a:p>
                  </a:txBody>
                  <a:tcPr marL="0" marR="0" marT="0" marB="0" anchor="ctr">
                    <a:lnL>
                      <a:noFill/>
                    </a:lnL>
                    <a:lnR>
                      <a:noFill/>
                    </a:lnR>
                    <a:lnT>
                      <a:noFill/>
                    </a:lnT>
                    <a:lnB>
                      <a:noFill/>
                    </a:lnB>
                  </a:tcPr>
                </a:tc>
                <a:extLst>
                  <a:ext uri="{0D108BD9-81ED-4DB2-BD59-A6C34878D82A}">
                    <a16:rowId xmlns:a16="http://schemas.microsoft.com/office/drawing/2014/main" val="208835853"/>
                  </a:ext>
                </a:extLst>
              </a:tr>
              <a:tr h="142509">
                <a:tc>
                  <a:txBody>
                    <a:bodyPr/>
                    <a:lstStyle/>
                    <a:p>
                      <a:pPr rtl="0"/>
                      <a:r>
                        <a:rPr lang="de-DE" sz="1050" dirty="0"/>
                        <a:t>Daniel Brown</a:t>
                      </a:r>
                    </a:p>
                  </a:txBody>
                  <a:tcPr marL="0" marR="0" marT="0" marB="0" anchor="ctr">
                    <a:lnL>
                      <a:noFill/>
                    </a:lnL>
                    <a:lnR>
                      <a:noFill/>
                    </a:lnR>
                    <a:lnT>
                      <a:noFill/>
                    </a:lnT>
                    <a:lnB>
                      <a:noFill/>
                    </a:lnB>
                    <a:solidFill>
                      <a:srgbClr val="99FF99"/>
                    </a:solidFill>
                  </a:tcPr>
                </a:tc>
                <a:tc>
                  <a:txBody>
                    <a:bodyPr/>
                    <a:lstStyle/>
                    <a:p>
                      <a:pPr rtl="0"/>
                      <a:r>
                        <a:rPr lang="de-DE" sz="1050"/>
                        <a:t>Adelaide University</a:t>
                      </a:r>
                    </a:p>
                  </a:txBody>
                  <a:tcPr marL="0" marR="0" marT="0" marB="0" anchor="ctr">
                    <a:lnL>
                      <a:noFill/>
                    </a:lnL>
                    <a:lnR>
                      <a:noFill/>
                    </a:lnR>
                    <a:lnT>
                      <a:noFill/>
                    </a:lnT>
                    <a:lnB>
                      <a:noFill/>
                    </a:lnB>
                  </a:tcPr>
                </a:tc>
                <a:extLst>
                  <a:ext uri="{0D108BD9-81ED-4DB2-BD59-A6C34878D82A}">
                    <a16:rowId xmlns:a16="http://schemas.microsoft.com/office/drawing/2014/main" val="3254140661"/>
                  </a:ext>
                </a:extLst>
              </a:tr>
              <a:tr h="142509">
                <a:tc>
                  <a:txBody>
                    <a:bodyPr/>
                    <a:lstStyle/>
                    <a:p>
                      <a:pPr rtl="0"/>
                      <a:r>
                        <a:rPr lang="de-DE" sz="1050" dirty="0"/>
                        <a:t>Marco </a:t>
                      </a:r>
                      <a:r>
                        <a:rPr lang="de-DE" sz="1050" dirty="0" err="1"/>
                        <a:t>Vardaro</a:t>
                      </a:r>
                      <a:endParaRPr lang="de-DE" sz="1050" dirty="0"/>
                    </a:p>
                  </a:txBody>
                  <a:tcPr marL="0" marR="0" marT="0" marB="0" anchor="ctr">
                    <a:lnL>
                      <a:noFill/>
                    </a:lnL>
                    <a:lnR>
                      <a:noFill/>
                    </a:lnR>
                    <a:lnT>
                      <a:noFill/>
                    </a:lnT>
                    <a:lnB>
                      <a:noFill/>
                    </a:lnB>
                    <a:solidFill>
                      <a:srgbClr val="99FF99"/>
                    </a:solidFill>
                  </a:tcPr>
                </a:tc>
                <a:tc>
                  <a:txBody>
                    <a:bodyPr/>
                    <a:lstStyle/>
                    <a:p>
                      <a:pPr rtl="0"/>
                      <a:r>
                        <a:rPr lang="de-DE" sz="1050"/>
                        <a:t>Nikhef</a:t>
                      </a:r>
                    </a:p>
                  </a:txBody>
                  <a:tcPr marL="0" marR="0" marT="0" marB="0" anchor="ctr">
                    <a:lnL>
                      <a:noFill/>
                    </a:lnL>
                    <a:lnR>
                      <a:noFill/>
                    </a:lnR>
                    <a:lnT>
                      <a:noFill/>
                    </a:lnT>
                    <a:lnB>
                      <a:noFill/>
                    </a:lnB>
                  </a:tcPr>
                </a:tc>
                <a:extLst>
                  <a:ext uri="{0D108BD9-81ED-4DB2-BD59-A6C34878D82A}">
                    <a16:rowId xmlns:a16="http://schemas.microsoft.com/office/drawing/2014/main" val="3021263188"/>
                  </a:ext>
                </a:extLst>
              </a:tr>
              <a:tr h="142509">
                <a:tc>
                  <a:txBody>
                    <a:bodyPr/>
                    <a:lstStyle/>
                    <a:p>
                      <a:pPr rtl="0"/>
                      <a:r>
                        <a:rPr lang="de-DE" sz="1050" dirty="0"/>
                        <a:t>Giacomo </a:t>
                      </a:r>
                      <a:r>
                        <a:rPr lang="de-DE" sz="1050" dirty="0" err="1"/>
                        <a:t>Ciani</a:t>
                      </a:r>
                      <a:endParaRPr lang="de-DE" sz="1050" dirty="0"/>
                    </a:p>
                  </a:txBody>
                  <a:tcPr marL="0" marR="0" marT="0" marB="0" anchor="ctr">
                    <a:lnL>
                      <a:noFill/>
                    </a:lnL>
                    <a:lnR>
                      <a:noFill/>
                    </a:lnR>
                    <a:lnT>
                      <a:noFill/>
                    </a:lnT>
                    <a:lnB>
                      <a:noFill/>
                    </a:lnB>
                    <a:solidFill>
                      <a:srgbClr val="99FF99"/>
                    </a:solidFill>
                  </a:tcPr>
                </a:tc>
                <a:tc>
                  <a:txBody>
                    <a:bodyPr/>
                    <a:lstStyle/>
                    <a:p>
                      <a:pPr rtl="0"/>
                      <a:r>
                        <a:rPr lang="de-DE" sz="1050"/>
                        <a:t>Trento University</a:t>
                      </a:r>
                    </a:p>
                  </a:txBody>
                  <a:tcPr marL="0" marR="0" marT="0" marB="0" anchor="ctr">
                    <a:lnL>
                      <a:noFill/>
                    </a:lnL>
                    <a:lnR>
                      <a:noFill/>
                    </a:lnR>
                    <a:lnT>
                      <a:noFill/>
                    </a:lnT>
                    <a:lnB>
                      <a:noFill/>
                    </a:lnB>
                  </a:tcPr>
                </a:tc>
                <a:extLst>
                  <a:ext uri="{0D108BD9-81ED-4DB2-BD59-A6C34878D82A}">
                    <a16:rowId xmlns:a16="http://schemas.microsoft.com/office/drawing/2014/main" val="777928461"/>
                  </a:ext>
                </a:extLst>
              </a:tr>
              <a:tr h="142509">
                <a:tc>
                  <a:txBody>
                    <a:bodyPr/>
                    <a:lstStyle/>
                    <a:p>
                      <a:pPr rtl="0"/>
                      <a:r>
                        <a:rPr lang="de-DE" sz="1050" dirty="0"/>
                        <a:t>Julia Casanueva</a:t>
                      </a:r>
                    </a:p>
                  </a:txBody>
                  <a:tcPr marL="0" marR="0" marT="0" marB="0" anchor="ctr">
                    <a:lnL>
                      <a:noFill/>
                    </a:lnL>
                    <a:lnR>
                      <a:noFill/>
                    </a:lnR>
                    <a:lnT>
                      <a:noFill/>
                    </a:lnT>
                    <a:lnB>
                      <a:noFill/>
                    </a:lnB>
                    <a:solidFill>
                      <a:srgbClr val="99FF99"/>
                    </a:solidFill>
                  </a:tcPr>
                </a:tc>
                <a:tc>
                  <a:txBody>
                    <a:bodyPr/>
                    <a:lstStyle/>
                    <a:p>
                      <a:pPr rtl="0"/>
                      <a:r>
                        <a:rPr lang="de-DE" sz="1050"/>
                        <a:t>EGO</a:t>
                      </a:r>
                    </a:p>
                  </a:txBody>
                  <a:tcPr marL="0" marR="0" marT="0" marB="0" anchor="ctr">
                    <a:lnL>
                      <a:noFill/>
                    </a:lnL>
                    <a:lnR>
                      <a:noFill/>
                    </a:lnR>
                    <a:lnT>
                      <a:noFill/>
                    </a:lnT>
                    <a:lnB>
                      <a:noFill/>
                    </a:lnB>
                  </a:tcPr>
                </a:tc>
                <a:extLst>
                  <a:ext uri="{0D108BD9-81ED-4DB2-BD59-A6C34878D82A}">
                    <a16:rowId xmlns:a16="http://schemas.microsoft.com/office/drawing/2014/main" val="3099835634"/>
                  </a:ext>
                </a:extLst>
              </a:tr>
              <a:tr h="142509">
                <a:tc>
                  <a:txBody>
                    <a:bodyPr/>
                    <a:lstStyle/>
                    <a:p>
                      <a:pPr rtl="0"/>
                      <a:r>
                        <a:rPr lang="de-DE" sz="1050" dirty="0"/>
                        <a:t>Nathan Holland</a:t>
                      </a:r>
                    </a:p>
                  </a:txBody>
                  <a:tcPr marL="0" marR="0" marT="0" marB="0" anchor="ctr">
                    <a:lnL>
                      <a:noFill/>
                    </a:lnL>
                    <a:lnR>
                      <a:noFill/>
                    </a:lnR>
                    <a:lnT>
                      <a:noFill/>
                    </a:lnT>
                    <a:lnB>
                      <a:noFill/>
                    </a:lnB>
                    <a:solidFill>
                      <a:srgbClr val="99FF99"/>
                    </a:solidFill>
                  </a:tcPr>
                </a:tc>
                <a:tc>
                  <a:txBody>
                    <a:bodyPr/>
                    <a:lstStyle/>
                    <a:p>
                      <a:pPr rtl="0"/>
                      <a:r>
                        <a:rPr lang="de-DE" sz="1050"/>
                        <a:t>Nikhef</a:t>
                      </a:r>
                    </a:p>
                  </a:txBody>
                  <a:tcPr marL="0" marR="0" marT="0" marB="0" anchor="ctr">
                    <a:lnL>
                      <a:noFill/>
                    </a:lnL>
                    <a:lnR>
                      <a:noFill/>
                    </a:lnR>
                    <a:lnT>
                      <a:noFill/>
                    </a:lnT>
                    <a:lnB>
                      <a:noFill/>
                    </a:lnB>
                  </a:tcPr>
                </a:tc>
                <a:extLst>
                  <a:ext uri="{0D108BD9-81ED-4DB2-BD59-A6C34878D82A}">
                    <a16:rowId xmlns:a16="http://schemas.microsoft.com/office/drawing/2014/main" val="2408106522"/>
                  </a:ext>
                </a:extLst>
              </a:tr>
              <a:tr h="142509">
                <a:tc>
                  <a:txBody>
                    <a:bodyPr/>
                    <a:lstStyle/>
                    <a:p>
                      <a:pPr rtl="0"/>
                      <a:r>
                        <a:rPr lang="de-DE" sz="1050" dirty="0"/>
                        <a:t>Leonardo </a:t>
                      </a:r>
                      <a:r>
                        <a:rPr lang="de-DE" sz="1050" dirty="0" err="1"/>
                        <a:t>Lucchesi</a:t>
                      </a:r>
                      <a:endParaRPr lang="de-DE" sz="1050" dirty="0"/>
                    </a:p>
                  </a:txBody>
                  <a:tcPr marL="0" marR="0" marT="0" marB="0" anchor="ctr">
                    <a:lnL>
                      <a:noFill/>
                    </a:lnL>
                    <a:lnR>
                      <a:noFill/>
                    </a:lnR>
                    <a:lnT>
                      <a:noFill/>
                    </a:lnT>
                    <a:lnB>
                      <a:noFill/>
                    </a:lnB>
                    <a:solidFill>
                      <a:srgbClr val="99FF99"/>
                    </a:solidFill>
                  </a:tcPr>
                </a:tc>
                <a:tc>
                  <a:txBody>
                    <a:bodyPr/>
                    <a:lstStyle/>
                    <a:p>
                      <a:pPr rtl="0"/>
                      <a:r>
                        <a:rPr lang="de-DE" sz="1050"/>
                        <a:t>INFN Pisa</a:t>
                      </a:r>
                    </a:p>
                  </a:txBody>
                  <a:tcPr marL="0" marR="0" marT="0" marB="0" anchor="ctr">
                    <a:lnL>
                      <a:noFill/>
                    </a:lnL>
                    <a:lnR>
                      <a:noFill/>
                    </a:lnR>
                    <a:lnT>
                      <a:noFill/>
                    </a:lnT>
                    <a:lnB>
                      <a:noFill/>
                    </a:lnB>
                  </a:tcPr>
                </a:tc>
                <a:extLst>
                  <a:ext uri="{0D108BD9-81ED-4DB2-BD59-A6C34878D82A}">
                    <a16:rowId xmlns:a16="http://schemas.microsoft.com/office/drawing/2014/main" val="3185088222"/>
                  </a:ext>
                </a:extLst>
              </a:tr>
              <a:tr h="142509">
                <a:tc>
                  <a:txBody>
                    <a:bodyPr/>
                    <a:lstStyle/>
                    <a:p>
                      <a:pPr rtl="0"/>
                      <a:r>
                        <a:rPr lang="de-DE" sz="1050" dirty="0"/>
                        <a:t>Antonino </a:t>
                      </a:r>
                      <a:r>
                        <a:rPr lang="de-DE" sz="1050" dirty="0" err="1"/>
                        <a:t>Chiummo</a:t>
                      </a:r>
                      <a:endParaRPr lang="de-DE" sz="1050" dirty="0"/>
                    </a:p>
                  </a:txBody>
                  <a:tcPr marL="0" marR="0" marT="0" marB="0" anchor="ctr">
                    <a:lnL>
                      <a:noFill/>
                    </a:lnL>
                    <a:lnR>
                      <a:noFill/>
                    </a:lnR>
                    <a:lnT>
                      <a:noFill/>
                    </a:lnT>
                    <a:lnB>
                      <a:noFill/>
                    </a:lnB>
                    <a:solidFill>
                      <a:srgbClr val="99FF99"/>
                    </a:solidFill>
                  </a:tcPr>
                </a:tc>
                <a:tc>
                  <a:txBody>
                    <a:bodyPr/>
                    <a:lstStyle/>
                    <a:p>
                      <a:pPr rtl="0"/>
                      <a:r>
                        <a:rPr lang="de-DE" sz="1050"/>
                        <a:t>EGO</a:t>
                      </a:r>
                    </a:p>
                  </a:txBody>
                  <a:tcPr marL="0" marR="0" marT="0" marB="0" anchor="ctr">
                    <a:lnL>
                      <a:noFill/>
                    </a:lnL>
                    <a:lnR>
                      <a:noFill/>
                    </a:lnR>
                    <a:lnT>
                      <a:noFill/>
                    </a:lnT>
                    <a:lnB>
                      <a:noFill/>
                    </a:lnB>
                  </a:tcPr>
                </a:tc>
                <a:extLst>
                  <a:ext uri="{0D108BD9-81ED-4DB2-BD59-A6C34878D82A}">
                    <a16:rowId xmlns:a16="http://schemas.microsoft.com/office/drawing/2014/main" val="2839227241"/>
                  </a:ext>
                </a:extLst>
              </a:tr>
              <a:tr h="142509">
                <a:tc>
                  <a:txBody>
                    <a:bodyPr/>
                    <a:lstStyle/>
                    <a:p>
                      <a:pPr rtl="0"/>
                      <a:r>
                        <a:rPr lang="de-DE" sz="1050" dirty="0"/>
                        <a:t>Francesca Spada</a:t>
                      </a:r>
                    </a:p>
                  </a:txBody>
                  <a:tcPr marL="0" marR="0" marT="0" marB="0" anchor="ctr">
                    <a:lnL>
                      <a:noFill/>
                    </a:lnL>
                    <a:lnR>
                      <a:noFill/>
                    </a:lnR>
                    <a:lnT>
                      <a:noFill/>
                    </a:lnT>
                    <a:lnB>
                      <a:noFill/>
                    </a:lnB>
                    <a:solidFill>
                      <a:srgbClr val="99FF99"/>
                    </a:solidFill>
                  </a:tcPr>
                </a:tc>
                <a:tc>
                  <a:txBody>
                    <a:bodyPr/>
                    <a:lstStyle/>
                    <a:p>
                      <a:pPr rtl="0"/>
                      <a:r>
                        <a:rPr lang="de-DE" sz="1050"/>
                        <a:t>INFN PIsa</a:t>
                      </a:r>
                    </a:p>
                  </a:txBody>
                  <a:tcPr marL="0" marR="0" marT="0" marB="0" anchor="ctr">
                    <a:lnL>
                      <a:noFill/>
                    </a:lnL>
                    <a:lnR>
                      <a:noFill/>
                    </a:lnR>
                    <a:lnT>
                      <a:noFill/>
                    </a:lnT>
                    <a:lnB>
                      <a:noFill/>
                    </a:lnB>
                  </a:tcPr>
                </a:tc>
                <a:extLst>
                  <a:ext uri="{0D108BD9-81ED-4DB2-BD59-A6C34878D82A}">
                    <a16:rowId xmlns:a16="http://schemas.microsoft.com/office/drawing/2014/main" val="287240048"/>
                  </a:ext>
                </a:extLst>
              </a:tr>
              <a:tr h="142509">
                <a:tc>
                  <a:txBody>
                    <a:bodyPr/>
                    <a:lstStyle/>
                    <a:p>
                      <a:pPr rtl="0"/>
                      <a:r>
                        <a:rPr lang="de-DE" sz="1050" dirty="0"/>
                        <a:t>Sebastian Steinlechner</a:t>
                      </a:r>
                    </a:p>
                  </a:txBody>
                  <a:tcPr marL="0" marR="0" marT="0" marB="0" anchor="ctr">
                    <a:lnL>
                      <a:noFill/>
                    </a:lnL>
                    <a:lnR>
                      <a:noFill/>
                    </a:lnR>
                    <a:lnT>
                      <a:noFill/>
                    </a:lnT>
                    <a:lnB>
                      <a:noFill/>
                    </a:lnB>
                    <a:solidFill>
                      <a:srgbClr val="99FF99"/>
                    </a:solidFill>
                  </a:tcPr>
                </a:tc>
                <a:tc>
                  <a:txBody>
                    <a:bodyPr/>
                    <a:lstStyle/>
                    <a:p>
                      <a:pPr rtl="0"/>
                      <a:r>
                        <a:rPr lang="de-DE" sz="1050"/>
                        <a:t>Maastricht University</a:t>
                      </a:r>
                    </a:p>
                  </a:txBody>
                  <a:tcPr marL="0" marR="0" marT="0" marB="0" anchor="ctr">
                    <a:lnL>
                      <a:noFill/>
                    </a:lnL>
                    <a:lnR>
                      <a:noFill/>
                    </a:lnR>
                    <a:lnT>
                      <a:noFill/>
                    </a:lnT>
                    <a:lnB>
                      <a:noFill/>
                    </a:lnB>
                  </a:tcPr>
                </a:tc>
                <a:extLst>
                  <a:ext uri="{0D108BD9-81ED-4DB2-BD59-A6C34878D82A}">
                    <a16:rowId xmlns:a16="http://schemas.microsoft.com/office/drawing/2014/main" val="3617672005"/>
                  </a:ext>
                </a:extLst>
              </a:tr>
              <a:tr h="142509">
                <a:tc>
                  <a:txBody>
                    <a:bodyPr/>
                    <a:lstStyle/>
                    <a:p>
                      <a:pPr rtl="0"/>
                      <a:r>
                        <a:rPr lang="de-DE" sz="1050"/>
                        <a:t>Paolo Ruggi</a:t>
                      </a:r>
                    </a:p>
                  </a:txBody>
                  <a:tcPr marL="0" marR="0" marT="0" marB="0" anchor="ctr">
                    <a:lnL>
                      <a:noFill/>
                    </a:lnL>
                    <a:lnR>
                      <a:noFill/>
                    </a:lnR>
                    <a:lnT>
                      <a:noFill/>
                    </a:lnT>
                    <a:lnB>
                      <a:noFill/>
                    </a:lnB>
                    <a:solidFill>
                      <a:srgbClr val="99FF99"/>
                    </a:solidFill>
                  </a:tcPr>
                </a:tc>
                <a:tc>
                  <a:txBody>
                    <a:bodyPr/>
                    <a:lstStyle/>
                    <a:p>
                      <a:pPr rtl="0"/>
                      <a:r>
                        <a:rPr lang="de-DE" sz="1050" dirty="0"/>
                        <a:t>EGO</a:t>
                      </a:r>
                    </a:p>
                  </a:txBody>
                  <a:tcPr marL="0" marR="0" marT="0" marB="0" anchor="ctr">
                    <a:lnL>
                      <a:noFill/>
                    </a:lnL>
                    <a:lnR>
                      <a:noFill/>
                    </a:lnR>
                    <a:lnT>
                      <a:noFill/>
                    </a:lnT>
                    <a:lnB>
                      <a:noFill/>
                    </a:lnB>
                  </a:tcPr>
                </a:tc>
                <a:extLst>
                  <a:ext uri="{0D108BD9-81ED-4DB2-BD59-A6C34878D82A}">
                    <a16:rowId xmlns:a16="http://schemas.microsoft.com/office/drawing/2014/main" val="2237106719"/>
                  </a:ext>
                </a:extLst>
              </a:tr>
              <a:tr h="142509">
                <a:tc>
                  <a:txBody>
                    <a:bodyPr/>
                    <a:lstStyle/>
                    <a:p>
                      <a:pPr rtl="0"/>
                      <a:r>
                        <a:rPr lang="de-DE" sz="1050" dirty="0"/>
                        <a:t>Conor Mow-Lowry</a:t>
                      </a:r>
                    </a:p>
                  </a:txBody>
                  <a:tcPr marL="0" marR="0" marT="0" marB="0" anchor="ctr">
                    <a:lnL>
                      <a:noFill/>
                    </a:lnL>
                    <a:lnR>
                      <a:noFill/>
                    </a:lnR>
                    <a:lnT>
                      <a:noFill/>
                    </a:lnT>
                    <a:lnB>
                      <a:noFill/>
                    </a:lnB>
                    <a:solidFill>
                      <a:srgbClr val="99FF99"/>
                    </a:solidFill>
                  </a:tcPr>
                </a:tc>
                <a:tc>
                  <a:txBody>
                    <a:bodyPr/>
                    <a:lstStyle/>
                    <a:p>
                      <a:pPr rtl="0"/>
                      <a:r>
                        <a:rPr lang="de-DE" sz="1050" dirty="0" err="1"/>
                        <a:t>Nikhef</a:t>
                      </a:r>
                      <a:endParaRPr lang="de-DE" sz="1050" dirty="0"/>
                    </a:p>
                  </a:txBody>
                  <a:tcPr marL="0" marR="0" marT="0" marB="0" anchor="ctr">
                    <a:lnL>
                      <a:noFill/>
                    </a:lnL>
                    <a:lnR>
                      <a:noFill/>
                    </a:lnR>
                    <a:lnT>
                      <a:noFill/>
                    </a:lnT>
                    <a:lnB>
                      <a:noFill/>
                    </a:lnB>
                  </a:tcPr>
                </a:tc>
                <a:extLst>
                  <a:ext uri="{0D108BD9-81ED-4DB2-BD59-A6C34878D82A}">
                    <a16:rowId xmlns:a16="http://schemas.microsoft.com/office/drawing/2014/main" val="3472611476"/>
                  </a:ext>
                </a:extLst>
              </a:tr>
              <a:tr h="142509">
                <a:tc>
                  <a:txBody>
                    <a:bodyPr/>
                    <a:lstStyle/>
                    <a:p>
                      <a:pPr rtl="0"/>
                      <a:r>
                        <a:rPr lang="de-DE" sz="1050" dirty="0"/>
                        <a:t>Julien </a:t>
                      </a:r>
                      <a:r>
                        <a:rPr lang="de-DE" sz="1050" dirty="0" err="1"/>
                        <a:t>Gargiulo</a:t>
                      </a:r>
                      <a:endParaRPr lang="de-DE" sz="1050" dirty="0"/>
                    </a:p>
                  </a:txBody>
                  <a:tcPr marL="0" marR="0" marT="0" marB="0" anchor="ctr">
                    <a:lnL>
                      <a:noFill/>
                    </a:lnL>
                    <a:lnR>
                      <a:noFill/>
                    </a:lnR>
                    <a:lnT>
                      <a:noFill/>
                    </a:lnT>
                    <a:lnB>
                      <a:noFill/>
                    </a:lnB>
                    <a:solidFill>
                      <a:srgbClr val="99FF99"/>
                    </a:solidFill>
                  </a:tcPr>
                </a:tc>
                <a:tc>
                  <a:txBody>
                    <a:bodyPr/>
                    <a:lstStyle/>
                    <a:p>
                      <a:pPr rtl="0"/>
                      <a:r>
                        <a:rPr lang="de-DE" sz="1050" dirty="0"/>
                        <a:t>EGO</a:t>
                      </a:r>
                    </a:p>
                  </a:txBody>
                  <a:tcPr marL="0" marR="0" marT="0" marB="0" anchor="ctr">
                    <a:lnL>
                      <a:noFill/>
                    </a:lnL>
                    <a:lnR>
                      <a:noFill/>
                    </a:lnR>
                    <a:lnT>
                      <a:noFill/>
                    </a:lnT>
                    <a:lnB>
                      <a:noFill/>
                    </a:lnB>
                  </a:tcPr>
                </a:tc>
                <a:extLst>
                  <a:ext uri="{0D108BD9-81ED-4DB2-BD59-A6C34878D82A}">
                    <a16:rowId xmlns:a16="http://schemas.microsoft.com/office/drawing/2014/main" val="2461582717"/>
                  </a:ext>
                </a:extLst>
              </a:tr>
              <a:tr h="142509">
                <a:tc>
                  <a:txBody>
                    <a:bodyPr/>
                    <a:lstStyle/>
                    <a:p>
                      <a:pPr rtl="0"/>
                      <a:r>
                        <a:rPr lang="de-DE" sz="1050" dirty="0"/>
                        <a:t>Antonio </a:t>
                      </a:r>
                      <a:r>
                        <a:rPr lang="de-DE" sz="1050" dirty="0" err="1"/>
                        <a:t>Pasqualetti</a:t>
                      </a:r>
                      <a:endParaRPr lang="de-DE" sz="1050" dirty="0"/>
                    </a:p>
                  </a:txBody>
                  <a:tcPr marL="0" marR="0" marT="0" marB="0" anchor="ctr">
                    <a:lnL>
                      <a:noFill/>
                    </a:lnL>
                    <a:lnR>
                      <a:noFill/>
                    </a:lnR>
                    <a:lnT>
                      <a:noFill/>
                    </a:lnT>
                    <a:lnB>
                      <a:noFill/>
                    </a:lnB>
                    <a:solidFill>
                      <a:srgbClr val="99FF99"/>
                    </a:solidFill>
                  </a:tcPr>
                </a:tc>
                <a:tc>
                  <a:txBody>
                    <a:bodyPr/>
                    <a:lstStyle/>
                    <a:p>
                      <a:pPr rtl="0"/>
                      <a:r>
                        <a:rPr lang="de-DE" sz="1050" dirty="0"/>
                        <a:t>EGO</a:t>
                      </a:r>
                    </a:p>
                  </a:txBody>
                  <a:tcPr marL="0" marR="0" marT="0" marB="0" anchor="ctr">
                    <a:lnL>
                      <a:noFill/>
                    </a:lnL>
                    <a:lnR>
                      <a:noFill/>
                    </a:lnR>
                    <a:lnT>
                      <a:noFill/>
                    </a:lnT>
                    <a:lnB>
                      <a:noFill/>
                    </a:lnB>
                  </a:tcPr>
                </a:tc>
                <a:extLst>
                  <a:ext uri="{0D108BD9-81ED-4DB2-BD59-A6C34878D82A}">
                    <a16:rowId xmlns:a16="http://schemas.microsoft.com/office/drawing/2014/main" val="3298469434"/>
                  </a:ext>
                </a:extLst>
              </a:tr>
              <a:tr h="142509">
                <a:tc>
                  <a:txBody>
                    <a:bodyPr/>
                    <a:lstStyle/>
                    <a:p>
                      <a:pPr rtl="0"/>
                      <a:r>
                        <a:rPr lang="de-DE" sz="1050" dirty="0"/>
                        <a:t>Henk Jan Bulten</a:t>
                      </a:r>
                    </a:p>
                  </a:txBody>
                  <a:tcPr marL="0" marR="0" marT="0" marB="0" anchor="ctr">
                    <a:lnL>
                      <a:noFill/>
                    </a:lnL>
                    <a:lnR>
                      <a:noFill/>
                    </a:lnR>
                    <a:lnT>
                      <a:noFill/>
                    </a:lnT>
                    <a:lnB>
                      <a:noFill/>
                    </a:lnB>
                    <a:solidFill>
                      <a:srgbClr val="99FF99"/>
                    </a:solidFill>
                  </a:tcPr>
                </a:tc>
                <a:tc>
                  <a:txBody>
                    <a:bodyPr/>
                    <a:lstStyle/>
                    <a:p>
                      <a:pPr rtl="0"/>
                      <a:r>
                        <a:rPr lang="de-DE" sz="1050" dirty="0" err="1"/>
                        <a:t>Nikhef</a:t>
                      </a:r>
                      <a:endParaRPr lang="de-DE" sz="1050" dirty="0"/>
                    </a:p>
                  </a:txBody>
                  <a:tcPr marL="0" marR="0" marT="0" marB="0" anchor="ctr">
                    <a:lnL>
                      <a:noFill/>
                    </a:lnL>
                    <a:lnR>
                      <a:noFill/>
                    </a:lnR>
                    <a:lnT>
                      <a:noFill/>
                    </a:lnT>
                    <a:lnB>
                      <a:noFill/>
                    </a:lnB>
                  </a:tcPr>
                </a:tc>
                <a:extLst>
                  <a:ext uri="{0D108BD9-81ED-4DB2-BD59-A6C34878D82A}">
                    <a16:rowId xmlns:a16="http://schemas.microsoft.com/office/drawing/2014/main" val="2803339271"/>
                  </a:ext>
                </a:extLst>
              </a:tr>
              <a:tr h="142509">
                <a:tc>
                  <a:txBody>
                    <a:bodyPr/>
                    <a:lstStyle/>
                    <a:p>
                      <a:pPr rtl="0"/>
                      <a:r>
                        <a:rPr lang="de-DE" sz="1050" dirty="0"/>
                        <a:t>Steffen </a:t>
                      </a:r>
                      <a:r>
                        <a:rPr lang="de-DE" sz="1050" dirty="0" err="1"/>
                        <a:t>Grohman</a:t>
                      </a:r>
                      <a:endParaRPr lang="de-DE" sz="1050" dirty="0"/>
                    </a:p>
                  </a:txBody>
                  <a:tcPr marL="0" marR="0" marT="0" marB="0" anchor="ctr">
                    <a:lnL>
                      <a:noFill/>
                    </a:lnL>
                    <a:lnR>
                      <a:noFill/>
                    </a:lnR>
                    <a:lnT>
                      <a:noFill/>
                    </a:lnT>
                    <a:lnB>
                      <a:noFill/>
                    </a:lnB>
                    <a:solidFill>
                      <a:srgbClr val="99FF99"/>
                    </a:solidFill>
                  </a:tcPr>
                </a:tc>
                <a:tc>
                  <a:txBody>
                    <a:bodyPr/>
                    <a:lstStyle/>
                    <a:p>
                      <a:pPr rtl="0"/>
                      <a:r>
                        <a:rPr lang="de-DE" sz="1050" dirty="0"/>
                        <a:t>KIT</a:t>
                      </a:r>
                    </a:p>
                  </a:txBody>
                  <a:tcPr marL="0" marR="0" marT="0" marB="0" anchor="ctr">
                    <a:lnL>
                      <a:noFill/>
                    </a:lnL>
                    <a:lnR>
                      <a:noFill/>
                    </a:lnR>
                    <a:lnT>
                      <a:noFill/>
                    </a:lnT>
                    <a:lnB>
                      <a:noFill/>
                    </a:lnB>
                  </a:tcPr>
                </a:tc>
                <a:extLst>
                  <a:ext uri="{0D108BD9-81ED-4DB2-BD59-A6C34878D82A}">
                    <a16:rowId xmlns:a16="http://schemas.microsoft.com/office/drawing/2014/main" val="370358850"/>
                  </a:ext>
                </a:extLst>
              </a:tr>
              <a:tr h="142509">
                <a:tc>
                  <a:txBody>
                    <a:bodyPr/>
                    <a:lstStyle/>
                    <a:p>
                      <a:pPr rtl="0"/>
                      <a:r>
                        <a:rPr lang="de-DE" sz="1050" dirty="0"/>
                        <a:t>Fulvio Ricci</a:t>
                      </a:r>
                    </a:p>
                  </a:txBody>
                  <a:tcPr marL="0" marR="0" marT="0" marB="0" anchor="ctr">
                    <a:lnL>
                      <a:noFill/>
                    </a:lnL>
                    <a:lnR>
                      <a:noFill/>
                    </a:lnR>
                    <a:lnT>
                      <a:noFill/>
                    </a:lnT>
                    <a:lnB>
                      <a:noFill/>
                    </a:lnB>
                    <a:solidFill>
                      <a:srgbClr val="99FF99"/>
                    </a:solidFill>
                  </a:tcPr>
                </a:tc>
                <a:tc>
                  <a:txBody>
                    <a:bodyPr/>
                    <a:lstStyle/>
                    <a:p>
                      <a:pPr rtl="0"/>
                      <a:r>
                        <a:rPr lang="de-DE" sz="1050" dirty="0"/>
                        <a:t>Roma 1 University</a:t>
                      </a:r>
                    </a:p>
                  </a:txBody>
                  <a:tcPr marL="0" marR="0" marT="0" marB="0" anchor="ctr">
                    <a:lnL>
                      <a:noFill/>
                    </a:lnL>
                    <a:lnR>
                      <a:noFill/>
                    </a:lnR>
                    <a:lnT>
                      <a:noFill/>
                    </a:lnT>
                    <a:lnB>
                      <a:noFill/>
                    </a:lnB>
                  </a:tcPr>
                </a:tc>
                <a:extLst>
                  <a:ext uri="{0D108BD9-81ED-4DB2-BD59-A6C34878D82A}">
                    <a16:rowId xmlns:a16="http://schemas.microsoft.com/office/drawing/2014/main" val="1089328421"/>
                  </a:ext>
                </a:extLst>
              </a:tr>
              <a:tr h="142509">
                <a:tc>
                  <a:txBody>
                    <a:bodyPr/>
                    <a:lstStyle/>
                    <a:p>
                      <a:pPr rtl="0"/>
                      <a:r>
                        <a:rPr lang="de-DE" sz="1050" dirty="0"/>
                        <a:t>Ettore Majorana</a:t>
                      </a:r>
                    </a:p>
                  </a:txBody>
                  <a:tcPr marL="0" marR="0" marT="0" marB="0" anchor="ctr">
                    <a:lnL>
                      <a:noFill/>
                    </a:lnL>
                    <a:lnR>
                      <a:noFill/>
                    </a:lnR>
                    <a:lnT>
                      <a:noFill/>
                    </a:lnT>
                    <a:lnB>
                      <a:noFill/>
                    </a:lnB>
                    <a:solidFill>
                      <a:srgbClr val="99FF99"/>
                    </a:solidFill>
                  </a:tcPr>
                </a:tc>
                <a:tc>
                  <a:txBody>
                    <a:bodyPr/>
                    <a:lstStyle/>
                    <a:p>
                      <a:pPr rtl="0"/>
                      <a:r>
                        <a:rPr lang="de-DE" sz="1050" dirty="0"/>
                        <a:t>Roma 1 University</a:t>
                      </a:r>
                    </a:p>
                  </a:txBody>
                  <a:tcPr marL="0" marR="0" marT="0" marB="0" anchor="ctr">
                    <a:lnL>
                      <a:noFill/>
                    </a:lnL>
                    <a:lnR>
                      <a:noFill/>
                    </a:lnR>
                    <a:lnT>
                      <a:noFill/>
                    </a:lnT>
                    <a:lnB>
                      <a:noFill/>
                    </a:lnB>
                  </a:tcPr>
                </a:tc>
                <a:extLst>
                  <a:ext uri="{0D108BD9-81ED-4DB2-BD59-A6C34878D82A}">
                    <a16:rowId xmlns:a16="http://schemas.microsoft.com/office/drawing/2014/main" val="141793284"/>
                  </a:ext>
                </a:extLst>
              </a:tr>
              <a:tr h="0">
                <a:tc>
                  <a:txBody>
                    <a:bodyPr/>
                    <a:lstStyle/>
                    <a:p>
                      <a:pPr rtl="0"/>
                      <a:r>
                        <a:rPr lang="de-DE" sz="1050" dirty="0"/>
                        <a:t>Archisman Ghosh</a:t>
                      </a:r>
                    </a:p>
                  </a:txBody>
                  <a:tcPr marL="0" marR="0" marT="0" marB="0" anchor="ctr">
                    <a:lnL>
                      <a:noFill/>
                    </a:lnL>
                    <a:lnR>
                      <a:noFill/>
                    </a:lnR>
                    <a:lnT>
                      <a:noFill/>
                    </a:lnT>
                    <a:lnB>
                      <a:noFill/>
                    </a:lnB>
                    <a:solidFill>
                      <a:srgbClr val="99FF99"/>
                    </a:solidFill>
                  </a:tcPr>
                </a:tc>
                <a:tc>
                  <a:txBody>
                    <a:bodyPr/>
                    <a:lstStyle/>
                    <a:p>
                      <a:pPr rtl="0"/>
                      <a:r>
                        <a:rPr lang="de-DE" sz="1050" dirty="0"/>
                        <a:t>Gent University</a:t>
                      </a:r>
                    </a:p>
                  </a:txBody>
                  <a:tcPr marL="0" marR="0" marT="0" marB="0" anchor="ctr">
                    <a:lnL>
                      <a:noFill/>
                    </a:lnL>
                    <a:lnR>
                      <a:noFill/>
                    </a:lnR>
                    <a:lnT>
                      <a:noFill/>
                    </a:lnT>
                    <a:lnB>
                      <a:noFill/>
                    </a:lnB>
                  </a:tcPr>
                </a:tc>
                <a:extLst>
                  <a:ext uri="{0D108BD9-81ED-4DB2-BD59-A6C34878D82A}">
                    <a16:rowId xmlns:a16="http://schemas.microsoft.com/office/drawing/2014/main" val="2031440968"/>
                  </a:ext>
                </a:extLst>
              </a:tr>
            </a:tbl>
          </a:graphicData>
        </a:graphic>
      </p:graphicFrame>
      <p:graphicFrame>
        <p:nvGraphicFramePr>
          <p:cNvPr id="8" name="Tabelle 7">
            <a:extLst>
              <a:ext uri="{FF2B5EF4-FFF2-40B4-BE49-F238E27FC236}">
                <a16:creationId xmlns:a16="http://schemas.microsoft.com/office/drawing/2014/main" id="{477CC6F9-38A6-4A0E-BEBD-939E1A5A1E52}"/>
              </a:ext>
            </a:extLst>
          </p:cNvPr>
          <p:cNvGraphicFramePr>
            <a:graphicFrameLocks noGrp="1"/>
          </p:cNvGraphicFramePr>
          <p:nvPr>
            <p:extLst>
              <p:ext uri="{D42A27DB-BD31-4B8C-83A1-F6EECF244321}">
                <p14:modId xmlns:p14="http://schemas.microsoft.com/office/powerpoint/2010/main" val="1266029916"/>
              </p:ext>
            </p:extLst>
          </p:nvPr>
        </p:nvGraphicFramePr>
        <p:xfrm>
          <a:off x="9409682" y="1362808"/>
          <a:ext cx="2877009" cy="3040380"/>
        </p:xfrm>
        <a:graphic>
          <a:graphicData uri="http://schemas.openxmlformats.org/drawingml/2006/table">
            <a:tbl>
              <a:tblPr/>
              <a:tblGrid>
                <a:gridCol w="1443248">
                  <a:extLst>
                    <a:ext uri="{9D8B030D-6E8A-4147-A177-3AD203B41FA5}">
                      <a16:colId xmlns:a16="http://schemas.microsoft.com/office/drawing/2014/main" val="2210138706"/>
                    </a:ext>
                  </a:extLst>
                </a:gridCol>
                <a:gridCol w="1433761">
                  <a:extLst>
                    <a:ext uri="{9D8B030D-6E8A-4147-A177-3AD203B41FA5}">
                      <a16:colId xmlns:a16="http://schemas.microsoft.com/office/drawing/2014/main" val="151744757"/>
                    </a:ext>
                  </a:extLst>
                </a:gridCol>
              </a:tblGrid>
              <a:tr h="142509">
                <a:tc>
                  <a:txBody>
                    <a:bodyPr/>
                    <a:lstStyle/>
                    <a:p>
                      <a:pPr rtl="0"/>
                      <a:r>
                        <a:rPr lang="de-DE" sz="1050" dirty="0"/>
                        <a:t>Piero </a:t>
                      </a:r>
                      <a:r>
                        <a:rPr lang="de-DE" sz="1050" dirty="0" err="1"/>
                        <a:t>Rapagnani</a:t>
                      </a:r>
                      <a:endParaRPr lang="de-DE" sz="1050" dirty="0"/>
                    </a:p>
                  </a:txBody>
                  <a:tcPr marL="0" marR="0" marT="0" marB="0" anchor="ctr">
                    <a:lnL>
                      <a:noFill/>
                    </a:lnL>
                    <a:lnR>
                      <a:noFill/>
                    </a:lnR>
                    <a:lnT>
                      <a:noFill/>
                    </a:lnT>
                    <a:lnB>
                      <a:noFill/>
                    </a:lnB>
                    <a:solidFill>
                      <a:srgbClr val="99FF99"/>
                    </a:solidFill>
                  </a:tcPr>
                </a:tc>
                <a:tc>
                  <a:txBody>
                    <a:bodyPr/>
                    <a:lstStyle/>
                    <a:p>
                      <a:pPr rtl="0"/>
                      <a:r>
                        <a:rPr lang="de-DE" sz="1050" dirty="0"/>
                        <a:t>Roma 1 University</a:t>
                      </a:r>
                    </a:p>
                  </a:txBody>
                  <a:tcPr marL="0" marR="0" marT="0" marB="0" anchor="ctr">
                    <a:lnL>
                      <a:noFill/>
                    </a:lnL>
                    <a:lnR>
                      <a:noFill/>
                    </a:lnR>
                    <a:lnT>
                      <a:noFill/>
                    </a:lnT>
                    <a:lnB>
                      <a:noFill/>
                    </a:lnB>
                  </a:tcPr>
                </a:tc>
                <a:extLst>
                  <a:ext uri="{0D108BD9-81ED-4DB2-BD59-A6C34878D82A}">
                    <a16:rowId xmlns:a16="http://schemas.microsoft.com/office/drawing/2014/main" val="4215251161"/>
                  </a:ext>
                </a:extLst>
              </a:tr>
              <a:tr h="142509">
                <a:tc>
                  <a:txBody>
                    <a:bodyPr/>
                    <a:lstStyle/>
                    <a:p>
                      <a:pPr rtl="0"/>
                      <a:r>
                        <a:rPr lang="de-DE" sz="1050" dirty="0"/>
                        <a:t>Angelo </a:t>
                      </a:r>
                      <a:r>
                        <a:rPr lang="de-DE" sz="1050" dirty="0" err="1"/>
                        <a:t>Cruciani</a:t>
                      </a:r>
                      <a:endParaRPr lang="de-DE" sz="1050" dirty="0"/>
                    </a:p>
                  </a:txBody>
                  <a:tcPr marL="0" marR="0" marT="0" marB="0" anchor="ctr">
                    <a:lnL>
                      <a:noFill/>
                    </a:lnL>
                    <a:lnR>
                      <a:noFill/>
                    </a:lnR>
                    <a:lnT>
                      <a:noFill/>
                    </a:lnT>
                    <a:lnB>
                      <a:noFill/>
                    </a:lnB>
                    <a:solidFill>
                      <a:srgbClr val="99FF99"/>
                    </a:solidFill>
                  </a:tcPr>
                </a:tc>
                <a:tc>
                  <a:txBody>
                    <a:bodyPr/>
                    <a:lstStyle/>
                    <a:p>
                      <a:pPr rtl="0"/>
                      <a:r>
                        <a:rPr lang="de-DE" sz="1050"/>
                        <a:t>INFN Roma 1</a:t>
                      </a:r>
                    </a:p>
                  </a:txBody>
                  <a:tcPr marL="0" marR="0" marT="0" marB="0" anchor="ctr">
                    <a:lnL>
                      <a:noFill/>
                    </a:lnL>
                    <a:lnR>
                      <a:noFill/>
                    </a:lnR>
                    <a:lnT>
                      <a:noFill/>
                    </a:lnT>
                    <a:lnB>
                      <a:noFill/>
                    </a:lnB>
                  </a:tcPr>
                </a:tc>
                <a:extLst>
                  <a:ext uri="{0D108BD9-81ED-4DB2-BD59-A6C34878D82A}">
                    <a16:rowId xmlns:a16="http://schemas.microsoft.com/office/drawing/2014/main" val="1843631557"/>
                  </a:ext>
                </a:extLst>
              </a:tr>
              <a:tr h="142509">
                <a:tc>
                  <a:txBody>
                    <a:bodyPr/>
                    <a:lstStyle/>
                    <a:p>
                      <a:pPr rtl="0"/>
                      <a:r>
                        <a:rPr lang="de-DE" sz="1050" dirty="0"/>
                        <a:t>Jonathan </a:t>
                      </a:r>
                      <a:r>
                        <a:rPr lang="de-DE" sz="1050" dirty="0" err="1"/>
                        <a:t>Bratanata</a:t>
                      </a:r>
                      <a:endParaRPr lang="de-DE" sz="1050" dirty="0"/>
                    </a:p>
                  </a:txBody>
                  <a:tcPr marL="0" marR="0" marT="0" marB="0" anchor="ctr">
                    <a:lnL>
                      <a:noFill/>
                    </a:lnL>
                    <a:lnR>
                      <a:noFill/>
                    </a:lnR>
                    <a:lnT>
                      <a:noFill/>
                    </a:lnT>
                    <a:lnB>
                      <a:noFill/>
                    </a:lnB>
                    <a:solidFill>
                      <a:srgbClr val="99FF99"/>
                    </a:solidFill>
                  </a:tcPr>
                </a:tc>
                <a:tc>
                  <a:txBody>
                    <a:bodyPr/>
                    <a:lstStyle/>
                    <a:p>
                      <a:pPr rtl="0"/>
                      <a:r>
                        <a:rPr lang="de-DE" sz="1050"/>
                        <a:t>Nikhef</a:t>
                      </a:r>
                    </a:p>
                  </a:txBody>
                  <a:tcPr marL="0" marR="0" marT="0" marB="0" anchor="ctr">
                    <a:lnL>
                      <a:noFill/>
                    </a:lnL>
                    <a:lnR>
                      <a:noFill/>
                    </a:lnR>
                    <a:lnT>
                      <a:noFill/>
                    </a:lnT>
                    <a:lnB>
                      <a:noFill/>
                    </a:lnB>
                  </a:tcPr>
                </a:tc>
                <a:extLst>
                  <a:ext uri="{0D108BD9-81ED-4DB2-BD59-A6C34878D82A}">
                    <a16:rowId xmlns:a16="http://schemas.microsoft.com/office/drawing/2014/main" val="703950402"/>
                  </a:ext>
                </a:extLst>
              </a:tr>
              <a:tr h="142509">
                <a:tc>
                  <a:txBody>
                    <a:bodyPr/>
                    <a:lstStyle/>
                    <a:p>
                      <a:pPr rtl="0"/>
                      <a:r>
                        <a:rPr lang="de-DE" sz="1050" dirty="0"/>
                        <a:t>Wissam </a:t>
                      </a:r>
                      <a:r>
                        <a:rPr lang="de-DE" sz="1050" dirty="0" err="1"/>
                        <a:t>Wahbeh</a:t>
                      </a:r>
                      <a:endParaRPr lang="de-DE" sz="1050" dirty="0"/>
                    </a:p>
                  </a:txBody>
                  <a:tcPr marL="0" marR="0" marT="0" marB="0" anchor="ctr">
                    <a:lnL>
                      <a:noFill/>
                    </a:lnL>
                    <a:lnR>
                      <a:noFill/>
                    </a:lnR>
                    <a:lnT>
                      <a:noFill/>
                    </a:lnT>
                    <a:lnB>
                      <a:noFill/>
                    </a:lnB>
                    <a:noFill/>
                  </a:tcPr>
                </a:tc>
                <a:tc>
                  <a:txBody>
                    <a:bodyPr/>
                    <a:lstStyle/>
                    <a:p>
                      <a:pPr rtl="0"/>
                      <a:r>
                        <a:rPr lang="de-DE" sz="1050"/>
                        <a:t>Roma 1 University</a:t>
                      </a:r>
                    </a:p>
                  </a:txBody>
                  <a:tcPr marL="0" marR="0" marT="0" marB="0" anchor="ctr">
                    <a:lnL>
                      <a:noFill/>
                    </a:lnL>
                    <a:lnR>
                      <a:noFill/>
                    </a:lnR>
                    <a:lnT>
                      <a:noFill/>
                    </a:lnT>
                    <a:lnB>
                      <a:noFill/>
                    </a:lnB>
                  </a:tcPr>
                </a:tc>
                <a:extLst>
                  <a:ext uri="{0D108BD9-81ED-4DB2-BD59-A6C34878D82A}">
                    <a16:rowId xmlns:a16="http://schemas.microsoft.com/office/drawing/2014/main" val="1330613230"/>
                  </a:ext>
                </a:extLst>
              </a:tr>
              <a:tr h="142509">
                <a:tc>
                  <a:txBody>
                    <a:bodyPr/>
                    <a:lstStyle/>
                    <a:p>
                      <a:pPr rtl="0"/>
                      <a:r>
                        <a:rPr lang="de-DE" sz="1050" dirty="0"/>
                        <a:t>Maria Marsella</a:t>
                      </a:r>
                    </a:p>
                  </a:txBody>
                  <a:tcPr marL="0" marR="0" marT="0" marB="0" anchor="ctr">
                    <a:lnL>
                      <a:noFill/>
                    </a:lnL>
                    <a:lnR>
                      <a:noFill/>
                    </a:lnR>
                    <a:lnT>
                      <a:noFill/>
                    </a:lnT>
                    <a:lnB>
                      <a:noFill/>
                    </a:lnB>
                    <a:solidFill>
                      <a:srgbClr val="99FF99"/>
                    </a:solidFill>
                  </a:tcPr>
                </a:tc>
                <a:tc>
                  <a:txBody>
                    <a:bodyPr/>
                    <a:lstStyle/>
                    <a:p>
                      <a:pPr rtl="0"/>
                      <a:r>
                        <a:rPr lang="de-DE" sz="1050"/>
                        <a:t>Roma 1 University</a:t>
                      </a:r>
                    </a:p>
                  </a:txBody>
                  <a:tcPr marL="0" marR="0" marT="0" marB="0" anchor="ctr">
                    <a:lnL>
                      <a:noFill/>
                    </a:lnL>
                    <a:lnR>
                      <a:noFill/>
                    </a:lnR>
                    <a:lnT>
                      <a:noFill/>
                    </a:lnT>
                    <a:lnB>
                      <a:noFill/>
                    </a:lnB>
                  </a:tcPr>
                </a:tc>
                <a:extLst>
                  <a:ext uri="{0D108BD9-81ED-4DB2-BD59-A6C34878D82A}">
                    <a16:rowId xmlns:a16="http://schemas.microsoft.com/office/drawing/2014/main" val="560542963"/>
                  </a:ext>
                </a:extLst>
              </a:tr>
              <a:tr h="142509">
                <a:tc>
                  <a:txBody>
                    <a:bodyPr/>
                    <a:lstStyle/>
                    <a:p>
                      <a:pPr rtl="0"/>
                      <a:r>
                        <a:rPr lang="de-DE" sz="1050" dirty="0"/>
                        <a:t>Max </a:t>
                      </a:r>
                      <a:r>
                        <a:rPr lang="de-DE" sz="1050" dirty="0" err="1"/>
                        <a:t>Majoor</a:t>
                      </a:r>
                      <a:endParaRPr lang="de-DE" sz="1050" dirty="0"/>
                    </a:p>
                  </a:txBody>
                  <a:tcPr marL="0" marR="0" marT="0" marB="0" anchor="ctr">
                    <a:lnL>
                      <a:noFill/>
                    </a:lnL>
                    <a:lnR>
                      <a:noFill/>
                    </a:lnR>
                    <a:lnT>
                      <a:noFill/>
                    </a:lnT>
                    <a:lnB>
                      <a:noFill/>
                    </a:lnB>
                    <a:solidFill>
                      <a:srgbClr val="99FF99"/>
                    </a:solidFill>
                  </a:tcPr>
                </a:tc>
                <a:tc>
                  <a:txBody>
                    <a:bodyPr/>
                    <a:lstStyle/>
                    <a:p>
                      <a:pPr rtl="0"/>
                      <a:r>
                        <a:rPr lang="de-DE" sz="1050"/>
                        <a:t>Nikhef</a:t>
                      </a:r>
                    </a:p>
                  </a:txBody>
                  <a:tcPr marL="0" marR="0" marT="0" marB="0" anchor="ctr">
                    <a:lnL>
                      <a:noFill/>
                    </a:lnL>
                    <a:lnR>
                      <a:noFill/>
                    </a:lnR>
                    <a:lnT>
                      <a:noFill/>
                    </a:lnT>
                    <a:lnB>
                      <a:noFill/>
                    </a:lnB>
                  </a:tcPr>
                </a:tc>
                <a:extLst>
                  <a:ext uri="{0D108BD9-81ED-4DB2-BD59-A6C34878D82A}">
                    <a16:rowId xmlns:a16="http://schemas.microsoft.com/office/drawing/2014/main" val="474953754"/>
                  </a:ext>
                </a:extLst>
              </a:tr>
              <a:tr h="142509">
                <a:tc>
                  <a:txBody>
                    <a:bodyPr/>
                    <a:lstStyle/>
                    <a:p>
                      <a:pPr rtl="0"/>
                      <a:r>
                        <a:rPr lang="de-DE" sz="1050" dirty="0"/>
                        <a:t>Patrik Werneke</a:t>
                      </a:r>
                    </a:p>
                  </a:txBody>
                  <a:tcPr marL="0" marR="0" marT="0" marB="0" anchor="ctr">
                    <a:lnL>
                      <a:noFill/>
                    </a:lnL>
                    <a:lnR>
                      <a:noFill/>
                    </a:lnR>
                    <a:lnT>
                      <a:noFill/>
                    </a:lnT>
                    <a:lnB>
                      <a:noFill/>
                    </a:lnB>
                    <a:noFill/>
                  </a:tcPr>
                </a:tc>
                <a:tc>
                  <a:txBody>
                    <a:bodyPr/>
                    <a:lstStyle/>
                    <a:p>
                      <a:pPr rtl="0"/>
                      <a:r>
                        <a:rPr lang="de-DE" sz="1050"/>
                        <a:t>Nikhef</a:t>
                      </a:r>
                    </a:p>
                  </a:txBody>
                  <a:tcPr marL="0" marR="0" marT="0" marB="0" anchor="ctr">
                    <a:lnL>
                      <a:noFill/>
                    </a:lnL>
                    <a:lnR>
                      <a:noFill/>
                    </a:lnR>
                    <a:lnT>
                      <a:noFill/>
                    </a:lnT>
                    <a:lnB>
                      <a:noFill/>
                    </a:lnB>
                  </a:tcPr>
                </a:tc>
                <a:extLst>
                  <a:ext uri="{0D108BD9-81ED-4DB2-BD59-A6C34878D82A}">
                    <a16:rowId xmlns:a16="http://schemas.microsoft.com/office/drawing/2014/main" val="4079034107"/>
                  </a:ext>
                </a:extLst>
              </a:tr>
              <a:tr h="142509">
                <a:tc>
                  <a:txBody>
                    <a:bodyPr/>
                    <a:lstStyle/>
                    <a:p>
                      <a:pPr rtl="0"/>
                      <a:r>
                        <a:rPr lang="de-DE" sz="1050" dirty="0"/>
                        <a:t>Mikhail </a:t>
                      </a:r>
                      <a:r>
                        <a:rPr lang="de-DE" sz="1050" dirty="0" err="1"/>
                        <a:t>Korobko</a:t>
                      </a:r>
                      <a:endParaRPr lang="de-DE" sz="1050" dirty="0"/>
                    </a:p>
                  </a:txBody>
                  <a:tcPr marL="0" marR="0" marT="0" marB="0" anchor="ctr">
                    <a:lnL>
                      <a:noFill/>
                    </a:lnL>
                    <a:lnR>
                      <a:noFill/>
                    </a:lnR>
                    <a:lnT>
                      <a:noFill/>
                    </a:lnT>
                    <a:lnB>
                      <a:noFill/>
                    </a:lnB>
                    <a:solidFill>
                      <a:srgbClr val="99FF99"/>
                    </a:solidFill>
                  </a:tcPr>
                </a:tc>
                <a:tc>
                  <a:txBody>
                    <a:bodyPr/>
                    <a:lstStyle/>
                    <a:p>
                      <a:pPr rtl="0"/>
                      <a:r>
                        <a:rPr lang="de-DE" sz="1050"/>
                        <a:t>Hamburg University</a:t>
                      </a:r>
                    </a:p>
                  </a:txBody>
                  <a:tcPr marL="0" marR="0" marT="0" marB="0" anchor="ctr">
                    <a:lnL>
                      <a:noFill/>
                    </a:lnL>
                    <a:lnR>
                      <a:noFill/>
                    </a:lnR>
                    <a:lnT>
                      <a:noFill/>
                    </a:lnT>
                    <a:lnB>
                      <a:noFill/>
                    </a:lnB>
                  </a:tcPr>
                </a:tc>
                <a:extLst>
                  <a:ext uri="{0D108BD9-81ED-4DB2-BD59-A6C34878D82A}">
                    <a16:rowId xmlns:a16="http://schemas.microsoft.com/office/drawing/2014/main" val="1685661149"/>
                  </a:ext>
                </a:extLst>
              </a:tr>
              <a:tr h="142509">
                <a:tc>
                  <a:txBody>
                    <a:bodyPr/>
                    <a:lstStyle/>
                    <a:p>
                      <a:pPr rtl="0"/>
                      <a:r>
                        <a:rPr lang="de-DE" sz="1050" dirty="0"/>
                        <a:t>Elena </a:t>
                      </a:r>
                      <a:r>
                        <a:rPr lang="de-DE" sz="1050" dirty="0" err="1"/>
                        <a:t>Licciardello</a:t>
                      </a:r>
                      <a:endParaRPr lang="de-DE" sz="1050" dirty="0"/>
                    </a:p>
                  </a:txBody>
                  <a:tcPr marL="0" marR="0" marT="0" marB="0" anchor="ctr">
                    <a:lnL>
                      <a:noFill/>
                    </a:lnL>
                    <a:lnR>
                      <a:noFill/>
                    </a:lnR>
                    <a:lnT>
                      <a:noFill/>
                    </a:lnT>
                    <a:lnB>
                      <a:noFill/>
                    </a:lnB>
                    <a:solidFill>
                      <a:srgbClr val="99FF99"/>
                    </a:solidFill>
                  </a:tcPr>
                </a:tc>
                <a:tc>
                  <a:txBody>
                    <a:bodyPr/>
                    <a:lstStyle/>
                    <a:p>
                      <a:pPr rtl="0"/>
                      <a:r>
                        <a:rPr lang="de-DE" sz="1050" dirty="0"/>
                        <a:t>INFN-LNS</a:t>
                      </a:r>
                    </a:p>
                  </a:txBody>
                  <a:tcPr marL="0" marR="0" marT="0" marB="0" anchor="ctr">
                    <a:lnL>
                      <a:noFill/>
                    </a:lnL>
                    <a:lnR>
                      <a:noFill/>
                    </a:lnR>
                    <a:lnT>
                      <a:noFill/>
                    </a:lnT>
                    <a:lnB>
                      <a:noFill/>
                    </a:lnB>
                  </a:tcPr>
                </a:tc>
                <a:extLst>
                  <a:ext uri="{0D108BD9-81ED-4DB2-BD59-A6C34878D82A}">
                    <a16:rowId xmlns:a16="http://schemas.microsoft.com/office/drawing/2014/main" val="1856987337"/>
                  </a:ext>
                </a:extLst>
              </a:tr>
              <a:tr h="142509">
                <a:tc>
                  <a:txBody>
                    <a:bodyPr/>
                    <a:lstStyle/>
                    <a:p>
                      <a:pPr rtl="0"/>
                      <a:r>
                        <a:rPr lang="de-DE" sz="1050" dirty="0"/>
                        <a:t>Romano Meijer</a:t>
                      </a:r>
                    </a:p>
                  </a:txBody>
                  <a:tcPr marL="0" marR="0" marT="0" marB="0" anchor="ctr">
                    <a:lnL>
                      <a:noFill/>
                    </a:lnL>
                    <a:lnR>
                      <a:noFill/>
                    </a:lnR>
                    <a:lnT>
                      <a:noFill/>
                    </a:lnT>
                    <a:lnB>
                      <a:noFill/>
                    </a:lnB>
                    <a:solidFill>
                      <a:srgbClr val="99FF99"/>
                    </a:solidFill>
                  </a:tcPr>
                </a:tc>
                <a:tc>
                  <a:txBody>
                    <a:bodyPr/>
                    <a:lstStyle/>
                    <a:p>
                      <a:pPr rtl="0"/>
                      <a:r>
                        <a:rPr lang="de-DE" sz="1050"/>
                        <a:t>Nikhef</a:t>
                      </a:r>
                    </a:p>
                  </a:txBody>
                  <a:tcPr marL="0" marR="0" marT="0" marB="0" anchor="ctr">
                    <a:lnL>
                      <a:noFill/>
                    </a:lnL>
                    <a:lnR>
                      <a:noFill/>
                    </a:lnR>
                    <a:lnT>
                      <a:noFill/>
                    </a:lnT>
                    <a:lnB>
                      <a:noFill/>
                    </a:lnB>
                  </a:tcPr>
                </a:tc>
                <a:extLst>
                  <a:ext uri="{0D108BD9-81ED-4DB2-BD59-A6C34878D82A}">
                    <a16:rowId xmlns:a16="http://schemas.microsoft.com/office/drawing/2014/main" val="1973810499"/>
                  </a:ext>
                </a:extLst>
              </a:tr>
              <a:tr h="142509">
                <a:tc>
                  <a:txBody>
                    <a:bodyPr/>
                    <a:lstStyle/>
                    <a:p>
                      <a:pPr rtl="0"/>
                      <a:r>
                        <a:rPr lang="de-DE" sz="1050" dirty="0"/>
                        <a:t>Ghada Mahmoud</a:t>
                      </a:r>
                    </a:p>
                  </a:txBody>
                  <a:tcPr marL="0" marR="0" marT="0" marB="0" anchor="ctr">
                    <a:lnL>
                      <a:noFill/>
                    </a:lnL>
                    <a:lnR>
                      <a:noFill/>
                    </a:lnR>
                    <a:lnT>
                      <a:noFill/>
                    </a:lnT>
                    <a:lnB>
                      <a:noFill/>
                    </a:lnB>
                    <a:solidFill>
                      <a:srgbClr val="99FF99"/>
                    </a:solidFill>
                  </a:tcPr>
                </a:tc>
                <a:tc>
                  <a:txBody>
                    <a:bodyPr/>
                    <a:lstStyle/>
                    <a:p>
                      <a:pPr rtl="0"/>
                      <a:r>
                        <a:rPr lang="de-DE" sz="1050" dirty="0"/>
                        <a:t>APC</a:t>
                      </a:r>
                    </a:p>
                  </a:txBody>
                  <a:tcPr marL="0" marR="0" marT="0" marB="0" anchor="ctr">
                    <a:lnL>
                      <a:noFill/>
                    </a:lnL>
                    <a:lnR>
                      <a:noFill/>
                    </a:lnR>
                    <a:lnT>
                      <a:noFill/>
                    </a:lnT>
                    <a:lnB>
                      <a:noFill/>
                    </a:lnB>
                  </a:tcPr>
                </a:tc>
                <a:extLst>
                  <a:ext uri="{0D108BD9-81ED-4DB2-BD59-A6C34878D82A}">
                    <a16:rowId xmlns:a16="http://schemas.microsoft.com/office/drawing/2014/main" val="2692869222"/>
                  </a:ext>
                </a:extLst>
              </a:tr>
              <a:tr h="142509">
                <a:tc>
                  <a:txBody>
                    <a:bodyPr/>
                    <a:lstStyle/>
                    <a:p>
                      <a:pPr rtl="0"/>
                      <a:r>
                        <a:rPr lang="de-DE" sz="1050" dirty="0"/>
                        <a:t>Andreas Freise</a:t>
                      </a:r>
                    </a:p>
                  </a:txBody>
                  <a:tcPr marL="0" marR="0" marT="0" marB="0" anchor="ctr">
                    <a:lnL>
                      <a:noFill/>
                    </a:lnL>
                    <a:lnR>
                      <a:noFill/>
                    </a:lnR>
                    <a:lnT>
                      <a:noFill/>
                    </a:lnT>
                    <a:lnB>
                      <a:noFill/>
                    </a:lnB>
                    <a:solidFill>
                      <a:srgbClr val="99FF99"/>
                    </a:solidFill>
                  </a:tcPr>
                </a:tc>
                <a:tc>
                  <a:txBody>
                    <a:bodyPr/>
                    <a:lstStyle/>
                    <a:p>
                      <a:pPr rtl="0"/>
                      <a:r>
                        <a:rPr lang="de-DE" sz="1050" dirty="0" err="1"/>
                        <a:t>Nikhef</a:t>
                      </a:r>
                      <a:endParaRPr lang="de-DE" sz="1050" dirty="0"/>
                    </a:p>
                  </a:txBody>
                  <a:tcPr marL="0" marR="0" marT="0" marB="0" anchor="ctr">
                    <a:lnL>
                      <a:noFill/>
                    </a:lnL>
                    <a:lnR>
                      <a:noFill/>
                    </a:lnR>
                    <a:lnT>
                      <a:noFill/>
                    </a:lnT>
                    <a:lnB>
                      <a:noFill/>
                    </a:lnB>
                  </a:tcPr>
                </a:tc>
                <a:extLst>
                  <a:ext uri="{0D108BD9-81ED-4DB2-BD59-A6C34878D82A}">
                    <a16:rowId xmlns:a16="http://schemas.microsoft.com/office/drawing/2014/main" val="1800749338"/>
                  </a:ext>
                </a:extLst>
              </a:tr>
              <a:tr h="142509">
                <a:tc>
                  <a:txBody>
                    <a:bodyPr/>
                    <a:lstStyle/>
                    <a:p>
                      <a:pPr rtl="0"/>
                      <a:r>
                        <a:rPr lang="de-DE" sz="1050" dirty="0"/>
                        <a:t>Riccardo de Salvo</a:t>
                      </a:r>
                    </a:p>
                  </a:txBody>
                  <a:tcPr marL="0" marR="0" marT="0" marB="0" anchor="ctr">
                    <a:lnL>
                      <a:noFill/>
                    </a:lnL>
                    <a:lnR>
                      <a:noFill/>
                    </a:lnR>
                    <a:lnT>
                      <a:noFill/>
                    </a:lnT>
                    <a:lnB>
                      <a:noFill/>
                    </a:lnB>
                    <a:solidFill>
                      <a:srgbClr val="99FF99"/>
                    </a:solidFill>
                  </a:tcPr>
                </a:tc>
                <a:tc>
                  <a:txBody>
                    <a:bodyPr/>
                    <a:lstStyle/>
                    <a:p>
                      <a:pPr rtl="0"/>
                      <a:r>
                        <a:rPr lang="de-DE" sz="1050" dirty="0" err="1"/>
                        <a:t>n.a</a:t>
                      </a:r>
                      <a:r>
                        <a:rPr lang="de-DE" sz="1050" dirty="0"/>
                        <a:t>.</a:t>
                      </a:r>
                    </a:p>
                  </a:txBody>
                  <a:tcPr marL="0" marR="0" marT="0" marB="0" anchor="ctr">
                    <a:lnL>
                      <a:noFill/>
                    </a:lnL>
                    <a:lnR>
                      <a:noFill/>
                    </a:lnR>
                    <a:lnT>
                      <a:noFill/>
                    </a:lnT>
                    <a:lnB>
                      <a:noFill/>
                    </a:lnB>
                  </a:tcPr>
                </a:tc>
                <a:extLst>
                  <a:ext uri="{0D108BD9-81ED-4DB2-BD59-A6C34878D82A}">
                    <a16:rowId xmlns:a16="http://schemas.microsoft.com/office/drawing/2014/main" val="3951966217"/>
                  </a:ext>
                </a:extLst>
              </a:tr>
              <a:tr h="142509">
                <a:tc>
                  <a:txBody>
                    <a:bodyPr/>
                    <a:lstStyle/>
                    <a:p>
                      <a:pPr rtl="0"/>
                      <a:r>
                        <a:rPr lang="de-DE" sz="1050" dirty="0"/>
                        <a:t>Marco </a:t>
                      </a:r>
                      <a:r>
                        <a:rPr lang="de-DE" sz="1050" dirty="0" err="1"/>
                        <a:t>Galimberti</a:t>
                      </a:r>
                      <a:endParaRPr lang="de-DE" sz="1050" dirty="0"/>
                    </a:p>
                  </a:txBody>
                  <a:tcPr marL="0" marR="0" marT="0" marB="0" anchor="ctr">
                    <a:lnL>
                      <a:noFill/>
                    </a:lnL>
                    <a:lnR>
                      <a:noFill/>
                    </a:lnR>
                    <a:lnT>
                      <a:noFill/>
                    </a:lnT>
                    <a:lnB>
                      <a:noFill/>
                    </a:lnB>
                    <a:solidFill>
                      <a:srgbClr val="99FF99"/>
                    </a:solidFill>
                  </a:tcPr>
                </a:tc>
                <a:tc>
                  <a:txBody>
                    <a:bodyPr/>
                    <a:lstStyle/>
                    <a:p>
                      <a:pPr rtl="0"/>
                      <a:r>
                        <a:rPr lang="de-DE" sz="1050" dirty="0"/>
                        <a:t>EGO</a:t>
                      </a:r>
                    </a:p>
                  </a:txBody>
                  <a:tcPr marL="0" marR="0" marT="0" marB="0" anchor="ctr">
                    <a:lnL>
                      <a:noFill/>
                    </a:lnL>
                    <a:lnR>
                      <a:noFill/>
                    </a:lnR>
                    <a:lnT>
                      <a:noFill/>
                    </a:lnT>
                    <a:lnB>
                      <a:noFill/>
                    </a:lnB>
                  </a:tcPr>
                </a:tc>
                <a:extLst>
                  <a:ext uri="{0D108BD9-81ED-4DB2-BD59-A6C34878D82A}">
                    <a16:rowId xmlns:a16="http://schemas.microsoft.com/office/drawing/2014/main" val="2976524579"/>
                  </a:ext>
                </a:extLst>
              </a:tr>
              <a:tr h="142509">
                <a:tc>
                  <a:txBody>
                    <a:bodyPr/>
                    <a:lstStyle/>
                    <a:p>
                      <a:pPr rtl="0"/>
                      <a:r>
                        <a:rPr lang="de-DE" sz="1050" dirty="0"/>
                        <a:t>Lucia Lilli</a:t>
                      </a:r>
                    </a:p>
                  </a:txBody>
                  <a:tcPr marL="0" marR="0" marT="0" marB="0" anchor="ctr">
                    <a:lnL>
                      <a:noFill/>
                    </a:lnL>
                    <a:lnR>
                      <a:noFill/>
                    </a:lnR>
                    <a:lnT>
                      <a:noFill/>
                    </a:lnT>
                    <a:lnB>
                      <a:noFill/>
                    </a:lnB>
                    <a:noFill/>
                  </a:tcPr>
                </a:tc>
                <a:tc>
                  <a:txBody>
                    <a:bodyPr/>
                    <a:lstStyle/>
                    <a:p>
                      <a:pPr rtl="0"/>
                      <a:r>
                        <a:rPr lang="de-DE" sz="1050" dirty="0"/>
                        <a:t>INFN Pisa</a:t>
                      </a:r>
                    </a:p>
                  </a:txBody>
                  <a:tcPr marL="0" marR="0" marT="0" marB="0" anchor="ctr">
                    <a:lnL>
                      <a:noFill/>
                    </a:lnL>
                    <a:lnR>
                      <a:noFill/>
                    </a:lnR>
                    <a:lnT>
                      <a:noFill/>
                    </a:lnT>
                    <a:lnB>
                      <a:noFill/>
                    </a:lnB>
                  </a:tcPr>
                </a:tc>
                <a:extLst>
                  <a:ext uri="{0D108BD9-81ED-4DB2-BD59-A6C34878D82A}">
                    <a16:rowId xmlns:a16="http://schemas.microsoft.com/office/drawing/2014/main" val="2644892913"/>
                  </a:ext>
                </a:extLst>
              </a:tr>
              <a:tr h="142509">
                <a:tc>
                  <a:txBody>
                    <a:bodyPr/>
                    <a:lstStyle/>
                    <a:p>
                      <a:pPr rtl="0"/>
                      <a:r>
                        <a:rPr lang="de-DE" sz="1050" dirty="0"/>
                        <a:t>Benoit </a:t>
                      </a:r>
                      <a:r>
                        <a:rPr lang="de-DE" sz="1050" dirty="0" err="1"/>
                        <a:t>Tuybens</a:t>
                      </a:r>
                      <a:endParaRPr lang="de-DE" sz="1050" dirty="0"/>
                    </a:p>
                  </a:txBody>
                  <a:tcPr marL="0" marR="0" marT="0" marB="0" anchor="ctr">
                    <a:lnL>
                      <a:noFill/>
                    </a:lnL>
                    <a:lnR>
                      <a:noFill/>
                    </a:lnR>
                    <a:lnT>
                      <a:noFill/>
                    </a:lnT>
                    <a:lnB>
                      <a:noFill/>
                    </a:lnB>
                    <a:solidFill>
                      <a:srgbClr val="99FF99"/>
                    </a:solidFill>
                  </a:tcPr>
                </a:tc>
                <a:tc>
                  <a:txBody>
                    <a:bodyPr/>
                    <a:lstStyle/>
                    <a:p>
                      <a:pPr rtl="0"/>
                      <a:r>
                        <a:rPr lang="de-DE" sz="1050" dirty="0" err="1"/>
                        <a:t>Nikhef</a:t>
                      </a:r>
                      <a:endParaRPr lang="de-DE" sz="1050" dirty="0"/>
                    </a:p>
                  </a:txBody>
                  <a:tcPr marL="0" marR="0" marT="0" marB="0" anchor="ctr">
                    <a:lnL>
                      <a:noFill/>
                    </a:lnL>
                    <a:lnR>
                      <a:noFill/>
                    </a:lnR>
                    <a:lnT>
                      <a:noFill/>
                    </a:lnT>
                    <a:lnB>
                      <a:noFill/>
                    </a:lnB>
                  </a:tcPr>
                </a:tc>
                <a:extLst>
                  <a:ext uri="{0D108BD9-81ED-4DB2-BD59-A6C34878D82A}">
                    <a16:rowId xmlns:a16="http://schemas.microsoft.com/office/drawing/2014/main" val="1679558448"/>
                  </a:ext>
                </a:extLst>
              </a:tr>
              <a:tr h="142509">
                <a:tc>
                  <a:txBody>
                    <a:bodyPr/>
                    <a:lstStyle/>
                    <a:p>
                      <a:pPr rtl="0"/>
                      <a:r>
                        <a:rPr lang="de-DE" sz="1050" dirty="0"/>
                        <a:t>Fiodor Sorrentino</a:t>
                      </a:r>
                    </a:p>
                  </a:txBody>
                  <a:tcPr marL="0" marR="0" marT="0" marB="0" anchor="ctr">
                    <a:lnL>
                      <a:noFill/>
                    </a:lnL>
                    <a:lnR>
                      <a:noFill/>
                    </a:lnR>
                    <a:lnT>
                      <a:noFill/>
                    </a:lnT>
                    <a:lnB>
                      <a:noFill/>
                    </a:lnB>
                    <a:solidFill>
                      <a:srgbClr val="99FF99"/>
                    </a:solidFill>
                  </a:tcPr>
                </a:tc>
                <a:tc>
                  <a:txBody>
                    <a:bodyPr/>
                    <a:lstStyle/>
                    <a:p>
                      <a:pPr rtl="0"/>
                      <a:r>
                        <a:rPr lang="de-DE" sz="1050" dirty="0"/>
                        <a:t>INFN</a:t>
                      </a:r>
                    </a:p>
                  </a:txBody>
                  <a:tcPr marL="0" marR="0" marT="0" marB="0" anchor="ctr">
                    <a:lnL>
                      <a:noFill/>
                    </a:lnL>
                    <a:lnR>
                      <a:noFill/>
                    </a:lnR>
                    <a:lnT>
                      <a:noFill/>
                    </a:lnT>
                    <a:lnB>
                      <a:noFill/>
                    </a:lnB>
                  </a:tcPr>
                </a:tc>
                <a:extLst>
                  <a:ext uri="{0D108BD9-81ED-4DB2-BD59-A6C34878D82A}">
                    <a16:rowId xmlns:a16="http://schemas.microsoft.com/office/drawing/2014/main" val="3916435136"/>
                  </a:ext>
                </a:extLst>
              </a:tr>
              <a:tr h="142509">
                <a:tc>
                  <a:txBody>
                    <a:bodyPr/>
                    <a:lstStyle/>
                    <a:p>
                      <a:pPr rtl="0"/>
                      <a:r>
                        <a:rPr lang="de-DE" sz="1050" dirty="0" err="1"/>
                        <a:t>Ulyana</a:t>
                      </a:r>
                      <a:r>
                        <a:rPr lang="de-DE" sz="1050" dirty="0"/>
                        <a:t> </a:t>
                      </a:r>
                      <a:r>
                        <a:rPr lang="de-DE" sz="1050" dirty="0" err="1"/>
                        <a:t>Dupletsa</a:t>
                      </a:r>
                      <a:endParaRPr lang="de-DE" sz="1050" dirty="0"/>
                    </a:p>
                  </a:txBody>
                  <a:tcPr marL="0" marR="0" marT="0" marB="0" anchor="ctr">
                    <a:lnL>
                      <a:noFill/>
                    </a:lnL>
                    <a:lnR>
                      <a:noFill/>
                    </a:lnR>
                    <a:lnT>
                      <a:noFill/>
                    </a:lnT>
                    <a:lnB>
                      <a:noFill/>
                    </a:lnB>
                    <a:solidFill>
                      <a:srgbClr val="99FF99"/>
                    </a:solidFill>
                  </a:tcPr>
                </a:tc>
                <a:tc>
                  <a:txBody>
                    <a:bodyPr/>
                    <a:lstStyle/>
                    <a:p>
                      <a:pPr rtl="0"/>
                      <a:r>
                        <a:rPr lang="de-DE" sz="1050" dirty="0"/>
                        <a:t>GSSI</a:t>
                      </a:r>
                    </a:p>
                  </a:txBody>
                  <a:tcPr marL="0" marR="0" marT="0" marB="0" anchor="ctr">
                    <a:lnL>
                      <a:noFill/>
                    </a:lnL>
                    <a:lnR>
                      <a:noFill/>
                    </a:lnR>
                    <a:lnT>
                      <a:noFill/>
                    </a:lnT>
                    <a:lnB>
                      <a:noFill/>
                    </a:lnB>
                  </a:tcPr>
                </a:tc>
                <a:extLst>
                  <a:ext uri="{0D108BD9-81ED-4DB2-BD59-A6C34878D82A}">
                    <a16:rowId xmlns:a16="http://schemas.microsoft.com/office/drawing/2014/main" val="3659627089"/>
                  </a:ext>
                </a:extLst>
              </a:tr>
              <a:tr h="142509">
                <a:tc>
                  <a:txBody>
                    <a:bodyPr/>
                    <a:lstStyle/>
                    <a:p>
                      <a:pPr rtl="0"/>
                      <a:r>
                        <a:rPr lang="de-DE" sz="1050" dirty="0"/>
                        <a:t>Francesco </a:t>
                      </a:r>
                      <a:r>
                        <a:rPr lang="de-DE" sz="1050" dirty="0" err="1"/>
                        <a:t>Iacovelli</a:t>
                      </a:r>
                      <a:endParaRPr lang="de-DE" sz="1050" dirty="0"/>
                    </a:p>
                  </a:txBody>
                  <a:tcPr marL="0" marR="0" marT="0" marB="0" anchor="ctr">
                    <a:lnL>
                      <a:noFill/>
                    </a:lnL>
                    <a:lnR>
                      <a:noFill/>
                    </a:lnR>
                    <a:lnT>
                      <a:noFill/>
                    </a:lnT>
                    <a:lnB>
                      <a:noFill/>
                    </a:lnB>
                    <a:solidFill>
                      <a:srgbClr val="99FF99"/>
                    </a:solidFill>
                  </a:tcPr>
                </a:tc>
                <a:tc>
                  <a:txBody>
                    <a:bodyPr/>
                    <a:lstStyle/>
                    <a:p>
                      <a:pPr rtl="0"/>
                      <a:r>
                        <a:rPr lang="de-DE" sz="1050" dirty="0" err="1"/>
                        <a:t>Geneve</a:t>
                      </a:r>
                      <a:r>
                        <a:rPr lang="de-DE" sz="1050" dirty="0"/>
                        <a:t> University</a:t>
                      </a:r>
                    </a:p>
                  </a:txBody>
                  <a:tcPr marL="0" marR="0" marT="0" marB="0" anchor="ctr">
                    <a:lnL>
                      <a:noFill/>
                    </a:lnL>
                    <a:lnR>
                      <a:noFill/>
                    </a:lnR>
                    <a:lnT>
                      <a:noFill/>
                    </a:lnT>
                    <a:lnB>
                      <a:noFill/>
                    </a:lnB>
                  </a:tcPr>
                </a:tc>
                <a:extLst>
                  <a:ext uri="{0D108BD9-81ED-4DB2-BD59-A6C34878D82A}">
                    <a16:rowId xmlns:a16="http://schemas.microsoft.com/office/drawing/2014/main" val="817370156"/>
                  </a:ext>
                </a:extLst>
              </a:tr>
            </a:tbl>
          </a:graphicData>
        </a:graphic>
      </p:graphicFrame>
      <p:graphicFrame>
        <p:nvGraphicFramePr>
          <p:cNvPr id="9" name="Tabelle 8">
            <a:extLst>
              <a:ext uri="{FF2B5EF4-FFF2-40B4-BE49-F238E27FC236}">
                <a16:creationId xmlns:a16="http://schemas.microsoft.com/office/drawing/2014/main" id="{C0B56373-3CA4-4687-8FAC-7D4248152753}"/>
              </a:ext>
            </a:extLst>
          </p:cNvPr>
          <p:cNvGraphicFramePr>
            <a:graphicFrameLocks noGrp="1"/>
          </p:cNvGraphicFramePr>
          <p:nvPr>
            <p:extLst>
              <p:ext uri="{D42A27DB-BD31-4B8C-83A1-F6EECF244321}">
                <p14:modId xmlns:p14="http://schemas.microsoft.com/office/powerpoint/2010/main" val="4054161442"/>
              </p:ext>
            </p:extLst>
          </p:nvPr>
        </p:nvGraphicFramePr>
        <p:xfrm>
          <a:off x="9409682" y="1210408"/>
          <a:ext cx="4342672" cy="152400"/>
        </p:xfrm>
        <a:graphic>
          <a:graphicData uri="http://schemas.openxmlformats.org/drawingml/2006/table">
            <a:tbl>
              <a:tblPr/>
              <a:tblGrid>
                <a:gridCol w="2178496">
                  <a:extLst>
                    <a:ext uri="{9D8B030D-6E8A-4147-A177-3AD203B41FA5}">
                      <a16:colId xmlns:a16="http://schemas.microsoft.com/office/drawing/2014/main" val="2408660901"/>
                    </a:ext>
                  </a:extLst>
                </a:gridCol>
                <a:gridCol w="2164176">
                  <a:extLst>
                    <a:ext uri="{9D8B030D-6E8A-4147-A177-3AD203B41FA5}">
                      <a16:colId xmlns:a16="http://schemas.microsoft.com/office/drawing/2014/main" val="1596999259"/>
                    </a:ext>
                  </a:extLst>
                </a:gridCol>
              </a:tblGrid>
              <a:tr h="142509">
                <a:tc>
                  <a:txBody>
                    <a:bodyPr/>
                    <a:lstStyle/>
                    <a:p>
                      <a:pPr rtl="0"/>
                      <a:r>
                        <a:rPr lang="de-DE" sz="1000" b="1" dirty="0"/>
                        <a:t>Name</a:t>
                      </a:r>
                      <a:r>
                        <a:rPr lang="de-DE" sz="1000" dirty="0"/>
                        <a:t> </a:t>
                      </a:r>
                    </a:p>
                  </a:txBody>
                  <a:tcPr marL="0" marR="0" marT="0" marB="0" anchor="ctr">
                    <a:lnL>
                      <a:noFill/>
                    </a:lnL>
                    <a:lnR>
                      <a:noFill/>
                    </a:lnR>
                    <a:lnT>
                      <a:noFill/>
                    </a:lnT>
                    <a:lnB>
                      <a:noFill/>
                    </a:lnB>
                  </a:tcPr>
                </a:tc>
                <a:tc>
                  <a:txBody>
                    <a:bodyPr/>
                    <a:lstStyle/>
                    <a:p>
                      <a:pPr rtl="0"/>
                      <a:r>
                        <a:rPr lang="de-DE" sz="1000" b="1" dirty="0"/>
                        <a:t>Institution</a:t>
                      </a:r>
                      <a:r>
                        <a:rPr lang="de-DE" sz="1000" dirty="0"/>
                        <a:t> </a:t>
                      </a:r>
                    </a:p>
                  </a:txBody>
                  <a:tcPr marL="0" marR="0" marT="0" marB="0" anchor="ctr">
                    <a:lnL>
                      <a:noFill/>
                    </a:lnL>
                    <a:lnR>
                      <a:noFill/>
                    </a:lnR>
                    <a:lnT>
                      <a:noFill/>
                    </a:lnT>
                    <a:lnB>
                      <a:noFill/>
                    </a:lnB>
                  </a:tcPr>
                </a:tc>
                <a:extLst>
                  <a:ext uri="{0D108BD9-81ED-4DB2-BD59-A6C34878D82A}">
                    <a16:rowId xmlns:a16="http://schemas.microsoft.com/office/drawing/2014/main" val="1613770717"/>
                  </a:ext>
                </a:extLst>
              </a:tr>
            </a:tbl>
          </a:graphicData>
        </a:graphic>
      </p:graphicFrame>
      <p:sp>
        <p:nvSpPr>
          <p:cNvPr id="12" name="Textfeld 11">
            <a:extLst>
              <a:ext uri="{FF2B5EF4-FFF2-40B4-BE49-F238E27FC236}">
                <a16:creationId xmlns:a16="http://schemas.microsoft.com/office/drawing/2014/main" id="{54011AB7-EB60-427B-A087-90002B6CA4A5}"/>
              </a:ext>
            </a:extLst>
          </p:cNvPr>
          <p:cNvSpPr txBox="1"/>
          <p:nvPr/>
        </p:nvSpPr>
        <p:spPr>
          <a:xfrm>
            <a:off x="3451318" y="4876032"/>
            <a:ext cx="8284165" cy="1569660"/>
          </a:xfrm>
          <a:prstGeom prst="rect">
            <a:avLst/>
          </a:prstGeom>
          <a:noFill/>
        </p:spPr>
        <p:txBody>
          <a:bodyPr wrap="square">
            <a:spAutoFit/>
          </a:bodyPr>
          <a:lstStyle/>
          <a:p>
            <a:r>
              <a:rPr lang="de-DE" sz="1600" dirty="0"/>
              <a:t>Mandate: </a:t>
            </a:r>
            <a:r>
              <a:rPr lang="de-DE" sz="1600" dirty="0">
                <a:hlinkClick r:id="rId2"/>
              </a:rPr>
              <a:t>https://apps.et-gw.eu/tds/?r=19370</a:t>
            </a:r>
            <a:r>
              <a:rPr lang="de-DE" sz="1600" dirty="0"/>
              <a:t>:</a:t>
            </a:r>
          </a:p>
          <a:p>
            <a:r>
              <a:rPr lang="en-US" sz="1600" b="0" i="0" u="none" strike="noStrike" baseline="0" dirty="0">
                <a:highlight>
                  <a:srgbClr val="FF0000"/>
                </a:highlight>
                <a:latin typeface="Avenir-Book"/>
              </a:rPr>
              <a:t>provide new detector layouts for the Einstein Telescope</a:t>
            </a:r>
            <a:r>
              <a:rPr lang="de-DE" sz="1600" b="0" i="0" u="none" strike="noStrike" baseline="0" dirty="0">
                <a:highlight>
                  <a:srgbClr val="FF0000"/>
                </a:highlight>
                <a:latin typeface="Avenir-Book"/>
              </a:rPr>
              <a:t>.</a:t>
            </a:r>
          </a:p>
          <a:p>
            <a:pPr algn="l"/>
            <a:r>
              <a:rPr lang="de-DE" sz="1600" b="0" i="0" u="none" strike="noStrike" baseline="0" dirty="0">
                <a:latin typeface="Avenir-Book"/>
              </a:rPr>
              <a:t>The </a:t>
            </a:r>
            <a:r>
              <a:rPr lang="de-DE" sz="1600" b="0" i="0" u="none" strike="noStrike" baseline="0" dirty="0" err="1">
                <a:latin typeface="Avenir-Book"/>
              </a:rPr>
              <a:t>task</a:t>
            </a:r>
            <a:r>
              <a:rPr lang="de-DE" sz="1600" b="0" i="0" u="none" strike="noStrike" baseline="0" dirty="0">
                <a:latin typeface="Avenir-Book"/>
              </a:rPr>
              <a:t> </a:t>
            </a:r>
            <a:r>
              <a:rPr lang="de-DE" sz="1600" b="0" i="0" u="none" strike="noStrike" baseline="0" dirty="0" err="1">
                <a:latin typeface="Avenir-Book"/>
              </a:rPr>
              <a:t>force</a:t>
            </a:r>
            <a:r>
              <a:rPr lang="de-DE" sz="1600" b="0" i="0" u="none" strike="noStrike" baseline="0" dirty="0">
                <a:latin typeface="Avenir-Book"/>
              </a:rPr>
              <a:t> will </a:t>
            </a:r>
            <a:r>
              <a:rPr lang="en-US" sz="1600" b="0" i="0" u="none" strike="noStrike" baseline="0" dirty="0">
                <a:latin typeface="Avenir-Book"/>
              </a:rPr>
              <a:t>source personnel and support from the ET Collaboration (ETC), ETO, the civil engineering specialists of the local teams, and from external projects or institutions as </a:t>
            </a:r>
            <a:r>
              <a:rPr lang="de-DE" sz="1600" b="0" i="0" u="none" strike="noStrike" baseline="0" dirty="0" err="1">
                <a:latin typeface="Avenir-Book"/>
              </a:rPr>
              <a:t>needed</a:t>
            </a:r>
            <a:r>
              <a:rPr lang="de-DE" sz="1600" b="0" i="0" u="none" strike="noStrike" baseline="0" dirty="0">
                <a:latin typeface="Avenir-Book"/>
              </a:rPr>
              <a:t>.</a:t>
            </a:r>
          </a:p>
          <a:p>
            <a:pPr algn="l"/>
            <a:r>
              <a:rPr lang="en-US" sz="1600" b="0" i="0" u="none" strike="noStrike" baseline="0" dirty="0">
                <a:latin typeface="Avenir-Book"/>
              </a:rPr>
              <a:t>The task force should deliver the updated detector layouts to ETO </a:t>
            </a:r>
            <a:r>
              <a:rPr lang="en-US" sz="1600" b="0" i="0" u="none" strike="noStrike" baseline="0" dirty="0">
                <a:highlight>
                  <a:srgbClr val="FF0000"/>
                </a:highlight>
                <a:latin typeface="Avenir-Book"/>
              </a:rPr>
              <a:t>three months after </a:t>
            </a:r>
            <a:r>
              <a:rPr lang="de-DE" sz="1600" b="0" i="0" u="none" strike="noStrike" baseline="0" dirty="0" err="1">
                <a:highlight>
                  <a:srgbClr val="FF0000"/>
                </a:highlight>
                <a:latin typeface="Avenir-Book"/>
              </a:rPr>
              <a:t>they</a:t>
            </a:r>
            <a:r>
              <a:rPr lang="de-DE" sz="1600" b="0" i="0" u="none" strike="noStrike" baseline="0" dirty="0">
                <a:highlight>
                  <a:srgbClr val="FF0000"/>
                </a:highlight>
                <a:latin typeface="Avenir-Book"/>
              </a:rPr>
              <a:t> </a:t>
            </a:r>
            <a:r>
              <a:rPr lang="de-DE" sz="1600" b="0" i="0" u="none" strike="noStrike" baseline="0" dirty="0" err="1">
                <a:highlight>
                  <a:srgbClr val="FF0000"/>
                </a:highlight>
                <a:latin typeface="Avenir-Book"/>
              </a:rPr>
              <a:t>start</a:t>
            </a:r>
            <a:r>
              <a:rPr lang="de-DE" sz="1600" b="0" i="0" u="none" strike="noStrike" baseline="0" dirty="0">
                <a:highlight>
                  <a:srgbClr val="FF0000"/>
                </a:highlight>
                <a:latin typeface="Avenir-Book"/>
              </a:rPr>
              <a:t> </a:t>
            </a:r>
            <a:r>
              <a:rPr lang="de-DE" sz="1600" b="0" i="0" u="none" strike="noStrike" baseline="0" dirty="0" err="1">
                <a:latin typeface="Avenir-Book"/>
              </a:rPr>
              <a:t>their</a:t>
            </a:r>
            <a:r>
              <a:rPr lang="de-DE" sz="1600" b="0" i="0" u="none" strike="noStrike" baseline="0" dirty="0">
                <a:latin typeface="Avenir-Book"/>
              </a:rPr>
              <a:t> </a:t>
            </a:r>
            <a:r>
              <a:rPr lang="de-DE" sz="1600" b="0" i="0" u="none" strike="noStrike" baseline="0" dirty="0" err="1">
                <a:latin typeface="Avenir-Book"/>
              </a:rPr>
              <a:t>task</a:t>
            </a:r>
            <a:r>
              <a:rPr lang="de-DE" sz="1600" b="0" i="0" u="none" strike="noStrike" baseline="0" dirty="0">
                <a:latin typeface="Avenir-Book"/>
              </a:rPr>
              <a:t>.</a:t>
            </a:r>
            <a:endParaRPr lang="de-DE" sz="1600" dirty="0"/>
          </a:p>
        </p:txBody>
      </p:sp>
      <p:sp>
        <p:nvSpPr>
          <p:cNvPr id="15" name="Textfeld 14">
            <a:extLst>
              <a:ext uri="{FF2B5EF4-FFF2-40B4-BE49-F238E27FC236}">
                <a16:creationId xmlns:a16="http://schemas.microsoft.com/office/drawing/2014/main" id="{40F8206D-D324-41F8-AD41-870D3DC6A326}"/>
              </a:ext>
            </a:extLst>
          </p:cNvPr>
          <p:cNvSpPr txBox="1"/>
          <p:nvPr/>
        </p:nvSpPr>
        <p:spPr>
          <a:xfrm>
            <a:off x="9409682" y="4550556"/>
            <a:ext cx="2579104" cy="369332"/>
          </a:xfrm>
          <a:prstGeom prst="rect">
            <a:avLst/>
          </a:prstGeom>
          <a:solidFill>
            <a:srgbClr val="99FF99"/>
          </a:solidFill>
        </p:spPr>
        <p:txBody>
          <a:bodyPr wrap="none" rtlCol="0">
            <a:spAutoFit/>
          </a:bodyPr>
          <a:lstStyle/>
          <a:p>
            <a:r>
              <a:rPr lang="de-DE" dirty="0"/>
              <a:t>ET </a:t>
            </a:r>
            <a:r>
              <a:rPr lang="de-DE" dirty="0" err="1"/>
              <a:t>Collaboration</a:t>
            </a:r>
            <a:r>
              <a:rPr lang="de-DE" dirty="0"/>
              <a:t> </a:t>
            </a:r>
            <a:r>
              <a:rPr lang="de-DE" dirty="0" err="1"/>
              <a:t>member</a:t>
            </a:r>
            <a:endParaRPr lang="de-DE" dirty="0"/>
          </a:p>
        </p:txBody>
      </p:sp>
      <p:sp>
        <p:nvSpPr>
          <p:cNvPr id="16" name="object 3">
            <a:extLst>
              <a:ext uri="{FF2B5EF4-FFF2-40B4-BE49-F238E27FC236}">
                <a16:creationId xmlns:a16="http://schemas.microsoft.com/office/drawing/2014/main" id="{AEBC353D-B111-4551-B9C7-5E1B8AFD76EB}"/>
              </a:ext>
            </a:extLst>
          </p:cNvPr>
          <p:cNvSpPr txBox="1"/>
          <p:nvPr/>
        </p:nvSpPr>
        <p:spPr>
          <a:xfrm>
            <a:off x="330528" y="1504894"/>
            <a:ext cx="3322639" cy="4908180"/>
          </a:xfrm>
          <a:prstGeom prst="rect">
            <a:avLst/>
          </a:prstGeom>
        </p:spPr>
        <p:txBody>
          <a:bodyPr vert="horz" wrap="square" lIns="0" tIns="34712" rIns="0" bIns="0" rtlCol="0">
            <a:spAutoFit/>
          </a:bodyPr>
          <a:lstStyle/>
          <a:p>
            <a:pPr marL="484281" marR="6773" indent="-468195">
              <a:lnSpc>
                <a:spcPts val="1920"/>
              </a:lnSpc>
              <a:spcBef>
                <a:spcPts val="272"/>
              </a:spcBef>
              <a:buClr>
                <a:srgbClr val="595959"/>
              </a:buClr>
              <a:buChar char="●"/>
              <a:tabLst>
                <a:tab pos="484281" algn="l"/>
              </a:tabLst>
            </a:pPr>
            <a:r>
              <a:rPr sz="1200" b="1" spc="-13" dirty="0">
                <a:latin typeface="Arial"/>
                <a:cs typeface="Arial"/>
              </a:rPr>
              <a:t>Two</a:t>
            </a:r>
            <a:r>
              <a:rPr sz="1200" b="1" spc="-27" dirty="0">
                <a:latin typeface="Arial"/>
                <a:cs typeface="Arial"/>
              </a:rPr>
              <a:t> </a:t>
            </a:r>
            <a:r>
              <a:rPr sz="1200" b="1" dirty="0">
                <a:latin typeface="Arial"/>
                <a:cs typeface="Arial"/>
              </a:rPr>
              <a:t>layers:</a:t>
            </a:r>
            <a:r>
              <a:rPr sz="1200" b="1" spc="-20" dirty="0">
                <a:latin typeface="Arial"/>
                <a:cs typeface="Arial"/>
              </a:rPr>
              <a:t> </a:t>
            </a:r>
            <a:r>
              <a:rPr sz="1200" b="1" dirty="0">
                <a:solidFill>
                  <a:srgbClr val="FF0000"/>
                </a:solidFill>
                <a:latin typeface="Arial"/>
                <a:cs typeface="Arial"/>
              </a:rPr>
              <a:t>core</a:t>
            </a:r>
            <a:r>
              <a:rPr sz="1200" b="1" spc="-27" dirty="0">
                <a:solidFill>
                  <a:srgbClr val="FF0000"/>
                </a:solidFill>
                <a:latin typeface="Arial"/>
                <a:cs typeface="Arial"/>
              </a:rPr>
              <a:t> </a:t>
            </a:r>
            <a:r>
              <a:rPr sz="1200" b="1" dirty="0">
                <a:latin typeface="Arial"/>
                <a:cs typeface="Arial"/>
              </a:rPr>
              <a:t>with</a:t>
            </a:r>
            <a:r>
              <a:rPr sz="1200" b="1" spc="-27" dirty="0">
                <a:latin typeface="Arial"/>
                <a:cs typeface="Arial"/>
              </a:rPr>
              <a:t> </a:t>
            </a:r>
            <a:r>
              <a:rPr sz="1200" b="1" dirty="0">
                <a:latin typeface="Arial"/>
                <a:cs typeface="Arial"/>
              </a:rPr>
              <a:t>full</a:t>
            </a:r>
            <a:r>
              <a:rPr sz="1200" b="1" spc="-27" dirty="0">
                <a:latin typeface="Arial"/>
                <a:cs typeface="Arial"/>
              </a:rPr>
              <a:t> </a:t>
            </a:r>
            <a:r>
              <a:rPr sz="1200" b="1" dirty="0">
                <a:latin typeface="Arial"/>
                <a:cs typeface="Arial"/>
              </a:rPr>
              <a:t>availability</a:t>
            </a:r>
            <a:r>
              <a:rPr sz="1200" b="1" spc="-27" dirty="0">
                <a:latin typeface="Arial"/>
                <a:cs typeface="Arial"/>
              </a:rPr>
              <a:t> </a:t>
            </a:r>
            <a:r>
              <a:rPr sz="1200" b="1" spc="-67" dirty="0">
                <a:latin typeface="Arial"/>
                <a:cs typeface="Arial"/>
              </a:rPr>
              <a:t>+ </a:t>
            </a:r>
            <a:r>
              <a:rPr sz="1200" b="1" dirty="0">
                <a:solidFill>
                  <a:srgbClr val="FFAB40"/>
                </a:solidFill>
                <a:latin typeface="Arial"/>
                <a:cs typeface="Arial"/>
              </a:rPr>
              <a:t>consultants</a:t>
            </a:r>
            <a:r>
              <a:rPr sz="1200" b="1" spc="-13" dirty="0">
                <a:solidFill>
                  <a:srgbClr val="FFAB40"/>
                </a:solidFill>
                <a:latin typeface="Arial"/>
                <a:cs typeface="Arial"/>
              </a:rPr>
              <a:t> </a:t>
            </a:r>
            <a:r>
              <a:rPr sz="1200" b="1" dirty="0">
                <a:latin typeface="Arial"/>
                <a:cs typeface="Arial"/>
              </a:rPr>
              <a:t>with</a:t>
            </a:r>
            <a:r>
              <a:rPr sz="1200" b="1" spc="-13" dirty="0">
                <a:latin typeface="Arial"/>
                <a:cs typeface="Arial"/>
              </a:rPr>
              <a:t> </a:t>
            </a:r>
            <a:r>
              <a:rPr sz="1200" b="1" dirty="0">
                <a:latin typeface="Arial"/>
                <a:cs typeface="Arial"/>
              </a:rPr>
              <a:t>high</a:t>
            </a:r>
            <a:r>
              <a:rPr sz="1200" b="1" spc="-20" dirty="0">
                <a:latin typeface="Arial"/>
                <a:cs typeface="Arial"/>
              </a:rPr>
              <a:t> </a:t>
            </a:r>
            <a:r>
              <a:rPr sz="1200" b="1" dirty="0">
                <a:latin typeface="Arial"/>
                <a:cs typeface="Arial"/>
              </a:rPr>
              <a:t>level</a:t>
            </a:r>
            <a:r>
              <a:rPr sz="1200" b="1" spc="-13" dirty="0">
                <a:latin typeface="Arial"/>
                <a:cs typeface="Arial"/>
              </a:rPr>
              <a:t> expertise</a:t>
            </a:r>
            <a:endParaRPr sz="1200" dirty="0">
              <a:latin typeface="Arial"/>
              <a:cs typeface="Arial"/>
            </a:endParaRPr>
          </a:p>
          <a:p>
            <a:pPr marL="484281" indent="-467348">
              <a:lnSpc>
                <a:spcPts val="1820"/>
              </a:lnSpc>
              <a:buChar char="●"/>
              <a:tabLst>
                <a:tab pos="484281" algn="l"/>
              </a:tabLst>
            </a:pPr>
            <a:r>
              <a:rPr sz="1200" dirty="0">
                <a:latin typeface="Arial"/>
                <a:cs typeface="Arial"/>
              </a:rPr>
              <a:t>Optical</a:t>
            </a:r>
            <a:r>
              <a:rPr sz="1200" spc="-7" dirty="0">
                <a:latin typeface="Arial"/>
                <a:cs typeface="Arial"/>
              </a:rPr>
              <a:t> </a:t>
            </a:r>
            <a:r>
              <a:rPr sz="1200" dirty="0">
                <a:latin typeface="Arial"/>
                <a:cs typeface="Arial"/>
              </a:rPr>
              <a:t>layout -&gt;</a:t>
            </a:r>
            <a:r>
              <a:rPr sz="1200" spc="7" dirty="0">
                <a:latin typeface="Arial"/>
                <a:cs typeface="Arial"/>
              </a:rPr>
              <a:t> </a:t>
            </a:r>
            <a:r>
              <a:rPr sz="1200" dirty="0">
                <a:solidFill>
                  <a:srgbClr val="FF0000"/>
                </a:solidFill>
                <a:latin typeface="Arial"/>
                <a:cs typeface="Arial"/>
              </a:rPr>
              <a:t>2 </a:t>
            </a:r>
            <a:r>
              <a:rPr sz="1200" dirty="0">
                <a:latin typeface="Arial"/>
                <a:cs typeface="Arial"/>
              </a:rPr>
              <a:t>+</a:t>
            </a:r>
            <a:r>
              <a:rPr sz="1200" spc="-7" dirty="0">
                <a:latin typeface="Arial"/>
                <a:cs typeface="Arial"/>
              </a:rPr>
              <a:t> </a:t>
            </a:r>
            <a:r>
              <a:rPr sz="1200" dirty="0">
                <a:solidFill>
                  <a:srgbClr val="FFAB40"/>
                </a:solidFill>
                <a:latin typeface="Arial"/>
                <a:cs typeface="Arial"/>
              </a:rPr>
              <a:t>2 </a:t>
            </a:r>
            <a:r>
              <a:rPr sz="1200" spc="-27" dirty="0">
                <a:latin typeface="Arial"/>
                <a:cs typeface="Arial"/>
              </a:rPr>
              <a:t>(ISB)</a:t>
            </a:r>
            <a:endParaRPr sz="1200" dirty="0">
              <a:latin typeface="Arial"/>
              <a:cs typeface="Arial"/>
            </a:endParaRPr>
          </a:p>
          <a:p>
            <a:pPr marL="484281" indent="-467348">
              <a:lnSpc>
                <a:spcPts val="1913"/>
              </a:lnSpc>
              <a:buChar char="●"/>
              <a:tabLst>
                <a:tab pos="484281" algn="l"/>
              </a:tabLst>
            </a:pPr>
            <a:r>
              <a:rPr sz="1200" dirty="0">
                <a:latin typeface="Arial"/>
                <a:cs typeface="Arial"/>
              </a:rPr>
              <a:t>SQZ -&gt;</a:t>
            </a:r>
            <a:r>
              <a:rPr sz="1200" spc="7" dirty="0">
                <a:latin typeface="Arial"/>
                <a:cs typeface="Arial"/>
              </a:rPr>
              <a:t> </a:t>
            </a:r>
            <a:r>
              <a:rPr sz="1200" dirty="0">
                <a:solidFill>
                  <a:srgbClr val="FF0000"/>
                </a:solidFill>
                <a:latin typeface="Arial"/>
                <a:cs typeface="Arial"/>
              </a:rPr>
              <a:t>1</a:t>
            </a:r>
            <a:r>
              <a:rPr sz="1200" spc="7" dirty="0">
                <a:solidFill>
                  <a:srgbClr val="FF0000"/>
                </a:solidFill>
                <a:latin typeface="Arial"/>
                <a:cs typeface="Arial"/>
              </a:rPr>
              <a:t> </a:t>
            </a:r>
            <a:r>
              <a:rPr sz="1200" dirty="0">
                <a:latin typeface="Arial"/>
                <a:cs typeface="Arial"/>
              </a:rPr>
              <a:t>+ </a:t>
            </a:r>
            <a:r>
              <a:rPr sz="1200" dirty="0">
                <a:solidFill>
                  <a:srgbClr val="FFAB40"/>
                </a:solidFill>
                <a:latin typeface="Arial"/>
                <a:cs typeface="Arial"/>
              </a:rPr>
              <a:t>1 </a:t>
            </a:r>
            <a:r>
              <a:rPr sz="1200" spc="-27" dirty="0">
                <a:latin typeface="Arial"/>
                <a:cs typeface="Arial"/>
              </a:rPr>
              <a:t>(ISB)</a:t>
            </a:r>
            <a:endParaRPr sz="1200" dirty="0">
              <a:latin typeface="Arial"/>
              <a:cs typeface="Arial"/>
            </a:endParaRPr>
          </a:p>
          <a:p>
            <a:pPr marL="484281" indent="-467348">
              <a:lnSpc>
                <a:spcPts val="1913"/>
              </a:lnSpc>
              <a:buChar char="●"/>
              <a:tabLst>
                <a:tab pos="484281" algn="l"/>
              </a:tabLst>
            </a:pPr>
            <a:r>
              <a:rPr sz="1200" dirty="0">
                <a:latin typeface="Arial"/>
                <a:cs typeface="Arial"/>
              </a:rPr>
              <a:t>INJ -&gt; </a:t>
            </a:r>
            <a:r>
              <a:rPr sz="1200" dirty="0">
                <a:solidFill>
                  <a:srgbClr val="FFAB40"/>
                </a:solidFill>
                <a:latin typeface="Arial"/>
                <a:cs typeface="Arial"/>
              </a:rPr>
              <a:t>1</a:t>
            </a:r>
            <a:r>
              <a:rPr sz="1200" spc="7" dirty="0">
                <a:solidFill>
                  <a:srgbClr val="FFAB40"/>
                </a:solidFill>
                <a:latin typeface="Arial"/>
                <a:cs typeface="Arial"/>
              </a:rPr>
              <a:t> </a:t>
            </a:r>
            <a:r>
              <a:rPr sz="1200" spc="-13" dirty="0">
                <a:latin typeface="Arial"/>
                <a:cs typeface="Arial"/>
              </a:rPr>
              <a:t>(ISB)</a:t>
            </a:r>
            <a:endParaRPr sz="1200" dirty="0">
              <a:latin typeface="Arial"/>
              <a:cs typeface="Arial"/>
            </a:endParaRPr>
          </a:p>
          <a:p>
            <a:pPr marL="484281" indent="-467348">
              <a:lnSpc>
                <a:spcPts val="1913"/>
              </a:lnSpc>
              <a:buChar char="●"/>
              <a:tabLst>
                <a:tab pos="484281" algn="l"/>
              </a:tabLst>
            </a:pPr>
            <a:r>
              <a:rPr sz="1200" dirty="0">
                <a:latin typeface="Arial"/>
                <a:cs typeface="Arial"/>
              </a:rPr>
              <a:t>ISC -&gt;</a:t>
            </a:r>
            <a:r>
              <a:rPr sz="1200" spc="13" dirty="0">
                <a:latin typeface="Arial"/>
                <a:cs typeface="Arial"/>
              </a:rPr>
              <a:t> </a:t>
            </a:r>
            <a:r>
              <a:rPr sz="1200" dirty="0">
                <a:solidFill>
                  <a:srgbClr val="FFAB40"/>
                </a:solidFill>
                <a:latin typeface="Arial"/>
                <a:cs typeface="Arial"/>
              </a:rPr>
              <a:t>1</a:t>
            </a:r>
            <a:r>
              <a:rPr sz="1200" spc="7" dirty="0">
                <a:solidFill>
                  <a:srgbClr val="FFAB40"/>
                </a:solidFill>
                <a:latin typeface="Arial"/>
                <a:cs typeface="Arial"/>
              </a:rPr>
              <a:t> </a:t>
            </a:r>
            <a:r>
              <a:rPr sz="1200" spc="-13" dirty="0">
                <a:latin typeface="Arial"/>
                <a:cs typeface="Arial"/>
              </a:rPr>
              <a:t>(ISB)</a:t>
            </a:r>
            <a:endParaRPr sz="1200" dirty="0">
              <a:latin typeface="Arial"/>
              <a:cs typeface="Arial"/>
            </a:endParaRPr>
          </a:p>
          <a:p>
            <a:pPr marL="484281" indent="-467348">
              <a:lnSpc>
                <a:spcPts val="1913"/>
              </a:lnSpc>
              <a:buChar char="●"/>
              <a:tabLst>
                <a:tab pos="484281" algn="l"/>
              </a:tabLst>
            </a:pPr>
            <a:r>
              <a:rPr sz="1200" dirty="0">
                <a:latin typeface="Arial"/>
                <a:cs typeface="Arial"/>
              </a:rPr>
              <a:t>Suspensions -&gt;</a:t>
            </a:r>
            <a:r>
              <a:rPr sz="1200" spc="7" dirty="0">
                <a:latin typeface="Arial"/>
                <a:cs typeface="Arial"/>
              </a:rPr>
              <a:t> </a:t>
            </a:r>
            <a:r>
              <a:rPr sz="1200" dirty="0">
                <a:solidFill>
                  <a:srgbClr val="FF0000"/>
                </a:solidFill>
                <a:latin typeface="Arial"/>
                <a:cs typeface="Arial"/>
              </a:rPr>
              <a:t>2 </a:t>
            </a:r>
            <a:r>
              <a:rPr sz="1200" dirty="0">
                <a:latin typeface="Arial"/>
                <a:cs typeface="Arial"/>
              </a:rPr>
              <a:t>+</a:t>
            </a:r>
            <a:r>
              <a:rPr sz="1200" spc="7" dirty="0">
                <a:latin typeface="Arial"/>
                <a:cs typeface="Arial"/>
              </a:rPr>
              <a:t> </a:t>
            </a:r>
            <a:r>
              <a:rPr sz="1200" dirty="0">
                <a:solidFill>
                  <a:srgbClr val="FFAB40"/>
                </a:solidFill>
                <a:latin typeface="Arial"/>
                <a:cs typeface="Arial"/>
              </a:rPr>
              <a:t>2 </a:t>
            </a:r>
            <a:r>
              <a:rPr sz="1200" spc="-27" dirty="0">
                <a:latin typeface="Arial"/>
                <a:cs typeface="Arial"/>
              </a:rPr>
              <a:t>(ISB)</a:t>
            </a:r>
            <a:endParaRPr sz="1200" dirty="0">
              <a:latin typeface="Arial"/>
              <a:cs typeface="Arial"/>
            </a:endParaRPr>
          </a:p>
          <a:p>
            <a:pPr marL="484281" indent="-467348">
              <a:lnSpc>
                <a:spcPts val="1913"/>
              </a:lnSpc>
              <a:buChar char="●"/>
              <a:tabLst>
                <a:tab pos="484281" algn="l"/>
              </a:tabLst>
            </a:pPr>
            <a:r>
              <a:rPr sz="1200" spc="-27" dirty="0">
                <a:latin typeface="Arial"/>
                <a:cs typeface="Arial"/>
              </a:rPr>
              <a:t>Tower</a:t>
            </a:r>
            <a:r>
              <a:rPr sz="1200" spc="-13" dirty="0">
                <a:latin typeface="Arial"/>
                <a:cs typeface="Arial"/>
              </a:rPr>
              <a:t> Vacuum </a:t>
            </a:r>
            <a:r>
              <a:rPr sz="1200" dirty="0">
                <a:latin typeface="Arial"/>
                <a:cs typeface="Arial"/>
              </a:rPr>
              <a:t>-&gt;</a:t>
            </a:r>
            <a:r>
              <a:rPr sz="1200" spc="-13" dirty="0">
                <a:latin typeface="Arial"/>
                <a:cs typeface="Arial"/>
              </a:rPr>
              <a:t> </a:t>
            </a:r>
            <a:r>
              <a:rPr sz="1200" dirty="0">
                <a:solidFill>
                  <a:srgbClr val="FF0000"/>
                </a:solidFill>
                <a:latin typeface="Arial"/>
                <a:cs typeface="Arial"/>
              </a:rPr>
              <a:t>2</a:t>
            </a:r>
            <a:r>
              <a:rPr sz="1200" spc="-13" dirty="0">
                <a:solidFill>
                  <a:srgbClr val="FF0000"/>
                </a:solidFill>
                <a:latin typeface="Arial"/>
                <a:cs typeface="Arial"/>
              </a:rPr>
              <a:t> </a:t>
            </a:r>
            <a:r>
              <a:rPr sz="1200" dirty="0">
                <a:latin typeface="Arial"/>
                <a:cs typeface="Arial"/>
              </a:rPr>
              <a:t>+</a:t>
            </a:r>
            <a:r>
              <a:rPr sz="1200" spc="-13" dirty="0">
                <a:latin typeface="Arial"/>
                <a:cs typeface="Arial"/>
              </a:rPr>
              <a:t> </a:t>
            </a:r>
            <a:r>
              <a:rPr sz="1200" dirty="0">
                <a:solidFill>
                  <a:srgbClr val="FFAB40"/>
                </a:solidFill>
                <a:latin typeface="Arial"/>
                <a:cs typeface="Arial"/>
              </a:rPr>
              <a:t>1</a:t>
            </a:r>
            <a:r>
              <a:rPr sz="1200" spc="-13" dirty="0">
                <a:solidFill>
                  <a:srgbClr val="FFAB40"/>
                </a:solidFill>
                <a:latin typeface="Arial"/>
                <a:cs typeface="Arial"/>
              </a:rPr>
              <a:t> </a:t>
            </a:r>
            <a:r>
              <a:rPr sz="1200" spc="-27" dirty="0">
                <a:latin typeface="Arial"/>
                <a:cs typeface="Arial"/>
              </a:rPr>
              <a:t>(ISB)</a:t>
            </a:r>
            <a:endParaRPr sz="1200" dirty="0">
              <a:latin typeface="Arial"/>
              <a:cs typeface="Arial"/>
            </a:endParaRPr>
          </a:p>
          <a:p>
            <a:pPr marL="484281" indent="-467348">
              <a:lnSpc>
                <a:spcPts val="1913"/>
              </a:lnSpc>
              <a:buChar char="●"/>
              <a:tabLst>
                <a:tab pos="484281" algn="l"/>
              </a:tabLst>
            </a:pPr>
            <a:r>
              <a:rPr sz="1200" dirty="0">
                <a:latin typeface="Arial"/>
                <a:cs typeface="Arial"/>
              </a:rPr>
              <a:t>Pipe</a:t>
            </a:r>
            <a:r>
              <a:rPr sz="1200" spc="-7" dirty="0">
                <a:latin typeface="Arial"/>
                <a:cs typeface="Arial"/>
              </a:rPr>
              <a:t> </a:t>
            </a:r>
            <a:r>
              <a:rPr sz="1200" dirty="0">
                <a:latin typeface="Arial"/>
                <a:cs typeface="Arial"/>
              </a:rPr>
              <a:t>vacuum</a:t>
            </a:r>
            <a:r>
              <a:rPr sz="1200" spc="-7" dirty="0">
                <a:latin typeface="Arial"/>
                <a:cs typeface="Arial"/>
              </a:rPr>
              <a:t> </a:t>
            </a:r>
            <a:r>
              <a:rPr sz="1200" dirty="0">
                <a:latin typeface="Arial"/>
                <a:cs typeface="Arial"/>
              </a:rPr>
              <a:t>-&gt;</a:t>
            </a:r>
            <a:r>
              <a:rPr sz="1200" spc="7" dirty="0">
                <a:latin typeface="Arial"/>
                <a:cs typeface="Arial"/>
              </a:rPr>
              <a:t> </a:t>
            </a:r>
            <a:r>
              <a:rPr sz="1200" dirty="0">
                <a:solidFill>
                  <a:srgbClr val="FF0000"/>
                </a:solidFill>
                <a:latin typeface="Arial"/>
                <a:cs typeface="Arial"/>
              </a:rPr>
              <a:t>1</a:t>
            </a:r>
            <a:r>
              <a:rPr sz="1200" spc="-7" dirty="0">
                <a:solidFill>
                  <a:srgbClr val="FF0000"/>
                </a:solidFill>
                <a:latin typeface="Arial"/>
                <a:cs typeface="Arial"/>
              </a:rPr>
              <a:t> </a:t>
            </a:r>
            <a:r>
              <a:rPr sz="1200" dirty="0">
                <a:latin typeface="Arial"/>
                <a:cs typeface="Arial"/>
              </a:rPr>
              <a:t>+</a:t>
            </a:r>
            <a:r>
              <a:rPr sz="1200" spc="-7" dirty="0">
                <a:latin typeface="Arial"/>
                <a:cs typeface="Arial"/>
              </a:rPr>
              <a:t> </a:t>
            </a:r>
            <a:r>
              <a:rPr sz="1200" dirty="0">
                <a:solidFill>
                  <a:srgbClr val="FFAB40"/>
                </a:solidFill>
                <a:latin typeface="Arial"/>
                <a:cs typeface="Arial"/>
              </a:rPr>
              <a:t>1 </a:t>
            </a:r>
            <a:r>
              <a:rPr sz="1200" dirty="0">
                <a:latin typeface="Arial"/>
                <a:cs typeface="Arial"/>
              </a:rPr>
              <a:t>(ETO</a:t>
            </a:r>
            <a:r>
              <a:rPr sz="1200" spc="-7" dirty="0">
                <a:latin typeface="Arial"/>
                <a:cs typeface="Arial"/>
              </a:rPr>
              <a:t> </a:t>
            </a:r>
            <a:r>
              <a:rPr sz="1200" dirty="0">
                <a:latin typeface="Arial"/>
                <a:cs typeface="Arial"/>
              </a:rPr>
              <a:t>&amp;</a:t>
            </a:r>
            <a:r>
              <a:rPr sz="1200" spc="-7" dirty="0">
                <a:latin typeface="Arial"/>
                <a:cs typeface="Arial"/>
              </a:rPr>
              <a:t> </a:t>
            </a:r>
            <a:r>
              <a:rPr sz="1200" spc="-13" dirty="0">
                <a:latin typeface="Arial"/>
                <a:cs typeface="Arial"/>
              </a:rPr>
              <a:t>CERN)</a:t>
            </a:r>
            <a:endParaRPr sz="1200" dirty="0">
              <a:latin typeface="Arial"/>
              <a:cs typeface="Arial"/>
            </a:endParaRPr>
          </a:p>
          <a:p>
            <a:pPr marL="484281" indent="-467348">
              <a:lnSpc>
                <a:spcPts val="1913"/>
              </a:lnSpc>
              <a:buChar char="●"/>
              <a:tabLst>
                <a:tab pos="484281" algn="l"/>
              </a:tabLst>
            </a:pPr>
            <a:r>
              <a:rPr sz="1200" dirty="0">
                <a:latin typeface="Arial"/>
                <a:cs typeface="Arial"/>
              </a:rPr>
              <a:t>Cryogenics -&gt;</a:t>
            </a:r>
            <a:r>
              <a:rPr sz="1200" spc="7" dirty="0">
                <a:latin typeface="Arial"/>
                <a:cs typeface="Arial"/>
              </a:rPr>
              <a:t> </a:t>
            </a:r>
            <a:r>
              <a:rPr sz="1200" dirty="0">
                <a:solidFill>
                  <a:srgbClr val="FF0000"/>
                </a:solidFill>
                <a:latin typeface="Arial"/>
                <a:cs typeface="Arial"/>
              </a:rPr>
              <a:t>1÷2 </a:t>
            </a:r>
            <a:r>
              <a:rPr sz="1200" dirty="0">
                <a:latin typeface="Arial"/>
                <a:cs typeface="Arial"/>
              </a:rPr>
              <a:t>+</a:t>
            </a:r>
            <a:r>
              <a:rPr sz="1200" spc="7" dirty="0">
                <a:latin typeface="Arial"/>
                <a:cs typeface="Arial"/>
              </a:rPr>
              <a:t> </a:t>
            </a:r>
            <a:r>
              <a:rPr sz="1200" dirty="0">
                <a:solidFill>
                  <a:srgbClr val="FFAB40"/>
                </a:solidFill>
                <a:latin typeface="Arial"/>
                <a:cs typeface="Arial"/>
              </a:rPr>
              <a:t>2 </a:t>
            </a:r>
            <a:r>
              <a:rPr sz="1200" spc="-27" dirty="0">
                <a:latin typeface="Arial"/>
                <a:cs typeface="Arial"/>
              </a:rPr>
              <a:t>(ISB)</a:t>
            </a:r>
            <a:endParaRPr sz="1200" dirty="0">
              <a:latin typeface="Arial"/>
              <a:cs typeface="Arial"/>
            </a:endParaRPr>
          </a:p>
          <a:p>
            <a:pPr marL="484281" indent="-467348">
              <a:lnSpc>
                <a:spcPts val="1913"/>
              </a:lnSpc>
              <a:buChar char="●"/>
              <a:tabLst>
                <a:tab pos="484281" algn="l"/>
              </a:tabLst>
            </a:pPr>
            <a:r>
              <a:rPr sz="1200" dirty="0">
                <a:latin typeface="Arial"/>
                <a:cs typeface="Arial"/>
              </a:rPr>
              <a:t>Civil</a:t>
            </a:r>
            <a:r>
              <a:rPr sz="1200" spc="-7" dirty="0">
                <a:latin typeface="Arial"/>
                <a:cs typeface="Arial"/>
              </a:rPr>
              <a:t> </a:t>
            </a:r>
            <a:r>
              <a:rPr sz="1200" dirty="0">
                <a:latin typeface="Arial"/>
                <a:cs typeface="Arial"/>
              </a:rPr>
              <a:t>engineering</a:t>
            </a:r>
            <a:r>
              <a:rPr sz="1200" spc="-7" dirty="0">
                <a:latin typeface="Arial"/>
                <a:cs typeface="Arial"/>
              </a:rPr>
              <a:t> </a:t>
            </a:r>
            <a:r>
              <a:rPr sz="1200" dirty="0">
                <a:latin typeface="Arial"/>
                <a:cs typeface="Arial"/>
              </a:rPr>
              <a:t>-&gt; </a:t>
            </a:r>
            <a:r>
              <a:rPr sz="1200" dirty="0">
                <a:solidFill>
                  <a:srgbClr val="FF0000"/>
                </a:solidFill>
                <a:latin typeface="Arial"/>
                <a:cs typeface="Arial"/>
              </a:rPr>
              <a:t>1</a:t>
            </a:r>
            <a:r>
              <a:rPr sz="1200" spc="-7" dirty="0">
                <a:solidFill>
                  <a:srgbClr val="FF0000"/>
                </a:solidFill>
                <a:latin typeface="Arial"/>
                <a:cs typeface="Arial"/>
              </a:rPr>
              <a:t> </a:t>
            </a:r>
            <a:r>
              <a:rPr sz="1200" dirty="0">
                <a:latin typeface="Arial"/>
                <a:cs typeface="Arial"/>
              </a:rPr>
              <a:t>+</a:t>
            </a:r>
            <a:r>
              <a:rPr sz="1200" spc="-7" dirty="0">
                <a:latin typeface="Arial"/>
                <a:cs typeface="Arial"/>
              </a:rPr>
              <a:t> </a:t>
            </a:r>
            <a:r>
              <a:rPr sz="1200" dirty="0">
                <a:solidFill>
                  <a:srgbClr val="FFAB40"/>
                </a:solidFill>
                <a:latin typeface="Arial"/>
                <a:cs typeface="Arial"/>
              </a:rPr>
              <a:t>1</a:t>
            </a:r>
            <a:r>
              <a:rPr sz="1200" spc="-7" dirty="0">
                <a:solidFill>
                  <a:srgbClr val="FFAB40"/>
                </a:solidFill>
                <a:latin typeface="Arial"/>
                <a:cs typeface="Arial"/>
              </a:rPr>
              <a:t> </a:t>
            </a:r>
            <a:r>
              <a:rPr sz="1200" spc="-27" dirty="0">
                <a:latin typeface="Arial"/>
                <a:cs typeface="Arial"/>
              </a:rPr>
              <a:t>(ETO)</a:t>
            </a:r>
            <a:endParaRPr sz="1200" dirty="0">
              <a:latin typeface="Arial"/>
              <a:cs typeface="Arial"/>
            </a:endParaRPr>
          </a:p>
          <a:p>
            <a:pPr marL="484281" indent="-467348">
              <a:lnSpc>
                <a:spcPts val="1913"/>
              </a:lnSpc>
              <a:buChar char="●"/>
              <a:tabLst>
                <a:tab pos="484281" algn="l"/>
              </a:tabLst>
            </a:pPr>
            <a:r>
              <a:rPr sz="1200" spc="-27" dirty="0">
                <a:latin typeface="Arial"/>
                <a:cs typeface="Arial"/>
              </a:rPr>
              <a:t>Technical</a:t>
            </a:r>
            <a:r>
              <a:rPr sz="1200" spc="-7" dirty="0">
                <a:latin typeface="Arial"/>
                <a:cs typeface="Arial"/>
              </a:rPr>
              <a:t> </a:t>
            </a:r>
            <a:r>
              <a:rPr sz="1200" dirty="0">
                <a:latin typeface="Arial"/>
                <a:cs typeface="Arial"/>
              </a:rPr>
              <a:t>engineering</a:t>
            </a:r>
            <a:r>
              <a:rPr sz="1200" spc="-7" dirty="0">
                <a:latin typeface="Arial"/>
                <a:cs typeface="Arial"/>
              </a:rPr>
              <a:t> </a:t>
            </a:r>
            <a:r>
              <a:rPr sz="1200" dirty="0">
                <a:latin typeface="Arial"/>
                <a:cs typeface="Arial"/>
              </a:rPr>
              <a:t>-&gt; </a:t>
            </a:r>
            <a:r>
              <a:rPr sz="1200" dirty="0">
                <a:solidFill>
                  <a:srgbClr val="FF0000"/>
                </a:solidFill>
                <a:latin typeface="Arial"/>
                <a:cs typeface="Arial"/>
              </a:rPr>
              <a:t>1</a:t>
            </a:r>
            <a:r>
              <a:rPr sz="1200" spc="-7" dirty="0">
                <a:solidFill>
                  <a:srgbClr val="FF0000"/>
                </a:solidFill>
                <a:latin typeface="Arial"/>
                <a:cs typeface="Arial"/>
              </a:rPr>
              <a:t> </a:t>
            </a:r>
            <a:r>
              <a:rPr sz="1200" dirty="0">
                <a:latin typeface="Arial"/>
                <a:cs typeface="Arial"/>
              </a:rPr>
              <a:t>+</a:t>
            </a:r>
            <a:r>
              <a:rPr sz="1200" spc="-7" dirty="0">
                <a:latin typeface="Arial"/>
                <a:cs typeface="Arial"/>
              </a:rPr>
              <a:t> </a:t>
            </a:r>
            <a:r>
              <a:rPr sz="1200" dirty="0">
                <a:solidFill>
                  <a:srgbClr val="FFAB40"/>
                </a:solidFill>
                <a:latin typeface="Arial"/>
                <a:cs typeface="Arial"/>
              </a:rPr>
              <a:t>1</a:t>
            </a:r>
            <a:r>
              <a:rPr sz="1200" spc="-7" dirty="0">
                <a:solidFill>
                  <a:srgbClr val="FFAB40"/>
                </a:solidFill>
                <a:latin typeface="Arial"/>
                <a:cs typeface="Arial"/>
              </a:rPr>
              <a:t> </a:t>
            </a:r>
            <a:r>
              <a:rPr sz="1200" spc="-27" dirty="0">
                <a:latin typeface="Arial"/>
                <a:cs typeface="Arial"/>
              </a:rPr>
              <a:t>(ETO)</a:t>
            </a:r>
            <a:endParaRPr sz="1200" dirty="0">
              <a:latin typeface="Arial"/>
              <a:cs typeface="Arial"/>
            </a:endParaRPr>
          </a:p>
          <a:p>
            <a:pPr marL="484281" indent="-467348">
              <a:lnSpc>
                <a:spcPts val="1913"/>
              </a:lnSpc>
              <a:buChar char="●"/>
              <a:tabLst>
                <a:tab pos="484281" algn="l"/>
              </a:tabLst>
            </a:pPr>
            <a:r>
              <a:rPr sz="1200" dirty="0">
                <a:latin typeface="Arial"/>
                <a:cs typeface="Arial"/>
              </a:rPr>
              <a:t>TETI</a:t>
            </a:r>
            <a:r>
              <a:rPr sz="1200" spc="-20" dirty="0">
                <a:latin typeface="Arial"/>
                <a:cs typeface="Arial"/>
              </a:rPr>
              <a:t> </a:t>
            </a:r>
            <a:r>
              <a:rPr sz="1200" dirty="0">
                <a:latin typeface="Arial"/>
                <a:cs typeface="Arial"/>
              </a:rPr>
              <a:t>local</a:t>
            </a:r>
            <a:r>
              <a:rPr sz="1200" spc="-13" dirty="0">
                <a:latin typeface="Arial"/>
                <a:cs typeface="Arial"/>
              </a:rPr>
              <a:t> </a:t>
            </a:r>
            <a:r>
              <a:rPr sz="1200" dirty="0">
                <a:latin typeface="Arial"/>
                <a:cs typeface="Arial"/>
              </a:rPr>
              <a:t>team</a:t>
            </a:r>
            <a:r>
              <a:rPr sz="1200" spc="-13" dirty="0">
                <a:latin typeface="Arial"/>
                <a:cs typeface="Arial"/>
              </a:rPr>
              <a:t> </a:t>
            </a:r>
            <a:r>
              <a:rPr sz="1200" dirty="0">
                <a:latin typeface="Arial"/>
                <a:cs typeface="Arial"/>
              </a:rPr>
              <a:t>liaison</a:t>
            </a:r>
            <a:r>
              <a:rPr sz="1200" spc="-20" dirty="0">
                <a:latin typeface="Arial"/>
                <a:cs typeface="Arial"/>
              </a:rPr>
              <a:t> </a:t>
            </a:r>
            <a:r>
              <a:rPr sz="1200" dirty="0">
                <a:latin typeface="Arial"/>
                <a:cs typeface="Arial"/>
              </a:rPr>
              <a:t>-&gt; </a:t>
            </a:r>
            <a:r>
              <a:rPr sz="1200" spc="-67" dirty="0">
                <a:solidFill>
                  <a:srgbClr val="FF0000"/>
                </a:solidFill>
                <a:latin typeface="Arial"/>
                <a:cs typeface="Arial"/>
              </a:rPr>
              <a:t>1</a:t>
            </a:r>
            <a:endParaRPr sz="1200" dirty="0">
              <a:latin typeface="Arial"/>
              <a:cs typeface="Arial"/>
            </a:endParaRPr>
          </a:p>
          <a:p>
            <a:pPr marL="484281" indent="-467348">
              <a:lnSpc>
                <a:spcPts val="1913"/>
              </a:lnSpc>
              <a:buChar char="●"/>
              <a:tabLst>
                <a:tab pos="484281" algn="l"/>
              </a:tabLst>
            </a:pPr>
            <a:r>
              <a:rPr sz="1200" dirty="0">
                <a:latin typeface="Arial"/>
                <a:cs typeface="Arial"/>
              </a:rPr>
              <a:t>EMR</a:t>
            </a:r>
            <a:r>
              <a:rPr sz="1200" spc="-13" dirty="0">
                <a:latin typeface="Arial"/>
                <a:cs typeface="Arial"/>
              </a:rPr>
              <a:t> </a:t>
            </a:r>
            <a:r>
              <a:rPr sz="1200" dirty="0">
                <a:latin typeface="Arial"/>
                <a:cs typeface="Arial"/>
              </a:rPr>
              <a:t>local</a:t>
            </a:r>
            <a:r>
              <a:rPr sz="1200" spc="-7" dirty="0">
                <a:latin typeface="Arial"/>
                <a:cs typeface="Arial"/>
              </a:rPr>
              <a:t> </a:t>
            </a:r>
            <a:r>
              <a:rPr sz="1200" dirty="0">
                <a:latin typeface="Arial"/>
                <a:cs typeface="Arial"/>
              </a:rPr>
              <a:t>team</a:t>
            </a:r>
            <a:r>
              <a:rPr sz="1200" spc="-13" dirty="0">
                <a:latin typeface="Arial"/>
                <a:cs typeface="Arial"/>
              </a:rPr>
              <a:t> </a:t>
            </a:r>
            <a:r>
              <a:rPr sz="1200" dirty="0">
                <a:latin typeface="Arial"/>
                <a:cs typeface="Arial"/>
              </a:rPr>
              <a:t>liaison</a:t>
            </a:r>
            <a:r>
              <a:rPr sz="1200" spc="-7" dirty="0">
                <a:latin typeface="Arial"/>
                <a:cs typeface="Arial"/>
              </a:rPr>
              <a:t> </a:t>
            </a:r>
            <a:r>
              <a:rPr sz="1200" dirty="0">
                <a:latin typeface="Arial"/>
                <a:cs typeface="Arial"/>
              </a:rPr>
              <a:t>-&gt; </a:t>
            </a:r>
            <a:r>
              <a:rPr sz="1200" spc="-67" dirty="0">
                <a:solidFill>
                  <a:srgbClr val="FF0000"/>
                </a:solidFill>
                <a:latin typeface="Arial"/>
                <a:cs typeface="Arial"/>
              </a:rPr>
              <a:t>1</a:t>
            </a:r>
            <a:endParaRPr sz="1200" dirty="0">
              <a:latin typeface="Arial"/>
              <a:cs typeface="Arial"/>
            </a:endParaRPr>
          </a:p>
          <a:p>
            <a:pPr marL="484281" indent="-467348">
              <a:lnSpc>
                <a:spcPts val="1913"/>
              </a:lnSpc>
              <a:buChar char="●"/>
              <a:tabLst>
                <a:tab pos="484281" algn="l"/>
              </a:tabLst>
            </a:pPr>
            <a:r>
              <a:rPr sz="1200" dirty="0">
                <a:latin typeface="Arial"/>
                <a:cs typeface="Arial"/>
              </a:rPr>
              <a:t>(Lausatia</a:t>
            </a:r>
            <a:r>
              <a:rPr sz="1200" spc="-20" dirty="0">
                <a:latin typeface="Arial"/>
                <a:cs typeface="Arial"/>
              </a:rPr>
              <a:t> </a:t>
            </a:r>
            <a:r>
              <a:rPr sz="1200" dirty="0">
                <a:latin typeface="Arial"/>
                <a:cs typeface="Arial"/>
              </a:rPr>
              <a:t>local</a:t>
            </a:r>
            <a:r>
              <a:rPr sz="1200" spc="-13" dirty="0">
                <a:latin typeface="Arial"/>
                <a:cs typeface="Arial"/>
              </a:rPr>
              <a:t> </a:t>
            </a:r>
            <a:r>
              <a:rPr sz="1200" dirty="0">
                <a:latin typeface="Arial"/>
                <a:cs typeface="Arial"/>
              </a:rPr>
              <a:t>team</a:t>
            </a:r>
            <a:r>
              <a:rPr sz="1200" spc="-20" dirty="0">
                <a:latin typeface="Arial"/>
                <a:cs typeface="Arial"/>
              </a:rPr>
              <a:t> </a:t>
            </a:r>
            <a:r>
              <a:rPr sz="1200" dirty="0">
                <a:latin typeface="Arial"/>
                <a:cs typeface="Arial"/>
              </a:rPr>
              <a:t>liaison?</a:t>
            </a:r>
            <a:r>
              <a:rPr sz="1200" spc="-13" dirty="0">
                <a:latin typeface="Arial"/>
                <a:cs typeface="Arial"/>
              </a:rPr>
              <a:t> </a:t>
            </a:r>
            <a:r>
              <a:rPr sz="1200" dirty="0">
                <a:latin typeface="Arial"/>
                <a:cs typeface="Arial"/>
              </a:rPr>
              <a:t>-&gt;</a:t>
            </a:r>
            <a:r>
              <a:rPr sz="1200" spc="-7" dirty="0">
                <a:latin typeface="Arial"/>
                <a:cs typeface="Arial"/>
              </a:rPr>
              <a:t> </a:t>
            </a:r>
            <a:r>
              <a:rPr sz="1200" spc="-33" dirty="0">
                <a:solidFill>
                  <a:srgbClr val="FF0000"/>
                </a:solidFill>
                <a:latin typeface="Arial"/>
                <a:cs typeface="Arial"/>
              </a:rPr>
              <a:t>1</a:t>
            </a:r>
            <a:r>
              <a:rPr sz="1200" spc="-33" dirty="0">
                <a:latin typeface="Arial"/>
                <a:cs typeface="Arial"/>
              </a:rPr>
              <a:t>)</a:t>
            </a:r>
            <a:endParaRPr sz="1200" dirty="0">
              <a:latin typeface="Arial"/>
              <a:cs typeface="Arial"/>
            </a:endParaRPr>
          </a:p>
          <a:p>
            <a:pPr marL="484281" indent="-467348">
              <a:lnSpc>
                <a:spcPts val="1913"/>
              </a:lnSpc>
              <a:buChar char="●"/>
              <a:tabLst>
                <a:tab pos="484281" algn="l"/>
              </a:tabLst>
            </a:pPr>
            <a:r>
              <a:rPr sz="1200" dirty="0">
                <a:latin typeface="Arial"/>
                <a:cs typeface="Arial"/>
              </a:rPr>
              <a:t>Noise</a:t>
            </a:r>
            <a:r>
              <a:rPr sz="1200" spc="-7" dirty="0">
                <a:latin typeface="Arial"/>
                <a:cs typeface="Arial"/>
              </a:rPr>
              <a:t> </a:t>
            </a:r>
            <a:r>
              <a:rPr sz="1200" dirty="0">
                <a:latin typeface="Arial"/>
                <a:cs typeface="Arial"/>
              </a:rPr>
              <a:t>budget -&gt;</a:t>
            </a:r>
            <a:r>
              <a:rPr sz="1200" spc="-7" dirty="0">
                <a:latin typeface="Arial"/>
                <a:cs typeface="Arial"/>
              </a:rPr>
              <a:t> </a:t>
            </a:r>
            <a:r>
              <a:rPr sz="1200" dirty="0">
                <a:solidFill>
                  <a:srgbClr val="FF0000"/>
                </a:solidFill>
                <a:latin typeface="Arial"/>
                <a:cs typeface="Arial"/>
              </a:rPr>
              <a:t>1 </a:t>
            </a:r>
            <a:r>
              <a:rPr sz="1200" spc="-27" dirty="0">
                <a:latin typeface="Arial"/>
                <a:cs typeface="Arial"/>
              </a:rPr>
              <a:t>(ISB)</a:t>
            </a:r>
            <a:endParaRPr sz="1200" dirty="0">
              <a:latin typeface="Arial"/>
              <a:cs typeface="Arial"/>
            </a:endParaRPr>
          </a:p>
          <a:p>
            <a:pPr marL="484281" indent="-467348">
              <a:lnSpc>
                <a:spcPts val="1913"/>
              </a:lnSpc>
              <a:buChar char="●"/>
              <a:tabLst>
                <a:tab pos="484281" algn="l"/>
              </a:tabLst>
            </a:pPr>
            <a:r>
              <a:rPr sz="1200" dirty="0">
                <a:latin typeface="Arial"/>
                <a:cs typeface="Arial"/>
              </a:rPr>
              <a:t>PO members -&gt;</a:t>
            </a:r>
            <a:r>
              <a:rPr sz="1200" spc="7" dirty="0">
                <a:latin typeface="Arial"/>
                <a:cs typeface="Arial"/>
              </a:rPr>
              <a:t> </a:t>
            </a:r>
            <a:r>
              <a:rPr sz="1200" dirty="0">
                <a:solidFill>
                  <a:srgbClr val="FF0000"/>
                </a:solidFill>
                <a:latin typeface="Arial"/>
                <a:cs typeface="Arial"/>
              </a:rPr>
              <a:t>2</a:t>
            </a:r>
            <a:r>
              <a:rPr sz="1200" spc="7" dirty="0">
                <a:solidFill>
                  <a:srgbClr val="FF0000"/>
                </a:solidFill>
                <a:latin typeface="Arial"/>
                <a:cs typeface="Arial"/>
              </a:rPr>
              <a:t> </a:t>
            </a:r>
            <a:r>
              <a:rPr sz="1200" spc="-27" dirty="0">
                <a:latin typeface="Arial"/>
                <a:cs typeface="Arial"/>
              </a:rPr>
              <a:t>(ETO)</a:t>
            </a:r>
            <a:endParaRPr sz="1200" dirty="0">
              <a:latin typeface="Arial"/>
              <a:cs typeface="Arial"/>
            </a:endParaRPr>
          </a:p>
          <a:p>
            <a:pPr marL="16933">
              <a:lnSpc>
                <a:spcPts val="1913"/>
              </a:lnSpc>
              <a:tabLst>
                <a:tab pos="484281" algn="l"/>
              </a:tabLst>
            </a:pPr>
            <a:r>
              <a:rPr sz="1200" spc="-67" dirty="0">
                <a:latin typeface="Arial"/>
                <a:cs typeface="Arial"/>
              </a:rPr>
              <a:t>●</a:t>
            </a:r>
            <a:r>
              <a:rPr sz="1200" dirty="0">
                <a:latin typeface="Arial"/>
                <a:cs typeface="Arial"/>
              </a:rPr>
              <a:t>	+</a:t>
            </a:r>
            <a:r>
              <a:rPr sz="1200" spc="-7" dirty="0">
                <a:latin typeface="Arial"/>
                <a:cs typeface="Arial"/>
              </a:rPr>
              <a:t> </a:t>
            </a:r>
            <a:r>
              <a:rPr sz="1200" dirty="0">
                <a:latin typeface="Arial"/>
                <a:cs typeface="Arial"/>
              </a:rPr>
              <a:t>extra members if </a:t>
            </a:r>
            <a:r>
              <a:rPr sz="1200" spc="-13" dirty="0">
                <a:latin typeface="Arial"/>
                <a:cs typeface="Arial"/>
              </a:rPr>
              <a:t>needed</a:t>
            </a:r>
            <a:endParaRPr sz="1200" dirty="0">
              <a:latin typeface="Arial"/>
              <a:cs typeface="Arial"/>
            </a:endParaRPr>
          </a:p>
          <a:p>
            <a:pPr marL="484281" indent="-467348">
              <a:lnSpc>
                <a:spcPts val="1913"/>
              </a:lnSpc>
              <a:buChar char="●"/>
              <a:tabLst>
                <a:tab pos="484281" algn="l"/>
              </a:tabLst>
            </a:pPr>
            <a:r>
              <a:rPr sz="1200" dirty="0">
                <a:latin typeface="Arial"/>
                <a:cs typeface="Arial"/>
              </a:rPr>
              <a:t>Secretary -&gt; </a:t>
            </a:r>
            <a:r>
              <a:rPr sz="1200" spc="-67" dirty="0">
                <a:solidFill>
                  <a:srgbClr val="FF0000"/>
                </a:solidFill>
                <a:latin typeface="Arial"/>
                <a:cs typeface="Arial"/>
              </a:rPr>
              <a:t>1</a:t>
            </a:r>
            <a:endParaRPr sz="1200" dirty="0">
              <a:latin typeface="Arial"/>
              <a:cs typeface="Arial"/>
            </a:endParaRPr>
          </a:p>
          <a:p>
            <a:pPr marL="484281" indent="-467348">
              <a:lnSpc>
                <a:spcPts val="1960"/>
              </a:lnSpc>
              <a:buFont typeface="Arial"/>
              <a:buChar char="●"/>
              <a:tabLst>
                <a:tab pos="484281" algn="l"/>
              </a:tabLst>
            </a:pPr>
            <a:r>
              <a:rPr sz="1200" dirty="0">
                <a:latin typeface="Arial"/>
                <a:cs typeface="Arial"/>
              </a:rPr>
              <a:t>OSB</a:t>
            </a:r>
            <a:r>
              <a:rPr sz="1200" spc="-27" dirty="0">
                <a:latin typeface="Arial"/>
                <a:cs typeface="Arial"/>
              </a:rPr>
              <a:t> </a:t>
            </a:r>
            <a:r>
              <a:rPr sz="1200" dirty="0">
                <a:latin typeface="Arial"/>
                <a:cs typeface="Arial"/>
              </a:rPr>
              <a:t>liaison</a:t>
            </a:r>
            <a:r>
              <a:rPr sz="1200" i="1" dirty="0">
                <a:latin typeface="Arial"/>
                <a:cs typeface="Arial"/>
              </a:rPr>
              <a:t>?</a:t>
            </a:r>
            <a:r>
              <a:rPr sz="1200" i="1" spc="-27" dirty="0">
                <a:latin typeface="Arial"/>
                <a:cs typeface="Arial"/>
              </a:rPr>
              <a:t> </a:t>
            </a:r>
            <a:r>
              <a:rPr sz="1200" i="1" spc="-67" dirty="0">
                <a:solidFill>
                  <a:srgbClr val="FF9900"/>
                </a:solidFill>
                <a:latin typeface="Arial"/>
                <a:cs typeface="Arial"/>
              </a:rPr>
              <a:t>1</a:t>
            </a:r>
            <a:endParaRPr sz="1200" dirty="0">
              <a:latin typeface="Arial"/>
              <a:cs typeface="Arial"/>
            </a:endParaRPr>
          </a:p>
        </p:txBody>
      </p:sp>
      <p:grpSp>
        <p:nvGrpSpPr>
          <p:cNvPr id="23" name="Gruppieren 22">
            <a:extLst>
              <a:ext uri="{FF2B5EF4-FFF2-40B4-BE49-F238E27FC236}">
                <a16:creationId xmlns:a16="http://schemas.microsoft.com/office/drawing/2014/main" id="{724AE9AA-F809-4083-A00E-BE956F154230}"/>
              </a:ext>
            </a:extLst>
          </p:cNvPr>
          <p:cNvGrpSpPr/>
          <p:nvPr/>
        </p:nvGrpSpPr>
        <p:grpSpPr>
          <a:xfrm>
            <a:off x="3736592" y="983719"/>
            <a:ext cx="2639606" cy="2071897"/>
            <a:chOff x="10197715" y="1060009"/>
            <a:chExt cx="3403177" cy="3832921"/>
          </a:xfrm>
        </p:grpSpPr>
        <p:sp>
          <p:nvSpPr>
            <p:cNvPr id="17" name="object 4">
              <a:extLst>
                <a:ext uri="{FF2B5EF4-FFF2-40B4-BE49-F238E27FC236}">
                  <a16:creationId xmlns:a16="http://schemas.microsoft.com/office/drawing/2014/main" id="{B65005FB-F52C-49EE-A84C-5F375A7A168E}"/>
                </a:ext>
              </a:extLst>
            </p:cNvPr>
            <p:cNvSpPr txBox="1"/>
            <p:nvPr/>
          </p:nvSpPr>
          <p:spPr>
            <a:xfrm>
              <a:off x="10197715" y="1060009"/>
              <a:ext cx="1505373" cy="212447"/>
            </a:xfrm>
            <a:prstGeom prst="rect">
              <a:avLst/>
            </a:prstGeom>
          </p:spPr>
          <p:txBody>
            <a:bodyPr vert="horz" wrap="square" lIns="0" tIns="16933" rIns="0" bIns="0" rtlCol="0">
              <a:spAutoFit/>
            </a:bodyPr>
            <a:lstStyle/>
            <a:p>
              <a:pPr marL="505447" indent="-488514">
                <a:spcBef>
                  <a:spcPts val="133"/>
                </a:spcBef>
                <a:buChar char="●"/>
                <a:tabLst>
                  <a:tab pos="505447" algn="l"/>
                </a:tabLst>
              </a:pPr>
              <a:r>
                <a:rPr sz="1000" spc="-13" dirty="0">
                  <a:solidFill>
                    <a:srgbClr val="595959"/>
                  </a:solidFill>
                  <a:latin typeface="Arial"/>
                  <a:cs typeface="Arial"/>
                </a:rPr>
                <a:t>Criteria</a:t>
              </a:r>
              <a:endParaRPr sz="1000" dirty="0">
                <a:latin typeface="Arial"/>
                <a:cs typeface="Arial"/>
              </a:endParaRPr>
            </a:p>
          </p:txBody>
        </p:sp>
        <p:sp>
          <p:nvSpPr>
            <p:cNvPr id="18" name="object 5">
              <a:extLst>
                <a:ext uri="{FF2B5EF4-FFF2-40B4-BE49-F238E27FC236}">
                  <a16:creationId xmlns:a16="http://schemas.microsoft.com/office/drawing/2014/main" id="{153F89E8-F2FD-4EF9-A65F-6247A6E8D0B6}"/>
                </a:ext>
              </a:extLst>
            </p:cNvPr>
            <p:cNvSpPr txBox="1"/>
            <p:nvPr/>
          </p:nvSpPr>
          <p:spPr>
            <a:xfrm>
              <a:off x="10340803" y="1399701"/>
              <a:ext cx="2918460" cy="466322"/>
            </a:xfrm>
            <a:prstGeom prst="rect">
              <a:avLst/>
            </a:prstGeom>
          </p:spPr>
          <p:txBody>
            <a:bodyPr vert="horz" wrap="square" lIns="0" tIns="59267" rIns="0" bIns="0" rtlCol="0">
              <a:spAutoFit/>
            </a:bodyPr>
            <a:lstStyle/>
            <a:p>
              <a:pPr marL="463962" indent="-447029">
                <a:spcBef>
                  <a:spcPts val="467"/>
                </a:spcBef>
                <a:buChar char="○"/>
                <a:tabLst>
                  <a:tab pos="463962" algn="l"/>
                </a:tabLst>
              </a:pPr>
              <a:r>
                <a:rPr sz="900" dirty="0">
                  <a:solidFill>
                    <a:srgbClr val="595959"/>
                  </a:solidFill>
                  <a:latin typeface="Arial"/>
                  <a:cs typeface="Arial"/>
                </a:rPr>
                <a:t>Good</a:t>
              </a:r>
              <a:r>
                <a:rPr sz="900" spc="-27" dirty="0">
                  <a:solidFill>
                    <a:srgbClr val="595959"/>
                  </a:solidFill>
                  <a:latin typeface="Arial"/>
                  <a:cs typeface="Arial"/>
                </a:rPr>
                <a:t> </a:t>
              </a:r>
              <a:r>
                <a:rPr sz="900" b="1" dirty="0">
                  <a:solidFill>
                    <a:srgbClr val="595959"/>
                  </a:solidFill>
                  <a:latin typeface="Arial"/>
                  <a:cs typeface="Arial"/>
                </a:rPr>
                <a:t>expertise</a:t>
              </a:r>
              <a:r>
                <a:rPr sz="900" b="1" spc="-20" dirty="0">
                  <a:solidFill>
                    <a:srgbClr val="595959"/>
                  </a:solidFill>
                  <a:latin typeface="Arial"/>
                  <a:cs typeface="Arial"/>
                </a:rPr>
                <a:t> </a:t>
              </a:r>
              <a:r>
                <a:rPr sz="900" dirty="0">
                  <a:solidFill>
                    <a:srgbClr val="595959"/>
                  </a:solidFill>
                  <a:latin typeface="Arial"/>
                  <a:cs typeface="Arial"/>
                </a:rPr>
                <a:t>in</a:t>
              </a:r>
              <a:r>
                <a:rPr sz="900" spc="-20" dirty="0">
                  <a:solidFill>
                    <a:srgbClr val="595959"/>
                  </a:solidFill>
                  <a:latin typeface="Arial"/>
                  <a:cs typeface="Arial"/>
                </a:rPr>
                <a:t> </a:t>
              </a:r>
              <a:r>
                <a:rPr sz="900" spc="-27" dirty="0">
                  <a:solidFill>
                    <a:srgbClr val="595959"/>
                  </a:solidFill>
                  <a:latin typeface="Arial"/>
                  <a:cs typeface="Arial"/>
                </a:rPr>
                <a:t>field</a:t>
              </a:r>
              <a:endParaRPr sz="900" dirty="0">
                <a:latin typeface="Arial"/>
                <a:cs typeface="Arial"/>
              </a:endParaRPr>
            </a:p>
            <a:p>
              <a:pPr marL="463962" indent="-447029">
                <a:spcBef>
                  <a:spcPts val="333"/>
                </a:spcBef>
                <a:buChar char="○"/>
                <a:tabLst>
                  <a:tab pos="463962" algn="l"/>
                </a:tabLst>
              </a:pPr>
              <a:r>
                <a:rPr sz="900" dirty="0">
                  <a:solidFill>
                    <a:srgbClr val="595959"/>
                  </a:solidFill>
                  <a:latin typeface="Arial"/>
                  <a:cs typeface="Arial"/>
                </a:rPr>
                <a:t>Good</a:t>
              </a:r>
              <a:r>
                <a:rPr sz="900" spc="-40" dirty="0">
                  <a:solidFill>
                    <a:srgbClr val="595959"/>
                  </a:solidFill>
                  <a:latin typeface="Arial"/>
                  <a:cs typeface="Arial"/>
                </a:rPr>
                <a:t> </a:t>
              </a:r>
              <a:r>
                <a:rPr sz="900" b="1" dirty="0">
                  <a:solidFill>
                    <a:srgbClr val="595959"/>
                  </a:solidFill>
                  <a:latin typeface="Arial"/>
                  <a:cs typeface="Arial"/>
                </a:rPr>
                <a:t>knowledge</a:t>
              </a:r>
              <a:r>
                <a:rPr sz="900" b="1" spc="-27" dirty="0">
                  <a:solidFill>
                    <a:srgbClr val="595959"/>
                  </a:solidFill>
                  <a:latin typeface="Arial"/>
                  <a:cs typeface="Arial"/>
                </a:rPr>
                <a:t> </a:t>
              </a:r>
              <a:r>
                <a:rPr sz="900" spc="-33" dirty="0">
                  <a:solidFill>
                    <a:srgbClr val="595959"/>
                  </a:solidFill>
                  <a:latin typeface="Arial"/>
                  <a:cs typeface="Arial"/>
                </a:rPr>
                <a:t>of</a:t>
              </a:r>
              <a:endParaRPr sz="900" dirty="0">
                <a:latin typeface="Arial"/>
                <a:cs typeface="Arial"/>
              </a:endParaRPr>
            </a:p>
          </p:txBody>
        </p:sp>
        <p:sp>
          <p:nvSpPr>
            <p:cNvPr id="19" name="object 6">
              <a:extLst>
                <a:ext uri="{FF2B5EF4-FFF2-40B4-BE49-F238E27FC236}">
                  <a16:creationId xmlns:a16="http://schemas.microsoft.com/office/drawing/2014/main" id="{4FF4B2A7-B120-495B-A685-B37770DD12B1}"/>
                </a:ext>
              </a:extLst>
            </p:cNvPr>
            <p:cNvSpPr txBox="1"/>
            <p:nvPr/>
          </p:nvSpPr>
          <p:spPr>
            <a:xfrm>
              <a:off x="10590145" y="2024161"/>
              <a:ext cx="3010747" cy="686205"/>
            </a:xfrm>
            <a:prstGeom prst="rect">
              <a:avLst/>
            </a:prstGeom>
          </p:spPr>
          <p:txBody>
            <a:bodyPr vert="horz" wrap="square" lIns="0" tIns="59267" rIns="0" bIns="0" rtlCol="0">
              <a:spAutoFit/>
            </a:bodyPr>
            <a:lstStyle/>
            <a:p>
              <a:pPr marL="463962" indent="-447029">
                <a:spcBef>
                  <a:spcPts val="467"/>
                </a:spcBef>
                <a:buChar char="■"/>
                <a:tabLst>
                  <a:tab pos="463962" algn="l"/>
                </a:tabLst>
              </a:pPr>
              <a:r>
                <a:rPr sz="900" dirty="0">
                  <a:solidFill>
                    <a:srgbClr val="595959"/>
                  </a:solidFill>
                  <a:latin typeface="Arial"/>
                  <a:cs typeface="Arial"/>
                </a:rPr>
                <a:t>current</a:t>
              </a:r>
              <a:r>
                <a:rPr sz="900" spc="-27" dirty="0">
                  <a:solidFill>
                    <a:srgbClr val="595959"/>
                  </a:solidFill>
                  <a:latin typeface="Arial"/>
                  <a:cs typeface="Arial"/>
                </a:rPr>
                <a:t> </a:t>
              </a:r>
              <a:r>
                <a:rPr sz="900" b="1" dirty="0">
                  <a:solidFill>
                    <a:srgbClr val="595959"/>
                  </a:solidFill>
                  <a:latin typeface="Arial"/>
                  <a:cs typeface="Arial"/>
                </a:rPr>
                <a:t>status</a:t>
              </a:r>
              <a:r>
                <a:rPr sz="900" b="1" spc="-7" dirty="0">
                  <a:solidFill>
                    <a:srgbClr val="595959"/>
                  </a:solidFill>
                  <a:latin typeface="Arial"/>
                  <a:cs typeface="Arial"/>
                </a:rPr>
                <a:t> </a:t>
              </a:r>
              <a:r>
                <a:rPr sz="900" dirty="0">
                  <a:solidFill>
                    <a:srgbClr val="595959"/>
                  </a:solidFill>
                  <a:latin typeface="Arial"/>
                  <a:cs typeface="Arial"/>
                </a:rPr>
                <a:t>of</a:t>
              </a:r>
              <a:r>
                <a:rPr sz="900" spc="-7" dirty="0">
                  <a:solidFill>
                    <a:srgbClr val="595959"/>
                  </a:solidFill>
                  <a:latin typeface="Arial"/>
                  <a:cs typeface="Arial"/>
                </a:rPr>
                <a:t> </a:t>
              </a:r>
              <a:r>
                <a:rPr sz="900" spc="-13" dirty="0">
                  <a:solidFill>
                    <a:srgbClr val="595959"/>
                  </a:solidFill>
                  <a:latin typeface="Arial"/>
                  <a:cs typeface="Arial"/>
                </a:rPr>
                <a:t>design</a:t>
              </a:r>
              <a:endParaRPr sz="900" dirty="0">
                <a:latin typeface="Arial"/>
                <a:cs typeface="Arial"/>
              </a:endParaRPr>
            </a:p>
            <a:p>
              <a:pPr marL="463962" indent="-447029">
                <a:spcBef>
                  <a:spcPts val="339"/>
                </a:spcBef>
                <a:buChar char="■"/>
                <a:tabLst>
                  <a:tab pos="463962" algn="l"/>
                </a:tabLst>
              </a:pPr>
              <a:r>
                <a:rPr sz="900" dirty="0">
                  <a:solidFill>
                    <a:srgbClr val="595959"/>
                  </a:solidFill>
                  <a:latin typeface="Arial"/>
                  <a:cs typeface="Arial"/>
                </a:rPr>
                <a:t>main</a:t>
              </a:r>
              <a:r>
                <a:rPr sz="900" spc="-33" dirty="0">
                  <a:solidFill>
                    <a:srgbClr val="595959"/>
                  </a:solidFill>
                  <a:latin typeface="Arial"/>
                  <a:cs typeface="Arial"/>
                </a:rPr>
                <a:t> </a:t>
              </a:r>
              <a:r>
                <a:rPr sz="900" dirty="0">
                  <a:solidFill>
                    <a:srgbClr val="595959"/>
                  </a:solidFill>
                  <a:latin typeface="Arial"/>
                  <a:cs typeface="Arial"/>
                </a:rPr>
                <a:t>design</a:t>
              </a:r>
              <a:r>
                <a:rPr sz="900" spc="-33" dirty="0">
                  <a:solidFill>
                    <a:srgbClr val="595959"/>
                  </a:solidFill>
                  <a:latin typeface="Arial"/>
                  <a:cs typeface="Arial"/>
                </a:rPr>
                <a:t> </a:t>
              </a:r>
              <a:r>
                <a:rPr sz="900" b="1" spc="-13" dirty="0">
                  <a:solidFill>
                    <a:srgbClr val="595959"/>
                  </a:solidFill>
                  <a:latin typeface="Arial"/>
                  <a:cs typeface="Arial"/>
                </a:rPr>
                <a:t>issues</a:t>
              </a:r>
              <a:endParaRPr sz="900" dirty="0">
                <a:latin typeface="Arial"/>
                <a:cs typeface="Arial"/>
              </a:endParaRPr>
            </a:p>
            <a:p>
              <a:pPr marL="463962" indent="-447029">
                <a:spcBef>
                  <a:spcPts val="333"/>
                </a:spcBef>
                <a:buChar char="■"/>
                <a:tabLst>
                  <a:tab pos="463962" algn="l"/>
                </a:tabLst>
              </a:pPr>
              <a:r>
                <a:rPr sz="900" dirty="0">
                  <a:solidFill>
                    <a:srgbClr val="595959"/>
                  </a:solidFill>
                  <a:latin typeface="Arial"/>
                  <a:cs typeface="Arial"/>
                </a:rPr>
                <a:t>main</a:t>
              </a:r>
              <a:r>
                <a:rPr sz="900" spc="-33" dirty="0">
                  <a:solidFill>
                    <a:srgbClr val="595959"/>
                  </a:solidFill>
                  <a:latin typeface="Arial"/>
                  <a:cs typeface="Arial"/>
                </a:rPr>
                <a:t> </a:t>
              </a:r>
              <a:r>
                <a:rPr sz="900" dirty="0">
                  <a:solidFill>
                    <a:srgbClr val="595959"/>
                  </a:solidFill>
                  <a:latin typeface="Arial"/>
                  <a:cs typeface="Arial"/>
                </a:rPr>
                <a:t>design</a:t>
              </a:r>
              <a:r>
                <a:rPr sz="900" spc="-33" dirty="0">
                  <a:solidFill>
                    <a:srgbClr val="595959"/>
                  </a:solidFill>
                  <a:latin typeface="Arial"/>
                  <a:cs typeface="Arial"/>
                </a:rPr>
                <a:t> </a:t>
              </a:r>
              <a:r>
                <a:rPr sz="900" b="1" spc="-13" dirty="0">
                  <a:solidFill>
                    <a:srgbClr val="595959"/>
                  </a:solidFill>
                  <a:latin typeface="Arial"/>
                  <a:cs typeface="Arial"/>
                </a:rPr>
                <a:t>options</a:t>
              </a:r>
              <a:endParaRPr sz="900" dirty="0">
                <a:latin typeface="Arial"/>
                <a:cs typeface="Arial"/>
              </a:endParaRPr>
            </a:p>
          </p:txBody>
        </p:sp>
        <p:sp>
          <p:nvSpPr>
            <p:cNvPr id="20" name="object 7">
              <a:extLst>
                <a:ext uri="{FF2B5EF4-FFF2-40B4-BE49-F238E27FC236}">
                  <a16:creationId xmlns:a16="http://schemas.microsoft.com/office/drawing/2014/main" id="{7C44C55D-0A18-466F-99BA-005A1A26BACC}"/>
                </a:ext>
              </a:extLst>
            </p:cNvPr>
            <p:cNvSpPr txBox="1"/>
            <p:nvPr/>
          </p:nvSpPr>
          <p:spPr>
            <a:xfrm>
              <a:off x="10340801" y="2946333"/>
              <a:ext cx="2321560" cy="466322"/>
            </a:xfrm>
            <a:prstGeom prst="rect">
              <a:avLst/>
            </a:prstGeom>
          </p:spPr>
          <p:txBody>
            <a:bodyPr vert="horz" wrap="square" lIns="0" tIns="59267" rIns="0" bIns="0" rtlCol="0">
              <a:spAutoFit/>
            </a:bodyPr>
            <a:lstStyle/>
            <a:p>
              <a:pPr marL="463962" indent="-447029">
                <a:spcBef>
                  <a:spcPts val="467"/>
                </a:spcBef>
                <a:buFont typeface="Arial"/>
                <a:buChar char="○"/>
                <a:tabLst>
                  <a:tab pos="463962" algn="l"/>
                </a:tabLst>
              </a:pPr>
              <a:r>
                <a:rPr sz="900" b="1" spc="-27" dirty="0">
                  <a:solidFill>
                    <a:srgbClr val="595959"/>
                  </a:solidFill>
                  <a:latin typeface="Arial"/>
                  <a:cs typeface="Arial"/>
                </a:rPr>
                <a:t>Team</a:t>
              </a:r>
              <a:r>
                <a:rPr sz="900" b="1" spc="-47" dirty="0">
                  <a:solidFill>
                    <a:srgbClr val="595959"/>
                  </a:solidFill>
                  <a:latin typeface="Arial"/>
                  <a:cs typeface="Arial"/>
                </a:rPr>
                <a:t> </a:t>
              </a:r>
              <a:r>
                <a:rPr sz="900" dirty="0">
                  <a:solidFill>
                    <a:srgbClr val="595959"/>
                  </a:solidFill>
                  <a:latin typeface="Arial"/>
                  <a:cs typeface="Arial"/>
                </a:rPr>
                <a:t>work</a:t>
              </a:r>
              <a:r>
                <a:rPr sz="900" spc="-47" dirty="0">
                  <a:solidFill>
                    <a:srgbClr val="595959"/>
                  </a:solidFill>
                  <a:latin typeface="Arial"/>
                  <a:cs typeface="Arial"/>
                </a:rPr>
                <a:t> </a:t>
              </a:r>
              <a:r>
                <a:rPr sz="900" spc="-13" dirty="0">
                  <a:solidFill>
                    <a:srgbClr val="595959"/>
                  </a:solidFill>
                  <a:latin typeface="Arial"/>
                  <a:cs typeface="Arial"/>
                </a:rPr>
                <a:t>ability</a:t>
              </a:r>
              <a:endParaRPr sz="900" dirty="0">
                <a:latin typeface="Arial"/>
                <a:cs typeface="Arial"/>
              </a:endParaRPr>
            </a:p>
            <a:p>
              <a:pPr marL="463962" indent="-447029">
                <a:spcBef>
                  <a:spcPts val="333"/>
                </a:spcBef>
                <a:buFont typeface="Arial"/>
                <a:buChar char="○"/>
                <a:tabLst>
                  <a:tab pos="463962" algn="l"/>
                </a:tabLst>
              </a:pPr>
              <a:r>
                <a:rPr sz="900" b="1" dirty="0">
                  <a:solidFill>
                    <a:srgbClr val="595959"/>
                  </a:solidFill>
                  <a:latin typeface="Arial"/>
                  <a:cs typeface="Arial"/>
                </a:rPr>
                <a:t>Time</a:t>
              </a:r>
              <a:r>
                <a:rPr sz="900" b="1" spc="-93" dirty="0">
                  <a:solidFill>
                    <a:srgbClr val="595959"/>
                  </a:solidFill>
                  <a:latin typeface="Arial"/>
                  <a:cs typeface="Arial"/>
                </a:rPr>
                <a:t> </a:t>
              </a:r>
              <a:r>
                <a:rPr sz="900" spc="-13" dirty="0">
                  <a:solidFill>
                    <a:srgbClr val="595959"/>
                  </a:solidFill>
                  <a:latin typeface="Arial"/>
                  <a:cs typeface="Arial"/>
                </a:rPr>
                <a:t>availability</a:t>
              </a:r>
              <a:endParaRPr sz="900" dirty="0">
                <a:latin typeface="Arial"/>
                <a:cs typeface="Arial"/>
              </a:endParaRPr>
            </a:p>
          </p:txBody>
        </p:sp>
        <p:sp>
          <p:nvSpPr>
            <p:cNvPr id="21" name="object 8">
              <a:extLst>
                <a:ext uri="{FF2B5EF4-FFF2-40B4-BE49-F238E27FC236}">
                  <a16:creationId xmlns:a16="http://schemas.microsoft.com/office/drawing/2014/main" id="{68E1B140-0A34-42AF-A0B9-013D3D2C51C6}"/>
                </a:ext>
              </a:extLst>
            </p:cNvPr>
            <p:cNvSpPr txBox="1"/>
            <p:nvPr/>
          </p:nvSpPr>
          <p:spPr>
            <a:xfrm>
              <a:off x="10590145" y="3521132"/>
              <a:ext cx="2669118" cy="625340"/>
            </a:xfrm>
            <a:prstGeom prst="rect">
              <a:avLst/>
            </a:prstGeom>
          </p:spPr>
          <p:txBody>
            <a:bodyPr vert="horz" wrap="square" lIns="0" tIns="59267" rIns="0" bIns="0" rtlCol="0">
              <a:spAutoFit/>
            </a:bodyPr>
            <a:lstStyle/>
            <a:p>
              <a:pPr marL="463962" indent="-447029">
                <a:spcBef>
                  <a:spcPts val="467"/>
                </a:spcBef>
                <a:buChar char="■"/>
                <a:tabLst>
                  <a:tab pos="463962" algn="l"/>
                </a:tabLst>
              </a:pPr>
              <a:r>
                <a:rPr sz="900" dirty="0">
                  <a:solidFill>
                    <a:srgbClr val="595959"/>
                  </a:solidFill>
                  <a:latin typeface="Arial"/>
                  <a:cs typeface="Arial"/>
                </a:rPr>
                <a:t>frequent</a:t>
              </a:r>
              <a:r>
                <a:rPr sz="900" spc="-13" dirty="0">
                  <a:solidFill>
                    <a:srgbClr val="595959"/>
                  </a:solidFill>
                  <a:latin typeface="Arial"/>
                  <a:cs typeface="Arial"/>
                </a:rPr>
                <a:t> </a:t>
              </a:r>
              <a:r>
                <a:rPr sz="900" dirty="0">
                  <a:solidFill>
                    <a:srgbClr val="595959"/>
                  </a:solidFill>
                  <a:latin typeface="Arial"/>
                  <a:cs typeface="Arial"/>
                </a:rPr>
                <a:t>(live)</a:t>
              </a:r>
              <a:r>
                <a:rPr sz="900" spc="-7" dirty="0">
                  <a:solidFill>
                    <a:srgbClr val="595959"/>
                  </a:solidFill>
                  <a:latin typeface="Arial"/>
                  <a:cs typeface="Arial"/>
                </a:rPr>
                <a:t> </a:t>
              </a:r>
              <a:r>
                <a:rPr sz="900" spc="-13" dirty="0">
                  <a:solidFill>
                    <a:srgbClr val="595959"/>
                  </a:solidFill>
                  <a:latin typeface="Arial"/>
                  <a:cs typeface="Arial"/>
                </a:rPr>
                <a:t>meetings</a:t>
              </a:r>
              <a:endParaRPr sz="900" dirty="0">
                <a:latin typeface="Arial"/>
                <a:cs typeface="Arial"/>
              </a:endParaRPr>
            </a:p>
            <a:p>
              <a:pPr marL="464808" marR="6773" indent="-448722">
                <a:lnSpc>
                  <a:spcPct val="114999"/>
                </a:lnSpc>
                <a:buChar char="■"/>
                <a:tabLst>
                  <a:tab pos="464808" algn="l"/>
                </a:tabLst>
              </a:pPr>
              <a:r>
                <a:rPr sz="900" dirty="0">
                  <a:solidFill>
                    <a:srgbClr val="595959"/>
                  </a:solidFill>
                  <a:latin typeface="Arial"/>
                  <a:cs typeface="Arial"/>
                </a:rPr>
                <a:t>intense</a:t>
              </a:r>
              <a:r>
                <a:rPr sz="900" spc="-20" dirty="0">
                  <a:solidFill>
                    <a:srgbClr val="595959"/>
                  </a:solidFill>
                  <a:latin typeface="Arial"/>
                  <a:cs typeface="Arial"/>
                </a:rPr>
                <a:t> </a:t>
              </a:r>
              <a:r>
                <a:rPr sz="900" dirty="0">
                  <a:solidFill>
                    <a:srgbClr val="595959"/>
                  </a:solidFill>
                  <a:latin typeface="Arial"/>
                  <a:cs typeface="Arial"/>
                </a:rPr>
                <a:t>work</a:t>
              </a:r>
              <a:r>
                <a:rPr sz="900" spc="-20" dirty="0">
                  <a:solidFill>
                    <a:srgbClr val="595959"/>
                  </a:solidFill>
                  <a:latin typeface="Arial"/>
                  <a:cs typeface="Arial"/>
                </a:rPr>
                <a:t> </a:t>
              </a:r>
              <a:r>
                <a:rPr sz="900" dirty="0">
                  <a:solidFill>
                    <a:srgbClr val="595959"/>
                  </a:solidFill>
                  <a:latin typeface="Arial"/>
                  <a:cs typeface="Arial"/>
                </a:rPr>
                <a:t>(computation,</a:t>
              </a:r>
              <a:r>
                <a:rPr sz="900" spc="-20" dirty="0">
                  <a:solidFill>
                    <a:srgbClr val="595959"/>
                  </a:solidFill>
                  <a:latin typeface="Arial"/>
                  <a:cs typeface="Arial"/>
                </a:rPr>
                <a:t> </a:t>
              </a:r>
              <a:r>
                <a:rPr sz="900" spc="-13" dirty="0">
                  <a:solidFill>
                    <a:srgbClr val="595959"/>
                  </a:solidFill>
                  <a:latin typeface="Arial"/>
                  <a:cs typeface="Arial"/>
                </a:rPr>
                <a:t>design, </a:t>
              </a:r>
              <a:r>
                <a:rPr sz="900" dirty="0">
                  <a:solidFill>
                    <a:srgbClr val="595959"/>
                  </a:solidFill>
                  <a:latin typeface="Arial"/>
                  <a:cs typeface="Arial"/>
                </a:rPr>
                <a:t>editing)</a:t>
              </a:r>
              <a:r>
                <a:rPr sz="900" spc="-27" dirty="0">
                  <a:solidFill>
                    <a:srgbClr val="595959"/>
                  </a:solidFill>
                  <a:latin typeface="Arial"/>
                  <a:cs typeface="Arial"/>
                </a:rPr>
                <a:t> </a:t>
              </a:r>
              <a:r>
                <a:rPr sz="900" dirty="0">
                  <a:solidFill>
                    <a:srgbClr val="595959"/>
                  </a:solidFill>
                  <a:latin typeface="Arial"/>
                  <a:cs typeface="Arial"/>
                </a:rPr>
                <a:t>between</a:t>
              </a:r>
              <a:r>
                <a:rPr sz="900" spc="-20" dirty="0">
                  <a:solidFill>
                    <a:srgbClr val="595959"/>
                  </a:solidFill>
                  <a:latin typeface="Arial"/>
                  <a:cs typeface="Arial"/>
                </a:rPr>
                <a:t> </a:t>
              </a:r>
              <a:r>
                <a:rPr sz="900" spc="-13" dirty="0">
                  <a:solidFill>
                    <a:srgbClr val="595959"/>
                  </a:solidFill>
                  <a:latin typeface="Arial"/>
                  <a:cs typeface="Arial"/>
                </a:rPr>
                <a:t>meetings</a:t>
              </a:r>
              <a:endParaRPr sz="900" dirty="0">
                <a:latin typeface="Arial"/>
                <a:cs typeface="Arial"/>
              </a:endParaRPr>
            </a:p>
          </p:txBody>
        </p:sp>
        <p:sp>
          <p:nvSpPr>
            <p:cNvPr id="22" name="object 9">
              <a:extLst>
                <a:ext uri="{FF2B5EF4-FFF2-40B4-BE49-F238E27FC236}">
                  <a16:creationId xmlns:a16="http://schemas.microsoft.com/office/drawing/2014/main" id="{69E509A2-544F-47FD-813E-44B4BABAA406}"/>
                </a:ext>
              </a:extLst>
            </p:cNvPr>
            <p:cNvSpPr txBox="1"/>
            <p:nvPr/>
          </p:nvSpPr>
          <p:spPr>
            <a:xfrm>
              <a:off x="10375514" y="4699604"/>
              <a:ext cx="2286847" cy="193326"/>
            </a:xfrm>
            <a:prstGeom prst="rect">
              <a:avLst/>
            </a:prstGeom>
          </p:spPr>
          <p:txBody>
            <a:bodyPr vert="horz" wrap="square" lIns="0" tIns="16933" rIns="0" bIns="0" rtlCol="0">
              <a:spAutoFit/>
            </a:bodyPr>
            <a:lstStyle/>
            <a:p>
              <a:pPr marL="463962" indent="-447029">
                <a:spcBef>
                  <a:spcPts val="133"/>
                </a:spcBef>
                <a:buChar char="○"/>
                <a:tabLst>
                  <a:tab pos="463962" algn="l"/>
                </a:tabLst>
              </a:pPr>
              <a:r>
                <a:rPr sz="900" dirty="0">
                  <a:solidFill>
                    <a:srgbClr val="595959"/>
                  </a:solidFill>
                  <a:latin typeface="Arial"/>
                  <a:cs typeface="Arial"/>
                </a:rPr>
                <a:t>National</a:t>
              </a:r>
              <a:r>
                <a:rPr sz="900" spc="-40" dirty="0">
                  <a:solidFill>
                    <a:srgbClr val="595959"/>
                  </a:solidFill>
                  <a:latin typeface="Arial"/>
                  <a:cs typeface="Arial"/>
                </a:rPr>
                <a:t> </a:t>
              </a:r>
              <a:r>
                <a:rPr sz="900" spc="-13" dirty="0">
                  <a:solidFill>
                    <a:srgbClr val="595959"/>
                  </a:solidFill>
                  <a:latin typeface="Arial"/>
                  <a:cs typeface="Arial"/>
                </a:rPr>
                <a:t>diversity</a:t>
              </a:r>
              <a:endParaRPr sz="900" dirty="0">
                <a:latin typeface="Arial"/>
                <a:cs typeface="Arial"/>
              </a:endParaRPr>
            </a:p>
          </p:txBody>
        </p:sp>
      </p:grpSp>
      <p:sp>
        <p:nvSpPr>
          <p:cNvPr id="25" name="Textfeld 24">
            <a:extLst>
              <a:ext uri="{FF2B5EF4-FFF2-40B4-BE49-F238E27FC236}">
                <a16:creationId xmlns:a16="http://schemas.microsoft.com/office/drawing/2014/main" id="{F953484B-4BD3-4B42-A83D-A51F2744F0D9}"/>
              </a:ext>
            </a:extLst>
          </p:cNvPr>
          <p:cNvSpPr txBox="1"/>
          <p:nvPr/>
        </p:nvSpPr>
        <p:spPr>
          <a:xfrm>
            <a:off x="330528" y="985152"/>
            <a:ext cx="4166449" cy="369332"/>
          </a:xfrm>
          <a:prstGeom prst="rect">
            <a:avLst/>
          </a:prstGeom>
          <a:noFill/>
        </p:spPr>
        <p:txBody>
          <a:bodyPr wrap="square">
            <a:spAutoFit/>
          </a:bodyPr>
          <a:lstStyle/>
          <a:p>
            <a:r>
              <a:rPr kumimoji="0" lang="de-DE" altLang="de-DE" sz="1800" b="1" i="0" u="none" strike="noStrike" cap="none" normalizeH="0" baseline="0" dirty="0">
                <a:ln>
                  <a:noFill/>
                </a:ln>
                <a:solidFill>
                  <a:schemeClr val="tx1"/>
                </a:solidFill>
                <a:effectLst/>
                <a:latin typeface="Arial" panose="020B0604020202020204" pitchFamily="34" charset="0"/>
              </a:rPr>
              <a:t>Chair: (Fiodor Sorrentino) </a:t>
            </a:r>
            <a:endParaRPr lang="de-DE" b="1" dirty="0"/>
          </a:p>
        </p:txBody>
      </p:sp>
      <p:sp>
        <p:nvSpPr>
          <p:cNvPr id="26" name="Textfeld 25">
            <a:extLst>
              <a:ext uri="{FF2B5EF4-FFF2-40B4-BE49-F238E27FC236}">
                <a16:creationId xmlns:a16="http://schemas.microsoft.com/office/drawing/2014/main" id="{05337006-C3CD-4457-8850-93318C89349F}"/>
              </a:ext>
            </a:extLst>
          </p:cNvPr>
          <p:cNvSpPr txBox="1"/>
          <p:nvPr/>
        </p:nvSpPr>
        <p:spPr>
          <a:xfrm>
            <a:off x="8631444" y="786506"/>
            <a:ext cx="1358898" cy="369332"/>
          </a:xfrm>
          <a:prstGeom prst="rect">
            <a:avLst/>
          </a:prstGeom>
          <a:noFill/>
        </p:spPr>
        <p:txBody>
          <a:bodyPr wrap="none" rtlCol="0">
            <a:spAutoFit/>
          </a:bodyPr>
          <a:lstStyle/>
          <a:p>
            <a:r>
              <a:rPr lang="de-DE" dirty="0"/>
              <a:t>40 </a:t>
            </a:r>
            <a:r>
              <a:rPr lang="de-DE" dirty="0" err="1"/>
              <a:t>members</a:t>
            </a:r>
            <a:endParaRPr lang="de-DE" dirty="0"/>
          </a:p>
        </p:txBody>
      </p:sp>
    </p:spTree>
    <p:extLst>
      <p:ext uri="{BB962C8B-B14F-4D97-AF65-F5344CB8AC3E}">
        <p14:creationId xmlns:p14="http://schemas.microsoft.com/office/powerpoint/2010/main" val="2475876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98D3B59-4D2D-42CD-A4AA-3066C5039B10}"/>
              </a:ext>
            </a:extLst>
          </p:cNvPr>
          <p:cNvSpPr>
            <a:spLocks noGrp="1"/>
          </p:cNvSpPr>
          <p:nvPr>
            <p:ph type="title"/>
          </p:nvPr>
        </p:nvSpPr>
        <p:spPr/>
        <p:txBody>
          <a:bodyPr/>
          <a:lstStyle/>
          <a:p>
            <a:r>
              <a:rPr lang="de-DE" dirty="0"/>
              <a:t>ISB:  </a:t>
            </a:r>
            <a:r>
              <a:rPr lang="de-DE" dirty="0" err="1"/>
              <a:t>optical</a:t>
            </a:r>
            <a:r>
              <a:rPr lang="de-DE" dirty="0"/>
              <a:t> </a:t>
            </a:r>
            <a:r>
              <a:rPr lang="de-DE" dirty="0" err="1"/>
              <a:t>layouts</a:t>
            </a:r>
            <a:endParaRPr lang="de-DE" dirty="0"/>
          </a:p>
        </p:txBody>
      </p:sp>
      <p:sp>
        <p:nvSpPr>
          <p:cNvPr id="3" name="Foliennummernplatzhalter 2">
            <a:extLst>
              <a:ext uri="{FF2B5EF4-FFF2-40B4-BE49-F238E27FC236}">
                <a16:creationId xmlns:a16="http://schemas.microsoft.com/office/drawing/2014/main" id="{E6D0F7F5-F8CB-40D5-8E06-D2A080CBD3FC}"/>
              </a:ext>
            </a:extLst>
          </p:cNvPr>
          <p:cNvSpPr>
            <a:spLocks noGrp="1"/>
          </p:cNvSpPr>
          <p:nvPr>
            <p:ph type="sldNum" sz="quarter" idx="8"/>
          </p:nvPr>
        </p:nvSpPr>
        <p:spPr/>
        <p:txBody>
          <a:bodyPr/>
          <a:lstStyle/>
          <a:p>
            <a:fld id="{00000000-1234-1234-1234-123412341234}" type="slidenum">
              <a:rPr lang="de-DE" smtClean="0"/>
              <a:pPr/>
              <a:t>13</a:t>
            </a:fld>
            <a:endParaRPr lang="de-DE"/>
          </a:p>
        </p:txBody>
      </p:sp>
      <p:sp>
        <p:nvSpPr>
          <p:cNvPr id="6" name="Textfeld 5">
            <a:extLst>
              <a:ext uri="{FF2B5EF4-FFF2-40B4-BE49-F238E27FC236}">
                <a16:creationId xmlns:a16="http://schemas.microsoft.com/office/drawing/2014/main" id="{C60CEB03-90FD-4CC4-BFA3-339A9933A151}"/>
              </a:ext>
            </a:extLst>
          </p:cNvPr>
          <p:cNvSpPr txBox="1"/>
          <p:nvPr/>
        </p:nvSpPr>
        <p:spPr>
          <a:xfrm>
            <a:off x="543575" y="848983"/>
            <a:ext cx="7596815" cy="659155"/>
          </a:xfrm>
          <a:prstGeom prst="rect">
            <a:avLst/>
          </a:prstGeom>
          <a:noFill/>
        </p:spPr>
        <p:txBody>
          <a:bodyPr wrap="square">
            <a:spAutoFit/>
          </a:bodyPr>
          <a:lstStyle/>
          <a:p>
            <a:pPr marL="12700">
              <a:spcBef>
                <a:spcPts val="120"/>
              </a:spcBef>
            </a:pPr>
            <a:r>
              <a:rPr lang="en-US" sz="1800" b="1" dirty="0">
                <a:cs typeface="Times New Roman"/>
              </a:rPr>
              <a:t>Preliminary Optical </a:t>
            </a:r>
            <a:r>
              <a:rPr lang="en-US" sz="1800" b="1" spc="240" dirty="0">
                <a:cs typeface="Times New Roman"/>
              </a:rPr>
              <a:t>/</a:t>
            </a:r>
            <a:r>
              <a:rPr lang="en-US" sz="1800" b="1" dirty="0">
                <a:cs typeface="Times New Roman"/>
              </a:rPr>
              <a:t>Detector</a:t>
            </a:r>
            <a:r>
              <a:rPr lang="en-US" sz="1800" b="1" spc="240" dirty="0">
                <a:cs typeface="Times New Roman"/>
              </a:rPr>
              <a:t> </a:t>
            </a:r>
            <a:r>
              <a:rPr lang="en-US" sz="1800" b="1" dirty="0">
                <a:cs typeface="Times New Roman"/>
              </a:rPr>
              <a:t>Layout</a:t>
            </a:r>
            <a:r>
              <a:rPr lang="en-US" sz="1800" b="1" spc="240" dirty="0">
                <a:cs typeface="Times New Roman"/>
              </a:rPr>
              <a:t> </a:t>
            </a:r>
            <a:r>
              <a:rPr lang="en-US" sz="1800" b="1" dirty="0">
                <a:cs typeface="Times New Roman"/>
              </a:rPr>
              <a:t>-</a:t>
            </a:r>
            <a:r>
              <a:rPr lang="en-US" sz="1800" b="1" spc="240" dirty="0">
                <a:cs typeface="Times New Roman"/>
              </a:rPr>
              <a:t> </a:t>
            </a:r>
            <a:r>
              <a:rPr lang="en-US" sz="1800" b="1" dirty="0">
                <a:cs typeface="Times New Roman"/>
              </a:rPr>
              <a:t>10km</a:t>
            </a:r>
            <a:r>
              <a:rPr lang="en-US" sz="1800" b="1" spc="240" dirty="0">
                <a:cs typeface="Times New Roman"/>
              </a:rPr>
              <a:t> </a:t>
            </a:r>
            <a:r>
              <a:rPr lang="en-US" sz="1800" b="1" spc="-10" dirty="0">
                <a:cs typeface="Times New Roman"/>
              </a:rPr>
              <a:t>Triangle</a:t>
            </a:r>
            <a:endParaRPr lang="en-US" sz="1800" dirty="0">
              <a:cs typeface="Times New Roman"/>
            </a:endParaRPr>
          </a:p>
          <a:p>
            <a:pPr marL="12700">
              <a:lnSpc>
                <a:spcPct val="100000"/>
              </a:lnSpc>
              <a:spcBef>
                <a:spcPts val="120"/>
              </a:spcBef>
            </a:pPr>
            <a:r>
              <a:rPr lang="de-DE" sz="1800" dirty="0">
                <a:cs typeface="Garamond"/>
                <a:hlinkClick r:id="rId2"/>
              </a:rPr>
              <a:t>ET-</a:t>
            </a:r>
            <a:r>
              <a:rPr lang="de-DE" sz="1800" spc="-20" dirty="0">
                <a:cs typeface="Garamond"/>
                <a:hlinkClick r:id="rId2"/>
              </a:rPr>
              <a:t>0676A-</a:t>
            </a:r>
            <a:r>
              <a:rPr lang="de-DE" sz="1800" spc="-10" dirty="0">
                <a:cs typeface="Garamond"/>
                <a:hlinkClick r:id="rId2"/>
              </a:rPr>
              <a:t>24</a:t>
            </a:r>
            <a:r>
              <a:rPr lang="de-DE" sz="1800" spc="-10" dirty="0">
                <a:cs typeface="Garamond"/>
              </a:rPr>
              <a:t>/</a:t>
            </a:r>
            <a:r>
              <a:rPr lang="de-DE" sz="1800" spc="-10" dirty="0">
                <a:cs typeface="Garamond"/>
                <a:hlinkClick r:id="rId3"/>
              </a:rPr>
              <a:t>3194259</a:t>
            </a:r>
            <a:endParaRPr lang="de-DE" sz="1800" dirty="0">
              <a:cs typeface="Garamond"/>
            </a:endParaRPr>
          </a:p>
        </p:txBody>
      </p:sp>
      <p:pic>
        <p:nvPicPr>
          <p:cNvPr id="7" name="object 7">
            <a:extLst>
              <a:ext uri="{FF2B5EF4-FFF2-40B4-BE49-F238E27FC236}">
                <a16:creationId xmlns:a16="http://schemas.microsoft.com/office/drawing/2014/main" id="{569BDEA4-F6E3-4D51-B582-1C6315CD05C8}"/>
              </a:ext>
            </a:extLst>
          </p:cNvPr>
          <p:cNvPicPr/>
          <p:nvPr/>
        </p:nvPicPr>
        <p:blipFill>
          <a:blip r:embed="rId4" cstate="print"/>
          <a:stretch>
            <a:fillRect/>
          </a:stretch>
        </p:blipFill>
        <p:spPr>
          <a:xfrm>
            <a:off x="479181" y="1750902"/>
            <a:ext cx="3788019" cy="2401228"/>
          </a:xfrm>
          <a:prstGeom prst="rect">
            <a:avLst/>
          </a:prstGeom>
        </p:spPr>
      </p:pic>
      <p:pic>
        <p:nvPicPr>
          <p:cNvPr id="8" name="object 7">
            <a:extLst>
              <a:ext uri="{FF2B5EF4-FFF2-40B4-BE49-F238E27FC236}">
                <a16:creationId xmlns:a16="http://schemas.microsoft.com/office/drawing/2014/main" id="{BA7C67CB-7C20-421C-8219-0FE3A380D266}"/>
              </a:ext>
            </a:extLst>
          </p:cNvPr>
          <p:cNvPicPr/>
          <p:nvPr/>
        </p:nvPicPr>
        <p:blipFill>
          <a:blip r:embed="rId5" cstate="print"/>
          <a:stretch>
            <a:fillRect/>
          </a:stretch>
        </p:blipFill>
        <p:spPr>
          <a:xfrm>
            <a:off x="157000" y="4152130"/>
            <a:ext cx="3723626" cy="2401229"/>
          </a:xfrm>
          <a:prstGeom prst="rect">
            <a:avLst/>
          </a:prstGeom>
        </p:spPr>
      </p:pic>
      <p:pic>
        <p:nvPicPr>
          <p:cNvPr id="9" name="object 5">
            <a:extLst>
              <a:ext uri="{FF2B5EF4-FFF2-40B4-BE49-F238E27FC236}">
                <a16:creationId xmlns:a16="http://schemas.microsoft.com/office/drawing/2014/main" id="{E436EF7B-5956-4FB8-AA50-E61059DD9473}"/>
              </a:ext>
            </a:extLst>
          </p:cNvPr>
          <p:cNvPicPr/>
          <p:nvPr/>
        </p:nvPicPr>
        <p:blipFill>
          <a:blip r:embed="rId6" cstate="print"/>
          <a:stretch>
            <a:fillRect/>
          </a:stretch>
        </p:blipFill>
        <p:spPr>
          <a:xfrm>
            <a:off x="154544" y="1562409"/>
            <a:ext cx="6120171" cy="2909374"/>
          </a:xfrm>
          <a:prstGeom prst="rect">
            <a:avLst/>
          </a:prstGeom>
        </p:spPr>
      </p:pic>
      <p:sp>
        <p:nvSpPr>
          <p:cNvPr id="16" name="Textfeld 15">
            <a:extLst>
              <a:ext uri="{FF2B5EF4-FFF2-40B4-BE49-F238E27FC236}">
                <a16:creationId xmlns:a16="http://schemas.microsoft.com/office/drawing/2014/main" id="{807B4D7D-02B5-4095-98CA-46F316EC6B8C}"/>
              </a:ext>
            </a:extLst>
          </p:cNvPr>
          <p:cNvSpPr txBox="1"/>
          <p:nvPr/>
        </p:nvSpPr>
        <p:spPr>
          <a:xfrm>
            <a:off x="7374673" y="949815"/>
            <a:ext cx="6586778" cy="923330"/>
          </a:xfrm>
          <a:prstGeom prst="rect">
            <a:avLst/>
          </a:prstGeom>
          <a:noFill/>
        </p:spPr>
        <p:txBody>
          <a:bodyPr wrap="square">
            <a:spAutoFit/>
          </a:bodyPr>
          <a:lstStyle/>
          <a:p>
            <a:r>
              <a:rPr lang="de-DE" sz="1800" b="1" i="0" u="none" strike="noStrike" baseline="0" dirty="0">
                <a:cs typeface="Times New Roman" panose="02020603050405020304" pitchFamily="18" charset="0"/>
              </a:rPr>
              <a:t>ET 2L Optical Layout Update 2024 </a:t>
            </a:r>
            <a:br>
              <a:rPr lang="de-DE" sz="1800" b="1" i="0" u="none" strike="noStrike" baseline="0" dirty="0">
                <a:latin typeface="Times New Roman" panose="02020603050405020304" pitchFamily="18" charset="0"/>
                <a:cs typeface="Times New Roman" panose="02020603050405020304" pitchFamily="18" charset="0"/>
              </a:rPr>
            </a:br>
            <a:r>
              <a:rPr lang="de-DE" sz="1800" i="0" u="none" strike="noStrike" baseline="0" dirty="0">
                <a:cs typeface="Times New Roman" panose="02020603050405020304" pitchFamily="18" charset="0"/>
                <a:hlinkClick r:id="rId7"/>
              </a:rPr>
              <a:t>h</a:t>
            </a:r>
            <a:r>
              <a:rPr lang="de-DE" dirty="0">
                <a:hlinkClick r:id="rId7"/>
              </a:rPr>
              <a:t>ttps://apps.et-gw.eu/tds/?r=19352</a:t>
            </a:r>
            <a:endParaRPr lang="de-DE" dirty="0"/>
          </a:p>
          <a:p>
            <a:r>
              <a:rPr lang="de-DE" dirty="0">
                <a:hlinkClick r:id="rId8"/>
              </a:rPr>
              <a:t>https://apps.et-gw.eu/tds/?r=19340</a:t>
            </a:r>
            <a:endParaRPr lang="de-DE" dirty="0"/>
          </a:p>
        </p:txBody>
      </p:sp>
      <p:pic>
        <p:nvPicPr>
          <p:cNvPr id="18" name="Grafik 17">
            <a:extLst>
              <a:ext uri="{FF2B5EF4-FFF2-40B4-BE49-F238E27FC236}">
                <a16:creationId xmlns:a16="http://schemas.microsoft.com/office/drawing/2014/main" id="{DEE0B0AC-C2A1-4694-97A3-355C31032DAE}"/>
              </a:ext>
            </a:extLst>
          </p:cNvPr>
          <p:cNvPicPr>
            <a:picLocks noChangeAspect="1"/>
          </p:cNvPicPr>
          <p:nvPr/>
        </p:nvPicPr>
        <p:blipFill>
          <a:blip r:embed="rId9"/>
          <a:stretch>
            <a:fillRect/>
          </a:stretch>
        </p:blipFill>
        <p:spPr>
          <a:xfrm>
            <a:off x="6486113" y="2259980"/>
            <a:ext cx="5423389" cy="4598020"/>
          </a:xfrm>
          <a:prstGeom prst="rect">
            <a:avLst/>
          </a:prstGeom>
        </p:spPr>
      </p:pic>
    </p:spTree>
    <p:extLst>
      <p:ext uri="{BB962C8B-B14F-4D97-AF65-F5344CB8AC3E}">
        <p14:creationId xmlns:p14="http://schemas.microsoft.com/office/powerpoint/2010/main" val="2653791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B12C85B6-46D4-AA64-471C-F7EC8D9170C4}"/>
              </a:ext>
            </a:extLst>
          </p:cNvPr>
          <p:cNvPicPr>
            <a:picLocks noGrp="1" noChangeAspect="1"/>
          </p:cNvPicPr>
          <p:nvPr>
            <p:ph sz="half" idx="1"/>
          </p:nvPr>
        </p:nvPicPr>
        <p:blipFill>
          <a:blip r:embed="rId3"/>
          <a:stretch>
            <a:fillRect/>
          </a:stretch>
        </p:blipFill>
        <p:spPr>
          <a:xfrm>
            <a:off x="191344" y="1880828"/>
            <a:ext cx="5955877" cy="3912747"/>
          </a:xfrm>
        </p:spPr>
      </p:pic>
      <p:pic>
        <p:nvPicPr>
          <p:cNvPr id="7" name="Content Placeholder 6">
            <a:extLst>
              <a:ext uri="{FF2B5EF4-FFF2-40B4-BE49-F238E27FC236}">
                <a16:creationId xmlns:a16="http://schemas.microsoft.com/office/drawing/2014/main" id="{ECE18FDF-9C9C-1344-9738-5BFDF577A93C}"/>
              </a:ext>
            </a:extLst>
          </p:cNvPr>
          <p:cNvPicPr>
            <a:picLocks noGrp="1" noChangeAspect="1"/>
          </p:cNvPicPr>
          <p:nvPr>
            <p:ph sz="half" idx="2"/>
          </p:nvPr>
        </p:nvPicPr>
        <p:blipFill>
          <a:blip r:embed="rId4"/>
          <a:stretch>
            <a:fillRect/>
          </a:stretch>
        </p:blipFill>
        <p:spPr>
          <a:xfrm>
            <a:off x="6852084" y="2204864"/>
            <a:ext cx="4877804" cy="3410711"/>
          </a:xfrm>
        </p:spPr>
      </p:pic>
      <p:sp>
        <p:nvSpPr>
          <p:cNvPr id="4" name="Slide Number Placeholder 3">
            <a:extLst>
              <a:ext uri="{FF2B5EF4-FFF2-40B4-BE49-F238E27FC236}">
                <a16:creationId xmlns:a16="http://schemas.microsoft.com/office/drawing/2014/main" id="{1A332D55-4DD7-B628-9E7C-9C7DF1D55309}"/>
              </a:ext>
            </a:extLst>
          </p:cNvPr>
          <p:cNvSpPr>
            <a:spLocks noGrp="1"/>
          </p:cNvSpPr>
          <p:nvPr>
            <p:ph type="sldNum" sz="quarter" idx="10"/>
          </p:nvPr>
        </p:nvSpPr>
        <p:spPr/>
        <p:txBody>
          <a:bodyPr/>
          <a:lstStyle/>
          <a:p>
            <a:pPr marL="0" marR="0" lvl="0" indent="0" algn="ctr" defTabSz="412750" rtl="0" eaLnBrk="1" fontAlgn="base" latinLnBrk="0" hangingPunct="0">
              <a:lnSpc>
                <a:spcPct val="100000"/>
              </a:lnSpc>
              <a:spcBef>
                <a:spcPct val="0"/>
              </a:spcBef>
              <a:spcAft>
                <a:spcPct val="0"/>
              </a:spcAft>
              <a:buClrTx/>
              <a:buSzTx/>
              <a:buFontTx/>
              <a:buNone/>
              <a:tabLst/>
              <a:defRPr/>
            </a:pPr>
            <a:fld id="{A7494005-C693-4C56-8503-158671F92745}" type="slidenum">
              <a:rPr kumimoji="0" lang="it-IT" altLang="it-IT" sz="850" b="0" i="0" u="none" strike="noStrike" kern="1200" cap="none" spc="0" normalizeH="0" baseline="0" noProof="0">
                <a:ln>
                  <a:noFill/>
                </a:ln>
                <a:solidFill>
                  <a:srgbClr val="000000"/>
                </a:solidFill>
                <a:effectLst/>
                <a:uLnTx/>
                <a:uFillTx/>
                <a:latin typeface="Helvetica Neue Light" charset="0"/>
                <a:sym typeface="Helvetica Neue Light" charset="0"/>
              </a:rPr>
              <a:pPr marL="0" marR="0" lvl="0" indent="0" algn="ctr" defTabSz="412750" rtl="0" eaLnBrk="1" fontAlgn="base" latinLnBrk="0" hangingPunct="0">
                <a:lnSpc>
                  <a:spcPct val="100000"/>
                </a:lnSpc>
                <a:spcBef>
                  <a:spcPct val="0"/>
                </a:spcBef>
                <a:spcAft>
                  <a:spcPct val="0"/>
                </a:spcAft>
                <a:buClrTx/>
                <a:buSzTx/>
                <a:buFontTx/>
                <a:buNone/>
                <a:tabLst/>
                <a:defRPr/>
              </a:pPr>
              <a:t>14</a:t>
            </a:fld>
            <a:endParaRPr kumimoji="0" lang="it-IT" altLang="it-IT" sz="850" b="0" i="0" u="none" strike="noStrike" kern="1200" cap="none" spc="0" normalizeH="0" baseline="0" noProof="0">
              <a:ln>
                <a:noFill/>
              </a:ln>
              <a:solidFill>
                <a:srgbClr val="000000"/>
              </a:solidFill>
              <a:effectLst/>
              <a:uLnTx/>
              <a:uFillTx/>
              <a:latin typeface="Helvetica Neue Light" charset="0"/>
              <a:sym typeface="Helvetica Neue Light" charset="0"/>
            </a:endParaRPr>
          </a:p>
        </p:txBody>
      </p:sp>
      <p:sp>
        <p:nvSpPr>
          <p:cNvPr id="5" name="Title 4">
            <a:extLst>
              <a:ext uri="{FF2B5EF4-FFF2-40B4-BE49-F238E27FC236}">
                <a16:creationId xmlns:a16="http://schemas.microsoft.com/office/drawing/2014/main" id="{71247C90-707E-26A4-968F-9B0057A3ACB3}"/>
              </a:ext>
            </a:extLst>
          </p:cNvPr>
          <p:cNvSpPr>
            <a:spLocks noGrp="1"/>
          </p:cNvSpPr>
          <p:nvPr>
            <p:ph type="title"/>
          </p:nvPr>
        </p:nvSpPr>
        <p:spPr/>
        <p:txBody>
          <a:bodyPr/>
          <a:lstStyle/>
          <a:p>
            <a:r>
              <a:rPr lang="en-GB" dirty="0"/>
              <a:t>2L Optical Layout update</a:t>
            </a:r>
          </a:p>
        </p:txBody>
      </p:sp>
      <p:sp>
        <p:nvSpPr>
          <p:cNvPr id="12" name="TextBox 11">
            <a:extLst>
              <a:ext uri="{FF2B5EF4-FFF2-40B4-BE49-F238E27FC236}">
                <a16:creationId xmlns:a16="http://schemas.microsoft.com/office/drawing/2014/main" id="{7F449D7C-13A7-1372-680C-F180B149D13B}"/>
              </a:ext>
            </a:extLst>
          </p:cNvPr>
          <p:cNvSpPr txBox="1"/>
          <p:nvPr/>
        </p:nvSpPr>
        <p:spPr>
          <a:xfrm>
            <a:off x="1117055" y="1448780"/>
            <a:ext cx="4104456" cy="323165"/>
          </a:xfrm>
          <a:prstGeom prst="rect">
            <a:avLst/>
          </a:prstGeom>
          <a:noFill/>
        </p:spPr>
        <p:txBody>
          <a:bodyPr wrap="square" rtlCol="0">
            <a:spAutoFit/>
          </a:bodyPr>
          <a:lstStyle/>
          <a:p>
            <a:pPr marL="0" marR="0" lvl="0" indent="0" algn="ctr" defTabSz="412750" rtl="0" eaLnBrk="0" fontAlgn="base" latinLnBrk="0" hangingPunct="0">
              <a:lnSpc>
                <a:spcPct val="100000"/>
              </a:lnSpc>
              <a:spcBef>
                <a:spcPct val="0"/>
              </a:spcBef>
              <a:spcAft>
                <a:spcPct val="0"/>
              </a:spcAft>
              <a:buClrTx/>
              <a:buSzTx/>
              <a:buFontTx/>
              <a:buNone/>
              <a:tabLst/>
              <a:defRPr/>
            </a:pPr>
            <a:r>
              <a:rPr kumimoji="0" lang="en-GB" sz="1500" b="1" i="0" u="none" strike="noStrike" kern="1200" cap="none" spc="0" normalizeH="0" baseline="0" noProof="0" dirty="0">
                <a:ln>
                  <a:noFill/>
                </a:ln>
                <a:solidFill>
                  <a:srgbClr val="000000"/>
                </a:solidFill>
                <a:effectLst/>
                <a:uLnTx/>
                <a:uFillTx/>
                <a:latin typeface="Helvetica Neue" charset="0"/>
                <a:sym typeface="Helvetica Neue" charset="0"/>
              </a:rPr>
              <a:t>2024 2L Optical Layout</a:t>
            </a:r>
          </a:p>
        </p:txBody>
      </p:sp>
      <p:sp>
        <p:nvSpPr>
          <p:cNvPr id="13" name="TextBox 12">
            <a:extLst>
              <a:ext uri="{FF2B5EF4-FFF2-40B4-BE49-F238E27FC236}">
                <a16:creationId xmlns:a16="http://schemas.microsoft.com/office/drawing/2014/main" id="{945FD2CA-C796-770E-CD4D-2F09B6C49D59}"/>
              </a:ext>
            </a:extLst>
          </p:cNvPr>
          <p:cNvSpPr txBox="1"/>
          <p:nvPr/>
        </p:nvSpPr>
        <p:spPr>
          <a:xfrm>
            <a:off x="7009417" y="1448780"/>
            <a:ext cx="4563138" cy="323165"/>
          </a:xfrm>
          <a:prstGeom prst="rect">
            <a:avLst/>
          </a:prstGeom>
          <a:noFill/>
        </p:spPr>
        <p:txBody>
          <a:bodyPr wrap="square" rtlCol="0">
            <a:spAutoFit/>
          </a:bodyPr>
          <a:lstStyle/>
          <a:p>
            <a:pPr marL="0" marR="0" lvl="0" indent="0" algn="ctr" defTabSz="412750" rtl="0" eaLnBrk="0" fontAlgn="base" latinLnBrk="0" hangingPunct="0">
              <a:lnSpc>
                <a:spcPct val="100000"/>
              </a:lnSpc>
              <a:spcBef>
                <a:spcPct val="0"/>
              </a:spcBef>
              <a:spcAft>
                <a:spcPct val="0"/>
              </a:spcAft>
              <a:buClrTx/>
              <a:buSzTx/>
              <a:buFontTx/>
              <a:buNone/>
              <a:tabLst/>
              <a:defRPr/>
            </a:pPr>
            <a:r>
              <a:rPr kumimoji="0" lang="en-GB" sz="1500" b="1" i="0" u="none" strike="noStrike" kern="1200" cap="none" spc="0" normalizeH="0" baseline="0" noProof="0" dirty="0">
                <a:ln>
                  <a:noFill/>
                </a:ln>
                <a:solidFill>
                  <a:srgbClr val="000000"/>
                </a:solidFill>
                <a:effectLst/>
                <a:uLnTx/>
                <a:uFillTx/>
                <a:latin typeface="Helvetica Neue" charset="0"/>
                <a:sym typeface="Helvetica Neue" charset="0"/>
              </a:rPr>
              <a:t>2025 2L Optical Layout (ETO Task Force update)</a:t>
            </a:r>
          </a:p>
        </p:txBody>
      </p:sp>
      <p:sp>
        <p:nvSpPr>
          <p:cNvPr id="2" name="TextBox 1">
            <a:extLst>
              <a:ext uri="{FF2B5EF4-FFF2-40B4-BE49-F238E27FC236}">
                <a16:creationId xmlns:a16="http://schemas.microsoft.com/office/drawing/2014/main" id="{348930C3-FF02-3F62-2F0D-5FCDEE2EB4AB}"/>
              </a:ext>
            </a:extLst>
          </p:cNvPr>
          <p:cNvSpPr txBox="1"/>
          <p:nvPr/>
        </p:nvSpPr>
        <p:spPr>
          <a:xfrm>
            <a:off x="8877669" y="5981512"/>
            <a:ext cx="315022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Helvetica Neue"/>
              </a:rPr>
              <a:t>[Slide courtesy of J. </a:t>
            </a:r>
            <a:r>
              <a:rPr kumimoji="0" lang="en-US" sz="1200" b="0" i="0" u="none" strike="noStrike" kern="1200" cap="none" spc="0" normalizeH="0" baseline="0" noProof="0" dirty="0" err="1">
                <a:ln>
                  <a:noFill/>
                </a:ln>
                <a:solidFill>
                  <a:srgbClr val="000000"/>
                </a:solidFill>
                <a:effectLst/>
                <a:uLnTx/>
                <a:uFillTx/>
                <a:latin typeface="Helvetica Neue"/>
              </a:rPr>
              <a:t>Bratanata</a:t>
            </a:r>
            <a:r>
              <a:rPr kumimoji="0" lang="en-US" sz="1200" b="0" i="0" u="none" strike="noStrike" kern="1200" cap="none" spc="0" normalizeH="0" baseline="0" noProof="0" dirty="0">
                <a:ln>
                  <a:noFill/>
                </a:ln>
                <a:solidFill>
                  <a:srgbClr val="000000"/>
                </a:solidFill>
                <a:effectLst/>
                <a:uLnTx/>
                <a:uFillTx/>
                <a:latin typeface="Helvetica Neue"/>
              </a:rPr>
              <a:t> &amp; M. </a:t>
            </a:r>
            <a:r>
              <a:rPr kumimoji="0" lang="en-US" sz="1200" b="0" i="0" u="none" strike="noStrike" kern="1200" cap="none" spc="0" normalizeH="0" baseline="0" noProof="0" dirty="0" err="1">
                <a:ln>
                  <a:noFill/>
                </a:ln>
                <a:solidFill>
                  <a:srgbClr val="000000"/>
                </a:solidFill>
                <a:effectLst/>
                <a:uLnTx/>
                <a:uFillTx/>
                <a:latin typeface="Helvetica Neue"/>
              </a:rPr>
              <a:t>Majoor</a:t>
            </a:r>
            <a:r>
              <a:rPr kumimoji="0" lang="en-US" sz="1200" b="0" i="0" u="none" strike="noStrike" kern="1200" cap="none" spc="0" normalizeH="0" baseline="0" noProof="0" dirty="0">
                <a:ln>
                  <a:noFill/>
                </a:ln>
                <a:solidFill>
                  <a:srgbClr val="000000"/>
                </a:solidFill>
                <a:effectLst/>
                <a:uLnTx/>
                <a:uFillTx/>
                <a:latin typeface="Helvetica Neue"/>
              </a:rPr>
              <a:t>]</a:t>
            </a:r>
            <a:endParaRPr kumimoji="0" lang="en-NL" sz="1200" b="0" i="0" u="none" strike="noStrike" kern="1200" cap="none" spc="0" normalizeH="0" baseline="0" noProof="0" dirty="0">
              <a:ln>
                <a:noFill/>
              </a:ln>
              <a:solidFill>
                <a:srgbClr val="000000"/>
              </a:solidFill>
              <a:effectLst/>
              <a:uLnTx/>
              <a:uFillTx/>
              <a:latin typeface="Helvetica Neue"/>
            </a:endParaRPr>
          </a:p>
        </p:txBody>
      </p:sp>
      <p:sp>
        <p:nvSpPr>
          <p:cNvPr id="3" name="Textfeld 2">
            <a:extLst>
              <a:ext uri="{FF2B5EF4-FFF2-40B4-BE49-F238E27FC236}">
                <a16:creationId xmlns:a16="http://schemas.microsoft.com/office/drawing/2014/main" id="{D640870F-0BCC-4332-979A-3CE13B446287}"/>
              </a:ext>
            </a:extLst>
          </p:cNvPr>
          <p:cNvSpPr txBox="1"/>
          <p:nvPr/>
        </p:nvSpPr>
        <p:spPr>
          <a:xfrm rot="20388921">
            <a:off x="288546" y="2974988"/>
            <a:ext cx="11809771" cy="1323439"/>
          </a:xfrm>
          <a:prstGeom prst="rect">
            <a:avLst/>
          </a:prstGeom>
          <a:noFill/>
        </p:spPr>
        <p:txBody>
          <a:bodyPr wrap="none" rtlCol="0">
            <a:spAutoFit/>
          </a:bodyPr>
          <a:lstStyle/>
          <a:p>
            <a:pPr algn="ctr"/>
            <a:r>
              <a:rPr lang="de-DE" sz="4000" dirty="0">
                <a:solidFill>
                  <a:srgbClr val="7F7F7F"/>
                </a:solidFill>
              </a:rPr>
              <a:t>Slide </a:t>
            </a:r>
            <a:r>
              <a:rPr lang="de-DE" sz="4000" dirty="0" err="1">
                <a:solidFill>
                  <a:srgbClr val="7F7F7F"/>
                </a:solidFill>
              </a:rPr>
              <a:t>taken</a:t>
            </a:r>
            <a:r>
              <a:rPr lang="de-DE" sz="4000" dirty="0">
                <a:solidFill>
                  <a:srgbClr val="7F7F7F"/>
                </a:solidFill>
              </a:rPr>
              <a:t> </a:t>
            </a:r>
            <a:r>
              <a:rPr lang="de-DE" sz="4000" dirty="0" err="1">
                <a:solidFill>
                  <a:srgbClr val="7F7F7F"/>
                </a:solidFill>
              </a:rPr>
              <a:t>from</a:t>
            </a:r>
            <a:r>
              <a:rPr lang="de-DE" sz="4000" dirty="0">
                <a:solidFill>
                  <a:srgbClr val="7F7F7F"/>
                </a:solidFill>
              </a:rPr>
              <a:t> ET-LF Tower </a:t>
            </a:r>
            <a:r>
              <a:rPr lang="de-DE" sz="4000" dirty="0" err="1">
                <a:solidFill>
                  <a:srgbClr val="7F7F7F"/>
                </a:solidFill>
              </a:rPr>
              <a:t>integration</a:t>
            </a:r>
            <a:r>
              <a:rPr lang="de-DE" sz="4000" dirty="0">
                <a:solidFill>
                  <a:srgbClr val="7F7F7F"/>
                </a:solidFill>
              </a:rPr>
              <a:t> </a:t>
            </a:r>
            <a:r>
              <a:rPr lang="de-DE" sz="4000" dirty="0" err="1">
                <a:solidFill>
                  <a:srgbClr val="7F7F7F"/>
                </a:solidFill>
              </a:rPr>
              <a:t>workshop</a:t>
            </a:r>
            <a:endParaRPr lang="de-DE" sz="4000" dirty="0">
              <a:solidFill>
                <a:srgbClr val="7F7F7F"/>
              </a:solidFill>
            </a:endParaRPr>
          </a:p>
          <a:p>
            <a:pPr algn="ctr"/>
            <a:r>
              <a:rPr lang="de-DE" sz="4000" dirty="0">
                <a:solidFill>
                  <a:srgbClr val="7F7F7F"/>
                </a:solidFill>
              </a:rPr>
              <a:t>25.-27.3.2025 </a:t>
            </a:r>
          </a:p>
        </p:txBody>
      </p:sp>
    </p:spTree>
    <p:extLst>
      <p:ext uri="{BB962C8B-B14F-4D97-AF65-F5344CB8AC3E}">
        <p14:creationId xmlns:p14="http://schemas.microsoft.com/office/powerpoint/2010/main" val="243802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E882F517-FCA6-4035-8201-FA9747438E7D}"/>
              </a:ext>
            </a:extLst>
          </p:cNvPr>
          <p:cNvSpPr/>
          <p:nvPr/>
        </p:nvSpPr>
        <p:spPr>
          <a:xfrm>
            <a:off x="1" y="3777997"/>
            <a:ext cx="12192000" cy="3080003"/>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D6C8DBDA-8812-42FD-AD2B-D37E357F3125}"/>
              </a:ext>
            </a:extLst>
          </p:cNvPr>
          <p:cNvSpPr>
            <a:spLocks noGrp="1"/>
          </p:cNvSpPr>
          <p:nvPr>
            <p:ph type="title"/>
          </p:nvPr>
        </p:nvSpPr>
        <p:spPr>
          <a:xfrm>
            <a:off x="661851" y="0"/>
            <a:ext cx="10592122" cy="643929"/>
          </a:xfrm>
        </p:spPr>
        <p:txBody>
          <a:bodyPr/>
          <a:lstStyle/>
          <a:p>
            <a:r>
              <a:rPr lang="de-DE" dirty="0" err="1">
                <a:sym typeface="Wingdings" panose="05000000000000000000" pitchFamily="2" charset="2"/>
              </a:rPr>
              <a:t>Detector</a:t>
            </a:r>
            <a:r>
              <a:rPr lang="de-DE" dirty="0">
                <a:sym typeface="Wingdings" panose="05000000000000000000" pitchFamily="2" charset="2"/>
              </a:rPr>
              <a:t> </a:t>
            </a:r>
            <a:r>
              <a:rPr lang="de-DE" dirty="0" err="1">
                <a:sym typeface="Wingdings" panose="05000000000000000000" pitchFamily="2" charset="2"/>
              </a:rPr>
              <a:t>layout</a:t>
            </a:r>
            <a:r>
              <a:rPr lang="de-DE" dirty="0">
                <a:sym typeface="Wingdings" panose="05000000000000000000" pitchFamily="2" charset="2"/>
              </a:rPr>
              <a:t>  </a:t>
            </a:r>
            <a:r>
              <a:rPr lang="de-DE" dirty="0"/>
              <a:t>ET Infrastructure</a:t>
            </a:r>
          </a:p>
        </p:txBody>
      </p:sp>
      <p:sp>
        <p:nvSpPr>
          <p:cNvPr id="3" name="Foliennummernplatzhalter 2">
            <a:extLst>
              <a:ext uri="{FF2B5EF4-FFF2-40B4-BE49-F238E27FC236}">
                <a16:creationId xmlns:a16="http://schemas.microsoft.com/office/drawing/2014/main" id="{EF206071-BE19-4339-AEA0-C4C20F545304}"/>
              </a:ext>
            </a:extLst>
          </p:cNvPr>
          <p:cNvSpPr>
            <a:spLocks noGrp="1"/>
          </p:cNvSpPr>
          <p:nvPr>
            <p:ph type="sldNum" sz="quarter" idx="8"/>
          </p:nvPr>
        </p:nvSpPr>
        <p:spPr/>
        <p:txBody>
          <a:bodyPr/>
          <a:lstStyle/>
          <a:p>
            <a:pPr lvl="0"/>
            <a:fld id="{710B8EA6-9440-4CBE-A916-9B1BC747F3F5}" type="slidenum">
              <a:rPr lang="de-DE" smtClean="0"/>
              <a:t>15</a:t>
            </a:fld>
            <a:endParaRPr lang="de-DE"/>
          </a:p>
        </p:txBody>
      </p:sp>
      <p:sp>
        <p:nvSpPr>
          <p:cNvPr id="4" name="Textfeld 3">
            <a:extLst>
              <a:ext uri="{FF2B5EF4-FFF2-40B4-BE49-F238E27FC236}">
                <a16:creationId xmlns:a16="http://schemas.microsoft.com/office/drawing/2014/main" id="{84AAD97A-020F-49F6-926F-0C1E2E393BFC}"/>
              </a:ext>
            </a:extLst>
          </p:cNvPr>
          <p:cNvSpPr txBox="1"/>
          <p:nvPr/>
        </p:nvSpPr>
        <p:spPr>
          <a:xfrm>
            <a:off x="836023" y="1471749"/>
            <a:ext cx="184731" cy="369332"/>
          </a:xfrm>
          <a:prstGeom prst="rect">
            <a:avLst/>
          </a:prstGeom>
          <a:noFill/>
        </p:spPr>
        <p:txBody>
          <a:bodyPr wrap="none" rtlCol="0">
            <a:spAutoFit/>
          </a:bodyPr>
          <a:lstStyle/>
          <a:p>
            <a:endParaRPr lang="de-DE" dirty="0"/>
          </a:p>
        </p:txBody>
      </p:sp>
      <p:pic>
        <p:nvPicPr>
          <p:cNvPr id="8" name="Grafik 7">
            <a:extLst>
              <a:ext uri="{FF2B5EF4-FFF2-40B4-BE49-F238E27FC236}">
                <a16:creationId xmlns:a16="http://schemas.microsoft.com/office/drawing/2014/main" id="{9BA688BC-390F-4895-A952-BECDAD52D5A7}"/>
              </a:ext>
            </a:extLst>
          </p:cNvPr>
          <p:cNvPicPr>
            <a:picLocks noChangeAspect="1"/>
          </p:cNvPicPr>
          <p:nvPr/>
        </p:nvPicPr>
        <p:blipFill>
          <a:blip r:embed="rId3"/>
          <a:stretch>
            <a:fillRect/>
          </a:stretch>
        </p:blipFill>
        <p:spPr>
          <a:xfrm>
            <a:off x="75651" y="3777997"/>
            <a:ext cx="4790210" cy="2728174"/>
          </a:xfrm>
          <a:prstGeom prst="rect">
            <a:avLst/>
          </a:prstGeom>
        </p:spPr>
      </p:pic>
      <p:pic>
        <p:nvPicPr>
          <p:cNvPr id="10" name="Grafik 9">
            <a:extLst>
              <a:ext uri="{FF2B5EF4-FFF2-40B4-BE49-F238E27FC236}">
                <a16:creationId xmlns:a16="http://schemas.microsoft.com/office/drawing/2014/main" id="{60A243CE-8D3C-4B35-855C-46974D134D06}"/>
              </a:ext>
            </a:extLst>
          </p:cNvPr>
          <p:cNvPicPr>
            <a:picLocks noChangeAspect="1"/>
          </p:cNvPicPr>
          <p:nvPr/>
        </p:nvPicPr>
        <p:blipFill>
          <a:blip r:embed="rId4"/>
          <a:stretch>
            <a:fillRect/>
          </a:stretch>
        </p:blipFill>
        <p:spPr>
          <a:xfrm>
            <a:off x="7489371" y="3777997"/>
            <a:ext cx="4450325" cy="3080003"/>
          </a:xfrm>
          <a:prstGeom prst="rect">
            <a:avLst/>
          </a:prstGeom>
        </p:spPr>
      </p:pic>
      <p:sp>
        <p:nvSpPr>
          <p:cNvPr id="15" name="Textfeld 14">
            <a:extLst>
              <a:ext uri="{FF2B5EF4-FFF2-40B4-BE49-F238E27FC236}">
                <a16:creationId xmlns:a16="http://schemas.microsoft.com/office/drawing/2014/main" id="{6D508214-A184-43C3-B73F-1AFEE08F39AB}"/>
              </a:ext>
            </a:extLst>
          </p:cNvPr>
          <p:cNvSpPr txBox="1"/>
          <p:nvPr/>
        </p:nvSpPr>
        <p:spPr>
          <a:xfrm>
            <a:off x="548640" y="1120676"/>
            <a:ext cx="8901155" cy="2308324"/>
          </a:xfrm>
          <a:prstGeom prst="rect">
            <a:avLst/>
          </a:prstGeom>
          <a:noFill/>
        </p:spPr>
        <p:txBody>
          <a:bodyPr wrap="none" rtlCol="0">
            <a:spAutoFit/>
          </a:bodyPr>
          <a:lstStyle/>
          <a:p>
            <a:r>
              <a:rPr lang="de-DE" sz="2400" dirty="0"/>
              <a:t>Optical </a:t>
            </a:r>
            <a:r>
              <a:rPr lang="de-DE" sz="2400" dirty="0" err="1"/>
              <a:t>layout</a:t>
            </a:r>
            <a:r>
              <a:rPr lang="de-DE" sz="2400" dirty="0"/>
              <a:t> (ISB)</a:t>
            </a:r>
            <a:r>
              <a:rPr lang="de-DE" sz="2400" dirty="0">
                <a:sym typeface="Wingdings" panose="05000000000000000000" pitchFamily="2" charset="2"/>
              </a:rPr>
              <a:t> </a:t>
            </a:r>
            <a:r>
              <a:rPr lang="de-DE" sz="2400" dirty="0" err="1">
                <a:sym typeface="Wingdings" panose="05000000000000000000" pitchFamily="2" charset="2"/>
              </a:rPr>
              <a:t>Det</a:t>
            </a:r>
            <a:r>
              <a:rPr lang="de-DE" sz="2400" dirty="0">
                <a:sym typeface="Wingdings" panose="05000000000000000000" pitchFamily="2" charset="2"/>
              </a:rPr>
              <a:t>. Layout </a:t>
            </a:r>
            <a:endParaRPr lang="de-DE" sz="2400" dirty="0"/>
          </a:p>
          <a:p>
            <a:r>
              <a:rPr lang="de-DE" sz="2400" dirty="0">
                <a:sym typeface="Wingdings" panose="05000000000000000000" pitchFamily="2" charset="2"/>
              </a:rPr>
              <a:t> </a:t>
            </a:r>
            <a:r>
              <a:rPr lang="de-DE" sz="2400" dirty="0"/>
              <a:t>ET Infrastructure </a:t>
            </a:r>
            <a:r>
              <a:rPr lang="de-DE" sz="2400" dirty="0" err="1"/>
              <a:t>layout</a:t>
            </a:r>
            <a:r>
              <a:rPr lang="de-DE" sz="2400" dirty="0"/>
              <a:t> </a:t>
            </a:r>
            <a:br>
              <a:rPr lang="de-DE" sz="2400" dirty="0"/>
            </a:br>
            <a:r>
              <a:rPr lang="de-DE" sz="2400" dirty="0" err="1"/>
              <a:t>done</a:t>
            </a:r>
            <a:r>
              <a:rPr lang="de-DE" sz="2400" dirty="0"/>
              <a:t> </a:t>
            </a:r>
            <a:r>
              <a:rPr lang="de-DE" sz="2400" dirty="0" err="1"/>
              <a:t>by</a:t>
            </a:r>
            <a:r>
              <a:rPr lang="de-DE" sz="2400" dirty="0"/>
              <a:t> </a:t>
            </a:r>
            <a:r>
              <a:rPr lang="de-DE" sz="2400" dirty="0" err="1"/>
              <a:t>the</a:t>
            </a:r>
            <a:r>
              <a:rPr lang="de-DE" sz="2400" dirty="0"/>
              <a:t> ETO ED in </a:t>
            </a:r>
            <a:r>
              <a:rPr lang="de-DE" sz="2400" dirty="0" err="1"/>
              <a:t>consultation</a:t>
            </a:r>
            <a:r>
              <a:rPr lang="de-DE" sz="2400" dirty="0"/>
              <a:t> </a:t>
            </a:r>
            <a:r>
              <a:rPr lang="de-DE" sz="2400" dirty="0" err="1"/>
              <a:t>with</a:t>
            </a:r>
            <a:r>
              <a:rPr lang="de-DE" sz="2400" dirty="0"/>
              <a:t> CERN,</a:t>
            </a:r>
            <a:br>
              <a:rPr lang="de-DE" sz="2400" dirty="0"/>
            </a:br>
            <a:r>
              <a:rPr lang="de-DE" sz="2400" dirty="0" err="1"/>
              <a:t>including</a:t>
            </a:r>
            <a:r>
              <a:rPr lang="de-DE" sz="2400" dirty="0"/>
              <a:t> </a:t>
            </a:r>
            <a:r>
              <a:rPr lang="de-DE" sz="2400" dirty="0" err="1"/>
              <a:t>cost</a:t>
            </a:r>
            <a:r>
              <a:rPr lang="de-DE" sz="2400" dirty="0"/>
              <a:t> </a:t>
            </a:r>
            <a:r>
              <a:rPr lang="de-DE" sz="2400" dirty="0" err="1"/>
              <a:t>estimates</a:t>
            </a:r>
            <a:r>
              <a:rPr lang="de-DE" sz="2400" dirty="0"/>
              <a:t>, </a:t>
            </a:r>
            <a:r>
              <a:rPr lang="de-DE" sz="2400" dirty="0" err="1"/>
              <a:t>safety</a:t>
            </a:r>
            <a:r>
              <a:rPr lang="de-DE" sz="2400" dirty="0"/>
              <a:t>, …</a:t>
            </a:r>
          </a:p>
          <a:p>
            <a:endParaRPr lang="de-DE" sz="2400" dirty="0"/>
          </a:p>
          <a:p>
            <a:r>
              <a:rPr lang="de-DE" sz="2400" dirty="0"/>
              <a:t>Layout </a:t>
            </a:r>
            <a:r>
              <a:rPr lang="de-DE" sz="2400" dirty="0" err="1"/>
              <a:t>options</a:t>
            </a:r>
            <a:r>
              <a:rPr lang="de-DE" sz="2400" dirty="0"/>
              <a:t> </a:t>
            </a:r>
            <a:r>
              <a:rPr lang="de-DE" sz="2400" dirty="0" err="1"/>
              <a:t>for</a:t>
            </a:r>
            <a:r>
              <a:rPr lang="de-DE" sz="2400" dirty="0"/>
              <a:t> </a:t>
            </a:r>
            <a:r>
              <a:rPr lang="de-DE" sz="2400" b="1" dirty="0">
                <a:latin typeface="GreekC" panose="00000400000000000000" pitchFamily="2" charset="0"/>
                <a:cs typeface="GreekC" panose="00000400000000000000" pitchFamily="2" charset="0"/>
              </a:rPr>
              <a:t>D</a:t>
            </a:r>
            <a:r>
              <a:rPr lang="de-DE" sz="2400" dirty="0"/>
              <a:t> and 2L, </a:t>
            </a:r>
            <a:r>
              <a:rPr lang="de-DE" sz="2400" dirty="0" err="1"/>
              <a:t>esp</a:t>
            </a:r>
            <a:r>
              <a:rPr lang="de-DE" sz="2400" dirty="0"/>
              <a:t>. </a:t>
            </a:r>
            <a:r>
              <a:rPr lang="de-DE" sz="2400" dirty="0" err="1"/>
              <a:t>exploring</a:t>
            </a:r>
            <a:r>
              <a:rPr lang="de-DE" sz="2400" dirty="0"/>
              <a:t> </a:t>
            </a:r>
            <a:r>
              <a:rPr lang="de-DE" sz="2400" dirty="0" err="1"/>
              <a:t>solutions</a:t>
            </a:r>
            <a:r>
              <a:rPr lang="de-DE" sz="2400" dirty="0"/>
              <a:t> </a:t>
            </a:r>
            <a:r>
              <a:rPr lang="de-DE" sz="2400" dirty="0" err="1"/>
              <a:t>for</a:t>
            </a:r>
            <a:r>
              <a:rPr lang="de-DE" sz="2400" dirty="0"/>
              <a:t> Filter </a:t>
            </a:r>
            <a:r>
              <a:rPr lang="de-DE" sz="2400" dirty="0" err="1"/>
              <a:t>Cavities</a:t>
            </a:r>
            <a:endParaRPr lang="de-DE" sz="2400" dirty="0"/>
          </a:p>
        </p:txBody>
      </p:sp>
      <p:pic>
        <p:nvPicPr>
          <p:cNvPr id="17" name="Grafik 16">
            <a:extLst>
              <a:ext uri="{FF2B5EF4-FFF2-40B4-BE49-F238E27FC236}">
                <a16:creationId xmlns:a16="http://schemas.microsoft.com/office/drawing/2014/main" id="{B6E3C593-2153-4605-A177-4F96DCAD8C94}"/>
              </a:ext>
            </a:extLst>
          </p:cNvPr>
          <p:cNvPicPr>
            <a:picLocks noChangeAspect="1"/>
          </p:cNvPicPr>
          <p:nvPr/>
        </p:nvPicPr>
        <p:blipFill>
          <a:blip r:embed="rId5"/>
          <a:stretch>
            <a:fillRect/>
          </a:stretch>
        </p:blipFill>
        <p:spPr>
          <a:xfrm>
            <a:off x="7176188" y="1246674"/>
            <a:ext cx="4763508" cy="753937"/>
          </a:xfrm>
          <a:prstGeom prst="rect">
            <a:avLst/>
          </a:prstGeom>
        </p:spPr>
      </p:pic>
      <p:sp>
        <p:nvSpPr>
          <p:cNvPr id="21" name="Textfeld 20">
            <a:extLst>
              <a:ext uri="{FF2B5EF4-FFF2-40B4-BE49-F238E27FC236}">
                <a16:creationId xmlns:a16="http://schemas.microsoft.com/office/drawing/2014/main" id="{83B52AFC-D068-45FD-85B2-2A2B329A4DFC}"/>
              </a:ext>
            </a:extLst>
          </p:cNvPr>
          <p:cNvSpPr txBox="1"/>
          <p:nvPr/>
        </p:nvSpPr>
        <p:spPr>
          <a:xfrm>
            <a:off x="1981201" y="4287186"/>
            <a:ext cx="317863" cy="584775"/>
          </a:xfrm>
          <a:prstGeom prst="rect">
            <a:avLst/>
          </a:prstGeom>
          <a:noFill/>
        </p:spPr>
        <p:txBody>
          <a:bodyPr wrap="square">
            <a:spAutoFit/>
          </a:bodyPr>
          <a:lstStyle/>
          <a:p>
            <a:r>
              <a:rPr lang="de-DE" sz="3200" b="1" dirty="0">
                <a:latin typeface="GreekC" panose="00000400000000000000" pitchFamily="2" charset="0"/>
                <a:cs typeface="GreekC" panose="00000400000000000000" pitchFamily="2" charset="0"/>
              </a:rPr>
              <a:t>D</a:t>
            </a:r>
            <a:r>
              <a:rPr lang="de-DE" sz="1800" dirty="0"/>
              <a:t> </a:t>
            </a:r>
            <a:endParaRPr lang="de-DE" dirty="0"/>
          </a:p>
        </p:txBody>
      </p:sp>
      <p:sp>
        <p:nvSpPr>
          <p:cNvPr id="23" name="Textfeld 22">
            <a:extLst>
              <a:ext uri="{FF2B5EF4-FFF2-40B4-BE49-F238E27FC236}">
                <a16:creationId xmlns:a16="http://schemas.microsoft.com/office/drawing/2014/main" id="{ED3D51AB-6DAB-42C0-B133-1B3A4DC27937}"/>
              </a:ext>
            </a:extLst>
          </p:cNvPr>
          <p:cNvSpPr txBox="1"/>
          <p:nvPr/>
        </p:nvSpPr>
        <p:spPr>
          <a:xfrm>
            <a:off x="8530046" y="3948434"/>
            <a:ext cx="666205" cy="584775"/>
          </a:xfrm>
          <a:prstGeom prst="rect">
            <a:avLst/>
          </a:prstGeom>
          <a:noFill/>
        </p:spPr>
        <p:txBody>
          <a:bodyPr wrap="square">
            <a:spAutoFit/>
          </a:bodyPr>
          <a:lstStyle/>
          <a:p>
            <a:r>
              <a:rPr lang="de-DE" sz="3200" dirty="0"/>
              <a:t>2L</a:t>
            </a:r>
          </a:p>
        </p:txBody>
      </p:sp>
      <p:sp>
        <p:nvSpPr>
          <p:cNvPr id="24" name="Textfeld 23">
            <a:extLst>
              <a:ext uri="{FF2B5EF4-FFF2-40B4-BE49-F238E27FC236}">
                <a16:creationId xmlns:a16="http://schemas.microsoft.com/office/drawing/2014/main" id="{785B0AD0-BEFE-4D2E-B609-7C033A060016}"/>
              </a:ext>
            </a:extLst>
          </p:cNvPr>
          <p:cNvSpPr txBox="1"/>
          <p:nvPr/>
        </p:nvSpPr>
        <p:spPr>
          <a:xfrm>
            <a:off x="4865861" y="6479177"/>
            <a:ext cx="1359668" cy="261610"/>
          </a:xfrm>
          <a:prstGeom prst="rect">
            <a:avLst/>
          </a:prstGeom>
          <a:noFill/>
        </p:spPr>
        <p:txBody>
          <a:bodyPr wrap="none" rtlCol="0">
            <a:spAutoFit/>
          </a:bodyPr>
          <a:lstStyle/>
          <a:p>
            <a:r>
              <a:rPr lang="de-DE" sz="1100" dirty="0"/>
              <a:t>Images: Max </a:t>
            </a:r>
            <a:r>
              <a:rPr lang="de-DE" sz="1100" dirty="0" err="1"/>
              <a:t>Majoor</a:t>
            </a:r>
            <a:endParaRPr lang="de-DE" sz="1100" dirty="0"/>
          </a:p>
        </p:txBody>
      </p:sp>
      <p:pic>
        <p:nvPicPr>
          <p:cNvPr id="26" name="Grafik 25">
            <a:extLst>
              <a:ext uri="{FF2B5EF4-FFF2-40B4-BE49-F238E27FC236}">
                <a16:creationId xmlns:a16="http://schemas.microsoft.com/office/drawing/2014/main" id="{69C02F2B-D36D-4EF5-89CA-EB34A37CF186}"/>
              </a:ext>
            </a:extLst>
          </p:cNvPr>
          <p:cNvPicPr>
            <a:picLocks noChangeAspect="1"/>
          </p:cNvPicPr>
          <p:nvPr/>
        </p:nvPicPr>
        <p:blipFill>
          <a:blip r:embed="rId6"/>
          <a:stretch>
            <a:fillRect/>
          </a:stretch>
        </p:blipFill>
        <p:spPr>
          <a:xfrm>
            <a:off x="6225529" y="6479177"/>
            <a:ext cx="1267744" cy="378823"/>
          </a:xfrm>
          <a:prstGeom prst="rect">
            <a:avLst/>
          </a:prstGeom>
        </p:spPr>
      </p:pic>
      <p:pic>
        <p:nvPicPr>
          <p:cNvPr id="16" name="Picture 13">
            <a:extLst>
              <a:ext uri="{FF2B5EF4-FFF2-40B4-BE49-F238E27FC236}">
                <a16:creationId xmlns:a16="http://schemas.microsoft.com/office/drawing/2014/main" id="{90B5B986-35B0-42E9-8CAC-DEB3842C50F6}"/>
              </a:ext>
            </a:extLst>
          </p:cNvPr>
          <p:cNvPicPr>
            <a:picLocks noChangeAspect="1"/>
          </p:cNvPicPr>
          <p:nvPr/>
        </p:nvPicPr>
        <p:blipFill rotWithShape="1">
          <a:blip r:embed="rId7"/>
          <a:srcRect l="35535" t="8684" r="21365"/>
          <a:stretch/>
        </p:blipFill>
        <p:spPr>
          <a:xfrm>
            <a:off x="4983731" y="3781191"/>
            <a:ext cx="2224537" cy="2539194"/>
          </a:xfrm>
          <a:prstGeom prst="rect">
            <a:avLst/>
          </a:prstGeom>
        </p:spPr>
      </p:pic>
      <p:sp>
        <p:nvSpPr>
          <p:cNvPr id="6" name="Rechteck 5">
            <a:extLst>
              <a:ext uri="{FF2B5EF4-FFF2-40B4-BE49-F238E27FC236}">
                <a16:creationId xmlns:a16="http://schemas.microsoft.com/office/drawing/2014/main" id="{C1A57DFF-8FCD-4AF6-95E3-E0616E4FA4E2}"/>
              </a:ext>
            </a:extLst>
          </p:cNvPr>
          <p:cNvSpPr/>
          <p:nvPr/>
        </p:nvSpPr>
        <p:spPr>
          <a:xfrm>
            <a:off x="0" y="3777997"/>
            <a:ext cx="4865861" cy="3080003"/>
          </a:xfrm>
          <a:prstGeom prst="rect">
            <a:avLst/>
          </a:prstGeom>
          <a:noFill/>
          <a:ln>
            <a:solidFill>
              <a:srgbClr val="002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464ADF19-6B08-4412-A093-27AAAAC69CA2}"/>
              </a:ext>
            </a:extLst>
          </p:cNvPr>
          <p:cNvSpPr/>
          <p:nvPr/>
        </p:nvSpPr>
        <p:spPr>
          <a:xfrm>
            <a:off x="7489370" y="3777997"/>
            <a:ext cx="4689955" cy="3080003"/>
          </a:xfrm>
          <a:prstGeom prst="rect">
            <a:avLst/>
          </a:prstGeom>
          <a:noFill/>
          <a:ln>
            <a:solidFill>
              <a:srgbClr val="002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Rechteck 18">
            <a:extLst>
              <a:ext uri="{FF2B5EF4-FFF2-40B4-BE49-F238E27FC236}">
                <a16:creationId xmlns:a16="http://schemas.microsoft.com/office/drawing/2014/main" id="{1DE14ADA-2C8E-4774-B9E5-E8517D4E32ED}"/>
              </a:ext>
            </a:extLst>
          </p:cNvPr>
          <p:cNvSpPr/>
          <p:nvPr/>
        </p:nvSpPr>
        <p:spPr>
          <a:xfrm>
            <a:off x="4867857" y="3777997"/>
            <a:ext cx="2621513" cy="3080003"/>
          </a:xfrm>
          <a:prstGeom prst="rect">
            <a:avLst/>
          </a:prstGeom>
          <a:noFill/>
          <a:ln>
            <a:solidFill>
              <a:srgbClr val="002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78244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98D3B59-4D2D-42CD-A4AA-3066C5039B10}"/>
              </a:ext>
            </a:extLst>
          </p:cNvPr>
          <p:cNvSpPr>
            <a:spLocks noGrp="1"/>
          </p:cNvSpPr>
          <p:nvPr>
            <p:ph type="title"/>
          </p:nvPr>
        </p:nvSpPr>
        <p:spPr/>
        <p:txBody>
          <a:bodyPr/>
          <a:lstStyle/>
          <a:p>
            <a:r>
              <a:rPr lang="de-DE" dirty="0" err="1"/>
              <a:t>Observational</a:t>
            </a:r>
            <a:r>
              <a:rPr lang="de-DE" dirty="0"/>
              <a:t> Science Board (OSB)</a:t>
            </a:r>
          </a:p>
        </p:txBody>
      </p:sp>
      <p:sp>
        <p:nvSpPr>
          <p:cNvPr id="3" name="Foliennummernplatzhalter 2">
            <a:extLst>
              <a:ext uri="{FF2B5EF4-FFF2-40B4-BE49-F238E27FC236}">
                <a16:creationId xmlns:a16="http://schemas.microsoft.com/office/drawing/2014/main" id="{E6D0F7F5-F8CB-40D5-8E06-D2A080CBD3FC}"/>
              </a:ext>
            </a:extLst>
          </p:cNvPr>
          <p:cNvSpPr>
            <a:spLocks noGrp="1"/>
          </p:cNvSpPr>
          <p:nvPr>
            <p:ph type="sldNum" sz="quarter" idx="8"/>
          </p:nvPr>
        </p:nvSpPr>
        <p:spPr>
          <a:xfrm>
            <a:off x="8701692" y="5542719"/>
            <a:ext cx="2840123" cy="462750"/>
          </a:xfrm>
        </p:spPr>
        <p:txBody>
          <a:bodyPr/>
          <a:lstStyle/>
          <a:p>
            <a:fld id="{00000000-1234-1234-1234-123412341234}" type="slidenum">
              <a:rPr lang="de-DE" smtClean="0"/>
              <a:pPr/>
              <a:t>16</a:t>
            </a:fld>
            <a:endParaRPr lang="de-DE"/>
          </a:p>
        </p:txBody>
      </p:sp>
      <p:sp>
        <p:nvSpPr>
          <p:cNvPr id="5" name="Textfeld 4">
            <a:extLst>
              <a:ext uri="{FF2B5EF4-FFF2-40B4-BE49-F238E27FC236}">
                <a16:creationId xmlns:a16="http://schemas.microsoft.com/office/drawing/2014/main" id="{FB7493DF-BC6C-4B25-82D6-CD2B5D391BFD}"/>
              </a:ext>
            </a:extLst>
          </p:cNvPr>
          <p:cNvSpPr txBox="1"/>
          <p:nvPr/>
        </p:nvSpPr>
        <p:spPr>
          <a:xfrm>
            <a:off x="145480" y="734162"/>
            <a:ext cx="6561056" cy="659155"/>
          </a:xfrm>
          <a:prstGeom prst="rect">
            <a:avLst/>
          </a:prstGeom>
          <a:noFill/>
        </p:spPr>
        <p:txBody>
          <a:bodyPr wrap="square">
            <a:spAutoFit/>
          </a:bodyPr>
          <a:lstStyle/>
          <a:p>
            <a:pPr>
              <a:lnSpc>
                <a:spcPct val="100000"/>
              </a:lnSpc>
              <a:spcBef>
                <a:spcPts val="90"/>
              </a:spcBef>
            </a:pPr>
            <a:r>
              <a:rPr lang="it-IT" sz="1800" dirty="0">
                <a:solidFill>
                  <a:srgbClr val="595959"/>
                </a:solidFill>
                <a:latin typeface="Arial"/>
                <a:cs typeface="Arial"/>
              </a:rPr>
              <a:t>Led by: Marica</a:t>
            </a:r>
            <a:r>
              <a:rPr lang="it-IT" sz="1800" spc="-175" dirty="0">
                <a:solidFill>
                  <a:srgbClr val="595959"/>
                </a:solidFill>
                <a:latin typeface="Arial"/>
                <a:cs typeface="Arial"/>
              </a:rPr>
              <a:t> </a:t>
            </a:r>
            <a:r>
              <a:rPr lang="it-IT" sz="1800" spc="-20" dirty="0">
                <a:solidFill>
                  <a:srgbClr val="595959"/>
                </a:solidFill>
                <a:latin typeface="Arial"/>
                <a:cs typeface="Arial"/>
              </a:rPr>
              <a:t>Branchesi,</a:t>
            </a:r>
            <a:r>
              <a:rPr lang="it-IT" sz="1800" spc="-160" dirty="0">
                <a:solidFill>
                  <a:srgbClr val="595959"/>
                </a:solidFill>
                <a:latin typeface="Arial"/>
                <a:cs typeface="Arial"/>
              </a:rPr>
              <a:t> </a:t>
            </a:r>
            <a:r>
              <a:rPr lang="it-IT" sz="1800" dirty="0">
                <a:solidFill>
                  <a:srgbClr val="595959"/>
                </a:solidFill>
                <a:latin typeface="Arial"/>
                <a:cs typeface="Arial"/>
              </a:rPr>
              <a:t>Archisman</a:t>
            </a:r>
            <a:r>
              <a:rPr lang="it-IT" sz="1800" spc="-105" dirty="0">
                <a:solidFill>
                  <a:srgbClr val="595959"/>
                </a:solidFill>
                <a:latin typeface="Arial"/>
                <a:cs typeface="Arial"/>
              </a:rPr>
              <a:t> </a:t>
            </a:r>
            <a:r>
              <a:rPr lang="it-IT" sz="1800" dirty="0">
                <a:solidFill>
                  <a:srgbClr val="595959"/>
                </a:solidFill>
                <a:latin typeface="Arial"/>
                <a:cs typeface="Arial"/>
              </a:rPr>
              <a:t>Ghosh,</a:t>
            </a:r>
            <a:r>
              <a:rPr lang="it-IT" sz="1800" spc="-110" dirty="0">
                <a:solidFill>
                  <a:srgbClr val="595959"/>
                </a:solidFill>
                <a:latin typeface="Arial"/>
                <a:cs typeface="Arial"/>
              </a:rPr>
              <a:t> </a:t>
            </a:r>
            <a:r>
              <a:rPr lang="it-IT" sz="1800" dirty="0">
                <a:solidFill>
                  <a:srgbClr val="595959"/>
                </a:solidFill>
                <a:latin typeface="Arial"/>
                <a:cs typeface="Arial"/>
              </a:rPr>
              <a:t>Michele</a:t>
            </a:r>
            <a:r>
              <a:rPr lang="it-IT" sz="1800" spc="-105" dirty="0">
                <a:solidFill>
                  <a:srgbClr val="595959"/>
                </a:solidFill>
                <a:latin typeface="Arial"/>
                <a:cs typeface="Arial"/>
              </a:rPr>
              <a:t> </a:t>
            </a:r>
            <a:r>
              <a:rPr lang="it-IT" sz="1800" spc="-10" dirty="0">
                <a:solidFill>
                  <a:srgbClr val="595959"/>
                </a:solidFill>
                <a:latin typeface="Arial"/>
                <a:cs typeface="Arial"/>
              </a:rPr>
              <a:t>Maggiore</a:t>
            </a:r>
          </a:p>
          <a:p>
            <a:pPr>
              <a:lnSpc>
                <a:spcPct val="100000"/>
              </a:lnSpc>
              <a:spcBef>
                <a:spcPts val="90"/>
              </a:spcBef>
            </a:pPr>
            <a:r>
              <a:rPr lang="it-IT" b="1" spc="-10" dirty="0">
                <a:solidFill>
                  <a:srgbClr val="595959"/>
                </a:solidFill>
                <a:latin typeface="Arial"/>
                <a:cs typeface="Arial"/>
              </a:rPr>
              <a:t>Papers </a:t>
            </a:r>
            <a:r>
              <a:rPr lang="it-IT" spc="-10" dirty="0">
                <a:solidFill>
                  <a:srgbClr val="595959"/>
                </a:solidFill>
                <a:latin typeface="Arial"/>
                <a:cs typeface="Arial"/>
              </a:rPr>
              <a:t>to be </a:t>
            </a:r>
            <a:r>
              <a:rPr lang="it-IT" spc="-10" dirty="0" err="1">
                <a:solidFill>
                  <a:srgbClr val="595959"/>
                </a:solidFill>
                <a:latin typeface="Arial"/>
                <a:cs typeface="Arial"/>
              </a:rPr>
              <a:t>found</a:t>
            </a:r>
            <a:r>
              <a:rPr lang="it-IT" spc="-10" dirty="0">
                <a:solidFill>
                  <a:srgbClr val="595959"/>
                </a:solidFill>
                <a:latin typeface="Arial"/>
                <a:cs typeface="Arial"/>
              </a:rPr>
              <a:t> on the TDS (</a:t>
            </a:r>
            <a:r>
              <a:rPr lang="it-IT" spc="-10" dirty="0">
                <a:solidFill>
                  <a:srgbClr val="595959"/>
                </a:solidFill>
                <a:latin typeface="Arial"/>
                <a:cs typeface="Arial"/>
                <a:hlinkClick r:id="rId2"/>
              </a:rPr>
              <a:t>https://apps.et-gw.eu/tds/</a:t>
            </a:r>
            <a:r>
              <a:rPr lang="it-IT" spc="-10" dirty="0">
                <a:solidFill>
                  <a:srgbClr val="595959"/>
                </a:solidFill>
                <a:latin typeface="Arial"/>
                <a:cs typeface="Arial"/>
              </a:rPr>
              <a:t>).</a:t>
            </a:r>
            <a:endParaRPr lang="it-IT" sz="1800" dirty="0">
              <a:latin typeface="Arial"/>
              <a:cs typeface="Arial"/>
            </a:endParaRPr>
          </a:p>
        </p:txBody>
      </p:sp>
      <p:sp>
        <p:nvSpPr>
          <p:cNvPr id="6" name="object 3">
            <a:extLst>
              <a:ext uri="{FF2B5EF4-FFF2-40B4-BE49-F238E27FC236}">
                <a16:creationId xmlns:a16="http://schemas.microsoft.com/office/drawing/2014/main" id="{9E59E6D6-3E17-4AE0-B9F1-F6EFFD5FDADE}"/>
              </a:ext>
            </a:extLst>
          </p:cNvPr>
          <p:cNvSpPr txBox="1"/>
          <p:nvPr/>
        </p:nvSpPr>
        <p:spPr>
          <a:xfrm>
            <a:off x="613373" y="1459910"/>
            <a:ext cx="3974091" cy="289823"/>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731B47"/>
                </a:solidFill>
                <a:latin typeface="Arial"/>
                <a:cs typeface="Arial"/>
              </a:rPr>
              <a:t>Waveforms</a:t>
            </a:r>
            <a:r>
              <a:rPr sz="1800" spc="-55" dirty="0">
                <a:solidFill>
                  <a:srgbClr val="731B47"/>
                </a:solidFill>
                <a:latin typeface="Arial"/>
                <a:cs typeface="Arial"/>
              </a:rPr>
              <a:t> </a:t>
            </a:r>
            <a:r>
              <a:rPr sz="1800" dirty="0">
                <a:solidFill>
                  <a:srgbClr val="731B47"/>
                </a:solidFill>
                <a:latin typeface="Arial"/>
                <a:cs typeface="Arial"/>
              </a:rPr>
              <a:t>and</a:t>
            </a:r>
            <a:r>
              <a:rPr sz="1800" spc="-50" dirty="0">
                <a:solidFill>
                  <a:srgbClr val="731B47"/>
                </a:solidFill>
                <a:latin typeface="Arial"/>
                <a:cs typeface="Arial"/>
              </a:rPr>
              <a:t> </a:t>
            </a:r>
            <a:r>
              <a:rPr sz="1800" dirty="0">
                <a:solidFill>
                  <a:srgbClr val="731B47"/>
                </a:solidFill>
                <a:latin typeface="Arial"/>
                <a:cs typeface="Arial"/>
              </a:rPr>
              <a:t>numerical</a:t>
            </a:r>
            <a:r>
              <a:rPr sz="1800" spc="-50" dirty="0">
                <a:solidFill>
                  <a:srgbClr val="731B47"/>
                </a:solidFill>
                <a:latin typeface="Arial"/>
                <a:cs typeface="Arial"/>
              </a:rPr>
              <a:t> </a:t>
            </a:r>
            <a:r>
              <a:rPr sz="1800" spc="-10" dirty="0">
                <a:solidFill>
                  <a:srgbClr val="731B47"/>
                </a:solidFill>
                <a:latin typeface="Arial"/>
                <a:cs typeface="Arial"/>
              </a:rPr>
              <a:t>relativity</a:t>
            </a:r>
            <a:endParaRPr sz="1800" dirty="0">
              <a:latin typeface="Arial"/>
              <a:cs typeface="Arial"/>
            </a:endParaRPr>
          </a:p>
        </p:txBody>
      </p:sp>
      <p:sp>
        <p:nvSpPr>
          <p:cNvPr id="7" name="object 4">
            <a:extLst>
              <a:ext uri="{FF2B5EF4-FFF2-40B4-BE49-F238E27FC236}">
                <a16:creationId xmlns:a16="http://schemas.microsoft.com/office/drawing/2014/main" id="{FCD9C57A-3342-4CB6-9121-248DBFB1247C}"/>
              </a:ext>
            </a:extLst>
          </p:cNvPr>
          <p:cNvSpPr txBox="1"/>
          <p:nvPr/>
        </p:nvSpPr>
        <p:spPr>
          <a:xfrm>
            <a:off x="564432" y="2727751"/>
            <a:ext cx="3386792" cy="289823"/>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731B47"/>
                </a:solidFill>
                <a:latin typeface="Arial"/>
                <a:cs typeface="Arial"/>
              </a:rPr>
              <a:t>Fundamental</a:t>
            </a:r>
            <a:r>
              <a:rPr sz="1800" spc="-55" dirty="0">
                <a:solidFill>
                  <a:srgbClr val="731B47"/>
                </a:solidFill>
                <a:latin typeface="Arial"/>
                <a:cs typeface="Arial"/>
              </a:rPr>
              <a:t> </a:t>
            </a:r>
            <a:r>
              <a:rPr sz="1800" spc="-10" dirty="0">
                <a:solidFill>
                  <a:srgbClr val="731B47"/>
                </a:solidFill>
                <a:latin typeface="Arial"/>
                <a:cs typeface="Arial"/>
              </a:rPr>
              <a:t>physics</a:t>
            </a:r>
            <a:endParaRPr sz="1800" dirty="0">
              <a:latin typeface="Arial"/>
              <a:cs typeface="Arial"/>
            </a:endParaRPr>
          </a:p>
        </p:txBody>
      </p:sp>
      <p:pic>
        <p:nvPicPr>
          <p:cNvPr id="8" name="object 5">
            <a:extLst>
              <a:ext uri="{FF2B5EF4-FFF2-40B4-BE49-F238E27FC236}">
                <a16:creationId xmlns:a16="http://schemas.microsoft.com/office/drawing/2014/main" id="{6AC64DCD-7E22-4C28-9830-F617FBE3FF1E}"/>
              </a:ext>
            </a:extLst>
          </p:cNvPr>
          <p:cNvPicPr/>
          <p:nvPr/>
        </p:nvPicPr>
        <p:blipFill>
          <a:blip r:embed="rId3" cstate="print"/>
          <a:stretch>
            <a:fillRect/>
          </a:stretch>
        </p:blipFill>
        <p:spPr>
          <a:xfrm>
            <a:off x="568248" y="1732353"/>
            <a:ext cx="5583086" cy="467718"/>
          </a:xfrm>
          <a:prstGeom prst="rect">
            <a:avLst/>
          </a:prstGeom>
        </p:spPr>
      </p:pic>
      <p:pic>
        <p:nvPicPr>
          <p:cNvPr id="9" name="object 6">
            <a:extLst>
              <a:ext uri="{FF2B5EF4-FFF2-40B4-BE49-F238E27FC236}">
                <a16:creationId xmlns:a16="http://schemas.microsoft.com/office/drawing/2014/main" id="{D0E97648-CAC6-49A3-B5A0-E4B9786BFD19}"/>
              </a:ext>
            </a:extLst>
          </p:cNvPr>
          <p:cNvPicPr/>
          <p:nvPr/>
        </p:nvPicPr>
        <p:blipFill>
          <a:blip r:embed="rId4" cstate="print"/>
          <a:stretch>
            <a:fillRect/>
          </a:stretch>
        </p:blipFill>
        <p:spPr>
          <a:xfrm>
            <a:off x="564432" y="2164091"/>
            <a:ext cx="5578645" cy="616846"/>
          </a:xfrm>
          <a:prstGeom prst="rect">
            <a:avLst/>
          </a:prstGeom>
        </p:spPr>
      </p:pic>
      <p:pic>
        <p:nvPicPr>
          <p:cNvPr id="10" name="object 7">
            <a:extLst>
              <a:ext uri="{FF2B5EF4-FFF2-40B4-BE49-F238E27FC236}">
                <a16:creationId xmlns:a16="http://schemas.microsoft.com/office/drawing/2014/main" id="{199CCBB6-F1CA-4167-8FC3-4550913BCA84}"/>
              </a:ext>
            </a:extLst>
          </p:cNvPr>
          <p:cNvPicPr/>
          <p:nvPr/>
        </p:nvPicPr>
        <p:blipFill>
          <a:blip r:embed="rId5" cstate="print"/>
          <a:stretch>
            <a:fillRect/>
          </a:stretch>
        </p:blipFill>
        <p:spPr>
          <a:xfrm>
            <a:off x="564432" y="3012176"/>
            <a:ext cx="5543502" cy="316574"/>
          </a:xfrm>
          <a:prstGeom prst="rect">
            <a:avLst/>
          </a:prstGeom>
        </p:spPr>
      </p:pic>
      <p:sp>
        <p:nvSpPr>
          <p:cNvPr id="11" name="object 2">
            <a:extLst>
              <a:ext uri="{FF2B5EF4-FFF2-40B4-BE49-F238E27FC236}">
                <a16:creationId xmlns:a16="http://schemas.microsoft.com/office/drawing/2014/main" id="{2FF65D78-E8B0-4AF7-8019-377C5E01CB37}"/>
              </a:ext>
            </a:extLst>
          </p:cNvPr>
          <p:cNvSpPr txBox="1"/>
          <p:nvPr/>
        </p:nvSpPr>
        <p:spPr>
          <a:xfrm>
            <a:off x="577707" y="3289940"/>
            <a:ext cx="3386792" cy="289823"/>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731B47"/>
                </a:solidFill>
                <a:latin typeface="Arial"/>
                <a:cs typeface="Arial"/>
              </a:rPr>
              <a:t>Stochastic</a:t>
            </a:r>
            <a:r>
              <a:rPr sz="1800" spc="-5" dirty="0">
                <a:solidFill>
                  <a:srgbClr val="731B47"/>
                </a:solidFill>
                <a:latin typeface="Arial"/>
                <a:cs typeface="Arial"/>
              </a:rPr>
              <a:t> </a:t>
            </a:r>
            <a:r>
              <a:rPr sz="1800" spc="-10" dirty="0">
                <a:solidFill>
                  <a:srgbClr val="731B47"/>
                </a:solidFill>
                <a:latin typeface="Arial"/>
                <a:cs typeface="Arial"/>
              </a:rPr>
              <a:t>backgrounds</a:t>
            </a:r>
            <a:endParaRPr sz="1800" dirty="0">
              <a:latin typeface="Arial"/>
              <a:cs typeface="Arial"/>
            </a:endParaRPr>
          </a:p>
        </p:txBody>
      </p:sp>
      <p:pic>
        <p:nvPicPr>
          <p:cNvPr id="13" name="object 4">
            <a:extLst>
              <a:ext uri="{FF2B5EF4-FFF2-40B4-BE49-F238E27FC236}">
                <a16:creationId xmlns:a16="http://schemas.microsoft.com/office/drawing/2014/main" id="{179F23D3-24F7-4017-93D3-5C10438B34A8}"/>
              </a:ext>
            </a:extLst>
          </p:cNvPr>
          <p:cNvPicPr/>
          <p:nvPr/>
        </p:nvPicPr>
        <p:blipFill>
          <a:blip r:embed="rId6" cstate="print"/>
          <a:stretch>
            <a:fillRect/>
          </a:stretch>
        </p:blipFill>
        <p:spPr>
          <a:xfrm>
            <a:off x="564432" y="3520972"/>
            <a:ext cx="5427490" cy="554824"/>
          </a:xfrm>
          <a:prstGeom prst="rect">
            <a:avLst/>
          </a:prstGeom>
        </p:spPr>
      </p:pic>
      <p:pic>
        <p:nvPicPr>
          <p:cNvPr id="14" name="object 5">
            <a:extLst>
              <a:ext uri="{FF2B5EF4-FFF2-40B4-BE49-F238E27FC236}">
                <a16:creationId xmlns:a16="http://schemas.microsoft.com/office/drawing/2014/main" id="{BAD6538C-8D65-4CE7-92FC-E94D3BCD5810}"/>
              </a:ext>
            </a:extLst>
          </p:cNvPr>
          <p:cNvPicPr/>
          <p:nvPr/>
        </p:nvPicPr>
        <p:blipFill>
          <a:blip r:embed="rId7" cstate="print"/>
          <a:stretch>
            <a:fillRect/>
          </a:stretch>
        </p:blipFill>
        <p:spPr>
          <a:xfrm>
            <a:off x="555057" y="4031235"/>
            <a:ext cx="5409541" cy="427607"/>
          </a:xfrm>
          <a:prstGeom prst="rect">
            <a:avLst/>
          </a:prstGeom>
        </p:spPr>
      </p:pic>
      <p:pic>
        <p:nvPicPr>
          <p:cNvPr id="16" name="object 7">
            <a:extLst>
              <a:ext uri="{FF2B5EF4-FFF2-40B4-BE49-F238E27FC236}">
                <a16:creationId xmlns:a16="http://schemas.microsoft.com/office/drawing/2014/main" id="{774B2D2B-D0DB-452F-8ADB-63109F95FC3F}"/>
              </a:ext>
            </a:extLst>
          </p:cNvPr>
          <p:cNvPicPr/>
          <p:nvPr/>
        </p:nvPicPr>
        <p:blipFill>
          <a:blip r:embed="rId8" cstate="print"/>
          <a:stretch>
            <a:fillRect/>
          </a:stretch>
        </p:blipFill>
        <p:spPr>
          <a:xfrm>
            <a:off x="543575" y="4409883"/>
            <a:ext cx="5423177" cy="466506"/>
          </a:xfrm>
          <a:prstGeom prst="rect">
            <a:avLst/>
          </a:prstGeom>
        </p:spPr>
      </p:pic>
      <p:sp>
        <p:nvSpPr>
          <p:cNvPr id="17" name="object 2">
            <a:extLst>
              <a:ext uri="{FF2B5EF4-FFF2-40B4-BE49-F238E27FC236}">
                <a16:creationId xmlns:a16="http://schemas.microsoft.com/office/drawing/2014/main" id="{3FF1B6FC-BDBD-4F3E-9646-6CE65C2EB794}"/>
              </a:ext>
            </a:extLst>
          </p:cNvPr>
          <p:cNvSpPr txBox="1"/>
          <p:nvPr/>
        </p:nvSpPr>
        <p:spPr>
          <a:xfrm>
            <a:off x="611497" y="4845238"/>
            <a:ext cx="3113369" cy="289823"/>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731B47"/>
                </a:solidFill>
                <a:latin typeface="Arial"/>
                <a:cs typeface="Arial"/>
              </a:rPr>
              <a:t>Compact</a:t>
            </a:r>
            <a:r>
              <a:rPr sz="1800" spc="-20" dirty="0">
                <a:solidFill>
                  <a:srgbClr val="731B47"/>
                </a:solidFill>
                <a:latin typeface="Arial"/>
                <a:cs typeface="Arial"/>
              </a:rPr>
              <a:t> </a:t>
            </a:r>
            <a:r>
              <a:rPr sz="1800" dirty="0">
                <a:solidFill>
                  <a:srgbClr val="731B47"/>
                </a:solidFill>
                <a:latin typeface="Arial"/>
                <a:cs typeface="Arial"/>
              </a:rPr>
              <a:t>binary</a:t>
            </a:r>
            <a:r>
              <a:rPr sz="1800" spc="-20" dirty="0">
                <a:solidFill>
                  <a:srgbClr val="731B47"/>
                </a:solidFill>
                <a:latin typeface="Arial"/>
                <a:cs typeface="Arial"/>
              </a:rPr>
              <a:t> </a:t>
            </a:r>
            <a:r>
              <a:rPr sz="1800" spc="-10" dirty="0">
                <a:solidFill>
                  <a:srgbClr val="731B47"/>
                </a:solidFill>
                <a:latin typeface="Arial"/>
                <a:cs typeface="Arial"/>
              </a:rPr>
              <a:t>populations</a:t>
            </a:r>
            <a:endParaRPr sz="1800" dirty="0">
              <a:latin typeface="Arial"/>
              <a:cs typeface="Arial"/>
            </a:endParaRPr>
          </a:p>
        </p:txBody>
      </p:sp>
      <p:grpSp>
        <p:nvGrpSpPr>
          <p:cNvPr id="19" name="object 4">
            <a:extLst>
              <a:ext uri="{FF2B5EF4-FFF2-40B4-BE49-F238E27FC236}">
                <a16:creationId xmlns:a16="http://schemas.microsoft.com/office/drawing/2014/main" id="{C67BBD0B-EFC0-49E1-9B31-8C56830E756E}"/>
              </a:ext>
            </a:extLst>
          </p:cNvPr>
          <p:cNvGrpSpPr/>
          <p:nvPr/>
        </p:nvGrpSpPr>
        <p:grpSpPr>
          <a:xfrm>
            <a:off x="543575" y="5099234"/>
            <a:ext cx="5463304" cy="988522"/>
            <a:chOff x="311700" y="1568776"/>
            <a:chExt cx="8419465" cy="1127125"/>
          </a:xfrm>
        </p:grpSpPr>
        <p:pic>
          <p:nvPicPr>
            <p:cNvPr id="20" name="object 5">
              <a:extLst>
                <a:ext uri="{FF2B5EF4-FFF2-40B4-BE49-F238E27FC236}">
                  <a16:creationId xmlns:a16="http://schemas.microsoft.com/office/drawing/2014/main" id="{E82D4B3B-FF3E-42A1-BC38-F17ECF749E86}"/>
                </a:ext>
              </a:extLst>
            </p:cNvPr>
            <p:cNvPicPr/>
            <p:nvPr/>
          </p:nvPicPr>
          <p:blipFill>
            <a:blip r:embed="rId9" cstate="print"/>
            <a:stretch>
              <a:fillRect/>
            </a:stretch>
          </p:blipFill>
          <p:spPr>
            <a:xfrm>
              <a:off x="311700" y="1568776"/>
              <a:ext cx="8419222" cy="965249"/>
            </a:xfrm>
            <a:prstGeom prst="rect">
              <a:avLst/>
            </a:prstGeom>
          </p:spPr>
        </p:pic>
        <p:pic>
          <p:nvPicPr>
            <p:cNvPr id="21" name="object 6">
              <a:extLst>
                <a:ext uri="{FF2B5EF4-FFF2-40B4-BE49-F238E27FC236}">
                  <a16:creationId xmlns:a16="http://schemas.microsoft.com/office/drawing/2014/main" id="{9FE1AC8F-BDA7-48DA-83F8-052AFFEAB54D}"/>
                </a:ext>
              </a:extLst>
            </p:cNvPr>
            <p:cNvPicPr/>
            <p:nvPr/>
          </p:nvPicPr>
          <p:blipFill>
            <a:blip r:embed="rId10" cstate="print"/>
            <a:stretch>
              <a:fillRect/>
            </a:stretch>
          </p:blipFill>
          <p:spPr>
            <a:xfrm>
              <a:off x="333050" y="2089549"/>
              <a:ext cx="8372776" cy="606149"/>
            </a:xfrm>
            <a:prstGeom prst="rect">
              <a:avLst/>
            </a:prstGeom>
          </p:spPr>
        </p:pic>
      </p:grpSp>
      <p:sp>
        <p:nvSpPr>
          <p:cNvPr id="25" name="object 3">
            <a:extLst>
              <a:ext uri="{FF2B5EF4-FFF2-40B4-BE49-F238E27FC236}">
                <a16:creationId xmlns:a16="http://schemas.microsoft.com/office/drawing/2014/main" id="{FA9C68E3-2ADA-49DE-A986-06FE0F707BF3}"/>
              </a:ext>
            </a:extLst>
          </p:cNvPr>
          <p:cNvSpPr txBox="1"/>
          <p:nvPr/>
        </p:nvSpPr>
        <p:spPr>
          <a:xfrm>
            <a:off x="550827" y="6060321"/>
            <a:ext cx="3819107" cy="289823"/>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731B47"/>
                </a:solidFill>
                <a:latin typeface="Arial"/>
                <a:cs typeface="Arial"/>
              </a:rPr>
              <a:t>Core-</a:t>
            </a:r>
            <a:r>
              <a:rPr sz="1800" dirty="0">
                <a:solidFill>
                  <a:srgbClr val="731B47"/>
                </a:solidFill>
                <a:latin typeface="Arial"/>
                <a:cs typeface="Arial"/>
              </a:rPr>
              <a:t>collapse</a:t>
            </a:r>
            <a:r>
              <a:rPr sz="1800" spc="-15" dirty="0">
                <a:solidFill>
                  <a:srgbClr val="731B47"/>
                </a:solidFill>
                <a:latin typeface="Arial"/>
                <a:cs typeface="Arial"/>
              </a:rPr>
              <a:t> </a:t>
            </a:r>
            <a:r>
              <a:rPr sz="1800" spc="-10" dirty="0">
                <a:solidFill>
                  <a:srgbClr val="731B47"/>
                </a:solidFill>
                <a:latin typeface="Arial"/>
                <a:cs typeface="Arial"/>
              </a:rPr>
              <a:t>supernovae</a:t>
            </a:r>
            <a:endParaRPr sz="1800" dirty="0">
              <a:latin typeface="Arial"/>
              <a:cs typeface="Arial"/>
            </a:endParaRPr>
          </a:p>
        </p:txBody>
      </p:sp>
      <p:pic>
        <p:nvPicPr>
          <p:cNvPr id="30" name="object 8">
            <a:extLst>
              <a:ext uri="{FF2B5EF4-FFF2-40B4-BE49-F238E27FC236}">
                <a16:creationId xmlns:a16="http://schemas.microsoft.com/office/drawing/2014/main" id="{CC7F4E2A-4274-4121-92A9-8EC3D2103AF7}"/>
              </a:ext>
            </a:extLst>
          </p:cNvPr>
          <p:cNvPicPr/>
          <p:nvPr/>
        </p:nvPicPr>
        <p:blipFill>
          <a:blip r:embed="rId11" cstate="print"/>
          <a:stretch>
            <a:fillRect/>
          </a:stretch>
        </p:blipFill>
        <p:spPr>
          <a:xfrm>
            <a:off x="555056" y="6314486"/>
            <a:ext cx="5468255" cy="459649"/>
          </a:xfrm>
          <a:prstGeom prst="rect">
            <a:avLst/>
          </a:prstGeom>
        </p:spPr>
      </p:pic>
      <p:grpSp>
        <p:nvGrpSpPr>
          <p:cNvPr id="39" name="Gruppieren 38">
            <a:extLst>
              <a:ext uri="{FF2B5EF4-FFF2-40B4-BE49-F238E27FC236}">
                <a16:creationId xmlns:a16="http://schemas.microsoft.com/office/drawing/2014/main" id="{3C099753-524C-4A06-85F2-90671F474AC8}"/>
              </a:ext>
            </a:extLst>
          </p:cNvPr>
          <p:cNvGrpSpPr/>
          <p:nvPr/>
        </p:nvGrpSpPr>
        <p:grpSpPr>
          <a:xfrm>
            <a:off x="6723745" y="770614"/>
            <a:ext cx="5468255" cy="6087386"/>
            <a:chOff x="6639121" y="770614"/>
            <a:chExt cx="5552879" cy="6350288"/>
          </a:xfrm>
        </p:grpSpPr>
        <p:sp>
          <p:nvSpPr>
            <p:cNvPr id="12" name="object 3">
              <a:extLst>
                <a:ext uri="{FF2B5EF4-FFF2-40B4-BE49-F238E27FC236}">
                  <a16:creationId xmlns:a16="http://schemas.microsoft.com/office/drawing/2014/main" id="{D49DADA8-F3B1-4582-AA15-7377AA780664}"/>
                </a:ext>
              </a:extLst>
            </p:cNvPr>
            <p:cNvSpPr txBox="1"/>
            <p:nvPr/>
          </p:nvSpPr>
          <p:spPr>
            <a:xfrm>
              <a:off x="6639121" y="770614"/>
              <a:ext cx="2210694" cy="289823"/>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731B47"/>
                  </a:solidFill>
                  <a:latin typeface="Arial"/>
                  <a:cs typeface="Arial"/>
                </a:rPr>
                <a:t>Cosmography</a:t>
              </a:r>
              <a:endParaRPr sz="1800" dirty="0">
                <a:latin typeface="Arial"/>
                <a:cs typeface="Arial"/>
              </a:endParaRPr>
            </a:p>
          </p:txBody>
        </p:sp>
        <p:pic>
          <p:nvPicPr>
            <p:cNvPr id="15" name="object 6">
              <a:extLst>
                <a:ext uri="{FF2B5EF4-FFF2-40B4-BE49-F238E27FC236}">
                  <a16:creationId xmlns:a16="http://schemas.microsoft.com/office/drawing/2014/main" id="{FEA48FE9-3FE7-4A72-83A0-631CBB8ED53B}"/>
                </a:ext>
              </a:extLst>
            </p:cNvPr>
            <p:cNvPicPr/>
            <p:nvPr/>
          </p:nvPicPr>
          <p:blipFill>
            <a:blip r:embed="rId12" cstate="print"/>
            <a:stretch>
              <a:fillRect/>
            </a:stretch>
          </p:blipFill>
          <p:spPr>
            <a:xfrm>
              <a:off x="6648496" y="1054139"/>
              <a:ext cx="5422962" cy="456489"/>
            </a:xfrm>
            <a:prstGeom prst="rect">
              <a:avLst/>
            </a:prstGeom>
          </p:spPr>
        </p:pic>
        <p:sp>
          <p:nvSpPr>
            <p:cNvPr id="18" name="object 3">
              <a:extLst>
                <a:ext uri="{FF2B5EF4-FFF2-40B4-BE49-F238E27FC236}">
                  <a16:creationId xmlns:a16="http://schemas.microsoft.com/office/drawing/2014/main" id="{0DFE6EFB-DDFC-4481-AD39-CC3B58505AA3}"/>
                </a:ext>
              </a:extLst>
            </p:cNvPr>
            <p:cNvSpPr txBox="1"/>
            <p:nvPr/>
          </p:nvSpPr>
          <p:spPr>
            <a:xfrm>
              <a:off x="6639121" y="1514340"/>
              <a:ext cx="3386791" cy="289823"/>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731B47"/>
                  </a:solidFill>
                  <a:latin typeface="Arial"/>
                  <a:cs typeface="Arial"/>
                </a:rPr>
                <a:t>Multimessenger</a:t>
              </a:r>
              <a:r>
                <a:rPr sz="1800" spc="-5" dirty="0">
                  <a:solidFill>
                    <a:srgbClr val="731B47"/>
                  </a:solidFill>
                  <a:latin typeface="Arial"/>
                  <a:cs typeface="Arial"/>
                </a:rPr>
                <a:t> </a:t>
              </a:r>
              <a:r>
                <a:rPr sz="1800" spc="-10" dirty="0">
                  <a:solidFill>
                    <a:srgbClr val="731B47"/>
                  </a:solidFill>
                  <a:latin typeface="Arial"/>
                  <a:cs typeface="Arial"/>
                </a:rPr>
                <a:t>observations</a:t>
              </a:r>
              <a:endParaRPr sz="1800" dirty="0">
                <a:latin typeface="Arial"/>
                <a:cs typeface="Arial"/>
              </a:endParaRPr>
            </a:p>
          </p:txBody>
        </p:sp>
        <p:pic>
          <p:nvPicPr>
            <p:cNvPr id="22" name="object 7">
              <a:extLst>
                <a:ext uri="{FF2B5EF4-FFF2-40B4-BE49-F238E27FC236}">
                  <a16:creationId xmlns:a16="http://schemas.microsoft.com/office/drawing/2014/main" id="{E12D1DD3-4072-4DC2-91E3-27B5765DB103}"/>
                </a:ext>
              </a:extLst>
            </p:cNvPr>
            <p:cNvPicPr/>
            <p:nvPr/>
          </p:nvPicPr>
          <p:blipFill>
            <a:blip r:embed="rId13" cstate="print"/>
            <a:stretch>
              <a:fillRect/>
            </a:stretch>
          </p:blipFill>
          <p:spPr>
            <a:xfrm>
              <a:off x="6644266" y="1780388"/>
              <a:ext cx="5433007" cy="540921"/>
            </a:xfrm>
            <a:prstGeom prst="rect">
              <a:avLst/>
            </a:prstGeom>
          </p:spPr>
        </p:pic>
        <p:pic>
          <p:nvPicPr>
            <p:cNvPr id="23" name="object 8">
              <a:extLst>
                <a:ext uri="{FF2B5EF4-FFF2-40B4-BE49-F238E27FC236}">
                  <a16:creationId xmlns:a16="http://schemas.microsoft.com/office/drawing/2014/main" id="{78F6BA7C-870C-4AE9-A47F-309087DB741A}"/>
                </a:ext>
              </a:extLst>
            </p:cNvPr>
            <p:cNvPicPr/>
            <p:nvPr/>
          </p:nvPicPr>
          <p:blipFill>
            <a:blip r:embed="rId14" cstate="print"/>
            <a:stretch>
              <a:fillRect/>
            </a:stretch>
          </p:blipFill>
          <p:spPr>
            <a:xfrm>
              <a:off x="6649411" y="2274767"/>
              <a:ext cx="5433007" cy="553106"/>
            </a:xfrm>
            <a:prstGeom prst="rect">
              <a:avLst/>
            </a:prstGeom>
          </p:spPr>
        </p:pic>
        <p:sp>
          <p:nvSpPr>
            <p:cNvPr id="24" name="object 2">
              <a:extLst>
                <a:ext uri="{FF2B5EF4-FFF2-40B4-BE49-F238E27FC236}">
                  <a16:creationId xmlns:a16="http://schemas.microsoft.com/office/drawing/2014/main" id="{8475E355-1EDF-4F2B-8C0D-229F50104FA4}"/>
                </a:ext>
              </a:extLst>
            </p:cNvPr>
            <p:cNvSpPr txBox="1"/>
            <p:nvPr/>
          </p:nvSpPr>
          <p:spPr>
            <a:xfrm>
              <a:off x="6712146" y="2754759"/>
              <a:ext cx="4331090" cy="289823"/>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731B47"/>
                  </a:solidFill>
                  <a:latin typeface="Arial"/>
                  <a:cs typeface="Arial"/>
                </a:rPr>
                <a:t>Neutron</a:t>
              </a:r>
              <a:r>
                <a:rPr sz="1800" spc="-15" dirty="0">
                  <a:solidFill>
                    <a:srgbClr val="731B47"/>
                  </a:solidFill>
                  <a:latin typeface="Arial"/>
                  <a:cs typeface="Arial"/>
                </a:rPr>
                <a:t> </a:t>
              </a:r>
              <a:r>
                <a:rPr sz="1800" dirty="0">
                  <a:solidFill>
                    <a:srgbClr val="731B47"/>
                  </a:solidFill>
                  <a:latin typeface="Arial"/>
                  <a:cs typeface="Arial"/>
                </a:rPr>
                <a:t>stars</a:t>
              </a:r>
              <a:r>
                <a:rPr sz="1800" spc="-15" dirty="0">
                  <a:solidFill>
                    <a:srgbClr val="731B47"/>
                  </a:solidFill>
                  <a:latin typeface="Arial"/>
                  <a:cs typeface="Arial"/>
                </a:rPr>
                <a:t> </a:t>
              </a:r>
              <a:r>
                <a:rPr sz="1800" dirty="0">
                  <a:solidFill>
                    <a:srgbClr val="731B47"/>
                  </a:solidFill>
                  <a:latin typeface="Arial"/>
                  <a:cs typeface="Arial"/>
                </a:rPr>
                <a:t>and</a:t>
              </a:r>
              <a:r>
                <a:rPr sz="1800" spc="-15" dirty="0">
                  <a:solidFill>
                    <a:srgbClr val="731B47"/>
                  </a:solidFill>
                  <a:latin typeface="Arial"/>
                  <a:cs typeface="Arial"/>
                </a:rPr>
                <a:t> </a:t>
              </a:r>
              <a:r>
                <a:rPr sz="1800" dirty="0">
                  <a:solidFill>
                    <a:srgbClr val="731B47"/>
                  </a:solidFill>
                  <a:latin typeface="Arial"/>
                  <a:cs typeface="Arial"/>
                </a:rPr>
                <a:t>nuclear</a:t>
              </a:r>
              <a:r>
                <a:rPr sz="1800" spc="-15" dirty="0">
                  <a:solidFill>
                    <a:srgbClr val="731B47"/>
                  </a:solidFill>
                  <a:latin typeface="Arial"/>
                  <a:cs typeface="Arial"/>
                </a:rPr>
                <a:t> </a:t>
              </a:r>
              <a:r>
                <a:rPr sz="1800" spc="-10" dirty="0">
                  <a:solidFill>
                    <a:srgbClr val="731B47"/>
                  </a:solidFill>
                  <a:latin typeface="Arial"/>
                  <a:cs typeface="Arial"/>
                </a:rPr>
                <a:t>physics</a:t>
              </a:r>
              <a:endParaRPr sz="1800" dirty="0">
                <a:latin typeface="Arial"/>
                <a:cs typeface="Arial"/>
              </a:endParaRPr>
            </a:p>
          </p:txBody>
        </p:sp>
        <p:grpSp>
          <p:nvGrpSpPr>
            <p:cNvPr id="26" name="object 4">
              <a:extLst>
                <a:ext uri="{FF2B5EF4-FFF2-40B4-BE49-F238E27FC236}">
                  <a16:creationId xmlns:a16="http://schemas.microsoft.com/office/drawing/2014/main" id="{88E049F1-895C-4CEF-8F98-0D75FF45C3BD}"/>
                </a:ext>
              </a:extLst>
            </p:cNvPr>
            <p:cNvGrpSpPr/>
            <p:nvPr/>
          </p:nvGrpSpPr>
          <p:grpSpPr>
            <a:xfrm>
              <a:off x="6648496" y="3015433"/>
              <a:ext cx="5543504" cy="1419841"/>
              <a:chOff x="311700" y="1610825"/>
              <a:chExt cx="8387715" cy="1450975"/>
            </a:xfrm>
          </p:grpSpPr>
          <p:pic>
            <p:nvPicPr>
              <p:cNvPr id="27" name="object 5">
                <a:extLst>
                  <a:ext uri="{FF2B5EF4-FFF2-40B4-BE49-F238E27FC236}">
                    <a16:creationId xmlns:a16="http://schemas.microsoft.com/office/drawing/2014/main" id="{586472A2-0395-4F1B-AD9A-DBCFBADE08DC}"/>
                  </a:ext>
                </a:extLst>
              </p:cNvPr>
              <p:cNvPicPr/>
              <p:nvPr/>
            </p:nvPicPr>
            <p:blipFill>
              <a:blip r:embed="rId15" cstate="print"/>
              <a:stretch>
                <a:fillRect/>
              </a:stretch>
            </p:blipFill>
            <p:spPr>
              <a:xfrm>
                <a:off x="311700" y="1610825"/>
                <a:ext cx="8366837" cy="459649"/>
              </a:xfrm>
              <a:prstGeom prst="rect">
                <a:avLst/>
              </a:prstGeom>
            </p:spPr>
          </p:pic>
          <p:pic>
            <p:nvPicPr>
              <p:cNvPr id="28" name="object 6">
                <a:extLst>
                  <a:ext uri="{FF2B5EF4-FFF2-40B4-BE49-F238E27FC236}">
                    <a16:creationId xmlns:a16="http://schemas.microsoft.com/office/drawing/2014/main" id="{9A2919E5-1F05-465A-9900-C8A067916AEB}"/>
                  </a:ext>
                </a:extLst>
              </p:cNvPr>
              <p:cNvPicPr/>
              <p:nvPr/>
            </p:nvPicPr>
            <p:blipFill>
              <a:blip r:embed="rId16" cstate="print"/>
              <a:stretch>
                <a:fillRect/>
              </a:stretch>
            </p:blipFill>
            <p:spPr>
              <a:xfrm>
                <a:off x="311700" y="2063575"/>
                <a:ext cx="8387250" cy="593857"/>
              </a:xfrm>
              <a:prstGeom prst="rect">
                <a:avLst/>
              </a:prstGeom>
            </p:spPr>
          </p:pic>
          <p:pic>
            <p:nvPicPr>
              <p:cNvPr id="29" name="object 7">
                <a:extLst>
                  <a:ext uri="{FF2B5EF4-FFF2-40B4-BE49-F238E27FC236}">
                    <a16:creationId xmlns:a16="http://schemas.microsoft.com/office/drawing/2014/main" id="{CC74B68F-17BF-4D27-8E51-A7A4213A3BE9}"/>
                  </a:ext>
                </a:extLst>
              </p:cNvPr>
              <p:cNvPicPr/>
              <p:nvPr/>
            </p:nvPicPr>
            <p:blipFill>
              <a:blip r:embed="rId17" cstate="print"/>
              <a:stretch>
                <a:fillRect/>
              </a:stretch>
            </p:blipFill>
            <p:spPr>
              <a:xfrm>
                <a:off x="311700" y="2607752"/>
                <a:ext cx="8387250" cy="453722"/>
              </a:xfrm>
              <a:prstGeom prst="rect">
                <a:avLst/>
              </a:prstGeom>
            </p:spPr>
          </p:pic>
        </p:grpSp>
        <p:sp>
          <p:nvSpPr>
            <p:cNvPr id="31" name="object 2">
              <a:extLst>
                <a:ext uri="{FF2B5EF4-FFF2-40B4-BE49-F238E27FC236}">
                  <a16:creationId xmlns:a16="http://schemas.microsoft.com/office/drawing/2014/main" id="{A6405280-1866-4D56-8888-8F1AC870CC6B}"/>
                </a:ext>
              </a:extLst>
            </p:cNvPr>
            <p:cNvSpPr txBox="1"/>
            <p:nvPr/>
          </p:nvSpPr>
          <p:spPr>
            <a:xfrm>
              <a:off x="6712146" y="4391088"/>
              <a:ext cx="5074286" cy="289823"/>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731B47"/>
                  </a:solidFill>
                  <a:latin typeface="Arial"/>
                  <a:cs typeface="Arial"/>
                </a:rPr>
                <a:t>Detector</a:t>
              </a:r>
              <a:r>
                <a:rPr sz="1800" spc="-25" dirty="0">
                  <a:solidFill>
                    <a:srgbClr val="731B47"/>
                  </a:solidFill>
                  <a:latin typeface="Arial"/>
                  <a:cs typeface="Arial"/>
                </a:rPr>
                <a:t> </a:t>
              </a:r>
              <a:r>
                <a:rPr sz="1800" dirty="0">
                  <a:solidFill>
                    <a:srgbClr val="731B47"/>
                  </a:solidFill>
                  <a:latin typeface="Arial"/>
                  <a:cs typeface="Arial"/>
                </a:rPr>
                <a:t>configurations,</a:t>
              </a:r>
              <a:r>
                <a:rPr sz="1800" spc="-25" dirty="0">
                  <a:solidFill>
                    <a:srgbClr val="731B47"/>
                  </a:solidFill>
                  <a:latin typeface="Arial"/>
                  <a:cs typeface="Arial"/>
                </a:rPr>
                <a:t> </a:t>
              </a:r>
              <a:r>
                <a:rPr sz="1800" dirty="0">
                  <a:solidFill>
                    <a:srgbClr val="731B47"/>
                  </a:solidFill>
                  <a:latin typeface="Arial"/>
                  <a:cs typeface="Arial"/>
                </a:rPr>
                <a:t>tools</a:t>
              </a:r>
              <a:r>
                <a:rPr sz="1800" spc="-25" dirty="0">
                  <a:solidFill>
                    <a:srgbClr val="731B47"/>
                  </a:solidFill>
                  <a:latin typeface="Arial"/>
                  <a:cs typeface="Arial"/>
                </a:rPr>
                <a:t> </a:t>
              </a:r>
              <a:r>
                <a:rPr sz="1800" dirty="0">
                  <a:solidFill>
                    <a:srgbClr val="731B47"/>
                  </a:solidFill>
                  <a:latin typeface="Arial"/>
                  <a:cs typeface="Arial"/>
                </a:rPr>
                <a:t>and</a:t>
              </a:r>
              <a:r>
                <a:rPr sz="1800" spc="-25" dirty="0">
                  <a:solidFill>
                    <a:srgbClr val="731B47"/>
                  </a:solidFill>
                  <a:latin typeface="Arial"/>
                  <a:cs typeface="Arial"/>
                </a:rPr>
                <a:t> </a:t>
              </a:r>
              <a:r>
                <a:rPr sz="1800" dirty="0">
                  <a:solidFill>
                    <a:srgbClr val="731B47"/>
                  </a:solidFill>
                  <a:latin typeface="Arial"/>
                  <a:cs typeface="Arial"/>
                </a:rPr>
                <a:t>data</a:t>
              </a:r>
              <a:r>
                <a:rPr sz="1800" spc="-20" dirty="0">
                  <a:solidFill>
                    <a:srgbClr val="731B47"/>
                  </a:solidFill>
                  <a:latin typeface="Arial"/>
                  <a:cs typeface="Arial"/>
                </a:rPr>
                <a:t> </a:t>
              </a:r>
              <a:r>
                <a:rPr sz="1800" spc="-10" dirty="0">
                  <a:solidFill>
                    <a:srgbClr val="731B47"/>
                  </a:solidFill>
                  <a:latin typeface="Arial"/>
                  <a:cs typeface="Arial"/>
                </a:rPr>
                <a:t>analysis</a:t>
              </a:r>
              <a:endParaRPr sz="1800" dirty="0">
                <a:latin typeface="Arial"/>
                <a:cs typeface="Arial"/>
              </a:endParaRPr>
            </a:p>
          </p:txBody>
        </p:sp>
        <p:grpSp>
          <p:nvGrpSpPr>
            <p:cNvPr id="32" name="object 3">
              <a:extLst>
                <a:ext uri="{FF2B5EF4-FFF2-40B4-BE49-F238E27FC236}">
                  <a16:creationId xmlns:a16="http://schemas.microsoft.com/office/drawing/2014/main" id="{ABBEF4A0-1530-4006-A24E-448F4EE635A3}"/>
                </a:ext>
              </a:extLst>
            </p:cNvPr>
            <p:cNvGrpSpPr/>
            <p:nvPr/>
          </p:nvGrpSpPr>
          <p:grpSpPr>
            <a:xfrm>
              <a:off x="6648496" y="4676592"/>
              <a:ext cx="5463304" cy="1243029"/>
              <a:chOff x="311700" y="959500"/>
              <a:chExt cx="8521065" cy="1838325"/>
            </a:xfrm>
          </p:grpSpPr>
          <p:pic>
            <p:nvPicPr>
              <p:cNvPr id="33" name="object 4">
                <a:extLst>
                  <a:ext uri="{FF2B5EF4-FFF2-40B4-BE49-F238E27FC236}">
                    <a16:creationId xmlns:a16="http://schemas.microsoft.com/office/drawing/2014/main" id="{287C6D92-CE1C-440A-8732-462BD9B37428}"/>
                  </a:ext>
                </a:extLst>
              </p:cNvPr>
              <p:cNvPicPr/>
              <p:nvPr/>
            </p:nvPicPr>
            <p:blipFill>
              <a:blip r:embed="rId18" cstate="print"/>
              <a:stretch>
                <a:fillRect/>
              </a:stretch>
            </p:blipFill>
            <p:spPr>
              <a:xfrm>
                <a:off x="311700" y="959500"/>
                <a:ext cx="8514279" cy="556251"/>
              </a:xfrm>
              <a:prstGeom prst="rect">
                <a:avLst/>
              </a:prstGeom>
            </p:spPr>
          </p:pic>
          <p:pic>
            <p:nvPicPr>
              <p:cNvPr id="34" name="object 5">
                <a:extLst>
                  <a:ext uri="{FF2B5EF4-FFF2-40B4-BE49-F238E27FC236}">
                    <a16:creationId xmlns:a16="http://schemas.microsoft.com/office/drawing/2014/main" id="{CD1C3057-1B5F-4BF0-8554-E2CEDF90F8FE}"/>
                  </a:ext>
                </a:extLst>
              </p:cNvPr>
              <p:cNvPicPr/>
              <p:nvPr/>
            </p:nvPicPr>
            <p:blipFill>
              <a:blip r:embed="rId19" cstate="print"/>
              <a:stretch>
                <a:fillRect/>
              </a:stretch>
            </p:blipFill>
            <p:spPr>
              <a:xfrm>
                <a:off x="311700" y="1550174"/>
                <a:ext cx="8520599" cy="1247043"/>
              </a:xfrm>
              <a:prstGeom prst="rect">
                <a:avLst/>
              </a:prstGeom>
            </p:spPr>
          </p:pic>
        </p:grpSp>
        <p:grpSp>
          <p:nvGrpSpPr>
            <p:cNvPr id="35" name="object 6">
              <a:extLst>
                <a:ext uri="{FF2B5EF4-FFF2-40B4-BE49-F238E27FC236}">
                  <a16:creationId xmlns:a16="http://schemas.microsoft.com/office/drawing/2014/main" id="{02BDC52C-2A75-42EC-AFBE-A49624CF6AB2}"/>
                </a:ext>
              </a:extLst>
            </p:cNvPr>
            <p:cNvGrpSpPr/>
            <p:nvPr/>
          </p:nvGrpSpPr>
          <p:grpSpPr>
            <a:xfrm>
              <a:off x="6653516" y="5892301"/>
              <a:ext cx="5428902" cy="1228601"/>
              <a:chOff x="311275" y="2848700"/>
              <a:chExt cx="8521065" cy="1778000"/>
            </a:xfrm>
          </p:grpSpPr>
          <p:pic>
            <p:nvPicPr>
              <p:cNvPr id="36" name="object 7">
                <a:extLst>
                  <a:ext uri="{FF2B5EF4-FFF2-40B4-BE49-F238E27FC236}">
                    <a16:creationId xmlns:a16="http://schemas.microsoft.com/office/drawing/2014/main" id="{905E8425-111F-41A3-BB0B-5C1558650A7C}"/>
                  </a:ext>
                </a:extLst>
              </p:cNvPr>
              <p:cNvPicPr/>
              <p:nvPr/>
            </p:nvPicPr>
            <p:blipFill>
              <a:blip r:embed="rId20" cstate="print"/>
              <a:stretch>
                <a:fillRect/>
              </a:stretch>
            </p:blipFill>
            <p:spPr>
              <a:xfrm>
                <a:off x="339600" y="3461363"/>
                <a:ext cx="8454325" cy="1165311"/>
              </a:xfrm>
              <a:prstGeom prst="rect">
                <a:avLst/>
              </a:prstGeom>
            </p:spPr>
          </p:pic>
          <p:pic>
            <p:nvPicPr>
              <p:cNvPr id="37" name="object 8">
                <a:extLst>
                  <a:ext uri="{FF2B5EF4-FFF2-40B4-BE49-F238E27FC236}">
                    <a16:creationId xmlns:a16="http://schemas.microsoft.com/office/drawing/2014/main" id="{8B1C60AD-F6DE-4FA6-A8E3-A23C36D24FA9}"/>
                  </a:ext>
                </a:extLst>
              </p:cNvPr>
              <p:cNvPicPr/>
              <p:nvPr/>
            </p:nvPicPr>
            <p:blipFill>
              <a:blip r:embed="rId21" cstate="print"/>
              <a:stretch>
                <a:fillRect/>
              </a:stretch>
            </p:blipFill>
            <p:spPr>
              <a:xfrm>
                <a:off x="311275" y="2848700"/>
                <a:ext cx="8521024" cy="616874"/>
              </a:xfrm>
              <a:prstGeom prst="rect">
                <a:avLst/>
              </a:prstGeom>
            </p:spPr>
          </p:pic>
        </p:grpSp>
      </p:grpSp>
    </p:spTree>
    <p:extLst>
      <p:ext uri="{BB962C8B-B14F-4D97-AF65-F5344CB8AC3E}">
        <p14:creationId xmlns:p14="http://schemas.microsoft.com/office/powerpoint/2010/main" val="2081828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75D7242-6D3F-4F6B-96DE-9E050F7B13AC}"/>
              </a:ext>
            </a:extLst>
          </p:cNvPr>
          <p:cNvPicPr>
            <a:picLocks noChangeAspect="1"/>
          </p:cNvPicPr>
          <p:nvPr/>
        </p:nvPicPr>
        <p:blipFill>
          <a:blip r:embed="rId3"/>
          <a:stretch>
            <a:fillRect/>
          </a:stretch>
        </p:blipFill>
        <p:spPr>
          <a:xfrm>
            <a:off x="101995" y="0"/>
            <a:ext cx="11455708" cy="6858000"/>
          </a:xfrm>
          <a:prstGeom prst="rect">
            <a:avLst/>
          </a:prstGeom>
        </p:spPr>
      </p:pic>
      <p:pic>
        <p:nvPicPr>
          <p:cNvPr id="10" name="Grafik 9">
            <a:extLst>
              <a:ext uri="{FF2B5EF4-FFF2-40B4-BE49-F238E27FC236}">
                <a16:creationId xmlns:a16="http://schemas.microsoft.com/office/drawing/2014/main" id="{58006514-FCFC-409A-8F35-2B92455F220D}"/>
              </a:ext>
            </a:extLst>
          </p:cNvPr>
          <p:cNvPicPr>
            <a:picLocks noChangeAspect="1"/>
          </p:cNvPicPr>
          <p:nvPr/>
        </p:nvPicPr>
        <p:blipFill>
          <a:blip r:embed="rId4"/>
          <a:stretch>
            <a:fillRect/>
          </a:stretch>
        </p:blipFill>
        <p:spPr>
          <a:xfrm>
            <a:off x="8604714" y="1559163"/>
            <a:ext cx="2210432" cy="2429212"/>
          </a:xfrm>
          <a:prstGeom prst="rect">
            <a:avLst/>
          </a:prstGeom>
        </p:spPr>
      </p:pic>
      <p:sp>
        <p:nvSpPr>
          <p:cNvPr id="15" name="Textfeld 14">
            <a:extLst>
              <a:ext uri="{FF2B5EF4-FFF2-40B4-BE49-F238E27FC236}">
                <a16:creationId xmlns:a16="http://schemas.microsoft.com/office/drawing/2014/main" id="{DABFFE75-7DB4-49E2-BDDE-53109D506419}"/>
              </a:ext>
            </a:extLst>
          </p:cNvPr>
          <p:cNvSpPr txBox="1"/>
          <p:nvPr/>
        </p:nvSpPr>
        <p:spPr>
          <a:xfrm rot="16200000">
            <a:off x="-257242" y="5486400"/>
            <a:ext cx="156363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a:ea typeface="+mn-ea"/>
                <a:cs typeface="+mn-cs"/>
              </a:rPr>
              <a:t>Slide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Credit</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br>
              <a:rPr kumimoji="0" lang="de-DE" sz="1800" b="0" i="0" u="none" strike="noStrike" kern="1200" cap="none" spc="0" normalizeH="0" baseline="0" noProof="0" dirty="0">
                <a:ln>
                  <a:noFill/>
                </a:ln>
                <a:solidFill>
                  <a:prstClr val="black"/>
                </a:solidFill>
                <a:effectLst/>
                <a:uLnTx/>
                <a:uFillTx/>
                <a:latin typeface="Calibri"/>
                <a:ea typeface="+mn-ea"/>
                <a:cs typeface="+mn-cs"/>
              </a:rPr>
            </a:br>
            <a:r>
              <a:rPr kumimoji="0" lang="de-DE" sz="1800" b="0" i="0" u="none" strike="noStrike" kern="1200" cap="none" spc="0" normalizeH="0" baseline="0" noProof="0" dirty="0">
                <a:ln>
                  <a:noFill/>
                </a:ln>
                <a:solidFill>
                  <a:prstClr val="black"/>
                </a:solidFill>
                <a:effectLst/>
                <a:uLnTx/>
                <a:uFillTx/>
                <a:latin typeface="Calibri"/>
                <a:ea typeface="+mn-ea"/>
                <a:cs typeface="+mn-cs"/>
              </a:rPr>
              <a:t>Andreas Freise</a:t>
            </a:r>
          </a:p>
        </p:txBody>
      </p:sp>
      <p:sp>
        <p:nvSpPr>
          <p:cNvPr id="2" name="Textfeld 1">
            <a:extLst>
              <a:ext uri="{FF2B5EF4-FFF2-40B4-BE49-F238E27FC236}">
                <a16:creationId xmlns:a16="http://schemas.microsoft.com/office/drawing/2014/main" id="{5FDAFBC8-1091-4AC1-B377-003ABD3D74E7}"/>
              </a:ext>
            </a:extLst>
          </p:cNvPr>
          <p:cNvSpPr txBox="1"/>
          <p:nvPr/>
        </p:nvSpPr>
        <p:spPr>
          <a:xfrm>
            <a:off x="1742739" y="86064"/>
            <a:ext cx="7813165" cy="83099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err="1">
                <a:ln>
                  <a:noFill/>
                </a:ln>
                <a:solidFill>
                  <a:prstClr val="black"/>
                </a:solidFill>
                <a:effectLst/>
                <a:uLnTx/>
                <a:uFillTx/>
                <a:latin typeface="Calibri"/>
                <a:ea typeface="+mn-ea"/>
                <a:cs typeface="+mn-cs"/>
              </a:rPr>
              <a:t>Comparison</a:t>
            </a:r>
            <a:r>
              <a:rPr kumimoji="0" lang="de-DE" sz="3200" b="0" i="0" u="none" strike="noStrike" kern="1200" cap="none" spc="0" normalizeH="0" baseline="0" noProof="0" dirty="0">
                <a:ln>
                  <a:noFill/>
                </a:ln>
                <a:solidFill>
                  <a:prstClr val="black"/>
                </a:solidFill>
                <a:effectLst/>
                <a:uLnTx/>
                <a:uFillTx/>
                <a:latin typeface="Calibri"/>
                <a:ea typeface="+mn-ea"/>
                <a:cs typeface="+mn-cs"/>
              </a:rPr>
              <a:t> Study 2023: 10km </a:t>
            </a:r>
            <a:r>
              <a:rPr kumimoji="0" lang="de-DE" sz="3200" b="0" i="0" u="none" strike="noStrike" kern="1200" cap="none" spc="0" normalizeH="0" baseline="0" noProof="0" dirty="0">
                <a:ln>
                  <a:noFill/>
                </a:ln>
                <a:solidFill>
                  <a:prstClr val="black"/>
                </a:solidFill>
                <a:effectLst/>
                <a:uLnTx/>
                <a:uFillTx/>
                <a:latin typeface="GreekC" panose="00000400000000000000" pitchFamily="2" charset="0"/>
                <a:ea typeface="+mn-ea"/>
                <a:cs typeface="GreekC" panose="00000400000000000000" pitchFamily="2" charset="0"/>
              </a:rPr>
              <a:t>D</a:t>
            </a:r>
            <a:r>
              <a:rPr kumimoji="0" lang="de-DE" sz="3200" b="0" i="0" u="none" strike="noStrike" kern="1200" cap="none" spc="0" normalizeH="0" baseline="0" noProof="0" dirty="0">
                <a:ln>
                  <a:noFill/>
                </a:ln>
                <a:solidFill>
                  <a:prstClr val="black"/>
                </a:solidFill>
                <a:effectLst/>
                <a:uLnTx/>
                <a:uFillTx/>
                <a:latin typeface="Calibri"/>
                <a:ea typeface="+mn-ea"/>
                <a:cs typeface="+mn-cs"/>
              </a:rPr>
              <a:t> vs. 15km 2L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1636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541E71-FECE-4FE8-9921-4B501C288FC4}"/>
              </a:ext>
            </a:extLst>
          </p:cNvPr>
          <p:cNvSpPr>
            <a:spLocks noGrp="1"/>
          </p:cNvSpPr>
          <p:nvPr>
            <p:ph type="title"/>
          </p:nvPr>
        </p:nvSpPr>
        <p:spPr/>
        <p:txBody>
          <a:bodyPr/>
          <a:lstStyle/>
          <a:p>
            <a:r>
              <a:rPr lang="de-DE" dirty="0"/>
              <a:t>Blue Book </a:t>
            </a:r>
            <a:r>
              <a:rPr lang="de-DE" dirty="0" err="1"/>
              <a:t>available</a:t>
            </a:r>
            <a:r>
              <a:rPr lang="de-DE" dirty="0"/>
              <a:t> on </a:t>
            </a:r>
            <a:r>
              <a:rPr lang="de-DE" dirty="0" err="1"/>
              <a:t>archive</a:t>
            </a:r>
            <a:endParaRPr lang="de-DE" dirty="0"/>
          </a:p>
        </p:txBody>
      </p:sp>
      <p:sp>
        <p:nvSpPr>
          <p:cNvPr id="3" name="Foliennummernplatzhalter 2">
            <a:extLst>
              <a:ext uri="{FF2B5EF4-FFF2-40B4-BE49-F238E27FC236}">
                <a16:creationId xmlns:a16="http://schemas.microsoft.com/office/drawing/2014/main" id="{1BCB6826-8227-40F4-84A9-8B7CC9CACB10}"/>
              </a:ext>
            </a:extLst>
          </p:cNvPr>
          <p:cNvSpPr>
            <a:spLocks noGrp="1"/>
          </p:cNvSpPr>
          <p:nvPr>
            <p:ph type="sldNum" sz="quarter" idx="8"/>
          </p:nvPr>
        </p:nvSpPr>
        <p:spPr/>
        <p:txBody>
          <a:bodyPr/>
          <a:lstStyle/>
          <a:p>
            <a:pPr marL="0" marR="0" lvl="0" indent="0" algn="r" defTabSz="829544" rtl="0" eaLnBrk="1" fontAlgn="auto" latinLnBrk="0" hangingPunct="0">
              <a:lnSpc>
                <a:spcPct val="100000"/>
              </a:lnSpc>
              <a:spcBef>
                <a:spcPts val="0"/>
              </a:spcBef>
              <a:spcAft>
                <a:spcPts val="0"/>
              </a:spcAft>
              <a:buClrTx/>
              <a:buSzTx/>
              <a:buFontTx/>
              <a:buNone/>
              <a:tabLst/>
              <a:defRPr/>
            </a:pPr>
            <a:fld id="{710B8EA6-9440-4CBE-A916-9B1BC747F3F5}" type="slidenum">
              <a:rPr kumimoji="0" lang="de-DE" sz="1270" b="0" i="0" u="none" strike="noStrike" kern="1200" cap="none" spc="0" normalizeH="0" baseline="0" noProof="0" smtClean="0">
                <a:ln>
                  <a:noFill/>
                </a:ln>
                <a:solidFill>
                  <a:srgbClr val="000000"/>
                </a:solidFill>
                <a:effectLst/>
                <a:uLnTx/>
                <a:uFillTx/>
                <a:latin typeface="Nimbus Roman No9 L" pitchFamily="18"/>
              </a:rPr>
              <a:pPr marL="0" marR="0" lvl="0" indent="0" algn="r" defTabSz="829544" rtl="0" eaLnBrk="1" fontAlgn="auto" latinLnBrk="0" hangingPunct="0">
                <a:lnSpc>
                  <a:spcPct val="100000"/>
                </a:lnSpc>
                <a:spcBef>
                  <a:spcPts val="0"/>
                </a:spcBef>
                <a:spcAft>
                  <a:spcPts val="0"/>
                </a:spcAft>
                <a:buClrTx/>
                <a:buSzTx/>
                <a:buFontTx/>
                <a:buNone/>
                <a:tabLst/>
                <a:defRPr/>
              </a:pPr>
              <a:t>18</a:t>
            </a:fld>
            <a:endParaRPr kumimoji="0" lang="de-DE" sz="1270" b="0" i="0" u="none" strike="noStrike" kern="1200" cap="none" spc="0" normalizeH="0" baseline="0" noProof="0">
              <a:ln>
                <a:noFill/>
              </a:ln>
              <a:solidFill>
                <a:srgbClr val="000000"/>
              </a:solidFill>
              <a:effectLst/>
              <a:uLnTx/>
              <a:uFillTx/>
              <a:latin typeface="Nimbus Roman No9 L" pitchFamily="18"/>
            </a:endParaRPr>
          </a:p>
        </p:txBody>
      </p:sp>
      <p:pic>
        <p:nvPicPr>
          <p:cNvPr id="5" name="Grafik 4">
            <a:extLst>
              <a:ext uri="{FF2B5EF4-FFF2-40B4-BE49-F238E27FC236}">
                <a16:creationId xmlns:a16="http://schemas.microsoft.com/office/drawing/2014/main" id="{2A1F7ABF-D42C-4A12-B321-32B0F3C15407}"/>
              </a:ext>
            </a:extLst>
          </p:cNvPr>
          <p:cNvPicPr>
            <a:picLocks noChangeAspect="1"/>
          </p:cNvPicPr>
          <p:nvPr/>
        </p:nvPicPr>
        <p:blipFill>
          <a:blip r:embed="rId2"/>
          <a:stretch>
            <a:fillRect/>
          </a:stretch>
        </p:blipFill>
        <p:spPr>
          <a:xfrm>
            <a:off x="543575" y="780703"/>
            <a:ext cx="8682689" cy="6077297"/>
          </a:xfrm>
          <a:prstGeom prst="rect">
            <a:avLst/>
          </a:prstGeom>
        </p:spPr>
      </p:pic>
      <p:sp>
        <p:nvSpPr>
          <p:cNvPr id="6" name="Textfeld 5">
            <a:extLst>
              <a:ext uri="{FF2B5EF4-FFF2-40B4-BE49-F238E27FC236}">
                <a16:creationId xmlns:a16="http://schemas.microsoft.com/office/drawing/2014/main" id="{BCE41F01-E44E-4466-9981-B168A4DD809A}"/>
              </a:ext>
            </a:extLst>
          </p:cNvPr>
          <p:cNvSpPr txBox="1"/>
          <p:nvPr/>
        </p:nvSpPr>
        <p:spPr>
          <a:xfrm>
            <a:off x="9372895" y="1574417"/>
            <a:ext cx="2930802" cy="424731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t>ET-PP deliverable.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prstClr val="black"/>
                </a:solidFill>
                <a:effectLst/>
                <a:uLnTx/>
                <a:uFillTx/>
                <a:latin typeface="Calibri"/>
                <a:ea typeface="+mn-ea"/>
                <a:cs typeface="+mn-cs"/>
              </a:rPr>
              <a:t>Opt</a:t>
            </a:r>
            <a:r>
              <a:rPr kumimoji="0" lang="de-DE" sz="1800" b="0" i="0" u="none" strike="noStrike" kern="1200" cap="none" spc="0" normalizeH="0" baseline="0" noProof="0" dirty="0">
                <a:ln>
                  <a:noFill/>
                </a:ln>
                <a:solidFill>
                  <a:prstClr val="black"/>
                </a:solidFill>
                <a:effectLst/>
                <a:uLnTx/>
                <a:uFillTx/>
                <a:latin typeface="Calibri"/>
                <a:ea typeface="+mn-ea"/>
                <a:cs typeface="+mn-cs"/>
              </a:rPr>
              <a:t>-in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possibility</a:t>
            </a:r>
            <a:br>
              <a:rPr kumimoji="0" lang="de-DE" sz="1800" b="0" i="0" u="none" strike="noStrike" kern="1200" cap="none" spc="0" normalizeH="0" baseline="0" noProof="0" dirty="0">
                <a:ln>
                  <a:noFill/>
                </a:ln>
                <a:solidFill>
                  <a:prstClr val="black"/>
                </a:solidFill>
                <a:effectLst/>
                <a:uLnTx/>
                <a:uFillTx/>
                <a:latin typeface="Calibri"/>
                <a:ea typeface="+mn-ea"/>
                <a:cs typeface="+mn-cs"/>
              </a:rPr>
            </a:br>
            <a:r>
              <a:rPr kumimoji="0" lang="de-DE" sz="1800" b="0" i="0" u="none" strike="noStrike" kern="1200" cap="none" spc="0" normalizeH="0" baseline="0" noProof="0" dirty="0" err="1">
                <a:ln>
                  <a:noFill/>
                </a:ln>
                <a:solidFill>
                  <a:prstClr val="black"/>
                </a:solidFill>
                <a:effectLst/>
                <a:uLnTx/>
                <a:uFillTx/>
                <a:latin typeface="Calibri"/>
                <a:ea typeface="+mn-ea"/>
                <a:cs typeface="+mn-cs"/>
              </a:rPr>
              <a:t>for</a:t>
            </a:r>
            <a:r>
              <a:rPr kumimoji="0" lang="de-DE" sz="1800" b="0" i="0" u="none" strike="noStrike" kern="1200" cap="none" spc="0" normalizeH="0" baseline="0" noProof="0" dirty="0">
                <a:ln>
                  <a:noFill/>
                </a:ln>
                <a:solidFill>
                  <a:prstClr val="black"/>
                </a:solidFill>
                <a:effectLst/>
                <a:uLnTx/>
                <a:uFillTx/>
                <a:latin typeface="Calibri"/>
                <a:ea typeface="+mn-ea"/>
                <a:cs typeface="+mn-cs"/>
              </a:rPr>
              <a:t> ET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Collaboration</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prstClr val="black"/>
                </a:solidFill>
                <a:latin typeface="Calibri"/>
              </a:rPr>
              <a:t>Members </a:t>
            </a:r>
            <a:r>
              <a:rPr lang="de-DE" dirty="0" err="1">
                <a:solidFill>
                  <a:prstClr val="black"/>
                </a:solidFill>
                <a:latin typeface="Calibri"/>
              </a:rPr>
              <a:t>who</a:t>
            </a:r>
            <a:r>
              <a:rPr lang="de-DE" dirty="0">
                <a:solidFill>
                  <a:prstClr val="black"/>
                </a:solidFill>
                <a:latin typeface="Calibri"/>
              </a:rPr>
              <a:t> </a:t>
            </a:r>
            <a:r>
              <a:rPr lang="de-DE" dirty="0" err="1">
                <a:solidFill>
                  <a:prstClr val="black"/>
                </a:solidFill>
                <a:latin typeface="Calibri"/>
              </a:rPr>
              <a:t>did</a:t>
            </a:r>
            <a:r>
              <a:rPr lang="de-DE" dirty="0">
                <a:solidFill>
                  <a:prstClr val="black"/>
                </a:solidFill>
                <a:latin typeface="Calibri"/>
              </a:rPr>
              <a:t> not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solidFill>
                  <a:prstClr val="black"/>
                </a:solidFill>
                <a:latin typeface="Calibri"/>
              </a:rPr>
              <a:t>participate</a:t>
            </a:r>
            <a:r>
              <a:rPr lang="de-DE" dirty="0">
                <a:solidFill>
                  <a:prstClr val="black"/>
                </a:solidFill>
                <a:latin typeface="Calibri"/>
              </a:rPr>
              <a:t> in </a:t>
            </a:r>
            <a:r>
              <a:rPr lang="de-DE" dirty="0" err="1">
                <a:solidFill>
                  <a:prstClr val="black"/>
                </a:solidFill>
                <a:latin typeface="Calibri"/>
              </a:rPr>
              <a:t>the</a:t>
            </a:r>
            <a:r>
              <a:rPr lang="de-DE" dirty="0">
                <a:solidFill>
                  <a:prstClr val="black"/>
                </a:solidFill>
                <a:latin typeface="Calibri"/>
              </a:rPr>
              <a:t> </a:t>
            </a:r>
            <a:r>
              <a:rPr lang="de-DE" dirty="0" err="1">
                <a:solidFill>
                  <a:prstClr val="black"/>
                </a:solidFill>
                <a:latin typeface="Calibri"/>
              </a:rPr>
              <a:t>writing</a:t>
            </a:r>
            <a:r>
              <a:rPr lang="de-DE" dirty="0">
                <a:solidFill>
                  <a:prstClr val="black"/>
                </a:solidFill>
                <a:latin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solidFill>
                  <a:prstClr val="black"/>
                </a:solidFill>
                <a:latin typeface="Calibri"/>
              </a:rPr>
              <a:t>directly</a:t>
            </a:r>
            <a:r>
              <a:rPr lang="de-DE" dirty="0">
                <a:solidFill>
                  <a:prstClr val="black"/>
                </a:solidFill>
                <a:latin typeface="Calibri"/>
              </a:rPr>
              <a:t> but </a:t>
            </a:r>
            <a:r>
              <a:rPr lang="de-DE" dirty="0" err="1">
                <a:solidFill>
                  <a:prstClr val="black"/>
                </a:solidFill>
                <a:latin typeface="Calibri"/>
              </a:rPr>
              <a:t>made</a:t>
            </a:r>
            <a:r>
              <a:rPr lang="de-DE" dirty="0">
                <a:solidFill>
                  <a:prstClr val="black"/>
                </a:solidFill>
                <a:latin typeface="Calibri"/>
              </a:rPr>
              <a:t> </a:t>
            </a:r>
            <a:r>
              <a:rPr lang="de-DE" dirty="0" err="1">
                <a:solidFill>
                  <a:prstClr val="black"/>
                </a:solidFill>
                <a:latin typeface="Calibri"/>
              </a:rPr>
              <a:t>significant</a:t>
            </a:r>
            <a:r>
              <a:rPr lang="de-DE" dirty="0">
                <a:solidFill>
                  <a:prstClr val="black"/>
                </a:solidFill>
                <a:latin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solidFill>
                  <a:prstClr val="black"/>
                </a:solidFill>
                <a:latin typeface="Calibri"/>
              </a:rPr>
              <a:t>contributions</a:t>
            </a:r>
            <a:r>
              <a:rPr lang="de-DE" dirty="0">
                <a:solidFill>
                  <a:prstClr val="black"/>
                </a:solidFill>
                <a:latin typeface="Calibri"/>
              </a:rPr>
              <a:t> </a:t>
            </a:r>
            <a:r>
              <a:rPr lang="de-DE" dirty="0" err="1">
                <a:solidFill>
                  <a:prstClr val="black"/>
                </a:solidFill>
                <a:latin typeface="Calibri"/>
              </a:rPr>
              <a:t>to</a:t>
            </a:r>
            <a:r>
              <a:rPr lang="de-DE" dirty="0">
                <a:solidFill>
                  <a:prstClr val="black"/>
                </a:solidFill>
                <a:latin typeface="Calibri"/>
              </a:rPr>
              <a:t> 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a:ea typeface="+mn-ea"/>
                <a:cs typeface="+mn-cs"/>
              </a:rPr>
              <a:t>OSB will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develop</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br>
              <a:rPr kumimoji="0" lang="de-DE" sz="1800" b="0" i="0" u="none" strike="noStrike" kern="1200" cap="none" spc="0" normalizeH="0" baseline="0" noProof="0" dirty="0">
                <a:ln>
                  <a:noFill/>
                </a:ln>
                <a:solidFill>
                  <a:prstClr val="black"/>
                </a:solidFill>
                <a:effectLst/>
                <a:uLnTx/>
                <a:uFillTx/>
                <a:latin typeface="Calibri"/>
                <a:ea typeface="+mn-ea"/>
                <a:cs typeface="+mn-cs"/>
              </a:rPr>
            </a:br>
            <a:r>
              <a:rPr kumimoji="0" lang="de-DE" sz="1800" b="0" i="0" u="none" strike="noStrike" kern="1200" cap="none" spc="0" normalizeH="0" baseline="0" noProof="0" dirty="0">
                <a:ln>
                  <a:noFill/>
                </a:ln>
                <a:solidFill>
                  <a:prstClr val="black"/>
                </a:solidFill>
                <a:effectLst/>
                <a:uLnTx/>
                <a:uFillTx/>
                <a:latin typeface="Calibri"/>
                <a:ea typeface="+mn-ea"/>
                <a:cs typeface="+mn-cs"/>
              </a:rPr>
              <a:t>Post-BB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visions</a:t>
            </a:r>
            <a:r>
              <a:rPr kumimoji="0" lang="de-DE" sz="1800" b="0" i="0" u="none" strike="noStrike" kern="1200" cap="none" spc="0" normalizeH="0" baseline="0" noProof="0" dirty="0">
                <a:ln>
                  <a:noFill/>
                </a:ln>
                <a:solidFill>
                  <a:prstClr val="black"/>
                </a:solidFill>
                <a:effectLst/>
                <a:uLnTx/>
                <a:uFillTx/>
                <a:latin typeface="Calibri"/>
                <a:ea typeface="+mn-ea"/>
                <a:cs typeface="+mn-cs"/>
              </a:rPr>
              <a:t> &amp;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plans</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a:ea typeface="+mn-ea"/>
                <a:cs typeface="+mn-cs"/>
              </a:rPr>
              <a:t>e.g.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wave</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modelling</a:t>
            </a:r>
            <a:r>
              <a:rPr kumimoji="0" lang="de-DE" sz="1800" b="0" i="0" u="none" strike="noStrike" kern="1200" cap="none" spc="0" normalizeH="0" baseline="0" noProof="0" dirty="0">
                <a:ln>
                  <a:noFill/>
                </a:ln>
                <a:solidFill>
                  <a:prstClr val="black"/>
                </a:solidFill>
                <a:effectLst/>
                <a:uLnTx/>
                <a:uFillTx/>
                <a:latin typeface="Calibri"/>
                <a:ea typeface="+mn-ea"/>
                <a:cs typeface="+mn-cs"/>
              </a:rPr>
              <a:t>, MDCs, </a:t>
            </a:r>
            <a:br>
              <a:rPr kumimoji="0" lang="de-DE" sz="1800" b="0" i="0" u="none" strike="noStrike" kern="1200" cap="none" spc="0" normalizeH="0" baseline="0" noProof="0" dirty="0">
                <a:ln>
                  <a:noFill/>
                </a:ln>
                <a:solidFill>
                  <a:prstClr val="black"/>
                </a:solidFill>
                <a:effectLst/>
                <a:uLnTx/>
                <a:uFillTx/>
                <a:latin typeface="Calibri"/>
                <a:ea typeface="+mn-ea"/>
                <a:cs typeface="+mn-cs"/>
              </a:rPr>
            </a:br>
            <a:r>
              <a:rPr kumimoji="0" lang="de-DE" sz="1800" b="0" i="0" u="none" strike="noStrike" kern="1200" cap="none" spc="0" normalizeH="0" baseline="0" noProof="0" dirty="0" err="1">
                <a:ln>
                  <a:noFill/>
                </a:ln>
                <a:solidFill>
                  <a:prstClr val="black"/>
                </a:solidFill>
                <a:effectLst/>
                <a:uLnTx/>
                <a:uFillTx/>
                <a:latin typeface="Calibri"/>
                <a:ea typeface="+mn-ea"/>
                <a:cs typeface="+mn-cs"/>
              </a:rPr>
              <a:t>how</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to</a:t>
            </a:r>
            <a:r>
              <a:rPr kumimoji="0" lang="de-DE" sz="1800" b="0" i="0" u="none" strike="noStrike" kern="1200" cap="none" spc="0" normalizeH="0" baseline="0" noProof="0" dirty="0">
                <a:ln>
                  <a:noFill/>
                </a:ln>
                <a:solidFill>
                  <a:prstClr val="black"/>
                </a:solidFill>
                <a:effectLst/>
                <a:uLnTx/>
                <a:uFillTx/>
                <a:latin typeface="Calibri"/>
                <a:ea typeface="+mn-ea"/>
                <a:cs typeface="+mn-cs"/>
              </a:rPr>
              <a:t> deal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with</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br>
              <a:rPr kumimoji="0" lang="de-DE" sz="1800" b="0" i="0" u="none" strike="noStrike" kern="1200" cap="none" spc="0" normalizeH="0" baseline="0" noProof="0" dirty="0">
                <a:ln>
                  <a:noFill/>
                </a:ln>
                <a:solidFill>
                  <a:prstClr val="black"/>
                </a:solidFill>
                <a:effectLst/>
                <a:uLnTx/>
                <a:uFillTx/>
                <a:latin typeface="Calibri"/>
                <a:ea typeface="+mn-ea"/>
                <a:cs typeface="+mn-cs"/>
              </a:rPr>
            </a:br>
            <a:r>
              <a:rPr kumimoji="0" lang="de-DE" sz="1800" b="0" i="0" u="none" strike="noStrike" kern="1200" cap="none" spc="0" normalizeH="0" baseline="0" noProof="0" dirty="0" err="1">
                <a:ln>
                  <a:noFill/>
                </a:ln>
                <a:solidFill>
                  <a:prstClr val="black"/>
                </a:solidFill>
                <a:effectLst/>
                <a:uLnTx/>
                <a:uFillTx/>
                <a:latin typeface="Calibri"/>
                <a:ea typeface="+mn-ea"/>
                <a:cs typeface="+mn-cs"/>
              </a:rPr>
              <a:t>Calibration</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uncertainties</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r>
              <a:rPr kumimoji="0" lang="de-DE" sz="1800" b="0" i="0" u="none" strike="noStrike" kern="1200" cap="none" spc="0" normalizeH="0" baseline="0" noProof="0" dirty="0" err="1">
                <a:ln>
                  <a:noFill/>
                </a:ln>
                <a:solidFill>
                  <a:prstClr val="black"/>
                </a:solidFill>
                <a:effectLst/>
                <a:uLnTx/>
                <a:uFillTx/>
                <a:latin typeface="Calibri"/>
                <a:ea typeface="+mn-ea"/>
                <a:cs typeface="+mn-cs"/>
              </a:rPr>
              <a:t>etc</a:t>
            </a:r>
            <a:r>
              <a:rPr kumimoji="0" lang="de-DE" sz="1800" b="0" i="0" u="none" strike="noStrike" kern="1200" cap="none" spc="0" normalizeH="0" baseline="0" noProof="0" dirty="0">
                <a:ln>
                  <a:noFill/>
                </a:ln>
                <a:solidFill>
                  <a:prstClr val="black"/>
                </a:solidFill>
                <a:effectLst/>
                <a:uLnTx/>
                <a:uFillTx/>
                <a:latin typeface="Calibri"/>
                <a:ea typeface="+mn-ea"/>
                <a:cs typeface="+mn-cs"/>
              </a:rPr>
              <a:t>  </a:t>
            </a:r>
            <a:br>
              <a:rPr kumimoji="0" lang="de-DE" sz="1800" b="0" i="0" u="none" strike="noStrike" kern="1200" cap="none" spc="0" normalizeH="0" baseline="0" noProof="0" dirty="0">
                <a:ln>
                  <a:noFill/>
                </a:ln>
                <a:solidFill>
                  <a:prstClr val="black"/>
                </a:solidFill>
                <a:effectLst/>
                <a:uLnTx/>
                <a:uFillTx/>
                <a:latin typeface="Calibri"/>
                <a:ea typeface="+mn-ea"/>
                <a:cs typeface="+mn-cs"/>
              </a:rPr>
            </a:b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3225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6554CE-3ACE-4DC4-9AF8-6C9D38D7A1E8}"/>
              </a:ext>
            </a:extLst>
          </p:cNvPr>
          <p:cNvSpPr>
            <a:spLocks noGrp="1"/>
          </p:cNvSpPr>
          <p:nvPr>
            <p:ph type="title"/>
          </p:nvPr>
        </p:nvSpPr>
        <p:spPr>
          <a:xfrm>
            <a:off x="273377" y="0"/>
            <a:ext cx="10980596" cy="643929"/>
          </a:xfrm>
        </p:spPr>
        <p:txBody>
          <a:bodyPr/>
          <a:lstStyle/>
          <a:p>
            <a:r>
              <a:rPr lang="en-US" dirty="0"/>
              <a:t>OSB</a:t>
            </a:r>
            <a:r>
              <a:rPr lang="en-US" spc="-40" dirty="0"/>
              <a:t> </a:t>
            </a:r>
            <a:r>
              <a:rPr lang="en-US" dirty="0"/>
              <a:t>taskforce contributing to ETO optical</a:t>
            </a:r>
            <a:r>
              <a:rPr lang="en-US" spc="-33" dirty="0"/>
              <a:t> </a:t>
            </a:r>
            <a:r>
              <a:rPr lang="en-US" spc="-13" dirty="0"/>
              <a:t>layout</a:t>
            </a:r>
            <a:endParaRPr lang="de-DE" dirty="0"/>
          </a:p>
        </p:txBody>
      </p:sp>
      <p:sp>
        <p:nvSpPr>
          <p:cNvPr id="3" name="Foliennummernplatzhalter 2">
            <a:extLst>
              <a:ext uri="{FF2B5EF4-FFF2-40B4-BE49-F238E27FC236}">
                <a16:creationId xmlns:a16="http://schemas.microsoft.com/office/drawing/2014/main" id="{25F15152-DB45-4432-8F69-3BCCD1AA3276}"/>
              </a:ext>
            </a:extLst>
          </p:cNvPr>
          <p:cNvSpPr>
            <a:spLocks noGrp="1"/>
          </p:cNvSpPr>
          <p:nvPr>
            <p:ph type="sldNum" sz="quarter" idx="8"/>
          </p:nvPr>
        </p:nvSpPr>
        <p:spPr/>
        <p:txBody>
          <a:bodyPr/>
          <a:lstStyle/>
          <a:p>
            <a:pPr lvl="0"/>
            <a:fld id="{710B8EA6-9440-4CBE-A916-9B1BC747F3F5}" type="slidenum">
              <a:rPr lang="de-DE" smtClean="0"/>
              <a:t>19</a:t>
            </a:fld>
            <a:endParaRPr lang="de-DE"/>
          </a:p>
        </p:txBody>
      </p:sp>
      <p:sp>
        <p:nvSpPr>
          <p:cNvPr id="5" name="Textfeld 4">
            <a:extLst>
              <a:ext uri="{FF2B5EF4-FFF2-40B4-BE49-F238E27FC236}">
                <a16:creationId xmlns:a16="http://schemas.microsoft.com/office/drawing/2014/main" id="{D5319BDB-3325-4872-80CD-EC3B63C3A507}"/>
              </a:ext>
            </a:extLst>
          </p:cNvPr>
          <p:cNvSpPr txBox="1"/>
          <p:nvPr/>
        </p:nvSpPr>
        <p:spPr>
          <a:xfrm>
            <a:off x="577123" y="1071818"/>
            <a:ext cx="7601414" cy="4263218"/>
          </a:xfrm>
          <a:prstGeom prst="rect">
            <a:avLst/>
          </a:prstGeom>
          <a:noFill/>
        </p:spPr>
        <p:txBody>
          <a:bodyPr wrap="square">
            <a:spAutoFit/>
          </a:bodyPr>
          <a:lstStyle/>
          <a:p>
            <a:pPr marL="505447" indent="-488514">
              <a:spcBef>
                <a:spcPts val="560"/>
              </a:spcBef>
              <a:buChar char="●"/>
              <a:tabLst>
                <a:tab pos="505447" algn="l"/>
              </a:tabLst>
            </a:pPr>
            <a:r>
              <a:rPr lang="de-DE" dirty="0"/>
              <a:t>OSB</a:t>
            </a:r>
            <a:r>
              <a:rPr lang="de-DE" spc="-47" dirty="0"/>
              <a:t> </a:t>
            </a:r>
            <a:r>
              <a:rPr lang="de-DE" dirty="0" err="1"/>
              <a:t>liaisons</a:t>
            </a:r>
            <a:r>
              <a:rPr lang="de-DE" dirty="0"/>
              <a:t>:</a:t>
            </a:r>
            <a:r>
              <a:rPr lang="de-DE" spc="-33" dirty="0"/>
              <a:t> </a:t>
            </a:r>
            <a:r>
              <a:rPr lang="de-DE" dirty="0" err="1"/>
              <a:t>Ulyana</a:t>
            </a:r>
            <a:r>
              <a:rPr lang="de-DE" spc="-33" dirty="0"/>
              <a:t> </a:t>
            </a:r>
            <a:r>
              <a:rPr lang="de-DE" dirty="0" err="1"/>
              <a:t>Dupletsa</a:t>
            </a:r>
            <a:r>
              <a:rPr lang="de-DE" dirty="0"/>
              <a:t>,</a:t>
            </a:r>
            <a:r>
              <a:rPr lang="de-DE" spc="-33" dirty="0"/>
              <a:t> </a:t>
            </a:r>
            <a:r>
              <a:rPr lang="de-DE" dirty="0"/>
              <a:t>Francesco</a:t>
            </a:r>
            <a:r>
              <a:rPr lang="de-DE" spc="-33" dirty="0"/>
              <a:t> </a:t>
            </a:r>
            <a:r>
              <a:rPr lang="de-DE" spc="-13" dirty="0" err="1"/>
              <a:t>Iacovelli</a:t>
            </a:r>
            <a:r>
              <a:rPr lang="de-DE" spc="-13" dirty="0"/>
              <a:t>,</a:t>
            </a:r>
            <a:r>
              <a:rPr lang="de-DE" spc="-152" dirty="0"/>
              <a:t> </a:t>
            </a:r>
            <a:r>
              <a:rPr lang="de-DE" dirty="0"/>
              <a:t>Archisman</a:t>
            </a:r>
            <a:r>
              <a:rPr lang="de-DE" spc="-33" dirty="0"/>
              <a:t> </a:t>
            </a:r>
            <a:r>
              <a:rPr lang="de-DE" spc="-13" dirty="0"/>
              <a:t>Ghosh</a:t>
            </a:r>
          </a:p>
          <a:p>
            <a:pPr marL="505447" indent="-488514">
              <a:spcBef>
                <a:spcPts val="433"/>
              </a:spcBef>
              <a:buChar char="●"/>
              <a:tabLst>
                <a:tab pos="505447" algn="l"/>
              </a:tabLst>
            </a:pPr>
            <a:r>
              <a:rPr lang="de-DE" dirty="0"/>
              <a:t>Regular</a:t>
            </a:r>
            <a:r>
              <a:rPr lang="de-DE" spc="-27" dirty="0"/>
              <a:t> </a:t>
            </a:r>
            <a:r>
              <a:rPr lang="de-DE" dirty="0" err="1"/>
              <a:t>meetings</a:t>
            </a:r>
            <a:r>
              <a:rPr lang="de-DE" spc="-27" dirty="0"/>
              <a:t> </a:t>
            </a:r>
            <a:r>
              <a:rPr lang="de-DE" dirty="0" err="1"/>
              <a:t>with</a:t>
            </a:r>
            <a:r>
              <a:rPr lang="de-DE" spc="-20" dirty="0"/>
              <a:t> </a:t>
            </a:r>
            <a:r>
              <a:rPr lang="de-DE" spc="-33" dirty="0"/>
              <a:t>ETO </a:t>
            </a:r>
            <a:r>
              <a:rPr lang="de-DE" spc="-33" dirty="0" err="1"/>
              <a:t>taskforce</a:t>
            </a:r>
            <a:endParaRPr lang="de-DE" spc="-33" dirty="0"/>
          </a:p>
          <a:p>
            <a:pPr>
              <a:lnSpc>
                <a:spcPct val="100000"/>
              </a:lnSpc>
              <a:buClr>
                <a:srgbClr val="595959"/>
              </a:buClr>
              <a:buFont typeface="Arial"/>
              <a:buChar char="●"/>
            </a:pPr>
            <a:endParaRPr lang="de-DE" spc="-33" dirty="0"/>
          </a:p>
          <a:p>
            <a:pPr>
              <a:spcBef>
                <a:spcPts val="1427"/>
              </a:spcBef>
              <a:buClr>
                <a:srgbClr val="595959"/>
              </a:buClr>
              <a:buFont typeface="Arial"/>
              <a:buChar char="●"/>
            </a:pPr>
            <a:endParaRPr lang="de-DE" spc="-33" dirty="0"/>
          </a:p>
          <a:p>
            <a:pPr marL="505447" indent="-488514">
              <a:buChar char="●"/>
              <a:tabLst>
                <a:tab pos="505447" algn="l"/>
              </a:tabLst>
            </a:pPr>
            <a:r>
              <a:rPr lang="de-DE" dirty="0" err="1"/>
              <a:t>Preliminary</a:t>
            </a:r>
            <a:r>
              <a:rPr lang="de-DE" spc="-33" dirty="0"/>
              <a:t> </a:t>
            </a:r>
            <a:r>
              <a:rPr lang="de-DE" b="1" dirty="0" err="1"/>
              <a:t>metrics</a:t>
            </a:r>
            <a:r>
              <a:rPr lang="de-DE" b="1" spc="-13" dirty="0"/>
              <a:t> (</a:t>
            </a:r>
            <a:r>
              <a:rPr lang="de-DE" b="1" spc="-13" dirty="0" err="1"/>
              <a:t>quantifiable</a:t>
            </a:r>
            <a:r>
              <a:rPr lang="de-DE" b="1" spc="-13" dirty="0"/>
              <a:t> </a:t>
            </a:r>
            <a:r>
              <a:rPr lang="de-DE" b="1" spc="-13" dirty="0" err="1"/>
              <a:t>figures</a:t>
            </a:r>
            <a:r>
              <a:rPr lang="de-DE" b="1" spc="-13" dirty="0"/>
              <a:t> </a:t>
            </a:r>
            <a:r>
              <a:rPr lang="de-DE" b="1" spc="-13" dirty="0" err="1"/>
              <a:t>of</a:t>
            </a:r>
            <a:r>
              <a:rPr lang="de-DE" b="1" spc="-13" dirty="0"/>
              <a:t> </a:t>
            </a:r>
            <a:r>
              <a:rPr lang="de-DE" b="1" spc="-13" dirty="0" err="1"/>
              <a:t>merit</a:t>
            </a:r>
            <a:r>
              <a:rPr lang="de-DE" b="1" spc="-13" dirty="0"/>
              <a:t>) </a:t>
            </a:r>
            <a:r>
              <a:rPr lang="de-DE" dirty="0" err="1"/>
              <a:t>being</a:t>
            </a:r>
            <a:r>
              <a:rPr lang="de-DE" spc="-20" dirty="0"/>
              <a:t> </a:t>
            </a:r>
            <a:r>
              <a:rPr lang="de-DE" dirty="0" err="1"/>
              <a:t>set</a:t>
            </a:r>
            <a:r>
              <a:rPr lang="de-DE" spc="-13" dirty="0"/>
              <a:t> </a:t>
            </a:r>
            <a:r>
              <a:rPr lang="de-DE" spc="-47" dirty="0" err="1"/>
              <a:t>up</a:t>
            </a:r>
            <a:endParaRPr lang="de-DE" spc="-47" dirty="0"/>
          </a:p>
          <a:p>
            <a:pPr marL="1115031" lvl="1" indent="-447875">
              <a:spcBef>
                <a:spcPts val="453"/>
              </a:spcBef>
              <a:buChar char="○"/>
              <a:tabLst>
                <a:tab pos="1115031" algn="l"/>
              </a:tabLst>
            </a:pPr>
            <a:r>
              <a:rPr lang="de-DE" sz="1867" dirty="0" err="1">
                <a:solidFill>
                  <a:srgbClr val="595959"/>
                </a:solidFill>
                <a:latin typeface="Arial"/>
                <a:cs typeface="Arial"/>
              </a:rPr>
              <a:t>Detection</a:t>
            </a:r>
            <a:r>
              <a:rPr lang="de-DE" sz="1867" spc="-33" dirty="0">
                <a:solidFill>
                  <a:srgbClr val="595959"/>
                </a:solidFill>
                <a:latin typeface="Arial"/>
                <a:cs typeface="Arial"/>
              </a:rPr>
              <a:t> </a:t>
            </a:r>
            <a:r>
              <a:rPr lang="de-DE" sz="1867" dirty="0" err="1">
                <a:solidFill>
                  <a:srgbClr val="595959"/>
                </a:solidFill>
                <a:latin typeface="Arial"/>
                <a:cs typeface="Arial"/>
              </a:rPr>
              <a:t>horizon</a:t>
            </a:r>
            <a:r>
              <a:rPr lang="de-DE" sz="1867" spc="-33" dirty="0">
                <a:solidFill>
                  <a:srgbClr val="595959"/>
                </a:solidFill>
                <a:latin typeface="Arial"/>
                <a:cs typeface="Arial"/>
              </a:rPr>
              <a:t> </a:t>
            </a:r>
            <a:r>
              <a:rPr lang="de-DE" sz="1867" dirty="0" err="1">
                <a:solidFill>
                  <a:srgbClr val="595959"/>
                </a:solidFill>
                <a:latin typeface="Arial"/>
                <a:cs typeface="Arial"/>
              </a:rPr>
              <a:t>for</a:t>
            </a:r>
            <a:r>
              <a:rPr lang="de-DE" sz="1867" spc="-33" dirty="0">
                <a:solidFill>
                  <a:srgbClr val="595959"/>
                </a:solidFill>
                <a:latin typeface="Arial"/>
                <a:cs typeface="Arial"/>
              </a:rPr>
              <a:t> </a:t>
            </a:r>
            <a:r>
              <a:rPr lang="de-DE" sz="1867" dirty="0">
                <a:solidFill>
                  <a:srgbClr val="595959"/>
                </a:solidFill>
                <a:latin typeface="Arial"/>
                <a:cs typeface="Arial"/>
              </a:rPr>
              <a:t>CBCs,</a:t>
            </a:r>
            <a:r>
              <a:rPr lang="de-DE" sz="1867" spc="-27" dirty="0">
                <a:solidFill>
                  <a:srgbClr val="595959"/>
                </a:solidFill>
                <a:latin typeface="Arial"/>
                <a:cs typeface="Arial"/>
              </a:rPr>
              <a:t> </a:t>
            </a:r>
            <a:r>
              <a:rPr lang="de-DE" sz="1867" dirty="0">
                <a:solidFill>
                  <a:srgbClr val="595959"/>
                </a:solidFill>
                <a:latin typeface="Arial"/>
                <a:cs typeface="Arial"/>
              </a:rPr>
              <a:t>#</a:t>
            </a:r>
            <a:r>
              <a:rPr lang="de-DE" sz="1867" spc="-33" dirty="0">
                <a:solidFill>
                  <a:srgbClr val="595959"/>
                </a:solidFill>
                <a:latin typeface="Arial"/>
                <a:cs typeface="Arial"/>
              </a:rPr>
              <a:t> </a:t>
            </a:r>
            <a:r>
              <a:rPr lang="de-DE" sz="1867" dirty="0" err="1">
                <a:solidFill>
                  <a:srgbClr val="595959"/>
                </a:solidFill>
                <a:latin typeface="Arial"/>
                <a:cs typeface="Arial"/>
              </a:rPr>
              <a:t>of</a:t>
            </a:r>
            <a:r>
              <a:rPr lang="de-DE" sz="1867" spc="-33" dirty="0">
                <a:solidFill>
                  <a:srgbClr val="595959"/>
                </a:solidFill>
                <a:latin typeface="Arial"/>
                <a:cs typeface="Arial"/>
              </a:rPr>
              <a:t> </a:t>
            </a:r>
            <a:r>
              <a:rPr lang="de-DE" sz="1867" dirty="0" err="1">
                <a:solidFill>
                  <a:srgbClr val="595959"/>
                </a:solidFill>
                <a:latin typeface="Arial"/>
                <a:cs typeface="Arial"/>
              </a:rPr>
              <a:t>detections</a:t>
            </a:r>
            <a:r>
              <a:rPr lang="de-DE" sz="1867" spc="-27" dirty="0">
                <a:solidFill>
                  <a:srgbClr val="595959"/>
                </a:solidFill>
                <a:latin typeface="Arial"/>
                <a:cs typeface="Arial"/>
              </a:rPr>
              <a:t> </a:t>
            </a:r>
            <a:r>
              <a:rPr lang="de-DE" sz="1867" dirty="0" err="1">
                <a:solidFill>
                  <a:srgbClr val="595959"/>
                </a:solidFill>
                <a:latin typeface="Arial"/>
                <a:cs typeface="Arial"/>
              </a:rPr>
              <a:t>for</a:t>
            </a:r>
            <a:r>
              <a:rPr lang="de-DE" sz="1867" spc="-33" dirty="0">
                <a:solidFill>
                  <a:srgbClr val="595959"/>
                </a:solidFill>
                <a:latin typeface="Arial"/>
                <a:cs typeface="Arial"/>
              </a:rPr>
              <a:t> </a:t>
            </a:r>
            <a:r>
              <a:rPr lang="de-DE" sz="1867" dirty="0">
                <a:solidFill>
                  <a:srgbClr val="595959"/>
                </a:solidFill>
                <a:latin typeface="Arial"/>
                <a:cs typeface="Arial"/>
              </a:rPr>
              <a:t>BBH</a:t>
            </a:r>
            <a:r>
              <a:rPr lang="de-DE" sz="1867" spc="-33" dirty="0">
                <a:solidFill>
                  <a:srgbClr val="595959"/>
                </a:solidFill>
                <a:latin typeface="Arial"/>
                <a:cs typeface="Arial"/>
              </a:rPr>
              <a:t> </a:t>
            </a:r>
            <a:r>
              <a:rPr lang="de-DE" sz="1867" dirty="0">
                <a:solidFill>
                  <a:srgbClr val="595959"/>
                </a:solidFill>
                <a:latin typeface="Arial"/>
                <a:cs typeface="Arial"/>
              </a:rPr>
              <a:t>and</a:t>
            </a:r>
            <a:r>
              <a:rPr lang="de-DE" sz="1867" spc="-27" dirty="0">
                <a:solidFill>
                  <a:srgbClr val="595959"/>
                </a:solidFill>
                <a:latin typeface="Arial"/>
                <a:cs typeface="Arial"/>
              </a:rPr>
              <a:t> </a:t>
            </a:r>
            <a:r>
              <a:rPr lang="de-DE" sz="1867" spc="-33" dirty="0">
                <a:solidFill>
                  <a:srgbClr val="595959"/>
                </a:solidFill>
                <a:latin typeface="Arial"/>
                <a:cs typeface="Arial"/>
              </a:rPr>
              <a:t>BNS</a:t>
            </a:r>
            <a:endParaRPr lang="de-DE" sz="1867" dirty="0">
              <a:latin typeface="Arial"/>
              <a:cs typeface="Arial"/>
            </a:endParaRPr>
          </a:p>
          <a:p>
            <a:pPr marL="1115031" lvl="1" indent="-447875">
              <a:spcBef>
                <a:spcPts val="333"/>
              </a:spcBef>
              <a:buChar char="○"/>
              <a:tabLst>
                <a:tab pos="1115031" algn="l"/>
              </a:tabLst>
            </a:pPr>
            <a:r>
              <a:rPr lang="de-DE" sz="1867" dirty="0" err="1">
                <a:solidFill>
                  <a:srgbClr val="595959"/>
                </a:solidFill>
                <a:latin typeface="Arial"/>
                <a:cs typeface="Arial"/>
              </a:rPr>
              <a:t>Localization</a:t>
            </a:r>
            <a:r>
              <a:rPr lang="de-DE" sz="1867" spc="-53" dirty="0">
                <a:solidFill>
                  <a:srgbClr val="595959"/>
                </a:solidFill>
                <a:latin typeface="Arial"/>
                <a:cs typeface="Arial"/>
              </a:rPr>
              <a:t> </a:t>
            </a:r>
            <a:r>
              <a:rPr lang="de-DE" sz="1867" dirty="0" err="1">
                <a:solidFill>
                  <a:srgbClr val="595959"/>
                </a:solidFill>
                <a:latin typeface="Arial"/>
                <a:cs typeface="Arial"/>
              </a:rPr>
              <a:t>for</a:t>
            </a:r>
            <a:r>
              <a:rPr lang="de-DE" sz="1867" spc="-47" dirty="0">
                <a:solidFill>
                  <a:srgbClr val="595959"/>
                </a:solidFill>
                <a:latin typeface="Arial"/>
                <a:cs typeface="Arial"/>
              </a:rPr>
              <a:t> </a:t>
            </a:r>
            <a:r>
              <a:rPr lang="de-DE" sz="1867" dirty="0">
                <a:solidFill>
                  <a:srgbClr val="595959"/>
                </a:solidFill>
                <a:latin typeface="Arial"/>
                <a:cs typeface="Arial"/>
              </a:rPr>
              <a:t>BNS</a:t>
            </a:r>
            <a:r>
              <a:rPr lang="de-DE" sz="1867" spc="-47" dirty="0">
                <a:solidFill>
                  <a:srgbClr val="595959"/>
                </a:solidFill>
                <a:latin typeface="Arial"/>
                <a:cs typeface="Arial"/>
              </a:rPr>
              <a:t> </a:t>
            </a:r>
            <a:r>
              <a:rPr lang="de-DE" sz="1867" dirty="0" err="1">
                <a:solidFill>
                  <a:srgbClr val="595959"/>
                </a:solidFill>
                <a:latin typeface="Arial"/>
                <a:cs typeface="Arial"/>
              </a:rPr>
              <a:t>premerger</a:t>
            </a:r>
            <a:r>
              <a:rPr lang="de-DE" sz="1867" dirty="0">
                <a:solidFill>
                  <a:srgbClr val="595959"/>
                </a:solidFill>
                <a:latin typeface="Arial"/>
                <a:cs typeface="Arial"/>
              </a:rPr>
              <a:t>,</a:t>
            </a:r>
            <a:r>
              <a:rPr lang="de-DE" sz="1867" spc="-47" dirty="0">
                <a:solidFill>
                  <a:srgbClr val="595959"/>
                </a:solidFill>
                <a:latin typeface="Arial"/>
                <a:cs typeface="Arial"/>
              </a:rPr>
              <a:t> </a:t>
            </a:r>
            <a:r>
              <a:rPr lang="de-DE" sz="1867" dirty="0">
                <a:solidFill>
                  <a:srgbClr val="595959"/>
                </a:solidFill>
                <a:latin typeface="Arial"/>
                <a:cs typeface="Arial"/>
              </a:rPr>
              <a:t>SNR</a:t>
            </a:r>
            <a:r>
              <a:rPr lang="de-DE" sz="1867" spc="-47" dirty="0">
                <a:solidFill>
                  <a:srgbClr val="595959"/>
                </a:solidFill>
                <a:latin typeface="Arial"/>
                <a:cs typeface="Arial"/>
              </a:rPr>
              <a:t> </a:t>
            </a:r>
            <a:r>
              <a:rPr lang="de-DE" sz="1867" dirty="0" err="1">
                <a:solidFill>
                  <a:srgbClr val="595959"/>
                </a:solidFill>
                <a:latin typeface="Arial"/>
                <a:cs typeface="Arial"/>
              </a:rPr>
              <a:t>pileup</a:t>
            </a:r>
            <a:r>
              <a:rPr lang="de-DE" sz="1867" spc="-53" dirty="0">
                <a:solidFill>
                  <a:srgbClr val="595959"/>
                </a:solidFill>
                <a:latin typeface="Arial"/>
                <a:cs typeface="Arial"/>
              </a:rPr>
              <a:t> </a:t>
            </a:r>
            <a:r>
              <a:rPr lang="de-DE" sz="1867" dirty="0" err="1">
                <a:solidFill>
                  <a:srgbClr val="595959"/>
                </a:solidFill>
                <a:latin typeface="Arial"/>
                <a:cs typeface="Arial"/>
              </a:rPr>
              <a:t>premerger</a:t>
            </a:r>
            <a:r>
              <a:rPr lang="de-DE" sz="1867" spc="-47" dirty="0">
                <a:solidFill>
                  <a:srgbClr val="595959"/>
                </a:solidFill>
                <a:latin typeface="Arial"/>
                <a:cs typeface="Arial"/>
              </a:rPr>
              <a:t> </a:t>
            </a:r>
            <a:r>
              <a:rPr lang="de-DE" sz="1867" dirty="0" err="1">
                <a:solidFill>
                  <a:srgbClr val="595959"/>
                </a:solidFill>
                <a:latin typeface="Arial"/>
                <a:cs typeface="Arial"/>
              </a:rPr>
              <a:t>for</a:t>
            </a:r>
            <a:r>
              <a:rPr lang="de-DE" sz="1867" spc="-47" dirty="0">
                <a:solidFill>
                  <a:srgbClr val="595959"/>
                </a:solidFill>
                <a:latin typeface="Arial"/>
                <a:cs typeface="Arial"/>
              </a:rPr>
              <a:t> </a:t>
            </a:r>
            <a:r>
              <a:rPr lang="de-DE" sz="1867" dirty="0" err="1">
                <a:solidFill>
                  <a:srgbClr val="595959"/>
                </a:solidFill>
                <a:latin typeface="Arial"/>
                <a:cs typeface="Arial"/>
              </a:rPr>
              <a:t>reference</a:t>
            </a:r>
            <a:r>
              <a:rPr lang="de-DE" sz="1867" spc="-47" dirty="0">
                <a:solidFill>
                  <a:srgbClr val="595959"/>
                </a:solidFill>
                <a:latin typeface="Arial"/>
                <a:cs typeface="Arial"/>
              </a:rPr>
              <a:t> </a:t>
            </a:r>
            <a:r>
              <a:rPr lang="de-DE" sz="1867" spc="-13" dirty="0" err="1">
                <a:solidFill>
                  <a:srgbClr val="595959"/>
                </a:solidFill>
                <a:latin typeface="Arial"/>
                <a:cs typeface="Arial"/>
              </a:rPr>
              <a:t>events</a:t>
            </a:r>
            <a:endParaRPr lang="de-DE" sz="1867" dirty="0">
              <a:latin typeface="Arial"/>
              <a:cs typeface="Arial"/>
            </a:endParaRPr>
          </a:p>
          <a:p>
            <a:pPr marL="1115031" lvl="1" indent="-447875">
              <a:spcBef>
                <a:spcPts val="339"/>
              </a:spcBef>
              <a:buChar char="○"/>
              <a:tabLst>
                <a:tab pos="1115031" algn="l"/>
              </a:tabLst>
            </a:pPr>
            <a:r>
              <a:rPr lang="de-DE" sz="1867" dirty="0">
                <a:solidFill>
                  <a:srgbClr val="595959"/>
                </a:solidFill>
                <a:latin typeface="Arial"/>
                <a:cs typeface="Arial"/>
              </a:rPr>
              <a:t>Postmerger</a:t>
            </a:r>
            <a:r>
              <a:rPr lang="de-DE" sz="1867" spc="-40" dirty="0">
                <a:solidFill>
                  <a:srgbClr val="595959"/>
                </a:solidFill>
                <a:latin typeface="Arial"/>
                <a:cs typeface="Arial"/>
              </a:rPr>
              <a:t> </a:t>
            </a:r>
            <a:r>
              <a:rPr lang="de-DE" sz="1867" dirty="0">
                <a:solidFill>
                  <a:srgbClr val="595959"/>
                </a:solidFill>
                <a:latin typeface="Arial"/>
                <a:cs typeface="Arial"/>
              </a:rPr>
              <a:t>SNR</a:t>
            </a:r>
            <a:r>
              <a:rPr lang="de-DE" sz="1867" spc="-33" dirty="0">
                <a:solidFill>
                  <a:srgbClr val="595959"/>
                </a:solidFill>
                <a:latin typeface="Arial"/>
                <a:cs typeface="Arial"/>
              </a:rPr>
              <a:t> </a:t>
            </a:r>
            <a:r>
              <a:rPr lang="de-DE" sz="1867" dirty="0" err="1">
                <a:solidFill>
                  <a:srgbClr val="595959"/>
                </a:solidFill>
                <a:latin typeface="Arial"/>
                <a:cs typeface="Arial"/>
              </a:rPr>
              <a:t>of</a:t>
            </a:r>
            <a:r>
              <a:rPr lang="de-DE" sz="1867" spc="-33" dirty="0">
                <a:solidFill>
                  <a:srgbClr val="595959"/>
                </a:solidFill>
                <a:latin typeface="Arial"/>
                <a:cs typeface="Arial"/>
              </a:rPr>
              <a:t> </a:t>
            </a:r>
            <a:r>
              <a:rPr lang="de-DE" sz="1867" dirty="0">
                <a:solidFill>
                  <a:srgbClr val="595959"/>
                </a:solidFill>
                <a:latin typeface="Arial"/>
                <a:cs typeface="Arial"/>
              </a:rPr>
              <a:t>BNS</a:t>
            </a:r>
            <a:r>
              <a:rPr lang="de-DE" sz="1867" spc="-40" dirty="0">
                <a:solidFill>
                  <a:srgbClr val="595959"/>
                </a:solidFill>
                <a:latin typeface="Arial"/>
                <a:cs typeface="Arial"/>
              </a:rPr>
              <a:t> </a:t>
            </a:r>
            <a:r>
              <a:rPr lang="de-DE" sz="1867" dirty="0">
                <a:solidFill>
                  <a:srgbClr val="595959"/>
                </a:solidFill>
                <a:latin typeface="Arial"/>
                <a:cs typeface="Arial"/>
              </a:rPr>
              <a:t>(</a:t>
            </a:r>
            <a:r>
              <a:rPr lang="de-DE" sz="1867" dirty="0" err="1">
                <a:solidFill>
                  <a:srgbClr val="595959"/>
                </a:solidFill>
                <a:latin typeface="Arial"/>
                <a:cs typeface="Arial"/>
              </a:rPr>
              <a:t>with</a:t>
            </a:r>
            <a:r>
              <a:rPr lang="de-DE" sz="1867" spc="-33" dirty="0">
                <a:solidFill>
                  <a:srgbClr val="595959"/>
                </a:solidFill>
                <a:latin typeface="Arial"/>
                <a:cs typeface="Arial"/>
              </a:rPr>
              <a:t> </a:t>
            </a:r>
            <a:r>
              <a:rPr lang="de-DE" sz="1867" dirty="0">
                <a:solidFill>
                  <a:srgbClr val="595959"/>
                </a:solidFill>
                <a:latin typeface="Arial"/>
                <a:cs typeface="Arial"/>
              </a:rPr>
              <a:t>NR</a:t>
            </a:r>
            <a:r>
              <a:rPr lang="de-DE" sz="1867" spc="-33" dirty="0">
                <a:solidFill>
                  <a:srgbClr val="595959"/>
                </a:solidFill>
                <a:latin typeface="Arial"/>
                <a:cs typeface="Arial"/>
              </a:rPr>
              <a:t> </a:t>
            </a:r>
            <a:r>
              <a:rPr lang="de-DE" sz="1867" spc="-13" dirty="0" err="1">
                <a:solidFill>
                  <a:srgbClr val="595959"/>
                </a:solidFill>
                <a:latin typeface="Arial"/>
                <a:cs typeface="Arial"/>
              </a:rPr>
              <a:t>waveforms</a:t>
            </a:r>
            <a:r>
              <a:rPr lang="de-DE" sz="1867" spc="-13" dirty="0">
                <a:solidFill>
                  <a:srgbClr val="595959"/>
                </a:solidFill>
                <a:latin typeface="Arial"/>
                <a:cs typeface="Arial"/>
              </a:rPr>
              <a:t>)</a:t>
            </a:r>
            <a:endParaRPr lang="de-DE" sz="1867" dirty="0">
              <a:latin typeface="Arial"/>
              <a:cs typeface="Arial"/>
            </a:endParaRPr>
          </a:p>
          <a:p>
            <a:pPr marL="1115031" lvl="1" indent="-447875">
              <a:spcBef>
                <a:spcPts val="333"/>
              </a:spcBef>
              <a:buChar char="○"/>
              <a:tabLst>
                <a:tab pos="1115031" algn="l"/>
              </a:tabLst>
            </a:pPr>
            <a:r>
              <a:rPr lang="de-DE" sz="1867" dirty="0" err="1">
                <a:solidFill>
                  <a:srgbClr val="595959"/>
                </a:solidFill>
                <a:latin typeface="Arial"/>
                <a:cs typeface="Arial"/>
              </a:rPr>
              <a:t>Stochastic</a:t>
            </a:r>
            <a:r>
              <a:rPr lang="de-DE" sz="1867" dirty="0">
                <a:solidFill>
                  <a:srgbClr val="595959"/>
                </a:solidFill>
                <a:latin typeface="Arial"/>
                <a:cs typeface="Arial"/>
              </a:rPr>
              <a:t>:</a:t>
            </a:r>
            <a:r>
              <a:rPr lang="de-DE" sz="1867" spc="-40" dirty="0">
                <a:solidFill>
                  <a:srgbClr val="595959"/>
                </a:solidFill>
                <a:latin typeface="Arial"/>
                <a:cs typeface="Arial"/>
              </a:rPr>
              <a:t> </a:t>
            </a:r>
            <a:r>
              <a:rPr lang="de-DE" sz="1867" spc="-13" dirty="0">
                <a:solidFill>
                  <a:srgbClr val="595959"/>
                </a:solidFill>
                <a:latin typeface="Arial"/>
                <a:cs typeface="Arial"/>
              </a:rPr>
              <a:t>power-</a:t>
            </a:r>
            <a:r>
              <a:rPr lang="de-DE" sz="1867" dirty="0" err="1">
                <a:solidFill>
                  <a:srgbClr val="595959"/>
                </a:solidFill>
                <a:latin typeface="Arial"/>
                <a:cs typeface="Arial"/>
              </a:rPr>
              <a:t>law</a:t>
            </a:r>
            <a:r>
              <a:rPr lang="de-DE" sz="1867" spc="-40" dirty="0">
                <a:solidFill>
                  <a:srgbClr val="595959"/>
                </a:solidFill>
                <a:latin typeface="Arial"/>
                <a:cs typeface="Arial"/>
              </a:rPr>
              <a:t> </a:t>
            </a:r>
            <a:r>
              <a:rPr lang="de-DE" sz="1867" dirty="0" err="1">
                <a:solidFill>
                  <a:srgbClr val="595959"/>
                </a:solidFill>
                <a:latin typeface="Arial"/>
                <a:cs typeface="Arial"/>
              </a:rPr>
              <a:t>integrated</a:t>
            </a:r>
            <a:r>
              <a:rPr lang="de-DE" sz="1867" spc="-40" dirty="0">
                <a:solidFill>
                  <a:srgbClr val="595959"/>
                </a:solidFill>
                <a:latin typeface="Arial"/>
                <a:cs typeface="Arial"/>
              </a:rPr>
              <a:t> </a:t>
            </a:r>
            <a:r>
              <a:rPr lang="de-DE" sz="1867" spc="-13" dirty="0" err="1">
                <a:solidFill>
                  <a:srgbClr val="595959"/>
                </a:solidFill>
                <a:latin typeface="Arial"/>
                <a:cs typeface="Arial"/>
              </a:rPr>
              <a:t>sensitivity</a:t>
            </a:r>
            <a:endParaRPr lang="de-DE" sz="1867" dirty="0">
              <a:latin typeface="Arial"/>
              <a:cs typeface="Arial"/>
            </a:endParaRPr>
          </a:p>
          <a:p>
            <a:pPr marL="1115031" lvl="1" indent="-447875">
              <a:spcBef>
                <a:spcPts val="339"/>
              </a:spcBef>
              <a:buChar char="○"/>
              <a:tabLst>
                <a:tab pos="1115031" algn="l"/>
              </a:tabLst>
            </a:pPr>
            <a:r>
              <a:rPr lang="de-DE" sz="1867" dirty="0">
                <a:solidFill>
                  <a:srgbClr val="595959"/>
                </a:solidFill>
                <a:latin typeface="Arial"/>
                <a:cs typeface="Arial"/>
              </a:rPr>
              <a:t>Bursts:</a:t>
            </a:r>
            <a:r>
              <a:rPr lang="de-DE" sz="1867" spc="-53" dirty="0">
                <a:solidFill>
                  <a:srgbClr val="595959"/>
                </a:solidFill>
                <a:latin typeface="Arial"/>
                <a:cs typeface="Arial"/>
              </a:rPr>
              <a:t> </a:t>
            </a:r>
            <a:r>
              <a:rPr lang="de-DE" sz="1867" dirty="0" err="1">
                <a:solidFill>
                  <a:srgbClr val="595959"/>
                </a:solidFill>
                <a:latin typeface="Arial"/>
                <a:cs typeface="Arial"/>
              </a:rPr>
              <a:t>SNe</a:t>
            </a:r>
            <a:r>
              <a:rPr lang="de-DE" sz="1867" spc="-53" dirty="0">
                <a:solidFill>
                  <a:srgbClr val="595959"/>
                </a:solidFill>
                <a:latin typeface="Arial"/>
                <a:cs typeface="Arial"/>
              </a:rPr>
              <a:t> </a:t>
            </a:r>
            <a:r>
              <a:rPr lang="de-DE" sz="1867" spc="-13" dirty="0" err="1">
                <a:solidFill>
                  <a:srgbClr val="595959"/>
                </a:solidFill>
                <a:latin typeface="Arial"/>
                <a:cs typeface="Arial"/>
              </a:rPr>
              <a:t>distance</a:t>
            </a:r>
            <a:endParaRPr lang="de-DE" sz="1867" dirty="0">
              <a:latin typeface="Arial"/>
              <a:cs typeface="Arial"/>
            </a:endParaRPr>
          </a:p>
          <a:p>
            <a:pPr marL="1115031" lvl="1" indent="-447875">
              <a:spcBef>
                <a:spcPts val="333"/>
              </a:spcBef>
              <a:buChar char="○"/>
              <a:tabLst>
                <a:tab pos="1115031" algn="l"/>
              </a:tabLst>
            </a:pPr>
            <a:r>
              <a:rPr lang="de-DE" sz="1867" dirty="0">
                <a:solidFill>
                  <a:srgbClr val="595959"/>
                </a:solidFill>
                <a:latin typeface="Arial"/>
                <a:cs typeface="Arial"/>
              </a:rPr>
              <a:t>CW:</a:t>
            </a:r>
            <a:r>
              <a:rPr lang="de-DE" sz="1867" spc="-120" dirty="0">
                <a:solidFill>
                  <a:srgbClr val="595959"/>
                </a:solidFill>
                <a:latin typeface="Arial"/>
                <a:cs typeface="Arial"/>
              </a:rPr>
              <a:t> </a:t>
            </a:r>
            <a:r>
              <a:rPr lang="de-DE" sz="1867" spc="-33" dirty="0">
                <a:solidFill>
                  <a:srgbClr val="595959"/>
                </a:solidFill>
                <a:latin typeface="Arial"/>
                <a:cs typeface="Arial"/>
              </a:rPr>
              <a:t>TBD</a:t>
            </a:r>
            <a:endParaRPr lang="de-DE" dirty="0"/>
          </a:p>
        </p:txBody>
      </p:sp>
    </p:spTree>
    <p:extLst>
      <p:ext uri="{BB962C8B-B14F-4D97-AF65-F5344CB8AC3E}">
        <p14:creationId xmlns:p14="http://schemas.microsoft.com/office/powerpoint/2010/main" val="1452722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hteck: abgerundete Ecken 80">
            <a:extLst>
              <a:ext uri="{FF2B5EF4-FFF2-40B4-BE49-F238E27FC236}">
                <a16:creationId xmlns:a16="http://schemas.microsoft.com/office/drawing/2014/main" id="{C39FAC98-A921-4288-B596-544605825268}"/>
              </a:ext>
            </a:extLst>
          </p:cNvPr>
          <p:cNvSpPr/>
          <p:nvPr/>
        </p:nvSpPr>
        <p:spPr>
          <a:xfrm>
            <a:off x="616097" y="952398"/>
            <a:ext cx="6220803" cy="5607601"/>
          </a:xfrm>
          <a:prstGeom prst="roundRect">
            <a:avLst>
              <a:gd name="adj" fmla="val 34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hteck: abgerundete Ecken 20">
            <a:extLst>
              <a:ext uri="{FF2B5EF4-FFF2-40B4-BE49-F238E27FC236}">
                <a16:creationId xmlns:a16="http://schemas.microsoft.com/office/drawing/2014/main" id="{9D4E29C6-69C3-40FC-B14F-CF63057289EE}"/>
              </a:ext>
            </a:extLst>
          </p:cNvPr>
          <p:cNvSpPr/>
          <p:nvPr/>
        </p:nvSpPr>
        <p:spPr>
          <a:xfrm>
            <a:off x="6941692" y="957433"/>
            <a:ext cx="4622731" cy="4689049"/>
          </a:xfrm>
          <a:prstGeom prst="roundRect">
            <a:avLst>
              <a:gd name="adj" fmla="val 97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prstClr val="white"/>
              </a:solidFill>
              <a:effectLst/>
              <a:uLnTx/>
              <a:uFillTx/>
              <a:latin typeface="Calibri"/>
              <a:ea typeface="+mn-ea"/>
              <a:cs typeface="+mn-cs"/>
            </a:endParaRPr>
          </a:p>
        </p:txBody>
      </p:sp>
      <p:sp>
        <p:nvSpPr>
          <p:cNvPr id="22" name="object 20">
            <a:extLst>
              <a:ext uri="{FF2B5EF4-FFF2-40B4-BE49-F238E27FC236}">
                <a16:creationId xmlns:a16="http://schemas.microsoft.com/office/drawing/2014/main" id="{EEEBD7CB-2FF5-434C-8141-52514BCEC6FA}"/>
              </a:ext>
            </a:extLst>
          </p:cNvPr>
          <p:cNvSpPr txBox="1"/>
          <p:nvPr/>
        </p:nvSpPr>
        <p:spPr>
          <a:xfrm>
            <a:off x="1798137" y="1025141"/>
            <a:ext cx="2118667" cy="25904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600" b="1" i="0" u="none" strike="noStrike" kern="0" cap="none" spc="0" normalizeH="0" baseline="0" noProof="0" dirty="0">
                <a:ln>
                  <a:noFill/>
                </a:ln>
                <a:solidFill>
                  <a:srgbClr val="FFFFFF"/>
                </a:solidFill>
                <a:effectLst/>
                <a:uLnTx/>
                <a:uFillTx/>
                <a:latin typeface="Calibri"/>
                <a:ea typeface="+mn-ea"/>
                <a:cs typeface="Calibri"/>
              </a:rPr>
              <a:t>ETO:</a:t>
            </a:r>
            <a:r>
              <a:rPr kumimoji="0" sz="1600" b="1" i="0" u="none" strike="noStrike" kern="0" cap="none" spc="-35" normalizeH="0" baseline="0" noProof="0" dirty="0">
                <a:ln>
                  <a:noFill/>
                </a:ln>
                <a:solidFill>
                  <a:srgbClr val="FFFFFF"/>
                </a:solidFill>
                <a:effectLst/>
                <a:uLnTx/>
                <a:uFillTx/>
                <a:latin typeface="Calibri"/>
                <a:ea typeface="+mn-ea"/>
                <a:cs typeface="Calibri"/>
              </a:rPr>
              <a:t> </a:t>
            </a:r>
            <a:r>
              <a:rPr kumimoji="0" sz="1600" b="1" i="0" u="none" strike="noStrike" kern="0" cap="none" spc="0" normalizeH="0" baseline="0" noProof="0" dirty="0">
                <a:ln>
                  <a:noFill/>
                </a:ln>
                <a:solidFill>
                  <a:srgbClr val="FFFFFF"/>
                </a:solidFill>
                <a:effectLst/>
                <a:uLnTx/>
                <a:uFillTx/>
                <a:latin typeface="Calibri"/>
                <a:ea typeface="+mn-ea"/>
                <a:cs typeface="Calibri"/>
              </a:rPr>
              <a:t>ET</a:t>
            </a:r>
            <a:r>
              <a:rPr kumimoji="0" sz="1600" b="1" i="0" u="none" strike="noStrike" kern="0" cap="none" spc="-45" normalizeH="0" baseline="0" noProof="0" dirty="0">
                <a:ln>
                  <a:noFill/>
                </a:ln>
                <a:solidFill>
                  <a:srgbClr val="FFFFFF"/>
                </a:solidFill>
                <a:effectLst/>
                <a:uLnTx/>
                <a:uFillTx/>
                <a:latin typeface="Calibri"/>
                <a:ea typeface="+mn-ea"/>
                <a:cs typeface="Calibri"/>
              </a:rPr>
              <a:t> </a:t>
            </a:r>
            <a:r>
              <a:rPr kumimoji="0" sz="1600" b="1" i="0" u="none" strike="noStrike" kern="0" cap="none" spc="-10" normalizeH="0" baseline="0" noProof="0" dirty="0">
                <a:ln>
                  <a:noFill/>
                </a:ln>
                <a:solidFill>
                  <a:srgbClr val="FFFFFF"/>
                </a:solidFill>
                <a:effectLst/>
                <a:uLnTx/>
                <a:uFillTx/>
                <a:latin typeface="Calibri"/>
                <a:ea typeface="+mn-ea"/>
                <a:cs typeface="Calibri"/>
              </a:rPr>
              <a:t>Organization</a:t>
            </a:r>
            <a:endParaRPr kumimoji="0" sz="1600" b="1"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26" name="object 24">
            <a:extLst>
              <a:ext uri="{FF2B5EF4-FFF2-40B4-BE49-F238E27FC236}">
                <a16:creationId xmlns:a16="http://schemas.microsoft.com/office/drawing/2014/main" id="{7A20CFD9-C944-4D76-9D8D-710D52912E52}"/>
              </a:ext>
            </a:extLst>
          </p:cNvPr>
          <p:cNvSpPr/>
          <p:nvPr/>
        </p:nvSpPr>
        <p:spPr>
          <a:xfrm>
            <a:off x="7066497" y="1511338"/>
            <a:ext cx="2450938" cy="671599"/>
          </a:xfrm>
          <a:custGeom>
            <a:avLst/>
            <a:gdLst/>
            <a:ahLst/>
            <a:cxnLst/>
            <a:rect l="l" t="t" r="r" b="b"/>
            <a:pathLst>
              <a:path w="2684145" h="770889">
                <a:moveTo>
                  <a:pt x="2683935" y="0"/>
                </a:moveTo>
                <a:lnTo>
                  <a:pt x="0" y="0"/>
                </a:lnTo>
                <a:lnTo>
                  <a:pt x="0" y="770465"/>
                </a:lnTo>
                <a:lnTo>
                  <a:pt x="2683935" y="770465"/>
                </a:lnTo>
                <a:lnTo>
                  <a:pt x="2683935" y="0"/>
                </a:lnTo>
                <a:close/>
              </a:path>
            </a:pathLst>
          </a:custGeom>
          <a:solidFill>
            <a:srgbClr val="ED7D3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7" name="object 25">
            <a:extLst>
              <a:ext uri="{FF2B5EF4-FFF2-40B4-BE49-F238E27FC236}">
                <a16:creationId xmlns:a16="http://schemas.microsoft.com/office/drawing/2014/main" id="{3701D920-7960-473C-AC59-9739B33A7DBD}"/>
              </a:ext>
            </a:extLst>
          </p:cNvPr>
          <p:cNvSpPr/>
          <p:nvPr/>
        </p:nvSpPr>
        <p:spPr>
          <a:xfrm>
            <a:off x="7066497" y="1511338"/>
            <a:ext cx="2450938" cy="671599"/>
          </a:xfrm>
          <a:custGeom>
            <a:avLst/>
            <a:gdLst/>
            <a:ahLst/>
            <a:cxnLst/>
            <a:rect l="l" t="t" r="r" b="b"/>
            <a:pathLst>
              <a:path w="2684145" h="770889">
                <a:moveTo>
                  <a:pt x="0" y="0"/>
                </a:moveTo>
                <a:lnTo>
                  <a:pt x="2683935" y="0"/>
                </a:lnTo>
                <a:lnTo>
                  <a:pt x="2683935" y="770466"/>
                </a:lnTo>
                <a:lnTo>
                  <a:pt x="0" y="770466"/>
                </a:lnTo>
                <a:lnTo>
                  <a:pt x="0" y="0"/>
                </a:lnTo>
                <a:close/>
              </a:path>
            </a:pathLst>
          </a:custGeom>
          <a:ln w="12700">
            <a:solidFill>
              <a:srgbClr val="172C5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8" name="object 26">
            <a:extLst>
              <a:ext uri="{FF2B5EF4-FFF2-40B4-BE49-F238E27FC236}">
                <a16:creationId xmlns:a16="http://schemas.microsoft.com/office/drawing/2014/main" id="{70330F14-1274-4861-9C4D-3BECC3F76476}"/>
              </a:ext>
            </a:extLst>
          </p:cNvPr>
          <p:cNvSpPr txBox="1"/>
          <p:nvPr/>
        </p:nvSpPr>
        <p:spPr>
          <a:xfrm>
            <a:off x="7080563" y="1586875"/>
            <a:ext cx="2439342" cy="567463"/>
          </a:xfrm>
          <a:prstGeom prst="rect">
            <a:avLst/>
          </a:prstGeom>
        </p:spPr>
        <p:txBody>
          <a:bodyPr vert="horz" wrap="square" lIns="0" tIns="28575" rIns="0" bIns="0" rtlCol="0">
            <a:spAutoFit/>
          </a:bodyPr>
          <a:lstStyle/>
          <a:p>
            <a:pPr marL="84455" marR="123825" lvl="0" indent="0" algn="l" defTabSz="914400" rtl="0" eaLnBrk="1" fontAlgn="auto" latinLnBrk="0" hangingPunct="1">
              <a:lnSpc>
                <a:spcPts val="2090"/>
              </a:lnSpc>
              <a:spcBef>
                <a:spcPts val="225"/>
              </a:spcBef>
              <a:spcAft>
                <a:spcPts val="0"/>
              </a:spcAft>
              <a:buClrTx/>
              <a:buSzTx/>
              <a:buFontTx/>
              <a:buNone/>
              <a:tabLst>
                <a:tab pos="1522730" algn="l"/>
              </a:tabLst>
              <a:defRPr/>
            </a:pPr>
            <a:r>
              <a:rPr kumimoji="0" sz="1400" b="0" i="0" u="none" strike="noStrike" kern="0" cap="none" spc="-10" normalizeH="0" baseline="0" noProof="0" dirty="0">
                <a:ln>
                  <a:noFill/>
                </a:ln>
                <a:solidFill>
                  <a:srgbClr val="FFFFFF"/>
                </a:solidFill>
                <a:effectLst/>
                <a:uLnTx/>
                <a:uFillTx/>
                <a:latin typeface="Calibri"/>
                <a:ea typeface="+mn-ea"/>
                <a:cs typeface="Calibri"/>
              </a:rPr>
              <a:t>Spokesperson:</a:t>
            </a:r>
            <a:r>
              <a:rPr kumimoji="0" sz="1400" b="0" i="0" u="none" strike="noStrike" kern="0" cap="none" spc="-25" normalizeH="0" baseline="0" noProof="0" dirty="0">
                <a:ln>
                  <a:noFill/>
                </a:ln>
                <a:solidFill>
                  <a:srgbClr val="FFFFFF"/>
                </a:solidFill>
                <a:effectLst/>
                <a:uLnTx/>
                <a:uFillTx/>
                <a:latin typeface="Calibri"/>
                <a:ea typeface="+mn-ea"/>
                <a:cs typeface="Calibri"/>
              </a:rPr>
              <a:t> </a:t>
            </a:r>
            <a:r>
              <a:rPr kumimoji="0" lang="de-DE" sz="1400" b="0" i="0" u="none" strike="noStrike" kern="0" cap="none" spc="-25" normalizeH="0" baseline="0" noProof="0" dirty="0">
                <a:ln>
                  <a:noFill/>
                </a:ln>
                <a:solidFill>
                  <a:srgbClr val="FFFFFF"/>
                </a:solidFill>
                <a:effectLst/>
                <a:uLnTx/>
                <a:uFillTx/>
                <a:latin typeface="Calibri"/>
                <a:ea typeface="+mn-ea"/>
                <a:cs typeface="Calibri"/>
              </a:rPr>
              <a:t>  </a:t>
            </a:r>
            <a:r>
              <a:rPr kumimoji="0" sz="1200" b="0" i="0" u="none" strike="noStrike" kern="0" cap="none" spc="0" normalizeH="0" baseline="0" noProof="0" dirty="0">
                <a:ln>
                  <a:noFill/>
                </a:ln>
                <a:solidFill>
                  <a:srgbClr val="FFFFFF"/>
                </a:solidFill>
                <a:effectLst/>
                <a:uLnTx/>
                <a:uFillTx/>
                <a:latin typeface="Calibri"/>
                <a:ea typeface="+mn-ea"/>
                <a:cs typeface="Calibri"/>
              </a:rPr>
              <a:t>M.</a:t>
            </a:r>
            <a:r>
              <a:rPr kumimoji="0" sz="1200" b="0" i="0" u="none" strike="noStrike" kern="0" cap="none" spc="-35" normalizeH="0" baseline="0" noProof="0" dirty="0">
                <a:ln>
                  <a:noFill/>
                </a:ln>
                <a:solidFill>
                  <a:srgbClr val="FFFFFF"/>
                </a:solidFill>
                <a:effectLst/>
                <a:uLnTx/>
                <a:uFillTx/>
                <a:latin typeface="Calibri"/>
                <a:ea typeface="+mn-ea"/>
                <a:cs typeface="Calibri"/>
              </a:rPr>
              <a:t> </a:t>
            </a:r>
            <a:r>
              <a:rPr kumimoji="0" sz="1200" b="0" i="0" u="none" strike="noStrike" kern="0" cap="none" spc="-10" normalizeH="0" baseline="0" noProof="0" dirty="0">
                <a:ln>
                  <a:noFill/>
                </a:ln>
                <a:solidFill>
                  <a:srgbClr val="FFFFFF"/>
                </a:solidFill>
                <a:effectLst/>
                <a:uLnTx/>
                <a:uFillTx/>
                <a:latin typeface="Calibri"/>
                <a:ea typeface="+mn-ea"/>
                <a:cs typeface="Calibri"/>
              </a:rPr>
              <a:t>Punturo </a:t>
            </a:r>
            <a:r>
              <a:rPr kumimoji="0" sz="1400" b="0" i="0" u="none" strike="noStrike" kern="0" cap="none" spc="-10" normalizeH="0" baseline="0" noProof="0" dirty="0">
                <a:ln>
                  <a:noFill/>
                </a:ln>
                <a:solidFill>
                  <a:srgbClr val="FFFFFF"/>
                </a:solidFill>
                <a:effectLst/>
                <a:uLnTx/>
                <a:uFillTx/>
                <a:latin typeface="Calibri"/>
                <a:ea typeface="+mn-ea"/>
                <a:cs typeface="Calibri"/>
              </a:rPr>
              <a:t>Deputy:</a:t>
            </a:r>
            <a:r>
              <a:rPr kumimoji="0" sz="1400" b="0" i="0" u="none" strike="noStrike" kern="0" cap="none" spc="0" normalizeH="0" baseline="0" noProof="0" dirty="0">
                <a:ln>
                  <a:noFill/>
                </a:ln>
                <a:solidFill>
                  <a:srgbClr val="FFFFFF"/>
                </a:solidFill>
                <a:effectLst/>
                <a:uLnTx/>
                <a:uFillTx/>
                <a:latin typeface="Calibri"/>
                <a:ea typeface="+mn-ea"/>
                <a:cs typeface="Calibri"/>
              </a:rPr>
              <a:t>	</a:t>
            </a:r>
            <a:r>
              <a:rPr kumimoji="0" sz="1200" b="0" i="0" u="none" strike="noStrike" kern="0" cap="none" spc="-10" normalizeH="0" baseline="0" noProof="0" dirty="0">
                <a:ln>
                  <a:noFill/>
                </a:ln>
                <a:solidFill>
                  <a:srgbClr val="FFFFFF"/>
                </a:solidFill>
                <a:effectLst/>
                <a:uLnTx/>
                <a:uFillTx/>
                <a:latin typeface="Calibri"/>
                <a:ea typeface="+mn-ea"/>
                <a:cs typeface="Calibri"/>
              </a:rPr>
              <a:t>H.Lück</a:t>
            </a:r>
            <a:endParaRPr kumimoji="0" sz="1400" b="0" i="0" u="none" strike="noStrike" kern="0" cap="none" spc="0" normalizeH="0" baseline="0" noProof="0" dirty="0">
              <a:ln>
                <a:noFill/>
              </a:ln>
              <a:solidFill>
                <a:sysClr val="windowText" lastClr="000000"/>
              </a:solidFill>
              <a:effectLst/>
              <a:uLnTx/>
              <a:uFillTx/>
              <a:latin typeface="Calibri"/>
              <a:ea typeface="+mn-ea"/>
              <a:cs typeface="Calibri"/>
            </a:endParaRPr>
          </a:p>
        </p:txBody>
      </p:sp>
      <p:grpSp>
        <p:nvGrpSpPr>
          <p:cNvPr id="29" name="object 27">
            <a:extLst>
              <a:ext uri="{FF2B5EF4-FFF2-40B4-BE49-F238E27FC236}">
                <a16:creationId xmlns:a16="http://schemas.microsoft.com/office/drawing/2014/main" id="{5B650751-55FB-44F0-8530-8EBFA0EBFB20}"/>
              </a:ext>
            </a:extLst>
          </p:cNvPr>
          <p:cNvGrpSpPr/>
          <p:nvPr/>
        </p:nvGrpSpPr>
        <p:grpSpPr>
          <a:xfrm>
            <a:off x="9729039" y="1505806"/>
            <a:ext cx="1708177" cy="682663"/>
            <a:chOff x="10061161" y="1293276"/>
            <a:chExt cx="1870710" cy="783590"/>
          </a:xfrm>
        </p:grpSpPr>
        <p:sp>
          <p:nvSpPr>
            <p:cNvPr id="30" name="object 28">
              <a:extLst>
                <a:ext uri="{FF2B5EF4-FFF2-40B4-BE49-F238E27FC236}">
                  <a16:creationId xmlns:a16="http://schemas.microsoft.com/office/drawing/2014/main" id="{1FD5CAE4-2C8A-42C1-9A99-37B2B5929BCB}"/>
                </a:ext>
              </a:extLst>
            </p:cNvPr>
            <p:cNvSpPr/>
            <p:nvPr/>
          </p:nvSpPr>
          <p:spPr>
            <a:xfrm>
              <a:off x="10067511" y="1299626"/>
              <a:ext cx="1858010" cy="770890"/>
            </a:xfrm>
            <a:custGeom>
              <a:avLst/>
              <a:gdLst/>
              <a:ahLst/>
              <a:cxnLst/>
              <a:rect l="l" t="t" r="r" b="b"/>
              <a:pathLst>
                <a:path w="1858009" h="770889">
                  <a:moveTo>
                    <a:pt x="1857789" y="0"/>
                  </a:moveTo>
                  <a:lnTo>
                    <a:pt x="0" y="0"/>
                  </a:lnTo>
                  <a:lnTo>
                    <a:pt x="0" y="770465"/>
                  </a:lnTo>
                  <a:lnTo>
                    <a:pt x="1857789" y="770465"/>
                  </a:lnTo>
                  <a:lnTo>
                    <a:pt x="1857789" y="0"/>
                  </a:lnTo>
                  <a:close/>
                </a:path>
              </a:pathLst>
            </a:custGeom>
            <a:solidFill>
              <a:srgbClr val="5482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1" name="object 29">
              <a:extLst>
                <a:ext uri="{FF2B5EF4-FFF2-40B4-BE49-F238E27FC236}">
                  <a16:creationId xmlns:a16="http://schemas.microsoft.com/office/drawing/2014/main" id="{08202A65-1578-43DA-812C-F26B521F7E10}"/>
                </a:ext>
              </a:extLst>
            </p:cNvPr>
            <p:cNvSpPr/>
            <p:nvPr/>
          </p:nvSpPr>
          <p:spPr>
            <a:xfrm>
              <a:off x="10067511" y="1299626"/>
              <a:ext cx="1858010" cy="770890"/>
            </a:xfrm>
            <a:custGeom>
              <a:avLst/>
              <a:gdLst/>
              <a:ahLst/>
              <a:cxnLst/>
              <a:rect l="l" t="t" r="r" b="b"/>
              <a:pathLst>
                <a:path w="1858009" h="770889">
                  <a:moveTo>
                    <a:pt x="0" y="0"/>
                  </a:moveTo>
                  <a:lnTo>
                    <a:pt x="1857789" y="0"/>
                  </a:lnTo>
                  <a:lnTo>
                    <a:pt x="1857789" y="770466"/>
                  </a:lnTo>
                  <a:lnTo>
                    <a:pt x="0" y="770466"/>
                  </a:lnTo>
                  <a:lnTo>
                    <a:pt x="0" y="0"/>
                  </a:lnTo>
                  <a:close/>
                </a:path>
              </a:pathLst>
            </a:custGeom>
            <a:ln w="12700">
              <a:solidFill>
                <a:srgbClr val="172C5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32" name="object 30">
            <a:extLst>
              <a:ext uri="{FF2B5EF4-FFF2-40B4-BE49-F238E27FC236}">
                <a16:creationId xmlns:a16="http://schemas.microsoft.com/office/drawing/2014/main" id="{16B3FC54-45FC-4910-9D92-EFAC059DC5B0}"/>
              </a:ext>
            </a:extLst>
          </p:cNvPr>
          <p:cNvSpPr txBox="1"/>
          <p:nvPr/>
        </p:nvSpPr>
        <p:spPr>
          <a:xfrm>
            <a:off x="9988852" y="1552113"/>
            <a:ext cx="1150381" cy="566822"/>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1400" b="0" i="0" u="none" strike="noStrike" kern="0" cap="none" spc="-25" normalizeH="0" baseline="0" noProof="0" dirty="0">
                <a:ln>
                  <a:noFill/>
                </a:ln>
                <a:solidFill>
                  <a:srgbClr val="FFFFFF"/>
                </a:solidFill>
                <a:effectLst/>
                <a:uLnTx/>
                <a:uFillTx/>
                <a:latin typeface="Calibri"/>
                <a:ea typeface="+mn-ea"/>
                <a:cs typeface="Calibri"/>
              </a:rPr>
              <a:t>CB</a:t>
            </a:r>
            <a:endParaRPr kumimoji="0" sz="1400" b="0" i="0" u="none" strike="noStrike" kern="0" cap="none" spc="0" normalizeH="0" baseline="0" noProof="0" dirty="0">
              <a:ln>
                <a:noFill/>
              </a:ln>
              <a:solidFill>
                <a:sysClr val="windowText" lastClr="000000"/>
              </a:solidFill>
              <a:effectLst/>
              <a:uLnTx/>
              <a:uFillTx/>
              <a:latin typeface="Calibri"/>
              <a:ea typeface="+mn-ea"/>
              <a:cs typeface="Calibri"/>
            </a:endParaRPr>
          </a:p>
          <a:p>
            <a:pPr marL="0" marR="0" lvl="0" indent="0" algn="ctr" defTabSz="914400" rtl="0" eaLnBrk="1" fontAlgn="auto" latinLnBrk="0" hangingPunct="1">
              <a:lnSpc>
                <a:spcPct val="100000"/>
              </a:lnSpc>
              <a:spcBef>
                <a:spcPts val="20"/>
              </a:spcBef>
              <a:spcAft>
                <a:spcPts val="0"/>
              </a:spcAft>
              <a:buClrTx/>
              <a:buSzTx/>
              <a:buFontTx/>
              <a:buNone/>
              <a:tabLst/>
              <a:defRPr/>
            </a:pPr>
            <a:r>
              <a:rPr kumimoji="0" sz="1050" b="0" i="0" u="none" strike="noStrike" kern="0" cap="none" spc="-10" normalizeH="0" baseline="0" noProof="0" dirty="0">
                <a:ln>
                  <a:noFill/>
                </a:ln>
                <a:solidFill>
                  <a:srgbClr val="FFFFFF"/>
                </a:solidFill>
                <a:effectLst/>
                <a:uLnTx/>
                <a:uFillTx/>
                <a:latin typeface="Calibri"/>
                <a:ea typeface="+mn-ea"/>
                <a:cs typeface="Calibri"/>
              </a:rPr>
              <a:t>Collaboration</a:t>
            </a:r>
            <a:r>
              <a:rPr kumimoji="0" sz="1050" b="0" i="0" u="none" strike="noStrike" kern="0" cap="none" spc="10" normalizeH="0" baseline="0" noProof="0" dirty="0">
                <a:ln>
                  <a:noFill/>
                </a:ln>
                <a:solidFill>
                  <a:srgbClr val="FFFFFF"/>
                </a:solidFill>
                <a:effectLst/>
                <a:uLnTx/>
                <a:uFillTx/>
                <a:latin typeface="Calibri"/>
                <a:ea typeface="+mn-ea"/>
                <a:cs typeface="Calibri"/>
              </a:rPr>
              <a:t> </a:t>
            </a:r>
            <a:r>
              <a:rPr kumimoji="0" sz="1050" b="0" i="0" u="none" strike="noStrike" kern="0" cap="none" spc="-20" normalizeH="0" baseline="0" noProof="0" dirty="0">
                <a:ln>
                  <a:noFill/>
                </a:ln>
                <a:solidFill>
                  <a:srgbClr val="FFFFFF"/>
                </a:solidFill>
                <a:effectLst/>
                <a:uLnTx/>
                <a:uFillTx/>
                <a:latin typeface="Calibri"/>
                <a:ea typeface="+mn-ea"/>
                <a:cs typeface="Calibri"/>
              </a:rPr>
              <a:t>Board</a:t>
            </a:r>
            <a:endParaRPr kumimoji="0" lang="de-DE" sz="1050" b="0" i="0" u="none" strike="noStrike" kern="0" cap="none" spc="-20" normalizeH="0" baseline="0" noProof="0" dirty="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20"/>
              </a:spcBef>
              <a:spcAft>
                <a:spcPts val="0"/>
              </a:spcAft>
              <a:buClrTx/>
              <a:buSzTx/>
              <a:buFontTx/>
              <a:buNone/>
              <a:tabLst/>
              <a:defRPr/>
            </a:pPr>
            <a:r>
              <a:rPr kumimoji="0" lang="de-DE" sz="1050" b="0" i="0" u="none" strike="noStrike" kern="0" cap="none" spc="-20" normalizeH="0" baseline="0" noProof="0" dirty="0">
                <a:ln>
                  <a:noFill/>
                </a:ln>
                <a:solidFill>
                  <a:srgbClr val="FFFFFF"/>
                </a:solidFill>
                <a:effectLst/>
                <a:uLnTx/>
                <a:uFillTx/>
                <a:latin typeface="Calibri"/>
                <a:ea typeface="+mn-ea"/>
                <a:cs typeface="Calibri"/>
              </a:rPr>
              <a:t>E. Coccia</a:t>
            </a:r>
            <a:endParaRPr kumimoji="0" sz="1050" b="0"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39" name="object 37">
            <a:extLst>
              <a:ext uri="{FF2B5EF4-FFF2-40B4-BE49-F238E27FC236}">
                <a16:creationId xmlns:a16="http://schemas.microsoft.com/office/drawing/2014/main" id="{5134793B-B791-4E45-B536-D176ECBC4E1B}"/>
              </a:ext>
            </a:extLst>
          </p:cNvPr>
          <p:cNvSpPr txBox="1"/>
          <p:nvPr/>
        </p:nvSpPr>
        <p:spPr>
          <a:xfrm>
            <a:off x="8304235" y="1025697"/>
            <a:ext cx="2328801" cy="25904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de-DE" sz="1600" b="1" i="0" u="none" strike="noStrike" kern="0" cap="none" spc="0" normalizeH="0" baseline="0" noProof="0" dirty="0">
                <a:ln>
                  <a:noFill/>
                </a:ln>
                <a:solidFill>
                  <a:srgbClr val="FFFFFF"/>
                </a:solidFill>
                <a:effectLst/>
                <a:uLnTx/>
                <a:uFillTx/>
                <a:latin typeface="Calibri"/>
                <a:ea typeface="+mn-ea"/>
                <a:cs typeface="Calibri"/>
              </a:rPr>
              <a:t>ETC: </a:t>
            </a:r>
            <a:r>
              <a:rPr kumimoji="0" sz="1600" b="1" i="0" u="none" strike="noStrike" kern="0" cap="none" spc="0" normalizeH="0" baseline="0" noProof="0" dirty="0">
                <a:ln>
                  <a:noFill/>
                </a:ln>
                <a:solidFill>
                  <a:srgbClr val="FFFFFF"/>
                </a:solidFill>
                <a:effectLst/>
                <a:uLnTx/>
                <a:uFillTx/>
                <a:latin typeface="Calibri"/>
                <a:ea typeface="+mn-ea"/>
                <a:cs typeface="Calibri"/>
              </a:rPr>
              <a:t>ET</a:t>
            </a:r>
            <a:r>
              <a:rPr kumimoji="0" sz="1600" b="1" i="0" u="none" strike="noStrike" kern="0" cap="none" spc="-20" normalizeH="0" baseline="0" noProof="0" dirty="0">
                <a:ln>
                  <a:noFill/>
                </a:ln>
                <a:solidFill>
                  <a:srgbClr val="FFFFFF"/>
                </a:solidFill>
                <a:effectLst/>
                <a:uLnTx/>
                <a:uFillTx/>
                <a:latin typeface="Calibri"/>
                <a:ea typeface="+mn-ea"/>
                <a:cs typeface="Calibri"/>
              </a:rPr>
              <a:t> </a:t>
            </a:r>
            <a:r>
              <a:rPr kumimoji="0" sz="1600" b="1" i="0" u="none" strike="noStrike" kern="0" cap="none" spc="-10" normalizeH="0" baseline="0" noProof="0" dirty="0">
                <a:ln>
                  <a:noFill/>
                </a:ln>
                <a:solidFill>
                  <a:srgbClr val="FFFFFF"/>
                </a:solidFill>
                <a:effectLst/>
                <a:uLnTx/>
                <a:uFillTx/>
                <a:latin typeface="Calibri"/>
                <a:ea typeface="+mn-ea"/>
                <a:cs typeface="Calibri"/>
              </a:rPr>
              <a:t>Collaboration</a:t>
            </a:r>
            <a:endParaRPr kumimoji="0" sz="1600" b="1"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42" name="object 40">
            <a:extLst>
              <a:ext uri="{FF2B5EF4-FFF2-40B4-BE49-F238E27FC236}">
                <a16:creationId xmlns:a16="http://schemas.microsoft.com/office/drawing/2014/main" id="{49F91226-F71D-49D1-B8A8-3CAD96F2C56B}"/>
              </a:ext>
            </a:extLst>
          </p:cNvPr>
          <p:cNvSpPr/>
          <p:nvPr/>
        </p:nvSpPr>
        <p:spPr>
          <a:xfrm>
            <a:off x="9413408" y="1739635"/>
            <a:ext cx="405881" cy="188691"/>
          </a:xfrm>
          <a:custGeom>
            <a:avLst/>
            <a:gdLst/>
            <a:ahLst/>
            <a:cxnLst/>
            <a:rect l="l" t="t" r="r" b="b"/>
            <a:pathLst>
              <a:path w="444500" h="266064">
                <a:moveTo>
                  <a:pt x="0" y="132810"/>
                </a:moveTo>
                <a:lnTo>
                  <a:pt x="132810" y="0"/>
                </a:lnTo>
                <a:lnTo>
                  <a:pt x="132810" y="66405"/>
                </a:lnTo>
                <a:lnTo>
                  <a:pt x="311689" y="66405"/>
                </a:lnTo>
                <a:lnTo>
                  <a:pt x="311689" y="0"/>
                </a:lnTo>
                <a:lnTo>
                  <a:pt x="444500" y="132810"/>
                </a:lnTo>
                <a:lnTo>
                  <a:pt x="311689" y="265621"/>
                </a:lnTo>
                <a:lnTo>
                  <a:pt x="311689" y="199215"/>
                </a:lnTo>
                <a:lnTo>
                  <a:pt x="132810" y="199215"/>
                </a:lnTo>
                <a:lnTo>
                  <a:pt x="132810" y="265621"/>
                </a:lnTo>
                <a:lnTo>
                  <a:pt x="0" y="132810"/>
                </a:lnTo>
                <a:close/>
              </a:path>
            </a:pathLst>
          </a:custGeom>
          <a:solidFill>
            <a:schemeClr val="bg1"/>
          </a:solidFill>
          <a:ln w="12700">
            <a:solidFill>
              <a:srgbClr val="172C5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3" name="object 53">
            <a:extLst>
              <a:ext uri="{FF2B5EF4-FFF2-40B4-BE49-F238E27FC236}">
                <a16:creationId xmlns:a16="http://schemas.microsoft.com/office/drawing/2014/main" id="{99E268C2-BE76-4A1C-AAE0-AD264CAE1DFC}"/>
              </a:ext>
            </a:extLst>
          </p:cNvPr>
          <p:cNvSpPr/>
          <p:nvPr/>
        </p:nvSpPr>
        <p:spPr>
          <a:xfrm>
            <a:off x="7342564" y="6606994"/>
            <a:ext cx="4340177" cy="215476"/>
          </a:xfrm>
          <a:custGeom>
            <a:avLst/>
            <a:gdLst/>
            <a:ahLst/>
            <a:cxnLst/>
            <a:rect l="l" t="t" r="r" b="b"/>
            <a:pathLst>
              <a:path w="2087245" h="194945">
                <a:moveTo>
                  <a:pt x="2087034" y="0"/>
                </a:moveTo>
                <a:lnTo>
                  <a:pt x="0" y="0"/>
                </a:lnTo>
                <a:lnTo>
                  <a:pt x="0" y="194734"/>
                </a:lnTo>
                <a:lnTo>
                  <a:pt x="2087034" y="194734"/>
                </a:lnTo>
                <a:lnTo>
                  <a:pt x="2087034" y="0"/>
                </a:lnTo>
                <a:close/>
              </a:path>
            </a:pathLst>
          </a:custGeom>
          <a:solidFill>
            <a:srgbClr val="4472C4"/>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0" cap="none" spc="0" normalizeH="0" baseline="0" noProof="0" dirty="0">
                <a:ln>
                  <a:noFill/>
                </a:ln>
                <a:solidFill>
                  <a:schemeClr val="bg1"/>
                </a:solidFill>
                <a:effectLst/>
                <a:uLnTx/>
                <a:uFillTx/>
                <a:latin typeface="Calibri"/>
                <a:ea typeface="+mn-ea"/>
                <a:cs typeface="+mn-cs"/>
              </a:rPr>
              <a:t>Private Companies</a:t>
            </a:r>
            <a:endParaRPr kumimoji="0" sz="1100" b="0" i="0" u="none" strike="noStrike" kern="0" cap="none" spc="0" normalizeH="0" baseline="0" noProof="0" dirty="0">
              <a:ln>
                <a:noFill/>
              </a:ln>
              <a:solidFill>
                <a:schemeClr val="bg1"/>
              </a:solidFill>
              <a:effectLst/>
              <a:uLnTx/>
              <a:uFillTx/>
              <a:latin typeface="Calibri"/>
              <a:ea typeface="+mn-ea"/>
              <a:cs typeface="+mn-cs"/>
            </a:endParaRPr>
          </a:p>
        </p:txBody>
      </p:sp>
      <p:sp>
        <p:nvSpPr>
          <p:cNvPr id="60" name="object 60">
            <a:extLst>
              <a:ext uri="{FF2B5EF4-FFF2-40B4-BE49-F238E27FC236}">
                <a16:creationId xmlns:a16="http://schemas.microsoft.com/office/drawing/2014/main" id="{63B20A97-CEAB-43EE-B080-0CC87EEFEA20}"/>
              </a:ext>
            </a:extLst>
          </p:cNvPr>
          <p:cNvSpPr txBox="1"/>
          <p:nvPr/>
        </p:nvSpPr>
        <p:spPr>
          <a:xfrm>
            <a:off x="8040754" y="5708122"/>
            <a:ext cx="1799210" cy="22826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Calibri"/>
                <a:ea typeface="+mn-ea"/>
                <a:cs typeface="Calibri"/>
              </a:rPr>
              <a:t>National</a:t>
            </a:r>
            <a:r>
              <a:rPr kumimoji="0" sz="1400" b="1" i="0" u="none" strike="noStrike" kern="0" cap="none" spc="-60" normalizeH="0" baseline="0" noProof="0" dirty="0">
                <a:ln>
                  <a:noFill/>
                </a:ln>
                <a:solidFill>
                  <a:sysClr val="windowText" lastClr="000000"/>
                </a:solidFill>
                <a:effectLst/>
                <a:uLnTx/>
                <a:uFillTx/>
                <a:latin typeface="Calibri"/>
                <a:ea typeface="+mn-ea"/>
                <a:cs typeface="Calibri"/>
              </a:rPr>
              <a:t> </a:t>
            </a:r>
            <a:r>
              <a:rPr kumimoji="0" sz="1400" b="1" i="0" u="none" strike="noStrike" kern="0" cap="none" spc="0" normalizeH="0" baseline="0" noProof="0" dirty="0">
                <a:ln>
                  <a:noFill/>
                </a:ln>
                <a:solidFill>
                  <a:sysClr val="windowText" lastClr="000000"/>
                </a:solidFill>
                <a:effectLst/>
                <a:uLnTx/>
                <a:uFillTx/>
                <a:latin typeface="Calibri"/>
                <a:ea typeface="+mn-ea"/>
                <a:cs typeface="Calibri"/>
              </a:rPr>
              <a:t>Host</a:t>
            </a:r>
            <a:r>
              <a:rPr kumimoji="0" sz="1400"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1400" b="1" i="0" u="none" strike="noStrike" kern="0" cap="none" spc="-20" normalizeH="0" baseline="0" noProof="0" dirty="0">
                <a:ln>
                  <a:noFill/>
                </a:ln>
                <a:solidFill>
                  <a:sysClr val="windowText" lastClr="000000"/>
                </a:solidFill>
                <a:effectLst/>
                <a:uLnTx/>
                <a:uFillTx/>
                <a:latin typeface="Calibri"/>
                <a:ea typeface="+mn-ea"/>
                <a:cs typeface="Calibri"/>
              </a:rPr>
              <a:t>Teams</a:t>
            </a:r>
            <a:endParaRPr kumimoji="0" sz="1400" b="0" i="0" u="none" strike="noStrike" kern="0" cap="none" spc="0" normalizeH="0" baseline="0" noProof="0" dirty="0">
              <a:ln>
                <a:noFill/>
              </a:ln>
              <a:solidFill>
                <a:sysClr val="windowText" lastClr="000000"/>
              </a:solidFill>
              <a:effectLst/>
              <a:uLnTx/>
              <a:uFillTx/>
              <a:latin typeface="Calibri"/>
              <a:ea typeface="+mn-ea"/>
              <a:cs typeface="Calibri"/>
            </a:endParaRPr>
          </a:p>
        </p:txBody>
      </p:sp>
      <p:cxnSp>
        <p:nvCxnSpPr>
          <p:cNvPr id="64" name="Gerader Verbinder 63">
            <a:extLst>
              <a:ext uri="{FF2B5EF4-FFF2-40B4-BE49-F238E27FC236}">
                <a16:creationId xmlns:a16="http://schemas.microsoft.com/office/drawing/2014/main" id="{75EBD237-6123-4C12-80FD-E243F19EED06}"/>
              </a:ext>
            </a:extLst>
          </p:cNvPr>
          <p:cNvCxnSpPr>
            <a:cxnSpLocks/>
          </p:cNvCxnSpPr>
          <p:nvPr/>
        </p:nvCxnSpPr>
        <p:spPr>
          <a:xfrm>
            <a:off x="1602383" y="3541467"/>
            <a:ext cx="0" cy="440729"/>
          </a:xfrm>
          <a:prstGeom prst="line">
            <a:avLst/>
          </a:prstGeom>
          <a:ln w="920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Gerader Verbinder 64">
            <a:extLst>
              <a:ext uri="{FF2B5EF4-FFF2-40B4-BE49-F238E27FC236}">
                <a16:creationId xmlns:a16="http://schemas.microsoft.com/office/drawing/2014/main" id="{999A6784-9A96-4BC0-A790-7F2ECFCB9B41}"/>
              </a:ext>
            </a:extLst>
          </p:cNvPr>
          <p:cNvCxnSpPr/>
          <p:nvPr/>
        </p:nvCxnSpPr>
        <p:spPr>
          <a:xfrm>
            <a:off x="3567938" y="3535483"/>
            <a:ext cx="0" cy="440729"/>
          </a:xfrm>
          <a:prstGeom prst="line">
            <a:avLst/>
          </a:prstGeom>
          <a:ln w="920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539A62B3-50D0-4D70-A371-66F8668FBB4F}"/>
              </a:ext>
            </a:extLst>
          </p:cNvPr>
          <p:cNvCxnSpPr/>
          <p:nvPr/>
        </p:nvCxnSpPr>
        <p:spPr>
          <a:xfrm>
            <a:off x="3086110" y="4942387"/>
            <a:ext cx="0" cy="512474"/>
          </a:xfrm>
          <a:prstGeom prst="line">
            <a:avLst/>
          </a:prstGeom>
          <a:ln w="920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5F2B6AB5-F241-4D85-8B19-A7D0CD0AA5C1}"/>
              </a:ext>
            </a:extLst>
          </p:cNvPr>
          <p:cNvCxnSpPr/>
          <p:nvPr/>
        </p:nvCxnSpPr>
        <p:spPr>
          <a:xfrm>
            <a:off x="3566505" y="4617630"/>
            <a:ext cx="0" cy="355569"/>
          </a:xfrm>
          <a:prstGeom prst="line">
            <a:avLst/>
          </a:prstGeom>
          <a:ln w="920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Gerader Verbinder 67">
            <a:extLst>
              <a:ext uri="{FF2B5EF4-FFF2-40B4-BE49-F238E27FC236}">
                <a16:creationId xmlns:a16="http://schemas.microsoft.com/office/drawing/2014/main" id="{2FF9A221-8111-480D-A0C8-FC2EDEB66DE6}"/>
              </a:ext>
            </a:extLst>
          </p:cNvPr>
          <p:cNvCxnSpPr/>
          <p:nvPr/>
        </p:nvCxnSpPr>
        <p:spPr>
          <a:xfrm>
            <a:off x="4394442" y="4927327"/>
            <a:ext cx="0" cy="512474"/>
          </a:xfrm>
          <a:prstGeom prst="line">
            <a:avLst/>
          </a:prstGeom>
          <a:ln w="920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Gerader Verbinder 69">
            <a:extLst>
              <a:ext uri="{FF2B5EF4-FFF2-40B4-BE49-F238E27FC236}">
                <a16:creationId xmlns:a16="http://schemas.microsoft.com/office/drawing/2014/main" id="{16CA5242-B6B3-4920-AD18-7718A396475D}"/>
              </a:ext>
            </a:extLst>
          </p:cNvPr>
          <p:cNvCxnSpPr>
            <a:cxnSpLocks/>
          </p:cNvCxnSpPr>
          <p:nvPr/>
        </p:nvCxnSpPr>
        <p:spPr>
          <a:xfrm>
            <a:off x="1516528" y="4927327"/>
            <a:ext cx="2864369" cy="0"/>
          </a:xfrm>
          <a:prstGeom prst="line">
            <a:avLst/>
          </a:prstGeom>
          <a:ln w="92075" cap="sq">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object 16">
            <a:extLst>
              <a:ext uri="{FF2B5EF4-FFF2-40B4-BE49-F238E27FC236}">
                <a16:creationId xmlns:a16="http://schemas.microsoft.com/office/drawing/2014/main" id="{FAE944CE-0A7D-4ACA-B753-041B8B09C833}"/>
              </a:ext>
            </a:extLst>
          </p:cNvPr>
          <p:cNvSpPr txBox="1"/>
          <p:nvPr/>
        </p:nvSpPr>
        <p:spPr>
          <a:xfrm>
            <a:off x="2393389" y="5359623"/>
            <a:ext cx="1407104" cy="760959"/>
          </a:xfrm>
          <a:prstGeom prst="rect">
            <a:avLst/>
          </a:prstGeom>
          <a:solidFill>
            <a:srgbClr val="000000"/>
          </a:solidFill>
          <a:ln w="12700">
            <a:solidFill>
              <a:srgbClr val="172C51"/>
            </a:solidFill>
          </a:ln>
        </p:spPr>
        <p:txBody>
          <a:bodyPr vert="horz" wrap="square" lIns="0" tIns="72000" rIns="0" bIns="72000" rtlCol="0">
            <a:spAutoFit/>
          </a:bodyPr>
          <a:lstStyle/>
          <a:p>
            <a:pPr marL="210185"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dirty="0" err="1">
                <a:ln>
                  <a:noFill/>
                </a:ln>
                <a:solidFill>
                  <a:srgbClr val="FFFFFF"/>
                </a:solidFill>
                <a:effectLst/>
                <a:uLnTx/>
                <a:uFillTx/>
                <a:latin typeface="Calibri"/>
                <a:ea typeface="+mn-ea"/>
                <a:cs typeface="Calibri"/>
              </a:rPr>
              <a:t>Eng</a:t>
            </a:r>
            <a:r>
              <a:rPr kumimoji="0" lang="de-DE" sz="1400" b="0" i="0" u="none" strike="noStrike" kern="0" cap="none" spc="0" normalizeH="0" baseline="0" noProof="0" dirty="0" err="1">
                <a:ln>
                  <a:noFill/>
                </a:ln>
                <a:solidFill>
                  <a:srgbClr val="FFFFFF"/>
                </a:solidFill>
                <a:effectLst/>
                <a:uLnTx/>
                <a:uFillTx/>
                <a:latin typeface="Calibri"/>
                <a:ea typeface="+mn-ea"/>
                <a:cs typeface="Calibri"/>
              </a:rPr>
              <a:t>ineering</a:t>
            </a:r>
            <a:r>
              <a:rPr kumimoji="0" lang="de-DE" sz="1400" b="0" i="0" u="none" strike="noStrike" kern="0" cap="none" spc="0" normalizeH="0" baseline="0" noProof="0" dirty="0">
                <a:ln>
                  <a:noFill/>
                </a:ln>
                <a:solidFill>
                  <a:srgbClr val="FFFFFF"/>
                </a:solidFill>
                <a:effectLst/>
                <a:uLnTx/>
                <a:uFillTx/>
                <a:latin typeface="Calibri"/>
                <a:ea typeface="+mn-ea"/>
                <a:cs typeface="Calibri"/>
              </a:rPr>
              <a:t> </a:t>
            </a:r>
            <a:r>
              <a:rPr kumimoji="0" sz="1400" b="0" i="0" u="none" strike="noStrike" kern="0" cap="none" spc="-35" normalizeH="0" baseline="0" noProof="0" dirty="0">
                <a:ln>
                  <a:noFill/>
                </a:ln>
                <a:solidFill>
                  <a:srgbClr val="FFFFFF"/>
                </a:solidFill>
                <a:effectLst/>
                <a:uLnTx/>
                <a:uFillTx/>
                <a:latin typeface="Calibri"/>
                <a:ea typeface="+mn-ea"/>
                <a:cs typeface="Calibri"/>
              </a:rPr>
              <a:t> </a:t>
            </a:r>
            <a:r>
              <a:rPr kumimoji="0" sz="1400" b="0" i="0" u="none" strike="noStrike" kern="0" cap="none" spc="-20" normalizeH="0" baseline="0" noProof="0" dirty="0">
                <a:ln>
                  <a:noFill/>
                </a:ln>
                <a:solidFill>
                  <a:srgbClr val="FFFFFF"/>
                </a:solidFill>
                <a:effectLst/>
                <a:uLnTx/>
                <a:uFillTx/>
                <a:latin typeface="Calibri"/>
                <a:ea typeface="+mn-ea"/>
                <a:cs typeface="Calibri"/>
              </a:rPr>
              <a:t>Dep</a:t>
            </a:r>
            <a:r>
              <a:rPr kumimoji="0" lang="de-DE" sz="1400" b="0" i="0" u="none" strike="noStrike" kern="0" cap="none" spc="-20" normalizeH="0" baseline="0" noProof="0" dirty="0" err="1">
                <a:ln>
                  <a:noFill/>
                </a:ln>
                <a:solidFill>
                  <a:srgbClr val="FFFFFF"/>
                </a:solidFill>
                <a:effectLst/>
                <a:uLnTx/>
                <a:uFillTx/>
                <a:latin typeface="Calibri"/>
                <a:ea typeface="+mn-ea"/>
                <a:cs typeface="Calibri"/>
              </a:rPr>
              <a:t>artment</a:t>
            </a:r>
            <a:endParaRPr kumimoji="0" lang="de-DE" sz="1400" b="0" i="0" u="none" strike="noStrike" kern="0" cap="none" spc="-20" normalizeH="0" baseline="0" noProof="0" dirty="0">
              <a:ln>
                <a:noFill/>
              </a:ln>
              <a:solidFill>
                <a:srgbClr val="FFFFFF"/>
              </a:solidFill>
              <a:effectLst/>
              <a:uLnTx/>
              <a:uFillTx/>
              <a:latin typeface="Calibri"/>
              <a:ea typeface="+mn-ea"/>
              <a:cs typeface="Calibri"/>
            </a:endParaRPr>
          </a:p>
          <a:p>
            <a:pPr marL="210185"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0" cap="none" spc="-20" normalizeH="0" baseline="0" noProof="0" dirty="0">
                <a:ln>
                  <a:noFill/>
                </a:ln>
                <a:solidFill>
                  <a:srgbClr val="FFFFFF"/>
                </a:solidFill>
                <a:effectLst/>
                <a:uLnTx/>
                <a:uFillTx/>
                <a:latin typeface="Calibri"/>
                <a:ea typeface="+mn-ea"/>
                <a:cs typeface="Calibri"/>
              </a:rPr>
              <a:t>P. Wernecke</a:t>
            </a:r>
            <a:endParaRPr kumimoji="0" sz="1400" b="0"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19" name="object 17">
            <a:extLst>
              <a:ext uri="{FF2B5EF4-FFF2-40B4-BE49-F238E27FC236}">
                <a16:creationId xmlns:a16="http://schemas.microsoft.com/office/drawing/2014/main" id="{DF194610-8EF6-477B-A903-BADBFED12EE6}"/>
              </a:ext>
            </a:extLst>
          </p:cNvPr>
          <p:cNvSpPr txBox="1"/>
          <p:nvPr/>
        </p:nvSpPr>
        <p:spPr>
          <a:xfrm>
            <a:off x="3925375" y="5359623"/>
            <a:ext cx="961692" cy="760959"/>
          </a:xfrm>
          <a:prstGeom prst="rect">
            <a:avLst/>
          </a:prstGeom>
          <a:solidFill>
            <a:srgbClr val="000000"/>
          </a:solidFill>
          <a:ln w="12700">
            <a:solidFill>
              <a:srgbClr val="172C51"/>
            </a:solidFill>
          </a:ln>
        </p:spPr>
        <p:txBody>
          <a:bodyPr vert="horz" wrap="square" lIns="0" tIns="72000" rIns="0" bIns="72000" rtlCol="0">
            <a:spAutoFit/>
          </a:bodyPr>
          <a:lstStyle/>
          <a:p>
            <a:pPr marL="141605"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dirty="0">
                <a:ln>
                  <a:noFill/>
                </a:ln>
                <a:solidFill>
                  <a:srgbClr val="FFFFFF"/>
                </a:solidFill>
                <a:effectLst/>
                <a:uLnTx/>
                <a:uFillTx/>
                <a:latin typeface="Calibri"/>
                <a:ea typeface="+mn-ea"/>
                <a:cs typeface="Calibri"/>
              </a:rPr>
              <a:t>Project</a:t>
            </a:r>
            <a:r>
              <a:rPr kumimoji="0" sz="1400" b="0" i="0" u="none" strike="noStrike" kern="0" cap="none" spc="-65" normalizeH="0" baseline="0" noProof="0" dirty="0">
                <a:ln>
                  <a:noFill/>
                </a:ln>
                <a:solidFill>
                  <a:srgbClr val="FFFFFF"/>
                </a:solidFill>
                <a:effectLst/>
                <a:uLnTx/>
                <a:uFillTx/>
                <a:latin typeface="Calibri"/>
                <a:ea typeface="+mn-ea"/>
                <a:cs typeface="Calibri"/>
              </a:rPr>
              <a:t> </a:t>
            </a:r>
            <a:r>
              <a:rPr kumimoji="0" sz="1400" b="0" i="0" u="none" strike="noStrike" kern="0" cap="none" spc="-20" normalizeH="0" baseline="0" noProof="0" dirty="0">
                <a:ln>
                  <a:noFill/>
                </a:ln>
                <a:solidFill>
                  <a:srgbClr val="FFFFFF"/>
                </a:solidFill>
                <a:effectLst/>
                <a:uLnTx/>
                <a:uFillTx/>
                <a:latin typeface="Calibri"/>
                <a:ea typeface="+mn-ea"/>
                <a:cs typeface="Calibri"/>
              </a:rPr>
              <a:t>Off</a:t>
            </a:r>
            <a:r>
              <a:rPr kumimoji="0" lang="de-DE" sz="1400" b="0" i="0" u="none" strike="noStrike" kern="0" cap="none" spc="-20" normalizeH="0" baseline="0" noProof="0" dirty="0" err="1">
                <a:ln>
                  <a:noFill/>
                </a:ln>
                <a:solidFill>
                  <a:srgbClr val="FFFFFF"/>
                </a:solidFill>
                <a:effectLst/>
                <a:uLnTx/>
                <a:uFillTx/>
                <a:latin typeface="Calibri"/>
                <a:ea typeface="+mn-ea"/>
                <a:cs typeface="Calibri"/>
              </a:rPr>
              <a:t>ice</a:t>
            </a:r>
            <a:endParaRPr kumimoji="0" lang="de-DE" sz="1400" b="0" i="0" u="none" strike="noStrike" kern="0" cap="none" spc="-20" normalizeH="0" baseline="0" noProof="0" dirty="0">
              <a:ln>
                <a:noFill/>
              </a:ln>
              <a:solidFill>
                <a:srgbClr val="FFFFFF"/>
              </a:solidFill>
              <a:effectLst/>
              <a:uLnTx/>
              <a:uFillTx/>
              <a:latin typeface="Calibri"/>
              <a:ea typeface="+mn-ea"/>
              <a:cs typeface="Calibri"/>
            </a:endParaRPr>
          </a:p>
          <a:p>
            <a:pPr marL="141605"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0" cap="none" spc="-20" normalizeH="0" baseline="0" noProof="0" dirty="0">
                <a:ln>
                  <a:noFill/>
                </a:ln>
                <a:solidFill>
                  <a:srgbClr val="FFFFFF"/>
                </a:solidFill>
                <a:effectLst/>
                <a:uLnTx/>
                <a:uFillTx/>
                <a:latin typeface="Calibri"/>
                <a:ea typeface="+mn-ea"/>
                <a:cs typeface="Calibri"/>
              </a:rPr>
              <a:t>A. Variola</a:t>
            </a:r>
            <a:endParaRPr kumimoji="0" sz="1200" b="0" i="0" u="none" strike="noStrike" kern="0" cap="none" spc="0" normalizeH="0" baseline="0" noProof="0" dirty="0">
              <a:ln>
                <a:noFill/>
              </a:ln>
              <a:solidFill>
                <a:sysClr val="windowText" lastClr="000000"/>
              </a:solidFill>
              <a:effectLst/>
              <a:uLnTx/>
              <a:uFillTx/>
              <a:latin typeface="Calibri"/>
              <a:ea typeface="+mn-ea"/>
              <a:cs typeface="Calibri"/>
            </a:endParaRPr>
          </a:p>
        </p:txBody>
      </p:sp>
      <p:grpSp>
        <p:nvGrpSpPr>
          <p:cNvPr id="75" name="Gruppieren 74">
            <a:extLst>
              <a:ext uri="{FF2B5EF4-FFF2-40B4-BE49-F238E27FC236}">
                <a16:creationId xmlns:a16="http://schemas.microsoft.com/office/drawing/2014/main" id="{08DC0A75-BC38-46EC-B027-0031C5602333}"/>
              </a:ext>
            </a:extLst>
          </p:cNvPr>
          <p:cNvGrpSpPr/>
          <p:nvPr/>
        </p:nvGrpSpPr>
        <p:grpSpPr>
          <a:xfrm>
            <a:off x="5066353" y="2264965"/>
            <a:ext cx="1669908" cy="3074826"/>
            <a:chOff x="5127049" y="2062605"/>
            <a:chExt cx="1828800" cy="3529417"/>
          </a:xfrm>
        </p:grpSpPr>
        <p:sp>
          <p:nvSpPr>
            <p:cNvPr id="45" name="object 44">
              <a:extLst>
                <a:ext uri="{FF2B5EF4-FFF2-40B4-BE49-F238E27FC236}">
                  <a16:creationId xmlns:a16="http://schemas.microsoft.com/office/drawing/2014/main" id="{48493F85-7868-4AB0-A55E-66AA03A09FC9}"/>
                </a:ext>
              </a:extLst>
            </p:cNvPr>
            <p:cNvSpPr txBox="1"/>
            <p:nvPr/>
          </p:nvSpPr>
          <p:spPr>
            <a:xfrm>
              <a:off x="5127049" y="4988945"/>
              <a:ext cx="1828800" cy="603077"/>
            </a:xfrm>
            <a:prstGeom prst="rect">
              <a:avLst/>
            </a:prstGeom>
            <a:solidFill>
              <a:srgbClr val="C00903"/>
            </a:solidFill>
            <a:ln w="53975">
              <a:solidFill>
                <a:srgbClr val="172C51"/>
              </a:solidFill>
              <a:prstDash val="sysDot"/>
            </a:ln>
          </p:spPr>
          <p:txBody>
            <a:bodyPr vert="horz" wrap="square" lIns="0" tIns="0" rIns="0" bIns="0" rtlCol="0">
              <a:spAutoFit/>
            </a:bodyPr>
            <a:lstStyle/>
            <a:p>
              <a:pPr marL="133350" marR="0" lvl="0" indent="0" algn="l" defTabSz="914400" rtl="0" eaLnBrk="1" fontAlgn="auto" latinLnBrk="0" hangingPunct="1">
                <a:lnSpc>
                  <a:spcPts val="2135"/>
                </a:lnSpc>
                <a:spcBef>
                  <a:spcPts val="1930"/>
                </a:spcBef>
                <a:spcAft>
                  <a:spcPts val="0"/>
                </a:spcAft>
                <a:buClrTx/>
                <a:buSzTx/>
                <a:buFontTx/>
                <a:buNone/>
                <a:tabLst/>
                <a:defRPr/>
              </a:pPr>
              <a:r>
                <a:rPr kumimoji="0" sz="1400" b="1" i="0" u="none" strike="noStrike" kern="0" cap="none" spc="0" normalizeH="0" baseline="0" noProof="0" dirty="0">
                  <a:ln>
                    <a:noFill/>
                  </a:ln>
                  <a:solidFill>
                    <a:srgbClr val="FFFFFF"/>
                  </a:solidFill>
                  <a:effectLst/>
                  <a:uLnTx/>
                  <a:uFillTx/>
                  <a:latin typeface="Calibri"/>
                  <a:ea typeface="+mn-ea"/>
                  <a:cs typeface="Calibri"/>
                </a:rPr>
                <a:t>Civil</a:t>
              </a:r>
              <a:r>
                <a:rPr kumimoji="0" sz="1400" b="1" i="0" u="none" strike="noStrike" kern="0" cap="none" spc="-20" normalizeH="0" baseline="0" noProof="0" dirty="0">
                  <a:ln>
                    <a:noFill/>
                  </a:ln>
                  <a:solidFill>
                    <a:srgbClr val="FFFFFF"/>
                  </a:solidFill>
                  <a:effectLst/>
                  <a:uLnTx/>
                  <a:uFillTx/>
                  <a:latin typeface="Calibri"/>
                  <a:ea typeface="+mn-ea"/>
                  <a:cs typeface="Calibri"/>
                </a:rPr>
                <a:t> </a:t>
              </a:r>
              <a:r>
                <a:rPr kumimoji="0" sz="1400" b="1" i="0" u="none" strike="noStrike" kern="0" cap="none" spc="-10" normalizeH="0" baseline="0" noProof="0" dirty="0">
                  <a:ln>
                    <a:noFill/>
                  </a:ln>
                  <a:solidFill>
                    <a:srgbClr val="FFFFFF"/>
                  </a:solidFill>
                  <a:effectLst/>
                  <a:uLnTx/>
                  <a:uFillTx/>
                  <a:latin typeface="Calibri"/>
                  <a:ea typeface="+mn-ea"/>
                  <a:cs typeface="Calibri"/>
                </a:rPr>
                <a:t>Engineering</a:t>
              </a:r>
              <a:endParaRPr kumimoji="0" sz="1400" b="0" i="0" u="none" strike="noStrike" kern="0" cap="none" spc="0" normalizeH="0" baseline="0" noProof="0" dirty="0">
                <a:ln>
                  <a:noFill/>
                </a:ln>
                <a:solidFill>
                  <a:sysClr val="windowText" lastClr="000000"/>
                </a:solidFill>
                <a:effectLst/>
                <a:uLnTx/>
                <a:uFillTx/>
                <a:latin typeface="Calibri"/>
                <a:ea typeface="+mn-ea"/>
                <a:cs typeface="Calibri"/>
              </a:endParaRPr>
            </a:p>
            <a:p>
              <a:pPr marL="175895" marR="0" lvl="0" indent="0" algn="l" defTabSz="914400" rtl="0" eaLnBrk="1" fontAlgn="auto" latinLnBrk="0" hangingPunct="1">
                <a:lnSpc>
                  <a:spcPts val="2135"/>
                </a:lnSpc>
                <a:spcBef>
                  <a:spcPts val="0"/>
                </a:spcBef>
                <a:spcAft>
                  <a:spcPts val="0"/>
                </a:spcAft>
                <a:buClrTx/>
                <a:buSzTx/>
                <a:buFontTx/>
                <a:buNone/>
                <a:tabLst/>
                <a:defRPr/>
              </a:pPr>
              <a:r>
                <a:rPr kumimoji="0" sz="1400" b="0" i="0" u="none" strike="noStrike" kern="0" cap="none" spc="0" normalizeH="0" baseline="0" noProof="0" dirty="0">
                  <a:ln>
                    <a:noFill/>
                  </a:ln>
                  <a:solidFill>
                    <a:srgbClr val="FFFFFF"/>
                  </a:solidFill>
                  <a:effectLst/>
                  <a:uLnTx/>
                  <a:uFillTx/>
                  <a:latin typeface="Calibri"/>
                  <a:ea typeface="+mn-ea"/>
                  <a:cs typeface="Calibri"/>
                </a:rPr>
                <a:t>(CERN</a:t>
              </a:r>
              <a:r>
                <a:rPr kumimoji="0" sz="1400" b="0" i="0" u="none" strike="noStrike" kern="0" cap="none" spc="-35" normalizeH="0" baseline="0" noProof="0" dirty="0">
                  <a:ln>
                    <a:noFill/>
                  </a:ln>
                  <a:solidFill>
                    <a:srgbClr val="FFFFFF"/>
                  </a:solidFill>
                  <a:effectLst/>
                  <a:uLnTx/>
                  <a:uFillTx/>
                  <a:latin typeface="Calibri"/>
                  <a:ea typeface="+mn-ea"/>
                  <a:cs typeface="Calibri"/>
                </a:rPr>
                <a:t> </a:t>
              </a:r>
              <a:r>
                <a:rPr kumimoji="0" sz="1400" b="0" i="0" u="none" strike="noStrike" kern="0" cap="none" spc="-10" normalizeH="0" baseline="0" noProof="0" dirty="0">
                  <a:ln>
                    <a:noFill/>
                  </a:ln>
                  <a:solidFill>
                    <a:srgbClr val="FFFFFF"/>
                  </a:solidFill>
                  <a:effectLst/>
                  <a:uLnTx/>
                  <a:uFillTx/>
                  <a:latin typeface="Calibri"/>
                  <a:ea typeface="+mn-ea"/>
                  <a:cs typeface="Calibri"/>
                </a:rPr>
                <a:t>advisory)</a:t>
              </a:r>
              <a:endParaRPr kumimoji="0" sz="1400" b="0"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73" name="Rechteck 72">
              <a:extLst>
                <a:ext uri="{FF2B5EF4-FFF2-40B4-BE49-F238E27FC236}">
                  <a16:creationId xmlns:a16="http://schemas.microsoft.com/office/drawing/2014/main" id="{B04CEF6F-2904-4F14-BB74-B41BE0B40603}"/>
                </a:ext>
              </a:extLst>
            </p:cNvPr>
            <p:cNvSpPr/>
            <p:nvPr/>
          </p:nvSpPr>
          <p:spPr>
            <a:xfrm>
              <a:off x="5155958" y="2062605"/>
              <a:ext cx="1793608" cy="1621790"/>
            </a:xfrm>
            <a:prstGeom prst="rect">
              <a:avLst/>
            </a:prstGeom>
            <a:solidFill>
              <a:srgbClr val="C00A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err="1">
                  <a:ln>
                    <a:noFill/>
                  </a:ln>
                  <a:solidFill>
                    <a:prstClr val="white"/>
                  </a:solidFill>
                  <a:effectLst/>
                  <a:uLnTx/>
                  <a:uFillTx/>
                  <a:latin typeface="Calibri"/>
                  <a:ea typeface="+mn-ea"/>
                  <a:cs typeface="+mn-cs"/>
                </a:rPr>
                <a:t>Infradev</a:t>
              </a:r>
              <a:r>
                <a:rPr kumimoji="0" lang="de-DE" sz="1400" b="1" i="0" u="none" strike="noStrike" kern="1200" cap="none" spc="0" normalizeH="0" baseline="0" noProof="0" dirty="0">
                  <a:ln>
                    <a:noFill/>
                  </a:ln>
                  <a:solidFill>
                    <a:prstClr val="white"/>
                  </a:solidFill>
                  <a:effectLst/>
                  <a:uLnTx/>
                  <a:uFillTx/>
                  <a:latin typeface="Calibri"/>
                  <a:ea typeface="+mn-ea"/>
                  <a:cs typeface="+mn-cs"/>
                </a:rPr>
                <a:t> ET-PP</a:t>
              </a:r>
              <a:br>
                <a:rPr kumimoji="0" lang="de-DE" sz="1100" b="0" i="0" u="none" strike="noStrike" kern="1200" cap="none" spc="0" normalizeH="0" baseline="0" noProof="0" dirty="0">
                  <a:ln>
                    <a:noFill/>
                  </a:ln>
                  <a:solidFill>
                    <a:prstClr val="white"/>
                  </a:solidFill>
                  <a:effectLst/>
                  <a:uLnTx/>
                  <a:uFillTx/>
                  <a:latin typeface="Calibri"/>
                  <a:ea typeface="+mn-ea"/>
                  <a:cs typeface="+mn-cs"/>
                </a:rPr>
              </a:br>
              <a:r>
                <a:rPr kumimoji="0" lang="de-DE" sz="1100" b="0" i="0" u="none" strike="noStrike" kern="1200" cap="none" spc="0" normalizeH="0" baseline="0" noProof="0" dirty="0" err="1">
                  <a:ln>
                    <a:noFill/>
                  </a:ln>
                  <a:solidFill>
                    <a:prstClr val="white"/>
                  </a:solidFill>
                  <a:effectLst/>
                  <a:uLnTx/>
                  <a:uFillTx/>
                  <a:latin typeface="Calibri"/>
                  <a:ea typeface="+mn-ea"/>
                  <a:cs typeface="+mn-cs"/>
                </a:rPr>
                <a:t>Implementationplan</a:t>
              </a:r>
              <a:r>
                <a:rPr kumimoji="0" lang="de-DE" sz="1100" b="0" i="0" u="none" strike="noStrike" kern="1200" cap="none" spc="0" normalizeH="0" baseline="0" noProof="0" dirty="0">
                  <a:ln>
                    <a:noFill/>
                  </a:ln>
                  <a:solidFill>
                    <a:prstClr val="white"/>
                  </a:solidFill>
                  <a:effectLst/>
                  <a:uLnTx/>
                  <a:uFillTx/>
                  <a:latin typeface="Calibri"/>
                  <a:ea typeface="+mn-ea"/>
                  <a:cs typeface="+mn-cs"/>
                </a:rPr>
                <a:t> </a:t>
              </a:r>
              <a:r>
                <a:rPr kumimoji="0" lang="de-DE" sz="1100" b="0" i="0" u="none" strike="noStrike" kern="1200" cap="none" spc="0" normalizeH="0" baseline="0" noProof="0" dirty="0" err="1">
                  <a:ln>
                    <a:noFill/>
                  </a:ln>
                  <a:solidFill>
                    <a:prstClr val="white"/>
                  </a:solidFill>
                  <a:effectLst/>
                  <a:uLnTx/>
                  <a:uFillTx/>
                  <a:latin typeface="Calibri"/>
                  <a:ea typeface="+mn-ea"/>
                  <a:cs typeface="+mn-cs"/>
                </a:rPr>
                <a:t>of</a:t>
              </a:r>
              <a:r>
                <a:rPr kumimoji="0" lang="de-DE" sz="1100" b="0" i="0" u="none" strike="noStrike" kern="1200" cap="none" spc="0" normalizeH="0" baseline="0" noProof="0" dirty="0">
                  <a:ln>
                    <a:noFill/>
                  </a:ln>
                  <a:solidFill>
                    <a:prstClr val="white"/>
                  </a:solidFill>
                  <a:effectLst/>
                  <a:uLnTx/>
                  <a:uFillTx/>
                  <a:latin typeface="Calibri"/>
                  <a:ea typeface="+mn-ea"/>
                  <a:cs typeface="+mn-cs"/>
                </a:rPr>
                <a:t> ET Observatory</a:t>
              </a:r>
              <a:br>
                <a:rPr kumimoji="0" lang="de-DE" sz="1100" b="0" i="0" u="none" strike="noStrike" kern="1200" cap="none" spc="0" normalizeH="0" baseline="0" noProof="0" dirty="0">
                  <a:ln>
                    <a:noFill/>
                  </a:ln>
                  <a:solidFill>
                    <a:prstClr val="white"/>
                  </a:solidFill>
                  <a:effectLst/>
                  <a:uLnTx/>
                  <a:uFillTx/>
                  <a:latin typeface="Calibri"/>
                  <a:ea typeface="+mn-ea"/>
                  <a:cs typeface="+mn-cs"/>
                </a:rPr>
              </a:br>
              <a:r>
                <a:rPr kumimoji="0" lang="de-DE" sz="1100" b="0" i="0" u="none" strike="noStrike" kern="1200" cap="none" spc="0" normalizeH="0" baseline="0" noProof="0" dirty="0">
                  <a:ln>
                    <a:noFill/>
                  </a:ln>
                  <a:solidFill>
                    <a:prstClr val="white"/>
                  </a:solidFill>
                  <a:effectLst/>
                  <a:uLnTx/>
                  <a:uFillTx/>
                  <a:latin typeface="Calibri"/>
                  <a:ea typeface="+mn-ea"/>
                  <a:cs typeface="+mn-cs"/>
                </a:rPr>
                <a:t>M. Martinez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white"/>
                  </a:solidFill>
                  <a:effectLst/>
                  <a:uLnTx/>
                  <a:uFillTx/>
                  <a:latin typeface="Calibri"/>
                  <a:ea typeface="+mn-ea"/>
                  <a:cs typeface="+mn-cs"/>
                </a:rPr>
                <a:t>(</a:t>
              </a:r>
              <a:r>
                <a:rPr kumimoji="0" lang="de-DE" sz="1100" b="0" i="0" u="none" strike="noStrike" kern="1200" cap="none" spc="0" normalizeH="0" baseline="0" noProof="0" dirty="0" err="1">
                  <a:ln>
                    <a:noFill/>
                  </a:ln>
                  <a:solidFill>
                    <a:prstClr val="white"/>
                  </a:solidFill>
                  <a:effectLst/>
                  <a:uLnTx/>
                  <a:uFillTx/>
                  <a:latin typeface="Calibri"/>
                  <a:ea typeface="+mn-ea"/>
                  <a:cs typeface="+mn-cs"/>
                </a:rPr>
                <a:t>Managed</a:t>
              </a:r>
              <a:r>
                <a:rPr kumimoji="0" lang="de-DE" sz="1100" b="0" i="0" u="none" strike="noStrike" kern="1200" cap="none" spc="0" normalizeH="0" baseline="0" noProof="0" dirty="0">
                  <a:ln>
                    <a:noFill/>
                  </a:ln>
                  <a:solidFill>
                    <a:prstClr val="white"/>
                  </a:solidFill>
                  <a:effectLst/>
                  <a:uLnTx/>
                  <a:uFillTx/>
                  <a:latin typeface="Calibri"/>
                  <a:ea typeface="+mn-ea"/>
                  <a:cs typeface="+mn-cs"/>
                </a:rPr>
                <a:t> </a:t>
              </a:r>
              <a:r>
                <a:rPr kumimoji="0" lang="de-DE" sz="1100" b="0" i="0" u="none" strike="noStrike" kern="1200" cap="none" spc="0" normalizeH="0" baseline="0" noProof="0" dirty="0" err="1">
                  <a:ln>
                    <a:noFill/>
                  </a:ln>
                  <a:solidFill>
                    <a:prstClr val="white"/>
                  </a:solidFill>
                  <a:effectLst/>
                  <a:uLnTx/>
                  <a:uFillTx/>
                  <a:latin typeface="Calibri"/>
                  <a:ea typeface="+mn-ea"/>
                  <a:cs typeface="+mn-cs"/>
                </a:rPr>
                <a:t>by</a:t>
              </a:r>
              <a:r>
                <a:rPr kumimoji="0" lang="de-DE" sz="1100" b="0" i="0" u="none" strike="noStrike" kern="1200" cap="none" spc="0" normalizeH="0" baseline="0" noProof="0" dirty="0">
                  <a:ln>
                    <a:noFill/>
                  </a:ln>
                  <a:solidFill>
                    <a:prstClr val="white"/>
                  </a:solidFill>
                  <a:effectLst/>
                  <a:uLnTx/>
                  <a:uFillTx/>
                  <a:latin typeface="Calibri"/>
                  <a:ea typeface="+mn-ea"/>
                  <a:cs typeface="+mn-cs"/>
                </a:rPr>
                <a:t> Project </a:t>
              </a:r>
              <a:r>
                <a:rPr kumimoji="0" lang="de-DE" sz="1100" b="0" i="0" u="none" strike="noStrike" kern="1200" cap="none" spc="0" normalizeH="0" baseline="0" noProof="0" dirty="0" err="1">
                  <a:ln>
                    <a:noFill/>
                  </a:ln>
                  <a:solidFill>
                    <a:prstClr val="white"/>
                  </a:solidFill>
                  <a:effectLst/>
                  <a:uLnTx/>
                  <a:uFillTx/>
                  <a:latin typeface="Calibri"/>
                  <a:ea typeface="+mn-ea"/>
                  <a:cs typeface="+mn-cs"/>
                </a:rPr>
                <a:t>Directorate</a:t>
              </a:r>
              <a:r>
                <a:rPr kumimoji="0" lang="de-DE" sz="1100" b="0" i="0" u="none" strike="noStrike" kern="1200" cap="none" spc="0" normalizeH="0" baseline="0" noProof="0" dirty="0">
                  <a:ln>
                    <a:noFill/>
                  </a:ln>
                  <a:solidFill>
                    <a:prstClr val="white"/>
                  </a:solidFill>
                  <a:effectLst/>
                  <a:uLnTx/>
                  <a:uFillTx/>
                  <a:latin typeface="Calibri"/>
                  <a:ea typeface="+mn-ea"/>
                  <a:cs typeface="+mn-cs"/>
                </a:rPr>
                <a:t>)</a:t>
              </a:r>
            </a:p>
          </p:txBody>
        </p:sp>
        <p:sp>
          <p:nvSpPr>
            <p:cNvPr id="74" name="Rechteck 73">
              <a:extLst>
                <a:ext uri="{FF2B5EF4-FFF2-40B4-BE49-F238E27FC236}">
                  <a16:creationId xmlns:a16="http://schemas.microsoft.com/office/drawing/2014/main" id="{8E5BEEE2-0D61-4F0E-AE20-4000AEA5F737}"/>
                </a:ext>
              </a:extLst>
            </p:cNvPr>
            <p:cNvSpPr/>
            <p:nvPr/>
          </p:nvSpPr>
          <p:spPr>
            <a:xfrm>
              <a:off x="5162241" y="3775942"/>
              <a:ext cx="1793608" cy="1121456"/>
            </a:xfrm>
            <a:prstGeom prst="rect">
              <a:avLst/>
            </a:prstGeom>
            <a:solidFill>
              <a:srgbClr val="C00A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prstClr val="white"/>
                  </a:solidFill>
                  <a:effectLst/>
                  <a:uLnTx/>
                  <a:uFillTx/>
                  <a:latin typeface="Calibri"/>
                  <a:ea typeface="+mn-ea"/>
                  <a:cs typeface="+mn-cs"/>
                </a:rPr>
                <a:t>Design </a:t>
              </a:r>
              <a:r>
                <a:rPr kumimoji="0" lang="de-DE" sz="1400" b="1" i="0" u="none" strike="noStrike" kern="1200" cap="none" spc="0" normalizeH="0" baseline="0" noProof="0" dirty="0" err="1">
                  <a:ln>
                    <a:noFill/>
                  </a:ln>
                  <a:solidFill>
                    <a:prstClr val="white"/>
                  </a:solidFill>
                  <a:effectLst/>
                  <a:uLnTx/>
                  <a:uFillTx/>
                  <a:latin typeface="Calibri"/>
                  <a:ea typeface="+mn-ea"/>
                  <a:cs typeface="+mn-cs"/>
                </a:rPr>
                <a:t>of</a:t>
              </a:r>
              <a:r>
                <a:rPr kumimoji="0" lang="de-DE" sz="1400" b="1" i="0" u="none" strike="noStrike" kern="1200" cap="none" spc="0" normalizeH="0" baseline="0" noProof="0" dirty="0">
                  <a:ln>
                    <a:noFill/>
                  </a:ln>
                  <a:solidFill>
                    <a:prstClr val="white"/>
                  </a:solidFill>
                  <a:effectLst/>
                  <a:uLnTx/>
                  <a:uFillTx/>
                  <a:latin typeface="Calibri"/>
                  <a:ea typeface="+mn-ea"/>
                  <a:cs typeface="+mn-cs"/>
                </a:rPr>
                <a:t> ET Vacuum Pipe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white"/>
                  </a:solidFill>
                  <a:effectLst/>
                  <a:uLnTx/>
                  <a:uFillTx/>
                  <a:latin typeface="Calibri"/>
                  <a:ea typeface="+mn-ea"/>
                  <a:cs typeface="+mn-cs"/>
                </a:rPr>
                <a:t>P. </a:t>
              </a:r>
              <a:r>
                <a:rPr kumimoji="0" lang="de-DE" sz="1200" b="0" i="0" u="none" strike="noStrike" kern="1200" cap="none" spc="0" normalizeH="0" baseline="0" noProof="0" dirty="0" err="1">
                  <a:ln>
                    <a:noFill/>
                  </a:ln>
                  <a:solidFill>
                    <a:prstClr val="white"/>
                  </a:solidFill>
                  <a:effectLst/>
                  <a:uLnTx/>
                  <a:uFillTx/>
                  <a:latin typeface="Calibri"/>
                  <a:ea typeface="+mn-ea"/>
                  <a:cs typeface="+mn-cs"/>
                </a:rPr>
                <a:t>Chiggiato</a:t>
              </a:r>
              <a:br>
                <a:rPr kumimoji="0" lang="de-DE" sz="1100" b="0" i="0" u="none" strike="noStrike" kern="1200" cap="none" spc="0" normalizeH="0" baseline="0" noProof="0" dirty="0">
                  <a:ln>
                    <a:noFill/>
                  </a:ln>
                  <a:solidFill>
                    <a:prstClr val="white"/>
                  </a:solidFill>
                  <a:effectLst/>
                  <a:uLnTx/>
                  <a:uFillTx/>
                  <a:latin typeface="Calibri"/>
                  <a:ea typeface="+mn-ea"/>
                  <a:cs typeface="+mn-cs"/>
                </a:rPr>
              </a:br>
              <a:r>
                <a:rPr kumimoji="0" lang="de-DE" sz="1200" b="0" i="0" u="none" strike="noStrike" kern="1200" cap="none" spc="0" normalizeH="0" baseline="0" noProof="0" dirty="0">
                  <a:ln>
                    <a:noFill/>
                  </a:ln>
                  <a:solidFill>
                    <a:prstClr val="white"/>
                  </a:solidFill>
                  <a:effectLst/>
                  <a:uLnTx/>
                  <a:uFillTx/>
                  <a:latin typeface="Calibri"/>
                  <a:ea typeface="+mn-ea"/>
                  <a:cs typeface="+mn-cs"/>
                </a:rPr>
                <a:t>(CERN </a:t>
              </a:r>
              <a:r>
                <a:rPr kumimoji="0" lang="de-DE" sz="1200" b="0" i="0" u="none" strike="noStrike" kern="1200" cap="none" spc="0" normalizeH="0" baseline="0" noProof="0" dirty="0" err="1">
                  <a:ln>
                    <a:noFill/>
                  </a:ln>
                  <a:solidFill>
                    <a:prstClr val="white"/>
                  </a:solidFill>
                  <a:effectLst/>
                  <a:uLnTx/>
                  <a:uFillTx/>
                  <a:latin typeface="Calibri"/>
                  <a:ea typeface="+mn-ea"/>
                  <a:cs typeface="+mn-cs"/>
                </a:rPr>
                <a:t>Coordination</a:t>
              </a:r>
              <a:r>
                <a:rPr kumimoji="0" lang="de-DE" sz="1200" b="0" i="0" u="none" strike="noStrike" kern="1200" cap="none" spc="0" normalizeH="0" baseline="0" noProof="0" dirty="0">
                  <a:ln>
                    <a:noFill/>
                  </a:ln>
                  <a:solidFill>
                    <a:prstClr val="white"/>
                  </a:solidFill>
                  <a:effectLst/>
                  <a:uLnTx/>
                  <a:uFillTx/>
                  <a:latin typeface="Calibri"/>
                  <a:ea typeface="+mn-ea"/>
                  <a:cs typeface="+mn-cs"/>
                </a:rPr>
                <a:t>) </a:t>
              </a:r>
            </a:p>
          </p:txBody>
        </p:sp>
      </p:grpSp>
      <p:sp>
        <p:nvSpPr>
          <p:cNvPr id="76" name="Textfeld 75">
            <a:extLst>
              <a:ext uri="{FF2B5EF4-FFF2-40B4-BE49-F238E27FC236}">
                <a16:creationId xmlns:a16="http://schemas.microsoft.com/office/drawing/2014/main" id="{84B2C766-BDB8-4817-9606-0AE268A0AB33}"/>
              </a:ext>
            </a:extLst>
          </p:cNvPr>
          <p:cNvSpPr txBox="1"/>
          <p:nvPr/>
        </p:nvSpPr>
        <p:spPr>
          <a:xfrm>
            <a:off x="5340371" y="1476388"/>
            <a:ext cx="1070549"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err="1">
                <a:ln>
                  <a:noFill/>
                </a:ln>
                <a:solidFill>
                  <a:schemeClr val="bg1"/>
                </a:solidFill>
                <a:effectLst/>
                <a:uLnTx/>
                <a:uFillTx/>
                <a:latin typeface="Calibri"/>
                <a:ea typeface="+mn-ea"/>
                <a:cs typeface="+mn-cs"/>
              </a:rPr>
              <a:t>Preparatory</a:t>
            </a:r>
            <a:br>
              <a:rPr kumimoji="0" lang="de-DE" sz="1400" b="1" i="0" u="none" strike="noStrike" kern="1200" cap="none" spc="0" normalizeH="0" baseline="0" noProof="0" dirty="0">
                <a:ln>
                  <a:noFill/>
                </a:ln>
                <a:solidFill>
                  <a:schemeClr val="bg1"/>
                </a:solidFill>
                <a:effectLst/>
                <a:uLnTx/>
                <a:uFillTx/>
                <a:latin typeface="Calibri"/>
                <a:ea typeface="+mn-ea"/>
                <a:cs typeface="+mn-cs"/>
              </a:rPr>
            </a:br>
            <a:r>
              <a:rPr kumimoji="0" lang="de-DE" sz="1400" b="1" i="0" u="none" strike="noStrike" kern="1200" cap="none" spc="0" normalizeH="0" baseline="0" noProof="0" dirty="0">
                <a:ln>
                  <a:noFill/>
                </a:ln>
                <a:solidFill>
                  <a:schemeClr val="bg1"/>
                </a:solidFill>
                <a:effectLst/>
                <a:uLnTx/>
                <a:uFillTx/>
                <a:latin typeface="Calibri"/>
                <a:ea typeface="+mn-ea"/>
                <a:cs typeface="+mn-cs"/>
              </a:rPr>
              <a:t>Phase </a:t>
            </a:r>
            <a:br>
              <a:rPr kumimoji="0" lang="de-DE" sz="1400" b="1" i="0" u="none" strike="noStrike" kern="1200" cap="none" spc="0" normalizeH="0" baseline="0" noProof="0" dirty="0">
                <a:ln>
                  <a:noFill/>
                </a:ln>
                <a:solidFill>
                  <a:schemeClr val="bg1"/>
                </a:solidFill>
                <a:effectLst/>
                <a:uLnTx/>
                <a:uFillTx/>
                <a:latin typeface="Calibri"/>
                <a:ea typeface="+mn-ea"/>
                <a:cs typeface="+mn-cs"/>
              </a:rPr>
            </a:br>
            <a:r>
              <a:rPr kumimoji="0" lang="de-DE" sz="1400" b="1" i="0" u="none" strike="noStrike" kern="1200" cap="none" spc="0" normalizeH="0" baseline="0" noProof="0" dirty="0">
                <a:ln>
                  <a:noFill/>
                </a:ln>
                <a:solidFill>
                  <a:schemeClr val="bg1"/>
                </a:solidFill>
                <a:effectLst/>
                <a:uLnTx/>
                <a:uFillTx/>
                <a:latin typeface="Calibri"/>
                <a:ea typeface="+mn-ea"/>
                <a:cs typeface="+mn-cs"/>
              </a:rPr>
              <a:t>Projects</a:t>
            </a:r>
          </a:p>
        </p:txBody>
      </p:sp>
      <p:cxnSp>
        <p:nvCxnSpPr>
          <p:cNvPr id="71" name="Gerader Verbinder 70">
            <a:extLst>
              <a:ext uri="{FF2B5EF4-FFF2-40B4-BE49-F238E27FC236}">
                <a16:creationId xmlns:a16="http://schemas.microsoft.com/office/drawing/2014/main" id="{9B73B18B-1FF6-41A2-ACE6-9780718E8137}"/>
              </a:ext>
            </a:extLst>
          </p:cNvPr>
          <p:cNvCxnSpPr>
            <a:cxnSpLocks/>
          </p:cNvCxnSpPr>
          <p:nvPr/>
        </p:nvCxnSpPr>
        <p:spPr>
          <a:xfrm>
            <a:off x="8699340" y="5039558"/>
            <a:ext cx="1034364" cy="0"/>
          </a:xfrm>
          <a:prstGeom prst="line">
            <a:avLst/>
          </a:prstGeom>
          <a:ln w="9207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object 34">
            <a:extLst>
              <a:ext uri="{FF2B5EF4-FFF2-40B4-BE49-F238E27FC236}">
                <a16:creationId xmlns:a16="http://schemas.microsoft.com/office/drawing/2014/main" id="{4A8CC451-D091-4DE5-ADAD-04E446D6DBAE}"/>
              </a:ext>
            </a:extLst>
          </p:cNvPr>
          <p:cNvSpPr txBox="1"/>
          <p:nvPr/>
        </p:nvSpPr>
        <p:spPr>
          <a:xfrm>
            <a:off x="7190634" y="4521578"/>
            <a:ext cx="1673755" cy="765200"/>
          </a:xfrm>
          <a:prstGeom prst="rect">
            <a:avLst/>
          </a:prstGeom>
          <a:solidFill>
            <a:srgbClr val="FF0000"/>
          </a:solidFill>
          <a:ln w="12700">
            <a:solidFill>
              <a:srgbClr val="172C51"/>
            </a:solidFill>
          </a:ln>
        </p:spPr>
        <p:txBody>
          <a:bodyPr vert="horz" wrap="square" lIns="0" tIns="36000" rIns="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200" b="0" i="0" u="none" strike="noStrike" kern="0" cap="none" spc="-25" normalizeH="0" baseline="0" noProof="0" dirty="0">
                <a:ln>
                  <a:noFill/>
                </a:ln>
                <a:solidFill>
                  <a:srgbClr val="FFFFFF"/>
                </a:solidFill>
                <a:effectLst/>
                <a:uLnTx/>
                <a:uFillTx/>
                <a:latin typeface="Calibri"/>
                <a:ea typeface="+mn-ea"/>
                <a:cs typeface="Calibri"/>
              </a:rPr>
              <a:t>OSB</a:t>
            </a:r>
            <a:r>
              <a:rPr kumimoji="0" lang="de-DE" sz="1100" b="0" i="0" u="none" strike="noStrike" kern="0" cap="none" spc="-25" normalizeH="0" baseline="0" noProof="0" dirty="0">
                <a:ln>
                  <a:noFill/>
                </a:ln>
                <a:solidFill>
                  <a:srgbClr val="FFFFFF"/>
                </a:solidFill>
                <a:effectLst/>
                <a:uLnTx/>
                <a:uFillTx/>
                <a:latin typeface="Calibri"/>
                <a:ea typeface="+mn-ea"/>
                <a:cs typeface="Calibri"/>
              </a:rPr>
              <a:t> </a:t>
            </a:r>
            <a:br>
              <a:rPr kumimoji="0" lang="de-DE" sz="1100" b="0" i="0" u="none" strike="noStrike" kern="0" cap="none" spc="-25" normalizeH="0" baseline="0" noProof="0" dirty="0">
                <a:ln>
                  <a:noFill/>
                </a:ln>
                <a:solidFill>
                  <a:srgbClr val="FFFFFF"/>
                </a:solidFill>
                <a:effectLst/>
                <a:uLnTx/>
                <a:uFillTx/>
                <a:latin typeface="Calibri"/>
                <a:ea typeface="+mn-ea"/>
                <a:cs typeface="Calibri"/>
              </a:rPr>
            </a:br>
            <a:r>
              <a:rPr kumimoji="0" sz="1100" b="0" i="0" u="none" strike="noStrike" kern="0" cap="none" spc="-10" normalizeH="0" baseline="0" noProof="0" dirty="0">
                <a:ln>
                  <a:noFill/>
                </a:ln>
                <a:solidFill>
                  <a:srgbClr val="FFFFFF"/>
                </a:solidFill>
                <a:effectLst/>
                <a:uLnTx/>
                <a:uFillTx/>
                <a:latin typeface="Calibri"/>
                <a:ea typeface="+mn-ea"/>
                <a:cs typeface="Calibri"/>
              </a:rPr>
              <a:t>Observational </a:t>
            </a:r>
            <a:r>
              <a:rPr kumimoji="0" sz="1100" b="0" i="0" u="none" strike="noStrike" kern="0" cap="none" spc="0" normalizeH="0" baseline="0" noProof="0" dirty="0">
                <a:ln>
                  <a:noFill/>
                </a:ln>
                <a:solidFill>
                  <a:srgbClr val="FFFFFF"/>
                </a:solidFill>
                <a:effectLst/>
                <a:uLnTx/>
                <a:uFillTx/>
                <a:latin typeface="Calibri"/>
                <a:ea typeface="+mn-ea"/>
                <a:cs typeface="Calibri"/>
              </a:rPr>
              <a:t>Science</a:t>
            </a:r>
            <a:r>
              <a:rPr kumimoji="0" sz="1100" b="0" i="0" u="none" strike="noStrike" kern="0" cap="none" spc="-50" normalizeH="0" baseline="0" noProof="0" dirty="0">
                <a:ln>
                  <a:noFill/>
                </a:ln>
                <a:solidFill>
                  <a:srgbClr val="FFFFFF"/>
                </a:solidFill>
                <a:effectLst/>
                <a:uLnTx/>
                <a:uFillTx/>
                <a:latin typeface="Calibri"/>
                <a:ea typeface="+mn-ea"/>
                <a:cs typeface="Calibri"/>
              </a:rPr>
              <a:t> </a:t>
            </a:r>
            <a:r>
              <a:rPr kumimoji="0" sz="1100" b="0" i="0" u="none" strike="noStrike" kern="0" cap="none" spc="-10" normalizeH="0" baseline="0" noProof="0" dirty="0">
                <a:ln>
                  <a:noFill/>
                </a:ln>
                <a:solidFill>
                  <a:srgbClr val="FFFFFF"/>
                </a:solidFill>
                <a:effectLst/>
                <a:uLnTx/>
                <a:uFillTx/>
                <a:latin typeface="Calibri"/>
                <a:ea typeface="+mn-ea"/>
                <a:cs typeface="Calibri"/>
              </a:rPr>
              <a:t>Board</a:t>
            </a:r>
            <a:endParaRPr kumimoji="0" lang="de-DE" sz="1100" b="0" i="0" u="none" strike="noStrike" kern="0" cap="none" spc="-10" normalizeH="0" baseline="0" noProof="0" dirty="0">
              <a:ln>
                <a:noFill/>
              </a:ln>
              <a:solidFill>
                <a:srgbClr val="FFFFFF"/>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0" cap="none" spc="-10" normalizeH="0" baseline="0" noProof="0" dirty="0">
                <a:ln>
                  <a:noFill/>
                </a:ln>
                <a:solidFill>
                  <a:srgbClr val="FFFFFF"/>
                </a:solidFill>
                <a:effectLst/>
                <a:uLnTx/>
                <a:uFillTx/>
                <a:latin typeface="Calibri"/>
                <a:ea typeface="+mn-ea"/>
                <a:cs typeface="Calibri"/>
              </a:rPr>
              <a:t>M. </a:t>
            </a:r>
            <a:r>
              <a:rPr kumimoji="0" lang="de-DE" sz="1100" b="0" i="0" u="none" strike="noStrike" kern="0" cap="none" spc="-10" normalizeH="0" baseline="0" noProof="0" dirty="0" err="1">
                <a:ln>
                  <a:noFill/>
                </a:ln>
                <a:solidFill>
                  <a:srgbClr val="FFFFFF"/>
                </a:solidFill>
                <a:effectLst/>
                <a:uLnTx/>
                <a:uFillTx/>
                <a:latin typeface="Calibri"/>
                <a:ea typeface="+mn-ea"/>
                <a:cs typeface="Calibri"/>
              </a:rPr>
              <a:t>Branchesi</a:t>
            </a:r>
            <a:r>
              <a:rPr kumimoji="0" lang="de-DE" sz="1100" b="0" i="0" u="none" strike="noStrike" kern="0" cap="none" spc="-10" normalizeH="0" baseline="0" noProof="0" dirty="0">
                <a:ln>
                  <a:noFill/>
                </a:ln>
                <a:solidFill>
                  <a:srgbClr val="FFFFFF"/>
                </a:solidFill>
                <a:effectLst/>
                <a:uLnTx/>
                <a:uFillTx/>
                <a:latin typeface="Calibri"/>
                <a:ea typeface="+mn-ea"/>
                <a:cs typeface="Calibri"/>
              </a:rPr>
              <a:t>, A. </a:t>
            </a:r>
            <a:r>
              <a:rPr kumimoji="0" lang="de-DE" sz="1100" b="0" i="0" u="none" strike="noStrike" kern="0" cap="none" spc="-10" normalizeH="0" baseline="0" noProof="0" dirty="0" err="1">
                <a:ln>
                  <a:noFill/>
                </a:ln>
                <a:solidFill>
                  <a:srgbClr val="FFFFFF"/>
                </a:solidFill>
                <a:effectLst/>
                <a:uLnTx/>
                <a:uFillTx/>
                <a:latin typeface="Calibri"/>
                <a:ea typeface="+mn-ea"/>
                <a:cs typeface="Calibri"/>
              </a:rPr>
              <a:t>Gosh</a:t>
            </a:r>
            <a:r>
              <a:rPr kumimoji="0" lang="de-DE" sz="1100" b="0" i="0" u="none" strike="noStrike" kern="0" cap="none" spc="-10" normalizeH="0" baseline="0" noProof="0" dirty="0">
                <a:ln>
                  <a:noFill/>
                </a:ln>
                <a:solidFill>
                  <a:srgbClr val="FFFFFF"/>
                </a:solidFill>
                <a:effectLst/>
                <a:uLnTx/>
                <a:uFillTx/>
                <a:latin typeface="Calibri"/>
                <a:ea typeface="+mn-ea"/>
                <a:cs typeface="Calibri"/>
              </a:rPr>
              <a:t>, </a:t>
            </a:r>
            <a:br>
              <a:rPr kumimoji="0" lang="de-DE" sz="1100" b="0" i="0" u="none" strike="noStrike" kern="0" cap="none" spc="-10" normalizeH="0" baseline="0" noProof="0" dirty="0">
                <a:ln>
                  <a:noFill/>
                </a:ln>
                <a:solidFill>
                  <a:srgbClr val="FFFFFF"/>
                </a:solidFill>
                <a:effectLst/>
                <a:uLnTx/>
                <a:uFillTx/>
                <a:latin typeface="Calibri"/>
                <a:ea typeface="+mn-ea"/>
                <a:cs typeface="Calibri"/>
              </a:rPr>
            </a:br>
            <a:r>
              <a:rPr kumimoji="0" lang="de-DE" sz="1100" b="0" i="0" u="none" strike="noStrike" kern="0" cap="none" spc="-10" normalizeH="0" baseline="0" noProof="0" dirty="0">
                <a:ln>
                  <a:noFill/>
                </a:ln>
                <a:solidFill>
                  <a:srgbClr val="FFFFFF"/>
                </a:solidFill>
                <a:effectLst/>
                <a:uLnTx/>
                <a:uFillTx/>
                <a:latin typeface="Calibri"/>
                <a:ea typeface="+mn-ea"/>
                <a:cs typeface="Calibri"/>
              </a:rPr>
              <a:t>M. Maggiore</a:t>
            </a:r>
            <a:endParaRPr kumimoji="0" sz="1100" b="0"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38" name="object 36">
            <a:extLst>
              <a:ext uri="{FF2B5EF4-FFF2-40B4-BE49-F238E27FC236}">
                <a16:creationId xmlns:a16="http://schemas.microsoft.com/office/drawing/2014/main" id="{45E98568-EF78-4AFE-9523-991F449EB18B}"/>
              </a:ext>
            </a:extLst>
          </p:cNvPr>
          <p:cNvSpPr txBox="1"/>
          <p:nvPr/>
        </p:nvSpPr>
        <p:spPr>
          <a:xfrm>
            <a:off x="9383543" y="4631270"/>
            <a:ext cx="1923711" cy="934478"/>
          </a:xfrm>
          <a:prstGeom prst="rect">
            <a:avLst/>
          </a:prstGeom>
          <a:solidFill>
            <a:srgbClr val="FF0000"/>
          </a:solidFill>
          <a:ln w="12700">
            <a:solidFill>
              <a:srgbClr val="172C51"/>
            </a:solidFill>
          </a:ln>
        </p:spPr>
        <p:txBody>
          <a:bodyPr vert="horz" wrap="square" lIns="0" tIns="36000" rIns="0" bIns="36000" rtlCol="0">
            <a:spAutoFit/>
          </a:bodyPr>
          <a:lstStyle/>
          <a:p>
            <a:pPr marL="13970" marR="0" lvl="0" indent="0" algn="ctr" defTabSz="914400" rtl="0" eaLnBrk="1" fontAlgn="auto" latinLnBrk="0" hangingPunct="1">
              <a:lnSpc>
                <a:spcPct val="100000"/>
              </a:lnSpc>
              <a:spcBef>
                <a:spcPts val="0"/>
              </a:spcBef>
              <a:spcAft>
                <a:spcPts val="0"/>
              </a:spcAft>
              <a:buClrTx/>
              <a:buSzTx/>
              <a:buFontTx/>
              <a:buNone/>
              <a:tabLst/>
              <a:defRPr/>
            </a:pPr>
            <a:r>
              <a:rPr kumimoji="0" sz="1200" b="0" i="0" u="none" strike="noStrike" kern="0" cap="none" spc="-10" normalizeH="0" baseline="0" noProof="0" dirty="0">
                <a:ln>
                  <a:noFill/>
                </a:ln>
                <a:solidFill>
                  <a:srgbClr val="FFFFFF"/>
                </a:solidFill>
                <a:effectLst/>
                <a:uLnTx/>
                <a:uFillTx/>
                <a:latin typeface="Calibri"/>
                <a:ea typeface="+mn-ea"/>
                <a:cs typeface="Calibri"/>
              </a:rPr>
              <a:t>SPB/SCB</a:t>
            </a:r>
            <a:endParaRPr kumimoji="0" sz="1200" b="0" i="0" u="none" strike="noStrike" kern="0" cap="none" spc="0" normalizeH="0" baseline="0" noProof="0" dirty="0">
              <a:ln>
                <a:noFill/>
              </a:ln>
              <a:solidFill>
                <a:sysClr val="windowText" lastClr="000000"/>
              </a:solidFill>
              <a:effectLst/>
              <a:uLnTx/>
              <a:uFillTx/>
              <a:latin typeface="Calibri"/>
              <a:ea typeface="+mn-ea"/>
              <a:cs typeface="Calibri"/>
            </a:endParaRPr>
          </a:p>
          <a:p>
            <a:pPr marL="203200" marR="181610" lvl="0" indent="0" algn="ctr" defTabSz="914400" rtl="0" eaLnBrk="1" fontAlgn="auto" latinLnBrk="0" hangingPunct="1">
              <a:lnSpc>
                <a:spcPct val="100000"/>
              </a:lnSpc>
              <a:spcBef>
                <a:spcPts val="30"/>
              </a:spcBef>
              <a:spcAft>
                <a:spcPts val="0"/>
              </a:spcAft>
              <a:buClrTx/>
              <a:buSzTx/>
              <a:buFontTx/>
              <a:buNone/>
              <a:tabLst/>
              <a:defRPr/>
            </a:pPr>
            <a:r>
              <a:rPr kumimoji="0" sz="1100" b="0" i="0" u="none" strike="noStrike" kern="0" cap="none" spc="0" normalizeH="0" baseline="0" noProof="0" dirty="0">
                <a:ln>
                  <a:noFill/>
                </a:ln>
                <a:solidFill>
                  <a:srgbClr val="FFFFFF"/>
                </a:solidFill>
                <a:effectLst/>
                <a:uLnTx/>
                <a:uFillTx/>
                <a:latin typeface="Calibri"/>
                <a:ea typeface="+mn-ea"/>
                <a:cs typeface="Calibri"/>
              </a:rPr>
              <a:t>Site</a:t>
            </a:r>
            <a:r>
              <a:rPr kumimoji="0" sz="1100" b="0" i="0" u="none" strike="noStrike" kern="0" cap="none" spc="-35" normalizeH="0" baseline="0" noProof="0" dirty="0">
                <a:ln>
                  <a:noFill/>
                </a:ln>
                <a:solidFill>
                  <a:srgbClr val="FFFFFF"/>
                </a:solidFill>
                <a:effectLst/>
                <a:uLnTx/>
                <a:uFillTx/>
                <a:latin typeface="Calibri"/>
                <a:ea typeface="+mn-ea"/>
                <a:cs typeface="Calibri"/>
              </a:rPr>
              <a:t> </a:t>
            </a:r>
            <a:r>
              <a:rPr kumimoji="0" sz="1100" b="0" i="0" u="none" strike="noStrike" kern="0" cap="none" spc="-10" normalizeH="0" baseline="0" noProof="0" dirty="0">
                <a:ln>
                  <a:noFill/>
                </a:ln>
                <a:solidFill>
                  <a:srgbClr val="FFFFFF"/>
                </a:solidFill>
                <a:effectLst/>
                <a:uLnTx/>
                <a:uFillTx/>
                <a:latin typeface="Calibri"/>
                <a:ea typeface="+mn-ea"/>
                <a:cs typeface="Calibri"/>
              </a:rPr>
              <a:t>Preparation/ Characterization</a:t>
            </a:r>
            <a:br>
              <a:rPr kumimoji="0" lang="de-DE" sz="1100" b="0" i="0" u="none" strike="noStrike" kern="0" cap="none" spc="-10" normalizeH="0" baseline="0" noProof="0" dirty="0">
                <a:ln>
                  <a:noFill/>
                </a:ln>
                <a:solidFill>
                  <a:srgbClr val="FFFFFF"/>
                </a:solidFill>
                <a:effectLst/>
                <a:uLnTx/>
                <a:uFillTx/>
                <a:latin typeface="Calibri"/>
                <a:ea typeface="+mn-ea"/>
                <a:cs typeface="Calibri"/>
              </a:rPr>
            </a:br>
            <a:r>
              <a:rPr kumimoji="0" lang="de-DE" sz="1100" b="0" i="0" u="none" strike="noStrike" kern="0" cap="none" spc="-10" normalizeH="0" baseline="0" noProof="0" dirty="0">
                <a:ln>
                  <a:noFill/>
                </a:ln>
                <a:solidFill>
                  <a:srgbClr val="FFFFFF"/>
                </a:solidFill>
                <a:effectLst/>
                <a:uLnTx/>
                <a:uFillTx/>
                <a:latin typeface="Calibri"/>
                <a:ea typeface="+mn-ea"/>
                <a:cs typeface="Calibri"/>
              </a:rPr>
              <a:t>D. D‘Urso, W. Walk </a:t>
            </a:r>
            <a:br>
              <a:rPr kumimoji="0" lang="de-DE" sz="1100" b="0" i="0" u="none" strike="noStrike" kern="0" cap="none" spc="-10" normalizeH="0" baseline="0" noProof="0" dirty="0">
                <a:ln>
                  <a:noFill/>
                </a:ln>
                <a:solidFill>
                  <a:srgbClr val="FFFFFF"/>
                </a:solidFill>
                <a:effectLst/>
                <a:uLnTx/>
                <a:uFillTx/>
                <a:latin typeface="Calibri"/>
                <a:ea typeface="+mn-ea"/>
                <a:cs typeface="Calibri"/>
              </a:rPr>
            </a:br>
            <a:r>
              <a:rPr kumimoji="0" lang="de-DE" sz="1100" b="0" i="0" u="none" strike="noStrike" kern="0" cap="none" spc="-10" normalizeH="0" baseline="0" noProof="0" dirty="0">
                <a:ln>
                  <a:noFill/>
                </a:ln>
                <a:solidFill>
                  <a:srgbClr val="FFFFFF"/>
                </a:solidFill>
                <a:effectLst/>
                <a:uLnTx/>
                <a:uFillTx/>
                <a:latin typeface="Calibri"/>
                <a:ea typeface="+mn-ea"/>
                <a:cs typeface="Calibri"/>
              </a:rPr>
              <a:t>A. Rietbrock</a:t>
            </a:r>
            <a:endParaRPr kumimoji="0" sz="1100" b="0" i="0" u="none" strike="noStrike" kern="0" cap="none" spc="0" normalizeH="0" baseline="0" noProof="0" dirty="0">
              <a:ln>
                <a:noFill/>
              </a:ln>
              <a:solidFill>
                <a:sysClr val="windowText" lastClr="000000"/>
              </a:solidFill>
              <a:effectLst/>
              <a:uLnTx/>
              <a:uFillTx/>
              <a:latin typeface="Calibri"/>
              <a:ea typeface="+mn-ea"/>
              <a:cs typeface="Calibri"/>
            </a:endParaRPr>
          </a:p>
        </p:txBody>
      </p:sp>
      <p:cxnSp>
        <p:nvCxnSpPr>
          <p:cNvPr id="72" name="Gerader Verbinder 71">
            <a:extLst>
              <a:ext uri="{FF2B5EF4-FFF2-40B4-BE49-F238E27FC236}">
                <a16:creationId xmlns:a16="http://schemas.microsoft.com/office/drawing/2014/main" id="{538C6FFE-1DB4-424E-A96D-18883D9736AE}"/>
              </a:ext>
            </a:extLst>
          </p:cNvPr>
          <p:cNvCxnSpPr>
            <a:cxnSpLocks/>
          </p:cNvCxnSpPr>
          <p:nvPr/>
        </p:nvCxnSpPr>
        <p:spPr>
          <a:xfrm>
            <a:off x="8781187" y="4100071"/>
            <a:ext cx="944566" cy="0"/>
          </a:xfrm>
          <a:prstGeom prst="line">
            <a:avLst/>
          </a:prstGeom>
          <a:ln w="920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Gerader Verbinder 76">
            <a:extLst>
              <a:ext uri="{FF2B5EF4-FFF2-40B4-BE49-F238E27FC236}">
                <a16:creationId xmlns:a16="http://schemas.microsoft.com/office/drawing/2014/main" id="{1BDD0D83-69C4-402A-B163-B93A65955D4F}"/>
              </a:ext>
            </a:extLst>
          </p:cNvPr>
          <p:cNvCxnSpPr>
            <a:cxnSpLocks/>
          </p:cNvCxnSpPr>
          <p:nvPr/>
        </p:nvCxnSpPr>
        <p:spPr>
          <a:xfrm flipV="1">
            <a:off x="8864389" y="3211654"/>
            <a:ext cx="519155" cy="0"/>
          </a:xfrm>
          <a:prstGeom prst="line">
            <a:avLst/>
          </a:prstGeom>
          <a:ln w="920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Gerader Verbinder 77">
            <a:extLst>
              <a:ext uri="{FF2B5EF4-FFF2-40B4-BE49-F238E27FC236}">
                <a16:creationId xmlns:a16="http://schemas.microsoft.com/office/drawing/2014/main" id="{A4A70829-1C33-4C1D-AC89-0029B0635E0B}"/>
              </a:ext>
            </a:extLst>
          </p:cNvPr>
          <p:cNvCxnSpPr/>
          <p:nvPr/>
        </p:nvCxnSpPr>
        <p:spPr>
          <a:xfrm>
            <a:off x="9134583" y="2175804"/>
            <a:ext cx="0" cy="2894419"/>
          </a:xfrm>
          <a:prstGeom prst="line">
            <a:avLst/>
          </a:prstGeom>
          <a:ln w="92075">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object 31">
            <a:extLst>
              <a:ext uri="{FF2B5EF4-FFF2-40B4-BE49-F238E27FC236}">
                <a16:creationId xmlns:a16="http://schemas.microsoft.com/office/drawing/2014/main" id="{6A6C189C-84B4-4513-8CFB-95D5C75EA21C}"/>
              </a:ext>
            </a:extLst>
          </p:cNvPr>
          <p:cNvSpPr txBox="1"/>
          <p:nvPr/>
        </p:nvSpPr>
        <p:spPr>
          <a:xfrm>
            <a:off x="7190634" y="2821554"/>
            <a:ext cx="1673755" cy="626701"/>
          </a:xfrm>
          <a:prstGeom prst="rect">
            <a:avLst/>
          </a:prstGeom>
          <a:solidFill>
            <a:srgbClr val="ED7D31"/>
          </a:solidFill>
          <a:ln w="12700">
            <a:solidFill>
              <a:srgbClr val="172C51"/>
            </a:solidFill>
          </a:ln>
        </p:spPr>
        <p:txBody>
          <a:bodyPr vert="horz" wrap="square" lIns="0" tIns="36000" rIns="0" bIns="36000" rtlCol="0">
            <a:spAutoFit/>
          </a:bodyPr>
          <a:lstStyle/>
          <a:p>
            <a:pPr marL="0" marR="0" lvl="0" indent="0" algn="ctr" defTabSz="914400" rtl="0" eaLnBrk="1" fontAlgn="auto" latinLnBrk="0" hangingPunct="1">
              <a:lnSpc>
                <a:spcPct val="100000"/>
              </a:lnSpc>
              <a:spcBef>
                <a:spcPts val="915"/>
              </a:spcBef>
              <a:spcAft>
                <a:spcPts val="0"/>
              </a:spcAft>
              <a:buClrTx/>
              <a:buSzTx/>
              <a:buFontTx/>
              <a:buNone/>
              <a:tabLst/>
              <a:defRPr/>
            </a:pPr>
            <a:r>
              <a:rPr kumimoji="0" sz="1400" b="0" i="0" u="none" strike="noStrike" kern="0" cap="none" spc="-25" normalizeH="0" baseline="0" noProof="0" dirty="0">
                <a:ln>
                  <a:noFill/>
                </a:ln>
                <a:solidFill>
                  <a:srgbClr val="FFFFFF"/>
                </a:solidFill>
                <a:effectLst/>
                <a:uLnTx/>
                <a:uFillTx/>
                <a:latin typeface="Calibri"/>
                <a:ea typeface="+mn-ea"/>
                <a:cs typeface="Calibri"/>
              </a:rPr>
              <a:t>EB</a:t>
            </a:r>
            <a:endParaRPr kumimoji="0" sz="1400" b="0" i="0" u="none" strike="noStrike" kern="0" cap="none" spc="0" normalizeH="0" baseline="0" noProof="0" dirty="0">
              <a:ln>
                <a:noFill/>
              </a:ln>
              <a:solidFill>
                <a:sysClr val="windowText" lastClr="000000"/>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1100" b="0" i="0" u="none" strike="noStrike" kern="0" cap="none" spc="-10" normalizeH="0" baseline="0" noProof="0" dirty="0">
                <a:ln>
                  <a:noFill/>
                </a:ln>
                <a:solidFill>
                  <a:srgbClr val="FFFFFF"/>
                </a:solidFill>
                <a:effectLst/>
                <a:uLnTx/>
                <a:uFillTx/>
                <a:latin typeface="Calibri"/>
                <a:ea typeface="+mn-ea"/>
                <a:cs typeface="Calibri"/>
              </a:rPr>
              <a:t>Executive</a:t>
            </a:r>
            <a:r>
              <a:rPr kumimoji="0" sz="1100" b="0" i="0" u="none" strike="noStrike" kern="0" cap="none" spc="-30" normalizeH="0" baseline="0" noProof="0" dirty="0">
                <a:ln>
                  <a:noFill/>
                </a:ln>
                <a:solidFill>
                  <a:srgbClr val="FFFFFF"/>
                </a:solidFill>
                <a:effectLst/>
                <a:uLnTx/>
                <a:uFillTx/>
                <a:latin typeface="Calibri"/>
                <a:ea typeface="+mn-ea"/>
                <a:cs typeface="Calibri"/>
              </a:rPr>
              <a:t> </a:t>
            </a:r>
            <a:r>
              <a:rPr kumimoji="0" sz="1100" b="0" i="0" u="none" strike="noStrike" kern="0" cap="none" spc="-20" normalizeH="0" baseline="0" noProof="0" dirty="0">
                <a:ln>
                  <a:noFill/>
                </a:ln>
                <a:solidFill>
                  <a:srgbClr val="FFFFFF"/>
                </a:solidFill>
                <a:effectLst/>
                <a:uLnTx/>
                <a:uFillTx/>
                <a:latin typeface="Calibri"/>
                <a:ea typeface="+mn-ea"/>
                <a:cs typeface="Calibri"/>
              </a:rPr>
              <a:t>Board</a:t>
            </a:r>
            <a:br>
              <a:rPr kumimoji="0" lang="de-DE" sz="1100" b="0" i="0" u="none" strike="noStrike" kern="0" cap="none" spc="-20" normalizeH="0" baseline="0" noProof="0" dirty="0">
                <a:ln>
                  <a:noFill/>
                </a:ln>
                <a:solidFill>
                  <a:srgbClr val="FFFFFF"/>
                </a:solidFill>
                <a:effectLst/>
                <a:uLnTx/>
                <a:uFillTx/>
                <a:latin typeface="Calibri"/>
                <a:ea typeface="+mn-ea"/>
                <a:cs typeface="Calibri"/>
              </a:rPr>
            </a:br>
            <a:r>
              <a:rPr kumimoji="0" lang="de-DE" sz="1100" b="0" i="0" u="none" strike="noStrike" kern="0" cap="none" spc="-20" normalizeH="0" baseline="0" noProof="0" dirty="0">
                <a:ln>
                  <a:noFill/>
                </a:ln>
                <a:solidFill>
                  <a:srgbClr val="FFFFFF"/>
                </a:solidFill>
                <a:effectLst/>
                <a:uLnTx/>
                <a:uFillTx/>
                <a:latin typeface="Calibri"/>
                <a:ea typeface="+mn-ea"/>
                <a:cs typeface="Calibri"/>
              </a:rPr>
              <a:t>Punturo, Lück</a:t>
            </a:r>
            <a:endParaRPr kumimoji="0" sz="1100" b="0"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34" name="object 32">
            <a:extLst>
              <a:ext uri="{FF2B5EF4-FFF2-40B4-BE49-F238E27FC236}">
                <a16:creationId xmlns:a16="http://schemas.microsoft.com/office/drawing/2014/main" id="{BEF387C9-F9F8-4F02-837A-B4D2606FB46B}"/>
              </a:ext>
            </a:extLst>
          </p:cNvPr>
          <p:cNvSpPr txBox="1"/>
          <p:nvPr/>
        </p:nvSpPr>
        <p:spPr>
          <a:xfrm>
            <a:off x="9401020" y="2958068"/>
            <a:ext cx="1904664" cy="545910"/>
          </a:xfrm>
          <a:prstGeom prst="rect">
            <a:avLst/>
          </a:prstGeom>
          <a:solidFill>
            <a:srgbClr val="BC146C"/>
          </a:solidFill>
          <a:ln w="57150">
            <a:noFill/>
          </a:ln>
        </p:spPr>
        <p:txBody>
          <a:bodyPr vert="horz" wrap="square" lIns="0" tIns="125730" rIns="0" bIns="72000" rtlCol="0">
            <a:spAutoFit/>
          </a:bodyPr>
          <a:lstStyle/>
          <a:p>
            <a:pPr marL="0" marR="0" lvl="0" indent="0" algn="ctr" defTabSz="914400" rtl="0" eaLnBrk="1" fontAlgn="auto" latinLnBrk="0" hangingPunct="1">
              <a:lnSpc>
                <a:spcPct val="100000"/>
              </a:lnSpc>
              <a:spcBef>
                <a:spcPts val="990"/>
              </a:spcBef>
              <a:spcAft>
                <a:spcPts val="0"/>
              </a:spcAft>
              <a:buClrTx/>
              <a:buSzTx/>
              <a:buFontTx/>
              <a:buNone/>
              <a:tabLst/>
              <a:defRPr/>
            </a:pPr>
            <a:r>
              <a:rPr kumimoji="0" sz="1200" b="0" i="0" u="none" strike="noStrike" kern="0" cap="none" spc="-25" normalizeH="0" baseline="0" noProof="0" dirty="0">
                <a:ln>
                  <a:noFill/>
                </a:ln>
                <a:solidFill>
                  <a:srgbClr val="FFFFFF"/>
                </a:solidFill>
                <a:effectLst/>
                <a:uLnTx/>
                <a:uFillTx/>
                <a:latin typeface="Calibri"/>
                <a:ea typeface="+mn-ea"/>
                <a:cs typeface="Calibri"/>
              </a:rPr>
              <a:t>SSB</a:t>
            </a:r>
            <a:endParaRPr kumimoji="0" sz="1200" b="0" i="0" u="none" strike="noStrike" kern="0" cap="none" spc="0" normalizeH="0" baseline="0" noProof="0" dirty="0">
              <a:ln>
                <a:noFill/>
              </a:ln>
              <a:solidFill>
                <a:sysClr val="windowText" lastClr="000000"/>
              </a:solidFill>
              <a:effectLst/>
              <a:uLnTx/>
              <a:uFillTx/>
              <a:latin typeface="Calibri"/>
              <a:ea typeface="+mn-ea"/>
              <a:cs typeface="Calibri"/>
            </a:endParaRPr>
          </a:p>
          <a:p>
            <a:pPr marL="0" marR="0" lvl="0" indent="0" algn="ctr" defTabSz="914400" rtl="0" eaLnBrk="1" fontAlgn="auto" latinLnBrk="0" hangingPunct="1">
              <a:lnSpc>
                <a:spcPct val="100000"/>
              </a:lnSpc>
              <a:spcBef>
                <a:spcPts val="45"/>
              </a:spcBef>
              <a:spcAft>
                <a:spcPts val="0"/>
              </a:spcAft>
              <a:buClrTx/>
              <a:buSzTx/>
              <a:buFontTx/>
              <a:buNone/>
              <a:tabLst/>
              <a:defRPr/>
            </a:pPr>
            <a:r>
              <a:rPr kumimoji="0" sz="1000" b="0" i="0" u="none" strike="noStrike" kern="0" cap="none" spc="-10" normalizeH="0" baseline="0" noProof="0" dirty="0">
                <a:ln>
                  <a:noFill/>
                </a:ln>
                <a:solidFill>
                  <a:srgbClr val="FFFFFF"/>
                </a:solidFill>
                <a:effectLst/>
                <a:uLnTx/>
                <a:uFillTx/>
                <a:latin typeface="Calibri"/>
                <a:ea typeface="+mn-ea"/>
                <a:cs typeface="Calibri"/>
              </a:rPr>
              <a:t>Standard</a:t>
            </a:r>
            <a:r>
              <a:rPr kumimoji="0" sz="1000" b="0" i="0" u="none" strike="noStrike" kern="0" cap="none" spc="-15" normalizeH="0" baseline="0" noProof="0" dirty="0">
                <a:ln>
                  <a:noFill/>
                </a:ln>
                <a:solidFill>
                  <a:srgbClr val="FFFFFF"/>
                </a:solidFill>
                <a:effectLst/>
                <a:uLnTx/>
                <a:uFillTx/>
                <a:latin typeface="Calibri"/>
                <a:ea typeface="+mn-ea"/>
                <a:cs typeface="Calibri"/>
              </a:rPr>
              <a:t> </a:t>
            </a:r>
            <a:r>
              <a:rPr kumimoji="0" sz="1000" b="0" i="0" u="none" strike="noStrike" kern="0" cap="none" spc="0" normalizeH="0" baseline="0" noProof="0" dirty="0">
                <a:ln>
                  <a:noFill/>
                </a:ln>
                <a:solidFill>
                  <a:srgbClr val="FFFFFF"/>
                </a:solidFill>
                <a:effectLst/>
                <a:uLnTx/>
                <a:uFillTx/>
                <a:latin typeface="Calibri"/>
                <a:ea typeface="+mn-ea"/>
                <a:cs typeface="Calibri"/>
              </a:rPr>
              <a:t>&amp;</a:t>
            </a:r>
            <a:r>
              <a:rPr kumimoji="0" sz="1000" b="0" i="0" u="none" strike="noStrike" kern="0" cap="none" spc="-15" normalizeH="0" baseline="0" noProof="0" dirty="0">
                <a:ln>
                  <a:noFill/>
                </a:ln>
                <a:solidFill>
                  <a:srgbClr val="FFFFFF"/>
                </a:solidFill>
                <a:effectLst/>
                <a:uLnTx/>
                <a:uFillTx/>
                <a:latin typeface="Calibri"/>
                <a:ea typeface="+mn-ea"/>
                <a:cs typeface="Calibri"/>
              </a:rPr>
              <a:t> </a:t>
            </a:r>
            <a:r>
              <a:rPr kumimoji="0" sz="1000" b="0" i="0" u="none" strike="noStrike" kern="0" cap="none" spc="0" normalizeH="0" baseline="0" noProof="0" dirty="0">
                <a:ln>
                  <a:noFill/>
                </a:ln>
                <a:solidFill>
                  <a:srgbClr val="FFFFFF"/>
                </a:solidFill>
                <a:effectLst/>
                <a:uLnTx/>
                <a:uFillTx/>
                <a:latin typeface="Calibri"/>
                <a:ea typeface="+mn-ea"/>
                <a:cs typeface="Calibri"/>
              </a:rPr>
              <a:t>Services</a:t>
            </a:r>
            <a:r>
              <a:rPr kumimoji="0" sz="1000" b="0" i="0" u="none" strike="noStrike" kern="0" cap="none" spc="-5" normalizeH="0" baseline="0" noProof="0" dirty="0">
                <a:ln>
                  <a:noFill/>
                </a:ln>
                <a:solidFill>
                  <a:srgbClr val="FFFFFF"/>
                </a:solidFill>
                <a:effectLst/>
                <a:uLnTx/>
                <a:uFillTx/>
                <a:latin typeface="Calibri"/>
                <a:ea typeface="+mn-ea"/>
                <a:cs typeface="Calibri"/>
              </a:rPr>
              <a:t> </a:t>
            </a:r>
            <a:r>
              <a:rPr kumimoji="0" sz="1000" b="0" i="0" u="none" strike="noStrike" kern="0" cap="none" spc="-20" normalizeH="0" baseline="0" noProof="0" dirty="0">
                <a:ln>
                  <a:noFill/>
                </a:ln>
                <a:solidFill>
                  <a:srgbClr val="FFFFFF"/>
                </a:solidFill>
                <a:effectLst/>
                <a:uLnTx/>
                <a:uFillTx/>
                <a:latin typeface="Calibri"/>
                <a:ea typeface="+mn-ea"/>
                <a:cs typeface="Calibri"/>
              </a:rPr>
              <a:t>Board</a:t>
            </a:r>
            <a:endParaRPr kumimoji="0" sz="1000" b="0"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35" name="object 33">
            <a:extLst>
              <a:ext uri="{FF2B5EF4-FFF2-40B4-BE49-F238E27FC236}">
                <a16:creationId xmlns:a16="http://schemas.microsoft.com/office/drawing/2014/main" id="{55FEC931-E6B4-4DDD-9C72-B7FE4A9680B4}"/>
              </a:ext>
            </a:extLst>
          </p:cNvPr>
          <p:cNvSpPr txBox="1"/>
          <p:nvPr/>
        </p:nvSpPr>
        <p:spPr>
          <a:xfrm>
            <a:off x="7190634" y="3566546"/>
            <a:ext cx="1673755" cy="821626"/>
          </a:xfrm>
          <a:prstGeom prst="rect">
            <a:avLst/>
          </a:prstGeom>
          <a:solidFill>
            <a:srgbClr val="FF0000"/>
          </a:solidFill>
          <a:ln w="12700">
            <a:solidFill>
              <a:srgbClr val="172C51"/>
            </a:solidFill>
          </a:ln>
        </p:spPr>
        <p:txBody>
          <a:bodyPr vert="horz" wrap="square" lIns="0" tIns="36000" rIns="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0" i="0" u="none" strike="noStrike" kern="0" cap="none" spc="-25" normalizeH="0" baseline="0" noProof="0" dirty="0">
                <a:ln>
                  <a:noFill/>
                </a:ln>
                <a:solidFill>
                  <a:srgbClr val="FFFFFF"/>
                </a:solidFill>
                <a:effectLst/>
                <a:uLnTx/>
                <a:uFillTx/>
                <a:latin typeface="Calibri"/>
                <a:ea typeface="+mn-ea"/>
                <a:cs typeface="Calibri"/>
              </a:rPr>
              <a:t>ISB</a:t>
            </a:r>
            <a:endParaRPr kumimoji="0" sz="1400" b="0" i="0" u="none" strike="noStrike" kern="0" cap="none" spc="0" normalizeH="0" baseline="0" noProof="0" dirty="0">
              <a:ln>
                <a:noFill/>
              </a:ln>
              <a:solidFill>
                <a:sysClr val="windowText" lastClr="000000"/>
              </a:solidFill>
              <a:effectLst/>
              <a:uLnTx/>
              <a:uFillTx/>
              <a:latin typeface="Calibri"/>
              <a:ea typeface="+mn-ea"/>
              <a:cs typeface="Calibri"/>
            </a:endParaRPr>
          </a:p>
          <a:p>
            <a:pPr marL="301625" marR="293370" lvl="0" indent="-635" algn="ctr" defTabSz="914400" rtl="0" eaLnBrk="1" fontAlgn="auto" latinLnBrk="0" hangingPunct="1">
              <a:lnSpc>
                <a:spcPct val="100000"/>
              </a:lnSpc>
              <a:spcBef>
                <a:spcPts val="135"/>
              </a:spcBef>
              <a:spcAft>
                <a:spcPts val="0"/>
              </a:spcAft>
              <a:buClrTx/>
              <a:buSzTx/>
              <a:buFontTx/>
              <a:buNone/>
              <a:tabLst/>
              <a:defRPr/>
            </a:pPr>
            <a:r>
              <a:rPr kumimoji="0" sz="1100" b="0" i="0" u="none" strike="noStrike" kern="0" cap="none" spc="-10" normalizeH="0" baseline="0" noProof="0" dirty="0">
                <a:ln>
                  <a:noFill/>
                </a:ln>
                <a:solidFill>
                  <a:srgbClr val="FFFFFF"/>
                </a:solidFill>
                <a:effectLst/>
                <a:uLnTx/>
                <a:uFillTx/>
                <a:latin typeface="Calibri"/>
                <a:ea typeface="+mn-ea"/>
                <a:cs typeface="Calibri"/>
              </a:rPr>
              <a:t>Instrument </a:t>
            </a:r>
            <a:r>
              <a:rPr kumimoji="0" sz="1100" b="0" i="0" u="none" strike="noStrike" kern="0" cap="none" spc="0" normalizeH="0" baseline="0" noProof="0" dirty="0">
                <a:ln>
                  <a:noFill/>
                </a:ln>
                <a:solidFill>
                  <a:srgbClr val="FFFFFF"/>
                </a:solidFill>
                <a:effectLst/>
                <a:uLnTx/>
                <a:uFillTx/>
                <a:latin typeface="Calibri"/>
                <a:ea typeface="+mn-ea"/>
                <a:cs typeface="Calibri"/>
              </a:rPr>
              <a:t>Science</a:t>
            </a:r>
            <a:r>
              <a:rPr kumimoji="0" sz="1100" b="0" i="0" u="none" strike="noStrike" kern="0" cap="none" spc="-50" normalizeH="0" baseline="0" noProof="0" dirty="0">
                <a:ln>
                  <a:noFill/>
                </a:ln>
                <a:solidFill>
                  <a:srgbClr val="FFFFFF"/>
                </a:solidFill>
                <a:effectLst/>
                <a:uLnTx/>
                <a:uFillTx/>
                <a:latin typeface="Calibri"/>
                <a:ea typeface="+mn-ea"/>
                <a:cs typeface="Calibri"/>
              </a:rPr>
              <a:t> </a:t>
            </a:r>
            <a:r>
              <a:rPr kumimoji="0" sz="1100" b="0" i="0" u="none" strike="noStrike" kern="0" cap="none" spc="-10" normalizeH="0" baseline="0" noProof="0" dirty="0">
                <a:ln>
                  <a:noFill/>
                </a:ln>
                <a:solidFill>
                  <a:srgbClr val="FFFFFF"/>
                </a:solidFill>
                <a:effectLst/>
                <a:uLnTx/>
                <a:uFillTx/>
                <a:latin typeface="Calibri"/>
                <a:ea typeface="+mn-ea"/>
                <a:cs typeface="Calibri"/>
              </a:rPr>
              <a:t>Board</a:t>
            </a:r>
            <a:endParaRPr kumimoji="0" lang="de-DE" sz="1100" b="0" i="0" u="none" strike="noStrike" kern="0" cap="none" spc="-10" normalizeH="0" baseline="0" noProof="0" dirty="0">
              <a:ln>
                <a:noFill/>
              </a:ln>
              <a:solidFill>
                <a:srgbClr val="FFFFFF"/>
              </a:solidFill>
              <a:effectLst/>
              <a:uLnTx/>
              <a:uFillTx/>
              <a:latin typeface="Calibri"/>
              <a:ea typeface="+mn-ea"/>
              <a:cs typeface="Calibri"/>
            </a:endParaRPr>
          </a:p>
          <a:p>
            <a:pPr marL="301625" marR="293370" lvl="0" indent="-635" algn="ctr" defTabSz="914400" rtl="0" eaLnBrk="1" fontAlgn="auto" latinLnBrk="0" hangingPunct="1">
              <a:lnSpc>
                <a:spcPct val="100000"/>
              </a:lnSpc>
              <a:spcBef>
                <a:spcPts val="135"/>
              </a:spcBef>
              <a:spcAft>
                <a:spcPts val="0"/>
              </a:spcAft>
              <a:buClrTx/>
              <a:buSzTx/>
              <a:buFontTx/>
              <a:buNone/>
              <a:tabLst/>
              <a:defRPr/>
            </a:pPr>
            <a:r>
              <a:rPr kumimoji="0" lang="de-DE" sz="1100" b="0" i="0" u="none" strike="noStrike" kern="0" cap="none" spc="-10" normalizeH="0" baseline="0" noProof="0" dirty="0">
                <a:ln>
                  <a:noFill/>
                </a:ln>
                <a:solidFill>
                  <a:srgbClr val="FFFFFF"/>
                </a:solidFill>
                <a:effectLst/>
                <a:uLnTx/>
                <a:uFillTx/>
                <a:latin typeface="Calibri"/>
                <a:ea typeface="+mn-ea"/>
                <a:cs typeface="Calibri"/>
              </a:rPr>
              <a:t>S. Hild, J. Harms</a:t>
            </a:r>
            <a:endParaRPr kumimoji="0" sz="1100" b="0"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37" name="object 35">
            <a:extLst>
              <a:ext uri="{FF2B5EF4-FFF2-40B4-BE49-F238E27FC236}">
                <a16:creationId xmlns:a16="http://schemas.microsoft.com/office/drawing/2014/main" id="{7AFBC76F-1BB7-4833-80CC-8D3041C74957}"/>
              </a:ext>
            </a:extLst>
          </p:cNvPr>
          <p:cNvSpPr txBox="1"/>
          <p:nvPr/>
        </p:nvSpPr>
        <p:spPr>
          <a:xfrm>
            <a:off x="9385942" y="3714594"/>
            <a:ext cx="1934818" cy="645099"/>
          </a:xfrm>
          <a:prstGeom prst="rect">
            <a:avLst/>
          </a:prstGeom>
          <a:solidFill>
            <a:srgbClr val="FF0000"/>
          </a:solidFill>
          <a:ln w="12700">
            <a:solidFill>
              <a:srgbClr val="172C51"/>
            </a:solidFill>
          </a:ln>
        </p:spPr>
        <p:txBody>
          <a:bodyPr vert="horz" wrap="square" lIns="0" tIns="36000" rIns="0" bIns="72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200" b="0" i="0" u="none" strike="noStrike" kern="0" cap="none" spc="-25" normalizeH="0" baseline="0" noProof="0" dirty="0">
                <a:ln>
                  <a:noFill/>
                </a:ln>
                <a:solidFill>
                  <a:srgbClr val="FFFFFF"/>
                </a:solidFill>
                <a:effectLst/>
                <a:uLnTx/>
                <a:uFillTx/>
                <a:latin typeface="Calibri"/>
                <a:ea typeface="+mn-ea"/>
                <a:cs typeface="Calibri"/>
              </a:rPr>
              <a:t>EIB</a:t>
            </a:r>
            <a:endParaRPr kumimoji="0" sz="1200" b="0" i="0" u="none" strike="noStrike" kern="0" cap="none" spc="0" normalizeH="0" baseline="0" noProof="0" dirty="0">
              <a:ln>
                <a:noFill/>
              </a:ln>
              <a:solidFill>
                <a:sysClr val="windowText" lastClr="000000"/>
              </a:solidFill>
              <a:effectLst/>
              <a:uLnTx/>
              <a:uFillTx/>
              <a:latin typeface="Calibri"/>
              <a:ea typeface="+mn-ea"/>
              <a:cs typeface="Calibri"/>
            </a:endParaRPr>
          </a:p>
          <a:p>
            <a:pPr marL="245110" marR="245110" lvl="0" indent="0" algn="ctr" defTabSz="914400" rtl="0" eaLnBrk="1" fontAlgn="auto" latinLnBrk="0" hangingPunct="1">
              <a:lnSpc>
                <a:spcPct val="100000"/>
              </a:lnSpc>
              <a:spcBef>
                <a:spcPts val="135"/>
              </a:spcBef>
              <a:spcAft>
                <a:spcPts val="0"/>
              </a:spcAft>
              <a:buClrTx/>
              <a:buSzTx/>
              <a:buFontTx/>
              <a:buNone/>
              <a:tabLst/>
              <a:defRPr/>
            </a:pPr>
            <a:r>
              <a:rPr kumimoji="0" sz="1100" b="0" i="0" u="none" strike="noStrike" kern="0" cap="none" spc="-20" normalizeH="0" baseline="0" noProof="0" dirty="0">
                <a:ln>
                  <a:noFill/>
                </a:ln>
                <a:solidFill>
                  <a:srgbClr val="FFFFFF"/>
                </a:solidFill>
                <a:effectLst/>
                <a:uLnTx/>
                <a:uFillTx/>
                <a:latin typeface="Calibri"/>
                <a:ea typeface="+mn-ea"/>
                <a:cs typeface="Calibri"/>
              </a:rPr>
              <a:t>E-</a:t>
            </a:r>
            <a:r>
              <a:rPr kumimoji="0" sz="1100" b="0" i="0" u="none" strike="noStrike" kern="0" cap="none" spc="-10" normalizeH="0" baseline="0" noProof="0" dirty="0">
                <a:ln>
                  <a:noFill/>
                </a:ln>
                <a:solidFill>
                  <a:srgbClr val="FFFFFF"/>
                </a:solidFill>
                <a:effectLst/>
                <a:uLnTx/>
                <a:uFillTx/>
                <a:latin typeface="Calibri"/>
                <a:ea typeface="+mn-ea"/>
                <a:cs typeface="Calibri"/>
              </a:rPr>
              <a:t>Infrastructure Board</a:t>
            </a:r>
            <a:br>
              <a:rPr kumimoji="0" lang="de-DE" sz="1100" b="0" i="0" u="none" strike="noStrike" kern="0" cap="none" spc="-10" normalizeH="0" baseline="0" noProof="0" dirty="0">
                <a:ln>
                  <a:noFill/>
                </a:ln>
                <a:solidFill>
                  <a:srgbClr val="FFFFFF"/>
                </a:solidFill>
                <a:effectLst/>
                <a:uLnTx/>
                <a:uFillTx/>
                <a:latin typeface="Calibri"/>
                <a:ea typeface="+mn-ea"/>
                <a:cs typeface="Calibri"/>
              </a:rPr>
            </a:br>
            <a:r>
              <a:rPr kumimoji="0" lang="de-DE" sz="1100" b="0" i="0" u="none" strike="noStrike" kern="1200" cap="none" spc="0" normalizeH="0" baseline="0" noProof="0" dirty="0">
                <a:ln>
                  <a:noFill/>
                </a:ln>
                <a:solidFill>
                  <a:prstClr val="white"/>
                </a:solidFill>
                <a:effectLst/>
                <a:uLnTx/>
                <a:uFillTx/>
                <a:latin typeface="Calibri"/>
                <a:ea typeface="+mn-ea"/>
                <a:cs typeface="+mn-cs"/>
              </a:rPr>
              <a:t>S. </a:t>
            </a:r>
            <a:r>
              <a:rPr kumimoji="0" lang="de-DE" sz="1100" b="0" i="0" u="none" strike="noStrike" kern="1200" cap="none" spc="0" normalizeH="0" baseline="0" noProof="0" dirty="0" err="1">
                <a:ln>
                  <a:noFill/>
                </a:ln>
                <a:solidFill>
                  <a:prstClr val="white"/>
                </a:solidFill>
                <a:effectLst/>
                <a:uLnTx/>
                <a:uFillTx/>
                <a:latin typeface="Calibri"/>
                <a:ea typeface="+mn-ea"/>
                <a:cs typeface="+mn-cs"/>
              </a:rPr>
              <a:t>Bagnasco</a:t>
            </a:r>
            <a:r>
              <a:rPr kumimoji="0" lang="de-DE" sz="1100" b="0" i="0" u="none" strike="noStrike" kern="1200" cap="none" spc="0" normalizeH="0" baseline="0" noProof="0" dirty="0">
                <a:ln>
                  <a:noFill/>
                </a:ln>
                <a:solidFill>
                  <a:prstClr val="white"/>
                </a:solidFill>
                <a:effectLst/>
                <a:uLnTx/>
                <a:uFillTx/>
                <a:latin typeface="Calibri"/>
                <a:ea typeface="+mn-ea"/>
                <a:cs typeface="+mn-cs"/>
              </a:rPr>
              <a:t>, P. Verdier</a:t>
            </a:r>
            <a:endParaRPr kumimoji="0" sz="1100" b="0" i="0" u="none" strike="noStrike" kern="0" cap="none" spc="0" normalizeH="0" baseline="0" noProof="0" dirty="0">
              <a:ln>
                <a:noFill/>
              </a:ln>
              <a:solidFill>
                <a:prstClr val="white"/>
              </a:solidFill>
              <a:effectLst/>
              <a:uLnTx/>
              <a:uFillTx/>
              <a:latin typeface="Calibri"/>
              <a:ea typeface="+mn-ea"/>
              <a:cs typeface="Calibri"/>
            </a:endParaRPr>
          </a:p>
        </p:txBody>
      </p:sp>
      <p:sp>
        <p:nvSpPr>
          <p:cNvPr id="79" name="object 32">
            <a:extLst>
              <a:ext uri="{FF2B5EF4-FFF2-40B4-BE49-F238E27FC236}">
                <a16:creationId xmlns:a16="http://schemas.microsoft.com/office/drawing/2014/main" id="{3348A1D0-8361-4A61-9944-91217C807C9C}"/>
              </a:ext>
            </a:extLst>
          </p:cNvPr>
          <p:cNvSpPr txBox="1"/>
          <p:nvPr/>
        </p:nvSpPr>
        <p:spPr>
          <a:xfrm>
            <a:off x="9772816" y="2323482"/>
            <a:ext cx="1345256" cy="482628"/>
          </a:xfrm>
          <a:prstGeom prst="rect">
            <a:avLst/>
          </a:prstGeom>
          <a:solidFill>
            <a:schemeClr val="accent6">
              <a:lumMod val="40000"/>
              <a:lumOff val="60000"/>
            </a:schemeClr>
          </a:solidFill>
          <a:ln w="57150">
            <a:noFill/>
          </a:ln>
        </p:spPr>
        <p:txBody>
          <a:bodyPr vert="horz" wrap="square" lIns="0" tIns="0" rIns="0" bIns="36000" rtlCol="0">
            <a:spAutoFit/>
          </a:bodyPr>
          <a:lstStyle/>
          <a:p>
            <a:pPr marL="0" marR="0" lvl="0" indent="0" algn="ctr" defTabSz="914400" rtl="0" eaLnBrk="1" fontAlgn="auto" latinLnBrk="0" hangingPunct="1">
              <a:lnSpc>
                <a:spcPct val="100000"/>
              </a:lnSpc>
              <a:spcBef>
                <a:spcPts val="990"/>
              </a:spcBef>
              <a:spcAft>
                <a:spcPts val="0"/>
              </a:spcAft>
              <a:buClrTx/>
              <a:buSzTx/>
              <a:buFontTx/>
              <a:buNone/>
              <a:tabLst/>
              <a:defRPr/>
            </a:pPr>
            <a:r>
              <a:rPr kumimoji="0" lang="de-DE" sz="1100" b="0" i="0" u="none" strike="noStrike" kern="0" cap="none" spc="-25" normalizeH="0" baseline="0" noProof="0" dirty="0">
                <a:ln>
                  <a:noFill/>
                </a:ln>
                <a:solidFill>
                  <a:srgbClr val="F79646">
                    <a:lumMod val="50000"/>
                  </a:srgbClr>
                </a:solidFill>
                <a:effectLst/>
                <a:uLnTx/>
                <a:uFillTx/>
                <a:latin typeface="Calibri"/>
                <a:ea typeface="+mn-ea"/>
                <a:cs typeface="Calibri"/>
              </a:rPr>
              <a:t>FNR</a:t>
            </a:r>
            <a:endParaRPr kumimoji="0" sz="1100" b="0" i="0" u="none" strike="noStrike" kern="0" cap="none" spc="0" normalizeH="0" baseline="0" noProof="0" dirty="0">
              <a:ln>
                <a:noFill/>
              </a:ln>
              <a:solidFill>
                <a:srgbClr val="F79646">
                  <a:lumMod val="50000"/>
                </a:srgbClr>
              </a:solidFill>
              <a:effectLst/>
              <a:uLnTx/>
              <a:uFillTx/>
              <a:latin typeface="Calibri"/>
              <a:ea typeface="+mn-ea"/>
              <a:cs typeface="Calibri"/>
            </a:endParaRPr>
          </a:p>
          <a:p>
            <a:pPr marL="0" marR="0" lvl="0" indent="0" algn="ctr" defTabSz="914400" rtl="0" eaLnBrk="1" fontAlgn="auto" latinLnBrk="0" hangingPunct="1">
              <a:lnSpc>
                <a:spcPct val="100000"/>
              </a:lnSpc>
              <a:spcBef>
                <a:spcPts val="45"/>
              </a:spcBef>
              <a:spcAft>
                <a:spcPts val="0"/>
              </a:spcAft>
              <a:buClrTx/>
              <a:buSzTx/>
              <a:buFontTx/>
              <a:buNone/>
              <a:tabLst/>
              <a:defRPr/>
            </a:pPr>
            <a:r>
              <a:rPr kumimoji="0" lang="de-DE" sz="900" b="0" i="0" u="none" strike="noStrike" kern="0" cap="none" spc="-10" normalizeH="0" baseline="0" noProof="0" dirty="0">
                <a:ln>
                  <a:noFill/>
                </a:ln>
                <a:solidFill>
                  <a:srgbClr val="F79646">
                    <a:lumMod val="50000"/>
                  </a:srgbClr>
                </a:solidFill>
                <a:effectLst/>
                <a:uLnTx/>
                <a:uFillTx/>
                <a:latin typeface="Calibri"/>
                <a:ea typeface="+mn-ea"/>
                <a:cs typeface="Calibri"/>
              </a:rPr>
              <a:t>Forum </a:t>
            </a:r>
            <a:r>
              <a:rPr kumimoji="0" lang="de-DE" sz="900" b="0" i="0" u="none" strike="noStrike" kern="0" cap="none" spc="-10" normalizeH="0" baseline="0" noProof="0" dirty="0" err="1">
                <a:ln>
                  <a:noFill/>
                </a:ln>
                <a:solidFill>
                  <a:srgbClr val="F79646">
                    <a:lumMod val="50000"/>
                  </a:srgbClr>
                </a:solidFill>
                <a:effectLst/>
                <a:uLnTx/>
                <a:uFillTx/>
                <a:latin typeface="Calibri"/>
                <a:ea typeface="+mn-ea"/>
                <a:cs typeface="Calibri"/>
              </a:rPr>
              <a:t>of</a:t>
            </a:r>
            <a:r>
              <a:rPr kumimoji="0" lang="de-DE" sz="900" b="0" i="0" u="none" strike="noStrike" kern="0" cap="none" spc="-10" normalizeH="0" baseline="0" noProof="0" dirty="0">
                <a:ln>
                  <a:noFill/>
                </a:ln>
                <a:solidFill>
                  <a:srgbClr val="F79646">
                    <a:lumMod val="50000"/>
                  </a:srgbClr>
                </a:solidFill>
                <a:effectLst/>
                <a:uLnTx/>
                <a:uFillTx/>
                <a:latin typeface="Calibri"/>
                <a:ea typeface="+mn-ea"/>
                <a:cs typeface="Calibri"/>
              </a:rPr>
              <a:t> National </a:t>
            </a:r>
            <a:r>
              <a:rPr kumimoji="0" lang="de-DE" sz="900" b="0" i="0" u="none" strike="noStrike" kern="0" cap="none" spc="-10" normalizeH="0" baseline="0" noProof="0" dirty="0" err="1">
                <a:ln>
                  <a:noFill/>
                </a:ln>
                <a:solidFill>
                  <a:srgbClr val="F79646">
                    <a:lumMod val="50000"/>
                  </a:srgbClr>
                </a:solidFill>
                <a:effectLst/>
                <a:uLnTx/>
                <a:uFillTx/>
                <a:latin typeface="Calibri"/>
                <a:ea typeface="+mn-ea"/>
                <a:cs typeface="Calibri"/>
              </a:rPr>
              <a:t>Representatives</a:t>
            </a:r>
            <a:endParaRPr kumimoji="0" sz="900" b="0" i="0" u="none" strike="noStrike" kern="0" cap="none" spc="0" normalizeH="0" baseline="0" noProof="0" dirty="0">
              <a:ln>
                <a:noFill/>
              </a:ln>
              <a:solidFill>
                <a:srgbClr val="F79646">
                  <a:lumMod val="50000"/>
                </a:srgbClr>
              </a:solidFill>
              <a:effectLst/>
              <a:uLnTx/>
              <a:uFillTx/>
              <a:latin typeface="Calibri"/>
              <a:ea typeface="+mn-ea"/>
              <a:cs typeface="Calibri"/>
            </a:endParaRPr>
          </a:p>
        </p:txBody>
      </p:sp>
      <p:sp>
        <p:nvSpPr>
          <p:cNvPr id="80" name="object 40">
            <a:extLst>
              <a:ext uri="{FF2B5EF4-FFF2-40B4-BE49-F238E27FC236}">
                <a16:creationId xmlns:a16="http://schemas.microsoft.com/office/drawing/2014/main" id="{FA51066A-556C-4D3C-8888-B10E2F329A79}"/>
              </a:ext>
            </a:extLst>
          </p:cNvPr>
          <p:cNvSpPr/>
          <p:nvPr/>
        </p:nvSpPr>
        <p:spPr>
          <a:xfrm rot="5400000">
            <a:off x="9857939" y="2174934"/>
            <a:ext cx="425973" cy="197770"/>
          </a:xfrm>
          <a:custGeom>
            <a:avLst/>
            <a:gdLst/>
            <a:ahLst/>
            <a:cxnLst/>
            <a:rect l="l" t="t" r="r" b="b"/>
            <a:pathLst>
              <a:path w="444500" h="266064">
                <a:moveTo>
                  <a:pt x="0" y="132810"/>
                </a:moveTo>
                <a:lnTo>
                  <a:pt x="132810" y="0"/>
                </a:lnTo>
                <a:lnTo>
                  <a:pt x="132810" y="66405"/>
                </a:lnTo>
                <a:lnTo>
                  <a:pt x="311689" y="66405"/>
                </a:lnTo>
                <a:lnTo>
                  <a:pt x="311689" y="0"/>
                </a:lnTo>
                <a:lnTo>
                  <a:pt x="444500" y="132810"/>
                </a:lnTo>
                <a:lnTo>
                  <a:pt x="311689" y="265621"/>
                </a:lnTo>
                <a:lnTo>
                  <a:pt x="311689" y="199215"/>
                </a:lnTo>
                <a:lnTo>
                  <a:pt x="132810" y="199215"/>
                </a:lnTo>
                <a:lnTo>
                  <a:pt x="132810" y="265621"/>
                </a:lnTo>
                <a:lnTo>
                  <a:pt x="0" y="132810"/>
                </a:lnTo>
                <a:close/>
              </a:path>
            </a:pathLst>
          </a:custGeom>
          <a:solidFill>
            <a:schemeClr val="bg1"/>
          </a:solidFill>
          <a:ln w="12700">
            <a:solidFill>
              <a:srgbClr val="172C5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69" name="Gerader Verbinder 68">
            <a:extLst>
              <a:ext uri="{FF2B5EF4-FFF2-40B4-BE49-F238E27FC236}">
                <a16:creationId xmlns:a16="http://schemas.microsoft.com/office/drawing/2014/main" id="{5360C2FF-5FE4-4946-AFB5-25DD71D70AAE}"/>
              </a:ext>
            </a:extLst>
          </p:cNvPr>
          <p:cNvCxnSpPr/>
          <p:nvPr/>
        </p:nvCxnSpPr>
        <p:spPr>
          <a:xfrm>
            <a:off x="1504941" y="4926628"/>
            <a:ext cx="0" cy="170187"/>
          </a:xfrm>
          <a:prstGeom prst="line">
            <a:avLst/>
          </a:prstGeom>
          <a:ln w="92075"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5" name="object 13">
            <a:extLst>
              <a:ext uri="{FF2B5EF4-FFF2-40B4-BE49-F238E27FC236}">
                <a16:creationId xmlns:a16="http://schemas.microsoft.com/office/drawing/2014/main" id="{2882B844-1DCE-4CFB-931A-209E512A9ED9}"/>
              </a:ext>
            </a:extLst>
          </p:cNvPr>
          <p:cNvSpPr txBox="1"/>
          <p:nvPr/>
        </p:nvSpPr>
        <p:spPr>
          <a:xfrm>
            <a:off x="2562144" y="3915335"/>
            <a:ext cx="2095503" cy="748786"/>
          </a:xfrm>
          <a:prstGeom prst="rect">
            <a:avLst/>
          </a:prstGeom>
          <a:solidFill>
            <a:srgbClr val="ED7D31"/>
          </a:solidFill>
          <a:ln w="12700">
            <a:solidFill>
              <a:srgbClr val="172C51"/>
            </a:solidFill>
          </a:ln>
        </p:spPr>
        <p:txBody>
          <a:bodyPr vert="horz" wrap="square" lIns="0" tIns="36000" rIns="0" bIns="36000" rtlCol="0">
            <a:spAutoFit/>
          </a:bodyPr>
          <a:lstStyle/>
          <a:p>
            <a:pPr marL="0" marR="0" lvl="0" indent="0" algn="ctr" defTabSz="914400" rtl="0" eaLnBrk="1" fontAlgn="auto" latinLnBrk="0" hangingPunct="1">
              <a:lnSpc>
                <a:spcPct val="100000"/>
              </a:lnSpc>
              <a:spcBef>
                <a:spcPts val="40"/>
              </a:spcBef>
              <a:spcAft>
                <a:spcPts val="0"/>
              </a:spcAft>
              <a:buClrTx/>
              <a:buSzTx/>
              <a:buFontTx/>
              <a:buNone/>
              <a:tabLst/>
              <a:defRPr/>
            </a:pPr>
            <a:r>
              <a:rPr kumimoji="0" sz="1400" b="0" i="0" u="none" strike="noStrike" kern="0" cap="none" spc="0" normalizeH="0" baseline="0" noProof="0" dirty="0">
                <a:ln>
                  <a:noFill/>
                </a:ln>
                <a:solidFill>
                  <a:srgbClr val="FFFFFF"/>
                </a:solidFill>
                <a:effectLst/>
                <a:uLnTx/>
                <a:uFillTx/>
                <a:latin typeface="Calibri"/>
                <a:ea typeface="+mn-ea"/>
                <a:cs typeface="Calibri"/>
              </a:rPr>
              <a:t>ET</a:t>
            </a:r>
            <a:r>
              <a:rPr kumimoji="0" sz="1400" b="0" i="0" u="none" strike="noStrike" kern="0" cap="none" spc="-40" normalizeH="0" baseline="0" noProof="0" dirty="0">
                <a:ln>
                  <a:noFill/>
                </a:ln>
                <a:solidFill>
                  <a:srgbClr val="FFFFFF"/>
                </a:solidFill>
                <a:effectLst/>
                <a:uLnTx/>
                <a:uFillTx/>
                <a:latin typeface="Calibri"/>
                <a:ea typeface="+mn-ea"/>
                <a:cs typeface="Calibri"/>
              </a:rPr>
              <a:t> </a:t>
            </a:r>
            <a:r>
              <a:rPr kumimoji="0" sz="1400" b="0" i="0" u="none" strike="noStrike" kern="0" cap="none" spc="0" normalizeH="0" baseline="0" noProof="0" dirty="0">
                <a:ln>
                  <a:noFill/>
                </a:ln>
                <a:solidFill>
                  <a:srgbClr val="FFFFFF"/>
                </a:solidFill>
                <a:effectLst/>
                <a:uLnTx/>
                <a:uFillTx/>
                <a:latin typeface="Calibri"/>
                <a:ea typeface="+mn-ea"/>
                <a:cs typeface="Calibri"/>
              </a:rPr>
              <a:t>Project</a:t>
            </a:r>
            <a:r>
              <a:rPr kumimoji="0" sz="1400" b="0" i="0" u="none" strike="noStrike" kern="0" cap="none" spc="-40" normalizeH="0" baseline="0" noProof="0" dirty="0">
                <a:ln>
                  <a:noFill/>
                </a:ln>
                <a:solidFill>
                  <a:srgbClr val="FFFFFF"/>
                </a:solidFill>
                <a:effectLst/>
                <a:uLnTx/>
                <a:uFillTx/>
                <a:latin typeface="Calibri"/>
                <a:ea typeface="+mn-ea"/>
                <a:cs typeface="Calibri"/>
              </a:rPr>
              <a:t> </a:t>
            </a:r>
            <a:r>
              <a:rPr kumimoji="0" sz="1400" b="0" i="0" u="none" strike="noStrike" kern="0" cap="none" spc="-10" normalizeH="0" baseline="0" noProof="0" dirty="0">
                <a:ln>
                  <a:noFill/>
                </a:ln>
                <a:solidFill>
                  <a:srgbClr val="FFFFFF"/>
                </a:solidFill>
                <a:effectLst/>
                <a:uLnTx/>
                <a:uFillTx/>
                <a:latin typeface="Calibri"/>
                <a:ea typeface="+mn-ea"/>
                <a:cs typeface="Calibri"/>
              </a:rPr>
              <a:t>Directorate</a:t>
            </a:r>
            <a:endParaRPr kumimoji="0" sz="1400" b="0" i="0" u="none" strike="noStrike" kern="0" cap="none" spc="0" normalizeH="0" baseline="0" noProof="0" dirty="0">
              <a:ln>
                <a:noFill/>
              </a:ln>
              <a:solidFill>
                <a:sysClr val="windowText" lastClr="000000"/>
              </a:solidFill>
              <a:effectLst/>
              <a:uLnTx/>
              <a:uFillTx/>
              <a:latin typeface="Calibri"/>
              <a:ea typeface="+mn-ea"/>
              <a:cs typeface="Calibri"/>
            </a:endParaRPr>
          </a:p>
          <a:p>
            <a:pPr marL="635" marR="0" lvl="0" indent="0" algn="ctr" defTabSz="914400" rtl="0" eaLnBrk="1" fontAlgn="auto" latinLnBrk="0" hangingPunct="1">
              <a:lnSpc>
                <a:spcPts val="1910"/>
              </a:lnSpc>
              <a:spcBef>
                <a:spcPts val="55"/>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Calibri"/>
                <a:ea typeface="+mn-ea"/>
                <a:cs typeface="Calibri"/>
              </a:rPr>
              <a:t>A.Freise,</a:t>
            </a:r>
            <a:r>
              <a:rPr kumimoji="0" sz="1200" b="0" i="0" u="none" strike="noStrike" kern="0" cap="none" spc="-60" normalizeH="0" baseline="0" noProof="0" dirty="0">
                <a:ln>
                  <a:noFill/>
                </a:ln>
                <a:solidFill>
                  <a:srgbClr val="FFFFFF"/>
                </a:solidFill>
                <a:effectLst/>
                <a:uLnTx/>
                <a:uFillTx/>
                <a:latin typeface="Calibri"/>
                <a:ea typeface="+mn-ea"/>
                <a:cs typeface="Calibri"/>
              </a:rPr>
              <a:t> </a:t>
            </a:r>
            <a:r>
              <a:rPr kumimoji="0" sz="1200" b="0" i="0" u="none" strike="noStrike" kern="0" cap="none" spc="-10" normalizeH="0" baseline="0" noProof="0" dirty="0">
                <a:ln>
                  <a:noFill/>
                </a:ln>
                <a:solidFill>
                  <a:srgbClr val="FFFFFF"/>
                </a:solidFill>
                <a:effectLst/>
                <a:uLnTx/>
                <a:uFillTx/>
                <a:latin typeface="Calibri"/>
                <a:ea typeface="+mn-ea"/>
                <a:cs typeface="Calibri"/>
              </a:rPr>
              <a:t>F.Ferroni</a:t>
            </a:r>
            <a:endParaRPr kumimoji="0" sz="1200" b="0" i="0" u="none" strike="noStrike" kern="0" cap="none" spc="0" normalizeH="0" baseline="0" noProof="0" dirty="0">
              <a:ln>
                <a:noFill/>
              </a:ln>
              <a:solidFill>
                <a:sysClr val="windowText" lastClr="000000"/>
              </a:solidFill>
              <a:effectLst/>
              <a:uLnTx/>
              <a:uFillTx/>
              <a:latin typeface="Calibri"/>
              <a:ea typeface="+mn-ea"/>
              <a:cs typeface="Calibri"/>
            </a:endParaRPr>
          </a:p>
          <a:p>
            <a:pPr marL="702310" marR="0" lvl="0" indent="0" algn="l" defTabSz="914400" rtl="0" eaLnBrk="1" fontAlgn="auto" latinLnBrk="0" hangingPunct="1">
              <a:lnSpc>
                <a:spcPts val="1670"/>
              </a:lnSpc>
              <a:spcBef>
                <a:spcPts val="0"/>
              </a:spcBef>
              <a:spcAft>
                <a:spcPts val="0"/>
              </a:spcAft>
              <a:buClrTx/>
              <a:buSzTx/>
              <a:buFontTx/>
              <a:buNone/>
              <a:tabLst/>
              <a:defRPr/>
            </a:pPr>
            <a:r>
              <a:rPr kumimoji="0" lang="de-DE" sz="1100" b="0" i="0" u="none" strike="noStrike" kern="0" cap="none" spc="0" normalizeH="0" baseline="0" noProof="0" dirty="0">
                <a:ln>
                  <a:noFill/>
                </a:ln>
                <a:solidFill>
                  <a:srgbClr val="FFFFFF"/>
                </a:solidFill>
                <a:effectLst/>
                <a:uLnTx/>
                <a:uFillTx/>
                <a:latin typeface="Calibri"/>
                <a:ea typeface="+mn-ea"/>
                <a:cs typeface="Calibri"/>
              </a:rPr>
              <a:t>(</a:t>
            </a:r>
            <a:r>
              <a:rPr kumimoji="0" sz="1100" b="0" i="0" u="none" strike="noStrike" kern="0" cap="none" spc="0" normalizeH="0" baseline="0" noProof="0" dirty="0">
                <a:ln>
                  <a:noFill/>
                </a:ln>
                <a:solidFill>
                  <a:srgbClr val="FFFFFF"/>
                </a:solidFill>
                <a:effectLst/>
                <a:uLnTx/>
                <a:uFillTx/>
                <a:latin typeface="Calibri"/>
                <a:ea typeface="+mn-ea"/>
                <a:cs typeface="Calibri"/>
              </a:rPr>
              <a:t>M.</a:t>
            </a:r>
            <a:r>
              <a:rPr kumimoji="0" sz="1100" b="0" i="0" u="none" strike="noStrike" kern="0" cap="none" spc="-10" normalizeH="0" baseline="0" noProof="0" dirty="0">
                <a:ln>
                  <a:noFill/>
                </a:ln>
                <a:solidFill>
                  <a:srgbClr val="FFFFFF"/>
                </a:solidFill>
                <a:effectLst/>
                <a:uLnTx/>
                <a:uFillTx/>
                <a:latin typeface="Calibri"/>
                <a:ea typeface="+mn-ea"/>
                <a:cs typeface="Calibri"/>
              </a:rPr>
              <a:t> Martinez</a:t>
            </a:r>
            <a:r>
              <a:rPr kumimoji="0" lang="de-DE" sz="1100" b="0" i="0" u="none" strike="noStrike" kern="0" cap="none" spc="-10" normalizeH="0" baseline="0" noProof="0" dirty="0">
                <a:ln>
                  <a:noFill/>
                </a:ln>
                <a:solidFill>
                  <a:srgbClr val="FFFFFF"/>
                </a:solidFill>
                <a:effectLst/>
                <a:uLnTx/>
                <a:uFillTx/>
                <a:latin typeface="Calibri"/>
                <a:ea typeface="+mn-ea"/>
                <a:cs typeface="Calibri"/>
              </a:rPr>
              <a:t>)</a:t>
            </a:r>
            <a:endParaRPr kumimoji="0" sz="1100" b="0" i="0" u="none" strike="noStrike" kern="0" cap="none" spc="0" normalizeH="0" baseline="0" noProof="0" dirty="0">
              <a:ln>
                <a:noFill/>
              </a:ln>
              <a:solidFill>
                <a:sysClr val="windowText" lastClr="000000"/>
              </a:solidFill>
              <a:effectLst/>
              <a:uLnTx/>
              <a:uFillTx/>
              <a:latin typeface="Calibri"/>
              <a:ea typeface="+mn-ea"/>
              <a:cs typeface="Calibri"/>
            </a:endParaRPr>
          </a:p>
        </p:txBody>
      </p:sp>
      <p:grpSp>
        <p:nvGrpSpPr>
          <p:cNvPr id="23" name="Gruppieren 22">
            <a:extLst>
              <a:ext uri="{FF2B5EF4-FFF2-40B4-BE49-F238E27FC236}">
                <a16:creationId xmlns:a16="http://schemas.microsoft.com/office/drawing/2014/main" id="{154C573F-8B04-4FF5-9281-C51204C7D62F}"/>
              </a:ext>
            </a:extLst>
          </p:cNvPr>
          <p:cNvGrpSpPr/>
          <p:nvPr/>
        </p:nvGrpSpPr>
        <p:grpSpPr>
          <a:xfrm>
            <a:off x="820712" y="1511338"/>
            <a:ext cx="4190426" cy="2045195"/>
            <a:chOff x="366171" y="781060"/>
            <a:chExt cx="4589145" cy="2347562"/>
          </a:xfrm>
        </p:grpSpPr>
        <p:sp>
          <p:nvSpPr>
            <p:cNvPr id="9" name="object 7">
              <a:extLst>
                <a:ext uri="{FF2B5EF4-FFF2-40B4-BE49-F238E27FC236}">
                  <a16:creationId xmlns:a16="http://schemas.microsoft.com/office/drawing/2014/main" id="{4FABB14F-B576-4871-823E-4956517070F4}"/>
                </a:ext>
              </a:extLst>
            </p:cNvPr>
            <p:cNvSpPr/>
            <p:nvPr/>
          </p:nvSpPr>
          <p:spPr>
            <a:xfrm>
              <a:off x="366171" y="781060"/>
              <a:ext cx="4589145" cy="2347562"/>
            </a:xfrm>
            <a:custGeom>
              <a:avLst/>
              <a:gdLst/>
              <a:ahLst/>
              <a:cxnLst/>
              <a:rect l="l" t="t" r="r" b="b"/>
              <a:pathLst>
                <a:path w="4589145" h="2138045">
                  <a:moveTo>
                    <a:pt x="4232619" y="0"/>
                  </a:moveTo>
                  <a:lnTo>
                    <a:pt x="356314" y="0"/>
                  </a:lnTo>
                  <a:lnTo>
                    <a:pt x="307965" y="3252"/>
                  </a:lnTo>
                  <a:lnTo>
                    <a:pt x="261592" y="12727"/>
                  </a:lnTo>
                  <a:lnTo>
                    <a:pt x="217621" y="28001"/>
                  </a:lnTo>
                  <a:lnTo>
                    <a:pt x="176475" y="48647"/>
                  </a:lnTo>
                  <a:lnTo>
                    <a:pt x="138581" y="74242"/>
                  </a:lnTo>
                  <a:lnTo>
                    <a:pt x="104362" y="104362"/>
                  </a:lnTo>
                  <a:lnTo>
                    <a:pt x="74242" y="138581"/>
                  </a:lnTo>
                  <a:lnTo>
                    <a:pt x="48647" y="176476"/>
                  </a:lnTo>
                  <a:lnTo>
                    <a:pt x="28000" y="217621"/>
                  </a:lnTo>
                  <a:lnTo>
                    <a:pt x="12727" y="261592"/>
                  </a:lnTo>
                  <a:lnTo>
                    <a:pt x="3252" y="307965"/>
                  </a:lnTo>
                  <a:lnTo>
                    <a:pt x="0" y="356315"/>
                  </a:lnTo>
                  <a:lnTo>
                    <a:pt x="0" y="1781519"/>
                  </a:lnTo>
                  <a:lnTo>
                    <a:pt x="3252" y="1829869"/>
                  </a:lnTo>
                  <a:lnTo>
                    <a:pt x="12727" y="1876241"/>
                  </a:lnTo>
                  <a:lnTo>
                    <a:pt x="28000" y="1920213"/>
                  </a:lnTo>
                  <a:lnTo>
                    <a:pt x="48647" y="1961358"/>
                  </a:lnTo>
                  <a:lnTo>
                    <a:pt x="74242" y="1999252"/>
                  </a:lnTo>
                  <a:lnTo>
                    <a:pt x="104362" y="2033472"/>
                  </a:lnTo>
                  <a:lnTo>
                    <a:pt x="138581" y="2063591"/>
                  </a:lnTo>
                  <a:lnTo>
                    <a:pt x="176475" y="2089186"/>
                  </a:lnTo>
                  <a:lnTo>
                    <a:pt x="217621" y="2109833"/>
                  </a:lnTo>
                  <a:lnTo>
                    <a:pt x="261592" y="2125106"/>
                  </a:lnTo>
                  <a:lnTo>
                    <a:pt x="307965" y="2134581"/>
                  </a:lnTo>
                  <a:lnTo>
                    <a:pt x="356314" y="2137834"/>
                  </a:lnTo>
                  <a:lnTo>
                    <a:pt x="4232619" y="2137834"/>
                  </a:lnTo>
                  <a:lnTo>
                    <a:pt x="4280968" y="2134581"/>
                  </a:lnTo>
                  <a:lnTo>
                    <a:pt x="4327341" y="2125106"/>
                  </a:lnTo>
                  <a:lnTo>
                    <a:pt x="4371312" y="2109833"/>
                  </a:lnTo>
                  <a:lnTo>
                    <a:pt x="4412457" y="2089186"/>
                  </a:lnTo>
                  <a:lnTo>
                    <a:pt x="4450352" y="2063591"/>
                  </a:lnTo>
                  <a:lnTo>
                    <a:pt x="4484571" y="2033472"/>
                  </a:lnTo>
                  <a:lnTo>
                    <a:pt x="4514691" y="1999252"/>
                  </a:lnTo>
                  <a:lnTo>
                    <a:pt x="4540286" y="1961358"/>
                  </a:lnTo>
                  <a:lnTo>
                    <a:pt x="4560933" y="1920213"/>
                  </a:lnTo>
                  <a:lnTo>
                    <a:pt x="4576206" y="1876241"/>
                  </a:lnTo>
                  <a:lnTo>
                    <a:pt x="4585681" y="1829869"/>
                  </a:lnTo>
                  <a:lnTo>
                    <a:pt x="4588934" y="1781519"/>
                  </a:lnTo>
                  <a:lnTo>
                    <a:pt x="4588934" y="356315"/>
                  </a:lnTo>
                  <a:lnTo>
                    <a:pt x="4585681" y="307965"/>
                  </a:lnTo>
                  <a:lnTo>
                    <a:pt x="4576206" y="261592"/>
                  </a:lnTo>
                  <a:lnTo>
                    <a:pt x="4560933" y="217621"/>
                  </a:lnTo>
                  <a:lnTo>
                    <a:pt x="4540286" y="176476"/>
                  </a:lnTo>
                  <a:lnTo>
                    <a:pt x="4514691" y="138581"/>
                  </a:lnTo>
                  <a:lnTo>
                    <a:pt x="4484571" y="104362"/>
                  </a:lnTo>
                  <a:lnTo>
                    <a:pt x="4450352" y="74242"/>
                  </a:lnTo>
                  <a:lnTo>
                    <a:pt x="4412457" y="48647"/>
                  </a:lnTo>
                  <a:lnTo>
                    <a:pt x="4371312" y="28001"/>
                  </a:lnTo>
                  <a:lnTo>
                    <a:pt x="4327341" y="12727"/>
                  </a:lnTo>
                  <a:lnTo>
                    <a:pt x="4280968" y="3252"/>
                  </a:lnTo>
                  <a:lnTo>
                    <a:pt x="4232619" y="0"/>
                  </a:lnTo>
                  <a:close/>
                </a:path>
              </a:pathLst>
            </a:custGeom>
            <a:solidFill>
              <a:srgbClr val="BF9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object 9">
              <a:extLst>
                <a:ext uri="{FF2B5EF4-FFF2-40B4-BE49-F238E27FC236}">
                  <a16:creationId xmlns:a16="http://schemas.microsoft.com/office/drawing/2014/main" id="{D952DEAA-85E4-4384-AF74-03FFD3E6EA6E}"/>
                </a:ext>
              </a:extLst>
            </p:cNvPr>
            <p:cNvSpPr txBox="1"/>
            <p:nvPr/>
          </p:nvSpPr>
          <p:spPr>
            <a:xfrm>
              <a:off x="536323" y="1282306"/>
              <a:ext cx="1520190" cy="1655827"/>
            </a:xfrm>
            <a:prstGeom prst="rect">
              <a:avLst/>
            </a:prstGeom>
            <a:solidFill>
              <a:srgbClr val="548235"/>
            </a:solidFill>
            <a:ln w="12700">
              <a:solidFill>
                <a:srgbClr val="172C51"/>
              </a:solidFill>
            </a:ln>
          </p:spPr>
          <p:txBody>
            <a:bodyPr vert="horz" wrap="square" lIns="0" tIns="172085" rIns="0" bIns="144000" rtlCol="0">
              <a:spAutoFit/>
            </a:bodyPr>
            <a:lstStyle/>
            <a:p>
              <a:pPr marL="0" marR="0" lvl="0" indent="0" algn="ctr" defTabSz="914400" rtl="0" eaLnBrk="1" fontAlgn="auto" latinLnBrk="0" hangingPunct="1">
                <a:lnSpc>
                  <a:spcPts val="2135"/>
                </a:lnSpc>
                <a:spcBef>
                  <a:spcPts val="1355"/>
                </a:spcBef>
                <a:spcAft>
                  <a:spcPts val="0"/>
                </a:spcAft>
                <a:buClrTx/>
                <a:buSzTx/>
                <a:buFontTx/>
                <a:buNone/>
                <a:tabLst/>
                <a:defRPr/>
              </a:pPr>
              <a:r>
                <a:rPr kumimoji="0" sz="1400" b="0" i="0" u="none" strike="noStrike" kern="0" cap="none" spc="-10" normalizeH="0" baseline="0" noProof="0" dirty="0">
                  <a:ln>
                    <a:noFill/>
                  </a:ln>
                  <a:solidFill>
                    <a:srgbClr val="FFFFFF"/>
                  </a:solidFill>
                  <a:effectLst/>
                  <a:uLnTx/>
                  <a:uFillTx/>
                  <a:latin typeface="Calibri"/>
                  <a:ea typeface="+mn-ea"/>
                  <a:cs typeface="Calibri"/>
                </a:rPr>
                <a:t>ESFRI</a:t>
              </a:r>
              <a:endParaRPr kumimoji="0" sz="1400" b="0" i="0" u="none" strike="noStrike" kern="0" cap="none" spc="0" normalizeH="0" baseline="0" noProof="0" dirty="0">
                <a:ln>
                  <a:noFill/>
                </a:ln>
                <a:solidFill>
                  <a:sysClr val="windowText" lastClr="000000"/>
                </a:solidFill>
                <a:effectLst/>
                <a:uLnTx/>
                <a:uFillTx/>
                <a:latin typeface="Calibri"/>
                <a:ea typeface="+mn-ea"/>
                <a:cs typeface="Calibri"/>
              </a:endParaRPr>
            </a:p>
            <a:p>
              <a:pPr marL="0" marR="0" lvl="0" indent="0" algn="ctr" defTabSz="914400" rtl="0" eaLnBrk="1" fontAlgn="auto" latinLnBrk="0" hangingPunct="1">
                <a:lnSpc>
                  <a:spcPts val="2135"/>
                </a:lnSpc>
                <a:spcBef>
                  <a:spcPts val="0"/>
                </a:spcBef>
                <a:spcAft>
                  <a:spcPts val="0"/>
                </a:spcAft>
                <a:buClrTx/>
                <a:buSzTx/>
                <a:buFontTx/>
                <a:buNone/>
                <a:tabLst/>
                <a:defRPr/>
              </a:pPr>
              <a:r>
                <a:rPr kumimoji="0" sz="1400" b="0" i="0" u="none" strike="noStrike" kern="0" cap="none" spc="-10" normalizeH="0" baseline="0" noProof="0" dirty="0">
                  <a:ln>
                    <a:noFill/>
                  </a:ln>
                  <a:solidFill>
                    <a:srgbClr val="FFFFFF"/>
                  </a:solidFill>
                  <a:effectLst/>
                  <a:uLnTx/>
                  <a:uFillTx/>
                  <a:latin typeface="Calibri"/>
                  <a:ea typeface="+mn-ea"/>
                  <a:cs typeface="Calibri"/>
                </a:rPr>
                <a:t>Coordinators</a:t>
              </a:r>
              <a:endParaRPr kumimoji="0" sz="1400" b="0" i="0" u="none" strike="noStrike" kern="0" cap="none" spc="0" normalizeH="0" baseline="0" noProof="0" dirty="0">
                <a:ln>
                  <a:noFill/>
                </a:ln>
                <a:solidFill>
                  <a:sysClr val="windowText" lastClr="000000"/>
                </a:solidFill>
                <a:effectLst/>
                <a:uLnTx/>
                <a:uFillTx/>
                <a:latin typeface="Calibri"/>
                <a:ea typeface="+mn-ea"/>
                <a:cs typeface="Calibri"/>
              </a:endParaRPr>
            </a:p>
            <a:p>
              <a:pPr marL="276860" marR="0" lvl="0" indent="0" algn="l" defTabSz="914400" rtl="0" eaLnBrk="1" fontAlgn="auto" latinLnBrk="0" hangingPunct="1">
                <a:lnSpc>
                  <a:spcPct val="100000"/>
                </a:lnSpc>
                <a:spcBef>
                  <a:spcPts val="5"/>
                </a:spcBef>
                <a:spcAft>
                  <a:spcPts val="0"/>
                </a:spcAft>
                <a:buClrTx/>
                <a:buSzTx/>
                <a:buFontTx/>
                <a:buNone/>
                <a:tabLst/>
                <a:defRPr/>
              </a:pPr>
              <a:endParaRPr kumimoji="0" lang="de-DE" sz="1400" b="0" i="0" u="none" strike="noStrike" kern="0" cap="none" spc="0" normalizeH="0" baseline="0" noProof="0" dirty="0">
                <a:ln>
                  <a:noFill/>
                </a:ln>
                <a:solidFill>
                  <a:sysClr val="windowText" lastClr="000000"/>
                </a:solidFill>
                <a:effectLst/>
                <a:uLnTx/>
                <a:uFillTx/>
                <a:latin typeface="Calibri"/>
                <a:ea typeface="+mn-ea"/>
                <a:cs typeface="Calibri"/>
              </a:endParaRPr>
            </a:p>
            <a:p>
              <a:pPr marL="276860" marR="0" lvl="0" indent="0" algn="l" defTabSz="914400" rtl="0" eaLnBrk="1" fontAlgn="auto" latinLnBrk="0" hangingPunct="1">
                <a:lnSpc>
                  <a:spcPct val="100000"/>
                </a:lnSpc>
                <a:spcBef>
                  <a:spcPts val="5"/>
                </a:spcBef>
                <a:spcAft>
                  <a:spcPts val="0"/>
                </a:spcAft>
                <a:buClrTx/>
                <a:buSzTx/>
                <a:buFontTx/>
                <a:buNone/>
                <a:tabLst/>
                <a:defRPr/>
              </a:pPr>
              <a:r>
                <a:rPr kumimoji="0" lang="de-DE" sz="1200" b="0" i="0" u="none" strike="noStrike" kern="0" cap="none" spc="0" normalizeH="0" baseline="0" noProof="0" dirty="0" err="1">
                  <a:ln>
                    <a:noFill/>
                  </a:ln>
                  <a:solidFill>
                    <a:prstClr val="white"/>
                  </a:solidFill>
                  <a:effectLst/>
                  <a:uLnTx/>
                  <a:uFillTx/>
                  <a:latin typeface="Calibri"/>
                  <a:ea typeface="+mn-ea"/>
                  <a:cs typeface="Calibri"/>
                </a:rPr>
                <a:t>Jorgen</a:t>
              </a:r>
              <a:r>
                <a:rPr kumimoji="0" lang="de-DE" sz="1200" b="0" i="0" u="none" strike="noStrike" kern="0" cap="none" spc="0" normalizeH="0" baseline="0" noProof="0" dirty="0">
                  <a:ln>
                    <a:noFill/>
                  </a:ln>
                  <a:solidFill>
                    <a:prstClr val="white"/>
                  </a:solidFill>
                  <a:effectLst/>
                  <a:uLnTx/>
                  <a:uFillTx/>
                  <a:latin typeface="Calibri"/>
                  <a:ea typeface="+mn-ea"/>
                  <a:cs typeface="Calibri"/>
                </a:rPr>
                <a:t> </a:t>
              </a:r>
              <a:r>
                <a:rPr kumimoji="0" lang="de-DE" sz="1200" b="0" i="0" u="none" strike="noStrike" kern="0" cap="none" spc="0" normalizeH="0" baseline="0" noProof="0" dirty="0" err="1">
                  <a:ln>
                    <a:noFill/>
                  </a:ln>
                  <a:solidFill>
                    <a:prstClr val="white"/>
                  </a:solidFill>
                  <a:effectLst/>
                  <a:uLnTx/>
                  <a:uFillTx/>
                  <a:latin typeface="Calibri"/>
                  <a:ea typeface="+mn-ea"/>
                  <a:cs typeface="Calibri"/>
                </a:rPr>
                <a:t>D‘Hondt</a:t>
              </a:r>
              <a:endParaRPr kumimoji="0" sz="1200" b="0" i="0" u="none" strike="noStrike" kern="0" cap="none" spc="0" normalizeH="0" baseline="0" noProof="0" dirty="0">
                <a:ln>
                  <a:noFill/>
                </a:ln>
                <a:solidFill>
                  <a:prstClr val="white"/>
                </a:solidFill>
                <a:effectLst/>
                <a:uLnTx/>
                <a:uFillTx/>
                <a:latin typeface="Calibri"/>
                <a:ea typeface="+mn-ea"/>
                <a:cs typeface="Calibri"/>
              </a:endParaRPr>
            </a:p>
            <a:p>
              <a:pPr marL="416559" marR="0" lvl="0" indent="0" algn="l" defTabSz="914400" rtl="0" eaLnBrk="1" fontAlgn="auto" latinLnBrk="0" hangingPunct="1">
                <a:lnSpc>
                  <a:spcPct val="100000"/>
                </a:lnSpc>
                <a:spcBef>
                  <a:spcPts val="2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Calibri"/>
                  <a:ea typeface="+mn-ea"/>
                  <a:cs typeface="Calibri"/>
                </a:rPr>
                <a:t>A.</a:t>
              </a:r>
              <a:r>
                <a:rPr kumimoji="0" sz="1200" b="0" i="0" u="none" strike="noStrike" kern="0" cap="none" spc="-15" normalizeH="0" baseline="0" noProof="0" dirty="0">
                  <a:ln>
                    <a:noFill/>
                  </a:ln>
                  <a:solidFill>
                    <a:srgbClr val="FFFFFF"/>
                  </a:solidFill>
                  <a:effectLst/>
                  <a:uLnTx/>
                  <a:uFillTx/>
                  <a:latin typeface="Calibri"/>
                  <a:ea typeface="+mn-ea"/>
                  <a:cs typeface="Calibri"/>
                </a:rPr>
                <a:t> </a:t>
              </a:r>
              <a:r>
                <a:rPr kumimoji="0" sz="1200" b="0" i="0" u="none" strike="noStrike" kern="0" cap="none" spc="-10" normalizeH="0" baseline="0" noProof="0" dirty="0">
                  <a:ln>
                    <a:noFill/>
                  </a:ln>
                  <a:solidFill>
                    <a:srgbClr val="FFFFFF"/>
                  </a:solidFill>
                  <a:effectLst/>
                  <a:uLnTx/>
                  <a:uFillTx/>
                  <a:latin typeface="Calibri"/>
                  <a:ea typeface="+mn-ea"/>
                  <a:cs typeface="Calibri"/>
                </a:rPr>
                <a:t>Zoccoli</a:t>
              </a:r>
              <a:endParaRPr kumimoji="0" sz="1200" b="0"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12" name="object 10">
              <a:extLst>
                <a:ext uri="{FF2B5EF4-FFF2-40B4-BE49-F238E27FC236}">
                  <a16:creationId xmlns:a16="http://schemas.microsoft.com/office/drawing/2014/main" id="{CD15DD4F-C738-4056-92FB-9AF9929F7178}"/>
                </a:ext>
              </a:extLst>
            </p:cNvPr>
            <p:cNvSpPr txBox="1"/>
            <p:nvPr/>
          </p:nvSpPr>
          <p:spPr>
            <a:xfrm>
              <a:off x="2175017" y="1282305"/>
              <a:ext cx="2599690" cy="616767"/>
            </a:xfrm>
            <a:prstGeom prst="rect">
              <a:avLst/>
            </a:prstGeom>
            <a:solidFill>
              <a:srgbClr val="548235"/>
            </a:solidFill>
            <a:ln w="12700">
              <a:solidFill>
                <a:srgbClr val="172C51"/>
              </a:solidFill>
            </a:ln>
          </p:spPr>
          <p:txBody>
            <a:bodyPr vert="horz" wrap="square" lIns="0" tIns="151130" rIns="0" bIns="0" rtlCol="0">
              <a:spAutoFit/>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sz="1400" b="0" i="0" u="none" strike="noStrike" kern="0" cap="none" spc="-25" normalizeH="0" baseline="0" noProof="0" dirty="0">
                  <a:ln>
                    <a:noFill/>
                  </a:ln>
                  <a:solidFill>
                    <a:srgbClr val="FFFFFF"/>
                  </a:solidFill>
                  <a:effectLst/>
                  <a:uLnTx/>
                  <a:uFillTx/>
                  <a:latin typeface="Calibri"/>
                  <a:ea typeface="+mn-ea"/>
                  <a:cs typeface="Calibri"/>
                </a:rPr>
                <a:t>BGR</a:t>
              </a:r>
              <a:endParaRPr kumimoji="0" sz="1400" b="0" i="0" u="none" strike="noStrike" kern="0" cap="none" spc="0" normalizeH="0" baseline="0" noProof="0" dirty="0">
                <a:ln>
                  <a:noFill/>
                </a:ln>
                <a:solidFill>
                  <a:sysClr val="windowText" lastClr="000000"/>
                </a:solidFill>
                <a:effectLst/>
                <a:uLnTx/>
                <a:uFillTx/>
                <a:latin typeface="Calibri"/>
                <a:ea typeface="+mn-ea"/>
                <a:cs typeface="Calibri"/>
              </a:endParaRPr>
            </a:p>
            <a:p>
              <a:pPr marL="0" marR="0" lvl="0" indent="0" algn="ctr" defTabSz="914400" rtl="0" eaLnBrk="1" fontAlgn="auto" latinLnBrk="0" hangingPunct="1">
                <a:lnSpc>
                  <a:spcPct val="100000"/>
                </a:lnSpc>
                <a:spcBef>
                  <a:spcPts val="20"/>
                </a:spcBef>
                <a:spcAft>
                  <a:spcPts val="0"/>
                </a:spcAft>
                <a:buClrTx/>
                <a:buSzTx/>
                <a:buFontTx/>
                <a:buNone/>
                <a:tabLst/>
                <a:defRPr/>
              </a:pPr>
              <a:r>
                <a:rPr kumimoji="0" sz="1050" b="0" i="0" u="none" strike="noStrike" kern="0" cap="none" spc="0" normalizeH="0" baseline="0" noProof="0" dirty="0">
                  <a:ln>
                    <a:noFill/>
                  </a:ln>
                  <a:solidFill>
                    <a:srgbClr val="FFFFFF"/>
                  </a:solidFill>
                  <a:effectLst/>
                  <a:uLnTx/>
                  <a:uFillTx/>
                  <a:latin typeface="Calibri"/>
                  <a:ea typeface="+mn-ea"/>
                  <a:cs typeface="Calibri"/>
                </a:rPr>
                <a:t>Board</a:t>
              </a:r>
              <a:r>
                <a:rPr kumimoji="0" sz="1050" b="0" i="0" u="none" strike="noStrike" kern="0" cap="none" spc="-15" normalizeH="0" baseline="0" noProof="0" dirty="0">
                  <a:ln>
                    <a:noFill/>
                  </a:ln>
                  <a:solidFill>
                    <a:srgbClr val="FFFFFF"/>
                  </a:solidFill>
                  <a:effectLst/>
                  <a:uLnTx/>
                  <a:uFillTx/>
                  <a:latin typeface="Calibri"/>
                  <a:ea typeface="+mn-ea"/>
                  <a:cs typeface="Calibri"/>
                </a:rPr>
                <a:t> </a:t>
              </a:r>
              <a:r>
                <a:rPr kumimoji="0" sz="1050" b="0" i="0" u="none" strike="noStrike" kern="0" cap="none" spc="0" normalizeH="0" baseline="0" noProof="0" dirty="0">
                  <a:ln>
                    <a:noFill/>
                  </a:ln>
                  <a:solidFill>
                    <a:srgbClr val="FFFFFF"/>
                  </a:solidFill>
                  <a:effectLst/>
                  <a:uLnTx/>
                  <a:uFillTx/>
                  <a:latin typeface="Calibri"/>
                  <a:ea typeface="+mn-ea"/>
                  <a:cs typeface="Calibri"/>
                </a:rPr>
                <a:t>of</a:t>
              </a:r>
              <a:r>
                <a:rPr kumimoji="0" sz="1050" b="0" i="0" u="none" strike="noStrike" kern="0" cap="none" spc="-10" normalizeH="0" baseline="0" noProof="0" dirty="0">
                  <a:ln>
                    <a:noFill/>
                  </a:ln>
                  <a:solidFill>
                    <a:srgbClr val="FFFFFF"/>
                  </a:solidFill>
                  <a:effectLst/>
                  <a:uLnTx/>
                  <a:uFillTx/>
                  <a:latin typeface="Calibri"/>
                  <a:ea typeface="+mn-ea"/>
                  <a:cs typeface="Calibri"/>
                </a:rPr>
                <a:t> Government Representatives</a:t>
              </a:r>
              <a:endParaRPr kumimoji="0" sz="1050" b="0"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13" name="object 11">
              <a:extLst>
                <a:ext uri="{FF2B5EF4-FFF2-40B4-BE49-F238E27FC236}">
                  <a16:creationId xmlns:a16="http://schemas.microsoft.com/office/drawing/2014/main" id="{FF1E1AB3-C5FB-4985-8D59-3CBDE1F4057B}"/>
                </a:ext>
              </a:extLst>
            </p:cNvPr>
            <p:cNvSpPr txBox="1"/>
            <p:nvPr/>
          </p:nvSpPr>
          <p:spPr>
            <a:xfrm>
              <a:off x="2175015" y="2120507"/>
              <a:ext cx="2599690" cy="616767"/>
            </a:xfrm>
            <a:prstGeom prst="rect">
              <a:avLst/>
            </a:prstGeom>
            <a:solidFill>
              <a:srgbClr val="548235"/>
            </a:solidFill>
            <a:ln w="12700">
              <a:solidFill>
                <a:srgbClr val="172C51"/>
              </a:solidFill>
            </a:ln>
          </p:spPr>
          <p:txBody>
            <a:bodyPr vert="horz" wrap="square" lIns="0" tIns="151130" rIns="0" bIns="0" rtlCol="0">
              <a:spAutoFit/>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sz="1400" b="0" i="0" u="none" strike="noStrike" kern="0" cap="none" spc="-25" normalizeH="0" baseline="0" noProof="0" dirty="0">
                  <a:ln>
                    <a:noFill/>
                  </a:ln>
                  <a:solidFill>
                    <a:srgbClr val="FFFFFF"/>
                  </a:solidFill>
                  <a:effectLst/>
                  <a:uLnTx/>
                  <a:uFillTx/>
                  <a:latin typeface="Calibri"/>
                  <a:ea typeface="+mn-ea"/>
                  <a:cs typeface="Calibri"/>
                </a:rPr>
                <a:t>BSR</a:t>
              </a:r>
              <a:endParaRPr kumimoji="0" sz="1400" b="0" i="0" u="none" strike="noStrike" kern="0" cap="none" spc="0" normalizeH="0" baseline="0" noProof="0">
                <a:ln>
                  <a:noFill/>
                </a:ln>
                <a:solidFill>
                  <a:sysClr val="windowText" lastClr="000000"/>
                </a:solidFill>
                <a:effectLst/>
                <a:uLnTx/>
                <a:uFillTx/>
                <a:latin typeface="Calibri"/>
                <a:ea typeface="+mn-ea"/>
                <a:cs typeface="Calibri"/>
              </a:endParaRPr>
            </a:p>
            <a:p>
              <a:pPr marL="0" marR="0" lvl="0" indent="0" algn="ctr" defTabSz="914400" rtl="0" eaLnBrk="1" fontAlgn="auto" latinLnBrk="0" hangingPunct="1">
                <a:lnSpc>
                  <a:spcPct val="100000"/>
                </a:lnSpc>
                <a:spcBef>
                  <a:spcPts val="20"/>
                </a:spcBef>
                <a:spcAft>
                  <a:spcPts val="0"/>
                </a:spcAft>
                <a:buClrTx/>
                <a:buSzTx/>
                <a:buFontTx/>
                <a:buNone/>
                <a:tabLst/>
                <a:defRPr/>
              </a:pPr>
              <a:r>
                <a:rPr kumimoji="0" sz="1050" b="0" i="0" u="none" strike="noStrike" kern="0" cap="none" spc="0" normalizeH="0" baseline="0" noProof="0" dirty="0">
                  <a:ln>
                    <a:noFill/>
                  </a:ln>
                  <a:solidFill>
                    <a:srgbClr val="FFFFFF"/>
                  </a:solidFill>
                  <a:effectLst/>
                  <a:uLnTx/>
                  <a:uFillTx/>
                  <a:latin typeface="Calibri"/>
                  <a:ea typeface="+mn-ea"/>
                  <a:cs typeface="Calibri"/>
                </a:rPr>
                <a:t>Board</a:t>
              </a:r>
              <a:r>
                <a:rPr kumimoji="0" sz="1050" b="0" i="0" u="none" strike="noStrike" kern="0" cap="none" spc="-35" normalizeH="0" baseline="0" noProof="0" dirty="0">
                  <a:ln>
                    <a:noFill/>
                  </a:ln>
                  <a:solidFill>
                    <a:srgbClr val="FFFFFF"/>
                  </a:solidFill>
                  <a:effectLst/>
                  <a:uLnTx/>
                  <a:uFillTx/>
                  <a:latin typeface="Calibri"/>
                  <a:ea typeface="+mn-ea"/>
                  <a:cs typeface="Calibri"/>
                </a:rPr>
                <a:t> </a:t>
              </a:r>
              <a:r>
                <a:rPr kumimoji="0" sz="1050" b="0" i="0" u="none" strike="noStrike" kern="0" cap="none" spc="0" normalizeH="0" baseline="0" noProof="0" dirty="0">
                  <a:ln>
                    <a:noFill/>
                  </a:ln>
                  <a:solidFill>
                    <a:srgbClr val="FFFFFF"/>
                  </a:solidFill>
                  <a:effectLst/>
                  <a:uLnTx/>
                  <a:uFillTx/>
                  <a:latin typeface="Calibri"/>
                  <a:ea typeface="+mn-ea"/>
                  <a:cs typeface="Calibri"/>
                </a:rPr>
                <a:t>of</a:t>
              </a:r>
              <a:r>
                <a:rPr kumimoji="0" sz="1050" b="0" i="0" u="none" strike="noStrike" kern="0" cap="none" spc="-30" normalizeH="0" baseline="0" noProof="0" dirty="0">
                  <a:ln>
                    <a:noFill/>
                  </a:ln>
                  <a:solidFill>
                    <a:srgbClr val="FFFFFF"/>
                  </a:solidFill>
                  <a:effectLst/>
                  <a:uLnTx/>
                  <a:uFillTx/>
                  <a:latin typeface="Calibri"/>
                  <a:ea typeface="+mn-ea"/>
                  <a:cs typeface="Calibri"/>
                </a:rPr>
                <a:t> </a:t>
              </a:r>
              <a:r>
                <a:rPr kumimoji="0" sz="1050" b="0" i="0" u="none" strike="noStrike" kern="0" cap="none" spc="0" normalizeH="0" baseline="0" noProof="0" dirty="0">
                  <a:ln>
                    <a:noFill/>
                  </a:ln>
                  <a:solidFill>
                    <a:srgbClr val="FFFFFF"/>
                  </a:solidFill>
                  <a:effectLst/>
                  <a:uLnTx/>
                  <a:uFillTx/>
                  <a:latin typeface="Calibri"/>
                  <a:ea typeface="+mn-ea"/>
                  <a:cs typeface="Calibri"/>
                </a:rPr>
                <a:t>Scientific</a:t>
              </a:r>
              <a:r>
                <a:rPr kumimoji="0" sz="1050" b="0" i="0" u="none" strike="noStrike" kern="0" cap="none" spc="-20" normalizeH="0" baseline="0" noProof="0" dirty="0">
                  <a:ln>
                    <a:noFill/>
                  </a:ln>
                  <a:solidFill>
                    <a:srgbClr val="FFFFFF"/>
                  </a:solidFill>
                  <a:effectLst/>
                  <a:uLnTx/>
                  <a:uFillTx/>
                  <a:latin typeface="Calibri"/>
                  <a:ea typeface="+mn-ea"/>
                  <a:cs typeface="Calibri"/>
                </a:rPr>
                <a:t> </a:t>
              </a:r>
              <a:r>
                <a:rPr kumimoji="0" sz="1050" b="0" i="0" u="none" strike="noStrike" kern="0" cap="none" spc="-10" normalizeH="0" baseline="0" noProof="0" dirty="0">
                  <a:ln>
                    <a:noFill/>
                  </a:ln>
                  <a:solidFill>
                    <a:srgbClr val="FFFFFF"/>
                  </a:solidFill>
                  <a:effectLst/>
                  <a:uLnTx/>
                  <a:uFillTx/>
                  <a:latin typeface="Calibri"/>
                  <a:ea typeface="+mn-ea"/>
                  <a:cs typeface="Calibri"/>
                </a:rPr>
                <a:t>Representatives</a:t>
              </a:r>
              <a:endParaRPr kumimoji="0" sz="105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14" name="object 12">
              <a:extLst>
                <a:ext uri="{FF2B5EF4-FFF2-40B4-BE49-F238E27FC236}">
                  <a16:creationId xmlns:a16="http://schemas.microsoft.com/office/drawing/2014/main" id="{802EA891-B0AA-4F5F-BE0B-97E5C3230643}"/>
                </a:ext>
              </a:extLst>
            </p:cNvPr>
            <p:cNvSpPr txBox="1"/>
            <p:nvPr/>
          </p:nvSpPr>
          <p:spPr>
            <a:xfrm>
              <a:off x="1808586" y="866785"/>
              <a:ext cx="1564640" cy="26201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0" cap="none" spc="0" normalizeH="0" baseline="0" noProof="0" dirty="0">
                  <a:ln>
                    <a:noFill/>
                  </a:ln>
                  <a:solidFill>
                    <a:srgbClr val="FFFFFF"/>
                  </a:solidFill>
                  <a:effectLst/>
                  <a:uLnTx/>
                  <a:uFillTx/>
                  <a:latin typeface="Calibri"/>
                  <a:ea typeface="+mn-ea"/>
                  <a:cs typeface="Calibri"/>
                </a:rPr>
                <a:t>ET</a:t>
              </a:r>
              <a:r>
                <a:rPr kumimoji="0" sz="1400" b="0" i="0" u="none" strike="noStrike" kern="0" cap="none" spc="25" normalizeH="0" baseline="0" noProof="0" dirty="0">
                  <a:ln>
                    <a:noFill/>
                  </a:ln>
                  <a:solidFill>
                    <a:srgbClr val="FFFFFF"/>
                  </a:solidFill>
                  <a:effectLst/>
                  <a:uLnTx/>
                  <a:uFillTx/>
                  <a:latin typeface="Calibri"/>
                  <a:ea typeface="+mn-ea"/>
                  <a:cs typeface="Calibri"/>
                </a:rPr>
                <a:t> </a:t>
              </a:r>
              <a:r>
                <a:rPr kumimoji="0" sz="1400" b="0" i="0" u="none" strike="noStrike" kern="0" cap="none" spc="-20" normalizeH="0" baseline="0" noProof="0" dirty="0">
                  <a:ln>
                    <a:noFill/>
                  </a:ln>
                  <a:solidFill>
                    <a:srgbClr val="FFFFFF"/>
                  </a:solidFill>
                  <a:effectLst/>
                  <a:uLnTx/>
                  <a:uFillTx/>
                  <a:latin typeface="Calibri"/>
                  <a:ea typeface="+mn-ea"/>
                  <a:cs typeface="Calibri"/>
                </a:rPr>
                <a:t>Proto-</a:t>
              </a:r>
              <a:r>
                <a:rPr kumimoji="0" sz="1400" b="0" i="0" u="none" strike="noStrike" kern="0" cap="none" spc="-10" normalizeH="0" baseline="0" noProof="0" dirty="0">
                  <a:ln>
                    <a:noFill/>
                  </a:ln>
                  <a:solidFill>
                    <a:srgbClr val="FFFFFF"/>
                  </a:solidFill>
                  <a:effectLst/>
                  <a:uLnTx/>
                  <a:uFillTx/>
                  <a:latin typeface="Calibri"/>
                  <a:ea typeface="+mn-ea"/>
                  <a:cs typeface="Calibri"/>
                </a:rPr>
                <a:t>Council</a:t>
              </a:r>
              <a:endParaRPr kumimoji="0" sz="1400" b="0" i="0" u="none" strike="noStrike" kern="0" cap="none" spc="0" normalizeH="0" baseline="0" noProof="0" dirty="0">
                <a:ln>
                  <a:noFill/>
                </a:ln>
                <a:solidFill>
                  <a:sysClr val="windowText" lastClr="000000"/>
                </a:solidFill>
                <a:effectLst/>
                <a:uLnTx/>
                <a:uFillTx/>
                <a:latin typeface="Calibri"/>
                <a:ea typeface="+mn-ea"/>
                <a:cs typeface="Calibri"/>
              </a:endParaRPr>
            </a:p>
          </p:txBody>
        </p:sp>
      </p:grpSp>
      <p:sp>
        <p:nvSpPr>
          <p:cNvPr id="16" name="object 14">
            <a:extLst>
              <a:ext uri="{FF2B5EF4-FFF2-40B4-BE49-F238E27FC236}">
                <a16:creationId xmlns:a16="http://schemas.microsoft.com/office/drawing/2014/main" id="{45D09144-72F4-4FD7-9EF0-E6ED328985DD}"/>
              </a:ext>
            </a:extLst>
          </p:cNvPr>
          <p:cNvSpPr txBox="1"/>
          <p:nvPr/>
        </p:nvSpPr>
        <p:spPr>
          <a:xfrm>
            <a:off x="826522" y="3921319"/>
            <a:ext cx="1577136" cy="641458"/>
          </a:xfrm>
          <a:prstGeom prst="rect">
            <a:avLst/>
          </a:prstGeom>
          <a:solidFill>
            <a:srgbClr val="00B0F0"/>
          </a:solidFill>
          <a:ln w="57150">
            <a:solidFill>
              <a:srgbClr val="FFFFFF"/>
            </a:solidFill>
            <a:prstDash val="sysDot"/>
          </a:ln>
        </p:spPr>
        <p:txBody>
          <a:bodyPr vert="horz" wrap="square" lIns="0" tIns="114935" rIns="0" bIns="0" rtlCol="0">
            <a:spAutoFit/>
          </a:bodyPr>
          <a:lstStyle/>
          <a:p>
            <a:pPr marL="126364" marR="118110" lvl="0" indent="356870" algn="l" defTabSz="914400" rtl="0" eaLnBrk="1" fontAlgn="auto" latinLnBrk="0" hangingPunct="1">
              <a:lnSpc>
                <a:spcPts val="2090"/>
              </a:lnSpc>
              <a:spcBef>
                <a:spcPts val="905"/>
              </a:spcBef>
              <a:spcAft>
                <a:spcPts val="0"/>
              </a:spcAft>
              <a:buClrTx/>
              <a:buSzTx/>
              <a:buFontTx/>
              <a:buNone/>
              <a:tabLst/>
              <a:defRPr/>
            </a:pPr>
            <a:r>
              <a:rPr kumimoji="0" sz="1400" b="0" i="0" u="none" strike="noStrike" kern="0" cap="none" spc="-10" normalizeH="0" baseline="0" noProof="0" dirty="0">
                <a:ln>
                  <a:noFill/>
                </a:ln>
                <a:solidFill>
                  <a:srgbClr val="FFFFFF"/>
                </a:solidFill>
                <a:effectLst/>
                <a:uLnTx/>
                <a:uFillTx/>
                <a:latin typeface="Calibri"/>
                <a:ea typeface="+mn-ea"/>
                <a:cs typeface="Calibri"/>
              </a:rPr>
              <a:t>External </a:t>
            </a:r>
            <a:r>
              <a:rPr kumimoji="0" sz="1400" b="0" i="0" u="none" strike="noStrike" kern="0" cap="none" spc="0" normalizeH="0" baseline="0" noProof="0" dirty="0">
                <a:ln>
                  <a:noFill/>
                </a:ln>
                <a:solidFill>
                  <a:srgbClr val="FFFFFF"/>
                </a:solidFill>
                <a:effectLst/>
                <a:uLnTx/>
                <a:uFillTx/>
                <a:latin typeface="Calibri"/>
                <a:ea typeface="+mn-ea"/>
                <a:cs typeface="Calibri"/>
              </a:rPr>
              <a:t>Advisory</a:t>
            </a:r>
            <a:r>
              <a:rPr kumimoji="0" sz="1400" b="0" i="0" u="none" strike="noStrike" kern="0" cap="none" spc="-50" normalizeH="0" baseline="0" noProof="0" dirty="0">
                <a:ln>
                  <a:noFill/>
                </a:ln>
                <a:solidFill>
                  <a:srgbClr val="FFFFFF"/>
                </a:solidFill>
                <a:effectLst/>
                <a:uLnTx/>
                <a:uFillTx/>
                <a:latin typeface="Calibri"/>
                <a:ea typeface="+mn-ea"/>
                <a:cs typeface="Calibri"/>
              </a:rPr>
              <a:t> </a:t>
            </a:r>
            <a:r>
              <a:rPr kumimoji="0" sz="1400" b="0" i="0" u="none" strike="noStrike" kern="0" cap="none" spc="-10" normalizeH="0" baseline="0" noProof="0" dirty="0">
                <a:ln>
                  <a:noFill/>
                </a:ln>
                <a:solidFill>
                  <a:srgbClr val="FFFFFF"/>
                </a:solidFill>
                <a:effectLst/>
                <a:uLnTx/>
                <a:uFillTx/>
                <a:latin typeface="Calibri"/>
                <a:ea typeface="+mn-ea"/>
                <a:cs typeface="Calibri"/>
              </a:rPr>
              <a:t>Bodies</a:t>
            </a:r>
            <a:endParaRPr kumimoji="0" sz="1400"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40" name="Gruppieren 39">
            <a:extLst>
              <a:ext uri="{FF2B5EF4-FFF2-40B4-BE49-F238E27FC236}">
                <a16:creationId xmlns:a16="http://schemas.microsoft.com/office/drawing/2014/main" id="{DB0A69D4-D77B-4BAB-A671-6B427D5B9EEA}"/>
              </a:ext>
            </a:extLst>
          </p:cNvPr>
          <p:cNvGrpSpPr/>
          <p:nvPr/>
        </p:nvGrpSpPr>
        <p:grpSpPr>
          <a:xfrm>
            <a:off x="774326" y="5118097"/>
            <a:ext cx="1507556" cy="1331065"/>
            <a:chOff x="315371" y="4921052"/>
            <a:chExt cx="1651000" cy="1527853"/>
          </a:xfrm>
        </p:grpSpPr>
        <p:sp>
          <p:nvSpPr>
            <p:cNvPr id="8" name="object 6">
              <a:extLst>
                <a:ext uri="{FF2B5EF4-FFF2-40B4-BE49-F238E27FC236}">
                  <a16:creationId xmlns:a16="http://schemas.microsoft.com/office/drawing/2014/main" id="{B419E674-CB05-416E-A02C-EA51DEC35E7D}"/>
                </a:ext>
              </a:extLst>
            </p:cNvPr>
            <p:cNvSpPr/>
            <p:nvPr/>
          </p:nvSpPr>
          <p:spPr>
            <a:xfrm>
              <a:off x="315371" y="4921052"/>
              <a:ext cx="1651000" cy="1527851"/>
            </a:xfrm>
            <a:custGeom>
              <a:avLst/>
              <a:gdLst/>
              <a:ahLst/>
              <a:cxnLst/>
              <a:rect l="l" t="t" r="r" b="b"/>
              <a:pathLst>
                <a:path w="1651000" h="1363345">
                  <a:moveTo>
                    <a:pt x="0" y="227193"/>
                  </a:moveTo>
                  <a:lnTo>
                    <a:pt x="4615" y="181405"/>
                  </a:lnTo>
                  <a:lnTo>
                    <a:pt x="17853" y="138759"/>
                  </a:lnTo>
                  <a:lnTo>
                    <a:pt x="38801" y="100167"/>
                  </a:lnTo>
                  <a:lnTo>
                    <a:pt x="66543" y="66543"/>
                  </a:lnTo>
                  <a:lnTo>
                    <a:pt x="100167" y="38801"/>
                  </a:lnTo>
                  <a:lnTo>
                    <a:pt x="138759" y="17853"/>
                  </a:lnTo>
                  <a:lnTo>
                    <a:pt x="181405" y="4615"/>
                  </a:lnTo>
                  <a:lnTo>
                    <a:pt x="227193" y="0"/>
                  </a:lnTo>
                  <a:lnTo>
                    <a:pt x="1423807" y="0"/>
                  </a:lnTo>
                  <a:lnTo>
                    <a:pt x="1469594" y="4615"/>
                  </a:lnTo>
                  <a:lnTo>
                    <a:pt x="1512240" y="17853"/>
                  </a:lnTo>
                  <a:lnTo>
                    <a:pt x="1550832" y="38801"/>
                  </a:lnTo>
                  <a:lnTo>
                    <a:pt x="1584456" y="66543"/>
                  </a:lnTo>
                  <a:lnTo>
                    <a:pt x="1612198" y="100167"/>
                  </a:lnTo>
                  <a:lnTo>
                    <a:pt x="1633146" y="138759"/>
                  </a:lnTo>
                  <a:lnTo>
                    <a:pt x="1646384" y="181405"/>
                  </a:lnTo>
                  <a:lnTo>
                    <a:pt x="1651000" y="227193"/>
                  </a:lnTo>
                  <a:lnTo>
                    <a:pt x="1651000" y="1135941"/>
                  </a:lnTo>
                  <a:lnTo>
                    <a:pt x="1646384" y="1181728"/>
                  </a:lnTo>
                  <a:lnTo>
                    <a:pt x="1633146" y="1224374"/>
                  </a:lnTo>
                  <a:lnTo>
                    <a:pt x="1612198" y="1262966"/>
                  </a:lnTo>
                  <a:lnTo>
                    <a:pt x="1584456" y="1296590"/>
                  </a:lnTo>
                  <a:lnTo>
                    <a:pt x="1550832" y="1324332"/>
                  </a:lnTo>
                  <a:lnTo>
                    <a:pt x="1512240" y="1345280"/>
                  </a:lnTo>
                  <a:lnTo>
                    <a:pt x="1469594" y="1358518"/>
                  </a:lnTo>
                  <a:lnTo>
                    <a:pt x="1423807" y="1363134"/>
                  </a:lnTo>
                  <a:lnTo>
                    <a:pt x="227193" y="1363134"/>
                  </a:lnTo>
                  <a:lnTo>
                    <a:pt x="181405" y="1358518"/>
                  </a:lnTo>
                  <a:lnTo>
                    <a:pt x="138759" y="1345280"/>
                  </a:lnTo>
                  <a:lnTo>
                    <a:pt x="100167" y="1324332"/>
                  </a:lnTo>
                  <a:lnTo>
                    <a:pt x="66543" y="1296590"/>
                  </a:lnTo>
                  <a:lnTo>
                    <a:pt x="38801" y="1262966"/>
                  </a:lnTo>
                  <a:lnTo>
                    <a:pt x="17853" y="1224374"/>
                  </a:lnTo>
                  <a:lnTo>
                    <a:pt x="4615" y="1181728"/>
                  </a:lnTo>
                  <a:lnTo>
                    <a:pt x="0" y="1135941"/>
                  </a:lnTo>
                  <a:lnTo>
                    <a:pt x="0" y="227193"/>
                  </a:lnTo>
                  <a:close/>
                </a:path>
              </a:pathLst>
            </a:custGeom>
            <a:ln w="571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object 5">
              <a:extLst>
                <a:ext uri="{FF2B5EF4-FFF2-40B4-BE49-F238E27FC236}">
                  <a16:creationId xmlns:a16="http://schemas.microsoft.com/office/drawing/2014/main" id="{1750A962-E266-433B-B0C0-5A3EADB6B5BE}"/>
                </a:ext>
              </a:extLst>
            </p:cNvPr>
            <p:cNvSpPr/>
            <p:nvPr/>
          </p:nvSpPr>
          <p:spPr>
            <a:xfrm>
              <a:off x="315371" y="4929762"/>
              <a:ext cx="1651000" cy="1519143"/>
            </a:xfrm>
            <a:custGeom>
              <a:avLst/>
              <a:gdLst/>
              <a:ahLst/>
              <a:cxnLst/>
              <a:rect l="l" t="t" r="r" b="b"/>
              <a:pathLst>
                <a:path w="1651000" h="1363345">
                  <a:moveTo>
                    <a:pt x="1423807" y="0"/>
                  </a:moveTo>
                  <a:lnTo>
                    <a:pt x="227193" y="0"/>
                  </a:lnTo>
                  <a:lnTo>
                    <a:pt x="181405" y="4615"/>
                  </a:lnTo>
                  <a:lnTo>
                    <a:pt x="138759" y="17853"/>
                  </a:lnTo>
                  <a:lnTo>
                    <a:pt x="100167" y="38800"/>
                  </a:lnTo>
                  <a:lnTo>
                    <a:pt x="66543" y="66542"/>
                  </a:lnTo>
                  <a:lnTo>
                    <a:pt x="38801" y="100166"/>
                  </a:lnTo>
                  <a:lnTo>
                    <a:pt x="17853" y="138758"/>
                  </a:lnTo>
                  <a:lnTo>
                    <a:pt x="4615" y="181405"/>
                  </a:lnTo>
                  <a:lnTo>
                    <a:pt x="0" y="227192"/>
                  </a:lnTo>
                  <a:lnTo>
                    <a:pt x="0" y="1135940"/>
                  </a:lnTo>
                  <a:lnTo>
                    <a:pt x="4615" y="1181727"/>
                  </a:lnTo>
                  <a:lnTo>
                    <a:pt x="17853" y="1224374"/>
                  </a:lnTo>
                  <a:lnTo>
                    <a:pt x="38801" y="1262966"/>
                  </a:lnTo>
                  <a:lnTo>
                    <a:pt x="66543" y="1296590"/>
                  </a:lnTo>
                  <a:lnTo>
                    <a:pt x="100167" y="1324332"/>
                  </a:lnTo>
                  <a:lnTo>
                    <a:pt x="138759" y="1345279"/>
                  </a:lnTo>
                  <a:lnTo>
                    <a:pt x="181405" y="1358517"/>
                  </a:lnTo>
                  <a:lnTo>
                    <a:pt x="227193" y="1363133"/>
                  </a:lnTo>
                  <a:lnTo>
                    <a:pt x="1423807" y="1363133"/>
                  </a:lnTo>
                  <a:lnTo>
                    <a:pt x="1469594" y="1358517"/>
                  </a:lnTo>
                  <a:lnTo>
                    <a:pt x="1512240" y="1345279"/>
                  </a:lnTo>
                  <a:lnTo>
                    <a:pt x="1550832" y="1324332"/>
                  </a:lnTo>
                  <a:lnTo>
                    <a:pt x="1584456" y="1296590"/>
                  </a:lnTo>
                  <a:lnTo>
                    <a:pt x="1612199" y="1262966"/>
                  </a:lnTo>
                  <a:lnTo>
                    <a:pt x="1633146" y="1224374"/>
                  </a:lnTo>
                  <a:lnTo>
                    <a:pt x="1646384" y="1181727"/>
                  </a:lnTo>
                  <a:lnTo>
                    <a:pt x="1651000" y="1135940"/>
                  </a:lnTo>
                  <a:lnTo>
                    <a:pt x="1651000" y="227192"/>
                  </a:lnTo>
                  <a:lnTo>
                    <a:pt x="1646384" y="181405"/>
                  </a:lnTo>
                  <a:lnTo>
                    <a:pt x="1633146" y="138758"/>
                  </a:lnTo>
                  <a:lnTo>
                    <a:pt x="1612199" y="100166"/>
                  </a:lnTo>
                  <a:lnTo>
                    <a:pt x="1584456" y="66542"/>
                  </a:lnTo>
                  <a:lnTo>
                    <a:pt x="1550832" y="38800"/>
                  </a:lnTo>
                  <a:lnTo>
                    <a:pt x="1512240" y="17853"/>
                  </a:lnTo>
                  <a:lnTo>
                    <a:pt x="1469594" y="4615"/>
                  </a:lnTo>
                  <a:lnTo>
                    <a:pt x="1423807" y="0"/>
                  </a:lnTo>
                  <a:close/>
                </a:path>
              </a:pathLst>
            </a:custGeom>
            <a:solidFill>
              <a:srgbClr val="FFD96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 name="object 15">
              <a:extLst>
                <a:ext uri="{FF2B5EF4-FFF2-40B4-BE49-F238E27FC236}">
                  <a16:creationId xmlns:a16="http://schemas.microsoft.com/office/drawing/2014/main" id="{C03DC86A-7D79-4862-B9F3-C860E212A042}"/>
                </a:ext>
              </a:extLst>
            </p:cNvPr>
            <p:cNvSpPr txBox="1"/>
            <p:nvPr/>
          </p:nvSpPr>
          <p:spPr>
            <a:xfrm>
              <a:off x="392322" y="5299478"/>
              <a:ext cx="1481596" cy="980642"/>
            </a:xfrm>
            <a:prstGeom prst="rect">
              <a:avLst/>
            </a:prstGeom>
            <a:solidFill>
              <a:srgbClr val="4472C4"/>
            </a:solidFill>
            <a:ln w="12700">
              <a:solidFill>
                <a:srgbClr val="172C51"/>
              </a:solidFill>
            </a:ln>
          </p:spPr>
          <p:txBody>
            <a:bodyPr vert="horz" wrap="square" lIns="0" tIns="59054" rIns="0" bIns="0" rtlCol="0">
              <a:spAutoFit/>
            </a:bodyPr>
            <a:lstStyle/>
            <a:p>
              <a:pPr marL="0" marR="0" lvl="0" indent="0" algn="ctr" defTabSz="914400" rtl="0" eaLnBrk="1" fontAlgn="auto" latinLnBrk="0" hangingPunct="1">
                <a:lnSpc>
                  <a:spcPts val="2135"/>
                </a:lnSpc>
                <a:spcBef>
                  <a:spcPts val="464"/>
                </a:spcBef>
                <a:spcAft>
                  <a:spcPts val="0"/>
                </a:spcAft>
                <a:buClrTx/>
                <a:buSzTx/>
                <a:buFontTx/>
                <a:buNone/>
                <a:tabLst/>
                <a:defRPr/>
              </a:pPr>
              <a:r>
                <a:rPr kumimoji="0" sz="1400" b="0" i="0" u="none" strike="noStrike" kern="0" cap="none" spc="-10" normalizeH="0" baseline="0" noProof="0" dirty="0" err="1">
                  <a:ln>
                    <a:noFill/>
                  </a:ln>
                  <a:solidFill>
                    <a:srgbClr val="FFFFFF"/>
                  </a:solidFill>
                  <a:effectLst/>
                  <a:uLnTx/>
                  <a:uFillTx/>
                  <a:latin typeface="Calibri"/>
                  <a:ea typeface="+mn-ea"/>
                  <a:cs typeface="Calibri"/>
                </a:rPr>
                <a:t>Communic</a:t>
              </a:r>
              <a:r>
                <a:rPr kumimoji="0" lang="de-DE" sz="1400" b="0" i="0" u="none" strike="noStrike" kern="0" cap="none" spc="-10" normalizeH="0" baseline="0" noProof="0" dirty="0" err="1">
                  <a:ln>
                    <a:noFill/>
                  </a:ln>
                  <a:solidFill>
                    <a:srgbClr val="FFFFFF"/>
                  </a:solidFill>
                  <a:effectLst/>
                  <a:uLnTx/>
                  <a:uFillTx/>
                  <a:latin typeface="Calibri"/>
                  <a:ea typeface="+mn-ea"/>
                  <a:cs typeface="Calibri"/>
                </a:rPr>
                <a:t>ation</a:t>
              </a:r>
              <a:endParaRPr kumimoji="0" sz="1400" b="0" i="0" u="none" strike="noStrike" kern="0" cap="none" spc="0" normalizeH="0" baseline="0" noProof="0" dirty="0">
                <a:ln>
                  <a:noFill/>
                </a:ln>
                <a:solidFill>
                  <a:sysClr val="windowText" lastClr="000000"/>
                </a:solidFill>
                <a:effectLst/>
                <a:uLnTx/>
                <a:uFillTx/>
                <a:latin typeface="Calibri"/>
                <a:ea typeface="+mn-ea"/>
                <a:cs typeface="Calibri"/>
              </a:endParaRPr>
            </a:p>
            <a:p>
              <a:pPr marL="0" marR="0" lvl="0" indent="0" algn="ctr" defTabSz="914400" rtl="0" eaLnBrk="1" fontAlgn="auto" latinLnBrk="0" hangingPunct="1">
                <a:lnSpc>
                  <a:spcPts val="2135"/>
                </a:lnSpc>
                <a:spcBef>
                  <a:spcPts val="0"/>
                </a:spcBef>
                <a:spcAft>
                  <a:spcPts val="0"/>
                </a:spcAft>
                <a:buClrTx/>
                <a:buSzTx/>
                <a:buFontTx/>
                <a:buNone/>
                <a:tabLst/>
                <a:defRPr/>
              </a:pPr>
              <a:r>
                <a:rPr kumimoji="0" sz="1400" b="0" i="0" u="none" strike="noStrike" kern="0" cap="none" spc="-20" normalizeH="0" baseline="0" noProof="0" dirty="0">
                  <a:ln>
                    <a:noFill/>
                  </a:ln>
                  <a:solidFill>
                    <a:srgbClr val="FFFFFF"/>
                  </a:solidFill>
                  <a:effectLst/>
                  <a:uLnTx/>
                  <a:uFillTx/>
                  <a:latin typeface="Calibri"/>
                  <a:ea typeface="+mn-ea"/>
                  <a:cs typeface="Calibri"/>
                </a:rPr>
                <a:t>Off</a:t>
              </a:r>
              <a:r>
                <a:rPr kumimoji="0" lang="de-DE" sz="1400" b="0" i="0" u="none" strike="noStrike" kern="0" cap="none" spc="-20" normalizeH="0" baseline="0" noProof="0" dirty="0" err="1">
                  <a:ln>
                    <a:noFill/>
                  </a:ln>
                  <a:solidFill>
                    <a:srgbClr val="FFFFFF"/>
                  </a:solidFill>
                  <a:effectLst/>
                  <a:uLnTx/>
                  <a:uFillTx/>
                  <a:latin typeface="Calibri"/>
                  <a:ea typeface="+mn-ea"/>
                  <a:cs typeface="Calibri"/>
                </a:rPr>
                <a:t>ice</a:t>
              </a:r>
              <a:br>
                <a:rPr kumimoji="0" lang="de-DE" sz="1400" b="0" i="0" u="none" strike="noStrike" kern="0" cap="none" spc="-20" normalizeH="0" baseline="0" noProof="0" dirty="0">
                  <a:ln>
                    <a:noFill/>
                  </a:ln>
                  <a:solidFill>
                    <a:srgbClr val="FFFFFF"/>
                  </a:solidFill>
                  <a:effectLst/>
                  <a:uLnTx/>
                  <a:uFillTx/>
                  <a:latin typeface="Calibri"/>
                  <a:ea typeface="+mn-ea"/>
                  <a:cs typeface="Calibri"/>
                </a:rPr>
              </a:br>
              <a:r>
                <a:rPr kumimoji="0" lang="de-DE" sz="1200" b="0" i="0" u="none" strike="noStrike" kern="1200" cap="none" spc="0" normalizeH="0" baseline="0" noProof="0" dirty="0">
                  <a:ln>
                    <a:noFill/>
                  </a:ln>
                  <a:solidFill>
                    <a:prstClr val="white"/>
                  </a:solidFill>
                  <a:effectLst/>
                  <a:uLnTx/>
                  <a:uFillTx/>
                  <a:latin typeface="Calibri"/>
                  <a:ea typeface="+mn-ea"/>
                  <a:cs typeface="+mn-cs"/>
                </a:rPr>
                <a:t>D. </a:t>
              </a:r>
              <a:r>
                <a:rPr kumimoji="0" lang="de-DE" sz="1200" b="0" i="0" u="none" strike="noStrike" kern="1200" cap="none" spc="0" normalizeH="0" baseline="0" noProof="0" dirty="0" err="1">
                  <a:ln>
                    <a:noFill/>
                  </a:ln>
                  <a:solidFill>
                    <a:prstClr val="white"/>
                  </a:solidFill>
                  <a:effectLst/>
                  <a:uLnTx/>
                  <a:uFillTx/>
                  <a:latin typeface="Calibri"/>
                  <a:ea typeface="+mn-ea"/>
                  <a:cs typeface="+mn-cs"/>
                </a:rPr>
                <a:t>Rosińska</a:t>
              </a:r>
              <a:endParaRPr kumimoji="0" sz="1400" b="0" i="0" u="none" strike="noStrike" kern="0" cap="none" spc="0" normalizeH="0" baseline="0" noProof="0" dirty="0">
                <a:ln>
                  <a:noFill/>
                </a:ln>
                <a:solidFill>
                  <a:prstClr val="white"/>
                </a:solidFill>
                <a:effectLst/>
                <a:uLnTx/>
                <a:uFillTx/>
                <a:latin typeface="Calibri"/>
                <a:ea typeface="+mn-ea"/>
                <a:cs typeface="Calibri"/>
              </a:endParaRPr>
            </a:p>
          </p:txBody>
        </p:sp>
        <p:sp>
          <p:nvSpPr>
            <p:cNvPr id="20" name="object 18">
              <a:extLst>
                <a:ext uri="{FF2B5EF4-FFF2-40B4-BE49-F238E27FC236}">
                  <a16:creationId xmlns:a16="http://schemas.microsoft.com/office/drawing/2014/main" id="{DF19B5AE-8C70-4282-BDFF-93E691C29E16}"/>
                </a:ext>
              </a:extLst>
            </p:cNvPr>
            <p:cNvSpPr txBox="1"/>
            <p:nvPr/>
          </p:nvSpPr>
          <p:spPr>
            <a:xfrm>
              <a:off x="489618" y="5013484"/>
              <a:ext cx="1384300" cy="26201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0" cap="none" spc="0" normalizeH="0" baseline="0" noProof="0" dirty="0">
                  <a:ln>
                    <a:noFill/>
                  </a:ln>
                  <a:solidFill>
                    <a:sysClr val="windowText" lastClr="000000"/>
                  </a:solidFill>
                  <a:effectLst/>
                  <a:uLnTx/>
                  <a:uFillTx/>
                  <a:latin typeface="Calibri"/>
                  <a:ea typeface="+mn-ea"/>
                  <a:cs typeface="Calibri"/>
                </a:rPr>
                <a:t>Admin.</a:t>
              </a:r>
              <a:r>
                <a:rPr kumimoji="0" sz="14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400" b="0" i="0" u="none" strike="noStrike" kern="0" cap="none" spc="-10" normalizeH="0" baseline="0" noProof="0" dirty="0">
                  <a:ln>
                    <a:noFill/>
                  </a:ln>
                  <a:solidFill>
                    <a:sysClr val="windowText" lastClr="000000"/>
                  </a:solidFill>
                  <a:effectLst/>
                  <a:uLnTx/>
                  <a:uFillTx/>
                  <a:latin typeface="Calibri"/>
                  <a:ea typeface="+mn-ea"/>
                  <a:cs typeface="Calibri"/>
                </a:rPr>
                <a:t>Offices</a:t>
              </a:r>
              <a:endParaRPr kumimoji="0" sz="1400" b="0" i="0" u="none" strike="noStrike" kern="0" cap="none" spc="0" normalizeH="0" baseline="0" noProof="0" dirty="0">
                <a:ln>
                  <a:noFill/>
                </a:ln>
                <a:solidFill>
                  <a:sysClr val="windowText" lastClr="000000"/>
                </a:solidFill>
                <a:effectLst/>
                <a:uLnTx/>
                <a:uFillTx/>
                <a:latin typeface="Calibri"/>
                <a:ea typeface="+mn-ea"/>
                <a:cs typeface="Calibri"/>
              </a:endParaRPr>
            </a:p>
          </p:txBody>
        </p:sp>
      </p:grpSp>
      <p:grpSp>
        <p:nvGrpSpPr>
          <p:cNvPr id="4" name="Gruppieren 3">
            <a:extLst>
              <a:ext uri="{FF2B5EF4-FFF2-40B4-BE49-F238E27FC236}">
                <a16:creationId xmlns:a16="http://schemas.microsoft.com/office/drawing/2014/main" id="{677B09C4-D67C-4E35-AE19-8305B22A3205}"/>
              </a:ext>
            </a:extLst>
          </p:cNvPr>
          <p:cNvGrpSpPr/>
          <p:nvPr/>
        </p:nvGrpSpPr>
        <p:grpSpPr>
          <a:xfrm>
            <a:off x="4668205" y="30702"/>
            <a:ext cx="2709567" cy="767777"/>
            <a:chOff x="4588051" y="34570"/>
            <a:chExt cx="2883056" cy="805798"/>
          </a:xfrm>
        </p:grpSpPr>
        <p:pic>
          <p:nvPicPr>
            <p:cNvPr id="89" name="Grafik 88">
              <a:extLst>
                <a:ext uri="{FF2B5EF4-FFF2-40B4-BE49-F238E27FC236}">
                  <a16:creationId xmlns:a16="http://schemas.microsoft.com/office/drawing/2014/main" id="{658F3BB1-2791-49EF-81DD-3DBBED02A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051" y="34570"/>
              <a:ext cx="2883056" cy="805798"/>
            </a:xfrm>
            <a:prstGeom prst="rect">
              <a:avLst/>
            </a:prstGeom>
          </p:spPr>
        </p:pic>
        <p:pic>
          <p:nvPicPr>
            <p:cNvPr id="90" name="Grafik 89">
              <a:extLst>
                <a:ext uri="{FF2B5EF4-FFF2-40B4-BE49-F238E27FC236}">
                  <a16:creationId xmlns:a16="http://schemas.microsoft.com/office/drawing/2014/main" id="{8375682D-4610-4F43-9674-C853FEE127E2}"/>
                </a:ext>
              </a:extLst>
            </p:cNvPr>
            <p:cNvPicPr>
              <a:picLocks noChangeAspect="1"/>
            </p:cNvPicPr>
            <p:nvPr/>
          </p:nvPicPr>
          <p:blipFill rotWithShape="1">
            <a:blip r:embed="rId4">
              <a:extLst>
                <a:ext uri="{28A0092B-C50C-407E-A947-70E740481C1C}">
                  <a14:useLocalDpi xmlns:a14="http://schemas.microsoft.com/office/drawing/2010/main" val="0"/>
                </a:ext>
              </a:extLst>
            </a:blip>
            <a:srcRect l="22089" t="5509" r="24505" b="29163"/>
            <a:stretch/>
          </p:blipFill>
          <p:spPr>
            <a:xfrm>
              <a:off x="7118775" y="54342"/>
              <a:ext cx="309300" cy="333093"/>
            </a:xfrm>
            <a:prstGeom prst="rect">
              <a:avLst/>
            </a:prstGeom>
          </p:spPr>
        </p:pic>
      </p:grpSp>
      <p:grpSp>
        <p:nvGrpSpPr>
          <p:cNvPr id="5" name="Gruppieren 4">
            <a:extLst>
              <a:ext uri="{FF2B5EF4-FFF2-40B4-BE49-F238E27FC236}">
                <a16:creationId xmlns:a16="http://schemas.microsoft.com/office/drawing/2014/main" id="{864BE55D-E891-4862-AB43-FA234A98029E}"/>
              </a:ext>
            </a:extLst>
          </p:cNvPr>
          <p:cNvGrpSpPr/>
          <p:nvPr/>
        </p:nvGrpSpPr>
        <p:grpSpPr>
          <a:xfrm>
            <a:off x="7147078" y="5958659"/>
            <a:ext cx="1654292" cy="601341"/>
            <a:chOff x="6232679" y="5973173"/>
            <a:chExt cx="1654292" cy="601341"/>
          </a:xfrm>
        </p:grpSpPr>
        <p:grpSp>
          <p:nvGrpSpPr>
            <p:cNvPr id="46" name="object 46">
              <a:extLst>
                <a:ext uri="{FF2B5EF4-FFF2-40B4-BE49-F238E27FC236}">
                  <a16:creationId xmlns:a16="http://schemas.microsoft.com/office/drawing/2014/main" id="{F14455EB-A367-4591-809B-2EF89934CD7E}"/>
                </a:ext>
              </a:extLst>
            </p:cNvPr>
            <p:cNvGrpSpPr/>
            <p:nvPr/>
          </p:nvGrpSpPr>
          <p:grpSpPr>
            <a:xfrm>
              <a:off x="6266554" y="5973173"/>
              <a:ext cx="1552913" cy="601341"/>
              <a:chOff x="5756144" y="5757405"/>
              <a:chExt cx="1908341" cy="690245"/>
            </a:xfrm>
          </p:grpSpPr>
          <p:sp>
            <p:nvSpPr>
              <p:cNvPr id="47" name="object 47">
                <a:extLst>
                  <a:ext uri="{FF2B5EF4-FFF2-40B4-BE49-F238E27FC236}">
                    <a16:creationId xmlns:a16="http://schemas.microsoft.com/office/drawing/2014/main" id="{A1F66AE8-2F05-48FA-B96B-E8935D6D2F28}"/>
                  </a:ext>
                </a:extLst>
              </p:cNvPr>
              <p:cNvSpPr/>
              <p:nvPr/>
            </p:nvSpPr>
            <p:spPr>
              <a:xfrm>
                <a:off x="5756144" y="5757405"/>
                <a:ext cx="1908340" cy="690245"/>
              </a:xfrm>
              <a:custGeom>
                <a:avLst/>
                <a:gdLst/>
                <a:ahLst/>
                <a:cxnLst/>
                <a:rect l="l" t="t" r="r" b="b"/>
                <a:pathLst>
                  <a:path w="2540000" h="690245">
                    <a:moveTo>
                      <a:pt x="2424507" y="0"/>
                    </a:moveTo>
                    <a:lnTo>
                      <a:pt x="115008" y="0"/>
                    </a:lnTo>
                    <a:lnTo>
                      <a:pt x="70241" y="9037"/>
                    </a:lnTo>
                    <a:lnTo>
                      <a:pt x="33685" y="33685"/>
                    </a:lnTo>
                    <a:lnTo>
                      <a:pt x="9037" y="70242"/>
                    </a:lnTo>
                    <a:lnTo>
                      <a:pt x="0" y="115008"/>
                    </a:lnTo>
                    <a:lnTo>
                      <a:pt x="0" y="575024"/>
                    </a:lnTo>
                    <a:lnTo>
                      <a:pt x="9037" y="619790"/>
                    </a:lnTo>
                    <a:lnTo>
                      <a:pt x="33685" y="656347"/>
                    </a:lnTo>
                    <a:lnTo>
                      <a:pt x="70241" y="680995"/>
                    </a:lnTo>
                    <a:lnTo>
                      <a:pt x="115008" y="690033"/>
                    </a:lnTo>
                    <a:lnTo>
                      <a:pt x="2424507" y="690033"/>
                    </a:lnTo>
                    <a:lnTo>
                      <a:pt x="2469274" y="680995"/>
                    </a:lnTo>
                    <a:lnTo>
                      <a:pt x="2505830" y="656347"/>
                    </a:lnTo>
                    <a:lnTo>
                      <a:pt x="2530478" y="619790"/>
                    </a:lnTo>
                    <a:lnTo>
                      <a:pt x="2539516" y="575024"/>
                    </a:lnTo>
                    <a:lnTo>
                      <a:pt x="2539516" y="115008"/>
                    </a:lnTo>
                    <a:lnTo>
                      <a:pt x="2530478" y="70242"/>
                    </a:lnTo>
                    <a:lnTo>
                      <a:pt x="2505830" y="33685"/>
                    </a:lnTo>
                    <a:lnTo>
                      <a:pt x="2469274" y="9037"/>
                    </a:lnTo>
                    <a:lnTo>
                      <a:pt x="2424507" y="0"/>
                    </a:lnTo>
                    <a:close/>
                  </a:path>
                </a:pathLst>
              </a:custGeom>
              <a:solidFill>
                <a:srgbClr val="7C7C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8" name="object 48">
                <a:extLst>
                  <a:ext uri="{FF2B5EF4-FFF2-40B4-BE49-F238E27FC236}">
                    <a16:creationId xmlns:a16="http://schemas.microsoft.com/office/drawing/2014/main" id="{1F4B0011-1757-4655-99E9-5761D1276FBA}"/>
                  </a:ext>
                </a:extLst>
              </p:cNvPr>
              <p:cNvSpPr/>
              <p:nvPr/>
            </p:nvSpPr>
            <p:spPr>
              <a:xfrm>
                <a:off x="5756145" y="5757405"/>
                <a:ext cx="1908340" cy="690245"/>
              </a:xfrm>
              <a:custGeom>
                <a:avLst/>
                <a:gdLst/>
                <a:ahLst/>
                <a:cxnLst/>
                <a:rect l="l" t="t" r="r" b="b"/>
                <a:pathLst>
                  <a:path w="2540000" h="690245">
                    <a:moveTo>
                      <a:pt x="0" y="115008"/>
                    </a:moveTo>
                    <a:lnTo>
                      <a:pt x="9037" y="70242"/>
                    </a:lnTo>
                    <a:lnTo>
                      <a:pt x="33685" y="33685"/>
                    </a:lnTo>
                    <a:lnTo>
                      <a:pt x="70242" y="9037"/>
                    </a:lnTo>
                    <a:lnTo>
                      <a:pt x="115008" y="0"/>
                    </a:lnTo>
                    <a:lnTo>
                      <a:pt x="2424508" y="0"/>
                    </a:lnTo>
                    <a:lnTo>
                      <a:pt x="2469274" y="9037"/>
                    </a:lnTo>
                    <a:lnTo>
                      <a:pt x="2505831" y="33685"/>
                    </a:lnTo>
                    <a:lnTo>
                      <a:pt x="2530479" y="70242"/>
                    </a:lnTo>
                    <a:lnTo>
                      <a:pt x="2539517" y="115008"/>
                    </a:lnTo>
                    <a:lnTo>
                      <a:pt x="2539517" y="575024"/>
                    </a:lnTo>
                    <a:lnTo>
                      <a:pt x="2530479" y="619790"/>
                    </a:lnTo>
                    <a:lnTo>
                      <a:pt x="2505831" y="656347"/>
                    </a:lnTo>
                    <a:lnTo>
                      <a:pt x="2469274" y="680995"/>
                    </a:lnTo>
                    <a:lnTo>
                      <a:pt x="2424508" y="690033"/>
                    </a:lnTo>
                    <a:lnTo>
                      <a:pt x="115008" y="690033"/>
                    </a:lnTo>
                    <a:lnTo>
                      <a:pt x="70242" y="680995"/>
                    </a:lnTo>
                    <a:lnTo>
                      <a:pt x="33685" y="656347"/>
                    </a:lnTo>
                    <a:lnTo>
                      <a:pt x="9037" y="619790"/>
                    </a:lnTo>
                    <a:lnTo>
                      <a:pt x="0" y="575024"/>
                    </a:lnTo>
                    <a:lnTo>
                      <a:pt x="0" y="115008"/>
                    </a:lnTo>
                    <a:close/>
                  </a:path>
                </a:pathLst>
              </a:custGeom>
              <a:ln w="12700">
                <a:solidFill>
                  <a:srgbClr val="172C5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55" name="object 55">
              <a:extLst>
                <a:ext uri="{FF2B5EF4-FFF2-40B4-BE49-F238E27FC236}">
                  <a16:creationId xmlns:a16="http://schemas.microsoft.com/office/drawing/2014/main" id="{3F2A0358-C33D-4050-9232-C670EBDB65B9}"/>
                </a:ext>
              </a:extLst>
            </p:cNvPr>
            <p:cNvSpPr txBox="1"/>
            <p:nvPr/>
          </p:nvSpPr>
          <p:spPr>
            <a:xfrm>
              <a:off x="6232679" y="6262987"/>
              <a:ext cx="1654292" cy="262188"/>
            </a:xfrm>
            <a:prstGeom prst="rect">
              <a:avLst/>
            </a:prstGeom>
          </p:spPr>
          <p:txBody>
            <a:bodyPr vert="horz" wrap="square" lIns="0" tIns="12700" rIns="0" bIns="0" rtlCol="0">
              <a:spAutoFit/>
            </a:bodyPr>
            <a:lstStyle/>
            <a:p>
              <a:pPr marL="0" marR="114300" lvl="0" indent="0" algn="ctr" defTabSz="914400" rtl="0" eaLnBrk="1" fontAlgn="auto" latinLnBrk="0" hangingPunct="1">
                <a:lnSpc>
                  <a:spcPts val="2125"/>
                </a:lnSpc>
                <a:spcBef>
                  <a:spcPts val="100"/>
                </a:spcBef>
                <a:spcAft>
                  <a:spcPts val="0"/>
                </a:spcAft>
                <a:buClrTx/>
                <a:buSzTx/>
                <a:buFontTx/>
                <a:buNone/>
                <a:tabLst/>
                <a:defRPr/>
              </a:pPr>
              <a:r>
                <a:rPr kumimoji="0" sz="1400" b="0" i="0" u="none" strike="noStrike" kern="0" cap="none" spc="-25" normalizeH="0" baseline="0" noProof="0" dirty="0">
                  <a:ln>
                    <a:noFill/>
                  </a:ln>
                  <a:solidFill>
                    <a:srgbClr val="FFFFFF"/>
                  </a:solidFill>
                  <a:effectLst/>
                  <a:uLnTx/>
                  <a:uFillTx/>
                  <a:latin typeface="Calibri"/>
                  <a:ea typeface="+mn-ea"/>
                  <a:cs typeface="Calibri"/>
                </a:rPr>
                <a:t>EMR</a:t>
              </a:r>
              <a:r>
                <a:rPr kumimoji="0" lang="de-DE" sz="1400" b="0" i="0" u="none" strike="noStrike" kern="0" cap="none" spc="-25" normalizeH="0" baseline="0" noProof="0" dirty="0">
                  <a:ln>
                    <a:noFill/>
                  </a:ln>
                  <a:solidFill>
                    <a:srgbClr val="FFFFFF"/>
                  </a:solidFill>
                  <a:effectLst/>
                  <a:uLnTx/>
                  <a:uFillTx/>
                  <a:latin typeface="Calibri"/>
                  <a:ea typeface="+mn-ea"/>
                  <a:cs typeface="Calibri"/>
                </a:rPr>
                <a:t> </a:t>
              </a:r>
              <a:r>
                <a:rPr kumimoji="0" sz="1400" b="0" i="0" u="none" strike="noStrike" kern="0" cap="none" spc="0" normalizeH="0" baseline="0" noProof="0" dirty="0">
                  <a:ln>
                    <a:noFill/>
                  </a:ln>
                  <a:solidFill>
                    <a:srgbClr val="FFFFFF"/>
                  </a:solidFill>
                  <a:effectLst/>
                  <a:uLnTx/>
                  <a:uFillTx/>
                  <a:latin typeface="Calibri"/>
                  <a:ea typeface="+mn-ea"/>
                  <a:cs typeface="Calibri"/>
                </a:rPr>
                <a:t>Host</a:t>
              </a:r>
              <a:r>
                <a:rPr kumimoji="0" sz="1400" b="0" i="0" u="none" strike="noStrike" kern="0" cap="none" spc="-50" normalizeH="0" baseline="0" noProof="0" dirty="0">
                  <a:ln>
                    <a:noFill/>
                  </a:ln>
                  <a:solidFill>
                    <a:srgbClr val="FFFFFF"/>
                  </a:solidFill>
                  <a:effectLst/>
                  <a:uLnTx/>
                  <a:uFillTx/>
                  <a:latin typeface="Calibri"/>
                  <a:ea typeface="+mn-ea"/>
                  <a:cs typeface="Calibri"/>
                </a:rPr>
                <a:t> </a:t>
              </a:r>
              <a:r>
                <a:rPr kumimoji="0" sz="1400" b="0" i="0" u="none" strike="noStrike" kern="0" cap="none" spc="-20" normalizeH="0" baseline="0" noProof="0" dirty="0">
                  <a:ln>
                    <a:noFill/>
                  </a:ln>
                  <a:solidFill>
                    <a:srgbClr val="FFFFFF"/>
                  </a:solidFill>
                  <a:effectLst/>
                  <a:uLnTx/>
                  <a:uFillTx/>
                  <a:latin typeface="Calibri"/>
                  <a:ea typeface="+mn-ea"/>
                  <a:cs typeface="Calibri"/>
                </a:rPr>
                <a:t>Team</a:t>
              </a:r>
              <a:endParaRPr kumimoji="0" sz="1100" b="0" i="0" u="none" strike="noStrike" kern="0" cap="none" spc="0" normalizeH="0" baseline="0" noProof="0" dirty="0">
                <a:ln>
                  <a:noFill/>
                </a:ln>
                <a:solidFill>
                  <a:sysClr val="windowText" lastClr="000000"/>
                </a:solidFill>
                <a:effectLst/>
                <a:uLnTx/>
                <a:uFillTx/>
                <a:latin typeface="Calibri"/>
                <a:ea typeface="+mn-ea"/>
                <a:cs typeface="Calibri"/>
              </a:endParaRPr>
            </a:p>
          </p:txBody>
        </p:sp>
        <p:pic>
          <p:nvPicPr>
            <p:cNvPr id="62" name="object 62">
              <a:extLst>
                <a:ext uri="{FF2B5EF4-FFF2-40B4-BE49-F238E27FC236}">
                  <a16:creationId xmlns:a16="http://schemas.microsoft.com/office/drawing/2014/main" id="{303469BC-B4D7-4553-98B9-67309356E8F5}"/>
                </a:ext>
              </a:extLst>
            </p:cNvPr>
            <p:cNvPicPr/>
            <p:nvPr/>
          </p:nvPicPr>
          <p:blipFill>
            <a:blip r:embed="rId5" cstate="print"/>
            <a:stretch>
              <a:fillRect/>
            </a:stretch>
          </p:blipFill>
          <p:spPr>
            <a:xfrm>
              <a:off x="7151556" y="6015916"/>
              <a:ext cx="640321" cy="194560"/>
            </a:xfrm>
            <a:prstGeom prst="rect">
              <a:avLst/>
            </a:prstGeom>
          </p:spPr>
        </p:pic>
      </p:grpSp>
      <p:grpSp>
        <p:nvGrpSpPr>
          <p:cNvPr id="44" name="Gruppieren 43">
            <a:extLst>
              <a:ext uri="{FF2B5EF4-FFF2-40B4-BE49-F238E27FC236}">
                <a16:creationId xmlns:a16="http://schemas.microsoft.com/office/drawing/2014/main" id="{FE6B199D-868E-422C-8AF0-816FB52A4FC7}"/>
              </a:ext>
            </a:extLst>
          </p:cNvPr>
          <p:cNvGrpSpPr/>
          <p:nvPr/>
        </p:nvGrpSpPr>
        <p:grpSpPr>
          <a:xfrm>
            <a:off x="10037069" y="5961078"/>
            <a:ext cx="2087595" cy="601341"/>
            <a:chOff x="10037069" y="5961078"/>
            <a:chExt cx="2087595" cy="601341"/>
          </a:xfrm>
        </p:grpSpPr>
        <p:grpSp>
          <p:nvGrpSpPr>
            <p:cNvPr id="24" name="Gruppieren 23">
              <a:extLst>
                <a:ext uri="{FF2B5EF4-FFF2-40B4-BE49-F238E27FC236}">
                  <a16:creationId xmlns:a16="http://schemas.microsoft.com/office/drawing/2014/main" id="{23B45DFC-E5E7-4FD2-B490-1C7D5C1C8FAD}"/>
                </a:ext>
              </a:extLst>
            </p:cNvPr>
            <p:cNvGrpSpPr/>
            <p:nvPr/>
          </p:nvGrpSpPr>
          <p:grpSpPr>
            <a:xfrm>
              <a:off x="10339053" y="5961078"/>
              <a:ext cx="1524958" cy="601341"/>
              <a:chOff x="10339053" y="5961078"/>
              <a:chExt cx="1524958" cy="601341"/>
            </a:xfrm>
          </p:grpSpPr>
          <p:grpSp>
            <p:nvGrpSpPr>
              <p:cNvPr id="82" name="object 49">
                <a:extLst>
                  <a:ext uri="{FF2B5EF4-FFF2-40B4-BE49-F238E27FC236}">
                    <a16:creationId xmlns:a16="http://schemas.microsoft.com/office/drawing/2014/main" id="{127CAC15-0CD9-468D-A1EC-4090815EBE31}"/>
                  </a:ext>
                </a:extLst>
              </p:cNvPr>
              <p:cNvGrpSpPr/>
              <p:nvPr/>
            </p:nvGrpSpPr>
            <p:grpSpPr>
              <a:xfrm>
                <a:off x="10339053" y="5961078"/>
                <a:ext cx="1524958" cy="601341"/>
                <a:chOff x="8488348" y="5731496"/>
                <a:chExt cx="1873990" cy="690245"/>
              </a:xfrm>
            </p:grpSpPr>
            <p:sp>
              <p:nvSpPr>
                <p:cNvPr id="83" name="object 50">
                  <a:extLst>
                    <a:ext uri="{FF2B5EF4-FFF2-40B4-BE49-F238E27FC236}">
                      <a16:creationId xmlns:a16="http://schemas.microsoft.com/office/drawing/2014/main" id="{D0EC49CE-3391-4788-8E7F-6171BF755187}"/>
                    </a:ext>
                  </a:extLst>
                </p:cNvPr>
                <p:cNvSpPr/>
                <p:nvPr/>
              </p:nvSpPr>
              <p:spPr>
                <a:xfrm>
                  <a:off x="8488348" y="5731496"/>
                  <a:ext cx="1873990" cy="690245"/>
                </a:xfrm>
                <a:custGeom>
                  <a:avLst/>
                  <a:gdLst/>
                  <a:ahLst/>
                  <a:cxnLst/>
                  <a:rect l="l" t="t" r="r" b="b"/>
                  <a:pathLst>
                    <a:path w="2494279" h="690245">
                      <a:moveTo>
                        <a:pt x="2379022" y="0"/>
                      </a:moveTo>
                      <a:lnTo>
                        <a:pt x="115008" y="0"/>
                      </a:lnTo>
                      <a:lnTo>
                        <a:pt x="70241" y="9037"/>
                      </a:lnTo>
                      <a:lnTo>
                        <a:pt x="33685" y="33685"/>
                      </a:lnTo>
                      <a:lnTo>
                        <a:pt x="9037" y="70241"/>
                      </a:lnTo>
                      <a:lnTo>
                        <a:pt x="0" y="115008"/>
                      </a:lnTo>
                      <a:lnTo>
                        <a:pt x="0" y="575023"/>
                      </a:lnTo>
                      <a:lnTo>
                        <a:pt x="9037" y="619790"/>
                      </a:lnTo>
                      <a:lnTo>
                        <a:pt x="33685" y="656346"/>
                      </a:lnTo>
                      <a:lnTo>
                        <a:pt x="70241" y="680994"/>
                      </a:lnTo>
                      <a:lnTo>
                        <a:pt x="115008" y="690032"/>
                      </a:lnTo>
                      <a:lnTo>
                        <a:pt x="2379022" y="690032"/>
                      </a:lnTo>
                      <a:lnTo>
                        <a:pt x="2423789" y="680994"/>
                      </a:lnTo>
                      <a:lnTo>
                        <a:pt x="2460345" y="656346"/>
                      </a:lnTo>
                      <a:lnTo>
                        <a:pt x="2484993" y="619790"/>
                      </a:lnTo>
                      <a:lnTo>
                        <a:pt x="2494031" y="575023"/>
                      </a:lnTo>
                      <a:lnTo>
                        <a:pt x="2494031" y="115008"/>
                      </a:lnTo>
                      <a:lnTo>
                        <a:pt x="2484993" y="70241"/>
                      </a:lnTo>
                      <a:lnTo>
                        <a:pt x="2460345" y="33685"/>
                      </a:lnTo>
                      <a:lnTo>
                        <a:pt x="2423789" y="9037"/>
                      </a:lnTo>
                      <a:lnTo>
                        <a:pt x="2379022" y="0"/>
                      </a:lnTo>
                      <a:close/>
                    </a:path>
                  </a:pathLst>
                </a:custGeom>
                <a:solidFill>
                  <a:srgbClr val="7C7C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4" name="object 51">
                  <a:extLst>
                    <a:ext uri="{FF2B5EF4-FFF2-40B4-BE49-F238E27FC236}">
                      <a16:creationId xmlns:a16="http://schemas.microsoft.com/office/drawing/2014/main" id="{AA2DED1E-5463-4321-BEAB-B52E54E7CC28}"/>
                    </a:ext>
                  </a:extLst>
                </p:cNvPr>
                <p:cNvSpPr/>
                <p:nvPr/>
              </p:nvSpPr>
              <p:spPr>
                <a:xfrm>
                  <a:off x="8488348" y="5731496"/>
                  <a:ext cx="1873990" cy="690245"/>
                </a:xfrm>
                <a:custGeom>
                  <a:avLst/>
                  <a:gdLst/>
                  <a:ahLst/>
                  <a:cxnLst/>
                  <a:rect l="l" t="t" r="r" b="b"/>
                  <a:pathLst>
                    <a:path w="2494279" h="690245">
                      <a:moveTo>
                        <a:pt x="0" y="115008"/>
                      </a:moveTo>
                      <a:lnTo>
                        <a:pt x="9037" y="70241"/>
                      </a:lnTo>
                      <a:lnTo>
                        <a:pt x="33685" y="33685"/>
                      </a:lnTo>
                      <a:lnTo>
                        <a:pt x="70241" y="9037"/>
                      </a:lnTo>
                      <a:lnTo>
                        <a:pt x="115008" y="0"/>
                      </a:lnTo>
                      <a:lnTo>
                        <a:pt x="2379022" y="0"/>
                      </a:lnTo>
                      <a:lnTo>
                        <a:pt x="2423788" y="9037"/>
                      </a:lnTo>
                      <a:lnTo>
                        <a:pt x="2460344" y="33685"/>
                      </a:lnTo>
                      <a:lnTo>
                        <a:pt x="2484992" y="70241"/>
                      </a:lnTo>
                      <a:lnTo>
                        <a:pt x="2494030" y="115008"/>
                      </a:lnTo>
                      <a:lnTo>
                        <a:pt x="2494030" y="575024"/>
                      </a:lnTo>
                      <a:lnTo>
                        <a:pt x="2484992" y="619790"/>
                      </a:lnTo>
                      <a:lnTo>
                        <a:pt x="2460344" y="656346"/>
                      </a:lnTo>
                      <a:lnTo>
                        <a:pt x="2423788" y="680994"/>
                      </a:lnTo>
                      <a:lnTo>
                        <a:pt x="2379022" y="690032"/>
                      </a:lnTo>
                      <a:lnTo>
                        <a:pt x="115008" y="690032"/>
                      </a:lnTo>
                      <a:lnTo>
                        <a:pt x="70241" y="680994"/>
                      </a:lnTo>
                      <a:lnTo>
                        <a:pt x="33685" y="656346"/>
                      </a:lnTo>
                      <a:lnTo>
                        <a:pt x="9037" y="619790"/>
                      </a:lnTo>
                      <a:lnTo>
                        <a:pt x="0" y="575024"/>
                      </a:lnTo>
                      <a:lnTo>
                        <a:pt x="0" y="115008"/>
                      </a:lnTo>
                      <a:close/>
                    </a:path>
                  </a:pathLst>
                </a:custGeom>
                <a:ln w="12700">
                  <a:solidFill>
                    <a:srgbClr val="172C5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Calibri"/>
                    <a:ea typeface="+mn-ea"/>
                    <a:cs typeface="+mn-cs"/>
                  </a:endParaRPr>
                </a:p>
              </p:txBody>
            </p:sp>
          </p:grpSp>
          <p:pic>
            <p:nvPicPr>
              <p:cNvPr id="3" name="Grafik 2">
                <a:extLst>
                  <a:ext uri="{FF2B5EF4-FFF2-40B4-BE49-F238E27FC236}">
                    <a16:creationId xmlns:a16="http://schemas.microsoft.com/office/drawing/2014/main" id="{71C210CF-9AA2-4F84-8003-9EF64753B7A7}"/>
                  </a:ext>
                </a:extLst>
              </p:cNvPr>
              <p:cNvPicPr>
                <a:picLocks noChangeAspect="1"/>
              </p:cNvPicPr>
              <p:nvPr/>
            </p:nvPicPr>
            <p:blipFill>
              <a:blip r:embed="rId6"/>
              <a:stretch>
                <a:fillRect/>
              </a:stretch>
            </p:blipFill>
            <p:spPr>
              <a:xfrm>
                <a:off x="11155114" y="6015916"/>
                <a:ext cx="590207" cy="157340"/>
              </a:xfrm>
              <a:prstGeom prst="rect">
                <a:avLst/>
              </a:prstGeom>
            </p:spPr>
          </p:pic>
        </p:grpSp>
        <p:sp>
          <p:nvSpPr>
            <p:cNvPr id="88" name="object 59">
              <a:extLst>
                <a:ext uri="{FF2B5EF4-FFF2-40B4-BE49-F238E27FC236}">
                  <a16:creationId xmlns:a16="http://schemas.microsoft.com/office/drawing/2014/main" id="{7AF36C5F-C02E-4418-B255-25793EBD3259}"/>
                </a:ext>
              </a:extLst>
            </p:cNvPr>
            <p:cNvSpPr txBox="1"/>
            <p:nvPr/>
          </p:nvSpPr>
          <p:spPr>
            <a:xfrm>
              <a:off x="10037069" y="6184205"/>
              <a:ext cx="2087595" cy="285715"/>
            </a:xfrm>
            <a:prstGeom prst="rect">
              <a:avLst/>
            </a:prstGeom>
          </p:spPr>
          <p:txBody>
            <a:bodyPr vert="horz" wrap="square" lIns="0" tIns="36000" rIns="0" bIns="0" rtlCol="0">
              <a:spAutoFit/>
            </a:bodyPr>
            <a:lstStyle/>
            <a:p>
              <a:pPr marL="375285" marR="368300" lvl="0" indent="0" algn="ctr" defTabSz="914400" rtl="0" eaLnBrk="1" fontAlgn="auto" latinLnBrk="0" hangingPunct="1">
                <a:lnSpc>
                  <a:spcPts val="2110"/>
                </a:lnSpc>
                <a:spcBef>
                  <a:spcPts val="210"/>
                </a:spcBef>
                <a:spcAft>
                  <a:spcPts val="0"/>
                </a:spcAft>
                <a:buClrTx/>
                <a:buSzTx/>
                <a:buFontTx/>
                <a:buNone/>
                <a:tabLst/>
                <a:defRPr/>
              </a:pPr>
              <a:r>
                <a:rPr kumimoji="0" lang="de-DE" sz="1400" b="0" i="0" u="none" strike="noStrike" kern="0" cap="none" spc="-10" normalizeH="0" baseline="0" noProof="0" dirty="0" err="1">
                  <a:ln>
                    <a:noFill/>
                  </a:ln>
                  <a:solidFill>
                    <a:srgbClr val="FFFFFF"/>
                  </a:solidFill>
                  <a:effectLst/>
                  <a:uLnTx/>
                  <a:uFillTx/>
                  <a:latin typeface="Calibri"/>
                  <a:ea typeface="+mn-ea"/>
                  <a:cs typeface="Calibri"/>
                </a:rPr>
                <a:t>Lusatia</a:t>
              </a:r>
              <a:r>
                <a:rPr kumimoji="0" sz="1400" b="0" i="0" u="none" strike="noStrike" kern="0" cap="none" spc="-10" normalizeH="0" baseline="0" noProof="0" dirty="0">
                  <a:ln>
                    <a:noFill/>
                  </a:ln>
                  <a:solidFill>
                    <a:srgbClr val="FFFFFF"/>
                  </a:solidFill>
                  <a:effectLst/>
                  <a:uLnTx/>
                  <a:uFillTx/>
                  <a:latin typeface="Calibri"/>
                  <a:ea typeface="+mn-ea"/>
                  <a:cs typeface="Calibri"/>
                </a:rPr>
                <a:t> </a:t>
              </a:r>
              <a:r>
                <a:rPr kumimoji="0" sz="1400" b="0" i="0" u="none" strike="noStrike" kern="0" cap="none" spc="0" normalizeH="0" baseline="0" noProof="0" dirty="0">
                  <a:ln>
                    <a:noFill/>
                  </a:ln>
                  <a:solidFill>
                    <a:srgbClr val="FFFFFF"/>
                  </a:solidFill>
                  <a:effectLst/>
                  <a:uLnTx/>
                  <a:uFillTx/>
                  <a:latin typeface="Calibri"/>
                  <a:ea typeface="+mn-ea"/>
                  <a:cs typeface="Calibri"/>
                </a:rPr>
                <a:t>Host</a:t>
              </a:r>
              <a:r>
                <a:rPr kumimoji="0" sz="1400" b="0" i="0" u="none" strike="noStrike" kern="0" cap="none" spc="-50" normalizeH="0" baseline="0" noProof="0" dirty="0">
                  <a:ln>
                    <a:noFill/>
                  </a:ln>
                  <a:solidFill>
                    <a:srgbClr val="FFFFFF"/>
                  </a:solidFill>
                  <a:effectLst/>
                  <a:uLnTx/>
                  <a:uFillTx/>
                  <a:latin typeface="Calibri"/>
                  <a:ea typeface="+mn-ea"/>
                  <a:cs typeface="Calibri"/>
                </a:rPr>
                <a:t> Team</a:t>
              </a:r>
              <a:endParaRPr kumimoji="0" sz="1100" b="0" i="0" u="none" strike="noStrike" kern="0" cap="none" spc="0" normalizeH="0" baseline="0" noProof="0" dirty="0">
                <a:ln>
                  <a:noFill/>
                </a:ln>
                <a:solidFill>
                  <a:sysClr val="windowText" lastClr="000000"/>
                </a:solidFill>
                <a:effectLst/>
                <a:uLnTx/>
                <a:uFillTx/>
                <a:latin typeface="Calibri"/>
                <a:ea typeface="+mn-ea"/>
                <a:cs typeface="Calibri"/>
              </a:endParaRPr>
            </a:p>
          </p:txBody>
        </p:sp>
      </p:grpSp>
      <p:grpSp>
        <p:nvGrpSpPr>
          <p:cNvPr id="43" name="Gruppieren 42">
            <a:extLst>
              <a:ext uri="{FF2B5EF4-FFF2-40B4-BE49-F238E27FC236}">
                <a16:creationId xmlns:a16="http://schemas.microsoft.com/office/drawing/2014/main" id="{8B99021D-6C81-4E25-8A43-0DD9BC0C48FC}"/>
              </a:ext>
            </a:extLst>
          </p:cNvPr>
          <p:cNvGrpSpPr/>
          <p:nvPr/>
        </p:nvGrpSpPr>
        <p:grpSpPr>
          <a:xfrm>
            <a:off x="8361732" y="5965115"/>
            <a:ext cx="2320936" cy="814365"/>
            <a:chOff x="7984363" y="5950601"/>
            <a:chExt cx="2320936" cy="814365"/>
          </a:xfrm>
        </p:grpSpPr>
        <p:sp>
          <p:nvSpPr>
            <p:cNvPr id="59" name="object 59">
              <a:extLst>
                <a:ext uri="{FF2B5EF4-FFF2-40B4-BE49-F238E27FC236}">
                  <a16:creationId xmlns:a16="http://schemas.microsoft.com/office/drawing/2014/main" id="{7FD71092-6916-4608-A42C-E4F1709A3ADE}"/>
                </a:ext>
              </a:extLst>
            </p:cNvPr>
            <p:cNvSpPr txBox="1"/>
            <p:nvPr/>
          </p:nvSpPr>
          <p:spPr>
            <a:xfrm>
              <a:off x="7984363" y="6246298"/>
              <a:ext cx="2296355" cy="518668"/>
            </a:xfrm>
            <a:prstGeom prst="rect">
              <a:avLst/>
            </a:prstGeom>
          </p:spPr>
          <p:txBody>
            <a:bodyPr vert="horz" wrap="square" lIns="0" tIns="0" rIns="0" bIns="0" rtlCol="0">
              <a:spAutoFit/>
            </a:bodyPr>
            <a:lstStyle/>
            <a:p>
              <a:pPr marL="375285" marR="368300" lvl="0" indent="0" algn="ctr" defTabSz="914400" rtl="0" eaLnBrk="1" fontAlgn="auto" latinLnBrk="0" hangingPunct="1">
                <a:lnSpc>
                  <a:spcPts val="2110"/>
                </a:lnSpc>
                <a:spcBef>
                  <a:spcPts val="210"/>
                </a:spcBef>
                <a:spcAft>
                  <a:spcPts val="0"/>
                </a:spcAft>
                <a:buClrTx/>
                <a:buSzTx/>
                <a:buFontTx/>
                <a:buNone/>
                <a:tabLst/>
                <a:defRPr/>
              </a:pPr>
              <a:r>
                <a:rPr kumimoji="0" sz="1400" b="0" i="0" u="none" strike="noStrike" kern="0" cap="none" spc="-10" normalizeH="0" baseline="0" noProof="0" dirty="0">
                  <a:ln>
                    <a:noFill/>
                  </a:ln>
                  <a:solidFill>
                    <a:srgbClr val="FFFFFF"/>
                  </a:solidFill>
                  <a:effectLst/>
                  <a:uLnTx/>
                  <a:uFillTx/>
                  <a:latin typeface="Calibri"/>
                  <a:ea typeface="+mn-ea"/>
                  <a:cs typeface="Calibri"/>
                </a:rPr>
                <a:t>Sardinia </a:t>
              </a:r>
              <a:r>
                <a:rPr kumimoji="0" sz="1400" b="0" i="0" u="none" strike="noStrike" kern="0" cap="none" spc="0" normalizeH="0" baseline="0" noProof="0" dirty="0">
                  <a:ln>
                    <a:noFill/>
                  </a:ln>
                  <a:solidFill>
                    <a:srgbClr val="FFFFFF"/>
                  </a:solidFill>
                  <a:effectLst/>
                  <a:uLnTx/>
                  <a:uFillTx/>
                  <a:latin typeface="Calibri"/>
                  <a:ea typeface="+mn-ea"/>
                  <a:cs typeface="Calibri"/>
                </a:rPr>
                <a:t>Host</a:t>
              </a:r>
              <a:r>
                <a:rPr kumimoji="0" sz="1400" b="0" i="0" u="none" strike="noStrike" kern="0" cap="none" spc="-50" normalizeH="0" baseline="0" noProof="0" dirty="0">
                  <a:ln>
                    <a:noFill/>
                  </a:ln>
                  <a:solidFill>
                    <a:srgbClr val="FFFFFF"/>
                  </a:solidFill>
                  <a:effectLst/>
                  <a:uLnTx/>
                  <a:uFillTx/>
                  <a:latin typeface="Calibri"/>
                  <a:ea typeface="+mn-ea"/>
                  <a:cs typeface="Calibri"/>
                </a:rPr>
                <a:t> Team</a:t>
              </a:r>
              <a:endParaRPr kumimoji="0" sz="1100" b="0" i="0" u="none" strike="noStrike" kern="0" cap="none" spc="0" normalizeH="0" baseline="0" noProof="0" dirty="0">
                <a:ln>
                  <a:noFill/>
                </a:ln>
                <a:solidFill>
                  <a:sysClr val="windowText" lastClr="000000"/>
                </a:solidFill>
                <a:effectLst/>
                <a:uLnTx/>
                <a:uFillTx/>
                <a:latin typeface="Calibri"/>
                <a:ea typeface="+mn-ea"/>
                <a:cs typeface="Calibri"/>
              </a:endParaRPr>
            </a:p>
          </p:txBody>
        </p:sp>
        <p:grpSp>
          <p:nvGrpSpPr>
            <p:cNvPr id="49" name="object 49">
              <a:extLst>
                <a:ext uri="{FF2B5EF4-FFF2-40B4-BE49-F238E27FC236}">
                  <a16:creationId xmlns:a16="http://schemas.microsoft.com/office/drawing/2014/main" id="{B6789294-1AA5-43E4-AB37-781F4B5780F4}"/>
                </a:ext>
              </a:extLst>
            </p:cNvPr>
            <p:cNvGrpSpPr/>
            <p:nvPr/>
          </p:nvGrpSpPr>
          <p:grpSpPr>
            <a:xfrm>
              <a:off x="8390727" y="5950601"/>
              <a:ext cx="1524958" cy="601341"/>
              <a:chOff x="8488348" y="5731496"/>
              <a:chExt cx="1873990" cy="690245"/>
            </a:xfrm>
          </p:grpSpPr>
          <p:sp>
            <p:nvSpPr>
              <p:cNvPr id="50" name="object 50">
                <a:extLst>
                  <a:ext uri="{FF2B5EF4-FFF2-40B4-BE49-F238E27FC236}">
                    <a16:creationId xmlns:a16="http://schemas.microsoft.com/office/drawing/2014/main" id="{CE8A0F3C-11A2-4778-9D17-E1A47B83B108}"/>
                  </a:ext>
                </a:extLst>
              </p:cNvPr>
              <p:cNvSpPr/>
              <p:nvPr/>
            </p:nvSpPr>
            <p:spPr>
              <a:xfrm>
                <a:off x="8488348" y="5731496"/>
                <a:ext cx="1873990" cy="690245"/>
              </a:xfrm>
              <a:custGeom>
                <a:avLst/>
                <a:gdLst/>
                <a:ahLst/>
                <a:cxnLst/>
                <a:rect l="l" t="t" r="r" b="b"/>
                <a:pathLst>
                  <a:path w="2494279" h="690245">
                    <a:moveTo>
                      <a:pt x="2379022" y="0"/>
                    </a:moveTo>
                    <a:lnTo>
                      <a:pt x="115008" y="0"/>
                    </a:lnTo>
                    <a:lnTo>
                      <a:pt x="70241" y="9037"/>
                    </a:lnTo>
                    <a:lnTo>
                      <a:pt x="33685" y="33685"/>
                    </a:lnTo>
                    <a:lnTo>
                      <a:pt x="9037" y="70241"/>
                    </a:lnTo>
                    <a:lnTo>
                      <a:pt x="0" y="115008"/>
                    </a:lnTo>
                    <a:lnTo>
                      <a:pt x="0" y="575023"/>
                    </a:lnTo>
                    <a:lnTo>
                      <a:pt x="9037" y="619790"/>
                    </a:lnTo>
                    <a:lnTo>
                      <a:pt x="33685" y="656346"/>
                    </a:lnTo>
                    <a:lnTo>
                      <a:pt x="70241" y="680994"/>
                    </a:lnTo>
                    <a:lnTo>
                      <a:pt x="115008" y="690032"/>
                    </a:lnTo>
                    <a:lnTo>
                      <a:pt x="2379022" y="690032"/>
                    </a:lnTo>
                    <a:lnTo>
                      <a:pt x="2423789" y="680994"/>
                    </a:lnTo>
                    <a:lnTo>
                      <a:pt x="2460345" y="656346"/>
                    </a:lnTo>
                    <a:lnTo>
                      <a:pt x="2484993" y="619790"/>
                    </a:lnTo>
                    <a:lnTo>
                      <a:pt x="2494031" y="575023"/>
                    </a:lnTo>
                    <a:lnTo>
                      <a:pt x="2494031" y="115008"/>
                    </a:lnTo>
                    <a:lnTo>
                      <a:pt x="2484993" y="70241"/>
                    </a:lnTo>
                    <a:lnTo>
                      <a:pt x="2460345" y="33685"/>
                    </a:lnTo>
                    <a:lnTo>
                      <a:pt x="2423789" y="9037"/>
                    </a:lnTo>
                    <a:lnTo>
                      <a:pt x="2379022" y="0"/>
                    </a:lnTo>
                    <a:close/>
                  </a:path>
                </a:pathLst>
              </a:custGeom>
              <a:solidFill>
                <a:srgbClr val="7C7C7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1" name="object 51">
                <a:extLst>
                  <a:ext uri="{FF2B5EF4-FFF2-40B4-BE49-F238E27FC236}">
                    <a16:creationId xmlns:a16="http://schemas.microsoft.com/office/drawing/2014/main" id="{6EB98ED1-709E-46EE-9CAF-F5E460BC9E15}"/>
                  </a:ext>
                </a:extLst>
              </p:cNvPr>
              <p:cNvSpPr/>
              <p:nvPr/>
            </p:nvSpPr>
            <p:spPr>
              <a:xfrm>
                <a:off x="8488348" y="5731496"/>
                <a:ext cx="1873990" cy="690245"/>
              </a:xfrm>
              <a:custGeom>
                <a:avLst/>
                <a:gdLst/>
                <a:ahLst/>
                <a:cxnLst/>
                <a:rect l="l" t="t" r="r" b="b"/>
                <a:pathLst>
                  <a:path w="2494279" h="690245">
                    <a:moveTo>
                      <a:pt x="0" y="115008"/>
                    </a:moveTo>
                    <a:lnTo>
                      <a:pt x="9037" y="70241"/>
                    </a:lnTo>
                    <a:lnTo>
                      <a:pt x="33685" y="33685"/>
                    </a:lnTo>
                    <a:lnTo>
                      <a:pt x="70241" y="9037"/>
                    </a:lnTo>
                    <a:lnTo>
                      <a:pt x="115008" y="0"/>
                    </a:lnTo>
                    <a:lnTo>
                      <a:pt x="2379022" y="0"/>
                    </a:lnTo>
                    <a:lnTo>
                      <a:pt x="2423788" y="9037"/>
                    </a:lnTo>
                    <a:lnTo>
                      <a:pt x="2460344" y="33685"/>
                    </a:lnTo>
                    <a:lnTo>
                      <a:pt x="2484992" y="70241"/>
                    </a:lnTo>
                    <a:lnTo>
                      <a:pt x="2494030" y="115008"/>
                    </a:lnTo>
                    <a:lnTo>
                      <a:pt x="2494030" y="575024"/>
                    </a:lnTo>
                    <a:lnTo>
                      <a:pt x="2484992" y="619790"/>
                    </a:lnTo>
                    <a:lnTo>
                      <a:pt x="2460344" y="656346"/>
                    </a:lnTo>
                    <a:lnTo>
                      <a:pt x="2423788" y="680994"/>
                    </a:lnTo>
                    <a:lnTo>
                      <a:pt x="2379022" y="690032"/>
                    </a:lnTo>
                    <a:lnTo>
                      <a:pt x="115008" y="690032"/>
                    </a:lnTo>
                    <a:lnTo>
                      <a:pt x="70241" y="680994"/>
                    </a:lnTo>
                    <a:lnTo>
                      <a:pt x="33685" y="656346"/>
                    </a:lnTo>
                    <a:lnTo>
                      <a:pt x="9037" y="619790"/>
                    </a:lnTo>
                    <a:lnTo>
                      <a:pt x="0" y="575024"/>
                    </a:lnTo>
                    <a:lnTo>
                      <a:pt x="0" y="115008"/>
                    </a:lnTo>
                    <a:close/>
                  </a:path>
                </a:pathLst>
              </a:custGeom>
              <a:ln w="12700">
                <a:solidFill>
                  <a:srgbClr val="172C5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ysClr val="windowText" lastClr="000000"/>
                  </a:solidFill>
                  <a:effectLst/>
                  <a:uLnTx/>
                  <a:uFillTx/>
                  <a:latin typeface="Calibri"/>
                  <a:ea typeface="+mn-ea"/>
                  <a:cs typeface="+mn-cs"/>
                </a:endParaRPr>
              </a:p>
            </p:txBody>
          </p:sp>
        </p:grpSp>
        <p:pic>
          <p:nvPicPr>
            <p:cNvPr id="61" name="object 61">
              <a:extLst>
                <a:ext uri="{FF2B5EF4-FFF2-40B4-BE49-F238E27FC236}">
                  <a16:creationId xmlns:a16="http://schemas.microsoft.com/office/drawing/2014/main" id="{C441E354-9E04-41A2-B33E-89098C0294B1}"/>
                </a:ext>
              </a:extLst>
            </p:cNvPr>
            <p:cNvPicPr/>
            <p:nvPr/>
          </p:nvPicPr>
          <p:blipFill>
            <a:blip r:embed="rId7" cstate="print"/>
            <a:stretch>
              <a:fillRect/>
            </a:stretch>
          </p:blipFill>
          <p:spPr>
            <a:xfrm>
              <a:off x="9338247" y="6006653"/>
              <a:ext cx="516433" cy="248967"/>
            </a:xfrm>
            <a:prstGeom prst="rect">
              <a:avLst/>
            </a:prstGeom>
          </p:spPr>
        </p:pic>
        <p:sp>
          <p:nvSpPr>
            <p:cNvPr id="91" name="object 59">
              <a:extLst>
                <a:ext uri="{FF2B5EF4-FFF2-40B4-BE49-F238E27FC236}">
                  <a16:creationId xmlns:a16="http://schemas.microsoft.com/office/drawing/2014/main" id="{F2A1ACCA-7271-4060-8636-F3506A2DE56A}"/>
                </a:ext>
              </a:extLst>
            </p:cNvPr>
            <p:cNvSpPr txBox="1"/>
            <p:nvPr/>
          </p:nvSpPr>
          <p:spPr>
            <a:xfrm>
              <a:off x="8008944" y="6191907"/>
              <a:ext cx="2296355" cy="555020"/>
            </a:xfrm>
            <a:prstGeom prst="rect">
              <a:avLst/>
            </a:prstGeom>
          </p:spPr>
          <p:txBody>
            <a:bodyPr vert="horz" wrap="square" lIns="0" tIns="36000" rIns="0" bIns="0" rtlCol="0">
              <a:spAutoFit/>
            </a:bodyPr>
            <a:lstStyle/>
            <a:p>
              <a:pPr marL="375285" marR="368300" lvl="0" indent="0" algn="ctr" defTabSz="914400" rtl="0" eaLnBrk="1" fontAlgn="auto" latinLnBrk="0" hangingPunct="1">
                <a:lnSpc>
                  <a:spcPts val="2110"/>
                </a:lnSpc>
                <a:spcBef>
                  <a:spcPts val="210"/>
                </a:spcBef>
                <a:spcAft>
                  <a:spcPts val="0"/>
                </a:spcAft>
                <a:buClrTx/>
                <a:buSzTx/>
                <a:buFontTx/>
                <a:buNone/>
                <a:tabLst/>
                <a:defRPr/>
              </a:pPr>
              <a:r>
                <a:rPr lang="de-DE" sz="1400" kern="0" spc="-10" dirty="0" err="1">
                  <a:solidFill>
                    <a:srgbClr val="FFFFFF"/>
                  </a:solidFill>
                  <a:latin typeface="Calibri"/>
                  <a:cs typeface="Calibri"/>
                </a:rPr>
                <a:t>Sardinia</a:t>
              </a:r>
              <a:r>
                <a:rPr kumimoji="0" lang="de-DE" sz="1400" b="0" i="0" u="none" strike="noStrike" kern="0" cap="none" spc="-10" normalizeH="0" baseline="0" noProof="0" dirty="0">
                  <a:ln>
                    <a:noFill/>
                  </a:ln>
                  <a:solidFill>
                    <a:srgbClr val="FFFFFF"/>
                  </a:solidFill>
                  <a:effectLst/>
                  <a:uLnTx/>
                  <a:uFillTx/>
                  <a:latin typeface="Calibri"/>
                  <a:ea typeface="+mn-ea"/>
                  <a:cs typeface="Calibri"/>
                </a:rPr>
                <a:t>a</a:t>
              </a:r>
              <a:r>
                <a:rPr kumimoji="0" sz="1400" b="0" i="0" u="none" strike="noStrike" kern="0" cap="none" spc="-10" normalizeH="0" baseline="0" noProof="0" dirty="0">
                  <a:ln>
                    <a:noFill/>
                  </a:ln>
                  <a:solidFill>
                    <a:srgbClr val="FFFFFF"/>
                  </a:solidFill>
                  <a:effectLst/>
                  <a:uLnTx/>
                  <a:uFillTx/>
                  <a:latin typeface="Calibri"/>
                  <a:ea typeface="+mn-ea"/>
                  <a:cs typeface="Calibri"/>
                </a:rPr>
                <a:t> </a:t>
              </a:r>
              <a:r>
                <a:rPr kumimoji="0" sz="1400" b="0" i="0" u="none" strike="noStrike" kern="0" cap="none" spc="0" normalizeH="0" baseline="0" noProof="0" dirty="0">
                  <a:ln>
                    <a:noFill/>
                  </a:ln>
                  <a:solidFill>
                    <a:srgbClr val="FFFFFF"/>
                  </a:solidFill>
                  <a:effectLst/>
                  <a:uLnTx/>
                  <a:uFillTx/>
                  <a:latin typeface="Calibri"/>
                  <a:ea typeface="+mn-ea"/>
                  <a:cs typeface="Calibri"/>
                </a:rPr>
                <a:t>Host</a:t>
              </a:r>
              <a:r>
                <a:rPr kumimoji="0" sz="1400" b="0" i="0" u="none" strike="noStrike" kern="0" cap="none" spc="-50" normalizeH="0" baseline="0" noProof="0" dirty="0">
                  <a:ln>
                    <a:noFill/>
                  </a:ln>
                  <a:solidFill>
                    <a:srgbClr val="FFFFFF"/>
                  </a:solidFill>
                  <a:effectLst/>
                  <a:uLnTx/>
                  <a:uFillTx/>
                  <a:latin typeface="Calibri"/>
                  <a:ea typeface="+mn-ea"/>
                  <a:cs typeface="Calibri"/>
                </a:rPr>
                <a:t> Team</a:t>
              </a:r>
              <a:endParaRPr kumimoji="0" sz="1100" b="0" i="0" u="none" strike="noStrike" kern="0" cap="none" spc="0" normalizeH="0" baseline="0" noProof="0" dirty="0">
                <a:ln>
                  <a:noFill/>
                </a:ln>
                <a:solidFill>
                  <a:sysClr val="windowText" lastClr="000000"/>
                </a:solidFill>
                <a:effectLst/>
                <a:uLnTx/>
                <a:uFillTx/>
                <a:latin typeface="Calibri"/>
                <a:ea typeface="+mn-ea"/>
                <a:cs typeface="Calibri"/>
              </a:endParaRPr>
            </a:p>
          </p:txBody>
        </p:sp>
      </p:grpSp>
    </p:spTree>
    <p:extLst>
      <p:ext uri="{BB962C8B-B14F-4D97-AF65-F5344CB8AC3E}">
        <p14:creationId xmlns:p14="http://schemas.microsoft.com/office/powerpoint/2010/main" val="3222265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98D3B59-4D2D-42CD-A4AA-3066C5039B10}"/>
              </a:ext>
            </a:extLst>
          </p:cNvPr>
          <p:cNvSpPr>
            <a:spLocks noGrp="1"/>
          </p:cNvSpPr>
          <p:nvPr>
            <p:ph type="title"/>
          </p:nvPr>
        </p:nvSpPr>
        <p:spPr/>
        <p:txBody>
          <a:bodyPr/>
          <a:lstStyle/>
          <a:p>
            <a:r>
              <a:rPr lang="de-DE" dirty="0"/>
              <a:t>SCB: Site </a:t>
            </a:r>
            <a:r>
              <a:rPr lang="de-DE" dirty="0" err="1"/>
              <a:t>Characterisation</a:t>
            </a:r>
            <a:r>
              <a:rPr lang="de-DE" dirty="0"/>
              <a:t> Board</a:t>
            </a:r>
          </a:p>
        </p:txBody>
      </p:sp>
      <p:sp>
        <p:nvSpPr>
          <p:cNvPr id="3" name="Foliennummernplatzhalter 2">
            <a:extLst>
              <a:ext uri="{FF2B5EF4-FFF2-40B4-BE49-F238E27FC236}">
                <a16:creationId xmlns:a16="http://schemas.microsoft.com/office/drawing/2014/main" id="{E6D0F7F5-F8CB-40D5-8E06-D2A080CBD3FC}"/>
              </a:ext>
            </a:extLst>
          </p:cNvPr>
          <p:cNvSpPr>
            <a:spLocks noGrp="1"/>
          </p:cNvSpPr>
          <p:nvPr>
            <p:ph type="sldNum" sz="quarter" idx="8"/>
          </p:nvPr>
        </p:nvSpPr>
        <p:spPr/>
        <p:txBody>
          <a:bodyPr/>
          <a:lstStyle/>
          <a:p>
            <a:fld id="{00000000-1234-1234-1234-123412341234}" type="slidenum">
              <a:rPr lang="de-DE" smtClean="0"/>
              <a:pPr/>
              <a:t>20</a:t>
            </a:fld>
            <a:endParaRPr lang="de-DE"/>
          </a:p>
        </p:txBody>
      </p:sp>
      <p:sp>
        <p:nvSpPr>
          <p:cNvPr id="9" name="object 6">
            <a:extLst>
              <a:ext uri="{FF2B5EF4-FFF2-40B4-BE49-F238E27FC236}">
                <a16:creationId xmlns:a16="http://schemas.microsoft.com/office/drawing/2014/main" id="{A417C856-682D-4F63-94B5-F6CDD4BF5BCE}"/>
              </a:ext>
            </a:extLst>
          </p:cNvPr>
          <p:cNvSpPr txBox="1"/>
          <p:nvPr/>
        </p:nvSpPr>
        <p:spPr>
          <a:xfrm>
            <a:off x="543575" y="861107"/>
            <a:ext cx="9421495" cy="1179830"/>
          </a:xfrm>
          <a:prstGeom prst="rect">
            <a:avLst/>
          </a:prstGeom>
        </p:spPr>
        <p:txBody>
          <a:bodyPr vert="horz" wrap="square" lIns="0" tIns="12065" rIns="0" bIns="0" rtlCol="0">
            <a:spAutoFit/>
          </a:bodyPr>
          <a:lstStyle/>
          <a:p>
            <a:pPr marL="298450" marR="5080" lvl="0" indent="-285750" defTabSz="914400" eaLnBrk="1" fontAlgn="auto" latinLnBrk="0" hangingPunct="1">
              <a:lnSpc>
                <a:spcPct val="101400"/>
              </a:lnSpc>
              <a:spcBef>
                <a:spcPts val="95"/>
              </a:spcBef>
              <a:spcAft>
                <a:spcPts val="0"/>
              </a:spcAft>
              <a:buClrTx/>
              <a:buSzTx/>
              <a:buFont typeface="Arial"/>
              <a:buChar char="•"/>
              <a:tabLst>
                <a:tab pos="298450" algn="l"/>
              </a:tabLst>
              <a:defRPr/>
            </a:pPr>
            <a:r>
              <a:rPr kumimoji="0" sz="1850" b="0" i="0" u="none" strike="noStrike" kern="0" cap="none" spc="0" normalizeH="0" baseline="0" noProof="0" dirty="0">
                <a:ln>
                  <a:noFill/>
                </a:ln>
                <a:solidFill>
                  <a:srgbClr val="212A35"/>
                </a:solidFill>
                <a:effectLst/>
                <a:uLnTx/>
                <a:uFillTx/>
                <a:latin typeface="Calibri"/>
                <a:cs typeface="Calibri"/>
              </a:rPr>
              <a:t>Site</a:t>
            </a:r>
            <a:r>
              <a:rPr kumimoji="0" sz="1850" b="0" i="0" u="none" strike="noStrike" kern="0" cap="none" spc="70"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characterization</a:t>
            </a:r>
            <a:r>
              <a:rPr kumimoji="0" sz="1850" b="0" i="0" u="none" strike="noStrike" kern="0" cap="none" spc="100"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at</a:t>
            </a:r>
            <a:r>
              <a:rPr kumimoji="0" sz="1850" b="0" i="0" u="none" strike="noStrike" kern="0" cap="none" spc="75"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local</a:t>
            </a:r>
            <a:r>
              <a:rPr kumimoji="0" sz="1850" b="0" i="0" u="none" strike="noStrike" kern="0" cap="none" spc="140"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sites:</a:t>
            </a:r>
            <a:r>
              <a:rPr kumimoji="0" sz="1850" b="0" i="0" u="none" strike="noStrike" kern="0" cap="none" spc="45"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subsurface</a:t>
            </a:r>
            <a:r>
              <a:rPr kumimoji="0" sz="1850" b="0" i="0" u="none" strike="noStrike" kern="0" cap="none" spc="70"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measurements</a:t>
            </a:r>
            <a:r>
              <a:rPr kumimoji="0" sz="1850" b="0" i="0" u="none" strike="noStrike" kern="0" cap="none" spc="40"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moving</a:t>
            </a:r>
            <a:r>
              <a:rPr kumimoji="0" sz="1850" b="0" i="0" u="none" strike="noStrike" kern="0" cap="none" spc="135"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full</a:t>
            </a:r>
            <a:r>
              <a:rPr kumimoji="0" sz="1850" b="0" i="0" u="none" strike="noStrike" kern="0" cap="none" spc="45"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speed</a:t>
            </a:r>
            <a:r>
              <a:rPr kumimoji="0" sz="1850" b="0" i="0" u="none" strike="noStrike" kern="0" cap="none" spc="100"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ahead</a:t>
            </a:r>
            <a:r>
              <a:rPr kumimoji="0" sz="1850" b="0" i="0" u="none" strike="noStrike" kern="0" cap="none" spc="100" normalizeH="0" baseline="0" noProof="0" dirty="0">
                <a:ln>
                  <a:noFill/>
                </a:ln>
                <a:solidFill>
                  <a:srgbClr val="212A35"/>
                </a:solidFill>
                <a:effectLst/>
                <a:uLnTx/>
                <a:uFillTx/>
                <a:latin typeface="Calibri"/>
                <a:cs typeface="Calibri"/>
              </a:rPr>
              <a:t> </a:t>
            </a:r>
            <a:r>
              <a:rPr kumimoji="0" sz="1850" b="0" i="0" u="none" strike="noStrike" kern="0" cap="none" spc="-10" normalizeH="0" baseline="0" noProof="0" dirty="0">
                <a:ln>
                  <a:noFill/>
                </a:ln>
                <a:solidFill>
                  <a:srgbClr val="212A35"/>
                </a:solidFill>
                <a:effectLst/>
                <a:uLnTx/>
                <a:uFillTx/>
                <a:latin typeface="Calibri"/>
                <a:cs typeface="Calibri"/>
              </a:rPr>
              <a:t>(noise, </a:t>
            </a:r>
            <a:r>
              <a:rPr kumimoji="0" sz="1850" b="0" i="0" u="none" strike="noStrike" kern="0" cap="none" spc="0" normalizeH="0" baseline="0" noProof="0" dirty="0">
                <a:ln>
                  <a:noFill/>
                </a:ln>
                <a:solidFill>
                  <a:srgbClr val="212A35"/>
                </a:solidFill>
                <a:effectLst/>
                <a:uLnTx/>
                <a:uFillTx/>
                <a:latin typeface="Calibri"/>
                <a:cs typeface="Calibri"/>
              </a:rPr>
              <a:t>geology, </a:t>
            </a:r>
            <a:r>
              <a:rPr kumimoji="0" sz="1850" b="0" i="0" u="none" strike="noStrike" kern="0" cap="none" spc="-10" normalizeH="0" baseline="0" noProof="0" dirty="0">
                <a:ln>
                  <a:noFill/>
                </a:ln>
                <a:solidFill>
                  <a:srgbClr val="212A35"/>
                </a:solidFill>
                <a:effectLst/>
                <a:uLnTx/>
                <a:uFillTx/>
                <a:latin typeface="Calibri"/>
                <a:cs typeface="Calibri"/>
              </a:rPr>
              <a:t>hydromodeling)</a:t>
            </a:r>
            <a:endParaRPr kumimoji="0" sz="1850" b="0" i="0" u="none" strike="noStrike" kern="0" cap="none" spc="0" normalizeH="0" baseline="0" noProof="0" dirty="0">
              <a:ln>
                <a:noFill/>
              </a:ln>
              <a:solidFill>
                <a:sysClr val="windowText" lastClr="000000"/>
              </a:solidFill>
              <a:effectLst/>
              <a:uLnTx/>
              <a:uFillTx/>
              <a:latin typeface="Calibri"/>
              <a:cs typeface="Calibri"/>
            </a:endParaRPr>
          </a:p>
          <a:p>
            <a:pPr marL="297815" marR="0" lvl="0" indent="-285115" defTabSz="914400" eaLnBrk="1" fontAlgn="auto" latinLnBrk="0" hangingPunct="1">
              <a:lnSpc>
                <a:spcPct val="100000"/>
              </a:lnSpc>
              <a:spcBef>
                <a:spcPts val="110"/>
              </a:spcBef>
              <a:spcAft>
                <a:spcPts val="0"/>
              </a:spcAft>
              <a:buClrTx/>
              <a:buSzTx/>
              <a:buFont typeface="Arial"/>
              <a:buChar char="•"/>
              <a:tabLst>
                <a:tab pos="297815" algn="l"/>
              </a:tabLst>
              <a:defRPr/>
            </a:pPr>
            <a:r>
              <a:rPr kumimoji="0" sz="1850" b="0" i="0" u="none" strike="noStrike" kern="0" cap="none" spc="0" normalizeH="0" baseline="0" noProof="0" dirty="0">
                <a:ln>
                  <a:noFill/>
                </a:ln>
                <a:solidFill>
                  <a:srgbClr val="212A35"/>
                </a:solidFill>
                <a:effectLst/>
                <a:uLnTx/>
                <a:uFillTx/>
                <a:latin typeface="Calibri"/>
                <a:cs typeface="Calibri"/>
              </a:rPr>
              <a:t>Including</a:t>
            </a:r>
            <a:r>
              <a:rPr kumimoji="0" sz="1850" b="0" i="0" u="none" strike="noStrike" kern="0" cap="none" spc="135"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Lausitz</a:t>
            </a:r>
            <a:r>
              <a:rPr kumimoji="0" sz="1850" b="0" i="0" u="none" strike="noStrike" kern="0" cap="none" spc="120"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in</a:t>
            </a:r>
            <a:r>
              <a:rPr kumimoji="0" sz="1850" b="0" i="0" u="none" strike="noStrike" kern="0" cap="none" spc="105"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SCB</a:t>
            </a:r>
            <a:r>
              <a:rPr kumimoji="0" sz="1850" b="0" i="0" u="none" strike="noStrike" kern="0" cap="none" spc="65"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(Andreas</a:t>
            </a:r>
            <a:r>
              <a:rPr kumimoji="0" sz="1850" b="0" i="0" u="none" strike="noStrike" kern="0" cap="none" spc="45" normalizeH="0" baseline="0" noProof="0" dirty="0">
                <a:ln>
                  <a:noFill/>
                </a:ln>
                <a:solidFill>
                  <a:srgbClr val="212A35"/>
                </a:solidFill>
                <a:effectLst/>
                <a:uLnTx/>
                <a:uFillTx/>
                <a:latin typeface="Calibri"/>
                <a:cs typeface="Calibri"/>
              </a:rPr>
              <a:t> </a:t>
            </a:r>
            <a:r>
              <a:rPr kumimoji="0" sz="1850" b="0" i="0" u="none" strike="noStrike" kern="0" cap="none" spc="-10" normalizeH="0" baseline="0" noProof="0" dirty="0">
                <a:ln>
                  <a:noFill/>
                </a:ln>
                <a:solidFill>
                  <a:srgbClr val="212A35"/>
                </a:solidFill>
                <a:effectLst/>
                <a:uLnTx/>
                <a:uFillTx/>
                <a:latin typeface="Calibri"/>
                <a:cs typeface="Calibri"/>
              </a:rPr>
              <a:t>Rietbrock)</a:t>
            </a:r>
            <a:endParaRPr kumimoji="0" sz="1850" b="0" i="0" u="none" strike="noStrike" kern="0" cap="none" spc="0" normalizeH="0" baseline="0" noProof="0" dirty="0">
              <a:ln>
                <a:noFill/>
              </a:ln>
              <a:solidFill>
                <a:sysClr val="windowText" lastClr="000000"/>
              </a:solidFill>
              <a:effectLst/>
              <a:uLnTx/>
              <a:uFillTx/>
              <a:latin typeface="Calibri"/>
              <a:cs typeface="Calibri"/>
            </a:endParaRPr>
          </a:p>
          <a:p>
            <a:pPr marL="297815" marR="0" lvl="0" indent="-285115" defTabSz="914400" eaLnBrk="1" fontAlgn="auto" latinLnBrk="0" hangingPunct="1">
              <a:lnSpc>
                <a:spcPct val="100000"/>
              </a:lnSpc>
              <a:spcBef>
                <a:spcPts val="35"/>
              </a:spcBef>
              <a:spcAft>
                <a:spcPts val="0"/>
              </a:spcAft>
              <a:buClrTx/>
              <a:buSzTx/>
              <a:buFont typeface="Arial"/>
              <a:buChar char="•"/>
              <a:tabLst>
                <a:tab pos="297815" algn="l"/>
              </a:tabLst>
              <a:defRPr/>
            </a:pPr>
            <a:r>
              <a:rPr kumimoji="0" sz="1850" b="0" i="0" u="none" strike="noStrike" kern="0" cap="none" spc="0" normalizeH="0" baseline="0" noProof="0" dirty="0">
                <a:ln>
                  <a:noFill/>
                </a:ln>
                <a:solidFill>
                  <a:srgbClr val="212A35"/>
                </a:solidFill>
                <a:effectLst/>
                <a:uLnTx/>
                <a:uFillTx/>
                <a:latin typeface="Calibri"/>
                <a:cs typeface="Calibri"/>
              </a:rPr>
              <a:t>SCB</a:t>
            </a:r>
            <a:r>
              <a:rPr kumimoji="0" sz="1850" b="0" i="0" u="none" strike="noStrike" kern="0" cap="none" spc="120"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revised</a:t>
            </a:r>
            <a:r>
              <a:rPr kumimoji="0" sz="1850" b="0" i="0" u="none" strike="noStrike" kern="0" cap="none" spc="80"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organization</a:t>
            </a:r>
            <a:r>
              <a:rPr kumimoji="0" sz="1850" b="0" i="0" u="none" strike="noStrike" kern="0" cap="none" spc="80"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and</a:t>
            </a:r>
            <a:r>
              <a:rPr kumimoji="0" sz="1850" b="0" i="0" u="none" strike="noStrike" kern="0" cap="none" spc="75"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division</a:t>
            </a:r>
            <a:r>
              <a:rPr kumimoji="0" sz="1850" b="0" i="0" u="none" strike="noStrike" kern="0" cap="none" spc="80"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leaders</a:t>
            </a:r>
            <a:endParaRPr kumimoji="0" sz="1850" b="0" i="0" u="none" strike="noStrike" kern="0" cap="none" spc="0" normalizeH="0" baseline="0" noProof="0" dirty="0">
              <a:ln>
                <a:noFill/>
              </a:ln>
              <a:solidFill>
                <a:sysClr val="windowText" lastClr="000000"/>
              </a:solidFill>
              <a:effectLst/>
              <a:uLnTx/>
              <a:uFillTx/>
              <a:latin typeface="Calibri"/>
              <a:cs typeface="Calibri"/>
            </a:endParaRPr>
          </a:p>
        </p:txBody>
      </p:sp>
      <p:sp>
        <p:nvSpPr>
          <p:cNvPr id="10" name="object 7">
            <a:extLst>
              <a:ext uri="{FF2B5EF4-FFF2-40B4-BE49-F238E27FC236}">
                <a16:creationId xmlns:a16="http://schemas.microsoft.com/office/drawing/2014/main" id="{A037C06E-1AA1-4B59-990E-4A20A96AB37A}"/>
              </a:ext>
            </a:extLst>
          </p:cNvPr>
          <p:cNvSpPr txBox="1"/>
          <p:nvPr/>
        </p:nvSpPr>
        <p:spPr>
          <a:xfrm>
            <a:off x="611194" y="5112569"/>
            <a:ext cx="9568180" cy="585417"/>
          </a:xfrm>
          <a:prstGeom prst="rect">
            <a:avLst/>
          </a:prstGeom>
        </p:spPr>
        <p:txBody>
          <a:bodyPr vert="horz" wrap="square" lIns="0" tIns="15875" rIns="0" bIns="0" rtlCol="0">
            <a:spAutoFit/>
          </a:bodyPr>
          <a:lstStyle/>
          <a:p>
            <a:pPr marL="297815" marR="0" lvl="0" indent="-285115" defTabSz="914400" eaLnBrk="1" fontAlgn="auto" latinLnBrk="0" hangingPunct="1">
              <a:lnSpc>
                <a:spcPct val="100000"/>
              </a:lnSpc>
              <a:spcBef>
                <a:spcPts val="125"/>
              </a:spcBef>
              <a:spcAft>
                <a:spcPts val="0"/>
              </a:spcAft>
              <a:buClrTx/>
              <a:buSzTx/>
              <a:buFont typeface="Arial"/>
              <a:buChar char="•"/>
              <a:tabLst>
                <a:tab pos="297815" algn="l"/>
              </a:tabLst>
              <a:defRPr/>
            </a:pPr>
            <a:r>
              <a:rPr kumimoji="0" sz="1850" b="0" i="0" u="none" strike="noStrike" kern="0" cap="none" spc="0" normalizeH="0" baseline="0" noProof="0" dirty="0">
                <a:ln>
                  <a:noFill/>
                </a:ln>
                <a:solidFill>
                  <a:srgbClr val="212A35"/>
                </a:solidFill>
                <a:effectLst/>
                <a:uLnTx/>
                <a:uFillTx/>
                <a:latin typeface="Calibri"/>
                <a:cs typeface="Calibri"/>
              </a:rPr>
              <a:t>Discussing</a:t>
            </a:r>
            <a:r>
              <a:rPr kumimoji="0" sz="1850" b="0" i="0" u="none" strike="noStrike" kern="0" cap="none" spc="100"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best</a:t>
            </a:r>
            <a:r>
              <a:rPr kumimoji="0" sz="1850" b="0" i="0" u="none" strike="noStrike" kern="0" cap="none" spc="135"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way</a:t>
            </a:r>
            <a:r>
              <a:rPr kumimoji="0" sz="1850" b="0" i="0" u="none" strike="noStrike" kern="0" cap="none" spc="65"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to</a:t>
            </a:r>
            <a:r>
              <a:rPr kumimoji="0" sz="1850" b="0" i="0" u="none" strike="noStrike" kern="0" cap="none" spc="70"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validate</a:t>
            </a:r>
            <a:r>
              <a:rPr kumimoji="0" sz="1850" b="0" i="0" u="none" strike="noStrike" kern="0" cap="none" spc="45"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measurements</a:t>
            </a:r>
            <a:r>
              <a:rPr kumimoji="0" sz="1850" b="0" i="0" u="none" strike="noStrike" kern="0" cap="none" spc="100"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performed</a:t>
            </a:r>
            <a:r>
              <a:rPr kumimoji="0" sz="1850" b="0" i="0" u="none" strike="noStrike" kern="0" cap="none" spc="75"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by</a:t>
            </a:r>
            <a:r>
              <a:rPr kumimoji="0" sz="1850" b="0" i="0" u="none" strike="noStrike" kern="0" cap="none" spc="60"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local</a:t>
            </a:r>
            <a:r>
              <a:rPr kumimoji="0" sz="1850" b="0" i="0" u="none" strike="noStrike" kern="0" cap="none" spc="20" normalizeH="0" baseline="0" noProof="0" dirty="0">
                <a:ln>
                  <a:noFill/>
                </a:ln>
                <a:solidFill>
                  <a:srgbClr val="212A35"/>
                </a:solidFill>
                <a:effectLst/>
                <a:uLnTx/>
                <a:uFillTx/>
                <a:latin typeface="Calibri"/>
                <a:cs typeface="Calibri"/>
              </a:rPr>
              <a:t> </a:t>
            </a:r>
            <a:r>
              <a:rPr kumimoji="0" sz="1850" b="0" i="0" u="none" strike="noStrike" kern="0" cap="none" spc="-10" normalizeH="0" baseline="0" noProof="0" dirty="0">
                <a:ln>
                  <a:noFill/>
                </a:ln>
                <a:solidFill>
                  <a:srgbClr val="212A35"/>
                </a:solidFill>
                <a:effectLst/>
                <a:uLnTx/>
                <a:uFillTx/>
                <a:latin typeface="Calibri"/>
                <a:cs typeface="Calibri"/>
              </a:rPr>
              <a:t>sites</a:t>
            </a:r>
            <a:endParaRPr kumimoji="0" sz="1850" b="0" i="0" u="none" strike="noStrike" kern="0" cap="none" spc="0" normalizeH="0" baseline="0" noProof="0" dirty="0">
              <a:ln>
                <a:noFill/>
              </a:ln>
              <a:solidFill>
                <a:sysClr val="windowText" lastClr="000000"/>
              </a:solidFill>
              <a:effectLst/>
              <a:uLnTx/>
              <a:uFillTx/>
              <a:latin typeface="Calibri"/>
              <a:cs typeface="Calibri"/>
            </a:endParaRPr>
          </a:p>
          <a:p>
            <a:pPr marL="297815" marR="0" lvl="0" indent="-285115" defTabSz="914400" eaLnBrk="1" fontAlgn="auto" latinLnBrk="0" hangingPunct="1">
              <a:lnSpc>
                <a:spcPct val="100000"/>
              </a:lnSpc>
              <a:spcBef>
                <a:spcPts val="35"/>
              </a:spcBef>
              <a:spcAft>
                <a:spcPts val="0"/>
              </a:spcAft>
              <a:buClrTx/>
              <a:buSzTx/>
              <a:buFont typeface="Arial"/>
              <a:buChar char="•"/>
              <a:tabLst>
                <a:tab pos="297815" algn="l"/>
              </a:tabLst>
              <a:defRPr/>
            </a:pPr>
            <a:r>
              <a:rPr kumimoji="0" sz="1850" b="0" i="0" u="none" strike="noStrike" kern="0" cap="none" spc="0" normalizeH="0" baseline="0" noProof="0" dirty="0">
                <a:ln>
                  <a:noFill/>
                </a:ln>
                <a:solidFill>
                  <a:srgbClr val="212A35"/>
                </a:solidFill>
                <a:effectLst/>
                <a:uLnTx/>
                <a:uFillTx/>
                <a:latin typeface="Calibri"/>
                <a:cs typeface="Calibri"/>
              </a:rPr>
              <a:t>Aligning</a:t>
            </a:r>
            <a:r>
              <a:rPr kumimoji="0" sz="1850" b="0" i="0" u="none" strike="noStrike" kern="0" cap="none" spc="120"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local</a:t>
            </a:r>
            <a:r>
              <a:rPr kumimoji="0" sz="1850" b="0" i="0" u="none" strike="noStrike" kern="0" cap="none" spc="130"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timelines</a:t>
            </a:r>
            <a:r>
              <a:rPr kumimoji="0" sz="1850" b="0" i="0" u="none" strike="noStrike" kern="0" cap="none" spc="35"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with</a:t>
            </a:r>
            <a:r>
              <a:rPr kumimoji="0" sz="1850" b="0" i="0" u="none" strike="noStrike" kern="0" cap="none" spc="65"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WP4</a:t>
            </a:r>
            <a:r>
              <a:rPr kumimoji="0" sz="1850" b="0" i="0" u="none" strike="noStrike" kern="0" cap="none" spc="45"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milestones</a:t>
            </a:r>
            <a:r>
              <a:rPr kumimoji="0" sz="1850" b="0" i="0" u="none" strike="noStrike" kern="0" cap="none" spc="35"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and</a:t>
            </a:r>
            <a:r>
              <a:rPr kumimoji="0" sz="1850" b="0" i="0" u="none" strike="noStrike" kern="0" cap="none" spc="90"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deliverables,</a:t>
            </a:r>
            <a:r>
              <a:rPr kumimoji="0" sz="1850" b="0" i="0" u="none" strike="noStrike" kern="0" cap="none" spc="80"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create</a:t>
            </a:r>
            <a:r>
              <a:rPr kumimoji="0" sz="1850" b="0" i="0" u="none" strike="noStrike" kern="0" cap="none" spc="65"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single</a:t>
            </a:r>
            <a:r>
              <a:rPr kumimoji="0" sz="1850" b="0" i="0" u="none" strike="noStrike" kern="0" cap="none" spc="65" normalizeH="0" baseline="0" noProof="0" dirty="0">
                <a:ln>
                  <a:noFill/>
                </a:ln>
                <a:solidFill>
                  <a:srgbClr val="212A35"/>
                </a:solidFill>
                <a:effectLst/>
                <a:uLnTx/>
                <a:uFillTx/>
                <a:latin typeface="Calibri"/>
                <a:cs typeface="Calibri"/>
              </a:rPr>
              <a:t> </a:t>
            </a:r>
            <a:r>
              <a:rPr kumimoji="0" sz="1850" b="0" i="0" u="none" strike="noStrike" kern="0" cap="none" spc="0" normalizeH="0" baseline="0" noProof="0" dirty="0">
                <a:ln>
                  <a:noFill/>
                </a:ln>
                <a:solidFill>
                  <a:srgbClr val="212A35"/>
                </a:solidFill>
                <a:effectLst/>
                <a:uLnTx/>
                <a:uFillTx/>
                <a:latin typeface="Calibri"/>
                <a:cs typeface="Calibri"/>
              </a:rPr>
              <a:t>SCB</a:t>
            </a:r>
            <a:r>
              <a:rPr kumimoji="0" sz="1850" b="0" i="0" u="none" strike="noStrike" kern="0" cap="none" spc="135" normalizeH="0" baseline="0" noProof="0" dirty="0">
                <a:ln>
                  <a:noFill/>
                </a:ln>
                <a:solidFill>
                  <a:srgbClr val="212A35"/>
                </a:solidFill>
                <a:effectLst/>
                <a:uLnTx/>
                <a:uFillTx/>
                <a:latin typeface="Calibri"/>
                <a:cs typeface="Calibri"/>
              </a:rPr>
              <a:t> </a:t>
            </a:r>
            <a:r>
              <a:rPr kumimoji="0" sz="1850" b="0" i="0" u="none" strike="noStrike" kern="0" cap="none" spc="-10" normalizeH="0" baseline="0" noProof="0" dirty="0">
                <a:ln>
                  <a:noFill/>
                </a:ln>
                <a:solidFill>
                  <a:srgbClr val="212A35"/>
                </a:solidFill>
                <a:effectLst/>
                <a:uLnTx/>
                <a:uFillTx/>
                <a:latin typeface="Calibri"/>
                <a:cs typeface="Calibri"/>
              </a:rPr>
              <a:t>timeline.</a:t>
            </a:r>
            <a:endParaRPr kumimoji="0" sz="1850" b="0" i="0" u="none" strike="noStrike" kern="0" cap="none" spc="0" normalizeH="0" baseline="0" noProof="0" dirty="0">
              <a:ln>
                <a:noFill/>
              </a:ln>
              <a:solidFill>
                <a:sysClr val="windowText" lastClr="000000"/>
              </a:solidFill>
              <a:effectLst/>
              <a:uLnTx/>
              <a:uFillTx/>
              <a:latin typeface="Calibri"/>
              <a:cs typeface="Calibri"/>
            </a:endParaRPr>
          </a:p>
        </p:txBody>
      </p:sp>
      <p:pic>
        <p:nvPicPr>
          <p:cNvPr id="11" name="object 8">
            <a:extLst>
              <a:ext uri="{FF2B5EF4-FFF2-40B4-BE49-F238E27FC236}">
                <a16:creationId xmlns:a16="http://schemas.microsoft.com/office/drawing/2014/main" id="{167653F3-D03B-4A4A-ACA7-BC66FFC9D49B}"/>
              </a:ext>
            </a:extLst>
          </p:cNvPr>
          <p:cNvPicPr/>
          <p:nvPr/>
        </p:nvPicPr>
        <p:blipFill>
          <a:blip r:embed="rId2" cstate="print"/>
          <a:stretch>
            <a:fillRect/>
          </a:stretch>
        </p:blipFill>
        <p:spPr>
          <a:xfrm>
            <a:off x="723569" y="2040938"/>
            <a:ext cx="5963477" cy="3013734"/>
          </a:xfrm>
          <a:prstGeom prst="rect">
            <a:avLst/>
          </a:prstGeom>
        </p:spPr>
      </p:pic>
    </p:spTree>
    <p:extLst>
      <p:ext uri="{BB962C8B-B14F-4D97-AF65-F5344CB8AC3E}">
        <p14:creationId xmlns:p14="http://schemas.microsoft.com/office/powerpoint/2010/main" val="254488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300E17-57F4-4E77-BC08-3DEF70FCDCD3}"/>
              </a:ext>
            </a:extLst>
          </p:cNvPr>
          <p:cNvSpPr>
            <a:spLocks noGrp="1"/>
          </p:cNvSpPr>
          <p:nvPr>
            <p:ph type="title"/>
          </p:nvPr>
        </p:nvSpPr>
        <p:spPr/>
        <p:txBody>
          <a:bodyPr/>
          <a:lstStyle/>
          <a:p>
            <a:r>
              <a:rPr lang="de-DE" dirty="0"/>
              <a:t>E-Infrastructure Board</a:t>
            </a:r>
          </a:p>
        </p:txBody>
      </p:sp>
      <p:sp>
        <p:nvSpPr>
          <p:cNvPr id="3" name="Foliennummernplatzhalter 2">
            <a:extLst>
              <a:ext uri="{FF2B5EF4-FFF2-40B4-BE49-F238E27FC236}">
                <a16:creationId xmlns:a16="http://schemas.microsoft.com/office/drawing/2014/main" id="{30E553B4-53C5-42CC-A700-453C45465927}"/>
              </a:ext>
            </a:extLst>
          </p:cNvPr>
          <p:cNvSpPr>
            <a:spLocks noGrp="1"/>
          </p:cNvSpPr>
          <p:nvPr>
            <p:ph type="sldNum" sz="quarter" idx="8"/>
          </p:nvPr>
        </p:nvSpPr>
        <p:spPr/>
        <p:txBody>
          <a:bodyPr/>
          <a:lstStyle/>
          <a:p>
            <a:pPr lvl="0"/>
            <a:fld id="{710B8EA6-9440-4CBE-A916-9B1BC747F3F5}" type="slidenum">
              <a:rPr lang="de-DE" smtClean="0"/>
              <a:t>21</a:t>
            </a:fld>
            <a:endParaRPr lang="de-DE"/>
          </a:p>
        </p:txBody>
      </p:sp>
      <p:pic>
        <p:nvPicPr>
          <p:cNvPr id="5" name="Grafik 4">
            <a:extLst>
              <a:ext uri="{FF2B5EF4-FFF2-40B4-BE49-F238E27FC236}">
                <a16:creationId xmlns:a16="http://schemas.microsoft.com/office/drawing/2014/main" id="{663F3BD8-63BC-45B2-BD10-5F7F37D1B084}"/>
              </a:ext>
            </a:extLst>
          </p:cNvPr>
          <p:cNvPicPr>
            <a:picLocks noChangeAspect="1"/>
          </p:cNvPicPr>
          <p:nvPr/>
        </p:nvPicPr>
        <p:blipFill>
          <a:blip r:embed="rId2"/>
          <a:stretch>
            <a:fillRect/>
          </a:stretch>
        </p:blipFill>
        <p:spPr>
          <a:xfrm>
            <a:off x="543574" y="1127592"/>
            <a:ext cx="8310035" cy="5219420"/>
          </a:xfrm>
          <a:prstGeom prst="rect">
            <a:avLst/>
          </a:prstGeom>
        </p:spPr>
      </p:pic>
      <p:sp>
        <p:nvSpPr>
          <p:cNvPr id="7" name="Textfeld 6">
            <a:extLst>
              <a:ext uri="{FF2B5EF4-FFF2-40B4-BE49-F238E27FC236}">
                <a16:creationId xmlns:a16="http://schemas.microsoft.com/office/drawing/2014/main" id="{9F8E85E7-85C0-4FC7-BAE7-F0B4CC68E9E5}"/>
              </a:ext>
            </a:extLst>
          </p:cNvPr>
          <p:cNvSpPr txBox="1"/>
          <p:nvPr/>
        </p:nvSpPr>
        <p:spPr>
          <a:xfrm>
            <a:off x="8606027" y="952780"/>
            <a:ext cx="3284445" cy="3785652"/>
          </a:xfrm>
          <a:prstGeom prst="rect">
            <a:avLst/>
          </a:prstGeom>
          <a:noFill/>
          <a:ln w="38100">
            <a:solidFill>
              <a:srgbClr val="FFC000"/>
            </a:solidFill>
          </a:ln>
        </p:spPr>
        <p:txBody>
          <a:bodyPr wrap="square">
            <a:spAutoFit/>
          </a:bodyPr>
          <a:lstStyle/>
          <a:p>
            <a:pPr algn="l"/>
            <a:r>
              <a:rPr lang="de-DE" sz="3200" b="0" i="0" u="none" strike="noStrike" baseline="0" dirty="0">
                <a:latin typeface="Calibri" panose="020F0502020204030204" pitchFamily="34" charset="0"/>
              </a:rPr>
              <a:t>ET E-Infrastructure</a:t>
            </a:r>
          </a:p>
          <a:p>
            <a:pPr algn="l"/>
            <a:r>
              <a:rPr lang="en-US" sz="1600" b="0" i="0" u="none" strike="noStrike" baseline="0" dirty="0">
                <a:latin typeface="ArialMT"/>
              </a:rPr>
              <a:t>● </a:t>
            </a:r>
            <a:r>
              <a:rPr lang="en-US" sz="1600" b="1" i="0" u="none" strike="noStrike" baseline="0" dirty="0">
                <a:latin typeface="Calibri-Bold"/>
              </a:rPr>
              <a:t>Data transfer and storage</a:t>
            </a:r>
          </a:p>
          <a:p>
            <a:pPr algn="l"/>
            <a:r>
              <a:rPr lang="en-US" sz="1600" b="0" i="0" u="none" strike="noStrike" baseline="0" dirty="0">
                <a:latin typeface="ArialMT"/>
              </a:rPr>
              <a:t>● </a:t>
            </a:r>
            <a:r>
              <a:rPr lang="en-US" sz="1600" b="1" i="0" u="none" strike="noStrike" baseline="0" dirty="0">
                <a:latin typeface="Calibri-Bold"/>
              </a:rPr>
              <a:t>Software packaging and distribution</a:t>
            </a:r>
          </a:p>
          <a:p>
            <a:pPr algn="l"/>
            <a:r>
              <a:rPr lang="en-US" sz="1600" b="0" i="0" u="none" strike="noStrike" baseline="0" dirty="0">
                <a:latin typeface="ArialMT"/>
              </a:rPr>
              <a:t>● </a:t>
            </a:r>
            <a:r>
              <a:rPr lang="en-US" sz="1600" b="1" i="0" u="none" strike="noStrike" baseline="0" dirty="0">
                <a:latin typeface="Calibri-Bold"/>
              </a:rPr>
              <a:t>Computing power</a:t>
            </a:r>
          </a:p>
          <a:p>
            <a:pPr algn="l"/>
            <a:r>
              <a:rPr lang="en-US" sz="1600" b="0" i="0" u="none" strike="noStrike" baseline="0" dirty="0">
                <a:latin typeface="ArialMT"/>
              </a:rPr>
              <a:t>● </a:t>
            </a:r>
            <a:r>
              <a:rPr lang="en-US" sz="1600" b="1" i="0" u="none" strike="noStrike" baseline="0" dirty="0">
                <a:latin typeface="Calibri-Bold"/>
              </a:rPr>
              <a:t>Data distribution</a:t>
            </a:r>
          </a:p>
          <a:p>
            <a:pPr algn="l"/>
            <a:r>
              <a:rPr lang="en-US" sz="1600" b="0" i="0" u="none" strike="noStrike" baseline="0" dirty="0">
                <a:latin typeface="ArialMT"/>
              </a:rPr>
              <a:t>● </a:t>
            </a:r>
            <a:r>
              <a:rPr lang="en-US" sz="1600" b="1" i="0" u="none" strike="noStrike" baseline="0" dirty="0">
                <a:latin typeface="Calibri-Bold"/>
              </a:rPr>
              <a:t>High-availability service management</a:t>
            </a:r>
          </a:p>
          <a:p>
            <a:pPr algn="l"/>
            <a:r>
              <a:rPr lang="en-US" sz="1600" b="0" i="0" u="none" strike="noStrike" baseline="0" dirty="0">
                <a:latin typeface="ArialMT"/>
              </a:rPr>
              <a:t>● </a:t>
            </a:r>
            <a:r>
              <a:rPr lang="en-US" sz="1600" b="1" i="0" u="none" strike="noStrike" baseline="0" dirty="0">
                <a:latin typeface="Calibri-Bold"/>
              </a:rPr>
              <a:t>Data cataloguing and bookkeeping</a:t>
            </a:r>
          </a:p>
          <a:p>
            <a:pPr algn="l"/>
            <a:r>
              <a:rPr lang="en-US" sz="1600" b="0" i="0" u="none" strike="noStrike" baseline="0" dirty="0">
                <a:latin typeface="ArialMT"/>
              </a:rPr>
              <a:t>● </a:t>
            </a:r>
            <a:r>
              <a:rPr lang="en-US" sz="1600" b="1" i="0" u="none" strike="noStrike" baseline="0" dirty="0">
                <a:latin typeface="Calibri-Bold"/>
              </a:rPr>
              <a:t>Job lifecycle management</a:t>
            </a:r>
          </a:p>
          <a:p>
            <a:pPr algn="l"/>
            <a:r>
              <a:rPr lang="en-US" sz="1600" b="0" i="0" u="none" strike="noStrike" baseline="0" dirty="0">
                <a:latin typeface="ArialMT"/>
              </a:rPr>
              <a:t>● </a:t>
            </a:r>
            <a:r>
              <a:rPr lang="en-US" sz="1600" b="1" i="0" u="none" strike="noStrike" baseline="0" dirty="0">
                <a:latin typeface="Calibri-Bold"/>
              </a:rPr>
              <a:t>High-level workload management</a:t>
            </a:r>
          </a:p>
          <a:p>
            <a:pPr algn="l"/>
            <a:r>
              <a:rPr lang="en-US" sz="1600" b="0" i="0" u="none" strike="noStrike" baseline="0" dirty="0">
                <a:latin typeface="ArialMT"/>
              </a:rPr>
              <a:t>● </a:t>
            </a:r>
            <a:r>
              <a:rPr lang="en-US" sz="1600" b="1" i="0" u="none" strike="noStrike" baseline="0" dirty="0">
                <a:latin typeface="Calibri-Bold"/>
              </a:rPr>
              <a:t>Monitoring and accounting</a:t>
            </a:r>
          </a:p>
          <a:p>
            <a:pPr algn="l"/>
            <a:r>
              <a:rPr lang="en-US" sz="1600" b="0" i="0" u="none" strike="noStrike" baseline="0" dirty="0">
                <a:latin typeface="ArialMT"/>
              </a:rPr>
              <a:t>● </a:t>
            </a:r>
            <a:r>
              <a:rPr lang="en-US" sz="1600" b="1" i="0" u="none" strike="noStrike" baseline="0" dirty="0">
                <a:latin typeface="Calibri-Bold"/>
              </a:rPr>
              <a:t>Authentication, </a:t>
            </a:r>
            <a:r>
              <a:rPr lang="en-US" sz="1600" b="1" dirty="0" err="1">
                <a:latin typeface="Calibri-Bold"/>
              </a:rPr>
              <a:t>A</a:t>
            </a:r>
            <a:r>
              <a:rPr lang="en-US" sz="1600" b="1" i="0" u="none" strike="noStrike" baseline="0" dirty="0" err="1">
                <a:latin typeface="Calibri-Bold"/>
              </a:rPr>
              <a:t>uthorisation</a:t>
            </a:r>
            <a:r>
              <a:rPr lang="en-US" sz="1600" b="1" i="0" u="none" strike="noStrike" baseline="0" dirty="0">
                <a:latin typeface="Calibri-Bold"/>
              </a:rPr>
              <a:t> and Identity management</a:t>
            </a:r>
            <a:endParaRPr lang="de-DE" dirty="0"/>
          </a:p>
        </p:txBody>
      </p:sp>
    </p:spTree>
    <p:extLst>
      <p:ext uri="{BB962C8B-B14F-4D97-AF65-F5344CB8AC3E}">
        <p14:creationId xmlns:p14="http://schemas.microsoft.com/office/powerpoint/2010/main" val="3920049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11928A-F201-4D44-9624-CC89604D41C8}"/>
              </a:ext>
            </a:extLst>
          </p:cNvPr>
          <p:cNvSpPr>
            <a:spLocks noGrp="1"/>
          </p:cNvSpPr>
          <p:nvPr>
            <p:ph type="title"/>
          </p:nvPr>
        </p:nvSpPr>
        <p:spPr/>
        <p:txBody>
          <a:bodyPr/>
          <a:lstStyle/>
          <a:p>
            <a:r>
              <a:rPr lang="de-DE" dirty="0" err="1"/>
              <a:t>How</a:t>
            </a:r>
            <a:r>
              <a:rPr lang="de-DE" dirty="0"/>
              <a:t> </a:t>
            </a:r>
            <a:r>
              <a:rPr lang="de-DE" dirty="0" err="1"/>
              <a:t>to</a:t>
            </a:r>
            <a:r>
              <a:rPr lang="de-DE" dirty="0"/>
              <a:t> </a:t>
            </a:r>
            <a:r>
              <a:rPr lang="de-DE" dirty="0" err="1"/>
              <a:t>join</a:t>
            </a:r>
            <a:r>
              <a:rPr lang="de-DE" dirty="0"/>
              <a:t> </a:t>
            </a:r>
            <a:r>
              <a:rPr lang="de-DE" dirty="0" err="1"/>
              <a:t>the</a:t>
            </a:r>
            <a:r>
              <a:rPr lang="de-DE" dirty="0"/>
              <a:t> </a:t>
            </a:r>
            <a:r>
              <a:rPr lang="de-DE" dirty="0" err="1"/>
              <a:t>Collaboration</a:t>
            </a:r>
            <a:r>
              <a:rPr lang="de-DE" dirty="0"/>
              <a:t>:</a:t>
            </a:r>
          </a:p>
        </p:txBody>
      </p:sp>
      <p:sp>
        <p:nvSpPr>
          <p:cNvPr id="3" name="Foliennummernplatzhalter 2">
            <a:extLst>
              <a:ext uri="{FF2B5EF4-FFF2-40B4-BE49-F238E27FC236}">
                <a16:creationId xmlns:a16="http://schemas.microsoft.com/office/drawing/2014/main" id="{CB686878-EDDC-47D4-8164-D4413D2BBB16}"/>
              </a:ext>
            </a:extLst>
          </p:cNvPr>
          <p:cNvSpPr>
            <a:spLocks noGrp="1"/>
          </p:cNvSpPr>
          <p:nvPr>
            <p:ph type="sldNum" sz="quarter" idx="8"/>
          </p:nvPr>
        </p:nvSpPr>
        <p:spPr/>
        <p:txBody>
          <a:bodyPr/>
          <a:lstStyle/>
          <a:p>
            <a:pPr lvl="0"/>
            <a:fld id="{710B8EA6-9440-4CBE-A916-9B1BC747F3F5}" type="slidenum">
              <a:rPr lang="de-DE" smtClean="0"/>
              <a:t>22</a:t>
            </a:fld>
            <a:endParaRPr lang="de-DE"/>
          </a:p>
        </p:txBody>
      </p:sp>
      <p:sp>
        <p:nvSpPr>
          <p:cNvPr id="5" name="Textfeld 4">
            <a:extLst>
              <a:ext uri="{FF2B5EF4-FFF2-40B4-BE49-F238E27FC236}">
                <a16:creationId xmlns:a16="http://schemas.microsoft.com/office/drawing/2014/main" id="{4CB54BF6-4D4C-44D1-B79B-E795B4F0265C}"/>
              </a:ext>
            </a:extLst>
          </p:cNvPr>
          <p:cNvSpPr txBox="1"/>
          <p:nvPr/>
        </p:nvSpPr>
        <p:spPr>
          <a:xfrm>
            <a:off x="543575" y="1074047"/>
            <a:ext cx="7604312" cy="4401205"/>
          </a:xfrm>
          <a:prstGeom prst="rect">
            <a:avLst/>
          </a:prstGeom>
          <a:noFill/>
        </p:spPr>
        <p:txBody>
          <a:bodyPr wrap="square">
            <a:spAutoFit/>
          </a:bodyPr>
          <a:lstStyle/>
          <a:p>
            <a:r>
              <a:rPr lang="en-US" sz="2000" b="1" dirty="0"/>
              <a:t>Joining a Research Unit</a:t>
            </a:r>
          </a:p>
          <a:p>
            <a:r>
              <a:rPr lang="en-US" sz="2000" dirty="0"/>
              <a:t>Talk to a RU leader. </a:t>
            </a:r>
          </a:p>
          <a:p>
            <a:r>
              <a:rPr lang="en-US" sz="2000" dirty="0"/>
              <a:t>It is up to the RU leader to admit new members into the RU. The RU leader will tell you how to get in touch with the relevant Working groups or divisions of the Collaboration and which formal steps to take to declare your activities in the ET Member Database.</a:t>
            </a:r>
          </a:p>
          <a:p>
            <a:endParaRPr lang="en-US" sz="2000" dirty="0"/>
          </a:p>
          <a:p>
            <a:r>
              <a:rPr lang="en-US" sz="2000" b="1" dirty="0"/>
              <a:t>Forming a new Research Unit</a:t>
            </a:r>
          </a:p>
          <a:p>
            <a:r>
              <a:rPr lang="en-US" sz="2000" dirty="0"/>
              <a:t>To initiate the formal application process to join the ET collaboration, contact </a:t>
            </a:r>
            <a:r>
              <a:rPr lang="en-US" sz="2000" dirty="0">
                <a:hlinkClick r:id="rId2"/>
              </a:rPr>
              <a:t>Michele Punturo</a:t>
            </a:r>
            <a:r>
              <a:rPr lang="en-US" sz="2000" dirty="0"/>
              <a:t>, </a:t>
            </a:r>
            <a:r>
              <a:rPr lang="en-US" sz="2000" dirty="0">
                <a:hlinkClick r:id="rId3"/>
              </a:rPr>
              <a:t>Harald Lück</a:t>
            </a:r>
            <a:r>
              <a:rPr lang="en-US" sz="2000" dirty="0"/>
              <a:t> or </a:t>
            </a:r>
            <a:r>
              <a:rPr lang="en-US" sz="2000" dirty="0">
                <a:hlinkClick r:id="rId4"/>
              </a:rPr>
              <a:t>Eugenio Coccia</a:t>
            </a:r>
            <a:r>
              <a:rPr lang="en-US" sz="2000" dirty="0"/>
              <a:t> </a:t>
            </a:r>
          </a:p>
          <a:p>
            <a:r>
              <a:rPr lang="en-US" sz="2000" dirty="0"/>
              <a:t>and outline the focus of your proposed research group’s contribution towards ET. They will send you relevant information and files, and put you in contact with the appropriate committees and working groups, in preparation for the process.</a:t>
            </a:r>
          </a:p>
        </p:txBody>
      </p:sp>
    </p:spTree>
    <p:extLst>
      <p:ext uri="{BB962C8B-B14F-4D97-AF65-F5344CB8AC3E}">
        <p14:creationId xmlns:p14="http://schemas.microsoft.com/office/powerpoint/2010/main" val="1873144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8" name="Google Shape;58;p13"/>
          <p:cNvSpPr/>
          <p:nvPr/>
        </p:nvSpPr>
        <p:spPr>
          <a:xfrm>
            <a:off x="9120433" y="127267"/>
            <a:ext cx="410000" cy="16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59;p13"/>
          <p:cNvSpPr/>
          <p:nvPr/>
        </p:nvSpPr>
        <p:spPr>
          <a:xfrm>
            <a:off x="9465001" y="1034833"/>
            <a:ext cx="2863869" cy="1523362"/>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de-DE" sz="1867" kern="0" dirty="0">
                <a:solidFill>
                  <a:srgbClr val="000000"/>
                </a:solidFill>
                <a:latin typeface="Arial"/>
                <a:cs typeface="Arial"/>
                <a:sym typeface="Arial"/>
              </a:rPr>
              <a:t>Deadline </a:t>
            </a:r>
            <a:r>
              <a:rPr lang="de-DE" sz="1867" kern="0" dirty="0" err="1">
                <a:solidFill>
                  <a:srgbClr val="000000"/>
                </a:solidFill>
                <a:latin typeface="Arial"/>
                <a:cs typeface="Arial"/>
                <a:sym typeface="Arial"/>
              </a:rPr>
              <a:t>for</a:t>
            </a:r>
            <a:r>
              <a:rPr lang="de-DE" sz="1867" kern="0" dirty="0">
                <a:solidFill>
                  <a:srgbClr val="000000"/>
                </a:solidFill>
                <a:latin typeface="Arial"/>
                <a:cs typeface="Arial"/>
                <a:sym typeface="Arial"/>
              </a:rPr>
              <a:t> </a:t>
            </a:r>
            <a:r>
              <a:rPr lang="de-DE" sz="1867" kern="0" dirty="0" err="1">
                <a:solidFill>
                  <a:srgbClr val="000000"/>
                </a:solidFill>
                <a:latin typeface="Arial"/>
                <a:cs typeface="Arial"/>
                <a:sym typeface="Arial"/>
              </a:rPr>
              <a:t>submitting</a:t>
            </a:r>
            <a:r>
              <a:rPr lang="de-DE" sz="1867" kern="0" dirty="0">
                <a:solidFill>
                  <a:srgbClr val="000000"/>
                </a:solidFill>
                <a:latin typeface="Arial"/>
                <a:cs typeface="Arial"/>
                <a:sym typeface="Arial"/>
              </a:rPr>
              <a:t> </a:t>
            </a:r>
            <a:r>
              <a:rPr lang="de-DE" sz="1867" kern="0" dirty="0" err="1">
                <a:solidFill>
                  <a:srgbClr val="000000"/>
                </a:solidFill>
                <a:latin typeface="Arial"/>
                <a:cs typeface="Arial"/>
                <a:sym typeface="Arial"/>
              </a:rPr>
              <a:t>abstracts</a:t>
            </a:r>
            <a:r>
              <a:rPr lang="de-DE" sz="1867" kern="0" dirty="0">
                <a:solidFill>
                  <a:srgbClr val="000000"/>
                </a:solidFill>
                <a:latin typeface="Arial"/>
                <a:cs typeface="Arial"/>
                <a:sym typeface="Arial"/>
              </a:rPr>
              <a:t>  31.3.2025</a:t>
            </a:r>
            <a:endParaRPr sz="1867" kern="0" dirty="0">
              <a:solidFill>
                <a:srgbClr val="000000"/>
              </a:solidFill>
              <a:latin typeface="Arial"/>
              <a:cs typeface="Arial"/>
              <a:sym typeface="Arial"/>
            </a:endParaRPr>
          </a:p>
        </p:txBody>
      </p:sp>
      <p:sp>
        <p:nvSpPr>
          <p:cNvPr id="60" name="Google Shape;60;p13"/>
          <p:cNvSpPr/>
          <p:nvPr/>
        </p:nvSpPr>
        <p:spPr>
          <a:xfrm>
            <a:off x="11416367" y="1248867"/>
            <a:ext cx="494800" cy="210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62;p13"/>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rmAutofit/>
          </a:bodyPr>
          <a:lstStyle/>
          <a:p>
            <a:pPr defTabSz="1219170">
              <a:buClr>
                <a:srgbClr val="000000"/>
              </a:buClr>
            </a:pPr>
            <a:fld id="{00000000-1234-1234-1234-123412341234}" type="slidenum">
              <a:rPr lang="en" kern="0">
                <a:solidFill>
                  <a:srgbClr val="595959"/>
                </a:solidFill>
                <a:latin typeface="Arial"/>
                <a:cs typeface="Arial"/>
                <a:sym typeface="Arial"/>
              </a:rPr>
              <a:pPr defTabSz="1219170">
                <a:buClr>
                  <a:srgbClr val="000000"/>
                </a:buClr>
              </a:pPr>
              <a:t>23</a:t>
            </a:fld>
            <a:endParaRPr kern="0">
              <a:solidFill>
                <a:srgbClr val="595959"/>
              </a:solidFill>
              <a:latin typeface="Arial"/>
              <a:cs typeface="Arial"/>
              <a:sym typeface="Arial"/>
            </a:endParaRPr>
          </a:p>
        </p:txBody>
      </p:sp>
      <p:pic>
        <p:nvPicPr>
          <p:cNvPr id="4" name="Grafik 3">
            <a:extLst>
              <a:ext uri="{FF2B5EF4-FFF2-40B4-BE49-F238E27FC236}">
                <a16:creationId xmlns:a16="http://schemas.microsoft.com/office/drawing/2014/main" id="{742F4513-00A7-4D35-8C89-E720384B3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386047" cy="6805967"/>
          </a:xfrm>
          <a:prstGeom prst="rect">
            <a:avLst/>
          </a:prstGeom>
        </p:spPr>
      </p:pic>
      <p:sp>
        <p:nvSpPr>
          <p:cNvPr id="2" name="Textfeld 1">
            <a:extLst>
              <a:ext uri="{FF2B5EF4-FFF2-40B4-BE49-F238E27FC236}">
                <a16:creationId xmlns:a16="http://schemas.microsoft.com/office/drawing/2014/main" id="{87A6D311-2D5B-4CED-90A9-8843F3DEC393}"/>
              </a:ext>
            </a:extLst>
          </p:cNvPr>
          <p:cNvSpPr txBox="1"/>
          <p:nvPr/>
        </p:nvSpPr>
        <p:spPr>
          <a:xfrm>
            <a:off x="5503830" y="4819523"/>
            <a:ext cx="3882217" cy="369332"/>
          </a:xfrm>
          <a:prstGeom prst="rect">
            <a:avLst/>
          </a:prstGeom>
          <a:solidFill>
            <a:schemeClr val="tx1"/>
          </a:solidFill>
        </p:spPr>
        <p:txBody>
          <a:bodyPr wrap="none" rtlCol="0">
            <a:spAutoFit/>
          </a:bodyPr>
          <a:lstStyle/>
          <a:p>
            <a:r>
              <a:rPr lang="de-DE" b="1" dirty="0">
                <a:solidFill>
                  <a:schemeClr val="bg1"/>
                </a:solidFill>
                <a:latin typeface="+mj-lt"/>
              </a:rPr>
              <a:t>https://indico.ego-gw.it/event/819/</a:t>
            </a:r>
          </a:p>
        </p:txBody>
      </p:sp>
      <p:pic>
        <p:nvPicPr>
          <p:cNvPr id="16" name="Grafik 15">
            <a:extLst>
              <a:ext uri="{FF2B5EF4-FFF2-40B4-BE49-F238E27FC236}">
                <a16:creationId xmlns:a16="http://schemas.microsoft.com/office/drawing/2014/main" id="{38D245C0-1BF9-4BAE-B54B-D3DD445B4F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0461" y="6536"/>
            <a:ext cx="2863870" cy="800436"/>
          </a:xfrm>
          <a:prstGeom prst="rect">
            <a:avLst/>
          </a:prstGeom>
        </p:spPr>
      </p:pic>
      <p:pic>
        <p:nvPicPr>
          <p:cNvPr id="17" name="Grafik 16">
            <a:extLst>
              <a:ext uri="{FF2B5EF4-FFF2-40B4-BE49-F238E27FC236}">
                <a16:creationId xmlns:a16="http://schemas.microsoft.com/office/drawing/2014/main" id="{5EDD0BC5-0F7C-429B-B0A5-8497A5F6B00D}"/>
              </a:ext>
            </a:extLst>
          </p:cNvPr>
          <p:cNvPicPr>
            <a:picLocks noChangeAspect="1"/>
          </p:cNvPicPr>
          <p:nvPr/>
        </p:nvPicPr>
        <p:blipFill rotWithShape="1">
          <a:blip r:embed="rId5">
            <a:extLst>
              <a:ext uri="{28A0092B-C50C-407E-A947-70E740481C1C}">
                <a14:useLocalDpi xmlns:a14="http://schemas.microsoft.com/office/drawing/2010/main" val="0"/>
              </a:ext>
            </a:extLst>
          </a:blip>
          <a:srcRect l="22089" t="5509" r="24505" b="29163"/>
          <a:stretch/>
        </p:blipFill>
        <p:spPr>
          <a:xfrm>
            <a:off x="11756679" y="31790"/>
            <a:ext cx="321859" cy="34661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6B4A018-405F-4A95-8A56-EBEEEE3A5C86}"/>
              </a:ext>
            </a:extLst>
          </p:cNvPr>
          <p:cNvPicPr>
            <a:picLocks noChangeAspect="1"/>
          </p:cNvPicPr>
          <p:nvPr/>
        </p:nvPicPr>
        <p:blipFill>
          <a:blip r:embed="rId3"/>
          <a:stretch>
            <a:fillRect/>
          </a:stretch>
        </p:blipFill>
        <p:spPr>
          <a:xfrm>
            <a:off x="0" y="759655"/>
            <a:ext cx="12192000" cy="6098345"/>
          </a:xfrm>
          <a:prstGeom prst="rect">
            <a:avLst/>
          </a:prstGeom>
        </p:spPr>
      </p:pic>
      <p:pic>
        <p:nvPicPr>
          <p:cNvPr id="12" name="Grafik 11">
            <a:extLst>
              <a:ext uri="{FF2B5EF4-FFF2-40B4-BE49-F238E27FC236}">
                <a16:creationId xmlns:a16="http://schemas.microsoft.com/office/drawing/2014/main" id="{B4BB12C1-0A7A-4779-B5DE-75E080493B26}"/>
              </a:ext>
            </a:extLst>
          </p:cNvPr>
          <p:cNvPicPr>
            <a:picLocks noChangeAspect="1"/>
          </p:cNvPicPr>
          <p:nvPr/>
        </p:nvPicPr>
        <p:blipFill>
          <a:blip r:embed="rId4"/>
          <a:stretch>
            <a:fillRect/>
          </a:stretch>
        </p:blipFill>
        <p:spPr>
          <a:xfrm>
            <a:off x="0" y="759655"/>
            <a:ext cx="12192000" cy="6098345"/>
          </a:xfrm>
          <a:prstGeom prst="rect">
            <a:avLst/>
          </a:prstGeom>
        </p:spPr>
      </p:pic>
      <p:sp>
        <p:nvSpPr>
          <p:cNvPr id="10" name="Titel 1">
            <a:extLst>
              <a:ext uri="{FF2B5EF4-FFF2-40B4-BE49-F238E27FC236}">
                <a16:creationId xmlns:a16="http://schemas.microsoft.com/office/drawing/2014/main" id="{4E76F0A9-E695-4297-89A8-6A8C1D1CC0F5}"/>
              </a:ext>
            </a:extLst>
          </p:cNvPr>
          <p:cNvSpPr>
            <a:spLocks noGrp="1"/>
          </p:cNvSpPr>
          <p:nvPr>
            <p:ph type="title"/>
          </p:nvPr>
        </p:nvSpPr>
        <p:spPr/>
        <p:txBody>
          <a:bodyPr/>
          <a:lstStyle/>
          <a:p>
            <a:r>
              <a:rPr lang="de-DE" b="1" dirty="0">
                <a:solidFill>
                  <a:srgbClr val="002582"/>
                </a:solidFill>
              </a:rPr>
              <a:t>ET </a:t>
            </a:r>
            <a:r>
              <a:rPr lang="de-DE" b="1" dirty="0" err="1">
                <a:solidFill>
                  <a:srgbClr val="002582"/>
                </a:solidFill>
              </a:rPr>
              <a:t>Collaboration</a:t>
            </a:r>
            <a:r>
              <a:rPr lang="de-DE" b="1" dirty="0">
                <a:solidFill>
                  <a:srgbClr val="002582"/>
                </a:solidFill>
              </a:rPr>
              <a:t> </a:t>
            </a:r>
            <a:r>
              <a:rPr lang="de-DE" b="1" dirty="0" err="1">
                <a:solidFill>
                  <a:srgbClr val="002582"/>
                </a:solidFill>
              </a:rPr>
              <a:t>Member‘s</a:t>
            </a:r>
            <a:r>
              <a:rPr lang="de-DE" b="1" dirty="0">
                <a:solidFill>
                  <a:srgbClr val="002582"/>
                </a:solidFill>
              </a:rPr>
              <a:t> Affiliation </a:t>
            </a:r>
            <a:r>
              <a:rPr lang="de-DE" b="1" dirty="0" err="1">
                <a:solidFill>
                  <a:srgbClr val="002582"/>
                </a:solidFill>
              </a:rPr>
              <a:t>Map</a:t>
            </a:r>
            <a:endParaRPr lang="de-DE" b="1" dirty="0">
              <a:solidFill>
                <a:srgbClr val="002582"/>
              </a:solidFill>
            </a:endParaRPr>
          </a:p>
        </p:txBody>
      </p:sp>
      <p:sp>
        <p:nvSpPr>
          <p:cNvPr id="4" name="Foliennummernplatzhalter 3">
            <a:extLst>
              <a:ext uri="{FF2B5EF4-FFF2-40B4-BE49-F238E27FC236}">
                <a16:creationId xmlns:a16="http://schemas.microsoft.com/office/drawing/2014/main" id="{93A17D0A-839E-418F-8AF3-17C1088FC3AE}"/>
              </a:ext>
            </a:extLst>
          </p:cNvPr>
          <p:cNvSpPr>
            <a:spLocks noGrp="1"/>
          </p:cNvSpPr>
          <p:nvPr>
            <p:ph type="sldNum" sz="quarter" idx="8"/>
          </p:nvPr>
        </p:nvSpPr>
        <p:spPr/>
        <p:txBody>
          <a:bodyPr/>
          <a:lstStyle/>
          <a:p>
            <a:pPr marL="0" marR="0" lvl="0" indent="0" algn="r" defTabSz="829544" rtl="0" eaLnBrk="1" fontAlgn="auto" latinLnBrk="0" hangingPunct="0">
              <a:lnSpc>
                <a:spcPct val="100000"/>
              </a:lnSpc>
              <a:spcBef>
                <a:spcPts val="0"/>
              </a:spcBef>
              <a:spcAft>
                <a:spcPts val="0"/>
              </a:spcAft>
              <a:buClrTx/>
              <a:buSzTx/>
              <a:buFontTx/>
              <a:buNone/>
              <a:tabLst/>
              <a:defRPr/>
            </a:pPr>
            <a:fld id="{710B8EA6-9440-4CBE-A916-9B1BC747F3F5}" type="slidenum">
              <a:rPr kumimoji="0" lang="de-DE" sz="1270" b="0" i="0" u="none" strike="noStrike" kern="1200" cap="none" spc="0" normalizeH="0" baseline="0" noProof="0" smtClean="0">
                <a:ln>
                  <a:noFill/>
                </a:ln>
                <a:solidFill>
                  <a:srgbClr val="000000"/>
                </a:solidFill>
                <a:effectLst/>
                <a:uLnTx/>
                <a:uFillTx/>
                <a:latin typeface="Nimbus Roman No9 L" pitchFamily="18"/>
              </a:rPr>
              <a:pPr marL="0" marR="0" lvl="0" indent="0" algn="r" defTabSz="829544" rtl="0" eaLnBrk="1" fontAlgn="auto" latinLnBrk="0" hangingPunct="0">
                <a:lnSpc>
                  <a:spcPct val="100000"/>
                </a:lnSpc>
                <a:spcBef>
                  <a:spcPts val="0"/>
                </a:spcBef>
                <a:spcAft>
                  <a:spcPts val="0"/>
                </a:spcAft>
                <a:buClrTx/>
                <a:buSzTx/>
                <a:buFontTx/>
                <a:buNone/>
                <a:tabLst/>
                <a:defRPr/>
              </a:pPr>
              <a:t>3</a:t>
            </a:fld>
            <a:endParaRPr kumimoji="0" lang="de-DE" sz="1270" b="0" i="0" u="none" strike="noStrike" kern="1200" cap="none" spc="0" normalizeH="0" baseline="0" noProof="0">
              <a:ln>
                <a:noFill/>
              </a:ln>
              <a:solidFill>
                <a:srgbClr val="000000"/>
              </a:solidFill>
              <a:effectLst/>
              <a:uLnTx/>
              <a:uFillTx/>
              <a:latin typeface="Nimbus Roman No9 L" pitchFamily="18"/>
            </a:endParaRPr>
          </a:p>
        </p:txBody>
      </p:sp>
      <p:sp>
        <p:nvSpPr>
          <p:cNvPr id="9" name="Rechteck 8">
            <a:extLst>
              <a:ext uri="{FF2B5EF4-FFF2-40B4-BE49-F238E27FC236}">
                <a16:creationId xmlns:a16="http://schemas.microsoft.com/office/drawing/2014/main" id="{668636C3-093B-43C6-B6C2-88012CF097A0}"/>
              </a:ext>
            </a:extLst>
          </p:cNvPr>
          <p:cNvSpPr/>
          <p:nvPr/>
        </p:nvSpPr>
        <p:spPr>
          <a:xfrm>
            <a:off x="4398375" y="5520476"/>
            <a:ext cx="6130542" cy="1200329"/>
          </a:xfrm>
          <a:prstGeom prst="rect">
            <a:avLst/>
          </a:prstGeom>
          <a:solidFill>
            <a:srgbClr val="22376C"/>
          </a:solid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1" i="0" u="none" strike="noStrike" kern="1200" cap="none" spc="0" normalizeH="0" baseline="0" noProof="0" dirty="0">
                <a:ln>
                  <a:noFill/>
                </a:ln>
                <a:solidFill>
                  <a:srgbClr val="0288D1"/>
                </a:solidFill>
                <a:effectLst/>
                <a:uLnTx/>
                <a:uFillTx/>
                <a:latin typeface="Calibri"/>
                <a:ea typeface="+mn-ea"/>
                <a:cs typeface="+mn-cs"/>
              </a:rPr>
              <a:t>1786</a:t>
            </a:r>
            <a:r>
              <a:rPr kumimoji="0" lang="de-DE" sz="1800" b="1" i="0" u="none" strike="noStrike" kern="1200" cap="none" spc="0" normalizeH="0" baseline="0" noProof="0" dirty="0">
                <a:ln>
                  <a:noFill/>
                </a:ln>
                <a:solidFill>
                  <a:srgbClr val="0288D1"/>
                </a:solidFill>
                <a:effectLst/>
                <a:uLnTx/>
                <a:uFillTx/>
                <a:latin typeface="Calibri"/>
                <a:ea typeface="+mn-ea"/>
                <a:cs typeface="+mn-cs"/>
                <a:sym typeface="Wingdings" panose="05000000000000000000" pitchFamily="2" charset="2"/>
              </a:rPr>
              <a:t> </a:t>
            </a:r>
            <a:r>
              <a:rPr kumimoji="0" lang="de-DE" sz="1800" b="1" i="0" u="none" strike="noStrike" kern="1200" cap="none" spc="0" normalizeH="0" baseline="0" noProof="0" dirty="0">
                <a:ln>
                  <a:noFill/>
                </a:ln>
                <a:solidFill>
                  <a:srgbClr val="0288D1"/>
                </a:solidFill>
                <a:effectLst/>
                <a:uLnTx/>
                <a:uFillTx/>
                <a:latin typeface="Calibri"/>
                <a:ea typeface="+mn-ea"/>
                <a:cs typeface="+mn-cs"/>
              </a:rPr>
              <a:t> </a:t>
            </a:r>
            <a:r>
              <a:rPr kumimoji="0" lang="de-DE" sz="1800" b="1" i="0" u="none" strike="noStrike" kern="1200" cap="none" spc="0" normalizeH="0" baseline="0" noProof="0" dirty="0" err="1">
                <a:ln>
                  <a:noFill/>
                </a:ln>
                <a:solidFill>
                  <a:srgbClr val="0288D1"/>
                </a:solidFill>
                <a:effectLst/>
                <a:uLnTx/>
                <a:uFillTx/>
                <a:latin typeface="Calibri"/>
                <a:ea typeface="+mn-ea"/>
                <a:cs typeface="+mn-cs"/>
              </a:rPr>
              <a:t>members</a:t>
            </a:r>
            <a:r>
              <a:rPr kumimoji="0" lang="de-DE" sz="1800" b="1" i="0" u="none" strike="noStrike" kern="1200" cap="none" spc="0" normalizeH="0" baseline="0" noProof="0" dirty="0">
                <a:ln>
                  <a:noFill/>
                </a:ln>
                <a:solidFill>
                  <a:srgbClr val="0288D1"/>
                </a:solidFill>
                <a:effectLst/>
                <a:uLnTx/>
                <a:uFillTx/>
                <a:latin typeface="Calibri"/>
                <a:ea typeface="+mn-ea"/>
                <a:cs typeface="+mn-cs"/>
              </a:rPr>
              <a:t> (</a:t>
            </a:r>
            <a:r>
              <a:rPr lang="de-DE" b="1" dirty="0">
                <a:solidFill>
                  <a:srgbClr val="0288D1"/>
                </a:solidFill>
                <a:latin typeface="Calibri"/>
              </a:rPr>
              <a:t>28.3</a:t>
            </a:r>
            <a:r>
              <a:rPr kumimoji="0" lang="de-DE" sz="1800" b="1" i="0" u="none" strike="noStrike" kern="1200" cap="none" spc="0" normalizeH="0" baseline="0" noProof="0" dirty="0">
                <a:ln>
                  <a:noFill/>
                </a:ln>
                <a:solidFill>
                  <a:srgbClr val="0288D1"/>
                </a:solidFill>
                <a:effectLst/>
                <a:uLnTx/>
                <a:uFillTx/>
                <a:latin typeface="Calibri"/>
                <a:ea typeface="+mn-ea"/>
                <a:cs typeface="+mn-cs"/>
              </a:rPr>
              <a:t>.2025)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1" i="0" u="none" strike="noStrike" kern="1200" cap="none" spc="0" normalizeH="0" baseline="0" noProof="0" dirty="0">
                <a:ln>
                  <a:noFill/>
                </a:ln>
                <a:solidFill>
                  <a:srgbClr val="0288D1"/>
                </a:solidFill>
                <a:effectLst/>
                <a:uLnTx/>
                <a:uFillTx/>
                <a:latin typeface="Calibri"/>
                <a:ea typeface="+mn-ea"/>
                <a:cs typeface="+mn-cs"/>
              </a:rPr>
              <a:t>91 Research Units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1" i="0" u="none" strike="noStrike" kern="1200" cap="none" spc="0" normalizeH="0" baseline="0" noProof="0" dirty="0">
                <a:ln>
                  <a:noFill/>
                </a:ln>
                <a:solidFill>
                  <a:srgbClr val="0288D1"/>
                </a:solidFill>
                <a:effectLst/>
                <a:uLnTx/>
                <a:uFillTx/>
                <a:latin typeface="Calibri"/>
                <a:ea typeface="+mn-ea"/>
                <a:cs typeface="+mn-cs"/>
              </a:rPr>
              <a:t>260 </a:t>
            </a:r>
            <a:r>
              <a:rPr kumimoji="0" lang="de-DE" sz="1800" b="1" i="0" u="none" strike="noStrike" kern="1200" cap="none" spc="0" normalizeH="0" baseline="0" noProof="0" dirty="0" err="1">
                <a:ln>
                  <a:noFill/>
                </a:ln>
                <a:solidFill>
                  <a:srgbClr val="0288D1"/>
                </a:solidFill>
                <a:effectLst/>
                <a:uLnTx/>
                <a:uFillTx/>
                <a:latin typeface="Calibri"/>
                <a:ea typeface="+mn-ea"/>
                <a:cs typeface="+mn-cs"/>
              </a:rPr>
              <a:t>Institutions</a:t>
            </a:r>
            <a:endParaRPr kumimoji="0" lang="de-DE" sz="1800" b="1" i="0" u="none" strike="noStrike" kern="1200" cap="none" spc="0" normalizeH="0" baseline="0" noProof="0" dirty="0">
              <a:ln>
                <a:noFill/>
              </a:ln>
              <a:solidFill>
                <a:srgbClr val="0288D1"/>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1" i="0" u="none" strike="noStrike" kern="1200" cap="none" spc="0" normalizeH="0" baseline="0" noProof="0" dirty="0">
                <a:ln>
                  <a:noFill/>
                </a:ln>
                <a:solidFill>
                  <a:srgbClr val="0288D1"/>
                </a:solidFill>
                <a:effectLst/>
                <a:uLnTx/>
                <a:uFillTx/>
                <a:latin typeface="Calibri"/>
                <a:ea typeface="+mn-ea"/>
                <a:cs typeface="+mn-cs"/>
              </a:rPr>
              <a:t>in 31 Countries</a:t>
            </a:r>
          </a:p>
        </p:txBody>
      </p:sp>
      <p:sp>
        <p:nvSpPr>
          <p:cNvPr id="7" name="Textfeld 6">
            <a:extLst>
              <a:ext uri="{FF2B5EF4-FFF2-40B4-BE49-F238E27FC236}">
                <a16:creationId xmlns:a16="http://schemas.microsoft.com/office/drawing/2014/main" id="{155B4CDA-56A8-4785-B898-245C08030866}"/>
              </a:ext>
            </a:extLst>
          </p:cNvPr>
          <p:cNvSpPr txBox="1"/>
          <p:nvPr/>
        </p:nvSpPr>
        <p:spPr>
          <a:xfrm>
            <a:off x="8337591" y="6350141"/>
            <a:ext cx="324321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white"/>
                </a:solidFill>
                <a:effectLst/>
                <a:uLnTx/>
                <a:uFillTx/>
                <a:latin typeface="Calibri"/>
                <a:ea typeface="+mn-ea"/>
                <a:cs typeface="+mn-cs"/>
              </a:rPr>
              <a:t>https://apps.et-gw.eu/etmd/</a:t>
            </a:r>
          </a:p>
        </p:txBody>
      </p:sp>
    </p:spTree>
    <p:extLst>
      <p:ext uri="{BB962C8B-B14F-4D97-AF65-F5344CB8AC3E}">
        <p14:creationId xmlns:p14="http://schemas.microsoft.com/office/powerpoint/2010/main" val="3131522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182A57-EBDE-464C-B033-BED3BD4B1E49}"/>
              </a:ext>
            </a:extLst>
          </p:cNvPr>
          <p:cNvSpPr>
            <a:spLocks noGrp="1"/>
          </p:cNvSpPr>
          <p:nvPr>
            <p:ph type="title"/>
          </p:nvPr>
        </p:nvSpPr>
        <p:spPr/>
        <p:txBody>
          <a:bodyPr/>
          <a:lstStyle/>
          <a:p>
            <a:r>
              <a:rPr lang="de-DE" dirty="0"/>
              <a:t>ET </a:t>
            </a:r>
            <a:r>
              <a:rPr lang="de-DE" dirty="0" err="1"/>
              <a:t>Institutions</a:t>
            </a:r>
            <a:r>
              <a:rPr lang="de-DE" dirty="0"/>
              <a:t> Europe</a:t>
            </a:r>
          </a:p>
        </p:txBody>
      </p:sp>
      <p:sp>
        <p:nvSpPr>
          <p:cNvPr id="3" name="Foliennummernplatzhalter 2">
            <a:extLst>
              <a:ext uri="{FF2B5EF4-FFF2-40B4-BE49-F238E27FC236}">
                <a16:creationId xmlns:a16="http://schemas.microsoft.com/office/drawing/2014/main" id="{B669485D-31D9-46B3-97EC-BA7728C872D8}"/>
              </a:ext>
            </a:extLst>
          </p:cNvPr>
          <p:cNvSpPr>
            <a:spLocks noGrp="1"/>
          </p:cNvSpPr>
          <p:nvPr>
            <p:ph type="sldNum" sz="quarter" idx="8"/>
          </p:nvPr>
        </p:nvSpPr>
        <p:spPr/>
        <p:txBody>
          <a:bodyPr/>
          <a:lstStyle/>
          <a:p>
            <a:pPr lvl="0"/>
            <a:fld id="{710B8EA6-9440-4CBE-A916-9B1BC747F3F5}" type="slidenum">
              <a:rPr lang="de-DE" smtClean="0"/>
              <a:t>4</a:t>
            </a:fld>
            <a:endParaRPr lang="de-DE"/>
          </a:p>
        </p:txBody>
      </p:sp>
      <p:pic>
        <p:nvPicPr>
          <p:cNvPr id="9" name="Grafik 8">
            <a:extLst>
              <a:ext uri="{FF2B5EF4-FFF2-40B4-BE49-F238E27FC236}">
                <a16:creationId xmlns:a16="http://schemas.microsoft.com/office/drawing/2014/main" id="{E8F352AC-208C-40B9-ACF2-E89B861FD12D}"/>
              </a:ext>
            </a:extLst>
          </p:cNvPr>
          <p:cNvPicPr>
            <a:picLocks noChangeAspect="1"/>
          </p:cNvPicPr>
          <p:nvPr/>
        </p:nvPicPr>
        <p:blipFill rotWithShape="1">
          <a:blip r:embed="rId2">
            <a:extLst>
              <a:ext uri="{28A0092B-C50C-407E-A947-70E740481C1C}">
                <a14:useLocalDpi xmlns:a14="http://schemas.microsoft.com/office/drawing/2010/main" val="0"/>
              </a:ext>
            </a:extLst>
          </a:blip>
          <a:srcRect l="3263" t="22661" r="3183" b="11346"/>
          <a:stretch/>
        </p:blipFill>
        <p:spPr>
          <a:xfrm>
            <a:off x="0" y="788333"/>
            <a:ext cx="12204000" cy="6084000"/>
          </a:xfrm>
          <a:prstGeom prst="rect">
            <a:avLst/>
          </a:prstGeom>
        </p:spPr>
      </p:pic>
    </p:spTree>
    <p:extLst>
      <p:ext uri="{BB962C8B-B14F-4D97-AF65-F5344CB8AC3E}">
        <p14:creationId xmlns:p14="http://schemas.microsoft.com/office/powerpoint/2010/main" val="2509138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1FCC1C-808F-415D-B448-2ECF0540E439}"/>
              </a:ext>
            </a:extLst>
          </p:cNvPr>
          <p:cNvSpPr>
            <a:spLocks noGrp="1"/>
          </p:cNvSpPr>
          <p:nvPr>
            <p:ph type="title"/>
          </p:nvPr>
        </p:nvSpPr>
        <p:spPr/>
        <p:txBody>
          <a:bodyPr/>
          <a:lstStyle/>
          <a:p>
            <a:r>
              <a:rPr lang="de-DE" dirty="0"/>
              <a:t>ET </a:t>
            </a:r>
            <a:r>
              <a:rPr lang="de-DE" dirty="0" err="1"/>
              <a:t>Collaboration</a:t>
            </a:r>
            <a:r>
              <a:rPr lang="de-DE" dirty="0"/>
              <a:t> </a:t>
            </a:r>
            <a:r>
              <a:rPr lang="de-DE" dirty="0" err="1"/>
              <a:t>growth</a:t>
            </a:r>
            <a:r>
              <a:rPr lang="de-DE" dirty="0"/>
              <a:t> </a:t>
            </a:r>
            <a:r>
              <a:rPr lang="de-DE" dirty="0" err="1"/>
              <a:t>curve</a:t>
            </a:r>
            <a:endParaRPr lang="de-DE" dirty="0"/>
          </a:p>
        </p:txBody>
      </p:sp>
      <p:sp>
        <p:nvSpPr>
          <p:cNvPr id="3" name="Foliennummernplatzhalter 2">
            <a:extLst>
              <a:ext uri="{FF2B5EF4-FFF2-40B4-BE49-F238E27FC236}">
                <a16:creationId xmlns:a16="http://schemas.microsoft.com/office/drawing/2014/main" id="{3F96136B-75FF-4AAD-A111-5C9D1F5D553F}"/>
              </a:ext>
            </a:extLst>
          </p:cNvPr>
          <p:cNvSpPr>
            <a:spLocks noGrp="1"/>
          </p:cNvSpPr>
          <p:nvPr>
            <p:ph type="sldNum" sz="quarter" idx="8"/>
          </p:nvPr>
        </p:nvSpPr>
        <p:spPr/>
        <p:txBody>
          <a:bodyPr/>
          <a:lstStyle/>
          <a:p>
            <a:pPr lvl="0"/>
            <a:fld id="{710B8EA6-9440-4CBE-A916-9B1BC747F3F5}" type="slidenum">
              <a:rPr lang="de-DE" smtClean="0"/>
              <a:t>5</a:t>
            </a:fld>
            <a:endParaRPr lang="de-DE"/>
          </a:p>
        </p:txBody>
      </p:sp>
      <p:pic>
        <p:nvPicPr>
          <p:cNvPr id="7" name="Grafik 6">
            <a:extLst>
              <a:ext uri="{FF2B5EF4-FFF2-40B4-BE49-F238E27FC236}">
                <a16:creationId xmlns:a16="http://schemas.microsoft.com/office/drawing/2014/main" id="{89E4EF70-D973-4015-8003-D38B85BCA2FF}"/>
              </a:ext>
            </a:extLst>
          </p:cNvPr>
          <p:cNvPicPr>
            <a:picLocks noChangeAspect="1"/>
          </p:cNvPicPr>
          <p:nvPr/>
        </p:nvPicPr>
        <p:blipFill>
          <a:blip r:embed="rId2"/>
          <a:stretch>
            <a:fillRect/>
          </a:stretch>
        </p:blipFill>
        <p:spPr>
          <a:xfrm>
            <a:off x="0" y="858231"/>
            <a:ext cx="12192000" cy="5862574"/>
          </a:xfrm>
          <a:prstGeom prst="rect">
            <a:avLst/>
          </a:prstGeom>
        </p:spPr>
      </p:pic>
    </p:spTree>
    <p:extLst>
      <p:ext uri="{BB962C8B-B14F-4D97-AF65-F5344CB8AC3E}">
        <p14:creationId xmlns:p14="http://schemas.microsoft.com/office/powerpoint/2010/main" val="113247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503B5-52BB-4FC0-B25E-55C0DA78E0C1}"/>
              </a:ext>
            </a:extLst>
          </p:cNvPr>
          <p:cNvSpPr>
            <a:spLocks noGrp="1"/>
          </p:cNvSpPr>
          <p:nvPr>
            <p:ph type="title"/>
          </p:nvPr>
        </p:nvSpPr>
        <p:spPr/>
        <p:txBody>
          <a:bodyPr/>
          <a:lstStyle/>
          <a:p>
            <a:r>
              <a:rPr lang="en-US" dirty="0"/>
              <a:t>Distribution of Members by Country </a:t>
            </a:r>
            <a:r>
              <a:rPr lang="de-DE" sz="2000" dirty="0"/>
              <a:t>(27.3.2025)</a:t>
            </a:r>
            <a:endParaRPr lang="de-DE" dirty="0"/>
          </a:p>
        </p:txBody>
      </p:sp>
      <p:sp>
        <p:nvSpPr>
          <p:cNvPr id="3" name="Foliennummernplatzhalter 2">
            <a:extLst>
              <a:ext uri="{FF2B5EF4-FFF2-40B4-BE49-F238E27FC236}">
                <a16:creationId xmlns:a16="http://schemas.microsoft.com/office/drawing/2014/main" id="{986C730C-C4F8-4D92-A5FF-C726831EB5C5}"/>
              </a:ext>
            </a:extLst>
          </p:cNvPr>
          <p:cNvSpPr>
            <a:spLocks noGrp="1"/>
          </p:cNvSpPr>
          <p:nvPr>
            <p:ph type="sldNum" sz="quarter" idx="8"/>
          </p:nvPr>
        </p:nvSpPr>
        <p:spPr/>
        <p:txBody>
          <a:bodyPr/>
          <a:lstStyle/>
          <a:p>
            <a:pPr lvl="0"/>
            <a:fld id="{710B8EA6-9440-4CBE-A916-9B1BC747F3F5}" type="slidenum">
              <a:rPr lang="de-DE" smtClean="0"/>
              <a:t>6</a:t>
            </a:fld>
            <a:endParaRPr lang="de-DE"/>
          </a:p>
        </p:txBody>
      </p:sp>
      <p:pic>
        <p:nvPicPr>
          <p:cNvPr id="13" name="Grafik 12">
            <a:extLst>
              <a:ext uri="{FF2B5EF4-FFF2-40B4-BE49-F238E27FC236}">
                <a16:creationId xmlns:a16="http://schemas.microsoft.com/office/drawing/2014/main" id="{CC5721EA-00D4-4D7F-9FA6-EB4B617EE999}"/>
              </a:ext>
            </a:extLst>
          </p:cNvPr>
          <p:cNvPicPr>
            <a:picLocks noChangeAspect="1"/>
          </p:cNvPicPr>
          <p:nvPr/>
        </p:nvPicPr>
        <p:blipFill>
          <a:blip r:embed="rId3"/>
          <a:stretch>
            <a:fillRect/>
          </a:stretch>
        </p:blipFill>
        <p:spPr>
          <a:xfrm>
            <a:off x="611194" y="833368"/>
            <a:ext cx="6714638" cy="6057310"/>
          </a:xfrm>
          <a:prstGeom prst="rect">
            <a:avLst/>
          </a:prstGeom>
        </p:spPr>
      </p:pic>
    </p:spTree>
    <p:extLst>
      <p:ext uri="{BB962C8B-B14F-4D97-AF65-F5344CB8AC3E}">
        <p14:creationId xmlns:p14="http://schemas.microsoft.com/office/powerpoint/2010/main" val="1438369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3E7AB4-7E27-40AF-BBAA-EAF8C32F8ED4}"/>
              </a:ext>
            </a:extLst>
          </p:cNvPr>
          <p:cNvSpPr>
            <a:spLocks noGrp="1"/>
          </p:cNvSpPr>
          <p:nvPr>
            <p:ph type="title"/>
          </p:nvPr>
        </p:nvSpPr>
        <p:spPr/>
        <p:txBody>
          <a:bodyPr/>
          <a:lstStyle/>
          <a:p>
            <a:r>
              <a:rPr lang="de-DE" dirty="0"/>
              <a:t>ET </a:t>
            </a:r>
            <a:r>
              <a:rPr lang="de-DE" dirty="0" err="1"/>
              <a:t>Institutions</a:t>
            </a:r>
            <a:endParaRPr lang="de-DE" dirty="0"/>
          </a:p>
        </p:txBody>
      </p:sp>
      <p:sp>
        <p:nvSpPr>
          <p:cNvPr id="3" name="Foliennummernplatzhalter 2">
            <a:extLst>
              <a:ext uri="{FF2B5EF4-FFF2-40B4-BE49-F238E27FC236}">
                <a16:creationId xmlns:a16="http://schemas.microsoft.com/office/drawing/2014/main" id="{33845779-2D97-4CF5-BDBF-E90CE5FC03F7}"/>
              </a:ext>
            </a:extLst>
          </p:cNvPr>
          <p:cNvSpPr>
            <a:spLocks noGrp="1"/>
          </p:cNvSpPr>
          <p:nvPr>
            <p:ph type="sldNum" sz="quarter" idx="8"/>
          </p:nvPr>
        </p:nvSpPr>
        <p:spPr/>
        <p:txBody>
          <a:bodyPr/>
          <a:lstStyle/>
          <a:p>
            <a:pPr lvl="0"/>
            <a:fld id="{710B8EA6-9440-4CBE-A916-9B1BC747F3F5}" type="slidenum">
              <a:rPr lang="de-DE" smtClean="0"/>
              <a:t>7</a:t>
            </a:fld>
            <a:endParaRPr lang="de-DE"/>
          </a:p>
        </p:txBody>
      </p:sp>
      <p:pic>
        <p:nvPicPr>
          <p:cNvPr id="7" name="Grafik 6">
            <a:extLst>
              <a:ext uri="{FF2B5EF4-FFF2-40B4-BE49-F238E27FC236}">
                <a16:creationId xmlns:a16="http://schemas.microsoft.com/office/drawing/2014/main" id="{35B48844-8619-4673-ABF8-42F417D45B6B}"/>
              </a:ext>
            </a:extLst>
          </p:cNvPr>
          <p:cNvPicPr>
            <a:picLocks noChangeAspect="1"/>
          </p:cNvPicPr>
          <p:nvPr/>
        </p:nvPicPr>
        <p:blipFill rotWithShape="1">
          <a:blip r:embed="rId2">
            <a:extLst>
              <a:ext uri="{28A0092B-C50C-407E-A947-70E740481C1C}">
                <a14:useLocalDpi xmlns:a14="http://schemas.microsoft.com/office/drawing/2010/main" val="0"/>
              </a:ext>
            </a:extLst>
          </a:blip>
          <a:srcRect l="1278" t="2628" r="26393" b="5511"/>
          <a:stretch/>
        </p:blipFill>
        <p:spPr>
          <a:xfrm>
            <a:off x="17127" y="804102"/>
            <a:ext cx="6732000" cy="6042800"/>
          </a:xfrm>
          <a:prstGeom prst="rect">
            <a:avLst/>
          </a:prstGeom>
        </p:spPr>
      </p:pic>
      <p:sp>
        <p:nvSpPr>
          <p:cNvPr id="10" name="Rectangle 2">
            <a:extLst>
              <a:ext uri="{FF2B5EF4-FFF2-40B4-BE49-F238E27FC236}">
                <a16:creationId xmlns:a16="http://schemas.microsoft.com/office/drawing/2014/main" id="{360CD2BE-BD2A-4644-80DB-7E154E65F513}"/>
              </a:ext>
            </a:extLst>
          </p:cNvPr>
          <p:cNvSpPr>
            <a:spLocks noChangeArrowheads="1"/>
          </p:cNvSpPr>
          <p:nvPr/>
        </p:nvSpPr>
        <p:spPr bwMode="auto">
          <a:xfrm>
            <a:off x="6830414" y="1130316"/>
            <a:ext cx="5331012" cy="5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3. Physikalisches Institut A, RWTH Aachen Universität</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3. Physikalisches Institut B, RWTH Aachen University</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Max-Planck Institut für Gravitationsphysik - Hannover</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Max Planck Institute </a:t>
            </a:r>
            <a:r>
              <a:rPr kumimoji="0" lang="de-DE" altLang="de-DE" sz="950" b="0" i="0" u="none" strike="noStrike" cap="none" normalizeH="0" baseline="0" dirty="0" err="1">
                <a:ln>
                  <a:noFill/>
                </a:ln>
                <a:solidFill>
                  <a:schemeClr val="tx1"/>
                </a:solidFill>
                <a:effectLst/>
                <a:latin typeface="Arial" panose="020B0604020202020204" pitchFamily="34" charset="0"/>
              </a:rPr>
              <a:t>for</a:t>
            </a:r>
            <a:r>
              <a:rPr kumimoji="0" lang="de-DE" altLang="de-DE" sz="950" b="0" i="0" u="none" strike="noStrike" cap="none" normalizeH="0" baseline="0" dirty="0">
                <a:ln>
                  <a:noFill/>
                </a:ln>
                <a:solidFill>
                  <a:schemeClr val="tx1"/>
                </a:solidFill>
                <a:effectLst/>
                <a:latin typeface="Arial" panose="020B0604020202020204" pitchFamily="34" charset="0"/>
              </a:rPr>
              <a:t> Gravitational Physics — Potsdam</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Astronomisches Institut, Ruhr-Universität Bochum</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Deutsches Elektronen-Synchrotron</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Erlangen </a:t>
            </a:r>
            <a:r>
              <a:rPr kumimoji="0" lang="de-DE" altLang="de-DE" sz="950" b="0" i="0" u="none" strike="noStrike" cap="none" normalizeH="0" baseline="0" dirty="0" err="1">
                <a:ln>
                  <a:noFill/>
                </a:ln>
                <a:solidFill>
                  <a:schemeClr val="tx1"/>
                </a:solidFill>
                <a:effectLst/>
                <a:latin typeface="Arial" panose="020B0604020202020204" pitchFamily="34" charset="0"/>
              </a:rPr>
              <a:t>Centre</a:t>
            </a:r>
            <a:r>
              <a:rPr kumimoji="0" lang="de-DE" altLang="de-DE" sz="950" b="0" i="0" u="none" strike="noStrike" cap="none" normalizeH="0" baseline="0" dirty="0">
                <a:ln>
                  <a:noFill/>
                </a:ln>
                <a:solidFill>
                  <a:schemeClr val="tx1"/>
                </a:solidFill>
                <a:effectLst/>
                <a:latin typeface="Arial" panose="020B0604020202020204" pitchFamily="34" charset="0"/>
              </a:rPr>
              <a:t> </a:t>
            </a:r>
            <a:r>
              <a:rPr kumimoji="0" lang="de-DE" altLang="de-DE" sz="950" b="0" i="0" u="none" strike="noStrike" cap="none" normalizeH="0" baseline="0" dirty="0" err="1">
                <a:ln>
                  <a:noFill/>
                </a:ln>
                <a:solidFill>
                  <a:schemeClr val="tx1"/>
                </a:solidFill>
                <a:effectLst/>
                <a:latin typeface="Arial" panose="020B0604020202020204" pitchFamily="34" charset="0"/>
              </a:rPr>
              <a:t>for</a:t>
            </a:r>
            <a:r>
              <a:rPr kumimoji="0" lang="de-DE" altLang="de-DE" sz="950" b="0" i="0" u="none" strike="noStrike" cap="none" normalizeH="0" baseline="0" dirty="0">
                <a:ln>
                  <a:noFill/>
                </a:ln>
                <a:solidFill>
                  <a:schemeClr val="tx1"/>
                </a:solidFill>
                <a:effectLst/>
                <a:latin typeface="Arial" panose="020B0604020202020204" pitchFamily="34" charset="0"/>
              </a:rPr>
              <a:t> </a:t>
            </a:r>
            <a:r>
              <a:rPr kumimoji="0" lang="de-DE" altLang="de-DE" sz="950" b="0" i="0" u="none" strike="noStrike" cap="none" normalizeH="0" baseline="0" dirty="0" err="1">
                <a:ln>
                  <a:noFill/>
                </a:ln>
                <a:solidFill>
                  <a:schemeClr val="tx1"/>
                </a:solidFill>
                <a:effectLst/>
                <a:latin typeface="Arial" panose="020B0604020202020204" pitchFamily="34" charset="0"/>
              </a:rPr>
              <a:t>Astroparticle</a:t>
            </a:r>
            <a:r>
              <a:rPr kumimoji="0" lang="de-DE" altLang="de-DE" sz="950" b="0" i="0" u="none" strike="noStrike" cap="none" normalizeH="0" baseline="0" dirty="0">
                <a:ln>
                  <a:noFill/>
                </a:ln>
                <a:solidFill>
                  <a:schemeClr val="tx1"/>
                </a:solidFill>
                <a:effectLst/>
                <a:latin typeface="Arial" panose="020B0604020202020204" pitchFamily="34" charset="0"/>
              </a:rPr>
              <a:t> Physics</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European Southern Observatory</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Fraunhofer - Applied </a:t>
            </a:r>
            <a:r>
              <a:rPr kumimoji="0" lang="de-DE" altLang="de-DE" sz="950" b="0" i="0" u="none" strike="noStrike" cap="none" normalizeH="0" baseline="0" dirty="0" err="1">
                <a:ln>
                  <a:noFill/>
                </a:ln>
                <a:solidFill>
                  <a:schemeClr val="tx1"/>
                </a:solidFill>
                <a:effectLst/>
                <a:latin typeface="Arial" panose="020B0604020202020204" pitchFamily="34" charset="0"/>
              </a:rPr>
              <a:t>Optics</a:t>
            </a:r>
            <a:r>
              <a:rPr kumimoji="0" lang="de-DE" altLang="de-DE" sz="950" b="0" i="0" u="none" strike="noStrike" cap="none" normalizeH="0" baseline="0" dirty="0">
                <a:ln>
                  <a:noFill/>
                </a:ln>
                <a:solidFill>
                  <a:schemeClr val="tx1"/>
                </a:solidFill>
                <a:effectLst/>
                <a:latin typeface="Arial" panose="020B0604020202020204" pitchFamily="34" charset="0"/>
              </a:rPr>
              <a:t> &amp; Precision Engineering</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Fraunhofer Institute </a:t>
            </a:r>
            <a:r>
              <a:rPr kumimoji="0" lang="de-DE" altLang="de-DE" sz="950" b="0" i="0" u="none" strike="noStrike" cap="none" normalizeH="0" baseline="0" dirty="0" err="1">
                <a:ln>
                  <a:noFill/>
                </a:ln>
                <a:solidFill>
                  <a:schemeClr val="tx1"/>
                </a:solidFill>
                <a:effectLst/>
                <a:latin typeface="Arial" panose="020B0604020202020204" pitchFamily="34" charset="0"/>
              </a:rPr>
              <a:t>for</a:t>
            </a:r>
            <a:r>
              <a:rPr kumimoji="0" lang="de-DE" altLang="de-DE" sz="950" b="0" i="0" u="none" strike="noStrike" cap="none" normalizeH="0" baseline="0" dirty="0">
                <a:ln>
                  <a:noFill/>
                </a:ln>
                <a:solidFill>
                  <a:schemeClr val="tx1"/>
                </a:solidFill>
                <a:effectLst/>
                <a:latin typeface="Arial" panose="020B0604020202020204" pitchFamily="34" charset="0"/>
              </a:rPr>
              <a:t> </a:t>
            </a:r>
            <a:r>
              <a:rPr kumimoji="0" lang="de-DE" altLang="de-DE" sz="950" b="0" i="0" u="none" strike="noStrike" cap="none" normalizeH="0" baseline="0" dirty="0" err="1">
                <a:ln>
                  <a:noFill/>
                </a:ln>
                <a:solidFill>
                  <a:schemeClr val="tx1"/>
                </a:solidFill>
                <a:effectLst/>
                <a:latin typeface="Arial" panose="020B0604020202020204" pitchFamily="34" charset="0"/>
              </a:rPr>
              <a:t>Production</a:t>
            </a:r>
            <a:r>
              <a:rPr kumimoji="0" lang="de-DE" altLang="de-DE" sz="950" b="0" i="0" u="none" strike="noStrike" cap="none" normalizeH="0" baseline="0" dirty="0">
                <a:ln>
                  <a:noFill/>
                </a:ln>
                <a:solidFill>
                  <a:schemeClr val="tx1"/>
                </a:solidFill>
                <a:effectLst/>
                <a:latin typeface="Arial" panose="020B0604020202020204" pitchFamily="34" charset="0"/>
              </a:rPr>
              <a:t> Technology</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Geographisches Institut der Ruhr-Universität Bochum</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err="1">
                <a:ln>
                  <a:noFill/>
                </a:ln>
                <a:solidFill>
                  <a:schemeClr val="tx1"/>
                </a:solidFill>
                <a:effectLst/>
                <a:latin typeface="Arial" panose="020B0604020202020204" pitchFamily="34" charset="0"/>
              </a:rPr>
              <a:t>Consortium</a:t>
            </a:r>
            <a:r>
              <a:rPr kumimoji="0" lang="de-DE" altLang="de-DE" sz="950" b="0" i="0" u="none" strike="noStrike" cap="none" normalizeH="0" baseline="0" dirty="0">
                <a:ln>
                  <a:noFill/>
                </a:ln>
                <a:solidFill>
                  <a:schemeClr val="tx1"/>
                </a:solidFill>
                <a:effectLst/>
                <a:latin typeface="Arial" panose="020B0604020202020204" pitchFamily="34" charset="0"/>
              </a:rPr>
              <a:t> GEO RWTH</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Heidelberg University</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Hochschule Hannover - University </a:t>
            </a:r>
            <a:r>
              <a:rPr kumimoji="0" lang="de-DE" altLang="de-DE" sz="950" b="0" i="0" u="none" strike="noStrike" cap="none" normalizeH="0" baseline="0" dirty="0" err="1">
                <a:ln>
                  <a:noFill/>
                </a:ln>
                <a:solidFill>
                  <a:schemeClr val="tx1"/>
                </a:solidFill>
                <a:effectLst/>
                <a:latin typeface="Arial" panose="020B0604020202020204" pitchFamily="34" charset="0"/>
              </a:rPr>
              <a:t>of</a:t>
            </a:r>
            <a:r>
              <a:rPr kumimoji="0" lang="de-DE" altLang="de-DE" sz="950" b="0" i="0" u="none" strike="noStrike" cap="none" normalizeH="0" baseline="0" dirty="0">
                <a:ln>
                  <a:noFill/>
                </a:ln>
                <a:solidFill>
                  <a:schemeClr val="tx1"/>
                </a:solidFill>
                <a:effectLst/>
                <a:latin typeface="Arial" panose="020B0604020202020204" pitchFamily="34" charset="0"/>
              </a:rPr>
              <a:t> Applied Sciences and Arts</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Helmut Schmidt Universität</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IAP Jena</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Leibniz-Institut für Kristallzüchtung</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Fraunhofer Institute </a:t>
            </a:r>
            <a:r>
              <a:rPr kumimoji="0" lang="de-DE" altLang="de-DE" sz="950" b="0" i="0" u="none" strike="noStrike" cap="none" normalizeH="0" baseline="0" dirty="0" err="1">
                <a:ln>
                  <a:noFill/>
                </a:ln>
                <a:solidFill>
                  <a:schemeClr val="tx1"/>
                </a:solidFill>
                <a:effectLst/>
                <a:latin typeface="Arial" panose="020B0604020202020204" pitchFamily="34" charset="0"/>
              </a:rPr>
              <a:t>for</a:t>
            </a:r>
            <a:r>
              <a:rPr kumimoji="0" lang="de-DE" altLang="de-DE" sz="950" b="0" i="0" u="none" strike="noStrike" cap="none" normalizeH="0" baseline="0" dirty="0">
                <a:ln>
                  <a:noFill/>
                </a:ln>
                <a:solidFill>
                  <a:schemeClr val="tx1"/>
                </a:solidFill>
                <a:effectLst/>
                <a:latin typeface="Arial" panose="020B0604020202020204" pitchFamily="34" charset="0"/>
              </a:rPr>
              <a:t> Laser Technology</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Institute </a:t>
            </a:r>
            <a:r>
              <a:rPr kumimoji="0" lang="de-DE" altLang="de-DE" sz="950" b="0" i="0" u="none" strike="noStrike" cap="none" normalizeH="0" baseline="0" dirty="0" err="1">
                <a:ln>
                  <a:noFill/>
                </a:ln>
                <a:solidFill>
                  <a:schemeClr val="tx1"/>
                </a:solidFill>
                <a:effectLst/>
                <a:latin typeface="Arial" panose="020B0604020202020204" pitchFamily="34" charset="0"/>
              </a:rPr>
              <a:t>for</a:t>
            </a:r>
            <a:r>
              <a:rPr kumimoji="0" lang="de-DE" altLang="de-DE" sz="950" b="0" i="0" u="none" strike="noStrike" cap="none" normalizeH="0" baseline="0" dirty="0">
                <a:ln>
                  <a:noFill/>
                </a:ln>
                <a:solidFill>
                  <a:schemeClr val="tx1"/>
                </a:solidFill>
                <a:effectLst/>
                <a:latin typeface="Arial" panose="020B0604020202020204" pitchFamily="34" charset="0"/>
              </a:rPr>
              <a:t> </a:t>
            </a:r>
            <a:r>
              <a:rPr kumimoji="0" lang="de-DE" altLang="de-DE" sz="950" b="0" i="0" u="none" strike="noStrike" cap="none" normalizeH="0" baseline="0" dirty="0" err="1">
                <a:ln>
                  <a:noFill/>
                </a:ln>
                <a:solidFill>
                  <a:schemeClr val="tx1"/>
                </a:solidFill>
                <a:effectLst/>
                <a:latin typeface="Arial" panose="020B0604020202020204" pitchFamily="34" charset="0"/>
              </a:rPr>
              <a:t>Machine</a:t>
            </a:r>
            <a:r>
              <a:rPr kumimoji="0" lang="de-DE" altLang="de-DE" sz="950" b="0" i="0" u="none" strike="noStrike" cap="none" normalizeH="0" baseline="0" dirty="0">
                <a:ln>
                  <a:noFill/>
                </a:ln>
                <a:solidFill>
                  <a:schemeClr val="tx1"/>
                </a:solidFill>
                <a:effectLst/>
                <a:latin typeface="Arial" panose="020B0604020202020204" pitchFamily="34" charset="0"/>
              </a:rPr>
              <a:t> Elements and Systems Engineering, RWTH Aachen University</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Institut für Physik und Astronomie, Universität Potsdam</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Institut für Theoretische Physik - Goethe Universität Frankfurt am Main</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Karlsruhe Institute </a:t>
            </a:r>
            <a:r>
              <a:rPr kumimoji="0" lang="de-DE" altLang="de-DE" sz="950" b="0" i="0" u="none" strike="noStrike" cap="none" normalizeH="0" baseline="0" dirty="0" err="1">
                <a:ln>
                  <a:noFill/>
                </a:ln>
                <a:solidFill>
                  <a:schemeClr val="tx1"/>
                </a:solidFill>
                <a:effectLst/>
                <a:latin typeface="Arial" panose="020B0604020202020204" pitchFamily="34" charset="0"/>
              </a:rPr>
              <a:t>of</a:t>
            </a:r>
            <a:r>
              <a:rPr kumimoji="0" lang="de-DE" altLang="de-DE" sz="950" b="0" i="0" u="none" strike="noStrike" cap="none" normalizeH="0" baseline="0" dirty="0">
                <a:ln>
                  <a:noFill/>
                </a:ln>
                <a:solidFill>
                  <a:schemeClr val="tx1"/>
                </a:solidFill>
                <a:effectLst/>
                <a:latin typeface="Arial" panose="020B0604020202020204" pitchFamily="34" charset="0"/>
              </a:rPr>
              <a:t> Technology - Institute </a:t>
            </a:r>
            <a:r>
              <a:rPr kumimoji="0" lang="de-DE" altLang="de-DE" sz="950" b="0" i="0" u="none" strike="noStrike" cap="none" normalizeH="0" baseline="0" dirty="0" err="1">
                <a:ln>
                  <a:noFill/>
                </a:ln>
                <a:solidFill>
                  <a:schemeClr val="tx1"/>
                </a:solidFill>
                <a:effectLst/>
                <a:latin typeface="Arial" panose="020B0604020202020204" pitchFamily="34" charset="0"/>
              </a:rPr>
              <a:t>of</a:t>
            </a:r>
            <a:r>
              <a:rPr kumimoji="0" lang="de-DE" altLang="de-DE" sz="950" b="0" i="0" u="none" strike="noStrike" cap="none" normalizeH="0" baseline="0" dirty="0">
                <a:ln>
                  <a:noFill/>
                </a:ln>
                <a:solidFill>
                  <a:schemeClr val="tx1"/>
                </a:solidFill>
                <a:effectLst/>
                <a:latin typeface="Arial" panose="020B0604020202020204" pitchFamily="34" charset="0"/>
              </a:rPr>
              <a:t> Experimental </a:t>
            </a:r>
            <a:r>
              <a:rPr kumimoji="0" lang="de-DE" altLang="de-DE" sz="950" b="0" i="0" u="none" strike="noStrike" cap="none" normalizeH="0" baseline="0" dirty="0" err="1">
                <a:ln>
                  <a:noFill/>
                </a:ln>
                <a:solidFill>
                  <a:schemeClr val="tx1"/>
                </a:solidFill>
                <a:effectLst/>
                <a:latin typeface="Arial" panose="020B0604020202020204" pitchFamily="34" charset="0"/>
              </a:rPr>
              <a:t>Particle</a:t>
            </a:r>
            <a:r>
              <a:rPr kumimoji="0" lang="de-DE" altLang="de-DE" sz="950" b="0" i="0" u="none" strike="noStrike" cap="none" normalizeH="0" baseline="0" dirty="0">
                <a:ln>
                  <a:noFill/>
                </a:ln>
                <a:solidFill>
                  <a:schemeClr val="tx1"/>
                </a:solidFill>
                <a:effectLst/>
                <a:latin typeface="Arial" panose="020B0604020202020204" pitchFamily="34" charset="0"/>
              </a:rPr>
              <a:t> Physics</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Karlsruhe Institute </a:t>
            </a:r>
            <a:r>
              <a:rPr kumimoji="0" lang="de-DE" altLang="de-DE" sz="950" b="0" i="0" u="none" strike="noStrike" cap="none" normalizeH="0" baseline="0" dirty="0" err="1">
                <a:ln>
                  <a:noFill/>
                </a:ln>
                <a:solidFill>
                  <a:schemeClr val="tx1"/>
                </a:solidFill>
                <a:effectLst/>
                <a:latin typeface="Arial" panose="020B0604020202020204" pitchFamily="34" charset="0"/>
              </a:rPr>
              <a:t>of</a:t>
            </a:r>
            <a:r>
              <a:rPr kumimoji="0" lang="de-DE" altLang="de-DE" sz="950" b="0" i="0" u="none" strike="noStrike" cap="none" normalizeH="0" baseline="0" dirty="0">
                <a:ln>
                  <a:noFill/>
                </a:ln>
                <a:solidFill>
                  <a:schemeClr val="tx1"/>
                </a:solidFill>
                <a:effectLst/>
                <a:latin typeface="Arial" panose="020B0604020202020204" pitchFamily="34" charset="0"/>
              </a:rPr>
              <a:t> Technology - </a:t>
            </a:r>
            <a:r>
              <a:rPr kumimoji="0" lang="de-DE" altLang="de-DE" sz="950" b="0" i="0" u="none" strike="noStrike" cap="none" normalizeH="0" baseline="0" dirty="0" err="1">
                <a:ln>
                  <a:noFill/>
                </a:ln>
                <a:solidFill>
                  <a:schemeClr val="tx1"/>
                </a:solidFill>
                <a:effectLst/>
                <a:latin typeface="Arial" panose="020B0604020202020204" pitchFamily="34" charset="0"/>
              </a:rPr>
              <a:t>Geodetic</a:t>
            </a:r>
            <a:r>
              <a:rPr kumimoji="0" lang="de-DE" altLang="de-DE" sz="950" b="0" i="0" u="none" strike="noStrike" cap="none" normalizeH="0" baseline="0" dirty="0">
                <a:ln>
                  <a:noFill/>
                </a:ln>
                <a:solidFill>
                  <a:schemeClr val="tx1"/>
                </a:solidFill>
                <a:effectLst/>
                <a:latin typeface="Arial" panose="020B0604020202020204" pitchFamily="34" charset="0"/>
              </a:rPr>
              <a:t> Institute</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Karlsruhe Institute </a:t>
            </a:r>
            <a:r>
              <a:rPr kumimoji="0" lang="de-DE" altLang="de-DE" sz="950" b="0" i="0" u="none" strike="noStrike" cap="none" normalizeH="0" baseline="0" dirty="0" err="1">
                <a:ln>
                  <a:noFill/>
                </a:ln>
                <a:solidFill>
                  <a:schemeClr val="tx1"/>
                </a:solidFill>
                <a:effectLst/>
                <a:latin typeface="Arial" panose="020B0604020202020204" pitchFamily="34" charset="0"/>
              </a:rPr>
              <a:t>of</a:t>
            </a:r>
            <a:r>
              <a:rPr kumimoji="0" lang="de-DE" altLang="de-DE" sz="950" b="0" i="0" u="none" strike="noStrike" cap="none" normalizeH="0" baseline="0" dirty="0">
                <a:ln>
                  <a:noFill/>
                </a:ln>
                <a:solidFill>
                  <a:schemeClr val="tx1"/>
                </a:solidFill>
                <a:effectLst/>
                <a:latin typeface="Arial" panose="020B0604020202020204" pitchFamily="34" charset="0"/>
              </a:rPr>
              <a:t> Technology - </a:t>
            </a:r>
            <a:r>
              <a:rPr kumimoji="0" lang="de-DE" altLang="de-DE" sz="950" b="0" i="0" u="none" strike="noStrike" cap="none" normalizeH="0" baseline="0" dirty="0" err="1">
                <a:ln>
                  <a:noFill/>
                </a:ln>
                <a:solidFill>
                  <a:schemeClr val="tx1"/>
                </a:solidFill>
                <a:effectLst/>
                <a:latin typeface="Arial" panose="020B0604020202020204" pitchFamily="34" charset="0"/>
              </a:rPr>
              <a:t>Geophysical</a:t>
            </a:r>
            <a:r>
              <a:rPr kumimoji="0" lang="de-DE" altLang="de-DE" sz="950" b="0" i="0" u="none" strike="noStrike" cap="none" normalizeH="0" baseline="0" dirty="0">
                <a:ln>
                  <a:noFill/>
                </a:ln>
                <a:solidFill>
                  <a:schemeClr val="tx1"/>
                </a:solidFill>
                <a:effectLst/>
                <a:latin typeface="Arial" panose="020B0604020202020204" pitchFamily="34" charset="0"/>
              </a:rPr>
              <a:t> Institute</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Karlsruhe Institute </a:t>
            </a:r>
            <a:r>
              <a:rPr kumimoji="0" lang="de-DE" altLang="de-DE" sz="950" b="0" i="0" u="none" strike="noStrike" cap="none" normalizeH="0" baseline="0" dirty="0" err="1">
                <a:ln>
                  <a:noFill/>
                </a:ln>
                <a:solidFill>
                  <a:schemeClr val="tx1"/>
                </a:solidFill>
                <a:effectLst/>
                <a:latin typeface="Arial" panose="020B0604020202020204" pitchFamily="34" charset="0"/>
              </a:rPr>
              <a:t>of</a:t>
            </a:r>
            <a:r>
              <a:rPr kumimoji="0" lang="de-DE" altLang="de-DE" sz="950" b="0" i="0" u="none" strike="noStrike" cap="none" normalizeH="0" baseline="0" dirty="0">
                <a:ln>
                  <a:noFill/>
                </a:ln>
                <a:solidFill>
                  <a:schemeClr val="tx1"/>
                </a:solidFill>
                <a:effectLst/>
                <a:latin typeface="Arial" panose="020B0604020202020204" pitchFamily="34" charset="0"/>
              </a:rPr>
              <a:t> Technology - Institute </a:t>
            </a:r>
            <a:r>
              <a:rPr kumimoji="0" lang="de-DE" altLang="de-DE" sz="950" b="0" i="0" u="none" strike="noStrike" cap="none" normalizeH="0" baseline="0" dirty="0" err="1">
                <a:ln>
                  <a:noFill/>
                </a:ln>
                <a:solidFill>
                  <a:schemeClr val="tx1"/>
                </a:solidFill>
                <a:effectLst/>
                <a:latin typeface="Arial" panose="020B0604020202020204" pitchFamily="34" charset="0"/>
              </a:rPr>
              <a:t>for</a:t>
            </a:r>
            <a:r>
              <a:rPr kumimoji="0" lang="de-DE" altLang="de-DE" sz="950" b="0" i="0" u="none" strike="noStrike" cap="none" normalizeH="0" baseline="0" dirty="0">
                <a:ln>
                  <a:noFill/>
                </a:ln>
                <a:solidFill>
                  <a:schemeClr val="tx1"/>
                </a:solidFill>
                <a:effectLst/>
                <a:latin typeface="Arial" panose="020B0604020202020204" pitchFamily="34" charset="0"/>
              </a:rPr>
              <a:t> </a:t>
            </a:r>
            <a:r>
              <a:rPr kumimoji="0" lang="de-DE" altLang="de-DE" sz="950" b="0" i="0" u="none" strike="noStrike" cap="none" normalizeH="0" baseline="0" dirty="0" err="1">
                <a:ln>
                  <a:noFill/>
                </a:ln>
                <a:solidFill>
                  <a:schemeClr val="tx1"/>
                </a:solidFill>
                <a:effectLst/>
                <a:latin typeface="Arial" panose="020B0604020202020204" pitchFamily="34" charset="0"/>
              </a:rPr>
              <a:t>Astroparticle</a:t>
            </a:r>
            <a:r>
              <a:rPr kumimoji="0" lang="de-DE" altLang="de-DE" sz="950" b="0" i="0" u="none" strike="noStrike" cap="none" normalizeH="0" baseline="0" dirty="0">
                <a:ln>
                  <a:noFill/>
                </a:ln>
                <a:solidFill>
                  <a:schemeClr val="tx1"/>
                </a:solidFill>
                <a:effectLst/>
                <a:latin typeface="Arial" panose="020B0604020202020204" pitchFamily="34" charset="0"/>
              </a:rPr>
              <a:t> Physics</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Karlsruhe Institute </a:t>
            </a:r>
            <a:r>
              <a:rPr kumimoji="0" lang="de-DE" altLang="de-DE" sz="950" b="0" i="0" u="none" strike="noStrike" cap="none" normalizeH="0" baseline="0" dirty="0" err="1">
                <a:ln>
                  <a:noFill/>
                </a:ln>
                <a:solidFill>
                  <a:schemeClr val="tx1"/>
                </a:solidFill>
                <a:effectLst/>
                <a:latin typeface="Arial" panose="020B0604020202020204" pitchFamily="34" charset="0"/>
              </a:rPr>
              <a:t>of</a:t>
            </a:r>
            <a:r>
              <a:rPr kumimoji="0" lang="de-DE" altLang="de-DE" sz="950" b="0" i="0" u="none" strike="noStrike" cap="none" normalizeH="0" baseline="0" dirty="0">
                <a:ln>
                  <a:noFill/>
                </a:ln>
                <a:solidFill>
                  <a:schemeClr val="tx1"/>
                </a:solidFill>
                <a:effectLst/>
                <a:latin typeface="Arial" panose="020B0604020202020204" pitchFamily="34" charset="0"/>
              </a:rPr>
              <a:t> Technology - Institute </a:t>
            </a:r>
            <a:r>
              <a:rPr kumimoji="0" lang="de-DE" altLang="de-DE" sz="950" b="0" i="0" u="none" strike="noStrike" cap="none" normalizeH="0" baseline="0" dirty="0" err="1">
                <a:ln>
                  <a:noFill/>
                </a:ln>
                <a:solidFill>
                  <a:schemeClr val="tx1"/>
                </a:solidFill>
                <a:effectLst/>
                <a:latin typeface="Arial" panose="020B0604020202020204" pitchFamily="34" charset="0"/>
              </a:rPr>
              <a:t>for</a:t>
            </a:r>
            <a:r>
              <a:rPr kumimoji="0" lang="de-DE" altLang="de-DE" sz="950" b="0" i="0" u="none" strike="noStrike" cap="none" normalizeH="0" baseline="0" dirty="0">
                <a:ln>
                  <a:noFill/>
                </a:ln>
                <a:solidFill>
                  <a:schemeClr val="tx1"/>
                </a:solidFill>
                <a:effectLst/>
                <a:latin typeface="Arial" panose="020B0604020202020204" pitchFamily="34" charset="0"/>
              </a:rPr>
              <a:t> Beam Physics and Technology</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Karlsruhe Institute </a:t>
            </a:r>
            <a:r>
              <a:rPr kumimoji="0" lang="de-DE" altLang="de-DE" sz="950" b="0" i="0" u="none" strike="noStrike" cap="none" normalizeH="0" baseline="0" dirty="0" err="1">
                <a:ln>
                  <a:noFill/>
                </a:ln>
                <a:solidFill>
                  <a:schemeClr val="tx1"/>
                </a:solidFill>
                <a:effectLst/>
                <a:latin typeface="Arial" panose="020B0604020202020204" pitchFamily="34" charset="0"/>
              </a:rPr>
              <a:t>of</a:t>
            </a:r>
            <a:r>
              <a:rPr kumimoji="0" lang="de-DE" altLang="de-DE" sz="950" b="0" i="0" u="none" strike="noStrike" cap="none" normalizeH="0" baseline="0" dirty="0">
                <a:ln>
                  <a:noFill/>
                </a:ln>
                <a:solidFill>
                  <a:schemeClr val="tx1"/>
                </a:solidFill>
                <a:effectLst/>
                <a:latin typeface="Arial" panose="020B0604020202020204" pitchFamily="34" charset="0"/>
              </a:rPr>
              <a:t> Technology - Institute </a:t>
            </a:r>
            <a:r>
              <a:rPr kumimoji="0" lang="de-DE" altLang="de-DE" sz="950" b="0" i="0" u="none" strike="noStrike" cap="none" normalizeH="0" baseline="0" dirty="0" err="1">
                <a:ln>
                  <a:noFill/>
                </a:ln>
                <a:solidFill>
                  <a:schemeClr val="tx1"/>
                </a:solidFill>
                <a:effectLst/>
                <a:latin typeface="Arial" panose="020B0604020202020204" pitchFamily="34" charset="0"/>
              </a:rPr>
              <a:t>for</a:t>
            </a:r>
            <a:r>
              <a:rPr kumimoji="0" lang="de-DE" altLang="de-DE" sz="950" b="0" i="0" u="none" strike="noStrike" cap="none" normalizeH="0" baseline="0" dirty="0">
                <a:ln>
                  <a:noFill/>
                </a:ln>
                <a:solidFill>
                  <a:schemeClr val="tx1"/>
                </a:solidFill>
                <a:effectLst/>
                <a:latin typeface="Arial" panose="020B0604020202020204" pitchFamily="34" charset="0"/>
              </a:rPr>
              <a:t> Technical Physics</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Karlsruhe Institute </a:t>
            </a:r>
            <a:r>
              <a:rPr kumimoji="0" lang="de-DE" altLang="de-DE" sz="950" b="0" i="0" u="none" strike="noStrike" cap="none" normalizeH="0" baseline="0" dirty="0" err="1">
                <a:ln>
                  <a:noFill/>
                </a:ln>
                <a:solidFill>
                  <a:schemeClr val="tx1"/>
                </a:solidFill>
                <a:effectLst/>
                <a:latin typeface="Arial" panose="020B0604020202020204" pitchFamily="34" charset="0"/>
              </a:rPr>
              <a:t>of</a:t>
            </a:r>
            <a:r>
              <a:rPr kumimoji="0" lang="de-DE" altLang="de-DE" sz="950" b="0" i="0" u="none" strike="noStrike" cap="none" normalizeH="0" baseline="0" dirty="0">
                <a:ln>
                  <a:noFill/>
                </a:ln>
                <a:solidFill>
                  <a:schemeClr val="tx1"/>
                </a:solidFill>
                <a:effectLst/>
                <a:latin typeface="Arial" panose="020B0604020202020204" pitchFamily="34" charset="0"/>
              </a:rPr>
              <a:t> Technology - Institute </a:t>
            </a:r>
            <a:r>
              <a:rPr kumimoji="0" lang="de-DE" altLang="de-DE" sz="950" b="0" i="0" u="none" strike="noStrike" cap="none" normalizeH="0" baseline="0" dirty="0" err="1">
                <a:ln>
                  <a:noFill/>
                </a:ln>
                <a:solidFill>
                  <a:schemeClr val="tx1"/>
                </a:solidFill>
                <a:effectLst/>
                <a:latin typeface="Arial" panose="020B0604020202020204" pitchFamily="34" charset="0"/>
              </a:rPr>
              <a:t>of</a:t>
            </a:r>
            <a:r>
              <a:rPr kumimoji="0" lang="de-DE" altLang="de-DE" sz="950" b="0" i="0" u="none" strike="noStrike" cap="none" normalizeH="0" baseline="0" dirty="0">
                <a:ln>
                  <a:noFill/>
                </a:ln>
                <a:solidFill>
                  <a:schemeClr val="tx1"/>
                </a:solidFill>
                <a:effectLst/>
                <a:latin typeface="Arial" panose="020B0604020202020204" pitchFamily="34" charset="0"/>
              </a:rPr>
              <a:t> Technical </a:t>
            </a:r>
            <a:r>
              <a:rPr kumimoji="0" lang="de-DE" altLang="de-DE" sz="950" b="0" i="0" u="none" strike="noStrike" cap="none" normalizeH="0" baseline="0" dirty="0" err="1">
                <a:ln>
                  <a:noFill/>
                </a:ln>
                <a:solidFill>
                  <a:schemeClr val="tx1"/>
                </a:solidFill>
                <a:effectLst/>
                <a:latin typeface="Arial" panose="020B0604020202020204" pitchFamily="34" charset="0"/>
              </a:rPr>
              <a:t>Thermodynamics</a:t>
            </a:r>
            <a:r>
              <a:rPr kumimoji="0" lang="de-DE" altLang="de-DE" sz="950" b="0" i="0" u="none" strike="noStrike" cap="none" normalizeH="0" baseline="0" dirty="0">
                <a:ln>
                  <a:noFill/>
                </a:ln>
                <a:solidFill>
                  <a:schemeClr val="tx1"/>
                </a:solidFill>
                <a:effectLst/>
                <a:latin typeface="Arial" panose="020B0604020202020204" pitchFamily="34" charset="0"/>
              </a:rPr>
              <a:t> and Refrigeration</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Karlsruhe Institute </a:t>
            </a:r>
            <a:r>
              <a:rPr kumimoji="0" lang="de-DE" altLang="de-DE" sz="950" b="0" i="0" u="none" strike="noStrike" cap="none" normalizeH="0" baseline="0" dirty="0" err="1">
                <a:ln>
                  <a:noFill/>
                </a:ln>
                <a:solidFill>
                  <a:schemeClr val="tx1"/>
                </a:solidFill>
                <a:effectLst/>
                <a:latin typeface="Arial" panose="020B0604020202020204" pitchFamily="34" charset="0"/>
              </a:rPr>
              <a:t>of</a:t>
            </a:r>
            <a:r>
              <a:rPr kumimoji="0" lang="de-DE" altLang="de-DE" sz="950" b="0" i="0" u="none" strike="noStrike" cap="none" normalizeH="0" baseline="0" dirty="0">
                <a:ln>
                  <a:noFill/>
                </a:ln>
                <a:solidFill>
                  <a:schemeClr val="tx1"/>
                </a:solidFill>
                <a:effectLst/>
                <a:latin typeface="Arial" panose="020B0604020202020204" pitchFamily="34" charset="0"/>
              </a:rPr>
              <a:t> Technology - Steinbuch Center </a:t>
            </a:r>
            <a:r>
              <a:rPr kumimoji="0" lang="de-DE" altLang="de-DE" sz="950" b="0" i="0" u="none" strike="noStrike" cap="none" normalizeH="0" baseline="0" dirty="0" err="1">
                <a:ln>
                  <a:noFill/>
                </a:ln>
                <a:solidFill>
                  <a:schemeClr val="tx1"/>
                </a:solidFill>
                <a:effectLst/>
                <a:latin typeface="Arial" panose="020B0604020202020204" pitchFamily="34" charset="0"/>
              </a:rPr>
              <a:t>of</a:t>
            </a:r>
            <a:r>
              <a:rPr kumimoji="0" lang="de-DE" altLang="de-DE" sz="950" b="0" i="0" u="none" strike="noStrike" cap="none" normalizeH="0" baseline="0" dirty="0">
                <a:ln>
                  <a:noFill/>
                </a:ln>
                <a:solidFill>
                  <a:schemeClr val="tx1"/>
                </a:solidFill>
                <a:effectLst/>
                <a:latin typeface="Arial" panose="020B0604020202020204" pitchFamily="34" charset="0"/>
              </a:rPr>
              <a:t> Computing</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LLT; Fraunhofer, Chair </a:t>
            </a:r>
            <a:r>
              <a:rPr kumimoji="0" lang="de-DE" altLang="de-DE" sz="950" b="0" i="0" u="none" strike="noStrike" cap="none" normalizeH="0" baseline="0" dirty="0" err="1">
                <a:ln>
                  <a:noFill/>
                </a:ln>
                <a:solidFill>
                  <a:schemeClr val="tx1"/>
                </a:solidFill>
                <a:effectLst/>
                <a:latin typeface="Arial" panose="020B0604020202020204" pitchFamily="34" charset="0"/>
              </a:rPr>
              <a:t>for</a:t>
            </a:r>
            <a:r>
              <a:rPr kumimoji="0" lang="de-DE" altLang="de-DE" sz="950" b="0" i="0" u="none" strike="noStrike" cap="none" normalizeH="0" baseline="0" dirty="0">
                <a:ln>
                  <a:noFill/>
                </a:ln>
                <a:solidFill>
                  <a:schemeClr val="tx1"/>
                </a:solidFill>
                <a:effectLst/>
                <a:latin typeface="Arial" panose="020B0604020202020204" pitchFamily="34" charset="0"/>
              </a:rPr>
              <a:t> Laser Technology</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Institut für Gravitationsphysik, Leibniz Universität Hannover</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Laser Zentrum Hannover e.V.</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Milde Marketing Science Communication</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Eberhard Karls University </a:t>
            </a:r>
            <a:r>
              <a:rPr kumimoji="0" lang="de-DE" altLang="de-DE" sz="950" b="0" i="0" u="none" strike="noStrike" cap="none" normalizeH="0" baseline="0" dirty="0" err="1">
                <a:ln>
                  <a:noFill/>
                </a:ln>
                <a:solidFill>
                  <a:schemeClr val="tx1"/>
                </a:solidFill>
                <a:effectLst/>
                <a:latin typeface="Arial" panose="020B0604020202020204" pitchFamily="34" charset="0"/>
              </a:rPr>
              <a:t>of</a:t>
            </a:r>
            <a:r>
              <a:rPr kumimoji="0" lang="de-DE" altLang="de-DE" sz="950" b="0" i="0" u="none" strike="noStrike" cap="none" normalizeH="0" baseline="0" dirty="0">
                <a:ln>
                  <a:noFill/>
                </a:ln>
                <a:solidFill>
                  <a:schemeClr val="tx1"/>
                </a:solidFill>
                <a:effectLst/>
                <a:latin typeface="Arial" panose="020B0604020202020204" pitchFamily="34" charset="0"/>
              </a:rPr>
              <a:t> </a:t>
            </a:r>
            <a:r>
              <a:rPr kumimoji="0" lang="de-DE" altLang="de-DE" sz="950" b="0" i="0" u="none" strike="noStrike" cap="none" normalizeH="0" baseline="0" dirty="0" err="1">
                <a:ln>
                  <a:noFill/>
                </a:ln>
                <a:solidFill>
                  <a:schemeClr val="tx1"/>
                </a:solidFill>
                <a:effectLst/>
                <a:latin typeface="Arial" panose="020B0604020202020204" pitchFamily="34" charset="0"/>
              </a:rPr>
              <a:t>Tuebingen</a:t>
            </a:r>
            <a:r>
              <a:rPr kumimoji="0" lang="de-DE" altLang="de-DE" sz="950" b="0" i="0" u="none" strike="noStrike" cap="none" normalizeH="0" baseline="0" dirty="0">
                <a:ln>
                  <a:noFill/>
                </a:ln>
                <a:solidFill>
                  <a:schemeClr val="tx1"/>
                </a:solidFill>
                <a:effectLst/>
                <a:latin typeface="Arial" panose="020B0604020202020204" pitchFamily="34" charset="0"/>
              </a:rPr>
              <a:t>, </a:t>
            </a:r>
            <a:r>
              <a:rPr kumimoji="0" lang="de-DE" altLang="de-DE" sz="950" b="0" i="0" u="none" strike="noStrike" cap="none" normalizeH="0" baseline="0" dirty="0" err="1">
                <a:ln>
                  <a:noFill/>
                </a:ln>
                <a:solidFill>
                  <a:schemeClr val="tx1"/>
                </a:solidFill>
                <a:effectLst/>
                <a:latin typeface="Arial" panose="020B0604020202020204" pitchFamily="34" charset="0"/>
              </a:rPr>
              <a:t>Theoretical</a:t>
            </a:r>
            <a:r>
              <a:rPr kumimoji="0" lang="de-DE" altLang="de-DE" sz="950" b="0" i="0" u="none" strike="noStrike" cap="none" normalizeH="0" baseline="0" dirty="0">
                <a:ln>
                  <a:noFill/>
                </a:ln>
                <a:solidFill>
                  <a:schemeClr val="tx1"/>
                </a:solidFill>
                <a:effectLst/>
                <a:latin typeface="Arial" panose="020B0604020202020204" pitchFamily="34" charset="0"/>
              </a:rPr>
              <a:t> </a:t>
            </a:r>
            <a:r>
              <a:rPr kumimoji="0" lang="de-DE" altLang="de-DE" sz="950" b="0" i="0" u="none" strike="noStrike" cap="none" normalizeH="0" baseline="0" dirty="0" err="1">
                <a:ln>
                  <a:noFill/>
                </a:ln>
                <a:solidFill>
                  <a:schemeClr val="tx1"/>
                </a:solidFill>
                <a:effectLst/>
                <a:latin typeface="Arial" panose="020B0604020202020204" pitchFamily="34" charset="0"/>
              </a:rPr>
              <a:t>Astrophysics</a:t>
            </a:r>
            <a:endParaRPr kumimoji="0" lang="de-DE" altLang="de-DE" sz="950" b="0" i="0" u="none" strike="noStrike" cap="none" normalizeH="0" baseline="0" dirty="0">
              <a:ln>
                <a:noFill/>
              </a:ln>
              <a:solidFill>
                <a:schemeClr val="tx1"/>
              </a:solidFill>
              <a:effectLst/>
              <a:latin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Chair </a:t>
            </a:r>
            <a:r>
              <a:rPr kumimoji="0" lang="de-DE" altLang="de-DE" sz="950" b="0" i="0" u="none" strike="noStrike" cap="none" normalizeH="0" baseline="0" dirty="0" err="1">
                <a:ln>
                  <a:noFill/>
                </a:ln>
                <a:solidFill>
                  <a:schemeClr val="tx1"/>
                </a:solidFill>
                <a:effectLst/>
                <a:latin typeface="Arial" panose="020B0604020202020204" pitchFamily="34" charset="0"/>
              </a:rPr>
              <a:t>for</a:t>
            </a:r>
            <a:r>
              <a:rPr kumimoji="0" lang="de-DE" altLang="de-DE" sz="950" b="0" i="0" u="none" strike="noStrike" cap="none" normalizeH="0" baseline="0" dirty="0">
                <a:ln>
                  <a:noFill/>
                </a:ln>
                <a:solidFill>
                  <a:schemeClr val="tx1"/>
                </a:solidFill>
                <a:effectLst/>
                <a:latin typeface="Arial" panose="020B0604020202020204" pitchFamily="34" charset="0"/>
              </a:rPr>
              <a:t> Technology </a:t>
            </a:r>
            <a:r>
              <a:rPr kumimoji="0" lang="de-DE" altLang="de-DE" sz="950" b="0" i="0" u="none" strike="noStrike" cap="none" normalizeH="0" baseline="0" dirty="0" err="1">
                <a:ln>
                  <a:noFill/>
                </a:ln>
                <a:solidFill>
                  <a:schemeClr val="tx1"/>
                </a:solidFill>
                <a:effectLst/>
                <a:latin typeface="Arial" panose="020B0604020202020204" pitchFamily="34" charset="0"/>
              </a:rPr>
              <a:t>of</a:t>
            </a:r>
            <a:r>
              <a:rPr kumimoji="0" lang="de-DE" altLang="de-DE" sz="950" b="0" i="0" u="none" strike="noStrike" cap="none" normalizeH="0" baseline="0" dirty="0">
                <a:ln>
                  <a:noFill/>
                </a:ln>
                <a:solidFill>
                  <a:schemeClr val="tx1"/>
                </a:solidFill>
                <a:effectLst/>
                <a:latin typeface="Arial" panose="020B0604020202020204" pitchFamily="34" charset="0"/>
              </a:rPr>
              <a:t> Optical Systems</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Theoretisch-Physikalisches Institut, Friedrich-Schiller-Universität Jena</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Technische Universität Braunschweig</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950" b="0" i="0" u="none" strike="noStrike" cap="none" normalizeH="0" baseline="0" dirty="0">
                <a:ln>
                  <a:noFill/>
                </a:ln>
                <a:solidFill>
                  <a:schemeClr val="tx1"/>
                </a:solidFill>
                <a:effectLst/>
                <a:latin typeface="Arial" panose="020B0604020202020204" pitchFamily="34" charset="0"/>
              </a:rPr>
              <a:t>Universität Hamburg </a:t>
            </a:r>
          </a:p>
        </p:txBody>
      </p:sp>
      <p:sp>
        <p:nvSpPr>
          <p:cNvPr id="11" name="Textfeld 10">
            <a:extLst>
              <a:ext uri="{FF2B5EF4-FFF2-40B4-BE49-F238E27FC236}">
                <a16:creationId xmlns:a16="http://schemas.microsoft.com/office/drawing/2014/main" id="{57E467CC-E23A-4ABA-BF6A-C15D5DBFD79B}"/>
              </a:ext>
            </a:extLst>
          </p:cNvPr>
          <p:cNvSpPr txBox="1"/>
          <p:nvPr/>
        </p:nvSpPr>
        <p:spPr>
          <a:xfrm>
            <a:off x="9090662" y="388912"/>
            <a:ext cx="418704" cy="369332"/>
          </a:xfrm>
          <a:prstGeom prst="rect">
            <a:avLst/>
          </a:prstGeom>
          <a:noFill/>
        </p:spPr>
        <p:txBody>
          <a:bodyPr wrap="none" rtlCol="0">
            <a:spAutoFit/>
          </a:bodyPr>
          <a:lstStyle/>
          <a:p>
            <a:r>
              <a:rPr lang="de-DE" dirty="0"/>
              <a:t>39</a:t>
            </a:r>
          </a:p>
        </p:txBody>
      </p:sp>
      <p:sp>
        <p:nvSpPr>
          <p:cNvPr id="4" name="Textfeld 3">
            <a:extLst>
              <a:ext uri="{FF2B5EF4-FFF2-40B4-BE49-F238E27FC236}">
                <a16:creationId xmlns:a16="http://schemas.microsoft.com/office/drawing/2014/main" id="{96EDCB61-EBFF-4BF2-B28E-334404B5665D}"/>
              </a:ext>
            </a:extLst>
          </p:cNvPr>
          <p:cNvSpPr txBox="1"/>
          <p:nvPr/>
        </p:nvSpPr>
        <p:spPr>
          <a:xfrm>
            <a:off x="6843861" y="715042"/>
            <a:ext cx="2169825" cy="369332"/>
          </a:xfrm>
          <a:prstGeom prst="rect">
            <a:avLst/>
          </a:prstGeom>
          <a:noFill/>
        </p:spPr>
        <p:txBody>
          <a:bodyPr wrap="none" rtlCol="0">
            <a:spAutoFit/>
          </a:bodyPr>
          <a:lstStyle/>
          <a:p>
            <a:r>
              <a:rPr lang="de-DE" dirty="0"/>
              <a:t>German </a:t>
            </a:r>
            <a:r>
              <a:rPr lang="de-DE" dirty="0" err="1"/>
              <a:t>Institutions</a:t>
            </a:r>
            <a:r>
              <a:rPr lang="de-DE" dirty="0"/>
              <a:t>: </a:t>
            </a:r>
          </a:p>
        </p:txBody>
      </p:sp>
    </p:spTree>
    <p:extLst>
      <p:ext uri="{BB962C8B-B14F-4D97-AF65-F5344CB8AC3E}">
        <p14:creationId xmlns:p14="http://schemas.microsoft.com/office/powerpoint/2010/main" val="3244343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470F881-149F-49A3-B0D6-32793357AE0A}"/>
              </a:ext>
            </a:extLst>
          </p:cNvPr>
          <p:cNvSpPr>
            <a:spLocks noGrp="1"/>
          </p:cNvSpPr>
          <p:nvPr>
            <p:ph type="title"/>
          </p:nvPr>
        </p:nvSpPr>
        <p:spPr>
          <a:xfrm>
            <a:off x="1018903" y="0"/>
            <a:ext cx="10235070" cy="643929"/>
          </a:xfrm>
        </p:spPr>
        <p:txBody>
          <a:bodyPr/>
          <a:lstStyle/>
          <a:p>
            <a:r>
              <a:rPr lang="de-DE" b="1" dirty="0"/>
              <a:t>SSB – The 9 </a:t>
            </a:r>
            <a:r>
              <a:rPr lang="de-DE" b="1" dirty="0" err="1"/>
              <a:t>Committees</a:t>
            </a:r>
            <a:endParaRPr lang="de-DE" b="1" dirty="0"/>
          </a:p>
        </p:txBody>
      </p:sp>
      <p:sp>
        <p:nvSpPr>
          <p:cNvPr id="5" name="Foliennummernplatzhalter 4">
            <a:extLst>
              <a:ext uri="{FF2B5EF4-FFF2-40B4-BE49-F238E27FC236}">
                <a16:creationId xmlns:a16="http://schemas.microsoft.com/office/drawing/2014/main" id="{4C49A1F1-1BEC-43C1-922D-929F1743685E}"/>
              </a:ext>
            </a:extLst>
          </p:cNvPr>
          <p:cNvSpPr>
            <a:spLocks noGrp="1"/>
          </p:cNvSpPr>
          <p:nvPr>
            <p:ph type="sldNum" sz="quarter" idx="8"/>
          </p:nvPr>
        </p:nvSpPr>
        <p:spPr/>
        <p:txBody>
          <a:bodyPr/>
          <a:lstStyle/>
          <a:p>
            <a:pPr marL="0" marR="0" lvl="0" indent="0" algn="r" defTabSz="829544" rtl="0" eaLnBrk="1" fontAlgn="auto" latinLnBrk="0" hangingPunct="0">
              <a:lnSpc>
                <a:spcPct val="100000"/>
              </a:lnSpc>
              <a:spcBef>
                <a:spcPts val="0"/>
              </a:spcBef>
              <a:spcAft>
                <a:spcPts val="0"/>
              </a:spcAft>
              <a:buClrTx/>
              <a:buSzTx/>
              <a:buFontTx/>
              <a:buNone/>
              <a:tabLst/>
              <a:defRPr/>
            </a:pPr>
            <a:fld id="{3349A356-8300-4A25-9C45-1FE92C991DB1}" type="slidenum">
              <a:rPr kumimoji="0" lang="de-DE" sz="1270" b="0" i="0" u="none" strike="noStrike" kern="1200" cap="none" spc="0" normalizeH="0" baseline="0" noProof="0" smtClean="0">
                <a:ln>
                  <a:noFill/>
                </a:ln>
                <a:solidFill>
                  <a:srgbClr val="000000"/>
                </a:solidFill>
                <a:effectLst/>
                <a:uLnTx/>
                <a:uFillTx/>
                <a:latin typeface="Nimbus Roman No9 L" pitchFamily="18"/>
              </a:rPr>
              <a:pPr marL="0" marR="0" lvl="0" indent="0" algn="r" defTabSz="829544" rtl="0" eaLnBrk="1" fontAlgn="auto" latinLnBrk="0" hangingPunct="0">
                <a:lnSpc>
                  <a:spcPct val="100000"/>
                </a:lnSpc>
                <a:spcBef>
                  <a:spcPts val="0"/>
                </a:spcBef>
                <a:spcAft>
                  <a:spcPts val="0"/>
                </a:spcAft>
                <a:buClrTx/>
                <a:buSzTx/>
                <a:buFontTx/>
                <a:buNone/>
                <a:tabLst/>
                <a:defRPr/>
              </a:pPr>
              <a:t>8</a:t>
            </a:fld>
            <a:endParaRPr kumimoji="0" lang="de-DE" sz="1270" b="0" i="0" u="none" strike="noStrike" kern="1200" cap="none" spc="0" normalizeH="0" baseline="0" noProof="0">
              <a:ln>
                <a:noFill/>
              </a:ln>
              <a:solidFill>
                <a:srgbClr val="000000"/>
              </a:solidFill>
              <a:effectLst/>
              <a:uLnTx/>
              <a:uFillTx/>
              <a:latin typeface="Nimbus Roman No9 L" pitchFamily="18"/>
            </a:endParaRPr>
          </a:p>
        </p:txBody>
      </p:sp>
      <p:graphicFrame>
        <p:nvGraphicFramePr>
          <p:cNvPr id="6" name="Tabelle 5">
            <a:extLst>
              <a:ext uri="{FF2B5EF4-FFF2-40B4-BE49-F238E27FC236}">
                <a16:creationId xmlns:a16="http://schemas.microsoft.com/office/drawing/2014/main" id="{0B09F60A-836A-4F0B-ABA5-0141D89115D7}"/>
              </a:ext>
            </a:extLst>
          </p:cNvPr>
          <p:cNvGraphicFramePr>
            <a:graphicFrameLocks noGrp="1"/>
          </p:cNvGraphicFramePr>
          <p:nvPr>
            <p:extLst>
              <p:ext uri="{D42A27DB-BD31-4B8C-83A1-F6EECF244321}">
                <p14:modId xmlns:p14="http://schemas.microsoft.com/office/powerpoint/2010/main" val="3245760352"/>
              </p:ext>
            </p:extLst>
          </p:nvPr>
        </p:nvGraphicFramePr>
        <p:xfrm>
          <a:off x="496389" y="2056655"/>
          <a:ext cx="8821783" cy="4278921"/>
        </p:xfrm>
        <a:graphic>
          <a:graphicData uri="http://schemas.openxmlformats.org/drawingml/2006/table">
            <a:tbl>
              <a:tblPr firstRow="1" bandRow="1">
                <a:tableStyleId>{2D5ABB26-0587-4C30-8999-92F81FD0307C}</a:tableStyleId>
              </a:tblPr>
              <a:tblGrid>
                <a:gridCol w="4560639">
                  <a:extLst>
                    <a:ext uri="{9D8B030D-6E8A-4147-A177-3AD203B41FA5}">
                      <a16:colId xmlns:a16="http://schemas.microsoft.com/office/drawing/2014/main" val="2752142543"/>
                    </a:ext>
                  </a:extLst>
                </a:gridCol>
                <a:gridCol w="1339217">
                  <a:extLst>
                    <a:ext uri="{9D8B030D-6E8A-4147-A177-3AD203B41FA5}">
                      <a16:colId xmlns:a16="http://schemas.microsoft.com/office/drawing/2014/main" val="841970358"/>
                    </a:ext>
                  </a:extLst>
                </a:gridCol>
                <a:gridCol w="2921927">
                  <a:extLst>
                    <a:ext uri="{9D8B030D-6E8A-4147-A177-3AD203B41FA5}">
                      <a16:colId xmlns:a16="http://schemas.microsoft.com/office/drawing/2014/main" val="2277124648"/>
                    </a:ext>
                  </a:extLst>
                </a:gridCol>
              </a:tblGrid>
              <a:tr h="489585">
                <a:tc>
                  <a:txBody>
                    <a:bodyPr/>
                    <a:lstStyle/>
                    <a:p>
                      <a:pPr algn="ctr">
                        <a:lnSpc>
                          <a:spcPct val="100000"/>
                        </a:lnSpc>
                        <a:spcBef>
                          <a:spcPts val="15"/>
                        </a:spcBef>
                      </a:pPr>
                      <a:r>
                        <a:rPr sz="1600" b="1" spc="-10" dirty="0">
                          <a:solidFill>
                            <a:schemeClr val="bg1"/>
                          </a:solidFill>
                          <a:latin typeface="DejaVu Sans"/>
                          <a:cs typeface="DejaVu Sans"/>
                        </a:rPr>
                        <a:t>Committee</a:t>
                      </a:r>
                      <a:endParaRPr sz="1600" b="1" dirty="0">
                        <a:solidFill>
                          <a:schemeClr val="bg1"/>
                        </a:solidFill>
                        <a:latin typeface="DejaVu Sans"/>
                        <a:cs typeface="DejaVu Sans"/>
                      </a:endParaRPr>
                    </a:p>
                  </a:txBody>
                  <a:tcPr marL="180000" marR="180000" marT="1080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2582"/>
                    </a:solidFill>
                  </a:tcPr>
                </a:tc>
                <a:tc>
                  <a:txBody>
                    <a:bodyPr/>
                    <a:lstStyle/>
                    <a:p>
                      <a:pPr algn="ctr">
                        <a:lnSpc>
                          <a:spcPct val="100000"/>
                        </a:lnSpc>
                        <a:spcBef>
                          <a:spcPts val="15"/>
                        </a:spcBef>
                      </a:pPr>
                      <a:r>
                        <a:rPr sz="1600" b="1" spc="-10" dirty="0" err="1">
                          <a:solidFill>
                            <a:schemeClr val="bg1"/>
                          </a:solidFill>
                          <a:latin typeface="DejaVu Sans"/>
                          <a:cs typeface="DejaVu Sans"/>
                        </a:rPr>
                        <a:t>Abbr</a:t>
                      </a:r>
                      <a:r>
                        <a:rPr lang="de-DE" sz="1600" b="1" spc="-10" dirty="0">
                          <a:solidFill>
                            <a:schemeClr val="bg1"/>
                          </a:solidFill>
                          <a:latin typeface="DejaVu Sans"/>
                          <a:cs typeface="DejaVu Sans"/>
                        </a:rPr>
                        <a:t>.</a:t>
                      </a:r>
                      <a:endParaRPr sz="1600" b="1" dirty="0">
                        <a:solidFill>
                          <a:schemeClr val="bg1"/>
                        </a:solidFill>
                        <a:latin typeface="DejaVu Sans"/>
                        <a:cs typeface="DejaVu Sans"/>
                      </a:endParaRPr>
                    </a:p>
                  </a:txBody>
                  <a:tcPr marL="180000" marR="180000" marT="1080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2582"/>
                    </a:solidFill>
                  </a:tcPr>
                </a:tc>
                <a:tc>
                  <a:txBody>
                    <a:bodyPr/>
                    <a:lstStyle/>
                    <a:p>
                      <a:pPr algn="ctr">
                        <a:lnSpc>
                          <a:spcPct val="100000"/>
                        </a:lnSpc>
                        <a:spcBef>
                          <a:spcPts val="15"/>
                        </a:spcBef>
                      </a:pPr>
                      <a:r>
                        <a:rPr sz="1600" b="1" spc="-10" dirty="0">
                          <a:solidFill>
                            <a:schemeClr val="bg1"/>
                          </a:solidFill>
                          <a:latin typeface="DejaVu Sans"/>
                          <a:cs typeface="DejaVu Sans"/>
                        </a:rPr>
                        <a:t>Chair</a:t>
                      </a:r>
                      <a:endParaRPr sz="1600" b="1" dirty="0">
                        <a:solidFill>
                          <a:schemeClr val="bg1"/>
                        </a:solidFill>
                        <a:latin typeface="DejaVu Sans"/>
                        <a:cs typeface="DejaVu Sans"/>
                      </a:endParaRPr>
                    </a:p>
                  </a:txBody>
                  <a:tcPr marL="180000" marR="180000" marT="1080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002582"/>
                    </a:solidFill>
                  </a:tcPr>
                </a:tc>
                <a:extLst>
                  <a:ext uri="{0D108BD9-81ED-4DB2-BD59-A6C34878D82A}">
                    <a16:rowId xmlns:a16="http://schemas.microsoft.com/office/drawing/2014/main" val="1794459900"/>
                  </a:ext>
                </a:extLst>
              </a:tr>
              <a:tr h="428625">
                <a:tc>
                  <a:txBody>
                    <a:bodyPr/>
                    <a:lstStyle/>
                    <a:p>
                      <a:pPr algn="ctr">
                        <a:lnSpc>
                          <a:spcPct val="100000"/>
                        </a:lnSpc>
                        <a:spcBef>
                          <a:spcPts val="15"/>
                        </a:spcBef>
                      </a:pPr>
                      <a:r>
                        <a:rPr sz="1400" spc="-80" dirty="0">
                          <a:solidFill>
                            <a:srgbClr val="333333"/>
                          </a:solidFill>
                          <a:latin typeface="DejaVu Sans"/>
                          <a:cs typeface="DejaVu Sans"/>
                        </a:rPr>
                        <a:t>Program</a:t>
                      </a:r>
                      <a:r>
                        <a:rPr sz="1400" spc="25" dirty="0">
                          <a:solidFill>
                            <a:srgbClr val="333333"/>
                          </a:solidFill>
                          <a:latin typeface="DejaVu Sans"/>
                          <a:cs typeface="DejaVu Sans"/>
                        </a:rPr>
                        <a:t> </a:t>
                      </a:r>
                      <a:r>
                        <a:rPr sz="1400" spc="-10" dirty="0">
                          <a:solidFill>
                            <a:srgbClr val="333333"/>
                          </a:solidFill>
                          <a:latin typeface="DejaVu Sans"/>
                          <a:cs typeface="DejaVu Sans"/>
                        </a:rPr>
                        <a:t>Committee</a:t>
                      </a:r>
                      <a:endParaRPr sz="1400" dirty="0">
                        <a:latin typeface="DejaVu Sans"/>
                        <a:cs typeface="DejaVu Sans"/>
                      </a:endParaRPr>
                    </a:p>
                  </a:txBody>
                  <a:tcPr marL="180000" marR="180000" marT="1080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9CDFF"/>
                    </a:solidFill>
                  </a:tcPr>
                </a:tc>
                <a:tc>
                  <a:txBody>
                    <a:bodyPr/>
                    <a:lstStyle/>
                    <a:p>
                      <a:pPr algn="ctr">
                        <a:lnSpc>
                          <a:spcPct val="100000"/>
                        </a:lnSpc>
                        <a:spcBef>
                          <a:spcPts val="15"/>
                        </a:spcBef>
                      </a:pPr>
                      <a:r>
                        <a:rPr sz="1400" spc="-25" dirty="0">
                          <a:solidFill>
                            <a:srgbClr val="333333"/>
                          </a:solidFill>
                          <a:latin typeface="DejaVu Sans"/>
                          <a:cs typeface="DejaVu Sans"/>
                        </a:rPr>
                        <a:t>PC</a:t>
                      </a:r>
                      <a:endParaRPr sz="1400" dirty="0">
                        <a:latin typeface="DejaVu Sans"/>
                        <a:cs typeface="DejaVu Sans"/>
                      </a:endParaRPr>
                    </a:p>
                  </a:txBody>
                  <a:tcPr marL="180000" marR="180000" marT="1080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9CDFF"/>
                    </a:solidFill>
                  </a:tcPr>
                </a:tc>
                <a:tc>
                  <a:txBody>
                    <a:bodyPr/>
                    <a:lstStyle/>
                    <a:p>
                      <a:pPr algn="ctr">
                        <a:lnSpc>
                          <a:spcPct val="100000"/>
                        </a:lnSpc>
                        <a:spcBef>
                          <a:spcPts val="15"/>
                        </a:spcBef>
                      </a:pPr>
                      <a:r>
                        <a:rPr sz="1400" spc="-60" dirty="0">
                          <a:solidFill>
                            <a:srgbClr val="333333"/>
                          </a:solidFill>
                          <a:latin typeface="DejaVu Sans"/>
                          <a:cs typeface="DejaVu Sans"/>
                        </a:rPr>
                        <a:t>Ettore</a:t>
                      </a:r>
                      <a:r>
                        <a:rPr sz="1400" spc="-35" dirty="0">
                          <a:solidFill>
                            <a:srgbClr val="333333"/>
                          </a:solidFill>
                          <a:latin typeface="DejaVu Sans"/>
                          <a:cs typeface="DejaVu Sans"/>
                        </a:rPr>
                        <a:t> </a:t>
                      </a:r>
                      <a:r>
                        <a:rPr sz="1400" spc="-10" dirty="0">
                          <a:solidFill>
                            <a:srgbClr val="333333"/>
                          </a:solidFill>
                          <a:latin typeface="DejaVu Sans"/>
                          <a:cs typeface="DejaVu Sans"/>
                        </a:rPr>
                        <a:t>Majorana</a:t>
                      </a:r>
                      <a:endParaRPr sz="1400" dirty="0">
                        <a:latin typeface="DejaVu Sans"/>
                        <a:cs typeface="DejaVu Sans"/>
                      </a:endParaRPr>
                    </a:p>
                  </a:txBody>
                  <a:tcPr marL="180000" marR="180000" marT="1080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9CDFF"/>
                    </a:solidFill>
                  </a:tcPr>
                </a:tc>
                <a:extLst>
                  <a:ext uri="{0D108BD9-81ED-4DB2-BD59-A6C34878D82A}">
                    <a16:rowId xmlns:a16="http://schemas.microsoft.com/office/drawing/2014/main" val="16166622"/>
                  </a:ext>
                </a:extLst>
              </a:tr>
              <a:tr h="428625">
                <a:tc>
                  <a:txBody>
                    <a:bodyPr/>
                    <a:lstStyle/>
                    <a:p>
                      <a:pPr algn="ctr">
                        <a:lnSpc>
                          <a:spcPct val="100000"/>
                        </a:lnSpc>
                        <a:spcBef>
                          <a:spcPts val="15"/>
                        </a:spcBef>
                      </a:pPr>
                      <a:r>
                        <a:rPr sz="1400" spc="-65" dirty="0">
                          <a:solidFill>
                            <a:srgbClr val="333333"/>
                          </a:solidFill>
                          <a:latin typeface="DejaVu Sans"/>
                          <a:cs typeface="DejaVu Sans"/>
                        </a:rPr>
                        <a:t>Early</a:t>
                      </a:r>
                      <a:r>
                        <a:rPr sz="1400" spc="5" dirty="0">
                          <a:solidFill>
                            <a:srgbClr val="333333"/>
                          </a:solidFill>
                          <a:latin typeface="DejaVu Sans"/>
                          <a:cs typeface="DejaVu Sans"/>
                        </a:rPr>
                        <a:t> </a:t>
                      </a:r>
                      <a:r>
                        <a:rPr sz="1400" spc="-70" dirty="0">
                          <a:solidFill>
                            <a:srgbClr val="333333"/>
                          </a:solidFill>
                          <a:latin typeface="DejaVu Sans"/>
                          <a:cs typeface="DejaVu Sans"/>
                        </a:rPr>
                        <a:t>Career</a:t>
                      </a:r>
                      <a:r>
                        <a:rPr sz="1400" spc="5" dirty="0">
                          <a:solidFill>
                            <a:srgbClr val="333333"/>
                          </a:solidFill>
                          <a:latin typeface="DejaVu Sans"/>
                          <a:cs typeface="DejaVu Sans"/>
                        </a:rPr>
                        <a:t> </a:t>
                      </a:r>
                      <a:r>
                        <a:rPr sz="1400" spc="-70" dirty="0">
                          <a:solidFill>
                            <a:srgbClr val="333333"/>
                          </a:solidFill>
                          <a:latin typeface="DejaVu Sans"/>
                          <a:cs typeface="DejaVu Sans"/>
                        </a:rPr>
                        <a:t>Support</a:t>
                      </a:r>
                      <a:r>
                        <a:rPr sz="1400" spc="10" dirty="0">
                          <a:solidFill>
                            <a:srgbClr val="333333"/>
                          </a:solidFill>
                          <a:latin typeface="DejaVu Sans"/>
                          <a:cs typeface="DejaVu Sans"/>
                        </a:rPr>
                        <a:t> </a:t>
                      </a:r>
                      <a:r>
                        <a:rPr sz="1400" spc="-10" dirty="0">
                          <a:solidFill>
                            <a:srgbClr val="333333"/>
                          </a:solidFill>
                          <a:latin typeface="DejaVu Sans"/>
                          <a:cs typeface="DejaVu Sans"/>
                        </a:rPr>
                        <a:t>Committee</a:t>
                      </a:r>
                      <a:endParaRPr sz="1400" dirty="0">
                        <a:latin typeface="DejaVu Sans"/>
                        <a:cs typeface="DejaVu Sans"/>
                      </a:endParaRPr>
                    </a:p>
                  </a:txBody>
                  <a:tcPr marL="180000" marR="180000" marT="1080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5E8FF"/>
                    </a:solidFill>
                  </a:tcPr>
                </a:tc>
                <a:tc>
                  <a:txBody>
                    <a:bodyPr/>
                    <a:lstStyle/>
                    <a:p>
                      <a:pPr algn="ctr">
                        <a:lnSpc>
                          <a:spcPct val="100000"/>
                        </a:lnSpc>
                        <a:spcBef>
                          <a:spcPts val="15"/>
                        </a:spcBef>
                      </a:pPr>
                      <a:r>
                        <a:rPr sz="1400" spc="-20" dirty="0">
                          <a:solidFill>
                            <a:srgbClr val="333333"/>
                          </a:solidFill>
                          <a:latin typeface="DejaVu Sans"/>
                          <a:cs typeface="DejaVu Sans"/>
                        </a:rPr>
                        <a:t>ECS</a:t>
                      </a:r>
                      <a:r>
                        <a:rPr lang="de-DE" sz="1400" spc="-20">
                          <a:solidFill>
                            <a:srgbClr val="333333"/>
                          </a:solidFill>
                          <a:latin typeface="DejaVu Sans"/>
                          <a:cs typeface="DejaVu Sans"/>
                        </a:rPr>
                        <a:t>C</a:t>
                      </a:r>
                      <a:endParaRPr sz="1400" dirty="0">
                        <a:latin typeface="DejaVu Sans"/>
                        <a:cs typeface="DejaVu Sans"/>
                      </a:endParaRPr>
                    </a:p>
                  </a:txBody>
                  <a:tcPr marL="180000" marR="180000" marT="1080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5E8FF"/>
                    </a:solidFill>
                  </a:tcPr>
                </a:tc>
                <a:tc>
                  <a:txBody>
                    <a:bodyPr/>
                    <a:lstStyle/>
                    <a:p>
                      <a:pPr algn="ctr">
                        <a:lnSpc>
                          <a:spcPct val="100000"/>
                        </a:lnSpc>
                        <a:spcBef>
                          <a:spcPts val="15"/>
                        </a:spcBef>
                      </a:pPr>
                      <a:r>
                        <a:rPr sz="1400" spc="-80" dirty="0">
                          <a:solidFill>
                            <a:srgbClr val="333333"/>
                          </a:solidFill>
                          <a:latin typeface="DejaVu Sans"/>
                          <a:cs typeface="DejaVu Sans"/>
                        </a:rPr>
                        <a:t>Anna</a:t>
                      </a:r>
                      <a:r>
                        <a:rPr sz="1400" dirty="0">
                          <a:solidFill>
                            <a:srgbClr val="333333"/>
                          </a:solidFill>
                          <a:latin typeface="DejaVu Sans"/>
                          <a:cs typeface="DejaVu Sans"/>
                        </a:rPr>
                        <a:t> </a:t>
                      </a:r>
                      <a:r>
                        <a:rPr sz="1400" spc="-10" dirty="0">
                          <a:solidFill>
                            <a:srgbClr val="333333"/>
                          </a:solidFill>
                          <a:latin typeface="DejaVu Sans"/>
                          <a:cs typeface="DejaVu Sans"/>
                        </a:rPr>
                        <a:t>Green</a:t>
                      </a:r>
                      <a:endParaRPr sz="1400" dirty="0">
                        <a:latin typeface="DejaVu Sans"/>
                        <a:cs typeface="DejaVu Sans"/>
                      </a:endParaRPr>
                    </a:p>
                  </a:txBody>
                  <a:tcPr marL="180000" marR="180000" marT="1080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5E8FF"/>
                    </a:solidFill>
                  </a:tcPr>
                </a:tc>
                <a:extLst>
                  <a:ext uri="{0D108BD9-81ED-4DB2-BD59-A6C34878D82A}">
                    <a16:rowId xmlns:a16="http://schemas.microsoft.com/office/drawing/2014/main" val="383068430"/>
                  </a:ext>
                </a:extLst>
              </a:tr>
              <a:tr h="428625">
                <a:tc>
                  <a:txBody>
                    <a:bodyPr/>
                    <a:lstStyle/>
                    <a:p>
                      <a:pPr algn="ctr">
                        <a:lnSpc>
                          <a:spcPct val="100000"/>
                        </a:lnSpc>
                        <a:spcBef>
                          <a:spcPts val="15"/>
                        </a:spcBef>
                      </a:pPr>
                      <a:r>
                        <a:rPr lang="de-DE" sz="1400" spc="-85" dirty="0" err="1">
                          <a:solidFill>
                            <a:srgbClr val="333333"/>
                          </a:solidFill>
                          <a:latin typeface="DejaVu Sans"/>
                          <a:cs typeface="DejaVu Sans"/>
                        </a:rPr>
                        <a:t>Ethics</a:t>
                      </a:r>
                      <a:r>
                        <a:rPr lang="de-DE" sz="1400" spc="-85" dirty="0">
                          <a:solidFill>
                            <a:srgbClr val="333333"/>
                          </a:solidFill>
                          <a:latin typeface="DejaVu Sans"/>
                          <a:cs typeface="DejaVu Sans"/>
                        </a:rPr>
                        <a:t> and  </a:t>
                      </a:r>
                      <a:r>
                        <a:rPr sz="1400" spc="-85" dirty="0">
                          <a:solidFill>
                            <a:srgbClr val="333333"/>
                          </a:solidFill>
                          <a:latin typeface="DejaVu Sans"/>
                          <a:cs typeface="DejaVu Sans"/>
                        </a:rPr>
                        <a:t>Member</a:t>
                      </a:r>
                      <a:r>
                        <a:rPr sz="1400" spc="15" dirty="0">
                          <a:solidFill>
                            <a:srgbClr val="333333"/>
                          </a:solidFill>
                          <a:latin typeface="DejaVu Sans"/>
                          <a:cs typeface="DejaVu Sans"/>
                        </a:rPr>
                        <a:t> </a:t>
                      </a:r>
                      <a:r>
                        <a:rPr sz="1400" spc="-75" dirty="0">
                          <a:solidFill>
                            <a:srgbClr val="333333"/>
                          </a:solidFill>
                          <a:latin typeface="DejaVu Sans"/>
                          <a:cs typeface="DejaVu Sans"/>
                        </a:rPr>
                        <a:t>Conduct</a:t>
                      </a:r>
                      <a:r>
                        <a:rPr sz="1400" spc="15" dirty="0">
                          <a:solidFill>
                            <a:srgbClr val="333333"/>
                          </a:solidFill>
                          <a:latin typeface="DejaVu Sans"/>
                          <a:cs typeface="DejaVu Sans"/>
                        </a:rPr>
                        <a:t> </a:t>
                      </a:r>
                      <a:r>
                        <a:rPr sz="1400" spc="-10" dirty="0">
                          <a:solidFill>
                            <a:srgbClr val="333333"/>
                          </a:solidFill>
                          <a:latin typeface="DejaVu Sans"/>
                          <a:cs typeface="DejaVu Sans"/>
                        </a:rPr>
                        <a:t>Committee</a:t>
                      </a:r>
                      <a:endParaRPr sz="1400" dirty="0">
                        <a:latin typeface="DejaVu Sans"/>
                        <a:cs typeface="DejaVu Sans"/>
                      </a:endParaRPr>
                    </a:p>
                  </a:txBody>
                  <a:tcPr marL="180000" marR="180000" marT="1080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9CDFF"/>
                    </a:solidFill>
                  </a:tcPr>
                </a:tc>
                <a:tc>
                  <a:txBody>
                    <a:bodyPr/>
                    <a:lstStyle/>
                    <a:p>
                      <a:pPr algn="ctr">
                        <a:lnSpc>
                          <a:spcPct val="100000"/>
                        </a:lnSpc>
                        <a:spcBef>
                          <a:spcPts val="15"/>
                        </a:spcBef>
                      </a:pPr>
                      <a:r>
                        <a:rPr sz="1400" spc="-20" dirty="0">
                          <a:solidFill>
                            <a:srgbClr val="333333"/>
                          </a:solidFill>
                          <a:latin typeface="DejaVu Sans"/>
                          <a:cs typeface="DejaVu Sans"/>
                        </a:rPr>
                        <a:t>EMCC</a:t>
                      </a:r>
                      <a:endParaRPr sz="1400" dirty="0">
                        <a:latin typeface="DejaVu Sans"/>
                        <a:cs typeface="DejaVu Sans"/>
                      </a:endParaRPr>
                    </a:p>
                  </a:txBody>
                  <a:tcPr marL="180000" marR="180000" marT="1080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9CDFF"/>
                    </a:solidFill>
                  </a:tcPr>
                </a:tc>
                <a:tc>
                  <a:txBody>
                    <a:bodyPr/>
                    <a:lstStyle/>
                    <a:p>
                      <a:pPr algn="ctr">
                        <a:lnSpc>
                          <a:spcPct val="100000"/>
                        </a:lnSpc>
                        <a:spcBef>
                          <a:spcPts val="15"/>
                        </a:spcBef>
                      </a:pPr>
                      <a:r>
                        <a:rPr sz="1400" spc="-75" dirty="0">
                          <a:solidFill>
                            <a:srgbClr val="333333"/>
                          </a:solidFill>
                          <a:latin typeface="DejaVu Sans"/>
                          <a:cs typeface="DejaVu Sans"/>
                        </a:rPr>
                        <a:t>Monique</a:t>
                      </a:r>
                      <a:r>
                        <a:rPr sz="1400" spc="20" dirty="0">
                          <a:solidFill>
                            <a:srgbClr val="333333"/>
                          </a:solidFill>
                          <a:latin typeface="DejaVu Sans"/>
                          <a:cs typeface="DejaVu Sans"/>
                        </a:rPr>
                        <a:t> </a:t>
                      </a:r>
                      <a:r>
                        <a:rPr sz="1400" spc="-20" dirty="0">
                          <a:solidFill>
                            <a:srgbClr val="333333"/>
                          </a:solidFill>
                          <a:latin typeface="DejaVu Sans"/>
                          <a:cs typeface="DejaVu Sans"/>
                        </a:rPr>
                        <a:t>Bossi</a:t>
                      </a:r>
                      <a:endParaRPr sz="1400" dirty="0">
                        <a:latin typeface="DejaVu Sans"/>
                        <a:cs typeface="DejaVu Sans"/>
                      </a:endParaRPr>
                    </a:p>
                  </a:txBody>
                  <a:tcPr marL="180000" marR="180000" marT="1080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9CDFF"/>
                    </a:solidFill>
                  </a:tcPr>
                </a:tc>
                <a:extLst>
                  <a:ext uri="{0D108BD9-81ED-4DB2-BD59-A6C34878D82A}">
                    <a16:rowId xmlns:a16="http://schemas.microsoft.com/office/drawing/2014/main" val="3292149378"/>
                  </a:ext>
                </a:extLst>
              </a:tr>
              <a:tr h="428625">
                <a:tc>
                  <a:txBody>
                    <a:bodyPr/>
                    <a:lstStyle/>
                    <a:p>
                      <a:pPr algn="ctr">
                        <a:lnSpc>
                          <a:spcPct val="100000"/>
                        </a:lnSpc>
                        <a:spcBef>
                          <a:spcPts val="15"/>
                        </a:spcBef>
                      </a:pPr>
                      <a:r>
                        <a:rPr sz="1400" spc="-70" dirty="0">
                          <a:solidFill>
                            <a:srgbClr val="333333"/>
                          </a:solidFill>
                          <a:latin typeface="DejaVu Sans"/>
                          <a:cs typeface="DejaVu Sans"/>
                        </a:rPr>
                        <a:t>Speakers</a:t>
                      </a:r>
                      <a:r>
                        <a:rPr sz="1400" spc="-25" dirty="0">
                          <a:solidFill>
                            <a:srgbClr val="333333"/>
                          </a:solidFill>
                          <a:latin typeface="DejaVu Sans"/>
                          <a:cs typeface="DejaVu Sans"/>
                        </a:rPr>
                        <a:t> </a:t>
                      </a:r>
                      <a:r>
                        <a:rPr sz="1400" spc="-75" dirty="0">
                          <a:solidFill>
                            <a:srgbClr val="333333"/>
                          </a:solidFill>
                          <a:latin typeface="DejaVu Sans"/>
                          <a:cs typeface="DejaVu Sans"/>
                        </a:rPr>
                        <a:t>and</a:t>
                      </a:r>
                      <a:r>
                        <a:rPr sz="1400" spc="-25" dirty="0">
                          <a:solidFill>
                            <a:srgbClr val="333333"/>
                          </a:solidFill>
                          <a:latin typeface="DejaVu Sans"/>
                          <a:cs typeface="DejaVu Sans"/>
                        </a:rPr>
                        <a:t> </a:t>
                      </a:r>
                      <a:r>
                        <a:rPr sz="1400" spc="-75" dirty="0">
                          <a:solidFill>
                            <a:srgbClr val="333333"/>
                          </a:solidFill>
                          <a:latin typeface="DejaVu Sans"/>
                          <a:cs typeface="DejaVu Sans"/>
                        </a:rPr>
                        <a:t>Awards</a:t>
                      </a:r>
                      <a:r>
                        <a:rPr sz="1400" spc="-25" dirty="0">
                          <a:solidFill>
                            <a:srgbClr val="333333"/>
                          </a:solidFill>
                          <a:latin typeface="DejaVu Sans"/>
                          <a:cs typeface="DejaVu Sans"/>
                        </a:rPr>
                        <a:t> </a:t>
                      </a:r>
                      <a:r>
                        <a:rPr sz="1400" spc="-10" dirty="0">
                          <a:solidFill>
                            <a:srgbClr val="333333"/>
                          </a:solidFill>
                          <a:latin typeface="DejaVu Sans"/>
                          <a:cs typeface="DejaVu Sans"/>
                        </a:rPr>
                        <a:t>Committee</a:t>
                      </a:r>
                      <a:endParaRPr sz="1400" dirty="0">
                        <a:latin typeface="DejaVu Sans"/>
                        <a:cs typeface="DejaVu Sans"/>
                      </a:endParaRPr>
                    </a:p>
                  </a:txBody>
                  <a:tcPr marL="180000" marR="180000" marT="1080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5E8FF"/>
                    </a:solidFill>
                  </a:tcPr>
                </a:tc>
                <a:tc>
                  <a:txBody>
                    <a:bodyPr/>
                    <a:lstStyle/>
                    <a:p>
                      <a:pPr algn="ctr">
                        <a:lnSpc>
                          <a:spcPct val="100000"/>
                        </a:lnSpc>
                        <a:spcBef>
                          <a:spcPts val="15"/>
                        </a:spcBef>
                      </a:pPr>
                      <a:r>
                        <a:rPr sz="1400" spc="-25" dirty="0">
                          <a:solidFill>
                            <a:srgbClr val="333333"/>
                          </a:solidFill>
                          <a:latin typeface="DejaVu Sans"/>
                          <a:cs typeface="DejaVu Sans"/>
                        </a:rPr>
                        <a:t>SAC</a:t>
                      </a:r>
                      <a:endParaRPr sz="1400" dirty="0">
                        <a:latin typeface="DejaVu Sans"/>
                        <a:cs typeface="DejaVu Sans"/>
                      </a:endParaRPr>
                    </a:p>
                  </a:txBody>
                  <a:tcPr marL="180000" marR="180000" marT="1080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5E8FF"/>
                    </a:solidFill>
                  </a:tcPr>
                </a:tc>
                <a:tc>
                  <a:txBody>
                    <a:bodyPr/>
                    <a:lstStyle/>
                    <a:p>
                      <a:pPr algn="ctr">
                        <a:lnSpc>
                          <a:spcPct val="100000"/>
                        </a:lnSpc>
                        <a:spcBef>
                          <a:spcPts val="15"/>
                        </a:spcBef>
                      </a:pPr>
                      <a:r>
                        <a:rPr sz="1400" spc="-75" dirty="0">
                          <a:solidFill>
                            <a:srgbClr val="333333"/>
                          </a:solidFill>
                          <a:latin typeface="DejaVu Sans"/>
                          <a:cs typeface="DejaVu Sans"/>
                        </a:rPr>
                        <a:t>Luca</a:t>
                      </a:r>
                      <a:r>
                        <a:rPr sz="1400" spc="-15" dirty="0">
                          <a:solidFill>
                            <a:srgbClr val="333333"/>
                          </a:solidFill>
                          <a:latin typeface="DejaVu Sans"/>
                          <a:cs typeface="DejaVu Sans"/>
                        </a:rPr>
                        <a:t> </a:t>
                      </a:r>
                      <a:r>
                        <a:rPr sz="1400" spc="-10" dirty="0">
                          <a:solidFill>
                            <a:srgbClr val="333333"/>
                          </a:solidFill>
                          <a:latin typeface="DejaVu Sans"/>
                          <a:cs typeface="DejaVu Sans"/>
                        </a:rPr>
                        <a:t>Naticchioni</a:t>
                      </a:r>
                      <a:endParaRPr sz="1400" dirty="0">
                        <a:latin typeface="DejaVu Sans"/>
                        <a:cs typeface="DejaVu Sans"/>
                      </a:endParaRPr>
                    </a:p>
                  </a:txBody>
                  <a:tcPr marL="180000" marR="180000" marT="1080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5E8FF"/>
                    </a:solidFill>
                  </a:tcPr>
                </a:tc>
                <a:extLst>
                  <a:ext uri="{0D108BD9-81ED-4DB2-BD59-A6C34878D82A}">
                    <a16:rowId xmlns:a16="http://schemas.microsoft.com/office/drawing/2014/main" val="3041281193"/>
                  </a:ext>
                </a:extLst>
              </a:tr>
              <a:tr h="360336">
                <a:tc>
                  <a:txBody>
                    <a:bodyPr/>
                    <a:lstStyle/>
                    <a:p>
                      <a:pPr algn="ctr">
                        <a:lnSpc>
                          <a:spcPct val="100000"/>
                        </a:lnSpc>
                        <a:spcBef>
                          <a:spcPts val="15"/>
                        </a:spcBef>
                      </a:pPr>
                      <a:r>
                        <a:rPr sz="1400" spc="-60" dirty="0">
                          <a:solidFill>
                            <a:srgbClr val="333333"/>
                          </a:solidFill>
                          <a:latin typeface="DejaVu Sans"/>
                          <a:cs typeface="DejaVu Sans"/>
                        </a:rPr>
                        <a:t>Editorial</a:t>
                      </a:r>
                      <a:r>
                        <a:rPr sz="1400" spc="50" dirty="0">
                          <a:solidFill>
                            <a:srgbClr val="333333"/>
                          </a:solidFill>
                          <a:latin typeface="DejaVu Sans"/>
                          <a:cs typeface="DejaVu Sans"/>
                        </a:rPr>
                        <a:t> </a:t>
                      </a:r>
                      <a:r>
                        <a:rPr sz="1400" spc="-10" dirty="0">
                          <a:solidFill>
                            <a:srgbClr val="333333"/>
                          </a:solidFill>
                          <a:latin typeface="DejaVu Sans"/>
                          <a:cs typeface="DejaVu Sans"/>
                        </a:rPr>
                        <a:t>Committee</a:t>
                      </a:r>
                      <a:endParaRPr sz="1400" dirty="0">
                        <a:latin typeface="DejaVu Sans"/>
                        <a:cs typeface="DejaVu Sans"/>
                      </a:endParaRPr>
                    </a:p>
                  </a:txBody>
                  <a:tcPr marL="180000" marR="180000" marT="1080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9CDFF"/>
                    </a:solidFill>
                  </a:tcPr>
                </a:tc>
                <a:tc>
                  <a:txBody>
                    <a:bodyPr/>
                    <a:lstStyle/>
                    <a:p>
                      <a:pPr algn="ctr">
                        <a:lnSpc>
                          <a:spcPct val="100000"/>
                        </a:lnSpc>
                        <a:spcBef>
                          <a:spcPts val="15"/>
                        </a:spcBef>
                      </a:pPr>
                      <a:r>
                        <a:rPr sz="1400" spc="-25" dirty="0">
                          <a:solidFill>
                            <a:srgbClr val="333333"/>
                          </a:solidFill>
                          <a:latin typeface="DejaVu Sans"/>
                          <a:cs typeface="DejaVu Sans"/>
                        </a:rPr>
                        <a:t>EC</a:t>
                      </a:r>
                      <a:endParaRPr sz="1400" dirty="0">
                        <a:latin typeface="DejaVu Sans"/>
                        <a:cs typeface="DejaVu Sans"/>
                      </a:endParaRPr>
                    </a:p>
                  </a:txBody>
                  <a:tcPr marL="180000" marR="180000" marT="1080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9CDFF"/>
                    </a:solidFill>
                  </a:tcPr>
                </a:tc>
                <a:tc>
                  <a:txBody>
                    <a:bodyPr/>
                    <a:lstStyle/>
                    <a:p>
                      <a:pPr algn="ctr">
                        <a:lnSpc>
                          <a:spcPct val="100000"/>
                        </a:lnSpc>
                        <a:spcBef>
                          <a:spcPts val="15"/>
                        </a:spcBef>
                      </a:pPr>
                      <a:r>
                        <a:rPr sz="1400" spc="-70" dirty="0">
                          <a:solidFill>
                            <a:srgbClr val="333333"/>
                          </a:solidFill>
                          <a:latin typeface="DejaVu Sans"/>
                          <a:cs typeface="DejaVu Sans"/>
                        </a:rPr>
                        <a:t>Paola</a:t>
                      </a:r>
                      <a:r>
                        <a:rPr sz="1400" dirty="0">
                          <a:solidFill>
                            <a:srgbClr val="333333"/>
                          </a:solidFill>
                          <a:latin typeface="DejaVu Sans"/>
                          <a:cs typeface="DejaVu Sans"/>
                        </a:rPr>
                        <a:t> </a:t>
                      </a:r>
                      <a:r>
                        <a:rPr sz="1400" spc="-10" dirty="0">
                          <a:solidFill>
                            <a:srgbClr val="333333"/>
                          </a:solidFill>
                          <a:latin typeface="DejaVu Sans"/>
                          <a:cs typeface="DejaVu Sans"/>
                        </a:rPr>
                        <a:t>Leaci</a:t>
                      </a:r>
                      <a:endParaRPr sz="1400" dirty="0">
                        <a:latin typeface="DejaVu Sans"/>
                        <a:cs typeface="DejaVu Sans"/>
                      </a:endParaRPr>
                    </a:p>
                  </a:txBody>
                  <a:tcPr marL="180000" marR="180000" marT="1080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9CDFF"/>
                    </a:solidFill>
                  </a:tcPr>
                </a:tc>
                <a:extLst>
                  <a:ext uri="{0D108BD9-81ED-4DB2-BD59-A6C34878D82A}">
                    <a16:rowId xmlns:a16="http://schemas.microsoft.com/office/drawing/2014/main" val="1104333108"/>
                  </a:ext>
                </a:extLst>
              </a:tr>
              <a:tr h="428625">
                <a:tc>
                  <a:txBody>
                    <a:bodyPr/>
                    <a:lstStyle/>
                    <a:p>
                      <a:pPr algn="ctr">
                        <a:lnSpc>
                          <a:spcPct val="100000"/>
                        </a:lnSpc>
                        <a:spcBef>
                          <a:spcPts val="15"/>
                        </a:spcBef>
                      </a:pPr>
                      <a:r>
                        <a:rPr sz="1400" spc="-50" dirty="0">
                          <a:solidFill>
                            <a:srgbClr val="333333"/>
                          </a:solidFill>
                          <a:latin typeface="DejaVu Sans"/>
                          <a:cs typeface="DejaVu Sans"/>
                        </a:rPr>
                        <a:t>Election,</a:t>
                      </a:r>
                      <a:r>
                        <a:rPr sz="1400" spc="-10" dirty="0">
                          <a:solidFill>
                            <a:srgbClr val="333333"/>
                          </a:solidFill>
                          <a:latin typeface="DejaVu Sans"/>
                          <a:cs typeface="DejaVu Sans"/>
                        </a:rPr>
                        <a:t> </a:t>
                      </a:r>
                      <a:r>
                        <a:rPr sz="1400" spc="-80" dirty="0">
                          <a:solidFill>
                            <a:srgbClr val="333333"/>
                          </a:solidFill>
                          <a:latin typeface="DejaVu Sans"/>
                          <a:cs typeface="DejaVu Sans"/>
                        </a:rPr>
                        <a:t>Voting</a:t>
                      </a:r>
                      <a:r>
                        <a:rPr sz="1400" spc="-10" dirty="0">
                          <a:solidFill>
                            <a:srgbClr val="333333"/>
                          </a:solidFill>
                          <a:latin typeface="DejaVu Sans"/>
                          <a:cs typeface="DejaVu Sans"/>
                        </a:rPr>
                        <a:t> </a:t>
                      </a:r>
                      <a:r>
                        <a:rPr sz="1400" spc="-75" dirty="0">
                          <a:solidFill>
                            <a:srgbClr val="333333"/>
                          </a:solidFill>
                          <a:latin typeface="DejaVu Sans"/>
                          <a:cs typeface="DejaVu Sans"/>
                        </a:rPr>
                        <a:t>and</a:t>
                      </a:r>
                      <a:r>
                        <a:rPr sz="1400" spc="-10" dirty="0">
                          <a:solidFill>
                            <a:srgbClr val="333333"/>
                          </a:solidFill>
                          <a:latin typeface="DejaVu Sans"/>
                          <a:cs typeface="DejaVu Sans"/>
                        </a:rPr>
                        <a:t> </a:t>
                      </a:r>
                      <a:r>
                        <a:rPr sz="1400" spc="-70" dirty="0">
                          <a:solidFill>
                            <a:srgbClr val="333333"/>
                          </a:solidFill>
                          <a:latin typeface="DejaVu Sans"/>
                          <a:cs typeface="DejaVu Sans"/>
                        </a:rPr>
                        <a:t>Membership</a:t>
                      </a:r>
                      <a:r>
                        <a:rPr sz="1400" spc="-10" dirty="0">
                          <a:solidFill>
                            <a:srgbClr val="333333"/>
                          </a:solidFill>
                          <a:latin typeface="DejaVu Sans"/>
                          <a:cs typeface="DejaVu Sans"/>
                        </a:rPr>
                        <a:t> Committee</a:t>
                      </a:r>
                      <a:endParaRPr sz="1400" dirty="0">
                        <a:latin typeface="DejaVu Sans"/>
                        <a:cs typeface="DejaVu Sans"/>
                      </a:endParaRPr>
                    </a:p>
                  </a:txBody>
                  <a:tcPr marL="180000" marR="180000" marT="1080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5E8FF"/>
                    </a:solidFill>
                  </a:tcPr>
                </a:tc>
                <a:tc>
                  <a:txBody>
                    <a:bodyPr/>
                    <a:lstStyle/>
                    <a:p>
                      <a:pPr algn="ctr">
                        <a:lnSpc>
                          <a:spcPct val="100000"/>
                        </a:lnSpc>
                        <a:spcBef>
                          <a:spcPts val="15"/>
                        </a:spcBef>
                      </a:pPr>
                      <a:r>
                        <a:rPr sz="1400" spc="-20" dirty="0">
                          <a:solidFill>
                            <a:srgbClr val="333333"/>
                          </a:solidFill>
                          <a:latin typeface="DejaVu Sans"/>
                          <a:cs typeface="DejaVu Sans"/>
                        </a:rPr>
                        <a:t>EVMC</a:t>
                      </a:r>
                      <a:endParaRPr sz="1400" dirty="0">
                        <a:latin typeface="DejaVu Sans"/>
                        <a:cs typeface="DejaVu Sans"/>
                      </a:endParaRPr>
                    </a:p>
                  </a:txBody>
                  <a:tcPr marL="180000" marR="180000" marT="1080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5E8FF"/>
                    </a:solidFill>
                  </a:tcPr>
                </a:tc>
                <a:tc>
                  <a:txBody>
                    <a:bodyPr/>
                    <a:lstStyle/>
                    <a:p>
                      <a:pPr algn="ctr">
                        <a:lnSpc>
                          <a:spcPct val="100000"/>
                        </a:lnSpc>
                        <a:spcBef>
                          <a:spcPts val="15"/>
                        </a:spcBef>
                      </a:pPr>
                      <a:r>
                        <a:rPr sz="1400" spc="-50" dirty="0">
                          <a:solidFill>
                            <a:srgbClr val="333333"/>
                          </a:solidFill>
                          <a:latin typeface="DejaVu Sans"/>
                          <a:cs typeface="DejaVu Sans"/>
                        </a:rPr>
                        <a:t>Mariafelicia</a:t>
                      </a:r>
                      <a:r>
                        <a:rPr sz="1400" spc="-10" dirty="0">
                          <a:solidFill>
                            <a:srgbClr val="333333"/>
                          </a:solidFill>
                          <a:latin typeface="DejaVu Sans"/>
                          <a:cs typeface="DejaVu Sans"/>
                        </a:rPr>
                        <a:t> </a:t>
                      </a:r>
                      <a:r>
                        <a:rPr sz="1400" spc="-85" dirty="0">
                          <a:solidFill>
                            <a:srgbClr val="333333"/>
                          </a:solidFill>
                          <a:latin typeface="DejaVu Sans"/>
                          <a:cs typeface="DejaVu Sans"/>
                        </a:rPr>
                        <a:t>De</a:t>
                      </a:r>
                      <a:r>
                        <a:rPr sz="1400" spc="-10" dirty="0">
                          <a:solidFill>
                            <a:srgbClr val="333333"/>
                          </a:solidFill>
                          <a:latin typeface="DejaVu Sans"/>
                          <a:cs typeface="DejaVu Sans"/>
                        </a:rPr>
                        <a:t> Laurentis</a:t>
                      </a:r>
                      <a:endParaRPr sz="1400" dirty="0">
                        <a:latin typeface="DejaVu Sans"/>
                        <a:cs typeface="DejaVu Sans"/>
                      </a:endParaRPr>
                    </a:p>
                  </a:txBody>
                  <a:tcPr marL="180000" marR="180000" marT="1080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5E8FF"/>
                    </a:solidFill>
                  </a:tcPr>
                </a:tc>
                <a:extLst>
                  <a:ext uri="{0D108BD9-81ED-4DB2-BD59-A6C34878D82A}">
                    <a16:rowId xmlns:a16="http://schemas.microsoft.com/office/drawing/2014/main" val="713289287"/>
                  </a:ext>
                </a:extLst>
              </a:tr>
              <a:tr h="428625">
                <a:tc>
                  <a:txBody>
                    <a:bodyPr/>
                    <a:lstStyle/>
                    <a:p>
                      <a:pPr algn="ctr">
                        <a:lnSpc>
                          <a:spcPct val="100000"/>
                        </a:lnSpc>
                        <a:spcBef>
                          <a:spcPts val="15"/>
                        </a:spcBef>
                      </a:pPr>
                      <a:r>
                        <a:rPr sz="1400" spc="-65" dirty="0">
                          <a:solidFill>
                            <a:srgbClr val="333333"/>
                          </a:solidFill>
                          <a:latin typeface="DejaVu Sans"/>
                          <a:cs typeface="DejaVu Sans"/>
                        </a:rPr>
                        <a:t>Meetings</a:t>
                      </a:r>
                      <a:r>
                        <a:rPr sz="1400" spc="-15" dirty="0">
                          <a:solidFill>
                            <a:srgbClr val="333333"/>
                          </a:solidFill>
                          <a:latin typeface="DejaVu Sans"/>
                          <a:cs typeface="DejaVu Sans"/>
                        </a:rPr>
                        <a:t> </a:t>
                      </a:r>
                      <a:r>
                        <a:rPr sz="1400" spc="-75" dirty="0">
                          <a:solidFill>
                            <a:srgbClr val="333333"/>
                          </a:solidFill>
                          <a:latin typeface="DejaVu Sans"/>
                          <a:cs typeface="DejaVu Sans"/>
                        </a:rPr>
                        <a:t>and</a:t>
                      </a:r>
                      <a:r>
                        <a:rPr sz="1400" spc="-15" dirty="0">
                          <a:solidFill>
                            <a:srgbClr val="333333"/>
                          </a:solidFill>
                          <a:latin typeface="DejaVu Sans"/>
                          <a:cs typeface="DejaVu Sans"/>
                        </a:rPr>
                        <a:t> </a:t>
                      </a:r>
                      <a:r>
                        <a:rPr sz="1400" spc="-70" dirty="0">
                          <a:solidFill>
                            <a:srgbClr val="333333"/>
                          </a:solidFill>
                          <a:latin typeface="DejaVu Sans"/>
                          <a:cs typeface="DejaVu Sans"/>
                        </a:rPr>
                        <a:t>Symposia</a:t>
                      </a:r>
                      <a:r>
                        <a:rPr sz="1400" spc="-15" dirty="0">
                          <a:solidFill>
                            <a:srgbClr val="333333"/>
                          </a:solidFill>
                          <a:latin typeface="DejaVu Sans"/>
                          <a:cs typeface="DejaVu Sans"/>
                        </a:rPr>
                        <a:t> </a:t>
                      </a:r>
                      <a:r>
                        <a:rPr sz="1400" spc="-10" dirty="0">
                          <a:solidFill>
                            <a:srgbClr val="333333"/>
                          </a:solidFill>
                          <a:latin typeface="DejaVu Sans"/>
                          <a:cs typeface="DejaVu Sans"/>
                        </a:rPr>
                        <a:t>Committee</a:t>
                      </a:r>
                      <a:endParaRPr sz="1400" dirty="0">
                        <a:latin typeface="DejaVu Sans"/>
                        <a:cs typeface="DejaVu Sans"/>
                      </a:endParaRPr>
                    </a:p>
                  </a:txBody>
                  <a:tcPr marL="180000" marR="180000" marT="1080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9CDFF"/>
                    </a:solidFill>
                  </a:tcPr>
                </a:tc>
                <a:tc>
                  <a:txBody>
                    <a:bodyPr/>
                    <a:lstStyle/>
                    <a:p>
                      <a:pPr algn="ctr">
                        <a:lnSpc>
                          <a:spcPct val="100000"/>
                        </a:lnSpc>
                        <a:spcBef>
                          <a:spcPts val="15"/>
                        </a:spcBef>
                      </a:pPr>
                      <a:r>
                        <a:rPr sz="1400" spc="-25" dirty="0">
                          <a:solidFill>
                            <a:srgbClr val="333333"/>
                          </a:solidFill>
                          <a:latin typeface="DejaVu Sans"/>
                          <a:cs typeface="DejaVu Sans"/>
                        </a:rPr>
                        <a:t>MSC</a:t>
                      </a:r>
                      <a:endParaRPr sz="1400" dirty="0">
                        <a:latin typeface="DejaVu Sans"/>
                        <a:cs typeface="DejaVu Sans"/>
                      </a:endParaRPr>
                    </a:p>
                  </a:txBody>
                  <a:tcPr marL="180000" marR="180000" marT="1080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9CDFF"/>
                    </a:solidFill>
                  </a:tcPr>
                </a:tc>
                <a:tc>
                  <a:txBody>
                    <a:bodyPr/>
                    <a:lstStyle/>
                    <a:p>
                      <a:pPr algn="ctr">
                        <a:lnSpc>
                          <a:spcPct val="100000"/>
                        </a:lnSpc>
                        <a:spcBef>
                          <a:spcPts val="15"/>
                        </a:spcBef>
                      </a:pPr>
                      <a:r>
                        <a:rPr sz="1400" spc="-55" dirty="0">
                          <a:solidFill>
                            <a:srgbClr val="333333"/>
                          </a:solidFill>
                          <a:latin typeface="DejaVu Sans"/>
                          <a:cs typeface="DejaVu Sans"/>
                        </a:rPr>
                        <a:t>Jessica</a:t>
                      </a:r>
                      <a:r>
                        <a:rPr sz="1400" spc="-25" dirty="0">
                          <a:solidFill>
                            <a:srgbClr val="333333"/>
                          </a:solidFill>
                          <a:latin typeface="DejaVu Sans"/>
                          <a:cs typeface="DejaVu Sans"/>
                        </a:rPr>
                        <a:t> </a:t>
                      </a:r>
                      <a:r>
                        <a:rPr sz="1400" spc="-10" dirty="0">
                          <a:solidFill>
                            <a:srgbClr val="333333"/>
                          </a:solidFill>
                          <a:latin typeface="DejaVu Sans"/>
                          <a:cs typeface="DejaVu Sans"/>
                        </a:rPr>
                        <a:t>Steinlechner</a:t>
                      </a:r>
                      <a:endParaRPr sz="1400" dirty="0">
                        <a:latin typeface="DejaVu Sans"/>
                        <a:cs typeface="DejaVu Sans"/>
                      </a:endParaRPr>
                    </a:p>
                  </a:txBody>
                  <a:tcPr marL="180000" marR="180000" marT="1080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9CDFF"/>
                    </a:solidFill>
                  </a:tcPr>
                </a:tc>
                <a:extLst>
                  <a:ext uri="{0D108BD9-81ED-4DB2-BD59-A6C34878D82A}">
                    <a16:rowId xmlns:a16="http://schemas.microsoft.com/office/drawing/2014/main" val="3618097005"/>
                  </a:ext>
                </a:extLst>
              </a:tr>
              <a:tr h="428625">
                <a:tc>
                  <a:txBody>
                    <a:bodyPr/>
                    <a:lstStyle/>
                    <a:p>
                      <a:pPr algn="ctr">
                        <a:lnSpc>
                          <a:spcPct val="100000"/>
                        </a:lnSpc>
                        <a:spcBef>
                          <a:spcPts val="15"/>
                        </a:spcBef>
                      </a:pPr>
                      <a:r>
                        <a:rPr sz="1400" spc="-70" dirty="0">
                          <a:solidFill>
                            <a:srgbClr val="333333"/>
                          </a:solidFill>
                          <a:latin typeface="DejaVu Sans"/>
                          <a:cs typeface="DejaVu Sans"/>
                        </a:rPr>
                        <a:t>Communications</a:t>
                      </a:r>
                      <a:r>
                        <a:rPr sz="1400" dirty="0">
                          <a:solidFill>
                            <a:srgbClr val="333333"/>
                          </a:solidFill>
                          <a:latin typeface="DejaVu Sans"/>
                          <a:cs typeface="DejaVu Sans"/>
                        </a:rPr>
                        <a:t> </a:t>
                      </a:r>
                      <a:r>
                        <a:rPr sz="1400" spc="-75" dirty="0">
                          <a:solidFill>
                            <a:srgbClr val="333333"/>
                          </a:solidFill>
                          <a:latin typeface="DejaVu Sans"/>
                          <a:cs typeface="DejaVu Sans"/>
                        </a:rPr>
                        <a:t>and</a:t>
                      </a:r>
                      <a:r>
                        <a:rPr sz="1400" dirty="0">
                          <a:solidFill>
                            <a:srgbClr val="333333"/>
                          </a:solidFill>
                          <a:latin typeface="DejaVu Sans"/>
                          <a:cs typeface="DejaVu Sans"/>
                        </a:rPr>
                        <a:t> </a:t>
                      </a:r>
                      <a:r>
                        <a:rPr sz="1400" spc="-65" dirty="0">
                          <a:solidFill>
                            <a:srgbClr val="333333"/>
                          </a:solidFill>
                          <a:latin typeface="DejaVu Sans"/>
                          <a:cs typeface="DejaVu Sans"/>
                        </a:rPr>
                        <a:t>Education</a:t>
                      </a:r>
                      <a:r>
                        <a:rPr sz="1400" dirty="0">
                          <a:solidFill>
                            <a:srgbClr val="333333"/>
                          </a:solidFill>
                          <a:latin typeface="DejaVu Sans"/>
                          <a:cs typeface="DejaVu Sans"/>
                        </a:rPr>
                        <a:t> </a:t>
                      </a:r>
                      <a:r>
                        <a:rPr sz="1400" spc="-10" dirty="0">
                          <a:solidFill>
                            <a:srgbClr val="333333"/>
                          </a:solidFill>
                          <a:latin typeface="DejaVu Sans"/>
                          <a:cs typeface="DejaVu Sans"/>
                        </a:rPr>
                        <a:t>Committee</a:t>
                      </a:r>
                      <a:endParaRPr sz="1400" dirty="0">
                        <a:latin typeface="DejaVu Sans"/>
                        <a:cs typeface="DejaVu Sans"/>
                      </a:endParaRPr>
                    </a:p>
                  </a:txBody>
                  <a:tcPr marL="180000" marR="180000" marT="1080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5E8FF"/>
                    </a:solidFill>
                  </a:tcPr>
                </a:tc>
                <a:tc>
                  <a:txBody>
                    <a:bodyPr/>
                    <a:lstStyle/>
                    <a:p>
                      <a:pPr algn="ctr">
                        <a:lnSpc>
                          <a:spcPct val="100000"/>
                        </a:lnSpc>
                        <a:spcBef>
                          <a:spcPts val="15"/>
                        </a:spcBef>
                      </a:pPr>
                      <a:r>
                        <a:rPr sz="1400" spc="-25" dirty="0">
                          <a:solidFill>
                            <a:srgbClr val="333333"/>
                          </a:solidFill>
                          <a:latin typeface="DejaVu Sans"/>
                          <a:cs typeface="DejaVu Sans"/>
                        </a:rPr>
                        <a:t>CEC</a:t>
                      </a:r>
                      <a:endParaRPr sz="1400" dirty="0">
                        <a:latin typeface="DejaVu Sans"/>
                        <a:cs typeface="DejaVu Sans"/>
                      </a:endParaRPr>
                    </a:p>
                  </a:txBody>
                  <a:tcPr marL="180000" marR="180000" marT="1080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5E8FF"/>
                    </a:solidFill>
                  </a:tcPr>
                </a:tc>
                <a:tc>
                  <a:txBody>
                    <a:bodyPr/>
                    <a:lstStyle/>
                    <a:p>
                      <a:pPr algn="ctr">
                        <a:lnSpc>
                          <a:spcPct val="100000"/>
                        </a:lnSpc>
                        <a:spcBef>
                          <a:spcPts val="15"/>
                        </a:spcBef>
                      </a:pPr>
                      <a:r>
                        <a:rPr sz="1400" spc="-70" dirty="0">
                          <a:solidFill>
                            <a:srgbClr val="333333"/>
                          </a:solidFill>
                          <a:latin typeface="DejaVu Sans"/>
                          <a:cs typeface="DejaVu Sans"/>
                        </a:rPr>
                        <a:t>Susanne</a:t>
                      </a:r>
                      <a:r>
                        <a:rPr sz="1400" spc="-20" dirty="0">
                          <a:solidFill>
                            <a:srgbClr val="333333"/>
                          </a:solidFill>
                          <a:latin typeface="DejaVu Sans"/>
                          <a:cs typeface="DejaVu Sans"/>
                        </a:rPr>
                        <a:t> Milde</a:t>
                      </a:r>
                      <a:endParaRPr sz="1400" dirty="0">
                        <a:latin typeface="DejaVu Sans"/>
                        <a:cs typeface="DejaVu Sans"/>
                      </a:endParaRPr>
                    </a:p>
                  </a:txBody>
                  <a:tcPr marL="180000" marR="180000" marT="1080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5E8FF"/>
                    </a:solidFill>
                  </a:tcPr>
                </a:tc>
                <a:extLst>
                  <a:ext uri="{0D108BD9-81ED-4DB2-BD59-A6C34878D82A}">
                    <a16:rowId xmlns:a16="http://schemas.microsoft.com/office/drawing/2014/main" val="3633945169"/>
                  </a:ext>
                </a:extLst>
              </a:tr>
              <a:tr h="428625">
                <a:tc>
                  <a:txBody>
                    <a:bodyPr/>
                    <a:lstStyle/>
                    <a:p>
                      <a:pPr algn="ctr">
                        <a:lnSpc>
                          <a:spcPct val="100000"/>
                        </a:lnSpc>
                        <a:spcBef>
                          <a:spcPts val="15"/>
                        </a:spcBef>
                      </a:pPr>
                      <a:r>
                        <a:rPr sz="1400" spc="-65" dirty="0">
                          <a:solidFill>
                            <a:srgbClr val="333333"/>
                          </a:solidFill>
                          <a:latin typeface="DejaVu Sans"/>
                          <a:cs typeface="DejaVu Sans"/>
                        </a:rPr>
                        <a:t>Bylaws</a:t>
                      </a:r>
                      <a:r>
                        <a:rPr sz="1400" spc="-5" dirty="0">
                          <a:solidFill>
                            <a:srgbClr val="333333"/>
                          </a:solidFill>
                          <a:latin typeface="DejaVu Sans"/>
                          <a:cs typeface="DejaVu Sans"/>
                        </a:rPr>
                        <a:t> </a:t>
                      </a:r>
                      <a:r>
                        <a:rPr sz="1400" spc="-65" dirty="0">
                          <a:solidFill>
                            <a:srgbClr val="333333"/>
                          </a:solidFill>
                          <a:latin typeface="DejaVu Sans"/>
                          <a:cs typeface="DejaVu Sans"/>
                        </a:rPr>
                        <a:t>Updating</a:t>
                      </a:r>
                      <a:r>
                        <a:rPr sz="1400" spc="-5" dirty="0">
                          <a:solidFill>
                            <a:srgbClr val="333333"/>
                          </a:solidFill>
                          <a:latin typeface="DejaVu Sans"/>
                          <a:cs typeface="DejaVu Sans"/>
                        </a:rPr>
                        <a:t> </a:t>
                      </a:r>
                      <a:r>
                        <a:rPr sz="1400" spc="-10" dirty="0">
                          <a:solidFill>
                            <a:srgbClr val="333333"/>
                          </a:solidFill>
                          <a:latin typeface="DejaVu Sans"/>
                          <a:cs typeface="DejaVu Sans"/>
                        </a:rPr>
                        <a:t>Committee</a:t>
                      </a:r>
                      <a:endParaRPr sz="1400" dirty="0">
                        <a:latin typeface="DejaVu Sans"/>
                        <a:cs typeface="DejaVu Sans"/>
                      </a:endParaRPr>
                    </a:p>
                  </a:txBody>
                  <a:tcPr marL="180000" marR="180000" marT="1080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9CDFF"/>
                    </a:solidFill>
                  </a:tcPr>
                </a:tc>
                <a:tc>
                  <a:txBody>
                    <a:bodyPr/>
                    <a:lstStyle/>
                    <a:p>
                      <a:pPr algn="ctr">
                        <a:lnSpc>
                          <a:spcPct val="100000"/>
                        </a:lnSpc>
                        <a:spcBef>
                          <a:spcPts val="15"/>
                        </a:spcBef>
                      </a:pPr>
                      <a:r>
                        <a:rPr sz="1400" spc="-25" dirty="0">
                          <a:solidFill>
                            <a:srgbClr val="333333"/>
                          </a:solidFill>
                          <a:latin typeface="DejaVu Sans"/>
                          <a:cs typeface="DejaVu Sans"/>
                        </a:rPr>
                        <a:t>BUC</a:t>
                      </a:r>
                      <a:endParaRPr sz="1400" dirty="0">
                        <a:latin typeface="DejaVu Sans"/>
                        <a:cs typeface="DejaVu Sans"/>
                      </a:endParaRPr>
                    </a:p>
                  </a:txBody>
                  <a:tcPr marL="180000" marR="180000" marT="1080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9CDFF"/>
                    </a:solidFill>
                  </a:tcPr>
                </a:tc>
                <a:tc>
                  <a:txBody>
                    <a:bodyPr/>
                    <a:lstStyle/>
                    <a:p>
                      <a:pPr algn="ctr">
                        <a:lnSpc>
                          <a:spcPct val="100000"/>
                        </a:lnSpc>
                        <a:spcBef>
                          <a:spcPts val="15"/>
                        </a:spcBef>
                      </a:pPr>
                      <a:r>
                        <a:rPr sz="1400" spc="-70" dirty="0">
                          <a:solidFill>
                            <a:srgbClr val="333333"/>
                          </a:solidFill>
                          <a:latin typeface="DejaVu Sans"/>
                          <a:cs typeface="DejaVu Sans"/>
                        </a:rPr>
                        <a:t>Harald</a:t>
                      </a:r>
                      <a:r>
                        <a:rPr sz="1400" spc="20" dirty="0">
                          <a:solidFill>
                            <a:srgbClr val="333333"/>
                          </a:solidFill>
                          <a:latin typeface="DejaVu Sans"/>
                          <a:cs typeface="DejaVu Sans"/>
                        </a:rPr>
                        <a:t> </a:t>
                      </a:r>
                      <a:r>
                        <a:rPr sz="1400" spc="-20" dirty="0">
                          <a:solidFill>
                            <a:srgbClr val="333333"/>
                          </a:solidFill>
                          <a:latin typeface="DejaVu Sans"/>
                          <a:cs typeface="DejaVu Sans"/>
                        </a:rPr>
                        <a:t>Lück</a:t>
                      </a:r>
                      <a:endParaRPr sz="1400" dirty="0">
                        <a:latin typeface="DejaVu Sans"/>
                        <a:cs typeface="DejaVu Sans"/>
                      </a:endParaRPr>
                    </a:p>
                  </a:txBody>
                  <a:tcPr marL="180000" marR="180000" marT="1080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B9CDFF"/>
                    </a:solidFill>
                  </a:tcPr>
                </a:tc>
                <a:extLst>
                  <a:ext uri="{0D108BD9-81ED-4DB2-BD59-A6C34878D82A}">
                    <a16:rowId xmlns:a16="http://schemas.microsoft.com/office/drawing/2014/main" val="846331603"/>
                  </a:ext>
                </a:extLst>
              </a:tr>
            </a:tbl>
          </a:graphicData>
        </a:graphic>
      </p:graphicFrame>
      <p:sp>
        <p:nvSpPr>
          <p:cNvPr id="8" name="Textfeld 7">
            <a:extLst>
              <a:ext uri="{FF2B5EF4-FFF2-40B4-BE49-F238E27FC236}">
                <a16:creationId xmlns:a16="http://schemas.microsoft.com/office/drawing/2014/main" id="{B036D6F2-98A8-4999-8056-F1D36F0F4E42}"/>
              </a:ext>
            </a:extLst>
          </p:cNvPr>
          <p:cNvSpPr txBox="1"/>
          <p:nvPr/>
        </p:nvSpPr>
        <p:spPr>
          <a:xfrm>
            <a:off x="496389" y="953891"/>
            <a:ext cx="7607430" cy="646331"/>
          </a:xfrm>
          <a:prstGeom prst="rect">
            <a:avLst/>
          </a:prstGeom>
          <a:noFill/>
        </p:spPr>
        <p:txBody>
          <a:bodyPr wrap="square">
            <a:spAutoFit/>
          </a:bodyPr>
          <a:lstStyle/>
          <a:p>
            <a:r>
              <a:rPr lang="de-DE" b="1" dirty="0"/>
              <a:t>SSB = Service and Standards Board</a:t>
            </a:r>
          </a:p>
          <a:p>
            <a:r>
              <a:rPr lang="de-DE" dirty="0" err="1"/>
              <a:t>Committees</a:t>
            </a:r>
            <a:r>
              <a:rPr lang="de-DE" dirty="0"/>
              <a:t> </a:t>
            </a:r>
            <a:r>
              <a:rPr lang="de-DE" dirty="0" err="1"/>
              <a:t>have</a:t>
            </a:r>
            <a:r>
              <a:rPr lang="de-DE" dirty="0"/>
              <a:t> </a:t>
            </a:r>
            <a:r>
              <a:rPr lang="de-DE" dirty="0" err="1"/>
              <a:t>been</a:t>
            </a:r>
            <a:r>
              <a:rPr lang="de-DE" dirty="0"/>
              <a:t> </a:t>
            </a:r>
            <a:r>
              <a:rPr lang="de-DE" dirty="0" err="1"/>
              <a:t>formed</a:t>
            </a:r>
            <a:r>
              <a:rPr lang="de-DE" dirty="0"/>
              <a:t> and </a:t>
            </a:r>
            <a:r>
              <a:rPr lang="de-DE" dirty="0" err="1"/>
              <a:t>are</a:t>
            </a:r>
            <a:r>
              <a:rPr lang="de-DE" dirty="0"/>
              <a:t> </a:t>
            </a:r>
            <a:r>
              <a:rPr lang="de-DE" dirty="0" err="1"/>
              <a:t>taking</a:t>
            </a:r>
            <a:r>
              <a:rPr lang="de-DE" dirty="0"/>
              <a:t> </a:t>
            </a:r>
            <a:r>
              <a:rPr lang="de-DE" dirty="0" err="1"/>
              <a:t>up</a:t>
            </a:r>
            <a:r>
              <a:rPr lang="de-DE" dirty="0"/>
              <a:t> </a:t>
            </a:r>
            <a:r>
              <a:rPr lang="de-DE" dirty="0" err="1"/>
              <a:t>work</a:t>
            </a:r>
            <a:r>
              <a:rPr lang="de-DE" dirty="0"/>
              <a:t> </a:t>
            </a:r>
          </a:p>
        </p:txBody>
      </p:sp>
    </p:spTree>
    <p:extLst>
      <p:ext uri="{BB962C8B-B14F-4D97-AF65-F5344CB8AC3E}">
        <p14:creationId xmlns:p14="http://schemas.microsoft.com/office/powerpoint/2010/main" val="2193231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1FA6086B-723A-40EF-B1FB-6AFB805AC294}"/>
              </a:ext>
            </a:extLst>
          </p:cNvPr>
          <p:cNvPicPr>
            <a:picLocks noChangeAspect="1"/>
          </p:cNvPicPr>
          <p:nvPr/>
        </p:nvPicPr>
        <p:blipFill>
          <a:blip r:embed="rId2"/>
          <a:stretch>
            <a:fillRect/>
          </a:stretch>
        </p:blipFill>
        <p:spPr>
          <a:xfrm>
            <a:off x="6336182" y="1937238"/>
            <a:ext cx="5869636" cy="4920762"/>
          </a:xfrm>
          <a:prstGeom prst="rect">
            <a:avLst/>
          </a:prstGeom>
        </p:spPr>
      </p:pic>
      <p:sp>
        <p:nvSpPr>
          <p:cNvPr id="2" name="Titel 1">
            <a:extLst>
              <a:ext uri="{FF2B5EF4-FFF2-40B4-BE49-F238E27FC236}">
                <a16:creationId xmlns:a16="http://schemas.microsoft.com/office/drawing/2014/main" id="{D8A29B05-7C87-442B-BFDB-3BDDFA1E5A11}"/>
              </a:ext>
            </a:extLst>
          </p:cNvPr>
          <p:cNvSpPr>
            <a:spLocks noGrp="1"/>
          </p:cNvSpPr>
          <p:nvPr>
            <p:ph type="title"/>
          </p:nvPr>
        </p:nvSpPr>
        <p:spPr/>
        <p:txBody>
          <a:bodyPr/>
          <a:lstStyle/>
          <a:p>
            <a:r>
              <a:rPr lang="de-DE" dirty="0" err="1"/>
              <a:t>Activities</a:t>
            </a:r>
            <a:r>
              <a:rPr lang="de-DE" dirty="0"/>
              <a:t> </a:t>
            </a:r>
            <a:r>
              <a:rPr lang="de-DE" dirty="0" err="1"/>
              <a:t>of</a:t>
            </a:r>
            <a:r>
              <a:rPr lang="de-DE" dirty="0"/>
              <a:t> </a:t>
            </a:r>
            <a:r>
              <a:rPr lang="de-DE" dirty="0" err="1"/>
              <a:t>Collaboration</a:t>
            </a:r>
            <a:r>
              <a:rPr lang="de-DE" dirty="0"/>
              <a:t> </a:t>
            </a:r>
            <a:r>
              <a:rPr lang="de-DE" dirty="0" err="1"/>
              <a:t>members</a:t>
            </a:r>
            <a:endParaRPr lang="de-DE" dirty="0"/>
          </a:p>
        </p:txBody>
      </p:sp>
      <p:sp>
        <p:nvSpPr>
          <p:cNvPr id="3" name="Foliennummernplatzhalter 2">
            <a:extLst>
              <a:ext uri="{FF2B5EF4-FFF2-40B4-BE49-F238E27FC236}">
                <a16:creationId xmlns:a16="http://schemas.microsoft.com/office/drawing/2014/main" id="{05CA2B4F-9666-4219-B810-C38025D6EA55}"/>
              </a:ext>
            </a:extLst>
          </p:cNvPr>
          <p:cNvSpPr>
            <a:spLocks noGrp="1"/>
          </p:cNvSpPr>
          <p:nvPr>
            <p:ph type="sldNum" sz="quarter" idx="8"/>
          </p:nvPr>
        </p:nvSpPr>
        <p:spPr/>
        <p:txBody>
          <a:bodyPr/>
          <a:lstStyle/>
          <a:p>
            <a:pPr lvl="0"/>
            <a:fld id="{710B8EA6-9440-4CBE-A916-9B1BC747F3F5}" type="slidenum">
              <a:rPr lang="de-DE" smtClean="0"/>
              <a:t>9</a:t>
            </a:fld>
            <a:endParaRPr lang="de-DE"/>
          </a:p>
        </p:txBody>
      </p:sp>
      <p:pic>
        <p:nvPicPr>
          <p:cNvPr id="5" name="Grafik 4">
            <a:extLst>
              <a:ext uri="{FF2B5EF4-FFF2-40B4-BE49-F238E27FC236}">
                <a16:creationId xmlns:a16="http://schemas.microsoft.com/office/drawing/2014/main" id="{4318B519-055E-4349-A2F5-88C98DD39D8F}"/>
              </a:ext>
            </a:extLst>
          </p:cNvPr>
          <p:cNvPicPr>
            <a:picLocks noChangeAspect="1"/>
          </p:cNvPicPr>
          <p:nvPr/>
        </p:nvPicPr>
        <p:blipFill>
          <a:blip r:embed="rId3"/>
          <a:stretch>
            <a:fillRect/>
          </a:stretch>
        </p:blipFill>
        <p:spPr>
          <a:xfrm>
            <a:off x="0" y="1879599"/>
            <a:ext cx="6121679" cy="4978401"/>
          </a:xfrm>
          <a:prstGeom prst="rect">
            <a:avLst/>
          </a:prstGeom>
        </p:spPr>
      </p:pic>
      <p:sp>
        <p:nvSpPr>
          <p:cNvPr id="10" name="Textfeld 9">
            <a:extLst>
              <a:ext uri="{FF2B5EF4-FFF2-40B4-BE49-F238E27FC236}">
                <a16:creationId xmlns:a16="http://schemas.microsoft.com/office/drawing/2014/main" id="{CD45D9B7-5571-465B-A90D-6B0874034DD5}"/>
              </a:ext>
            </a:extLst>
          </p:cNvPr>
          <p:cNvSpPr txBox="1"/>
          <p:nvPr/>
        </p:nvSpPr>
        <p:spPr>
          <a:xfrm>
            <a:off x="1741853" y="956269"/>
            <a:ext cx="2637972" cy="369332"/>
          </a:xfrm>
          <a:prstGeom prst="rect">
            <a:avLst/>
          </a:prstGeom>
          <a:noFill/>
        </p:spPr>
        <p:txBody>
          <a:bodyPr wrap="square">
            <a:spAutoFit/>
          </a:bodyPr>
          <a:lstStyle/>
          <a:p>
            <a:r>
              <a:rPr lang="de-DE" dirty="0"/>
              <a:t>Members per „</a:t>
            </a:r>
            <a:r>
              <a:rPr lang="de-DE" dirty="0" err="1"/>
              <a:t>Activitiy</a:t>
            </a:r>
            <a:r>
              <a:rPr lang="de-DE" dirty="0"/>
              <a:t>“</a:t>
            </a:r>
          </a:p>
        </p:txBody>
      </p:sp>
      <p:sp>
        <p:nvSpPr>
          <p:cNvPr id="11" name="Textfeld 10">
            <a:extLst>
              <a:ext uri="{FF2B5EF4-FFF2-40B4-BE49-F238E27FC236}">
                <a16:creationId xmlns:a16="http://schemas.microsoft.com/office/drawing/2014/main" id="{8F40445C-68BC-4446-8078-3C18A013CAA9}"/>
              </a:ext>
            </a:extLst>
          </p:cNvPr>
          <p:cNvSpPr txBox="1"/>
          <p:nvPr/>
        </p:nvSpPr>
        <p:spPr>
          <a:xfrm>
            <a:off x="8228393" y="1098760"/>
            <a:ext cx="2234674" cy="369332"/>
          </a:xfrm>
          <a:prstGeom prst="rect">
            <a:avLst/>
          </a:prstGeom>
          <a:noFill/>
        </p:spPr>
        <p:txBody>
          <a:bodyPr wrap="square">
            <a:spAutoFit/>
          </a:bodyPr>
          <a:lstStyle/>
          <a:p>
            <a:r>
              <a:rPr lang="de-DE" dirty="0"/>
              <a:t>FRTEs per „</a:t>
            </a:r>
            <a:r>
              <a:rPr lang="de-DE" dirty="0" err="1"/>
              <a:t>Activitiy</a:t>
            </a:r>
            <a:r>
              <a:rPr lang="de-DE" dirty="0"/>
              <a:t>“</a:t>
            </a:r>
          </a:p>
        </p:txBody>
      </p:sp>
      <p:sp>
        <p:nvSpPr>
          <p:cNvPr id="13" name="Textfeld 12">
            <a:extLst>
              <a:ext uri="{FF2B5EF4-FFF2-40B4-BE49-F238E27FC236}">
                <a16:creationId xmlns:a16="http://schemas.microsoft.com/office/drawing/2014/main" id="{B2743D41-AD9E-4791-8C1C-949E8B62C8EC}"/>
              </a:ext>
            </a:extLst>
          </p:cNvPr>
          <p:cNvSpPr txBox="1"/>
          <p:nvPr/>
        </p:nvSpPr>
        <p:spPr>
          <a:xfrm>
            <a:off x="2950028" y="4242189"/>
            <a:ext cx="983343" cy="461665"/>
          </a:xfrm>
          <a:prstGeom prst="rect">
            <a:avLst/>
          </a:prstGeom>
          <a:noFill/>
        </p:spPr>
        <p:txBody>
          <a:bodyPr wrap="square">
            <a:spAutoFit/>
          </a:bodyPr>
          <a:lstStyle/>
          <a:p>
            <a:r>
              <a:rPr lang="de-DE" sz="2400" b="1" dirty="0"/>
              <a:t>1786</a:t>
            </a:r>
          </a:p>
        </p:txBody>
      </p:sp>
      <p:sp>
        <p:nvSpPr>
          <p:cNvPr id="15" name="Textfeld 14">
            <a:extLst>
              <a:ext uri="{FF2B5EF4-FFF2-40B4-BE49-F238E27FC236}">
                <a16:creationId xmlns:a16="http://schemas.microsoft.com/office/drawing/2014/main" id="{30EDDA60-B4D4-476F-B246-866D006E7AC8}"/>
              </a:ext>
            </a:extLst>
          </p:cNvPr>
          <p:cNvSpPr txBox="1"/>
          <p:nvPr/>
        </p:nvSpPr>
        <p:spPr>
          <a:xfrm>
            <a:off x="9162886" y="4246208"/>
            <a:ext cx="1026886" cy="461665"/>
          </a:xfrm>
          <a:prstGeom prst="rect">
            <a:avLst/>
          </a:prstGeom>
          <a:noFill/>
        </p:spPr>
        <p:txBody>
          <a:bodyPr wrap="square">
            <a:spAutoFit/>
          </a:bodyPr>
          <a:lstStyle/>
          <a:p>
            <a:r>
              <a:rPr lang="de-DE" sz="2400" b="1" dirty="0"/>
              <a:t>480</a:t>
            </a:r>
          </a:p>
        </p:txBody>
      </p:sp>
      <p:sp>
        <p:nvSpPr>
          <p:cNvPr id="6" name="Textfeld 5">
            <a:extLst>
              <a:ext uri="{FF2B5EF4-FFF2-40B4-BE49-F238E27FC236}">
                <a16:creationId xmlns:a16="http://schemas.microsoft.com/office/drawing/2014/main" id="{401A38D7-6C34-48FB-87F6-87B44373A720}"/>
              </a:ext>
            </a:extLst>
          </p:cNvPr>
          <p:cNvSpPr txBox="1"/>
          <p:nvPr/>
        </p:nvSpPr>
        <p:spPr>
          <a:xfrm>
            <a:off x="5684029" y="6063242"/>
            <a:ext cx="2040540" cy="369332"/>
          </a:xfrm>
          <a:prstGeom prst="rect">
            <a:avLst/>
          </a:prstGeom>
          <a:noFill/>
        </p:spPr>
        <p:txBody>
          <a:bodyPr wrap="square">
            <a:spAutoFit/>
          </a:bodyPr>
          <a:lstStyle/>
          <a:p>
            <a:r>
              <a:rPr lang="de-DE" dirty="0">
                <a:sym typeface="Wingdings" panose="05000000000000000000" pitchFamily="2" charset="2"/>
              </a:rPr>
              <a:t>0.27FRTE/Member</a:t>
            </a:r>
            <a:endParaRPr lang="de-DE" dirty="0"/>
          </a:p>
        </p:txBody>
      </p:sp>
    </p:spTree>
    <p:extLst>
      <p:ext uri="{BB962C8B-B14F-4D97-AF65-F5344CB8AC3E}">
        <p14:creationId xmlns:p14="http://schemas.microsoft.com/office/powerpoint/2010/main" val="957469644"/>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_rels/theme7.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Standard">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Iapetus">
  <a:themeElements>
    <a:clrScheme name="Iapetus">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Iapetus">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Iapetus">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5.xml><?xml version="1.0" encoding="utf-8"?>
<a:theme xmlns:a="http://schemas.openxmlformats.org/drawingml/2006/main" name="1_Standard">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Iapetus">
  <a:themeElements>
    <a:clrScheme name="Iapetus">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Iapetus">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Iapetus">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8.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White">
  <a:themeElements>
    <a:clrScheme name="">
      <a:dk1>
        <a:srgbClr val="000000"/>
      </a:dk1>
      <a:lt1>
        <a:srgbClr val="FFFFFF"/>
      </a:lt1>
      <a:dk2>
        <a:srgbClr val="5E5E5E"/>
      </a:dk2>
      <a:lt2>
        <a:srgbClr val="D5D5D5"/>
      </a:lt2>
      <a:accent1>
        <a:srgbClr val="00A2FF"/>
      </a:accent1>
      <a:accent2>
        <a:srgbClr val="16E7CF"/>
      </a:accent2>
      <a:accent3>
        <a:srgbClr val="FFFFFF"/>
      </a:accent3>
      <a:accent4>
        <a:srgbClr val="000000"/>
      </a:accent4>
      <a:accent5>
        <a:srgbClr val="AACEFF"/>
      </a:accent5>
      <a:accent6>
        <a:srgbClr val="13D1BB"/>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a:ea typeface="Helvetica Neue"/>
        <a:cs typeface="Helvetica Neu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it-IT" altLang="it-IT" sz="3000" b="1" i="0" u="none" strike="noStrike" cap="none" normalizeH="0" baseline="0" smtClean="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miter lim="4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spAutoFit/>
      </a:bodyPr>
      <a:lstStyle>
        <a:defPPr marL="0" marR="0" indent="0" algn="ctr" defTabSz="825500" rtl="0" eaLnBrk="1" fontAlgn="base" latinLnBrk="0" hangingPunct="0">
          <a:lnSpc>
            <a:spcPct val="100000"/>
          </a:lnSpc>
          <a:spcBef>
            <a:spcPct val="0"/>
          </a:spcBef>
          <a:spcAft>
            <a:spcPct val="0"/>
          </a:spcAft>
          <a:buClrTx/>
          <a:buSzTx/>
          <a:buFontTx/>
          <a:buNone/>
          <a:tabLst/>
          <a:defRPr kumimoji="0" lang="it-IT" altLang="it-IT" sz="3000" b="1" i="0" u="none" strike="noStrike" cap="none" normalizeH="0" baseline="0" smtClean="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D64652F53E4D418AF4598F39F1AE0C" ma:contentTypeVersion="17" ma:contentTypeDescription="Create a new document." ma:contentTypeScope="" ma:versionID="7c3f46b0a157cb1d359e3f09303d7548">
  <xsd:schema xmlns:xsd="http://www.w3.org/2001/XMLSchema" xmlns:xs="http://www.w3.org/2001/XMLSchema" xmlns:p="http://schemas.microsoft.com/office/2006/metadata/properties" xmlns:ns2="e05aca6b-95ad-4d01-8dbe-05b192912a59" xmlns:ns3="539c4bab-24c6-48d6-805b-a44ad888d013" targetNamespace="http://schemas.microsoft.com/office/2006/metadata/properties" ma:root="true" ma:fieldsID="b1af040e48063a37475b5ab93c57dc77" ns2:_="" ns3:_="">
    <xsd:import namespace="e05aca6b-95ad-4d01-8dbe-05b192912a59"/>
    <xsd:import namespace="539c4bab-24c6-48d6-805b-a44ad888d01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5aca6b-95ad-4d01-8dbe-05b192912a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655b07b-e106-434b-8e42-295331486e40"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9c4bab-24c6-48d6-805b-a44ad888d01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96d73c4-600c-4750-b1a9-e8f5a5c35217}" ma:internalName="TaxCatchAll" ma:showField="CatchAllData" ma:web="539c4bab-24c6-48d6-805b-a44ad888d0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39c4bab-24c6-48d6-805b-a44ad888d013" xsi:nil="true"/>
    <lcf76f155ced4ddcb4097134ff3c332f xmlns="e05aca6b-95ad-4d01-8dbe-05b192912a5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15165E6-AC61-42BC-B3EC-D2082BCA25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5aca6b-95ad-4d01-8dbe-05b192912a59"/>
    <ds:schemaRef ds:uri="539c4bab-24c6-48d6-805b-a44ad888d0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F451F6-EEDB-45EF-BD4E-772FB18E3A86}">
  <ds:schemaRefs>
    <ds:schemaRef ds:uri="http://schemas.microsoft.com/sharepoint/v3/contenttype/forms"/>
  </ds:schemaRefs>
</ds:datastoreItem>
</file>

<file path=customXml/itemProps3.xml><?xml version="1.0" encoding="utf-8"?>
<ds:datastoreItem xmlns:ds="http://schemas.openxmlformats.org/officeDocument/2006/customXml" ds:itemID="{BD427450-AD85-442C-ADC0-C5B0B4A0AA33}">
  <ds:schemaRefs>
    <ds:schemaRef ds:uri="http://schemas.microsoft.com/office/2006/metadata/properties"/>
    <ds:schemaRef ds:uri="http://schemas.microsoft.com/office/infopath/2007/PartnerControls"/>
    <ds:schemaRef ds:uri="539c4bab-24c6-48d6-805b-a44ad888d013"/>
    <ds:schemaRef ds:uri="e05aca6b-95ad-4d01-8dbe-05b192912a59"/>
  </ds:schemaRefs>
</ds:datastoreItem>
</file>

<file path=docProps/app.xml><?xml version="1.0" encoding="utf-8"?>
<Properties xmlns="http://schemas.openxmlformats.org/officeDocument/2006/extended-properties" xmlns:vt="http://schemas.openxmlformats.org/officeDocument/2006/docPropsVTypes">
  <TotalTime>0</TotalTime>
  <Words>2179</Words>
  <Application>Microsoft Office PowerPoint</Application>
  <PresentationFormat>Breitbild</PresentationFormat>
  <Paragraphs>440</Paragraphs>
  <Slides>23</Slides>
  <Notes>10</Notes>
  <HiddenSlides>0</HiddenSlides>
  <MMClips>0</MMClips>
  <ScaleCrop>false</ScaleCrop>
  <HeadingPairs>
    <vt:vector size="6" baseType="variant">
      <vt:variant>
        <vt:lpstr>Verwendete Schriftarten</vt:lpstr>
      </vt:variant>
      <vt:variant>
        <vt:i4>25</vt:i4>
      </vt:variant>
      <vt:variant>
        <vt:lpstr>Design</vt:lpstr>
      </vt:variant>
      <vt:variant>
        <vt:i4>9</vt:i4>
      </vt:variant>
      <vt:variant>
        <vt:lpstr>Folientitel</vt:lpstr>
      </vt:variant>
      <vt:variant>
        <vt:i4>23</vt:i4>
      </vt:variant>
    </vt:vector>
  </HeadingPairs>
  <TitlesOfParts>
    <vt:vector size="57" baseType="lpstr">
      <vt:lpstr>Aptos</vt:lpstr>
      <vt:lpstr>Arial</vt:lpstr>
      <vt:lpstr>ArialMT</vt:lpstr>
      <vt:lpstr>Avenir-Book</vt:lpstr>
      <vt:lpstr>Calibri</vt:lpstr>
      <vt:lpstr>Calibri Light</vt:lpstr>
      <vt:lpstr>Calibri-Bold</vt:lpstr>
      <vt:lpstr>Consolas</vt:lpstr>
      <vt:lpstr>Corbel</vt:lpstr>
      <vt:lpstr>Courier New</vt:lpstr>
      <vt:lpstr>DejaVu Sans</vt:lpstr>
      <vt:lpstr>Gill Sans</vt:lpstr>
      <vt:lpstr>Gill Sans Light</vt:lpstr>
      <vt:lpstr>GreekC</vt:lpstr>
      <vt:lpstr>Helvetica Neue</vt:lpstr>
      <vt:lpstr>Helvetica Neue Light</vt:lpstr>
      <vt:lpstr>Helvetica Neue Medium</vt:lpstr>
      <vt:lpstr>Lucida Grande</vt:lpstr>
      <vt:lpstr>Nimbus Roman No9 L</vt:lpstr>
      <vt:lpstr>Nimbus Sans L</vt:lpstr>
      <vt:lpstr>Schibsted Grotesk Regular Regul</vt:lpstr>
      <vt:lpstr>Times New Roman</vt:lpstr>
      <vt:lpstr>Wingdings</vt:lpstr>
      <vt:lpstr>Wingdings 2</vt:lpstr>
      <vt:lpstr>Wingdings 3</vt:lpstr>
      <vt:lpstr>Simple Light</vt:lpstr>
      <vt:lpstr>Benutzerdefiniertes Design</vt:lpstr>
      <vt:lpstr>2_Standard</vt:lpstr>
      <vt:lpstr>1_Iapetus</vt:lpstr>
      <vt:lpstr>1_Standard</vt:lpstr>
      <vt:lpstr>Office</vt:lpstr>
      <vt:lpstr>Iapetus</vt:lpstr>
      <vt:lpstr>Default Theme</vt:lpstr>
      <vt:lpstr>White</vt:lpstr>
      <vt:lpstr>PowerPoint-Präsentation</vt:lpstr>
      <vt:lpstr>PowerPoint-Präsentation</vt:lpstr>
      <vt:lpstr>ET Collaboration Member‘s Affiliation Map</vt:lpstr>
      <vt:lpstr>ET Institutions Europe</vt:lpstr>
      <vt:lpstr>ET Collaboration growth curve</vt:lpstr>
      <vt:lpstr>Distribution of Members by Country (27.3.2025)</vt:lpstr>
      <vt:lpstr>ET Institutions</vt:lpstr>
      <vt:lpstr>SSB – The 9 Committees</vt:lpstr>
      <vt:lpstr>Activities of Collaboration members</vt:lpstr>
      <vt:lpstr>From the PBS to the Detector TDR</vt:lpstr>
      <vt:lpstr>Beam Tube Pre-TDR done by CERN (ET-PP Del.)</vt:lpstr>
      <vt:lpstr>ETO Task Force on detector layout</vt:lpstr>
      <vt:lpstr>ISB:  optical layouts</vt:lpstr>
      <vt:lpstr>2L Optical Layout update</vt:lpstr>
      <vt:lpstr>Detector layout  ET Infrastructure</vt:lpstr>
      <vt:lpstr>Observational Science Board (OSB)</vt:lpstr>
      <vt:lpstr>PowerPoint-Präsentation</vt:lpstr>
      <vt:lpstr>Blue Book available on archive</vt:lpstr>
      <vt:lpstr>OSB taskforce contributing to ETO optical layout</vt:lpstr>
      <vt:lpstr>SCB: Site Characterisation Board</vt:lpstr>
      <vt:lpstr>E-Infrastructure Board</vt:lpstr>
      <vt:lpstr>How to join the Collaboration: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Michele Punturo</dc:creator>
  <cp:lastModifiedBy>Harald Lueck</cp:lastModifiedBy>
  <cp:revision>474</cp:revision>
  <dcterms:created xsi:type="dcterms:W3CDTF">2024-06-14T16:54:15Z</dcterms:created>
  <dcterms:modified xsi:type="dcterms:W3CDTF">2025-03-28T11:28:24Z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0x0101002CD64652F53E4D418AF4598F39F1AE0C</vt:lpwstr>
  </property>
  <property fmtid="{D5CDD505-2E9C-101B-9397-08002B2CF9AE}" pid="3" name="MediaServiceImageTags">
    <vt:lpwstr/>
  </property>
</Properties>
</file>