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6"/>
  </p:notesMasterIdLst>
  <p:sldIdLst>
    <p:sldId id="256" r:id="rId2"/>
    <p:sldId id="258" r:id="rId3"/>
    <p:sldId id="286" r:id="rId4"/>
    <p:sldId id="262" r:id="rId5"/>
    <p:sldId id="299" r:id="rId6"/>
    <p:sldId id="295" r:id="rId7"/>
    <p:sldId id="300" r:id="rId8"/>
    <p:sldId id="263" r:id="rId9"/>
    <p:sldId id="306" r:id="rId10"/>
    <p:sldId id="283" r:id="rId11"/>
    <p:sldId id="303" r:id="rId12"/>
    <p:sldId id="293" r:id="rId13"/>
    <p:sldId id="279" r:id="rId14"/>
    <p:sldId id="266" r:id="rId15"/>
    <p:sldId id="290" r:id="rId16"/>
    <p:sldId id="268" r:id="rId17"/>
    <p:sldId id="298" r:id="rId18"/>
    <p:sldId id="292" r:id="rId19"/>
    <p:sldId id="280" r:id="rId20"/>
    <p:sldId id="271" r:id="rId21"/>
    <p:sldId id="277" r:id="rId22"/>
    <p:sldId id="301" r:id="rId23"/>
    <p:sldId id="261" r:id="rId24"/>
    <p:sldId id="264" r:id="rId25"/>
    <p:sldId id="296" r:id="rId26"/>
    <p:sldId id="287" r:id="rId27"/>
    <p:sldId id="294" r:id="rId28"/>
    <p:sldId id="288" r:id="rId29"/>
    <p:sldId id="289" r:id="rId30"/>
    <p:sldId id="265" r:id="rId31"/>
    <p:sldId id="267" r:id="rId32"/>
    <p:sldId id="304" r:id="rId33"/>
    <p:sldId id="269" r:id="rId34"/>
    <p:sldId id="30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717"/>
    <a:srgbClr val="0088B5"/>
    <a:srgbClr val="A0D6F0"/>
    <a:srgbClr val="6699FF"/>
    <a:srgbClr val="9999FF"/>
    <a:srgbClr val="007A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9CA613-FE52-47BC-BD6D-0F66D400F06A}" v="1683" dt="2025-03-14T09:25:11.1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90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han Slingerland" userId="652e16c03176f2fc" providerId="LiveId" clId="{219CA613-FE52-47BC-BD6D-0F66D400F06A}"/>
    <pc:docChg chg="undo redo custSel addSld delSld modSld sldOrd modMainMaster">
      <pc:chgData name="Nathan Slingerland" userId="652e16c03176f2fc" providerId="LiveId" clId="{219CA613-FE52-47BC-BD6D-0F66D400F06A}" dt="2025-03-14T10:33:40.934" v="20047"/>
      <pc:docMkLst>
        <pc:docMk/>
      </pc:docMkLst>
      <pc:sldChg chg="addSp delSp modSp mod setBg">
        <pc:chgData name="Nathan Slingerland" userId="652e16c03176f2fc" providerId="LiveId" clId="{219CA613-FE52-47BC-BD6D-0F66D400F06A}" dt="2025-03-13T17:25:49.141" v="16025" actId="20577"/>
        <pc:sldMkLst>
          <pc:docMk/>
          <pc:sldMk cId="2453925636" sldId="256"/>
        </pc:sldMkLst>
        <pc:spChg chg="mod">
          <ac:chgData name="Nathan Slingerland" userId="652e16c03176f2fc" providerId="LiveId" clId="{219CA613-FE52-47BC-BD6D-0F66D400F06A}" dt="2025-03-13T17:25:49.141" v="16025" actId="20577"/>
          <ac:spMkLst>
            <pc:docMk/>
            <pc:sldMk cId="2453925636" sldId="256"/>
            <ac:spMk id="2" creationId="{91D4C2AC-4CB5-5544-3524-5557890E8512}"/>
          </ac:spMkLst>
        </pc:spChg>
        <pc:spChg chg="mod">
          <ac:chgData name="Nathan Slingerland" userId="652e16c03176f2fc" providerId="LiveId" clId="{219CA613-FE52-47BC-BD6D-0F66D400F06A}" dt="2025-03-12T20:53:40.323" v="15114" actId="403"/>
          <ac:spMkLst>
            <pc:docMk/>
            <pc:sldMk cId="2453925636" sldId="256"/>
            <ac:spMk id="3" creationId="{9BA65C0B-63E5-4767-3AC6-EFFC87078004}"/>
          </ac:spMkLst>
        </pc:spChg>
        <pc:picChg chg="add ord">
          <ac:chgData name="Nathan Slingerland" userId="652e16c03176f2fc" providerId="LiveId" clId="{219CA613-FE52-47BC-BD6D-0F66D400F06A}" dt="2025-03-11T17:49:36.850" v="7305" actId="167"/>
          <ac:picMkLst>
            <pc:docMk/>
            <pc:sldMk cId="2453925636" sldId="256"/>
            <ac:picMk id="6" creationId="{B3A767ED-6DF9-0C86-E099-E80BB201ECD9}"/>
          </ac:picMkLst>
        </pc:picChg>
      </pc:sldChg>
      <pc:sldChg chg="modSp new del mod setBg">
        <pc:chgData name="Nathan Slingerland" userId="652e16c03176f2fc" providerId="LiveId" clId="{219CA613-FE52-47BC-BD6D-0F66D400F06A}" dt="2025-03-13T18:56:57.988" v="18448" actId="47"/>
        <pc:sldMkLst>
          <pc:docMk/>
          <pc:sldMk cId="355903135" sldId="257"/>
        </pc:sldMkLst>
        <pc:spChg chg="mod">
          <ac:chgData name="Nathan Slingerland" userId="652e16c03176f2fc" providerId="LiveId" clId="{219CA613-FE52-47BC-BD6D-0F66D400F06A}" dt="2025-03-13T18:56:49.739" v="18447" actId="20577"/>
          <ac:spMkLst>
            <pc:docMk/>
            <pc:sldMk cId="355903135" sldId="257"/>
            <ac:spMk id="3" creationId="{B75D249B-6734-7E98-B90E-7D14E703E1D8}"/>
          </ac:spMkLst>
        </pc:spChg>
        <pc:spChg chg="mod">
          <ac:chgData name="Nathan Slingerland" userId="652e16c03176f2fc" providerId="LiveId" clId="{219CA613-FE52-47BC-BD6D-0F66D400F06A}" dt="2025-03-13T11:58:43.801" v="15150" actId="207"/>
          <ac:spMkLst>
            <pc:docMk/>
            <pc:sldMk cId="355903135" sldId="257"/>
            <ac:spMk id="4" creationId="{B8A7E117-B982-DF66-F693-E134D5D77AB8}"/>
          </ac:spMkLst>
        </pc:spChg>
      </pc:sldChg>
      <pc:sldChg chg="addSp delSp modSp new mod ord">
        <pc:chgData name="Nathan Slingerland" userId="652e16c03176f2fc" providerId="LiveId" clId="{219CA613-FE52-47BC-BD6D-0F66D400F06A}" dt="2025-03-14T09:25:34.816" v="20014" actId="14100"/>
        <pc:sldMkLst>
          <pc:docMk/>
          <pc:sldMk cId="3690508814" sldId="258"/>
        </pc:sldMkLst>
        <pc:spChg chg="mod">
          <ac:chgData name="Nathan Slingerland" userId="652e16c03176f2fc" providerId="LiveId" clId="{219CA613-FE52-47BC-BD6D-0F66D400F06A}" dt="2025-03-12T12:59:56.094" v="11524" actId="790"/>
          <ac:spMkLst>
            <pc:docMk/>
            <pc:sldMk cId="3690508814" sldId="258"/>
            <ac:spMk id="2" creationId="{5AFCD9BA-ACBB-B9A6-1B04-3D4805152991}"/>
          </ac:spMkLst>
        </pc:spChg>
        <pc:spChg chg="add del mod">
          <ac:chgData name="Nathan Slingerland" userId="652e16c03176f2fc" providerId="LiveId" clId="{219CA613-FE52-47BC-BD6D-0F66D400F06A}" dt="2025-03-14T09:24:33.863" v="19997" actId="6549"/>
          <ac:spMkLst>
            <pc:docMk/>
            <pc:sldMk cId="3690508814" sldId="258"/>
            <ac:spMk id="3" creationId="{8B88BEB5-713B-91E8-D30F-B8DE0AD78AAD}"/>
          </ac:spMkLst>
        </pc:spChg>
        <pc:spChg chg="mod">
          <ac:chgData name="Nathan Slingerland" userId="652e16c03176f2fc" providerId="LiveId" clId="{219CA613-FE52-47BC-BD6D-0F66D400F06A}" dt="2025-03-13T11:58:59.545" v="15153" actId="207"/>
          <ac:spMkLst>
            <pc:docMk/>
            <pc:sldMk cId="3690508814" sldId="258"/>
            <ac:spMk id="4" creationId="{77F77877-299F-A0B0-A252-B601A6A662CC}"/>
          </ac:spMkLst>
        </pc:spChg>
        <pc:spChg chg="add mod">
          <ac:chgData name="Nathan Slingerland" userId="652e16c03176f2fc" providerId="LiveId" clId="{219CA613-FE52-47BC-BD6D-0F66D400F06A}" dt="2025-03-14T09:25:23.115" v="20010" actId="1076"/>
          <ac:spMkLst>
            <pc:docMk/>
            <pc:sldMk cId="3690508814" sldId="258"/>
            <ac:spMk id="7" creationId="{1E0ACAFF-8853-B405-3E79-285D6DAE4FCF}"/>
          </ac:spMkLst>
        </pc:spChg>
        <pc:picChg chg="add mod ord">
          <ac:chgData name="Nathan Slingerland" userId="652e16c03176f2fc" providerId="LiveId" clId="{219CA613-FE52-47BC-BD6D-0F66D400F06A}" dt="2025-03-13T20:26:02.096" v="18814" actId="14100"/>
          <ac:picMkLst>
            <pc:docMk/>
            <pc:sldMk cId="3690508814" sldId="258"/>
            <ac:picMk id="5" creationId="{46D718E0-0169-40ED-EFF4-8DE00BC45C50}"/>
          </ac:picMkLst>
        </pc:picChg>
        <pc:cxnChg chg="add mod">
          <ac:chgData name="Nathan Slingerland" userId="652e16c03176f2fc" providerId="LiveId" clId="{219CA613-FE52-47BC-BD6D-0F66D400F06A}" dt="2025-03-14T09:25:34.816" v="20014" actId="14100"/>
          <ac:cxnSpMkLst>
            <pc:docMk/>
            <pc:sldMk cId="3690508814" sldId="258"/>
            <ac:cxnSpMk id="6" creationId="{D4982306-149D-6A34-FD9B-2B216741DB70}"/>
          </ac:cxnSpMkLst>
        </pc:cxnChg>
        <pc:cxnChg chg="add mod">
          <ac:chgData name="Nathan Slingerland" userId="652e16c03176f2fc" providerId="LiveId" clId="{219CA613-FE52-47BC-BD6D-0F66D400F06A}" dt="2025-03-14T09:25:30.629" v="20013" actId="14100"/>
          <ac:cxnSpMkLst>
            <pc:docMk/>
            <pc:sldMk cId="3690508814" sldId="258"/>
            <ac:cxnSpMk id="11" creationId="{E6F45012-F6B4-A890-F3F2-82B02D425A4B}"/>
          </ac:cxnSpMkLst>
        </pc:cxnChg>
      </pc:sldChg>
      <pc:sldChg chg="modSp new del mod">
        <pc:chgData name="Nathan Slingerland" userId="652e16c03176f2fc" providerId="LiveId" clId="{219CA613-FE52-47BC-BD6D-0F66D400F06A}" dt="2025-03-13T18:57:14.315" v="18449" actId="47"/>
        <pc:sldMkLst>
          <pc:docMk/>
          <pc:sldMk cId="3923436804" sldId="259"/>
        </pc:sldMkLst>
        <pc:spChg chg="mod">
          <ac:chgData name="Nathan Slingerland" userId="652e16c03176f2fc" providerId="LiveId" clId="{219CA613-FE52-47BC-BD6D-0F66D400F06A}" dt="2025-03-13T11:59:11.275" v="15155" actId="403"/>
          <ac:spMkLst>
            <pc:docMk/>
            <pc:sldMk cId="3923436804" sldId="259"/>
            <ac:spMk id="4" creationId="{80ECA141-062C-BC18-3488-DBECD2BF63AD}"/>
          </ac:spMkLst>
        </pc:spChg>
      </pc:sldChg>
      <pc:sldChg chg="addSp delSp modSp new del mod">
        <pc:chgData name="Nathan Slingerland" userId="652e16c03176f2fc" providerId="LiveId" clId="{219CA613-FE52-47BC-BD6D-0F66D400F06A}" dt="2025-03-13T18:31:34.270" v="18017" actId="47"/>
        <pc:sldMkLst>
          <pc:docMk/>
          <pc:sldMk cId="773636559" sldId="260"/>
        </pc:sldMkLst>
        <pc:spChg chg="mod">
          <ac:chgData name="Nathan Slingerland" userId="652e16c03176f2fc" providerId="LiveId" clId="{219CA613-FE52-47BC-BD6D-0F66D400F06A}" dt="2025-03-13T17:50:19.924" v="16496" actId="20577"/>
          <ac:spMkLst>
            <pc:docMk/>
            <pc:sldMk cId="773636559" sldId="260"/>
            <ac:spMk id="3" creationId="{9F42530D-CAAD-40C0-F14B-940DB5192189}"/>
          </ac:spMkLst>
        </pc:spChg>
        <pc:spChg chg="mod">
          <ac:chgData name="Nathan Slingerland" userId="652e16c03176f2fc" providerId="LiveId" clId="{219CA613-FE52-47BC-BD6D-0F66D400F06A}" dt="2025-03-13T11:59:20.294" v="15157" actId="403"/>
          <ac:spMkLst>
            <pc:docMk/>
            <pc:sldMk cId="773636559" sldId="260"/>
            <ac:spMk id="4" creationId="{1F9E7317-F49B-79A3-1EF3-773EB05C9F84}"/>
          </ac:spMkLst>
        </pc:spChg>
      </pc:sldChg>
      <pc:sldChg chg="addSp delSp modSp new mod ord">
        <pc:chgData name="Nathan Slingerland" userId="652e16c03176f2fc" providerId="LiveId" clId="{219CA613-FE52-47BC-BD6D-0F66D400F06A}" dt="2025-03-13T17:24:35.221" v="15879"/>
        <pc:sldMkLst>
          <pc:docMk/>
          <pc:sldMk cId="179423896" sldId="261"/>
        </pc:sldMkLst>
        <pc:spChg chg="mod">
          <ac:chgData name="Nathan Slingerland" userId="652e16c03176f2fc" providerId="LiveId" clId="{219CA613-FE52-47BC-BD6D-0F66D400F06A}" dt="2025-03-12T14:36:14.475" v="13275" actId="207"/>
          <ac:spMkLst>
            <pc:docMk/>
            <pc:sldMk cId="179423896" sldId="261"/>
            <ac:spMk id="2" creationId="{8DECA54F-7D61-C9E6-EABD-C5624FB3F6FD}"/>
          </ac:spMkLst>
        </pc:spChg>
        <pc:spChg chg="mod">
          <ac:chgData name="Nathan Slingerland" userId="652e16c03176f2fc" providerId="LiveId" clId="{219CA613-FE52-47BC-BD6D-0F66D400F06A}" dt="2025-03-12T14:36:00.639" v="13273" actId="207"/>
          <ac:spMkLst>
            <pc:docMk/>
            <pc:sldMk cId="179423896" sldId="261"/>
            <ac:spMk id="3" creationId="{9AB346B0-E684-1090-BE83-A5E595EF3958}"/>
          </ac:spMkLst>
        </pc:spChg>
        <pc:spChg chg="mod">
          <ac:chgData name="Nathan Slingerland" userId="652e16c03176f2fc" providerId="LiveId" clId="{219CA613-FE52-47BC-BD6D-0F66D400F06A}" dt="2025-03-13T12:00:13.711" v="15166" actId="207"/>
          <ac:spMkLst>
            <pc:docMk/>
            <pc:sldMk cId="179423896" sldId="261"/>
            <ac:spMk id="4" creationId="{309C416A-3C7A-831B-8B3D-E52A9F3325A2}"/>
          </ac:spMkLst>
        </pc:spChg>
        <pc:spChg chg="add mod ord">
          <ac:chgData name="Nathan Slingerland" userId="652e16c03176f2fc" providerId="LiveId" clId="{219CA613-FE52-47BC-BD6D-0F66D400F06A}" dt="2025-03-13T11:59:35.794" v="15158" actId="171"/>
          <ac:spMkLst>
            <pc:docMk/>
            <pc:sldMk cId="179423896" sldId="261"/>
            <ac:spMk id="7" creationId="{ED9F81BC-BE9D-8990-BEE5-55044A76337F}"/>
          </ac:spMkLst>
        </pc:spChg>
        <pc:spChg chg="add mod">
          <ac:chgData name="Nathan Slingerland" userId="652e16c03176f2fc" providerId="LiveId" clId="{219CA613-FE52-47BC-BD6D-0F66D400F06A}" dt="2025-03-12T15:22:21.083" v="14038" actId="207"/>
          <ac:spMkLst>
            <pc:docMk/>
            <pc:sldMk cId="179423896" sldId="261"/>
            <ac:spMk id="10" creationId="{52561912-93CE-A393-5F85-9C0E299DFA60}"/>
          </ac:spMkLst>
        </pc:spChg>
        <pc:picChg chg="add mod ord">
          <ac:chgData name="Nathan Slingerland" userId="652e16c03176f2fc" providerId="LiveId" clId="{219CA613-FE52-47BC-BD6D-0F66D400F06A}" dt="2025-03-13T11:59:50.450" v="15162" actId="1076"/>
          <ac:picMkLst>
            <pc:docMk/>
            <pc:sldMk cId="179423896" sldId="261"/>
            <ac:picMk id="6" creationId="{A9C76E73-E8CC-4FB4-B7CA-3EBED2041CBC}"/>
          </ac:picMkLst>
        </pc:picChg>
        <pc:picChg chg="add mod ord">
          <ac:chgData name="Nathan Slingerland" userId="652e16c03176f2fc" providerId="LiveId" clId="{219CA613-FE52-47BC-BD6D-0F66D400F06A}" dt="2025-03-11T18:59:43.619" v="8608" actId="1076"/>
          <ac:picMkLst>
            <pc:docMk/>
            <pc:sldMk cId="179423896" sldId="261"/>
            <ac:picMk id="9" creationId="{5118FC02-F31A-5F27-735C-0CF9DB16451E}"/>
          </ac:picMkLst>
        </pc:picChg>
      </pc:sldChg>
      <pc:sldChg chg="addSp delSp modSp new mod ord">
        <pc:chgData name="Nathan Slingerland" userId="652e16c03176f2fc" providerId="LiveId" clId="{219CA613-FE52-47BC-BD6D-0F66D400F06A}" dt="2025-03-13T20:26:47.512" v="18821" actId="14100"/>
        <pc:sldMkLst>
          <pc:docMk/>
          <pc:sldMk cId="1990376021" sldId="262"/>
        </pc:sldMkLst>
        <pc:spChg chg="mod">
          <ac:chgData name="Nathan Slingerland" userId="652e16c03176f2fc" providerId="LiveId" clId="{219CA613-FE52-47BC-BD6D-0F66D400F06A}" dt="2025-03-13T20:26:47.512" v="18821" actId="14100"/>
          <ac:spMkLst>
            <pc:docMk/>
            <pc:sldMk cId="1990376021" sldId="262"/>
            <ac:spMk id="2" creationId="{D8524752-49E9-8C56-7869-52E6F72F2F87}"/>
          </ac:spMkLst>
        </pc:spChg>
        <pc:spChg chg="mod">
          <ac:chgData name="Nathan Slingerland" userId="652e16c03176f2fc" providerId="LiveId" clId="{219CA613-FE52-47BC-BD6D-0F66D400F06A}" dt="2025-03-13T17:49:43.447" v="16486" actId="1076"/>
          <ac:spMkLst>
            <pc:docMk/>
            <pc:sldMk cId="1990376021" sldId="262"/>
            <ac:spMk id="3" creationId="{9AE113BA-6791-7CBD-95AF-2124B46512F0}"/>
          </ac:spMkLst>
        </pc:spChg>
        <pc:spChg chg="mod">
          <ac:chgData name="Nathan Slingerland" userId="652e16c03176f2fc" providerId="LiveId" clId="{219CA613-FE52-47BC-BD6D-0F66D400F06A}" dt="2025-03-13T12:00:26.329" v="15168" actId="403"/>
          <ac:spMkLst>
            <pc:docMk/>
            <pc:sldMk cId="1990376021" sldId="262"/>
            <ac:spMk id="4" creationId="{15647C02-3103-EAA1-423E-D6E4002C70D3}"/>
          </ac:spMkLst>
        </pc:spChg>
        <pc:spChg chg="add mod">
          <ac:chgData name="Nathan Slingerland" userId="652e16c03176f2fc" providerId="LiveId" clId="{219CA613-FE52-47BC-BD6D-0F66D400F06A}" dt="2025-03-13T17:48:19.967" v="16471" actId="1076"/>
          <ac:spMkLst>
            <pc:docMk/>
            <pc:sldMk cId="1990376021" sldId="262"/>
            <ac:spMk id="7" creationId="{CDFB5959-0F28-9C06-A2EC-41BB5BE4C1DE}"/>
          </ac:spMkLst>
        </pc:spChg>
        <pc:spChg chg="add mod">
          <ac:chgData name="Nathan Slingerland" userId="652e16c03176f2fc" providerId="LiveId" clId="{219CA613-FE52-47BC-BD6D-0F66D400F06A}" dt="2025-03-13T17:48:12.530" v="16469" actId="1076"/>
          <ac:spMkLst>
            <pc:docMk/>
            <pc:sldMk cId="1990376021" sldId="262"/>
            <ac:spMk id="8" creationId="{51723AF1-F612-AD73-FCB7-454535D25019}"/>
          </ac:spMkLst>
        </pc:spChg>
        <pc:spChg chg="add mod">
          <ac:chgData name="Nathan Slingerland" userId="652e16c03176f2fc" providerId="LiveId" clId="{219CA613-FE52-47BC-BD6D-0F66D400F06A}" dt="2025-03-13T17:48:15.717" v="16470" actId="1076"/>
          <ac:spMkLst>
            <pc:docMk/>
            <pc:sldMk cId="1990376021" sldId="262"/>
            <ac:spMk id="9" creationId="{C9B35606-259A-9301-6A75-C4149482C989}"/>
          </ac:spMkLst>
        </pc:spChg>
        <pc:spChg chg="add del mod">
          <ac:chgData name="Nathan Slingerland" userId="652e16c03176f2fc" providerId="LiveId" clId="{219CA613-FE52-47BC-BD6D-0F66D400F06A}" dt="2025-03-13T17:35:02.338" v="16204" actId="478"/>
          <ac:spMkLst>
            <pc:docMk/>
            <pc:sldMk cId="1990376021" sldId="262"/>
            <ac:spMk id="10" creationId="{F22323B5-249A-86E8-AE6D-68080A507969}"/>
          </ac:spMkLst>
        </pc:spChg>
        <pc:spChg chg="add mod">
          <ac:chgData name="Nathan Slingerland" userId="652e16c03176f2fc" providerId="LiveId" clId="{219CA613-FE52-47BC-BD6D-0F66D400F06A}" dt="2025-03-13T17:48:24.262" v="16472" actId="1076"/>
          <ac:spMkLst>
            <pc:docMk/>
            <pc:sldMk cId="1990376021" sldId="262"/>
            <ac:spMk id="11" creationId="{5E24DC30-3BC1-7995-24C0-7D3E12BB4D38}"/>
          </ac:spMkLst>
        </pc:spChg>
        <pc:spChg chg="add del">
          <ac:chgData name="Nathan Slingerland" userId="652e16c03176f2fc" providerId="LiveId" clId="{219CA613-FE52-47BC-BD6D-0F66D400F06A}" dt="2025-03-13T17:41:24.328" v="16376" actId="478"/>
          <ac:spMkLst>
            <pc:docMk/>
            <pc:sldMk cId="1990376021" sldId="262"/>
            <ac:spMk id="15" creationId="{3D55DCCA-3424-1512-0338-DF4C8A926608}"/>
          </ac:spMkLst>
        </pc:spChg>
        <pc:spChg chg="add mod">
          <ac:chgData name="Nathan Slingerland" userId="652e16c03176f2fc" providerId="LiveId" clId="{219CA613-FE52-47BC-BD6D-0F66D400F06A}" dt="2025-03-13T17:48:38.025" v="16475" actId="164"/>
          <ac:spMkLst>
            <pc:docMk/>
            <pc:sldMk cId="1990376021" sldId="262"/>
            <ac:spMk id="16" creationId="{8E853CA2-AB15-BBC3-BC57-88D77A25E011}"/>
          </ac:spMkLst>
        </pc:spChg>
        <pc:spChg chg="add mod">
          <ac:chgData name="Nathan Slingerland" userId="652e16c03176f2fc" providerId="LiveId" clId="{219CA613-FE52-47BC-BD6D-0F66D400F06A}" dt="2025-03-13T17:48:38.025" v="16475" actId="164"/>
          <ac:spMkLst>
            <pc:docMk/>
            <pc:sldMk cId="1990376021" sldId="262"/>
            <ac:spMk id="17" creationId="{2D7C7567-A4FF-A240-9DA6-191B0B3B4D24}"/>
          </ac:spMkLst>
        </pc:spChg>
        <pc:spChg chg="add mod">
          <ac:chgData name="Nathan Slingerland" userId="652e16c03176f2fc" providerId="LiveId" clId="{219CA613-FE52-47BC-BD6D-0F66D400F06A}" dt="2025-03-13T17:49:17.778" v="16485" actId="1076"/>
          <ac:spMkLst>
            <pc:docMk/>
            <pc:sldMk cId="1990376021" sldId="262"/>
            <ac:spMk id="18" creationId="{C3074EA6-EE32-1372-5EAF-4A9135AB4933}"/>
          </ac:spMkLst>
        </pc:spChg>
        <pc:spChg chg="add mod">
          <ac:chgData name="Nathan Slingerland" userId="652e16c03176f2fc" providerId="LiveId" clId="{219CA613-FE52-47BC-BD6D-0F66D400F06A}" dt="2025-03-13T17:47:25.511" v="16452"/>
          <ac:spMkLst>
            <pc:docMk/>
            <pc:sldMk cId="1990376021" sldId="262"/>
            <ac:spMk id="19" creationId="{47E4B315-5486-A7D4-7895-536740906833}"/>
          </ac:spMkLst>
        </pc:spChg>
        <pc:grpChg chg="add mod">
          <ac:chgData name="Nathan Slingerland" userId="652e16c03176f2fc" providerId="LiveId" clId="{219CA613-FE52-47BC-BD6D-0F66D400F06A}" dt="2025-03-13T17:48:38.025" v="16475" actId="164"/>
          <ac:grpSpMkLst>
            <pc:docMk/>
            <pc:sldMk cId="1990376021" sldId="262"/>
            <ac:grpSpMk id="12" creationId="{DB8A197B-2F9F-51BE-9CA5-F1422D5DD270}"/>
          </ac:grpSpMkLst>
        </pc:grpChg>
        <pc:grpChg chg="add mod">
          <ac:chgData name="Nathan Slingerland" userId="652e16c03176f2fc" providerId="LiveId" clId="{219CA613-FE52-47BC-BD6D-0F66D400F06A}" dt="2025-03-13T17:48:40.290" v="16477" actId="1076"/>
          <ac:grpSpMkLst>
            <pc:docMk/>
            <pc:sldMk cId="1990376021" sldId="262"/>
            <ac:grpSpMk id="22" creationId="{50EF625B-FAA9-66D0-FC22-798A75030E6C}"/>
          </ac:grpSpMkLst>
        </pc:grpChg>
        <pc:picChg chg="add del mod">
          <ac:chgData name="Nathan Slingerland" userId="652e16c03176f2fc" providerId="LiveId" clId="{219CA613-FE52-47BC-BD6D-0F66D400F06A}" dt="2025-03-13T17:47:23.152" v="16451" actId="478"/>
          <ac:picMkLst>
            <pc:docMk/>
            <pc:sldMk cId="1990376021" sldId="262"/>
            <ac:picMk id="6" creationId="{D4D73429-D81F-D804-EB6A-ED6222F4C71B}"/>
          </ac:picMkLst>
        </pc:picChg>
        <pc:picChg chg="add mod">
          <ac:chgData name="Nathan Slingerland" userId="652e16c03176f2fc" providerId="LiveId" clId="{219CA613-FE52-47BC-BD6D-0F66D400F06A}" dt="2025-03-13T17:40:26.271" v="16366" actId="14100"/>
          <ac:picMkLst>
            <pc:docMk/>
            <pc:sldMk cId="1990376021" sldId="262"/>
            <ac:picMk id="13" creationId="{7EA38485-06B3-432F-9A01-314C3C677C09}"/>
          </ac:picMkLst>
        </pc:picChg>
        <pc:picChg chg="add mod ord">
          <ac:chgData name="Nathan Slingerland" userId="652e16c03176f2fc" providerId="LiveId" clId="{219CA613-FE52-47BC-BD6D-0F66D400F06A}" dt="2025-03-13T17:48:38.025" v="16475" actId="164"/>
          <ac:picMkLst>
            <pc:docMk/>
            <pc:sldMk cId="1990376021" sldId="262"/>
            <ac:picMk id="21" creationId="{17EED9BD-CF22-1A57-B54B-7C4738A7EA15}"/>
          </ac:picMkLst>
        </pc:picChg>
      </pc:sldChg>
      <pc:sldChg chg="addSp delSp modSp new mod ord">
        <pc:chgData name="Nathan Slingerland" userId="652e16c03176f2fc" providerId="LiveId" clId="{219CA613-FE52-47BC-BD6D-0F66D400F06A}" dt="2025-03-14T09:08:09.294" v="19809" actId="21"/>
        <pc:sldMkLst>
          <pc:docMk/>
          <pc:sldMk cId="1529250780" sldId="263"/>
        </pc:sldMkLst>
        <pc:spChg chg="mod">
          <ac:chgData name="Nathan Slingerland" userId="652e16c03176f2fc" providerId="LiveId" clId="{219CA613-FE52-47BC-BD6D-0F66D400F06A}" dt="2025-03-13T18:55:08.007" v="18401" actId="1076"/>
          <ac:spMkLst>
            <pc:docMk/>
            <pc:sldMk cId="1529250780" sldId="263"/>
            <ac:spMk id="2" creationId="{D1887170-1031-455C-83DD-2B255F5185DB}"/>
          </ac:spMkLst>
        </pc:spChg>
        <pc:spChg chg="mod">
          <ac:chgData name="Nathan Slingerland" userId="652e16c03176f2fc" providerId="LiveId" clId="{219CA613-FE52-47BC-BD6D-0F66D400F06A}" dt="2025-03-14T09:07:31.981" v="19789" actId="21"/>
          <ac:spMkLst>
            <pc:docMk/>
            <pc:sldMk cId="1529250780" sldId="263"/>
            <ac:spMk id="3" creationId="{8DF93B44-C8A1-A3BE-7B68-FE7885F28E64}"/>
          </ac:spMkLst>
        </pc:spChg>
        <pc:spChg chg="mod">
          <ac:chgData name="Nathan Slingerland" userId="652e16c03176f2fc" providerId="LiveId" clId="{219CA613-FE52-47BC-BD6D-0F66D400F06A}" dt="2025-03-13T20:54:36.870" v="19088" actId="1076"/>
          <ac:spMkLst>
            <pc:docMk/>
            <pc:sldMk cId="1529250780" sldId="263"/>
            <ac:spMk id="4" creationId="{EB727440-089B-56E9-2C02-4952A2F1CCCC}"/>
          </ac:spMkLst>
        </pc:spChg>
        <pc:spChg chg="add del mod">
          <ac:chgData name="Nathan Slingerland" userId="652e16c03176f2fc" providerId="LiveId" clId="{219CA613-FE52-47BC-BD6D-0F66D400F06A}" dt="2025-03-14T09:08:08.029" v="19808" actId="478"/>
          <ac:spMkLst>
            <pc:docMk/>
            <pc:sldMk cId="1529250780" sldId="263"/>
            <ac:spMk id="5" creationId="{CC0733DC-D20F-C029-EB26-0BC9A8067210}"/>
          </ac:spMkLst>
        </pc:spChg>
        <pc:spChg chg="add del mod">
          <ac:chgData name="Nathan Slingerland" userId="652e16c03176f2fc" providerId="LiveId" clId="{219CA613-FE52-47BC-BD6D-0F66D400F06A}" dt="2025-03-14T09:08:09.294" v="19809" actId="21"/>
          <ac:spMkLst>
            <pc:docMk/>
            <pc:sldMk cId="1529250780" sldId="263"/>
            <ac:spMk id="6" creationId="{4CB930BD-7305-3E4F-7612-FC3776DB8568}"/>
          </ac:spMkLst>
        </pc:spChg>
        <pc:spChg chg="add del mod">
          <ac:chgData name="Nathan Slingerland" userId="652e16c03176f2fc" providerId="LiveId" clId="{219CA613-FE52-47BC-BD6D-0F66D400F06A}" dt="2025-03-14T09:08:07.050" v="19807" actId="478"/>
          <ac:spMkLst>
            <pc:docMk/>
            <pc:sldMk cId="1529250780" sldId="263"/>
            <ac:spMk id="7" creationId="{40830747-588C-BB78-B8A6-6B3298C5B104}"/>
          </ac:spMkLst>
        </pc:spChg>
        <pc:picChg chg="add mod">
          <ac:chgData name="Nathan Slingerland" userId="652e16c03176f2fc" providerId="LiveId" clId="{219CA613-FE52-47BC-BD6D-0F66D400F06A}" dt="2025-03-14T09:05:17.510" v="19724" actId="167"/>
          <ac:picMkLst>
            <pc:docMk/>
            <pc:sldMk cId="1529250780" sldId="263"/>
            <ac:picMk id="2054" creationId="{9C26DA3F-D41E-3E7F-67A7-D94A599C3F7C}"/>
          </ac:picMkLst>
        </pc:picChg>
      </pc:sldChg>
      <pc:sldChg chg="addSp delSp modSp new mod ord setBg">
        <pc:chgData name="Nathan Slingerland" userId="652e16c03176f2fc" providerId="LiveId" clId="{219CA613-FE52-47BC-BD6D-0F66D400F06A}" dt="2025-03-13T17:25:28.989" v="16001"/>
        <pc:sldMkLst>
          <pc:docMk/>
          <pc:sldMk cId="2381386128" sldId="264"/>
        </pc:sldMkLst>
        <pc:spChg chg="mod">
          <ac:chgData name="Nathan Slingerland" userId="652e16c03176f2fc" providerId="LiveId" clId="{219CA613-FE52-47BC-BD6D-0F66D400F06A}" dt="2025-03-12T12:59:56.094" v="11524" actId="790"/>
          <ac:spMkLst>
            <pc:docMk/>
            <pc:sldMk cId="2381386128" sldId="264"/>
            <ac:spMk id="2" creationId="{05409982-56B5-590B-DB67-F9E46E931BBF}"/>
          </ac:spMkLst>
        </pc:spChg>
        <pc:spChg chg="mod">
          <ac:chgData name="Nathan Slingerland" userId="652e16c03176f2fc" providerId="LiveId" clId="{219CA613-FE52-47BC-BD6D-0F66D400F06A}" dt="2025-03-12T12:59:56.094" v="11524" actId="790"/>
          <ac:spMkLst>
            <pc:docMk/>
            <pc:sldMk cId="2381386128" sldId="264"/>
            <ac:spMk id="3" creationId="{569664A6-5AA5-A57F-4A29-AF3E45ED9ECC}"/>
          </ac:spMkLst>
        </pc:spChg>
        <pc:spChg chg="mod">
          <ac:chgData name="Nathan Slingerland" userId="652e16c03176f2fc" providerId="LiveId" clId="{219CA613-FE52-47BC-BD6D-0F66D400F06A}" dt="2025-03-13T12:04:46.290" v="15222" actId="403"/>
          <ac:spMkLst>
            <pc:docMk/>
            <pc:sldMk cId="2381386128" sldId="264"/>
            <ac:spMk id="4" creationId="{EE57F613-8B7C-3D91-8AF7-B7AA792F7DC6}"/>
          </ac:spMkLst>
        </pc:spChg>
        <pc:spChg chg="add mod">
          <ac:chgData name="Nathan Slingerland" userId="652e16c03176f2fc" providerId="LiveId" clId="{219CA613-FE52-47BC-BD6D-0F66D400F06A}" dt="2025-03-12T12:59:56.094" v="11524" actId="790"/>
          <ac:spMkLst>
            <pc:docMk/>
            <pc:sldMk cId="2381386128" sldId="264"/>
            <ac:spMk id="6" creationId="{C280C44A-E9EF-DE31-A6C8-8AA811C75962}"/>
          </ac:spMkLst>
        </pc:spChg>
        <pc:spChg chg="add mod">
          <ac:chgData name="Nathan Slingerland" userId="652e16c03176f2fc" providerId="LiveId" clId="{219CA613-FE52-47BC-BD6D-0F66D400F06A}" dt="2025-03-12T12:59:56.094" v="11524" actId="790"/>
          <ac:spMkLst>
            <pc:docMk/>
            <pc:sldMk cId="2381386128" sldId="264"/>
            <ac:spMk id="1035" creationId="{F944E337-3E5D-4A1F-A5A1-2057F25B8A7B}"/>
          </ac:spMkLst>
        </pc:spChg>
        <pc:spChg chg="add mod">
          <ac:chgData name="Nathan Slingerland" userId="652e16c03176f2fc" providerId="LiveId" clId="{219CA613-FE52-47BC-BD6D-0F66D400F06A}" dt="2025-03-12T12:59:56.094" v="11524" actId="790"/>
          <ac:spMkLst>
            <pc:docMk/>
            <pc:sldMk cId="2381386128" sldId="264"/>
            <ac:spMk id="1038" creationId="{4DA50D69-7CF7-4844-B844-A2B821C77F24}"/>
          </ac:spMkLst>
        </pc:spChg>
        <pc:picChg chg="add mod ord">
          <ac:chgData name="Nathan Slingerland" userId="652e16c03176f2fc" providerId="LiveId" clId="{219CA613-FE52-47BC-BD6D-0F66D400F06A}" dt="2025-03-12T12:15:52.067" v="10150" actId="27614"/>
          <ac:picMkLst>
            <pc:docMk/>
            <pc:sldMk cId="2381386128" sldId="264"/>
            <ac:picMk id="1032" creationId="{39BDC8D4-76D4-4083-D99D-503DC1B5AC05}"/>
          </ac:picMkLst>
        </pc:picChg>
      </pc:sldChg>
      <pc:sldChg chg="modSp new mod ord">
        <pc:chgData name="Nathan Slingerland" userId="652e16c03176f2fc" providerId="LiveId" clId="{219CA613-FE52-47BC-BD6D-0F66D400F06A}" dt="2025-03-13T18:55:27.916" v="18405"/>
        <pc:sldMkLst>
          <pc:docMk/>
          <pc:sldMk cId="191548745" sldId="265"/>
        </pc:sldMkLst>
        <pc:spChg chg="mod">
          <ac:chgData name="Nathan Slingerland" userId="652e16c03176f2fc" providerId="LiveId" clId="{219CA613-FE52-47BC-BD6D-0F66D400F06A}" dt="2025-03-12T12:59:56.094" v="11524" actId="790"/>
          <ac:spMkLst>
            <pc:docMk/>
            <pc:sldMk cId="191548745" sldId="265"/>
            <ac:spMk id="2" creationId="{BEA6B6A5-EDF6-846D-C678-E919620E6A25}"/>
          </ac:spMkLst>
        </pc:spChg>
        <pc:spChg chg="mod">
          <ac:chgData name="Nathan Slingerland" userId="652e16c03176f2fc" providerId="LiveId" clId="{219CA613-FE52-47BC-BD6D-0F66D400F06A}" dt="2025-03-13T18:45:55.264" v="18217" actId="14100"/>
          <ac:spMkLst>
            <pc:docMk/>
            <pc:sldMk cId="191548745" sldId="265"/>
            <ac:spMk id="3" creationId="{068E853B-BB96-536F-592D-39F9219863A4}"/>
          </ac:spMkLst>
        </pc:spChg>
        <pc:spChg chg="mod">
          <ac:chgData name="Nathan Slingerland" userId="652e16c03176f2fc" providerId="LiveId" clId="{219CA613-FE52-47BC-BD6D-0F66D400F06A}" dt="2025-03-13T12:09:19.667" v="15274" actId="1035"/>
          <ac:spMkLst>
            <pc:docMk/>
            <pc:sldMk cId="191548745" sldId="265"/>
            <ac:spMk id="4" creationId="{EA239737-2755-4B28-C605-B890C61111FA}"/>
          </ac:spMkLst>
        </pc:spChg>
      </pc:sldChg>
      <pc:sldChg chg="addSp delSp modSp new mod">
        <pc:chgData name="Nathan Slingerland" userId="652e16c03176f2fc" providerId="LiveId" clId="{219CA613-FE52-47BC-BD6D-0F66D400F06A}" dt="2025-03-14T07:50:40.106" v="19335" actId="20577"/>
        <pc:sldMkLst>
          <pc:docMk/>
          <pc:sldMk cId="1625333916" sldId="266"/>
        </pc:sldMkLst>
        <pc:spChg chg="mod">
          <ac:chgData name="Nathan Slingerland" userId="652e16c03176f2fc" providerId="LiveId" clId="{219CA613-FE52-47BC-BD6D-0F66D400F06A}" dt="2025-03-12T19:56:50.062" v="14486" actId="1076"/>
          <ac:spMkLst>
            <pc:docMk/>
            <pc:sldMk cId="1625333916" sldId="266"/>
            <ac:spMk id="2" creationId="{8791C7D6-0F0A-5B2B-5147-A583ED52CA4D}"/>
          </ac:spMkLst>
        </pc:spChg>
        <pc:spChg chg="mod">
          <ac:chgData name="Nathan Slingerland" userId="652e16c03176f2fc" providerId="LiveId" clId="{219CA613-FE52-47BC-BD6D-0F66D400F06A}" dt="2025-03-13T12:05:41.304" v="15235" actId="403"/>
          <ac:spMkLst>
            <pc:docMk/>
            <pc:sldMk cId="1625333916" sldId="266"/>
            <ac:spMk id="4" creationId="{CB97E910-6BB2-831D-2E17-69CAE9B994AF}"/>
          </ac:spMkLst>
        </pc:spChg>
        <pc:spChg chg="add mod">
          <ac:chgData name="Nathan Slingerland" userId="652e16c03176f2fc" providerId="LiveId" clId="{219CA613-FE52-47BC-BD6D-0F66D400F06A}" dt="2025-03-14T07:50:40.106" v="19335" actId="20577"/>
          <ac:spMkLst>
            <pc:docMk/>
            <pc:sldMk cId="1625333916" sldId="266"/>
            <ac:spMk id="6" creationId="{F2A8298E-1AC7-137D-3601-B2AF9092AF8F}"/>
          </ac:spMkLst>
        </pc:spChg>
        <pc:spChg chg="add mod">
          <ac:chgData name="Nathan Slingerland" userId="652e16c03176f2fc" providerId="LiveId" clId="{219CA613-FE52-47BC-BD6D-0F66D400F06A}" dt="2025-03-13T12:31:52.474" v="15622" actId="27636"/>
          <ac:spMkLst>
            <pc:docMk/>
            <pc:sldMk cId="1625333916" sldId="266"/>
            <ac:spMk id="9" creationId="{0EBCDF5E-83C0-D312-7619-7C3E7201E9A8}"/>
          </ac:spMkLst>
        </pc:spChg>
        <pc:graphicFrameChg chg="add mod modGraphic">
          <ac:chgData name="Nathan Slingerland" userId="652e16c03176f2fc" providerId="LiveId" clId="{219CA613-FE52-47BC-BD6D-0F66D400F06A}" dt="2025-03-13T18:17:51.060" v="17542" actId="1076"/>
          <ac:graphicFrameMkLst>
            <pc:docMk/>
            <pc:sldMk cId="1625333916" sldId="266"/>
            <ac:graphicFrameMk id="5" creationId="{78FE2C5E-3975-28AE-5FCE-D4753547EFB3}"/>
          </ac:graphicFrameMkLst>
        </pc:graphicFrameChg>
      </pc:sldChg>
      <pc:sldChg chg="addSp delSp modSp new mod ord">
        <pc:chgData name="Nathan Slingerland" userId="652e16c03176f2fc" providerId="LiveId" clId="{219CA613-FE52-47BC-BD6D-0F66D400F06A}" dt="2025-03-13T18:29:26.167" v="17956"/>
        <pc:sldMkLst>
          <pc:docMk/>
          <pc:sldMk cId="620111570" sldId="267"/>
        </pc:sldMkLst>
        <pc:spChg chg="mod">
          <ac:chgData name="Nathan Slingerland" userId="652e16c03176f2fc" providerId="LiveId" clId="{219CA613-FE52-47BC-BD6D-0F66D400F06A}" dt="2025-03-12T13:09:57.504" v="11838" actId="1076"/>
          <ac:spMkLst>
            <pc:docMk/>
            <pc:sldMk cId="620111570" sldId="267"/>
            <ac:spMk id="2" creationId="{A85A9E92-0141-0311-EA16-8C221E9DA112}"/>
          </ac:spMkLst>
        </pc:spChg>
        <pc:spChg chg="mod">
          <ac:chgData name="Nathan Slingerland" userId="652e16c03176f2fc" providerId="LiveId" clId="{219CA613-FE52-47BC-BD6D-0F66D400F06A}" dt="2025-03-13T18:20:57.789" v="17689" actId="12"/>
          <ac:spMkLst>
            <pc:docMk/>
            <pc:sldMk cId="620111570" sldId="267"/>
            <ac:spMk id="3" creationId="{D61ADB38-5BEC-F9C7-9EB7-1CDCA2F14B31}"/>
          </ac:spMkLst>
        </pc:spChg>
        <pc:spChg chg="mod">
          <ac:chgData name="Nathan Slingerland" userId="652e16c03176f2fc" providerId="LiveId" clId="{219CA613-FE52-47BC-BD6D-0F66D400F06A}" dt="2025-03-13T12:09:30.370" v="15275" actId="1076"/>
          <ac:spMkLst>
            <pc:docMk/>
            <pc:sldMk cId="620111570" sldId="267"/>
            <ac:spMk id="4" creationId="{DFFBF65D-BC05-64FB-34B8-0B5F5B387393}"/>
          </ac:spMkLst>
        </pc:spChg>
        <pc:spChg chg="add del mod">
          <ac:chgData name="Nathan Slingerland" userId="652e16c03176f2fc" providerId="LiveId" clId="{219CA613-FE52-47BC-BD6D-0F66D400F06A}" dt="2025-03-13T18:21:03.023" v="17690" actId="478"/>
          <ac:spMkLst>
            <pc:docMk/>
            <pc:sldMk cId="620111570" sldId="267"/>
            <ac:spMk id="14" creationId="{ACD50E8B-DD0C-1176-4480-529F8849E141}"/>
          </ac:spMkLst>
        </pc:spChg>
        <pc:picChg chg="add mod">
          <ac:chgData name="Nathan Slingerland" userId="652e16c03176f2fc" providerId="LiveId" clId="{219CA613-FE52-47BC-BD6D-0F66D400F06A}" dt="2025-03-12T13:11:08.678" v="11867" actId="1076"/>
          <ac:picMkLst>
            <pc:docMk/>
            <pc:sldMk cId="620111570" sldId="267"/>
            <ac:picMk id="5" creationId="{5B9D24F9-7292-F3C6-1491-CF34ACEF07C9}"/>
          </ac:picMkLst>
        </pc:picChg>
        <pc:picChg chg="add mod">
          <ac:chgData name="Nathan Slingerland" userId="652e16c03176f2fc" providerId="LiveId" clId="{219CA613-FE52-47BC-BD6D-0F66D400F06A}" dt="2025-03-12T13:11:00.110" v="11866" actId="1076"/>
          <ac:picMkLst>
            <pc:docMk/>
            <pc:sldMk cId="620111570" sldId="267"/>
            <ac:picMk id="6" creationId="{302BC10B-5E38-4AAB-0B86-DFA1D63441B0}"/>
          </ac:picMkLst>
        </pc:picChg>
        <pc:picChg chg="add mod">
          <ac:chgData name="Nathan Slingerland" userId="652e16c03176f2fc" providerId="LiveId" clId="{219CA613-FE52-47BC-BD6D-0F66D400F06A}" dt="2025-03-13T12:06:06.916" v="15240" actId="166"/>
          <ac:picMkLst>
            <pc:docMk/>
            <pc:sldMk cId="620111570" sldId="267"/>
            <ac:picMk id="7" creationId="{F193663E-5B43-6CDD-ECAE-CD59DB816BA1}"/>
          </ac:picMkLst>
        </pc:picChg>
        <pc:picChg chg="add mod">
          <ac:chgData name="Nathan Slingerland" userId="652e16c03176f2fc" providerId="LiveId" clId="{219CA613-FE52-47BC-BD6D-0F66D400F06A}" dt="2025-03-12T13:10:39.733" v="11856" actId="1076"/>
          <ac:picMkLst>
            <pc:docMk/>
            <pc:sldMk cId="620111570" sldId="267"/>
            <ac:picMk id="8" creationId="{628BDB1B-AD51-BF44-A512-47A068BF9386}"/>
          </ac:picMkLst>
        </pc:picChg>
        <pc:picChg chg="add mod">
          <ac:chgData name="Nathan Slingerland" userId="652e16c03176f2fc" providerId="LiveId" clId="{219CA613-FE52-47BC-BD6D-0F66D400F06A}" dt="2025-03-12T13:10:46.320" v="11859" actId="1076"/>
          <ac:picMkLst>
            <pc:docMk/>
            <pc:sldMk cId="620111570" sldId="267"/>
            <ac:picMk id="9" creationId="{F71CCA52-F75F-4465-BEDD-DD0A7C3361C6}"/>
          </ac:picMkLst>
        </pc:picChg>
        <pc:picChg chg="add mod">
          <ac:chgData name="Nathan Slingerland" userId="652e16c03176f2fc" providerId="LiveId" clId="{219CA613-FE52-47BC-BD6D-0F66D400F06A}" dt="2025-03-12T13:10:54.678" v="11862" actId="1076"/>
          <ac:picMkLst>
            <pc:docMk/>
            <pc:sldMk cId="620111570" sldId="267"/>
            <ac:picMk id="10" creationId="{475F64E2-34D9-BB11-397B-B47CA61DE6A4}"/>
          </ac:picMkLst>
        </pc:picChg>
        <pc:picChg chg="add mod">
          <ac:chgData name="Nathan Slingerland" userId="652e16c03176f2fc" providerId="LiveId" clId="{219CA613-FE52-47BC-BD6D-0F66D400F06A}" dt="2025-03-12T13:11:12.020" v="11869" actId="1076"/>
          <ac:picMkLst>
            <pc:docMk/>
            <pc:sldMk cId="620111570" sldId="267"/>
            <ac:picMk id="11" creationId="{AD589CB7-0558-06E3-50FC-601D075DC571}"/>
          </ac:picMkLst>
        </pc:picChg>
        <pc:picChg chg="add mod">
          <ac:chgData name="Nathan Slingerland" userId="652e16c03176f2fc" providerId="LiveId" clId="{219CA613-FE52-47BC-BD6D-0F66D400F06A}" dt="2025-03-12T13:11:12.791" v="11870"/>
          <ac:picMkLst>
            <pc:docMk/>
            <pc:sldMk cId="620111570" sldId="267"/>
            <ac:picMk id="12" creationId="{4D7058D0-1483-A211-1B81-46631C7C1B7C}"/>
          </ac:picMkLst>
        </pc:picChg>
        <pc:picChg chg="add mod">
          <ac:chgData name="Nathan Slingerland" userId="652e16c03176f2fc" providerId="LiveId" clId="{219CA613-FE52-47BC-BD6D-0F66D400F06A}" dt="2025-03-12T13:11:14.619" v="11871"/>
          <ac:picMkLst>
            <pc:docMk/>
            <pc:sldMk cId="620111570" sldId="267"/>
            <ac:picMk id="13" creationId="{A6DB0FD2-05D6-5042-8A15-AEC065E1E56A}"/>
          </ac:picMkLst>
        </pc:picChg>
        <pc:picChg chg="add mod">
          <ac:chgData name="Nathan Slingerland" userId="652e16c03176f2fc" providerId="LiveId" clId="{219CA613-FE52-47BC-BD6D-0F66D400F06A}" dt="2025-03-12T13:10:01.122" v="11839" actId="14100"/>
          <ac:picMkLst>
            <pc:docMk/>
            <pc:sldMk cId="620111570" sldId="267"/>
            <ac:picMk id="6146" creationId="{2996BC8E-D9AC-C1AA-E6E5-56E61C34F528}"/>
          </ac:picMkLst>
        </pc:picChg>
      </pc:sldChg>
      <pc:sldChg chg="addSp delSp modSp new mod">
        <pc:chgData name="Nathan Slingerland" userId="652e16c03176f2fc" providerId="LiveId" clId="{219CA613-FE52-47BC-BD6D-0F66D400F06A}" dt="2025-03-13T20:53:15.601" v="19077" actId="1076"/>
        <pc:sldMkLst>
          <pc:docMk/>
          <pc:sldMk cId="328433449" sldId="268"/>
        </pc:sldMkLst>
        <pc:spChg chg="mod">
          <ac:chgData name="Nathan Slingerland" userId="652e16c03176f2fc" providerId="LiveId" clId="{219CA613-FE52-47BC-BD6D-0F66D400F06A}" dt="2025-03-13T20:53:13.512" v="19076" actId="1076"/>
          <ac:spMkLst>
            <pc:docMk/>
            <pc:sldMk cId="328433449" sldId="268"/>
            <ac:spMk id="2" creationId="{B2A86049-B9D5-AF10-D71F-5561CD34AD09}"/>
          </ac:spMkLst>
        </pc:spChg>
        <pc:spChg chg="mod">
          <ac:chgData name="Nathan Slingerland" userId="652e16c03176f2fc" providerId="LiveId" clId="{219CA613-FE52-47BC-BD6D-0F66D400F06A}" dt="2025-03-13T20:53:15.601" v="19077" actId="1076"/>
          <ac:spMkLst>
            <pc:docMk/>
            <pc:sldMk cId="328433449" sldId="268"/>
            <ac:spMk id="3" creationId="{7A8146F1-1B34-E059-A488-A52FE6796DEB}"/>
          </ac:spMkLst>
        </pc:spChg>
        <pc:spChg chg="mod">
          <ac:chgData name="Nathan Slingerland" userId="652e16c03176f2fc" providerId="LiveId" clId="{219CA613-FE52-47BC-BD6D-0F66D400F06A}" dt="2025-03-13T12:06:22.308" v="15244" actId="403"/>
          <ac:spMkLst>
            <pc:docMk/>
            <pc:sldMk cId="328433449" sldId="268"/>
            <ac:spMk id="4" creationId="{7711858B-9DB4-C400-BD06-88B3C7A53BD1}"/>
          </ac:spMkLst>
        </pc:spChg>
        <pc:spChg chg="add mod">
          <ac:chgData name="Nathan Slingerland" userId="652e16c03176f2fc" providerId="LiveId" clId="{219CA613-FE52-47BC-BD6D-0F66D400F06A}" dt="2025-03-13T20:37:51.193" v="19007" actId="27636"/>
          <ac:spMkLst>
            <pc:docMk/>
            <pc:sldMk cId="328433449" sldId="268"/>
            <ac:spMk id="7" creationId="{BD364AF0-1675-913B-2A3E-F1BAFB3B9984}"/>
          </ac:spMkLst>
        </pc:spChg>
        <pc:grpChg chg="add del mod">
          <ac:chgData name="Nathan Slingerland" userId="652e16c03176f2fc" providerId="LiveId" clId="{219CA613-FE52-47BC-BD6D-0F66D400F06A}" dt="2025-03-13T20:52:39.621" v="19062" actId="478"/>
          <ac:grpSpMkLst>
            <pc:docMk/>
            <pc:sldMk cId="328433449" sldId="268"/>
            <ac:grpSpMk id="10" creationId="{35A1C7EA-BE29-9483-12C0-3533BAF7DC20}"/>
          </ac:grpSpMkLst>
        </pc:grpChg>
        <pc:picChg chg="add mod">
          <ac:chgData name="Nathan Slingerland" userId="652e16c03176f2fc" providerId="LiveId" clId="{219CA613-FE52-47BC-BD6D-0F66D400F06A}" dt="2025-03-13T20:35:23.972" v="18963" actId="164"/>
          <ac:picMkLst>
            <pc:docMk/>
            <pc:sldMk cId="328433449" sldId="268"/>
            <ac:picMk id="6" creationId="{E2DC8D84-B2ED-C50D-33AE-1DDB6380A992}"/>
          </ac:picMkLst>
        </pc:picChg>
        <pc:picChg chg="add mod">
          <ac:chgData name="Nathan Slingerland" userId="652e16c03176f2fc" providerId="LiveId" clId="{219CA613-FE52-47BC-BD6D-0F66D400F06A}" dt="2025-03-13T20:53:00.896" v="19070" actId="1076"/>
          <ac:picMkLst>
            <pc:docMk/>
            <pc:sldMk cId="328433449" sldId="268"/>
            <ac:picMk id="9" creationId="{300CC59A-5E51-4E34-15E7-B3B466740184}"/>
          </ac:picMkLst>
        </pc:picChg>
      </pc:sldChg>
      <pc:sldChg chg="addSp modSp new mod ord modAnim">
        <pc:chgData name="Nathan Slingerland" userId="652e16c03176f2fc" providerId="LiveId" clId="{219CA613-FE52-47BC-BD6D-0F66D400F06A}" dt="2025-03-13T20:25:23.405" v="18782"/>
        <pc:sldMkLst>
          <pc:docMk/>
          <pc:sldMk cId="3339230874" sldId="269"/>
        </pc:sldMkLst>
        <pc:spChg chg="mod">
          <ac:chgData name="Nathan Slingerland" userId="652e16c03176f2fc" providerId="LiveId" clId="{219CA613-FE52-47BC-BD6D-0F66D400F06A}" dt="2025-03-12T12:59:56.094" v="11524" actId="790"/>
          <ac:spMkLst>
            <pc:docMk/>
            <pc:sldMk cId="3339230874" sldId="269"/>
            <ac:spMk id="2" creationId="{A431DAB7-CD34-9942-F981-AD70B72D9309}"/>
          </ac:spMkLst>
        </pc:spChg>
        <pc:spChg chg="mod">
          <ac:chgData name="Nathan Slingerland" userId="652e16c03176f2fc" providerId="LiveId" clId="{219CA613-FE52-47BC-BD6D-0F66D400F06A}" dt="2025-03-13T18:21:49.757" v="17711" actId="6549"/>
          <ac:spMkLst>
            <pc:docMk/>
            <pc:sldMk cId="3339230874" sldId="269"/>
            <ac:spMk id="3" creationId="{617448F0-17DD-14A1-F987-03B0407C20C2}"/>
          </ac:spMkLst>
        </pc:spChg>
        <pc:spChg chg="mod">
          <ac:chgData name="Nathan Slingerland" userId="652e16c03176f2fc" providerId="LiveId" clId="{219CA613-FE52-47BC-BD6D-0F66D400F06A}" dt="2025-03-13T12:06:27.060" v="15246" actId="403"/>
          <ac:spMkLst>
            <pc:docMk/>
            <pc:sldMk cId="3339230874" sldId="269"/>
            <ac:spMk id="4" creationId="{14AA991D-E788-5E9F-270E-429657D53716}"/>
          </ac:spMkLst>
        </pc:spChg>
        <pc:spChg chg="add mod">
          <ac:chgData name="Nathan Slingerland" userId="652e16c03176f2fc" providerId="LiveId" clId="{219CA613-FE52-47BC-BD6D-0F66D400F06A}" dt="2025-03-13T12:36:44.295" v="15849" actId="108"/>
          <ac:spMkLst>
            <pc:docMk/>
            <pc:sldMk cId="3339230874" sldId="269"/>
            <ac:spMk id="5" creationId="{0F67A504-1DEF-5A4C-BA2E-A3DEF655F866}"/>
          </ac:spMkLst>
        </pc:spChg>
        <pc:spChg chg="add mod">
          <ac:chgData name="Nathan Slingerland" userId="652e16c03176f2fc" providerId="LiveId" clId="{219CA613-FE52-47BC-BD6D-0F66D400F06A}" dt="2025-03-13T18:22:23.388" v="17740" actId="20577"/>
          <ac:spMkLst>
            <pc:docMk/>
            <pc:sldMk cId="3339230874" sldId="269"/>
            <ac:spMk id="6" creationId="{1A1128CF-7445-0F67-399B-9FA5E9814ED5}"/>
          </ac:spMkLst>
        </pc:spChg>
      </pc:sldChg>
      <pc:sldChg chg="modSp new del mod">
        <pc:chgData name="Nathan Slingerland" userId="652e16c03176f2fc" providerId="LiveId" clId="{219CA613-FE52-47BC-BD6D-0F66D400F06A}" dt="2025-03-11T13:00:38.610" v="5474" actId="47"/>
        <pc:sldMkLst>
          <pc:docMk/>
          <pc:sldMk cId="2274500984" sldId="270"/>
        </pc:sldMkLst>
      </pc:sldChg>
      <pc:sldChg chg="modSp new mod">
        <pc:chgData name="Nathan Slingerland" userId="652e16c03176f2fc" providerId="LiveId" clId="{219CA613-FE52-47BC-BD6D-0F66D400F06A}" dt="2025-03-13T20:37:51.161" v="19006" actId="20577"/>
        <pc:sldMkLst>
          <pc:docMk/>
          <pc:sldMk cId="2168592492" sldId="271"/>
        </pc:sldMkLst>
        <pc:spChg chg="mod">
          <ac:chgData name="Nathan Slingerland" userId="652e16c03176f2fc" providerId="LiveId" clId="{219CA613-FE52-47BC-BD6D-0F66D400F06A}" dt="2025-03-13T12:37:46.453" v="15872" actId="1076"/>
          <ac:spMkLst>
            <pc:docMk/>
            <pc:sldMk cId="2168592492" sldId="271"/>
            <ac:spMk id="2" creationId="{E722D0CE-F9EF-3370-2CAC-62CB1440CAD7}"/>
          </ac:spMkLst>
        </pc:spChg>
        <pc:spChg chg="mod">
          <ac:chgData name="Nathan Slingerland" userId="652e16c03176f2fc" providerId="LiveId" clId="{219CA613-FE52-47BC-BD6D-0F66D400F06A}" dt="2025-03-13T20:37:51.161" v="19006" actId="20577"/>
          <ac:spMkLst>
            <pc:docMk/>
            <pc:sldMk cId="2168592492" sldId="271"/>
            <ac:spMk id="3" creationId="{0C48C596-34C8-0A1B-2886-25C308010DFD}"/>
          </ac:spMkLst>
        </pc:spChg>
        <pc:spChg chg="mod">
          <ac:chgData name="Nathan Slingerland" userId="652e16c03176f2fc" providerId="LiveId" clId="{219CA613-FE52-47BC-BD6D-0F66D400F06A}" dt="2025-03-13T12:07:12.103" v="15258" actId="403"/>
          <ac:spMkLst>
            <pc:docMk/>
            <pc:sldMk cId="2168592492" sldId="271"/>
            <ac:spMk id="4" creationId="{A5EEF30E-EE57-2147-3E0E-739687A39476}"/>
          </ac:spMkLst>
        </pc:spChg>
      </pc:sldChg>
      <pc:sldChg chg="new del">
        <pc:chgData name="Nathan Slingerland" userId="652e16c03176f2fc" providerId="LiveId" clId="{219CA613-FE52-47BC-BD6D-0F66D400F06A}" dt="2025-03-08T09:49:10.977" v="963" actId="47"/>
        <pc:sldMkLst>
          <pc:docMk/>
          <pc:sldMk cId="3963806336" sldId="272"/>
        </pc:sldMkLst>
      </pc:sldChg>
      <pc:sldChg chg="new del">
        <pc:chgData name="Nathan Slingerland" userId="652e16c03176f2fc" providerId="LiveId" clId="{219CA613-FE52-47BC-BD6D-0F66D400F06A}" dt="2025-03-08T09:49:11.648" v="964" actId="47"/>
        <pc:sldMkLst>
          <pc:docMk/>
          <pc:sldMk cId="1276822576" sldId="273"/>
        </pc:sldMkLst>
      </pc:sldChg>
      <pc:sldChg chg="new del">
        <pc:chgData name="Nathan Slingerland" userId="652e16c03176f2fc" providerId="LiveId" clId="{219CA613-FE52-47BC-BD6D-0F66D400F06A}" dt="2025-03-08T09:49:12.625" v="965" actId="47"/>
        <pc:sldMkLst>
          <pc:docMk/>
          <pc:sldMk cId="689600291" sldId="274"/>
        </pc:sldMkLst>
      </pc:sldChg>
      <pc:sldChg chg="modSp new del mod">
        <pc:chgData name="Nathan Slingerland" userId="652e16c03176f2fc" providerId="LiveId" clId="{219CA613-FE52-47BC-BD6D-0F66D400F06A}" dt="2025-03-13T18:57:20.297" v="18451" actId="47"/>
        <pc:sldMkLst>
          <pc:docMk/>
          <pc:sldMk cId="1747260364" sldId="275"/>
        </pc:sldMkLst>
        <pc:spChg chg="mod">
          <ac:chgData name="Nathan Slingerland" userId="652e16c03176f2fc" providerId="LiveId" clId="{219CA613-FE52-47BC-BD6D-0F66D400F06A}" dt="2025-03-13T12:04:32.880" v="15217" actId="207"/>
          <ac:spMkLst>
            <pc:docMk/>
            <pc:sldMk cId="1747260364" sldId="275"/>
            <ac:spMk id="4" creationId="{1765515C-43FC-ACA1-749D-988C316A6582}"/>
          </ac:spMkLst>
        </pc:spChg>
      </pc:sldChg>
      <pc:sldChg chg="modSp new del mod">
        <pc:chgData name="Nathan Slingerland" userId="652e16c03176f2fc" providerId="LiveId" clId="{219CA613-FE52-47BC-BD6D-0F66D400F06A}" dt="2025-03-11T13:00:38.610" v="5474" actId="47"/>
        <pc:sldMkLst>
          <pc:docMk/>
          <pc:sldMk cId="3042448907" sldId="276"/>
        </pc:sldMkLst>
      </pc:sldChg>
      <pc:sldChg chg="addSp delSp modSp new mod">
        <pc:chgData name="Nathan Slingerland" userId="652e16c03176f2fc" providerId="LiveId" clId="{219CA613-FE52-47BC-BD6D-0F66D400F06A}" dt="2025-03-13T12:07:56.744" v="15269" actId="207"/>
        <pc:sldMkLst>
          <pc:docMk/>
          <pc:sldMk cId="3391403444" sldId="277"/>
        </pc:sldMkLst>
        <pc:spChg chg="mod">
          <ac:chgData name="Nathan Slingerland" userId="652e16c03176f2fc" providerId="LiveId" clId="{219CA613-FE52-47BC-BD6D-0F66D400F06A}" dt="2025-03-12T12:59:56.094" v="11524" actId="790"/>
          <ac:spMkLst>
            <pc:docMk/>
            <pc:sldMk cId="3391403444" sldId="277"/>
            <ac:spMk id="2" creationId="{45E76E6E-C1B5-8DA0-7E89-9CED84FC3FBE}"/>
          </ac:spMkLst>
        </pc:spChg>
        <pc:spChg chg="mod">
          <ac:chgData name="Nathan Slingerland" userId="652e16c03176f2fc" providerId="LiveId" clId="{219CA613-FE52-47BC-BD6D-0F66D400F06A}" dt="2025-03-13T12:07:45.555" v="15265" actId="1076"/>
          <ac:spMkLst>
            <pc:docMk/>
            <pc:sldMk cId="3391403444" sldId="277"/>
            <ac:spMk id="4" creationId="{A4AD9269-2048-1CE3-DBB9-7081C6C70D2E}"/>
          </ac:spMkLst>
        </pc:spChg>
        <pc:spChg chg="add mod">
          <ac:chgData name="Nathan Slingerland" userId="652e16c03176f2fc" providerId="LiveId" clId="{219CA613-FE52-47BC-BD6D-0F66D400F06A}" dt="2025-03-13T12:07:56.744" v="15269" actId="207"/>
          <ac:spMkLst>
            <pc:docMk/>
            <pc:sldMk cId="3391403444" sldId="277"/>
            <ac:spMk id="5" creationId="{90B53422-046E-6BDF-F8FC-26EAC29619C7}"/>
          </ac:spMkLst>
        </pc:spChg>
        <pc:picChg chg="add mod">
          <ac:chgData name="Nathan Slingerland" userId="652e16c03176f2fc" providerId="LiveId" clId="{219CA613-FE52-47BC-BD6D-0F66D400F06A}" dt="2025-03-13T12:07:48.310" v="15267" actId="1076"/>
          <ac:picMkLst>
            <pc:docMk/>
            <pc:sldMk cId="3391403444" sldId="277"/>
            <ac:picMk id="4098" creationId="{48C9244D-9FC5-4FD2-5038-6AAEE4D989DC}"/>
          </ac:picMkLst>
        </pc:picChg>
      </pc:sldChg>
      <pc:sldChg chg="modSp new del mod">
        <pc:chgData name="Nathan Slingerland" userId="652e16c03176f2fc" providerId="LiveId" clId="{219CA613-FE52-47BC-BD6D-0F66D400F06A}" dt="2025-03-11T13:01:43.728" v="5545" actId="47"/>
        <pc:sldMkLst>
          <pc:docMk/>
          <pc:sldMk cId="475685899" sldId="278"/>
        </pc:sldMkLst>
      </pc:sldChg>
      <pc:sldChg chg="new del">
        <pc:chgData name="Nathan Slingerland" userId="652e16c03176f2fc" providerId="LiveId" clId="{219CA613-FE52-47BC-BD6D-0F66D400F06A}" dt="2025-03-08T09:49:31.897" v="978" actId="47"/>
        <pc:sldMkLst>
          <pc:docMk/>
          <pc:sldMk cId="2559363369" sldId="278"/>
        </pc:sldMkLst>
      </pc:sldChg>
      <pc:sldChg chg="addSp delSp modSp new mod">
        <pc:chgData name="Nathan Slingerland" userId="652e16c03176f2fc" providerId="LiveId" clId="{219CA613-FE52-47BC-BD6D-0F66D400F06A}" dt="2025-03-14T07:57:41.616" v="19518" actId="1076"/>
        <pc:sldMkLst>
          <pc:docMk/>
          <pc:sldMk cId="3389546028" sldId="279"/>
        </pc:sldMkLst>
        <pc:spChg chg="mod">
          <ac:chgData name="Nathan Slingerland" userId="652e16c03176f2fc" providerId="LiveId" clId="{219CA613-FE52-47BC-BD6D-0F66D400F06A}" dt="2025-03-12T12:59:56.094" v="11524" actId="790"/>
          <ac:spMkLst>
            <pc:docMk/>
            <pc:sldMk cId="3389546028" sldId="279"/>
            <ac:spMk id="2" creationId="{477C649C-2B95-BBF9-FE48-A2B1BF5D7E9C}"/>
          </ac:spMkLst>
        </pc:spChg>
        <pc:spChg chg="mod">
          <ac:chgData name="Nathan Slingerland" userId="652e16c03176f2fc" providerId="LiveId" clId="{219CA613-FE52-47BC-BD6D-0F66D400F06A}" dt="2025-03-14T07:57:31.135" v="19515" actId="20577"/>
          <ac:spMkLst>
            <pc:docMk/>
            <pc:sldMk cId="3389546028" sldId="279"/>
            <ac:spMk id="3" creationId="{E7FE83ED-F0C7-3B94-3109-96CD280DF75E}"/>
          </ac:spMkLst>
        </pc:spChg>
        <pc:spChg chg="mod">
          <ac:chgData name="Nathan Slingerland" userId="652e16c03176f2fc" providerId="LiveId" clId="{219CA613-FE52-47BC-BD6D-0F66D400F06A}" dt="2025-03-13T12:05:34.346" v="15233" actId="403"/>
          <ac:spMkLst>
            <pc:docMk/>
            <pc:sldMk cId="3389546028" sldId="279"/>
            <ac:spMk id="4" creationId="{DFD99A9C-9C30-42D4-6B9F-8BFA07652D34}"/>
          </ac:spMkLst>
        </pc:spChg>
        <pc:spChg chg="add mod">
          <ac:chgData name="Nathan Slingerland" userId="652e16c03176f2fc" providerId="LiveId" clId="{219CA613-FE52-47BC-BD6D-0F66D400F06A}" dt="2025-03-14T07:57:37.278" v="19516" actId="164"/>
          <ac:spMkLst>
            <pc:docMk/>
            <pc:sldMk cId="3389546028" sldId="279"/>
            <ac:spMk id="5" creationId="{AAFD7C2C-3F54-7F5F-32F2-E61B1A4C48C3}"/>
          </ac:spMkLst>
        </pc:spChg>
        <pc:spChg chg="add mod">
          <ac:chgData name="Nathan Slingerland" userId="652e16c03176f2fc" providerId="LiveId" clId="{219CA613-FE52-47BC-BD6D-0F66D400F06A}" dt="2025-03-14T07:57:37.278" v="19516" actId="164"/>
          <ac:spMkLst>
            <pc:docMk/>
            <pc:sldMk cId="3389546028" sldId="279"/>
            <ac:spMk id="6" creationId="{184B6D2A-44CD-978B-9EFB-89DA0FBB525D}"/>
          </ac:spMkLst>
        </pc:spChg>
        <pc:grpChg chg="add mod">
          <ac:chgData name="Nathan Slingerland" userId="652e16c03176f2fc" providerId="LiveId" clId="{219CA613-FE52-47BC-BD6D-0F66D400F06A}" dt="2025-03-14T07:57:41.616" v="19518" actId="1076"/>
          <ac:grpSpMkLst>
            <pc:docMk/>
            <pc:sldMk cId="3389546028" sldId="279"/>
            <ac:grpSpMk id="7" creationId="{ED996499-AE36-DD8F-0CBC-64A21170C5E5}"/>
          </ac:grpSpMkLst>
        </pc:grpChg>
        <pc:picChg chg="add mod">
          <ac:chgData name="Nathan Slingerland" userId="652e16c03176f2fc" providerId="LiveId" clId="{219CA613-FE52-47BC-BD6D-0F66D400F06A}" dt="2025-03-14T07:57:37.278" v="19516" actId="164"/>
          <ac:picMkLst>
            <pc:docMk/>
            <pc:sldMk cId="3389546028" sldId="279"/>
            <ac:picMk id="8" creationId="{9342AAF5-8282-00F9-3D1B-A4017D8E9BEC}"/>
          </ac:picMkLst>
        </pc:picChg>
      </pc:sldChg>
      <pc:sldChg chg="addSp delSp modSp new mod ord">
        <pc:chgData name="Nathan Slingerland" userId="652e16c03176f2fc" providerId="LiveId" clId="{219CA613-FE52-47BC-BD6D-0F66D400F06A}" dt="2025-03-14T10:33:40.934" v="20047"/>
        <pc:sldMkLst>
          <pc:docMk/>
          <pc:sldMk cId="2942650079" sldId="280"/>
        </pc:sldMkLst>
        <pc:spChg chg="mod">
          <ac:chgData name="Nathan Slingerland" userId="652e16c03176f2fc" providerId="LiveId" clId="{219CA613-FE52-47BC-BD6D-0F66D400F06A}" dt="2025-03-13T12:04:02.912" v="15212" actId="403"/>
          <ac:spMkLst>
            <pc:docMk/>
            <pc:sldMk cId="2942650079" sldId="280"/>
            <ac:spMk id="2" creationId="{AADE39AC-D70F-E06B-23E3-72F534D12442}"/>
          </ac:spMkLst>
        </pc:spChg>
        <pc:spChg chg="add mod">
          <ac:chgData name="Nathan Slingerland" userId="652e16c03176f2fc" providerId="LiveId" clId="{219CA613-FE52-47BC-BD6D-0F66D400F06A}" dt="2025-03-12T12:59:56.094" v="11524" actId="790"/>
          <ac:spMkLst>
            <pc:docMk/>
            <pc:sldMk cId="2942650079" sldId="280"/>
            <ac:spMk id="3" creationId="{70B14A18-4F96-9CE1-916B-E69088D62226}"/>
          </ac:spMkLst>
        </pc:spChg>
        <pc:spChg chg="add del mod">
          <ac:chgData name="Nathan Slingerland" userId="652e16c03176f2fc" providerId="LiveId" clId="{219CA613-FE52-47BC-BD6D-0F66D400F06A}" dt="2025-03-13T18:08:27.055" v="17219" actId="11529"/>
          <ac:spMkLst>
            <pc:docMk/>
            <pc:sldMk cId="2942650079" sldId="280"/>
            <ac:spMk id="5" creationId="{7B497E90-9920-9A92-1323-817E8040972E}"/>
          </ac:spMkLst>
        </pc:spChg>
        <pc:spChg chg="add mod">
          <ac:chgData name="Nathan Slingerland" userId="652e16c03176f2fc" providerId="LiveId" clId="{219CA613-FE52-47BC-BD6D-0F66D400F06A}" dt="2025-03-14T06:47:43.114" v="19185" actId="1076"/>
          <ac:spMkLst>
            <pc:docMk/>
            <pc:sldMk cId="2942650079" sldId="280"/>
            <ac:spMk id="8" creationId="{93CE2640-3E84-BEFF-1480-63C7BC26BA6D}"/>
          </ac:spMkLst>
        </pc:spChg>
        <pc:spChg chg="add mod">
          <ac:chgData name="Nathan Slingerland" userId="652e16c03176f2fc" providerId="LiveId" clId="{219CA613-FE52-47BC-BD6D-0F66D400F06A}" dt="2025-03-14T06:47:29.691" v="19181" actId="1076"/>
          <ac:spMkLst>
            <pc:docMk/>
            <pc:sldMk cId="2942650079" sldId="280"/>
            <ac:spMk id="12" creationId="{66A1D550-E7B1-E86F-B240-DCBD7BA859C2}"/>
          </ac:spMkLst>
        </pc:spChg>
        <pc:picChg chg="add mod">
          <ac:chgData name="Nathan Slingerland" userId="652e16c03176f2fc" providerId="LiveId" clId="{219CA613-FE52-47BC-BD6D-0F66D400F06A}" dt="2025-03-13T18:08:23.461" v="17215" actId="1076"/>
          <ac:picMkLst>
            <pc:docMk/>
            <pc:sldMk cId="2942650079" sldId="280"/>
            <ac:picMk id="4" creationId="{720DE0FE-FF9B-D81B-A92C-268854757B76}"/>
          </ac:picMkLst>
        </pc:picChg>
        <pc:cxnChg chg="add mod">
          <ac:chgData name="Nathan Slingerland" userId="652e16c03176f2fc" providerId="LiveId" clId="{219CA613-FE52-47BC-BD6D-0F66D400F06A}" dt="2025-03-14T06:47:49.069" v="19188" actId="14100"/>
          <ac:cxnSpMkLst>
            <pc:docMk/>
            <pc:sldMk cId="2942650079" sldId="280"/>
            <ac:cxnSpMk id="6" creationId="{E271F956-1F08-D60F-E3E8-5C1485DC9823}"/>
          </ac:cxnSpMkLst>
        </pc:cxnChg>
        <pc:cxnChg chg="add mod">
          <ac:chgData name="Nathan Slingerland" userId="652e16c03176f2fc" providerId="LiveId" clId="{219CA613-FE52-47BC-BD6D-0F66D400F06A}" dt="2025-03-14T06:47:37.428" v="19184" actId="14100"/>
          <ac:cxnSpMkLst>
            <pc:docMk/>
            <pc:sldMk cId="2942650079" sldId="280"/>
            <ac:cxnSpMk id="11" creationId="{CA658727-8B82-F599-0AB8-B5F7FF1E62EB}"/>
          </ac:cxnSpMkLst>
        </pc:cxnChg>
      </pc:sldChg>
      <pc:sldChg chg="addSp delSp modSp new del mod ord">
        <pc:chgData name="Nathan Slingerland" userId="652e16c03176f2fc" providerId="LiveId" clId="{219CA613-FE52-47BC-BD6D-0F66D400F06A}" dt="2025-03-14T10:28:49.127" v="20045" actId="47"/>
        <pc:sldMkLst>
          <pc:docMk/>
          <pc:sldMk cId="1810714068" sldId="281"/>
        </pc:sldMkLst>
        <pc:spChg chg="mod">
          <ac:chgData name="Nathan Slingerland" userId="652e16c03176f2fc" providerId="LiveId" clId="{219CA613-FE52-47BC-BD6D-0F66D400F06A}" dt="2025-03-13T12:08:53.559" v="15272" actId="1076"/>
          <ac:spMkLst>
            <pc:docMk/>
            <pc:sldMk cId="1810714068" sldId="281"/>
            <ac:spMk id="2" creationId="{1B1E28B0-2B40-B589-4AD5-FF39BB819C25}"/>
          </ac:spMkLst>
        </pc:spChg>
        <pc:picChg chg="add mod">
          <ac:chgData name="Nathan Slingerland" userId="652e16c03176f2fc" providerId="LiveId" clId="{219CA613-FE52-47BC-BD6D-0F66D400F06A}" dt="2025-03-13T12:02:48.531" v="15196" actId="167"/>
          <ac:picMkLst>
            <pc:docMk/>
            <pc:sldMk cId="1810714068" sldId="281"/>
            <ac:picMk id="3078" creationId="{0A79C2C3-C060-293E-9EFF-1BA1FB93F538}"/>
          </ac:picMkLst>
        </pc:picChg>
      </pc:sldChg>
      <pc:sldChg chg="modSp new del mod">
        <pc:chgData name="Nathan Slingerland" userId="652e16c03176f2fc" providerId="LiveId" clId="{219CA613-FE52-47BC-BD6D-0F66D400F06A}" dt="2025-03-11T13:00:38.610" v="5474" actId="47"/>
        <pc:sldMkLst>
          <pc:docMk/>
          <pc:sldMk cId="1915860088" sldId="282"/>
        </pc:sldMkLst>
      </pc:sldChg>
      <pc:sldChg chg="addSp delSp modSp new mod ord setBg">
        <pc:chgData name="Nathan Slingerland" userId="652e16c03176f2fc" providerId="LiveId" clId="{219CA613-FE52-47BC-BD6D-0F66D400F06A}" dt="2025-03-14T10:26:53.784" v="20040" actId="20577"/>
        <pc:sldMkLst>
          <pc:docMk/>
          <pc:sldMk cId="2522177297" sldId="283"/>
        </pc:sldMkLst>
        <pc:spChg chg="mod">
          <ac:chgData name="Nathan Slingerland" userId="652e16c03176f2fc" providerId="LiveId" clId="{219CA613-FE52-47BC-BD6D-0F66D400F06A}" dt="2025-03-12T20:54:46.939" v="15123" actId="1076"/>
          <ac:spMkLst>
            <pc:docMk/>
            <pc:sldMk cId="2522177297" sldId="283"/>
            <ac:spMk id="2" creationId="{1D1CE943-DBF5-7C50-A359-7B361C9EE1DA}"/>
          </ac:spMkLst>
        </pc:spChg>
        <pc:spChg chg="mod">
          <ac:chgData name="Nathan Slingerland" userId="652e16c03176f2fc" providerId="LiveId" clId="{219CA613-FE52-47BC-BD6D-0F66D400F06A}" dt="2025-03-14T09:23:24.575" v="19896" actId="1076"/>
          <ac:spMkLst>
            <pc:docMk/>
            <pc:sldMk cId="2522177297" sldId="283"/>
            <ac:spMk id="3" creationId="{2AFCE72C-73FF-CE76-E231-B600FDC18CE5}"/>
          </ac:spMkLst>
        </pc:spChg>
        <pc:spChg chg="mod">
          <ac:chgData name="Nathan Slingerland" userId="652e16c03176f2fc" providerId="LiveId" clId="{219CA613-FE52-47BC-BD6D-0F66D400F06A}" dt="2025-03-14T09:23:19.104" v="19895" actId="1076"/>
          <ac:spMkLst>
            <pc:docMk/>
            <pc:sldMk cId="2522177297" sldId="283"/>
            <ac:spMk id="4" creationId="{956ECE12-F47E-6367-EC6E-78ECF58EEDFF}"/>
          </ac:spMkLst>
        </pc:spChg>
        <pc:spChg chg="add mod">
          <ac:chgData name="Nathan Slingerland" userId="652e16c03176f2fc" providerId="LiveId" clId="{219CA613-FE52-47BC-BD6D-0F66D400F06A}" dt="2025-03-14T08:43:45.934" v="19641" actId="1076"/>
          <ac:spMkLst>
            <pc:docMk/>
            <pc:sldMk cId="2522177297" sldId="283"/>
            <ac:spMk id="5" creationId="{0253D669-D74D-5D2E-1C86-92DE24D30F55}"/>
          </ac:spMkLst>
        </pc:spChg>
        <pc:spChg chg="add mod">
          <ac:chgData name="Nathan Slingerland" userId="652e16c03176f2fc" providerId="LiveId" clId="{219CA613-FE52-47BC-BD6D-0F66D400F06A}" dt="2025-03-13T18:04:48.344" v="17051" actId="14100"/>
          <ac:spMkLst>
            <pc:docMk/>
            <pc:sldMk cId="2522177297" sldId="283"/>
            <ac:spMk id="6" creationId="{9F40C2BB-1F00-D041-F5AC-EAE29A4B2EB3}"/>
          </ac:spMkLst>
        </pc:spChg>
        <pc:spChg chg="add mod ord">
          <ac:chgData name="Nathan Slingerland" userId="652e16c03176f2fc" providerId="LiveId" clId="{219CA613-FE52-47BC-BD6D-0F66D400F06A}" dt="2025-03-14T08:45:15.339" v="19659" actId="166"/>
          <ac:spMkLst>
            <pc:docMk/>
            <pc:sldMk cId="2522177297" sldId="283"/>
            <ac:spMk id="7" creationId="{D0AF04D7-E2EF-D07A-7039-D21B73671620}"/>
          </ac:spMkLst>
        </pc:spChg>
        <pc:spChg chg="add del mod">
          <ac:chgData name="Nathan Slingerland" userId="652e16c03176f2fc" providerId="LiveId" clId="{219CA613-FE52-47BC-BD6D-0F66D400F06A}" dt="2025-03-14T08:45:34.722" v="19660" actId="478"/>
          <ac:spMkLst>
            <pc:docMk/>
            <pc:sldMk cId="2522177297" sldId="283"/>
            <ac:spMk id="10" creationId="{B64BAE93-AC81-9053-9B92-6C0B436F1353}"/>
          </ac:spMkLst>
        </pc:spChg>
        <pc:spChg chg="add mod">
          <ac:chgData name="Nathan Slingerland" userId="652e16c03176f2fc" providerId="LiveId" clId="{219CA613-FE52-47BC-BD6D-0F66D400F06A}" dt="2025-03-13T18:26:52.344" v="17843" actId="1076"/>
          <ac:spMkLst>
            <pc:docMk/>
            <pc:sldMk cId="2522177297" sldId="283"/>
            <ac:spMk id="15" creationId="{80B2919B-BEC9-B901-B264-040EA793A5F4}"/>
          </ac:spMkLst>
        </pc:spChg>
        <pc:spChg chg="add mod">
          <ac:chgData name="Nathan Slingerland" userId="652e16c03176f2fc" providerId="LiveId" clId="{219CA613-FE52-47BC-BD6D-0F66D400F06A}" dt="2025-03-14T10:26:53.784" v="20040" actId="20577"/>
          <ac:spMkLst>
            <pc:docMk/>
            <pc:sldMk cId="2522177297" sldId="283"/>
            <ac:spMk id="17" creationId="{8DD7CDC5-0CF2-1B65-BD53-6CC98616B221}"/>
          </ac:spMkLst>
        </pc:spChg>
        <pc:spChg chg="add mod">
          <ac:chgData name="Nathan Slingerland" userId="652e16c03176f2fc" providerId="LiveId" clId="{219CA613-FE52-47BC-BD6D-0F66D400F06A}" dt="2025-03-14T07:48:42.900" v="19264" actId="1076"/>
          <ac:spMkLst>
            <pc:docMk/>
            <pc:sldMk cId="2522177297" sldId="283"/>
            <ac:spMk id="21" creationId="{73D665CA-BE04-FEB3-87FF-09B3CD583475}"/>
          </ac:spMkLst>
        </pc:spChg>
        <pc:spChg chg="add mod">
          <ac:chgData name="Nathan Slingerland" userId="652e16c03176f2fc" providerId="LiveId" clId="{219CA613-FE52-47BC-BD6D-0F66D400F06A}" dt="2025-03-14T07:49:18.616" v="19275" actId="207"/>
          <ac:spMkLst>
            <pc:docMk/>
            <pc:sldMk cId="2522177297" sldId="283"/>
            <ac:spMk id="22" creationId="{D5C9B09E-8D5B-65B0-E28B-A6E28899FD46}"/>
          </ac:spMkLst>
        </pc:spChg>
        <pc:spChg chg="add mod">
          <ac:chgData name="Nathan Slingerland" userId="652e16c03176f2fc" providerId="LiveId" clId="{219CA613-FE52-47BC-BD6D-0F66D400F06A}" dt="2025-03-14T09:23:09.318" v="19892" actId="14100"/>
          <ac:spMkLst>
            <pc:docMk/>
            <pc:sldMk cId="2522177297" sldId="283"/>
            <ac:spMk id="23" creationId="{8A23E3BE-3D53-A970-7A40-951CC4971422}"/>
          </ac:spMkLst>
        </pc:spChg>
        <pc:spChg chg="add mod">
          <ac:chgData name="Nathan Slingerland" userId="652e16c03176f2fc" providerId="LiveId" clId="{219CA613-FE52-47BC-BD6D-0F66D400F06A}" dt="2025-03-12T12:59:56.094" v="11524" actId="790"/>
          <ac:spMkLst>
            <pc:docMk/>
            <pc:sldMk cId="2522177297" sldId="283"/>
            <ac:spMk id="7175" creationId="{04812C46-200A-4DEB-A05E-3ED6C68C2387}"/>
          </ac:spMkLst>
        </pc:spChg>
        <pc:spChg chg="add mod">
          <ac:chgData name="Nathan Slingerland" userId="652e16c03176f2fc" providerId="LiveId" clId="{219CA613-FE52-47BC-BD6D-0F66D400F06A}" dt="2025-03-12T12:59:56.094" v="11524" actId="790"/>
          <ac:spMkLst>
            <pc:docMk/>
            <pc:sldMk cId="2522177297" sldId="283"/>
            <ac:spMk id="7177" creationId="{D1EA859B-E555-4109-94F3-6700E046E008}"/>
          </ac:spMkLst>
        </pc:spChg>
        <pc:picChg chg="add mod ord">
          <ac:chgData name="Nathan Slingerland" userId="652e16c03176f2fc" providerId="LiveId" clId="{219CA613-FE52-47BC-BD6D-0F66D400F06A}" dt="2025-03-14T09:23:13.928" v="19894" actId="1076"/>
          <ac:picMkLst>
            <pc:docMk/>
            <pc:sldMk cId="2522177297" sldId="283"/>
            <ac:picMk id="7170" creationId="{C7E2DED8-AD33-CABB-14F7-127A4E8CE5CB}"/>
          </ac:picMkLst>
        </pc:picChg>
        <pc:cxnChg chg="add del mod">
          <ac:chgData name="Nathan Slingerland" userId="652e16c03176f2fc" providerId="LiveId" clId="{219CA613-FE52-47BC-BD6D-0F66D400F06A}" dt="2025-03-14T08:44:52.615" v="19654" actId="478"/>
          <ac:cxnSpMkLst>
            <pc:docMk/>
            <pc:sldMk cId="2522177297" sldId="283"/>
            <ac:cxnSpMk id="9" creationId="{1BC2B1F6-8201-C5D6-5F39-91017F4E5691}"/>
          </ac:cxnSpMkLst>
        </pc:cxnChg>
        <pc:cxnChg chg="add del mod">
          <ac:chgData name="Nathan Slingerland" userId="652e16c03176f2fc" providerId="LiveId" clId="{219CA613-FE52-47BC-BD6D-0F66D400F06A}" dt="2025-03-14T08:44:28.168" v="19649" actId="478"/>
          <ac:cxnSpMkLst>
            <pc:docMk/>
            <pc:sldMk cId="2522177297" sldId="283"/>
            <ac:cxnSpMk id="11" creationId="{2DD6E709-DA54-F2FB-06D5-1973DAA31835}"/>
          </ac:cxnSpMkLst>
        </pc:cxnChg>
        <pc:cxnChg chg="add del mod">
          <ac:chgData name="Nathan Slingerland" userId="652e16c03176f2fc" providerId="LiveId" clId="{219CA613-FE52-47BC-BD6D-0F66D400F06A}" dt="2025-03-14T08:45:40.721" v="19663" actId="478"/>
          <ac:cxnSpMkLst>
            <pc:docMk/>
            <pc:sldMk cId="2522177297" sldId="283"/>
            <ac:cxnSpMk id="18" creationId="{5C822A47-B031-3B88-BA37-0D586CE97991}"/>
          </ac:cxnSpMkLst>
        </pc:cxnChg>
        <pc:cxnChg chg="add mod">
          <ac:chgData name="Nathan Slingerland" userId="652e16c03176f2fc" providerId="LiveId" clId="{219CA613-FE52-47BC-BD6D-0F66D400F06A}" dt="2025-03-14T08:44:34.933" v="19651" actId="14100"/>
          <ac:cxnSpMkLst>
            <pc:docMk/>
            <pc:sldMk cId="2522177297" sldId="283"/>
            <ac:cxnSpMk id="25" creationId="{2E526849-EE87-7BDE-EED2-DC8DBE836086}"/>
          </ac:cxnSpMkLst>
        </pc:cxnChg>
        <pc:cxnChg chg="add mod">
          <ac:chgData name="Nathan Slingerland" userId="652e16c03176f2fc" providerId="LiveId" clId="{219CA613-FE52-47BC-BD6D-0F66D400F06A}" dt="2025-03-14T08:45:04.281" v="19658" actId="14100"/>
          <ac:cxnSpMkLst>
            <pc:docMk/>
            <pc:sldMk cId="2522177297" sldId="283"/>
            <ac:cxnSpMk id="29" creationId="{3BEBE87A-1387-9DD3-B40E-D35AF68BFCD6}"/>
          </ac:cxnSpMkLst>
        </pc:cxnChg>
      </pc:sldChg>
      <pc:sldChg chg="modSp new del mod">
        <pc:chgData name="Nathan Slingerland" userId="652e16c03176f2fc" providerId="LiveId" clId="{219CA613-FE52-47BC-BD6D-0F66D400F06A}" dt="2025-03-11T13:00:42.145" v="5475" actId="47"/>
        <pc:sldMkLst>
          <pc:docMk/>
          <pc:sldMk cId="1495358165" sldId="284"/>
        </pc:sldMkLst>
      </pc:sldChg>
      <pc:sldChg chg="modSp new del mod">
        <pc:chgData name="Nathan Slingerland" userId="652e16c03176f2fc" providerId="LiveId" clId="{219CA613-FE52-47BC-BD6D-0F66D400F06A}" dt="2025-03-11T13:00:42.145" v="5475" actId="47"/>
        <pc:sldMkLst>
          <pc:docMk/>
          <pc:sldMk cId="44917321" sldId="285"/>
        </pc:sldMkLst>
      </pc:sldChg>
      <pc:sldChg chg="modSp new mod ord">
        <pc:chgData name="Nathan Slingerland" userId="652e16c03176f2fc" providerId="LiveId" clId="{219CA613-FE52-47BC-BD6D-0F66D400F06A}" dt="2025-03-14T10:27:19.883" v="20042" actId="27636"/>
        <pc:sldMkLst>
          <pc:docMk/>
          <pc:sldMk cId="3871053468" sldId="286"/>
        </pc:sldMkLst>
        <pc:spChg chg="mod">
          <ac:chgData name="Nathan Slingerland" userId="652e16c03176f2fc" providerId="LiveId" clId="{219CA613-FE52-47BC-BD6D-0F66D400F06A}" dt="2025-03-12T12:59:56.094" v="11524" actId="790"/>
          <ac:spMkLst>
            <pc:docMk/>
            <pc:sldMk cId="3871053468" sldId="286"/>
            <ac:spMk id="2" creationId="{8806C229-7821-D066-213B-6271E669DF87}"/>
          </ac:spMkLst>
        </pc:spChg>
        <pc:spChg chg="mod">
          <ac:chgData name="Nathan Slingerland" userId="652e16c03176f2fc" providerId="LiveId" clId="{219CA613-FE52-47BC-BD6D-0F66D400F06A}" dt="2025-03-14T10:27:19.883" v="20042" actId="27636"/>
          <ac:spMkLst>
            <pc:docMk/>
            <pc:sldMk cId="3871053468" sldId="286"/>
            <ac:spMk id="3" creationId="{746100A8-835B-8B5F-1CA1-2E5EADA19E53}"/>
          </ac:spMkLst>
        </pc:spChg>
        <pc:spChg chg="mod">
          <ac:chgData name="Nathan Slingerland" userId="652e16c03176f2fc" providerId="LiveId" clId="{219CA613-FE52-47BC-BD6D-0F66D400F06A}" dt="2025-03-13T12:03:20.983" v="15203" actId="207"/>
          <ac:spMkLst>
            <pc:docMk/>
            <pc:sldMk cId="3871053468" sldId="286"/>
            <ac:spMk id="4" creationId="{DF7FF49F-06B3-4976-15C9-E57D811E515B}"/>
          </ac:spMkLst>
        </pc:spChg>
      </pc:sldChg>
      <pc:sldChg chg="addSp modSp new mod ord">
        <pc:chgData name="Nathan Slingerland" userId="652e16c03176f2fc" providerId="LiveId" clId="{219CA613-FE52-47BC-BD6D-0F66D400F06A}" dt="2025-03-13T17:25:37.105" v="16003"/>
        <pc:sldMkLst>
          <pc:docMk/>
          <pc:sldMk cId="856873431" sldId="287"/>
        </pc:sldMkLst>
        <pc:spChg chg="mod">
          <ac:chgData name="Nathan Slingerland" userId="652e16c03176f2fc" providerId="LiveId" clId="{219CA613-FE52-47BC-BD6D-0F66D400F06A}" dt="2025-03-12T13:47:20.409" v="12248" actId="14100"/>
          <ac:spMkLst>
            <pc:docMk/>
            <pc:sldMk cId="856873431" sldId="287"/>
            <ac:spMk id="2" creationId="{E4BE9BBC-6B1B-6211-A47B-4B41A63BCFD5}"/>
          </ac:spMkLst>
        </pc:spChg>
        <pc:spChg chg="mod">
          <ac:chgData name="Nathan Slingerland" userId="652e16c03176f2fc" providerId="LiveId" clId="{219CA613-FE52-47BC-BD6D-0F66D400F06A}" dt="2025-03-12T13:51:32.828" v="12351" actId="1076"/>
          <ac:spMkLst>
            <pc:docMk/>
            <pc:sldMk cId="856873431" sldId="287"/>
            <ac:spMk id="3" creationId="{03650034-7820-16B6-6A23-72B010D9AB65}"/>
          </ac:spMkLst>
        </pc:spChg>
        <pc:spChg chg="mod">
          <ac:chgData name="Nathan Slingerland" userId="652e16c03176f2fc" providerId="LiveId" clId="{219CA613-FE52-47BC-BD6D-0F66D400F06A}" dt="2025-03-13T12:03:52.865" v="15210" actId="1076"/>
          <ac:spMkLst>
            <pc:docMk/>
            <pc:sldMk cId="856873431" sldId="287"/>
            <ac:spMk id="4" creationId="{D5F924DD-BF96-5A1A-07C1-E6CFC06DFFB1}"/>
          </ac:spMkLst>
        </pc:spChg>
        <pc:spChg chg="add mod">
          <ac:chgData name="Nathan Slingerland" userId="652e16c03176f2fc" providerId="LiveId" clId="{219CA613-FE52-47BC-BD6D-0F66D400F06A}" dt="2025-03-12T13:52:12.590" v="12385" actId="1076"/>
          <ac:spMkLst>
            <pc:docMk/>
            <pc:sldMk cId="856873431" sldId="287"/>
            <ac:spMk id="6" creationId="{D80507E9-14E9-D34A-AF27-164CE8B80491}"/>
          </ac:spMkLst>
        </pc:spChg>
        <pc:picChg chg="add mod ord">
          <ac:chgData name="Nathan Slingerland" userId="652e16c03176f2fc" providerId="LiveId" clId="{219CA613-FE52-47BC-BD6D-0F66D400F06A}" dt="2025-03-12T13:47:01.137" v="12244" actId="167"/>
          <ac:picMkLst>
            <pc:docMk/>
            <pc:sldMk cId="856873431" sldId="287"/>
            <ac:picMk id="5" creationId="{B1323880-81F2-A6A3-7C35-D7457A824C3C}"/>
          </ac:picMkLst>
        </pc:picChg>
      </pc:sldChg>
      <pc:sldChg chg="addSp delSp modSp new mod ord">
        <pc:chgData name="Nathan Slingerland" userId="652e16c03176f2fc" providerId="LiveId" clId="{219CA613-FE52-47BC-BD6D-0F66D400F06A}" dt="2025-03-13T17:39:19.603" v="16342"/>
        <pc:sldMkLst>
          <pc:docMk/>
          <pc:sldMk cId="891948249" sldId="288"/>
        </pc:sldMkLst>
        <pc:spChg chg="mod">
          <ac:chgData name="Nathan Slingerland" userId="652e16c03176f2fc" providerId="LiveId" clId="{219CA613-FE52-47BC-BD6D-0F66D400F06A}" dt="2025-03-12T14:49:16.229" v="13553" actId="20577"/>
          <ac:spMkLst>
            <pc:docMk/>
            <pc:sldMk cId="891948249" sldId="288"/>
            <ac:spMk id="2" creationId="{1DC87FFF-B156-DA3B-FF6D-3CF7AD48A7E3}"/>
          </ac:spMkLst>
        </pc:spChg>
        <pc:spChg chg="mod">
          <ac:chgData name="Nathan Slingerland" userId="652e16c03176f2fc" providerId="LiveId" clId="{219CA613-FE52-47BC-BD6D-0F66D400F06A}" dt="2025-03-13T12:23:49.988" v="15395" actId="20577"/>
          <ac:spMkLst>
            <pc:docMk/>
            <pc:sldMk cId="891948249" sldId="288"/>
            <ac:spMk id="3" creationId="{3EB084F0-1C0A-1A12-9701-6BD1A4DFD401}"/>
          </ac:spMkLst>
        </pc:spChg>
        <pc:spChg chg="mod">
          <ac:chgData name="Nathan Slingerland" userId="652e16c03176f2fc" providerId="LiveId" clId="{219CA613-FE52-47BC-BD6D-0F66D400F06A}" dt="2025-03-13T12:01:24.148" v="15178" actId="403"/>
          <ac:spMkLst>
            <pc:docMk/>
            <pc:sldMk cId="891948249" sldId="288"/>
            <ac:spMk id="4" creationId="{1CB9B384-B663-5B54-6285-434B6B8356FC}"/>
          </ac:spMkLst>
        </pc:spChg>
      </pc:sldChg>
      <pc:sldChg chg="addSp delSp modSp new mod ord">
        <pc:chgData name="Nathan Slingerland" userId="652e16c03176f2fc" providerId="LiveId" clId="{219CA613-FE52-47BC-BD6D-0F66D400F06A}" dt="2025-03-13T17:54:57.545" v="16720"/>
        <pc:sldMkLst>
          <pc:docMk/>
          <pc:sldMk cId="2756436280" sldId="289"/>
        </pc:sldMkLst>
        <pc:spChg chg="mod">
          <ac:chgData name="Nathan Slingerland" userId="652e16c03176f2fc" providerId="LiveId" clId="{219CA613-FE52-47BC-BD6D-0F66D400F06A}" dt="2025-03-13T12:01:34.407" v="15180" actId="403"/>
          <ac:spMkLst>
            <pc:docMk/>
            <pc:sldMk cId="2756436280" sldId="289"/>
            <ac:spMk id="2" creationId="{B921FEBC-88D6-8331-52A3-BB7AB0A7F1D9}"/>
          </ac:spMkLst>
        </pc:spChg>
        <pc:spChg chg="add mod">
          <ac:chgData name="Nathan Slingerland" userId="652e16c03176f2fc" providerId="LiveId" clId="{219CA613-FE52-47BC-BD6D-0F66D400F06A}" dt="2025-03-12T15:05:23.605" v="14007" actId="1076"/>
          <ac:spMkLst>
            <pc:docMk/>
            <pc:sldMk cId="2756436280" sldId="289"/>
            <ac:spMk id="10" creationId="{39B894DD-5D26-7352-FC58-BC54AFE607A5}"/>
          </ac:spMkLst>
        </pc:spChg>
        <pc:spChg chg="add mod">
          <ac:chgData name="Nathan Slingerland" userId="652e16c03176f2fc" providerId="LiveId" clId="{219CA613-FE52-47BC-BD6D-0F66D400F06A}" dt="2025-03-12T15:05:30.660" v="14009" actId="1076"/>
          <ac:spMkLst>
            <pc:docMk/>
            <pc:sldMk cId="2756436280" sldId="289"/>
            <ac:spMk id="11" creationId="{0C950921-23F9-9B3C-F118-CDAF66F25C8E}"/>
          </ac:spMkLst>
        </pc:spChg>
        <pc:picChg chg="add mod">
          <ac:chgData name="Nathan Slingerland" userId="652e16c03176f2fc" providerId="LiveId" clId="{219CA613-FE52-47BC-BD6D-0F66D400F06A}" dt="2025-03-12T15:03:03.099" v="13921" actId="1076"/>
          <ac:picMkLst>
            <pc:docMk/>
            <pc:sldMk cId="2756436280" sldId="289"/>
            <ac:picMk id="9" creationId="{426FE1C3-477C-1E25-8925-B1D20D555DE0}"/>
          </ac:picMkLst>
        </pc:picChg>
      </pc:sldChg>
      <pc:sldChg chg="addSp delSp modSp new mod">
        <pc:chgData name="Nathan Slingerland" userId="652e16c03176f2fc" providerId="LiveId" clId="{219CA613-FE52-47BC-BD6D-0F66D400F06A}" dt="2025-03-13T20:28:32.426" v="18848" actId="1076"/>
        <pc:sldMkLst>
          <pc:docMk/>
          <pc:sldMk cId="3986283075" sldId="290"/>
        </pc:sldMkLst>
        <pc:spChg chg="mod">
          <ac:chgData name="Nathan Slingerland" userId="652e16c03176f2fc" providerId="LiveId" clId="{219CA613-FE52-47BC-BD6D-0F66D400F06A}" dt="2025-03-13T12:05:48.264" v="15237" actId="403"/>
          <ac:spMkLst>
            <pc:docMk/>
            <pc:sldMk cId="3986283075" sldId="290"/>
            <ac:spMk id="2" creationId="{3B13D5A6-114D-FF6E-0219-91D33DA132C4}"/>
          </ac:spMkLst>
        </pc:spChg>
        <pc:spChg chg="add mod">
          <ac:chgData name="Nathan Slingerland" userId="652e16c03176f2fc" providerId="LiveId" clId="{219CA613-FE52-47BC-BD6D-0F66D400F06A}" dt="2025-03-13T18:19:36.029" v="17646" actId="1076"/>
          <ac:spMkLst>
            <pc:docMk/>
            <pc:sldMk cId="3986283075" sldId="290"/>
            <ac:spMk id="3" creationId="{770BCC99-7934-EA5C-5059-90721A863511}"/>
          </ac:spMkLst>
        </pc:spChg>
        <pc:spChg chg="add mod">
          <ac:chgData name="Nathan Slingerland" userId="652e16c03176f2fc" providerId="LiveId" clId="{219CA613-FE52-47BC-BD6D-0F66D400F06A}" dt="2025-03-13T12:33:14.864" v="15636" actId="164"/>
          <ac:spMkLst>
            <pc:docMk/>
            <pc:sldMk cId="3986283075" sldId="290"/>
            <ac:spMk id="7" creationId="{3D52EEA6-087A-2461-22D1-70FAE067E343}"/>
          </ac:spMkLst>
        </pc:spChg>
        <pc:spChg chg="add mod">
          <ac:chgData name="Nathan Slingerland" userId="652e16c03176f2fc" providerId="LiveId" clId="{219CA613-FE52-47BC-BD6D-0F66D400F06A}" dt="2025-03-12T15:25:33.004" v="14133" actId="1076"/>
          <ac:spMkLst>
            <pc:docMk/>
            <pc:sldMk cId="3986283075" sldId="290"/>
            <ac:spMk id="11" creationId="{A55A494B-D0A6-0B3B-6221-43D6DEBE7EE1}"/>
          </ac:spMkLst>
        </pc:spChg>
        <pc:spChg chg="add mod">
          <ac:chgData name="Nathan Slingerland" userId="652e16c03176f2fc" providerId="LiveId" clId="{219CA613-FE52-47BC-BD6D-0F66D400F06A}" dt="2025-03-13T20:28:32.426" v="18848" actId="1076"/>
          <ac:spMkLst>
            <pc:docMk/>
            <pc:sldMk cId="3986283075" sldId="290"/>
            <ac:spMk id="13" creationId="{E1DE0A55-D728-FE4F-4835-87A1346CEAB8}"/>
          </ac:spMkLst>
        </pc:spChg>
        <pc:grpChg chg="add mod">
          <ac:chgData name="Nathan Slingerland" userId="652e16c03176f2fc" providerId="LiveId" clId="{219CA613-FE52-47BC-BD6D-0F66D400F06A}" dt="2025-03-12T15:25:21.250" v="14129" actId="1076"/>
          <ac:grpSpMkLst>
            <pc:docMk/>
            <pc:sldMk cId="3986283075" sldId="290"/>
            <ac:grpSpMk id="9" creationId="{C49BEC66-782A-673A-AEDC-4371C036069C}"/>
          </ac:grpSpMkLst>
        </pc:grpChg>
        <pc:grpChg chg="add mod">
          <ac:chgData name="Nathan Slingerland" userId="652e16c03176f2fc" providerId="LiveId" clId="{219CA613-FE52-47BC-BD6D-0F66D400F06A}" dt="2025-03-13T12:33:14.864" v="15636" actId="164"/>
          <ac:grpSpMkLst>
            <pc:docMk/>
            <pc:sldMk cId="3986283075" sldId="290"/>
            <ac:grpSpMk id="10" creationId="{FA7FC16B-8BCD-9AF4-F750-28DF1BCDE725}"/>
          </ac:grpSpMkLst>
        </pc:grpChg>
        <pc:grpChg chg="add mod">
          <ac:chgData name="Nathan Slingerland" userId="652e16c03176f2fc" providerId="LiveId" clId="{219CA613-FE52-47BC-BD6D-0F66D400F06A}" dt="2025-03-13T12:33:14.864" v="15636" actId="164"/>
          <ac:grpSpMkLst>
            <pc:docMk/>
            <pc:sldMk cId="3986283075" sldId="290"/>
            <ac:grpSpMk id="12" creationId="{83D7BA47-BE92-8E1A-053F-D028A641253A}"/>
          </ac:grpSpMkLst>
        </pc:grpChg>
        <pc:picChg chg="add mod modCrop">
          <ac:chgData name="Nathan Slingerland" userId="652e16c03176f2fc" providerId="LiveId" clId="{219CA613-FE52-47BC-BD6D-0F66D400F06A}" dt="2025-03-11T15:07:15.585" v="6091" actId="732"/>
          <ac:picMkLst>
            <pc:docMk/>
            <pc:sldMk cId="3986283075" sldId="290"/>
            <ac:picMk id="4" creationId="{718E4B8E-2A7B-1135-C31F-EEFD47A78129}"/>
          </ac:picMkLst>
        </pc:picChg>
        <pc:picChg chg="add mod topLvl modCrop">
          <ac:chgData name="Nathan Slingerland" userId="652e16c03176f2fc" providerId="LiveId" clId="{219CA613-FE52-47BC-BD6D-0F66D400F06A}" dt="2025-03-11T15:06:55.715" v="6089" actId="732"/>
          <ac:picMkLst>
            <pc:docMk/>
            <pc:sldMk cId="3986283075" sldId="290"/>
            <ac:picMk id="5" creationId="{17DFA715-9811-EC92-F9AE-22BAC498A9DF}"/>
          </ac:picMkLst>
        </pc:picChg>
        <pc:picChg chg="add mod topLvl modCrop">
          <ac:chgData name="Nathan Slingerland" userId="652e16c03176f2fc" providerId="LiveId" clId="{219CA613-FE52-47BC-BD6D-0F66D400F06A}" dt="2025-03-11T15:42:48.468" v="7295" actId="732"/>
          <ac:picMkLst>
            <pc:docMk/>
            <pc:sldMk cId="3986283075" sldId="290"/>
            <ac:picMk id="6" creationId="{ECFAFD7C-070A-2ACA-8433-C56060CF7ACD}"/>
          </ac:picMkLst>
        </pc:picChg>
        <pc:picChg chg="add mod topLvl modCrop">
          <ac:chgData name="Nathan Slingerland" userId="652e16c03176f2fc" providerId="LiveId" clId="{219CA613-FE52-47BC-BD6D-0F66D400F06A}" dt="2025-03-11T15:42:57.976" v="7296" actId="732"/>
          <ac:picMkLst>
            <pc:docMk/>
            <pc:sldMk cId="3986283075" sldId="290"/>
            <ac:picMk id="8" creationId="{8DD421BF-640F-E1D0-4439-53ABAEFC310E}"/>
          </ac:picMkLst>
        </pc:picChg>
      </pc:sldChg>
      <pc:sldChg chg="addSp delSp modSp new del mod ord delAnim modAnim">
        <pc:chgData name="Nathan Slingerland" userId="652e16c03176f2fc" providerId="LiveId" clId="{219CA613-FE52-47BC-BD6D-0F66D400F06A}" dt="2025-03-13T18:23:58.126" v="17761" actId="47"/>
        <pc:sldMkLst>
          <pc:docMk/>
          <pc:sldMk cId="533091280" sldId="291"/>
        </pc:sldMkLst>
        <pc:spChg chg="mod">
          <ac:chgData name="Nathan Slingerland" userId="652e16c03176f2fc" providerId="LiveId" clId="{219CA613-FE52-47BC-BD6D-0F66D400F06A}" dt="2025-03-13T12:07:05.600" v="15256" actId="14100"/>
          <ac:spMkLst>
            <pc:docMk/>
            <pc:sldMk cId="533091280" sldId="291"/>
            <ac:spMk id="2" creationId="{AF85F00E-694A-CEA8-4407-C67C1F41D983}"/>
          </ac:spMkLst>
        </pc:spChg>
        <pc:spChg chg="add del mod">
          <ac:chgData name="Nathan Slingerland" userId="652e16c03176f2fc" providerId="LiveId" clId="{219CA613-FE52-47BC-BD6D-0F66D400F06A}" dt="2025-03-13T18:23:53.600" v="17760" actId="21"/>
          <ac:spMkLst>
            <pc:docMk/>
            <pc:sldMk cId="533091280" sldId="291"/>
            <ac:spMk id="4" creationId="{2ABF1532-D098-D976-8E4B-5E49E7FDDCF6}"/>
          </ac:spMkLst>
        </pc:spChg>
        <pc:picChg chg="add del mod ord">
          <ac:chgData name="Nathan Slingerland" userId="652e16c03176f2fc" providerId="LiveId" clId="{219CA613-FE52-47BC-BD6D-0F66D400F06A}" dt="2025-03-13T18:23:26.488" v="17743" actId="478"/>
          <ac:picMkLst>
            <pc:docMk/>
            <pc:sldMk cId="533091280" sldId="291"/>
            <ac:picMk id="6" creationId="{5485CAA3-49BF-CEEC-309C-E3149D5877E5}"/>
          </ac:picMkLst>
        </pc:picChg>
      </pc:sldChg>
      <pc:sldChg chg="addSp modSp new mod ord">
        <pc:chgData name="Nathan Slingerland" userId="652e16c03176f2fc" providerId="LiveId" clId="{219CA613-FE52-47BC-BD6D-0F66D400F06A}" dt="2025-03-14T10:27:55.953" v="20044"/>
        <pc:sldMkLst>
          <pc:docMk/>
          <pc:sldMk cId="1741887575" sldId="292"/>
        </pc:sldMkLst>
        <pc:spChg chg="mod">
          <ac:chgData name="Nathan Slingerland" userId="652e16c03176f2fc" providerId="LiveId" clId="{219CA613-FE52-47BC-BD6D-0F66D400F06A}" dt="2025-03-13T12:04:18.117" v="15215" actId="403"/>
          <ac:spMkLst>
            <pc:docMk/>
            <pc:sldMk cId="1741887575" sldId="292"/>
            <ac:spMk id="2" creationId="{1925B1CD-F9EA-C7FB-FBAF-4CDFC7022E43}"/>
          </ac:spMkLst>
        </pc:spChg>
        <pc:spChg chg="add mod">
          <ac:chgData name="Nathan Slingerland" userId="652e16c03176f2fc" providerId="LiveId" clId="{219CA613-FE52-47BC-BD6D-0F66D400F06A}" dt="2025-03-12T12:59:56.094" v="11524" actId="790"/>
          <ac:spMkLst>
            <pc:docMk/>
            <pc:sldMk cId="1741887575" sldId="292"/>
            <ac:spMk id="3" creationId="{AC2D557C-4F3B-62EC-6383-DB1062EE0CE3}"/>
          </ac:spMkLst>
        </pc:spChg>
        <pc:spChg chg="add mod">
          <ac:chgData name="Nathan Slingerland" userId="652e16c03176f2fc" providerId="LiveId" clId="{219CA613-FE52-47BC-BD6D-0F66D400F06A}" dt="2025-03-13T18:10:04.127" v="17243" actId="1076"/>
          <ac:spMkLst>
            <pc:docMk/>
            <pc:sldMk cId="1741887575" sldId="292"/>
            <ac:spMk id="7" creationId="{81788A47-AE45-87EB-178D-B10F6F544B34}"/>
          </ac:spMkLst>
        </pc:spChg>
        <pc:spChg chg="add mod">
          <ac:chgData name="Nathan Slingerland" userId="652e16c03176f2fc" providerId="LiveId" clId="{219CA613-FE52-47BC-BD6D-0F66D400F06A}" dt="2025-03-13T18:10:30.712" v="17268" actId="1076"/>
          <ac:spMkLst>
            <pc:docMk/>
            <pc:sldMk cId="1741887575" sldId="292"/>
            <ac:spMk id="11" creationId="{88C4F08A-C200-5AD3-8F0B-14193606596D}"/>
          </ac:spMkLst>
        </pc:spChg>
        <pc:spChg chg="add mod">
          <ac:chgData name="Nathan Slingerland" userId="652e16c03176f2fc" providerId="LiveId" clId="{219CA613-FE52-47BC-BD6D-0F66D400F06A}" dt="2025-03-13T18:11:09.184" v="17297" actId="1076"/>
          <ac:spMkLst>
            <pc:docMk/>
            <pc:sldMk cId="1741887575" sldId="292"/>
            <ac:spMk id="15" creationId="{D3583EA5-825A-E2DC-D0A3-42359BE4C76C}"/>
          </ac:spMkLst>
        </pc:spChg>
        <pc:picChg chg="add mod">
          <ac:chgData name="Nathan Slingerland" userId="652e16c03176f2fc" providerId="LiveId" clId="{219CA613-FE52-47BC-BD6D-0F66D400F06A}" dt="2025-03-13T18:11:03.016" v="17295" actId="1076"/>
          <ac:picMkLst>
            <pc:docMk/>
            <pc:sldMk cId="1741887575" sldId="292"/>
            <ac:picMk id="1026" creationId="{3E305BF8-AAA5-4A5A-A0EE-6A9404DAF593}"/>
          </ac:picMkLst>
        </pc:picChg>
        <pc:cxnChg chg="add mod">
          <ac:chgData name="Nathan Slingerland" userId="652e16c03176f2fc" providerId="LiveId" clId="{219CA613-FE52-47BC-BD6D-0F66D400F06A}" dt="2025-03-13T18:09:43.401" v="17233" actId="14100"/>
          <ac:cxnSpMkLst>
            <pc:docMk/>
            <pc:sldMk cId="1741887575" sldId="292"/>
            <ac:cxnSpMk id="4" creationId="{02DD58B0-26D6-F582-27BA-4952167464EA}"/>
          </ac:cxnSpMkLst>
        </pc:cxnChg>
        <pc:cxnChg chg="add mod">
          <ac:chgData name="Nathan Slingerland" userId="652e16c03176f2fc" providerId="LiveId" clId="{219CA613-FE52-47BC-BD6D-0F66D400F06A}" dt="2025-03-13T18:10:16.735" v="17246" actId="14100"/>
          <ac:cxnSpMkLst>
            <pc:docMk/>
            <pc:sldMk cId="1741887575" sldId="292"/>
            <ac:cxnSpMk id="8" creationId="{BD74C0B8-EB69-AB14-D5C8-AA8ABCE9051E}"/>
          </ac:cxnSpMkLst>
        </pc:cxnChg>
        <pc:cxnChg chg="add mod">
          <ac:chgData name="Nathan Slingerland" userId="652e16c03176f2fc" providerId="LiveId" clId="{219CA613-FE52-47BC-BD6D-0F66D400F06A}" dt="2025-03-13T18:10:50.772" v="17272" actId="14100"/>
          <ac:cxnSpMkLst>
            <pc:docMk/>
            <pc:sldMk cId="1741887575" sldId="292"/>
            <ac:cxnSpMk id="12" creationId="{7CCF91A9-A249-F28C-7422-C2EE640B5B45}"/>
          </ac:cxnSpMkLst>
        </pc:cxnChg>
      </pc:sldChg>
      <pc:sldChg chg="addSp modSp new mod">
        <pc:chgData name="Nathan Slingerland" userId="652e16c03176f2fc" providerId="LiveId" clId="{219CA613-FE52-47BC-BD6D-0F66D400F06A}" dt="2025-03-13T20:28:09.133" v="18845" actId="20577"/>
        <pc:sldMkLst>
          <pc:docMk/>
          <pc:sldMk cId="3800496852" sldId="293"/>
        </pc:sldMkLst>
        <pc:spChg chg="mod">
          <ac:chgData name="Nathan Slingerland" userId="652e16c03176f2fc" providerId="LiveId" clId="{219CA613-FE52-47BC-BD6D-0F66D400F06A}" dt="2025-03-13T18:54:29.646" v="18349" actId="6549"/>
          <ac:spMkLst>
            <pc:docMk/>
            <pc:sldMk cId="3800496852" sldId="293"/>
            <ac:spMk id="2" creationId="{F6388BB3-FE97-CAC3-3B3B-993E037DCD82}"/>
          </ac:spMkLst>
        </pc:spChg>
        <pc:spChg chg="mod">
          <ac:chgData name="Nathan Slingerland" userId="652e16c03176f2fc" providerId="LiveId" clId="{219CA613-FE52-47BC-BD6D-0F66D400F06A}" dt="2025-03-13T20:28:09.133" v="18845" actId="20577"/>
          <ac:spMkLst>
            <pc:docMk/>
            <pc:sldMk cId="3800496852" sldId="293"/>
            <ac:spMk id="3" creationId="{FFE4E56D-060F-51BB-62D6-F3B6AAAD084B}"/>
          </ac:spMkLst>
        </pc:spChg>
        <pc:spChg chg="mod">
          <ac:chgData name="Nathan Slingerland" userId="652e16c03176f2fc" providerId="LiveId" clId="{219CA613-FE52-47BC-BD6D-0F66D400F06A}" dt="2025-03-13T12:05:27.701" v="15231" actId="403"/>
          <ac:spMkLst>
            <pc:docMk/>
            <pc:sldMk cId="3800496852" sldId="293"/>
            <ac:spMk id="4" creationId="{EE122FAC-6217-22DA-475C-EEB7A9A8AEE1}"/>
          </ac:spMkLst>
        </pc:spChg>
        <pc:spChg chg="add mod">
          <ac:chgData name="Nathan Slingerland" userId="652e16c03176f2fc" providerId="LiveId" clId="{219CA613-FE52-47BC-BD6D-0F66D400F06A}" dt="2025-03-12T15:26:05.065" v="14184" actId="1076"/>
          <ac:spMkLst>
            <pc:docMk/>
            <pc:sldMk cId="3800496852" sldId="293"/>
            <ac:spMk id="7" creationId="{C09CD4B9-031D-09E1-93A8-D2AC1DFBE3BE}"/>
          </ac:spMkLst>
        </pc:spChg>
        <pc:spChg chg="add mod">
          <ac:chgData name="Nathan Slingerland" userId="652e16c03176f2fc" providerId="LiveId" clId="{219CA613-FE52-47BC-BD6D-0F66D400F06A}" dt="2025-03-13T18:16:33.599" v="17497" actId="20577"/>
          <ac:spMkLst>
            <pc:docMk/>
            <pc:sldMk cId="3800496852" sldId="293"/>
            <ac:spMk id="10" creationId="{6D11E247-318F-24F8-87D0-F8B77D9592BA}"/>
          </ac:spMkLst>
        </pc:spChg>
        <pc:picChg chg="add mod">
          <ac:chgData name="Nathan Slingerland" userId="652e16c03176f2fc" providerId="LiveId" clId="{219CA613-FE52-47BC-BD6D-0F66D400F06A}" dt="2025-03-12T15:08:50.266" v="14035" actId="1076"/>
          <ac:picMkLst>
            <pc:docMk/>
            <pc:sldMk cId="3800496852" sldId="293"/>
            <ac:picMk id="6" creationId="{5BC147C5-CDF7-1847-5C67-2946B56CA4A2}"/>
          </ac:picMkLst>
        </pc:picChg>
        <pc:cxnChg chg="add mod">
          <ac:chgData name="Nathan Slingerland" userId="652e16c03176f2fc" providerId="LiveId" clId="{219CA613-FE52-47BC-BD6D-0F66D400F06A}" dt="2025-03-13T18:15:08.458" v="17478" actId="14100"/>
          <ac:cxnSpMkLst>
            <pc:docMk/>
            <pc:sldMk cId="3800496852" sldId="293"/>
            <ac:cxnSpMk id="5" creationId="{A7650C11-F4D4-FCC4-4015-D78D10667FA3}"/>
          </ac:cxnSpMkLst>
        </pc:cxnChg>
      </pc:sldChg>
      <pc:sldChg chg="addSp modSp new mod ord">
        <pc:chgData name="Nathan Slingerland" userId="652e16c03176f2fc" providerId="LiveId" clId="{219CA613-FE52-47BC-BD6D-0F66D400F06A}" dt="2025-03-14T06:48:12.469" v="19192"/>
        <pc:sldMkLst>
          <pc:docMk/>
          <pc:sldMk cId="3553940405" sldId="294"/>
        </pc:sldMkLst>
        <pc:spChg chg="mod">
          <ac:chgData name="Nathan Slingerland" userId="652e16c03176f2fc" providerId="LiveId" clId="{219CA613-FE52-47BC-BD6D-0F66D400F06A}" dt="2025-03-12T12:59:56.094" v="11524" actId="790"/>
          <ac:spMkLst>
            <pc:docMk/>
            <pc:sldMk cId="3553940405" sldId="294"/>
            <ac:spMk id="2" creationId="{D98E76D9-8CCF-5307-4385-55C69BB30112}"/>
          </ac:spMkLst>
        </pc:spChg>
        <pc:spChg chg="mod">
          <ac:chgData name="Nathan Slingerland" userId="652e16c03176f2fc" providerId="LiveId" clId="{219CA613-FE52-47BC-BD6D-0F66D400F06A}" dt="2025-03-12T12:59:56.094" v="11524" actId="790"/>
          <ac:spMkLst>
            <pc:docMk/>
            <pc:sldMk cId="3553940405" sldId="294"/>
            <ac:spMk id="3" creationId="{2E1B67FE-79B2-E93C-7A3C-AF96D4A1038A}"/>
          </ac:spMkLst>
        </pc:spChg>
        <pc:spChg chg="mod">
          <ac:chgData name="Nathan Slingerland" userId="652e16c03176f2fc" providerId="LiveId" clId="{219CA613-FE52-47BC-BD6D-0F66D400F06A}" dt="2025-03-13T12:03:10.360" v="15201" actId="403"/>
          <ac:spMkLst>
            <pc:docMk/>
            <pc:sldMk cId="3553940405" sldId="294"/>
            <ac:spMk id="4" creationId="{EDC24192-80A3-FDF6-8269-7F15BDCFA48E}"/>
          </ac:spMkLst>
        </pc:spChg>
        <pc:picChg chg="add mod">
          <ac:chgData name="Nathan Slingerland" userId="652e16c03176f2fc" providerId="LiveId" clId="{219CA613-FE52-47BC-BD6D-0F66D400F06A}" dt="2025-03-12T15:26:16.443" v="14185" actId="1076"/>
          <ac:picMkLst>
            <pc:docMk/>
            <pc:sldMk cId="3553940405" sldId="294"/>
            <ac:picMk id="5122" creationId="{8E6FB1C4-D271-397F-8EA6-969486F91DBA}"/>
          </ac:picMkLst>
        </pc:picChg>
      </pc:sldChg>
      <pc:sldChg chg="addSp delSp modSp new mod ord">
        <pc:chgData name="Nathan Slingerland" userId="652e16c03176f2fc" providerId="LiveId" clId="{219CA613-FE52-47BC-BD6D-0F66D400F06A}" dt="2025-03-14T07:48:01.411" v="19252" actId="20577"/>
        <pc:sldMkLst>
          <pc:docMk/>
          <pc:sldMk cId="2951248246" sldId="295"/>
        </pc:sldMkLst>
        <pc:spChg chg="mod">
          <ac:chgData name="Nathan Slingerland" userId="652e16c03176f2fc" providerId="LiveId" clId="{219CA613-FE52-47BC-BD6D-0F66D400F06A}" dt="2025-03-13T18:49:03.613" v="18227" actId="1076"/>
          <ac:spMkLst>
            <pc:docMk/>
            <pc:sldMk cId="2951248246" sldId="295"/>
            <ac:spMk id="2" creationId="{6BCD00E1-0B9F-3AA6-6B7D-F567E505273B}"/>
          </ac:spMkLst>
        </pc:spChg>
        <pc:spChg chg="mod">
          <ac:chgData name="Nathan Slingerland" userId="652e16c03176f2fc" providerId="LiveId" clId="{219CA613-FE52-47BC-BD6D-0F66D400F06A}" dt="2025-03-14T07:48:01.411" v="19252" actId="20577"/>
          <ac:spMkLst>
            <pc:docMk/>
            <pc:sldMk cId="2951248246" sldId="295"/>
            <ac:spMk id="3" creationId="{7A11E22A-5422-36B6-5965-CDFC151EEFB3}"/>
          </ac:spMkLst>
        </pc:spChg>
        <pc:spChg chg="mod">
          <ac:chgData name="Nathan Slingerland" userId="652e16c03176f2fc" providerId="LiveId" clId="{219CA613-FE52-47BC-BD6D-0F66D400F06A}" dt="2025-03-13T12:02:01.220" v="15187" actId="403"/>
          <ac:spMkLst>
            <pc:docMk/>
            <pc:sldMk cId="2951248246" sldId="295"/>
            <ac:spMk id="4" creationId="{05D3B65D-94AE-E77C-146B-C1227F4124B1}"/>
          </ac:spMkLst>
        </pc:spChg>
        <pc:spChg chg="add mod">
          <ac:chgData name="Nathan Slingerland" userId="652e16c03176f2fc" providerId="LiveId" clId="{219CA613-FE52-47BC-BD6D-0F66D400F06A}" dt="2025-03-13T18:50:07.265" v="18262" actId="14100"/>
          <ac:spMkLst>
            <pc:docMk/>
            <pc:sldMk cId="2951248246" sldId="295"/>
            <ac:spMk id="13" creationId="{FAF1D4EC-E4D0-F940-8FF7-BDC6BC38ABD6}"/>
          </ac:spMkLst>
        </pc:spChg>
        <pc:spChg chg="add mod">
          <ac:chgData name="Nathan Slingerland" userId="652e16c03176f2fc" providerId="LiveId" clId="{219CA613-FE52-47BC-BD6D-0F66D400F06A}" dt="2025-03-13T18:54:03.890" v="18347" actId="1076"/>
          <ac:spMkLst>
            <pc:docMk/>
            <pc:sldMk cId="2951248246" sldId="295"/>
            <ac:spMk id="18" creationId="{1B756833-0B44-0773-9167-A2D730EA1A32}"/>
          </ac:spMkLst>
        </pc:spChg>
        <pc:spChg chg="add mod">
          <ac:chgData name="Nathan Slingerland" userId="652e16c03176f2fc" providerId="LiveId" clId="{219CA613-FE52-47BC-BD6D-0F66D400F06A}" dt="2025-03-13T18:51:19.667" v="18299" actId="1076"/>
          <ac:spMkLst>
            <pc:docMk/>
            <pc:sldMk cId="2951248246" sldId="295"/>
            <ac:spMk id="22" creationId="{7D553867-AD8D-4C3B-24FD-E6E325B5893B}"/>
          </ac:spMkLst>
        </pc:spChg>
        <pc:picChg chg="add del mod modCrop">
          <ac:chgData name="Nathan Slingerland" userId="652e16c03176f2fc" providerId="LiveId" clId="{219CA613-FE52-47BC-BD6D-0F66D400F06A}" dt="2025-03-13T18:48:50.981" v="18220" actId="478"/>
          <ac:picMkLst>
            <pc:docMk/>
            <pc:sldMk cId="2951248246" sldId="295"/>
            <ac:picMk id="6" creationId="{F3E52A89-A93F-4AC0-20AE-AAF59A546421}"/>
          </ac:picMkLst>
        </pc:picChg>
        <pc:picChg chg="add mod">
          <ac:chgData name="Nathan Slingerland" userId="652e16c03176f2fc" providerId="LiveId" clId="{219CA613-FE52-47BC-BD6D-0F66D400F06A}" dt="2025-03-13T18:51:08.609" v="18297" actId="1076"/>
          <ac:picMkLst>
            <pc:docMk/>
            <pc:sldMk cId="2951248246" sldId="295"/>
            <ac:picMk id="2052" creationId="{F8BE13E7-E1E8-CF4F-7071-C246E06547A5}"/>
          </ac:picMkLst>
        </pc:picChg>
        <pc:cxnChg chg="add mod">
          <ac:chgData name="Nathan Slingerland" userId="652e16c03176f2fc" providerId="LiveId" clId="{219CA613-FE52-47BC-BD6D-0F66D400F06A}" dt="2025-03-13T18:50:27.416" v="18271" actId="14100"/>
          <ac:cxnSpMkLst>
            <pc:docMk/>
            <pc:sldMk cId="2951248246" sldId="295"/>
            <ac:cxnSpMk id="5" creationId="{89E1B4DE-FEF0-CB26-95F9-2502AB4D81E2}"/>
          </ac:cxnSpMkLst>
        </pc:cxnChg>
        <pc:cxnChg chg="add mod">
          <ac:chgData name="Nathan Slingerland" userId="652e16c03176f2fc" providerId="LiveId" clId="{219CA613-FE52-47BC-BD6D-0F66D400F06A}" dt="2025-03-13T18:54:10.840" v="18348" actId="14100"/>
          <ac:cxnSpMkLst>
            <pc:docMk/>
            <pc:sldMk cId="2951248246" sldId="295"/>
            <ac:cxnSpMk id="19" creationId="{9E5FA6B8-E44F-6D8F-06F0-3B0C68C391E8}"/>
          </ac:cxnSpMkLst>
        </pc:cxnChg>
      </pc:sldChg>
      <pc:sldChg chg="addSp modSp new mod ord">
        <pc:chgData name="Nathan Slingerland" userId="652e16c03176f2fc" providerId="LiveId" clId="{219CA613-FE52-47BC-BD6D-0F66D400F06A}" dt="2025-03-13T17:40:43.398" v="16369"/>
        <pc:sldMkLst>
          <pc:docMk/>
          <pc:sldMk cId="1450768223" sldId="296"/>
        </pc:sldMkLst>
        <pc:spChg chg="mod">
          <ac:chgData name="Nathan Slingerland" userId="652e16c03176f2fc" providerId="LiveId" clId="{219CA613-FE52-47BC-BD6D-0F66D400F06A}" dt="2025-03-13T12:05:13.651" v="15227" actId="403"/>
          <ac:spMkLst>
            <pc:docMk/>
            <pc:sldMk cId="1450768223" sldId="296"/>
            <ac:spMk id="2" creationId="{83A6E4A9-2978-B947-C503-28D0A31F233E}"/>
          </ac:spMkLst>
        </pc:spChg>
        <pc:picChg chg="add mod">
          <ac:chgData name="Nathan Slingerland" userId="652e16c03176f2fc" providerId="LiveId" clId="{219CA613-FE52-47BC-BD6D-0F66D400F06A}" dt="2025-03-13T12:04:55.566" v="15223" actId="167"/>
          <ac:picMkLst>
            <pc:docMk/>
            <pc:sldMk cId="1450768223" sldId="296"/>
            <ac:picMk id="1034" creationId="{048D41EA-B6F2-5A1F-3034-4DDF565B22BD}"/>
          </ac:picMkLst>
        </pc:picChg>
        <pc:picChg chg="add mod">
          <ac:chgData name="Nathan Slingerland" userId="652e16c03176f2fc" providerId="LiveId" clId="{219CA613-FE52-47BC-BD6D-0F66D400F06A}" dt="2025-03-11T18:16:09.996" v="7646" actId="14100"/>
          <ac:picMkLst>
            <pc:docMk/>
            <pc:sldMk cId="1450768223" sldId="296"/>
            <ac:picMk id="1036" creationId="{B94E5572-6FDE-D79B-2304-6E4F96B29839}"/>
          </ac:picMkLst>
        </pc:picChg>
      </pc:sldChg>
      <pc:sldChg chg="modSp new del mod">
        <pc:chgData name="Nathan Slingerland" userId="652e16c03176f2fc" providerId="LiveId" clId="{219CA613-FE52-47BC-BD6D-0F66D400F06A}" dt="2025-03-13T18:57:17.401" v="18450" actId="47"/>
        <pc:sldMkLst>
          <pc:docMk/>
          <pc:sldMk cId="2638237518" sldId="297"/>
        </pc:sldMkLst>
        <pc:spChg chg="mod">
          <ac:chgData name="Nathan Slingerland" userId="652e16c03176f2fc" providerId="LiveId" clId="{219CA613-FE52-47BC-BD6D-0F66D400F06A}" dt="2025-03-13T12:24:59.975" v="15493" actId="20577"/>
          <ac:spMkLst>
            <pc:docMk/>
            <pc:sldMk cId="2638237518" sldId="297"/>
            <ac:spMk id="3" creationId="{F1539145-383F-60E9-BB33-0B74C2AEF426}"/>
          </ac:spMkLst>
        </pc:spChg>
        <pc:spChg chg="mod">
          <ac:chgData name="Nathan Slingerland" userId="652e16c03176f2fc" providerId="LiveId" clId="{219CA613-FE52-47BC-BD6D-0F66D400F06A}" dt="2025-03-13T12:01:39.768" v="15182" actId="403"/>
          <ac:spMkLst>
            <pc:docMk/>
            <pc:sldMk cId="2638237518" sldId="297"/>
            <ac:spMk id="4" creationId="{4D7B510F-7D33-0221-2D40-DDF22B50BAF6}"/>
          </ac:spMkLst>
        </pc:spChg>
      </pc:sldChg>
      <pc:sldChg chg="addSp delSp modSp new mod">
        <pc:chgData name="Nathan Slingerland" userId="652e16c03176f2fc" providerId="LiveId" clId="{219CA613-FE52-47BC-BD6D-0F66D400F06A}" dt="2025-03-14T10:26:45.070" v="20039" actId="20577"/>
        <pc:sldMkLst>
          <pc:docMk/>
          <pc:sldMk cId="872807649" sldId="298"/>
        </pc:sldMkLst>
        <pc:spChg chg="mod">
          <ac:chgData name="Nathan Slingerland" userId="652e16c03176f2fc" providerId="LiveId" clId="{219CA613-FE52-47BC-BD6D-0F66D400F06A}" dt="2025-03-13T17:27:05.394" v="16049" actId="20577"/>
          <ac:spMkLst>
            <pc:docMk/>
            <pc:sldMk cId="872807649" sldId="298"/>
            <ac:spMk id="2" creationId="{1EFB7390-7FF9-7D52-B3FA-66F78D42D120}"/>
          </ac:spMkLst>
        </pc:spChg>
        <pc:spChg chg="mod">
          <ac:chgData name="Nathan Slingerland" userId="652e16c03176f2fc" providerId="LiveId" clId="{219CA613-FE52-47BC-BD6D-0F66D400F06A}" dt="2025-03-14T10:26:45.070" v="20039" actId="20577"/>
          <ac:spMkLst>
            <pc:docMk/>
            <pc:sldMk cId="872807649" sldId="298"/>
            <ac:spMk id="3" creationId="{B40DA5E6-A1D4-1365-151E-426ED660955F}"/>
          </ac:spMkLst>
        </pc:spChg>
        <pc:spChg chg="mod">
          <ac:chgData name="Nathan Slingerland" userId="652e16c03176f2fc" providerId="LiveId" clId="{219CA613-FE52-47BC-BD6D-0F66D400F06A}" dt="2025-03-13T12:06:37.050" v="15248" actId="403"/>
          <ac:spMkLst>
            <pc:docMk/>
            <pc:sldMk cId="872807649" sldId="298"/>
            <ac:spMk id="4" creationId="{2B12D11A-8267-77B3-B957-662FAE706AAA}"/>
          </ac:spMkLst>
        </pc:spChg>
        <pc:spChg chg="add mod">
          <ac:chgData name="Nathan Slingerland" userId="652e16c03176f2fc" providerId="LiveId" clId="{219CA613-FE52-47BC-BD6D-0F66D400F06A}" dt="2025-03-13T17:28:15.180" v="16161" actId="14100"/>
          <ac:spMkLst>
            <pc:docMk/>
            <pc:sldMk cId="872807649" sldId="298"/>
            <ac:spMk id="5" creationId="{FBE83EA9-2142-48EA-552F-3ABC29B41346}"/>
          </ac:spMkLst>
        </pc:spChg>
        <pc:spChg chg="add mod">
          <ac:chgData name="Nathan Slingerland" userId="652e16c03176f2fc" providerId="LiveId" clId="{219CA613-FE52-47BC-BD6D-0F66D400F06A}" dt="2025-03-13T17:28:45.197" v="16173" actId="1076"/>
          <ac:spMkLst>
            <pc:docMk/>
            <pc:sldMk cId="872807649" sldId="298"/>
            <ac:spMk id="6" creationId="{65203D8B-48F7-F47D-A79A-8DEC1D14E83A}"/>
          </ac:spMkLst>
        </pc:spChg>
        <pc:picChg chg="add mod">
          <ac:chgData name="Nathan Slingerland" userId="652e16c03176f2fc" providerId="LiveId" clId="{219CA613-FE52-47BC-BD6D-0F66D400F06A}" dt="2025-03-13T17:27:39.922" v="16155" actId="1076"/>
          <ac:picMkLst>
            <pc:docMk/>
            <pc:sldMk cId="872807649" sldId="298"/>
            <ac:picMk id="8" creationId="{4969AAAA-2F7E-3EBA-4ACA-9F6A7D05F734}"/>
          </ac:picMkLst>
        </pc:picChg>
      </pc:sldChg>
      <pc:sldChg chg="addSp delSp modSp new mod">
        <pc:chgData name="Nathan Slingerland" userId="652e16c03176f2fc" providerId="LiveId" clId="{219CA613-FE52-47BC-BD6D-0F66D400F06A}" dt="2025-03-13T20:53:51.367" v="19079" actId="1076"/>
        <pc:sldMkLst>
          <pc:docMk/>
          <pc:sldMk cId="18936579" sldId="299"/>
        </pc:sldMkLst>
        <pc:spChg chg="mod">
          <ac:chgData name="Nathan Slingerland" userId="652e16c03176f2fc" providerId="LiveId" clId="{219CA613-FE52-47BC-BD6D-0F66D400F06A}" dt="2025-03-13T20:53:51.367" v="19079" actId="1076"/>
          <ac:spMkLst>
            <pc:docMk/>
            <pc:sldMk cId="18936579" sldId="299"/>
            <ac:spMk id="2" creationId="{8AAC5ED0-9FC9-8566-3A39-ACD4DDF611A8}"/>
          </ac:spMkLst>
        </pc:spChg>
        <pc:spChg chg="add del mod">
          <ac:chgData name="Nathan Slingerland" userId="652e16c03176f2fc" providerId="LiveId" clId="{219CA613-FE52-47BC-BD6D-0F66D400F06A}" dt="2025-03-13T17:51:17.787" v="16583" actId="478"/>
          <ac:spMkLst>
            <pc:docMk/>
            <pc:sldMk cId="18936579" sldId="299"/>
            <ac:spMk id="3" creationId="{00363A57-176F-70CB-05BA-52E1AAC81878}"/>
          </ac:spMkLst>
        </pc:spChg>
        <pc:spChg chg="add mod">
          <ac:chgData name="Nathan Slingerland" userId="652e16c03176f2fc" providerId="LiveId" clId="{219CA613-FE52-47BC-BD6D-0F66D400F06A}" dt="2025-03-13T17:52:39.193" v="16670" actId="1076"/>
          <ac:spMkLst>
            <pc:docMk/>
            <pc:sldMk cId="18936579" sldId="299"/>
            <ac:spMk id="11" creationId="{7428B519-4757-77AB-EE65-9AE830961FB7}"/>
          </ac:spMkLst>
        </pc:spChg>
        <pc:spChg chg="add mod">
          <ac:chgData name="Nathan Slingerland" userId="652e16c03176f2fc" providerId="LiveId" clId="{219CA613-FE52-47BC-BD6D-0F66D400F06A}" dt="2025-03-13T17:53:07.121" v="16697" actId="1076"/>
          <ac:spMkLst>
            <pc:docMk/>
            <pc:sldMk cId="18936579" sldId="299"/>
            <ac:spMk id="15" creationId="{93157B83-E73C-C353-A471-29EF761BF9F3}"/>
          </ac:spMkLst>
        </pc:spChg>
        <pc:spChg chg="add del mod">
          <ac:chgData name="Nathan Slingerland" userId="652e16c03176f2fc" providerId="LiveId" clId="{219CA613-FE52-47BC-BD6D-0F66D400F06A}" dt="2025-03-13T17:54:31.774" v="16718" actId="478"/>
          <ac:spMkLst>
            <pc:docMk/>
            <pc:sldMk cId="18936579" sldId="299"/>
            <ac:spMk id="17" creationId="{F6F67DC5-CF28-573F-1D78-DF61E92ABC1C}"/>
          </ac:spMkLst>
        </pc:spChg>
        <pc:spChg chg="add del mod">
          <ac:chgData name="Nathan Slingerland" userId="652e16c03176f2fc" providerId="LiveId" clId="{219CA613-FE52-47BC-BD6D-0F66D400F06A}" dt="2025-03-13T17:54:31.164" v="16717" actId="478"/>
          <ac:spMkLst>
            <pc:docMk/>
            <pc:sldMk cId="18936579" sldId="299"/>
            <ac:spMk id="18" creationId="{54F6FC42-8BA3-9249-32CF-B0F41E1E5DD1}"/>
          </ac:spMkLst>
        </pc:spChg>
        <pc:picChg chg="add mod modCrop">
          <ac:chgData name="Nathan Slingerland" userId="652e16c03176f2fc" providerId="LiveId" clId="{219CA613-FE52-47BC-BD6D-0F66D400F06A}" dt="2025-03-13T17:54:17.807" v="16713" actId="1076"/>
          <ac:picMkLst>
            <pc:docMk/>
            <pc:sldMk cId="18936579" sldId="299"/>
            <ac:picMk id="6" creationId="{6B950ABC-B21D-6C59-7F55-C11950466940}"/>
          </ac:picMkLst>
        </pc:picChg>
        <pc:picChg chg="add del mod ord">
          <ac:chgData name="Nathan Slingerland" userId="652e16c03176f2fc" providerId="LiveId" clId="{219CA613-FE52-47BC-BD6D-0F66D400F06A}" dt="2025-03-13T17:38:38.176" v="16336" actId="21"/>
          <ac:picMkLst>
            <pc:docMk/>
            <pc:sldMk cId="18936579" sldId="299"/>
            <ac:picMk id="7" creationId="{7EA38485-06B3-432F-9A01-314C3C677C09}"/>
          </ac:picMkLst>
        </pc:picChg>
        <pc:cxnChg chg="add mod">
          <ac:chgData name="Nathan Slingerland" userId="652e16c03176f2fc" providerId="LiveId" clId="{219CA613-FE52-47BC-BD6D-0F66D400F06A}" dt="2025-03-13T17:51:59.840" v="16593" actId="14100"/>
          <ac:cxnSpMkLst>
            <pc:docMk/>
            <pc:sldMk cId="18936579" sldId="299"/>
            <ac:cxnSpMk id="5" creationId="{914D187E-4167-9FB1-BEDF-E2B679EA06D8}"/>
          </ac:cxnSpMkLst>
        </pc:cxnChg>
        <pc:cxnChg chg="add mod">
          <ac:chgData name="Nathan Slingerland" userId="652e16c03176f2fc" providerId="LiveId" clId="{219CA613-FE52-47BC-BD6D-0F66D400F06A}" dt="2025-03-13T17:53:09.152" v="16698" actId="14100"/>
          <ac:cxnSpMkLst>
            <pc:docMk/>
            <pc:sldMk cId="18936579" sldId="299"/>
            <ac:cxnSpMk id="12" creationId="{0695536A-EE7C-20C8-0F6E-10F4C6783C5B}"/>
          </ac:cxnSpMkLst>
        </pc:cxnChg>
      </pc:sldChg>
      <pc:sldChg chg="addSp modSp new mod">
        <pc:chgData name="Nathan Slingerland" userId="652e16c03176f2fc" providerId="LiveId" clId="{219CA613-FE52-47BC-BD6D-0F66D400F06A}" dt="2025-03-14T07:47:15.407" v="19243" actId="20577"/>
        <pc:sldMkLst>
          <pc:docMk/>
          <pc:sldMk cId="4294361854" sldId="300"/>
        </pc:sldMkLst>
        <pc:spChg chg="mod">
          <ac:chgData name="Nathan Slingerland" userId="652e16c03176f2fc" providerId="LiveId" clId="{219CA613-FE52-47BC-BD6D-0F66D400F06A}" dt="2025-03-13T18:53:18.596" v="18323" actId="1076"/>
          <ac:spMkLst>
            <pc:docMk/>
            <pc:sldMk cId="4294361854" sldId="300"/>
            <ac:spMk id="2" creationId="{DA72947D-F4CF-1399-B1D9-0463351A5102}"/>
          </ac:spMkLst>
        </pc:spChg>
        <pc:spChg chg="mod">
          <ac:chgData name="Nathan Slingerland" userId="652e16c03176f2fc" providerId="LiveId" clId="{219CA613-FE52-47BC-BD6D-0F66D400F06A}" dt="2025-03-14T07:47:15.407" v="19243" actId="20577"/>
          <ac:spMkLst>
            <pc:docMk/>
            <pc:sldMk cId="4294361854" sldId="300"/>
            <ac:spMk id="3" creationId="{FABBA644-6909-B31A-CA0E-5994BB9A99AA}"/>
          </ac:spMkLst>
        </pc:spChg>
        <pc:spChg chg="mod">
          <ac:chgData name="Nathan Slingerland" userId="652e16c03176f2fc" providerId="LiveId" clId="{219CA613-FE52-47BC-BD6D-0F66D400F06A}" dt="2025-03-13T20:54:52.533" v="19090" actId="1076"/>
          <ac:spMkLst>
            <pc:docMk/>
            <pc:sldMk cId="4294361854" sldId="300"/>
            <ac:spMk id="4" creationId="{8FDEBA6A-EB2E-8DE5-CD02-571CE4DCC7CF}"/>
          </ac:spMkLst>
        </pc:spChg>
        <pc:spChg chg="add mod">
          <ac:chgData name="Nathan Slingerland" userId="652e16c03176f2fc" providerId="LiveId" clId="{219CA613-FE52-47BC-BD6D-0F66D400F06A}" dt="2025-03-13T17:58:26.093" v="16820" actId="14100"/>
          <ac:spMkLst>
            <pc:docMk/>
            <pc:sldMk cId="4294361854" sldId="300"/>
            <ac:spMk id="5" creationId="{8AA2F3AF-ABA6-BCEC-E0A4-475B90A8CE06}"/>
          </ac:spMkLst>
        </pc:spChg>
        <pc:spChg chg="add mod">
          <ac:chgData name="Nathan Slingerland" userId="652e16c03176f2fc" providerId="LiveId" clId="{219CA613-FE52-47BC-BD6D-0F66D400F06A}" dt="2025-03-13T17:58:51.224" v="16864" actId="1076"/>
          <ac:spMkLst>
            <pc:docMk/>
            <pc:sldMk cId="4294361854" sldId="300"/>
            <ac:spMk id="7" creationId="{EF0D43E0-6C37-55C7-4663-39E3F67344D0}"/>
          </ac:spMkLst>
        </pc:spChg>
        <pc:picChg chg="add mod ord">
          <ac:chgData name="Nathan Slingerland" userId="652e16c03176f2fc" providerId="LiveId" clId="{219CA613-FE52-47BC-BD6D-0F66D400F06A}" dt="2025-03-13T20:54:01.269" v="19080" actId="167"/>
          <ac:picMkLst>
            <pc:docMk/>
            <pc:sldMk cId="4294361854" sldId="300"/>
            <ac:picMk id="6" creationId="{1F77729C-8EC2-E9F0-050D-3AC925EBD7BA}"/>
          </ac:picMkLst>
        </pc:picChg>
        <pc:picChg chg="add mod ord">
          <ac:chgData name="Nathan Slingerland" userId="652e16c03176f2fc" providerId="LiveId" clId="{219CA613-FE52-47BC-BD6D-0F66D400F06A}" dt="2025-03-13T20:54:06.847" v="19081" actId="167"/>
          <ac:picMkLst>
            <pc:docMk/>
            <pc:sldMk cId="4294361854" sldId="300"/>
            <ac:picMk id="9" creationId="{AC5DD078-D0EB-123C-1ECD-2A812ED180D1}"/>
          </ac:picMkLst>
        </pc:picChg>
      </pc:sldChg>
      <pc:sldChg chg="modSp new mod">
        <pc:chgData name="Nathan Slingerland" userId="652e16c03176f2fc" providerId="LiveId" clId="{219CA613-FE52-47BC-BD6D-0F66D400F06A}" dt="2025-03-13T17:25:11.338" v="15999" actId="20577"/>
        <pc:sldMkLst>
          <pc:docMk/>
          <pc:sldMk cId="2711534148" sldId="301"/>
        </pc:sldMkLst>
        <pc:spChg chg="mod">
          <ac:chgData name="Nathan Slingerland" userId="652e16c03176f2fc" providerId="LiveId" clId="{219CA613-FE52-47BC-BD6D-0F66D400F06A}" dt="2025-03-13T17:24:46.228" v="15897" actId="20577"/>
          <ac:spMkLst>
            <pc:docMk/>
            <pc:sldMk cId="2711534148" sldId="301"/>
            <ac:spMk id="2" creationId="{D90B6CEB-ABF7-BDD5-02ED-39EC1B9FA674}"/>
          </ac:spMkLst>
        </pc:spChg>
        <pc:spChg chg="mod">
          <ac:chgData name="Nathan Slingerland" userId="652e16c03176f2fc" providerId="LiveId" clId="{219CA613-FE52-47BC-BD6D-0F66D400F06A}" dt="2025-03-13T17:25:11.338" v="15999" actId="20577"/>
          <ac:spMkLst>
            <pc:docMk/>
            <pc:sldMk cId="2711534148" sldId="301"/>
            <ac:spMk id="3" creationId="{D0E30E54-5676-9D8C-10B6-160B92B6877C}"/>
          </ac:spMkLst>
        </pc:spChg>
      </pc:sldChg>
      <pc:sldChg chg="new del">
        <pc:chgData name="Nathan Slingerland" userId="652e16c03176f2fc" providerId="LiveId" clId="{219CA613-FE52-47BC-BD6D-0F66D400F06A}" dt="2025-03-13T18:06:01.014" v="17078" actId="47"/>
        <pc:sldMkLst>
          <pc:docMk/>
          <pc:sldMk cId="4141493750" sldId="302"/>
        </pc:sldMkLst>
      </pc:sldChg>
      <pc:sldChg chg="modSp add mod">
        <pc:chgData name="Nathan Slingerland" userId="652e16c03176f2fc" providerId="LiveId" clId="{219CA613-FE52-47BC-BD6D-0F66D400F06A}" dt="2025-03-14T07:55:52.044" v="19425" actId="20577"/>
        <pc:sldMkLst>
          <pc:docMk/>
          <pc:sldMk cId="2431728769" sldId="303"/>
        </pc:sldMkLst>
        <pc:spChg chg="mod">
          <ac:chgData name="Nathan Slingerland" userId="652e16c03176f2fc" providerId="LiveId" clId="{219CA613-FE52-47BC-BD6D-0F66D400F06A}" dt="2025-03-14T07:54:54.530" v="19350" actId="1076"/>
          <ac:spMkLst>
            <pc:docMk/>
            <pc:sldMk cId="2431728769" sldId="303"/>
            <ac:spMk id="2" creationId="{EB0BBD23-5F87-FEB9-1E9B-5989D7D37214}"/>
          </ac:spMkLst>
        </pc:spChg>
        <pc:spChg chg="mod">
          <ac:chgData name="Nathan Slingerland" userId="652e16c03176f2fc" providerId="LiveId" clId="{219CA613-FE52-47BC-BD6D-0F66D400F06A}" dt="2025-03-14T07:55:52.044" v="19425" actId="20577"/>
          <ac:spMkLst>
            <pc:docMk/>
            <pc:sldMk cId="2431728769" sldId="303"/>
            <ac:spMk id="3" creationId="{96586EA0-1712-726B-FD83-D6BFFA9FDD7E}"/>
          </ac:spMkLst>
        </pc:spChg>
        <pc:picChg chg="mod">
          <ac:chgData name="Nathan Slingerland" userId="652e16c03176f2fc" providerId="LiveId" clId="{219CA613-FE52-47BC-BD6D-0F66D400F06A}" dt="2025-03-14T07:55:32.466" v="19400" actId="1076"/>
          <ac:picMkLst>
            <pc:docMk/>
            <pc:sldMk cId="2431728769" sldId="303"/>
            <ac:picMk id="5122" creationId="{807F3380-53CF-B5BC-C143-A4C3A48596C5}"/>
          </ac:picMkLst>
        </pc:picChg>
      </pc:sldChg>
      <pc:sldChg chg="modSp new mod">
        <pc:chgData name="Nathan Slingerland" userId="652e16c03176f2fc" providerId="LiveId" clId="{219CA613-FE52-47BC-BD6D-0F66D400F06A}" dt="2025-03-13T18:20:19.197" v="17665"/>
        <pc:sldMkLst>
          <pc:docMk/>
          <pc:sldMk cId="3080650827" sldId="304"/>
        </pc:sldMkLst>
        <pc:spChg chg="mod">
          <ac:chgData name="Nathan Slingerland" userId="652e16c03176f2fc" providerId="LiveId" clId="{219CA613-FE52-47BC-BD6D-0F66D400F06A}" dt="2025-03-13T18:17:36.268" v="17540" actId="20577"/>
          <ac:spMkLst>
            <pc:docMk/>
            <pc:sldMk cId="3080650827" sldId="304"/>
            <ac:spMk id="2" creationId="{8EE7E855-A278-40F7-8A28-D8C2F3F9995E}"/>
          </ac:spMkLst>
        </pc:spChg>
        <pc:spChg chg="mod">
          <ac:chgData name="Nathan Slingerland" userId="652e16c03176f2fc" providerId="LiveId" clId="{219CA613-FE52-47BC-BD6D-0F66D400F06A}" dt="2025-03-13T18:20:19.197" v="17665"/>
          <ac:spMkLst>
            <pc:docMk/>
            <pc:sldMk cId="3080650827" sldId="304"/>
            <ac:spMk id="3" creationId="{C363645A-9A8E-BF54-B4FD-8D54AF315CA9}"/>
          </ac:spMkLst>
        </pc:spChg>
      </pc:sldChg>
      <pc:sldChg chg="addSp delSp modSp new mod">
        <pc:chgData name="Nathan Slingerland" userId="652e16c03176f2fc" providerId="LiveId" clId="{219CA613-FE52-47BC-BD6D-0F66D400F06A}" dt="2025-03-13T18:24:12.578" v="17773" actId="5793"/>
        <pc:sldMkLst>
          <pc:docMk/>
          <pc:sldMk cId="3629230613" sldId="305"/>
        </pc:sldMkLst>
        <pc:spChg chg="add del mod">
          <ac:chgData name="Nathan Slingerland" userId="652e16c03176f2fc" providerId="LiveId" clId="{219CA613-FE52-47BC-BD6D-0F66D400F06A}" dt="2025-03-13T18:24:08.894" v="17772" actId="20577"/>
          <ac:spMkLst>
            <pc:docMk/>
            <pc:sldMk cId="3629230613" sldId="305"/>
            <ac:spMk id="2" creationId="{2F53806F-968B-56DC-E17B-6D0909CE4E03}"/>
          </ac:spMkLst>
        </pc:spChg>
        <pc:spChg chg="del">
          <ac:chgData name="Nathan Slingerland" userId="652e16c03176f2fc" providerId="LiveId" clId="{219CA613-FE52-47BC-BD6D-0F66D400F06A}" dt="2025-03-13T18:24:05.894" v="17765"/>
          <ac:spMkLst>
            <pc:docMk/>
            <pc:sldMk cId="3629230613" sldId="305"/>
            <ac:spMk id="3" creationId="{438DB0C0-97E9-A2FE-37F7-59E509DEC152}"/>
          </ac:spMkLst>
        </pc:spChg>
        <pc:spChg chg="add mod">
          <ac:chgData name="Nathan Slingerland" userId="652e16c03176f2fc" providerId="LiveId" clId="{219CA613-FE52-47BC-BD6D-0F66D400F06A}" dt="2025-03-13T18:24:04.929" v="17764"/>
          <ac:spMkLst>
            <pc:docMk/>
            <pc:sldMk cId="3629230613" sldId="305"/>
            <ac:spMk id="5" creationId="{2ABF1532-D098-D976-8E4B-5E49E7FDDCF6}"/>
          </ac:spMkLst>
        </pc:spChg>
        <pc:spChg chg="add mod">
          <ac:chgData name="Nathan Slingerland" userId="652e16c03176f2fc" providerId="LiveId" clId="{219CA613-FE52-47BC-BD6D-0F66D400F06A}" dt="2025-03-13T18:24:12.578" v="17773" actId="5793"/>
          <ac:spMkLst>
            <pc:docMk/>
            <pc:sldMk cId="3629230613" sldId="305"/>
            <ac:spMk id="6" creationId="{BC974FE7-376B-C3AC-D1CC-F2A46EE83E8C}"/>
          </ac:spMkLst>
        </pc:spChg>
      </pc:sldChg>
      <pc:sldChg chg="addSp modSp new mod">
        <pc:chgData name="Nathan Slingerland" userId="652e16c03176f2fc" providerId="LiveId" clId="{219CA613-FE52-47BC-BD6D-0F66D400F06A}" dt="2025-03-14T09:10:09.499" v="19864" actId="20577"/>
        <pc:sldMkLst>
          <pc:docMk/>
          <pc:sldMk cId="2271836848" sldId="306"/>
        </pc:sldMkLst>
        <pc:spChg chg="mod">
          <ac:chgData name="Nathan Slingerland" userId="652e16c03176f2fc" providerId="LiveId" clId="{219CA613-FE52-47BC-BD6D-0F66D400F06A}" dt="2025-03-14T09:06:38.325" v="19783" actId="1076"/>
          <ac:spMkLst>
            <pc:docMk/>
            <pc:sldMk cId="2271836848" sldId="306"/>
            <ac:spMk id="2" creationId="{8CF8D9BB-A5A0-6FA7-6847-6F252C6A80B4}"/>
          </ac:spMkLst>
        </pc:spChg>
        <pc:spChg chg="mod">
          <ac:chgData name="Nathan Slingerland" userId="652e16c03176f2fc" providerId="LiveId" clId="{219CA613-FE52-47BC-BD6D-0F66D400F06A}" dt="2025-03-14T09:08:00.162" v="19805" actId="14100"/>
          <ac:spMkLst>
            <pc:docMk/>
            <pc:sldMk cId="2271836848" sldId="306"/>
            <ac:spMk id="3" creationId="{D56CE41C-D375-6981-88B5-7C7E08E0AF12}"/>
          </ac:spMkLst>
        </pc:spChg>
        <pc:spChg chg="add mod">
          <ac:chgData name="Nathan Slingerland" userId="652e16c03176f2fc" providerId="LiveId" clId="{219CA613-FE52-47BC-BD6D-0F66D400F06A}" dt="2025-03-14T09:09:15.990" v="19829" actId="14100"/>
          <ac:spMkLst>
            <pc:docMk/>
            <pc:sldMk cId="2271836848" sldId="306"/>
            <ac:spMk id="6" creationId="{4CB930BD-7305-3E4F-7612-FC3776DB8568}"/>
          </ac:spMkLst>
        </pc:spChg>
        <pc:spChg chg="add mod">
          <ac:chgData name="Nathan Slingerland" userId="652e16c03176f2fc" providerId="LiveId" clId="{219CA613-FE52-47BC-BD6D-0F66D400F06A}" dt="2025-03-14T09:09:36.218" v="19838" actId="14100"/>
          <ac:spMkLst>
            <pc:docMk/>
            <pc:sldMk cId="2271836848" sldId="306"/>
            <ac:spMk id="7" creationId="{1310ABF1-0712-E1B7-74E2-71373CBC60D2}"/>
          </ac:spMkLst>
        </pc:spChg>
        <pc:spChg chg="add mod">
          <ac:chgData name="Nathan Slingerland" userId="652e16c03176f2fc" providerId="LiveId" clId="{219CA613-FE52-47BC-BD6D-0F66D400F06A}" dt="2025-03-14T09:10:09.499" v="19864" actId="20577"/>
          <ac:spMkLst>
            <pc:docMk/>
            <pc:sldMk cId="2271836848" sldId="306"/>
            <ac:spMk id="9" creationId="{24460426-AC83-9583-B317-444DA90257D3}"/>
          </ac:spMkLst>
        </pc:spChg>
        <pc:picChg chg="add mod">
          <ac:chgData name="Nathan Slingerland" userId="652e16c03176f2fc" providerId="LiveId" clId="{219CA613-FE52-47BC-BD6D-0F66D400F06A}" dt="2025-03-14T09:07:58.084" v="19804" actId="14100"/>
          <ac:picMkLst>
            <pc:docMk/>
            <pc:sldMk cId="2271836848" sldId="306"/>
            <ac:picMk id="5" creationId="{700B4917-152C-6A57-4C74-E09D96175CB7}"/>
          </ac:picMkLst>
        </pc:picChg>
        <pc:cxnChg chg="add mod">
          <ac:chgData name="Nathan Slingerland" userId="652e16c03176f2fc" providerId="LiveId" clId="{219CA613-FE52-47BC-BD6D-0F66D400F06A}" dt="2025-03-14T09:10:05.296" v="19844" actId="20577"/>
          <ac:cxnSpMkLst>
            <pc:docMk/>
            <pc:sldMk cId="2271836848" sldId="306"/>
            <ac:cxnSpMk id="8" creationId="{BE0A55A2-E1EE-5FFF-3BB8-5E03C882872A}"/>
          </ac:cxnSpMkLst>
        </pc:cxnChg>
      </pc:sldChg>
      <pc:sldMasterChg chg="setBg modSldLayout">
        <pc:chgData name="Nathan Slingerland" userId="652e16c03176f2fc" providerId="LiveId" clId="{219CA613-FE52-47BC-BD6D-0F66D400F06A}" dt="2025-03-11T15:28:59.734" v="6142"/>
        <pc:sldMasterMkLst>
          <pc:docMk/>
          <pc:sldMasterMk cId="2554413797" sldId="2147483648"/>
        </pc:sldMasterMkLst>
        <pc:sldLayoutChg chg="setBg">
          <pc:chgData name="Nathan Slingerland" userId="652e16c03176f2fc" providerId="LiveId" clId="{219CA613-FE52-47BC-BD6D-0F66D400F06A}" dt="2025-03-11T15:28:59.734" v="6142"/>
          <pc:sldLayoutMkLst>
            <pc:docMk/>
            <pc:sldMasterMk cId="2554413797" sldId="2147483648"/>
            <pc:sldLayoutMk cId="1369836419" sldId="2147483649"/>
          </pc:sldLayoutMkLst>
        </pc:sldLayoutChg>
        <pc:sldLayoutChg chg="setBg">
          <pc:chgData name="Nathan Slingerland" userId="652e16c03176f2fc" providerId="LiveId" clId="{219CA613-FE52-47BC-BD6D-0F66D400F06A}" dt="2025-03-11T15:28:59.734" v="6142"/>
          <pc:sldLayoutMkLst>
            <pc:docMk/>
            <pc:sldMasterMk cId="2554413797" sldId="2147483648"/>
            <pc:sldLayoutMk cId="412782728" sldId="2147483650"/>
          </pc:sldLayoutMkLst>
        </pc:sldLayoutChg>
        <pc:sldLayoutChg chg="setBg">
          <pc:chgData name="Nathan Slingerland" userId="652e16c03176f2fc" providerId="LiveId" clId="{219CA613-FE52-47BC-BD6D-0F66D400F06A}" dt="2025-03-11T15:28:59.734" v="6142"/>
          <pc:sldLayoutMkLst>
            <pc:docMk/>
            <pc:sldMasterMk cId="2554413797" sldId="2147483648"/>
            <pc:sldLayoutMk cId="2525382294" sldId="2147483651"/>
          </pc:sldLayoutMkLst>
        </pc:sldLayoutChg>
        <pc:sldLayoutChg chg="setBg">
          <pc:chgData name="Nathan Slingerland" userId="652e16c03176f2fc" providerId="LiveId" clId="{219CA613-FE52-47BC-BD6D-0F66D400F06A}" dt="2025-03-11T15:28:59.734" v="6142"/>
          <pc:sldLayoutMkLst>
            <pc:docMk/>
            <pc:sldMasterMk cId="2554413797" sldId="2147483648"/>
            <pc:sldLayoutMk cId="3504482060" sldId="2147483652"/>
          </pc:sldLayoutMkLst>
        </pc:sldLayoutChg>
        <pc:sldLayoutChg chg="setBg">
          <pc:chgData name="Nathan Slingerland" userId="652e16c03176f2fc" providerId="LiveId" clId="{219CA613-FE52-47BC-BD6D-0F66D400F06A}" dt="2025-03-11T15:28:59.734" v="6142"/>
          <pc:sldLayoutMkLst>
            <pc:docMk/>
            <pc:sldMasterMk cId="2554413797" sldId="2147483648"/>
            <pc:sldLayoutMk cId="3402926945" sldId="2147483653"/>
          </pc:sldLayoutMkLst>
        </pc:sldLayoutChg>
        <pc:sldLayoutChg chg="setBg">
          <pc:chgData name="Nathan Slingerland" userId="652e16c03176f2fc" providerId="LiveId" clId="{219CA613-FE52-47BC-BD6D-0F66D400F06A}" dt="2025-03-11T15:28:59.734" v="6142"/>
          <pc:sldLayoutMkLst>
            <pc:docMk/>
            <pc:sldMasterMk cId="2554413797" sldId="2147483648"/>
            <pc:sldLayoutMk cId="3906017888" sldId="2147483654"/>
          </pc:sldLayoutMkLst>
        </pc:sldLayoutChg>
        <pc:sldLayoutChg chg="setBg">
          <pc:chgData name="Nathan Slingerland" userId="652e16c03176f2fc" providerId="LiveId" clId="{219CA613-FE52-47BC-BD6D-0F66D400F06A}" dt="2025-03-11T15:28:59.734" v="6142"/>
          <pc:sldLayoutMkLst>
            <pc:docMk/>
            <pc:sldMasterMk cId="2554413797" sldId="2147483648"/>
            <pc:sldLayoutMk cId="4064474690" sldId="2147483655"/>
          </pc:sldLayoutMkLst>
        </pc:sldLayoutChg>
        <pc:sldLayoutChg chg="setBg">
          <pc:chgData name="Nathan Slingerland" userId="652e16c03176f2fc" providerId="LiveId" clId="{219CA613-FE52-47BC-BD6D-0F66D400F06A}" dt="2025-03-11T15:28:59.734" v="6142"/>
          <pc:sldLayoutMkLst>
            <pc:docMk/>
            <pc:sldMasterMk cId="2554413797" sldId="2147483648"/>
            <pc:sldLayoutMk cId="2293306701" sldId="2147483656"/>
          </pc:sldLayoutMkLst>
        </pc:sldLayoutChg>
        <pc:sldLayoutChg chg="setBg">
          <pc:chgData name="Nathan Slingerland" userId="652e16c03176f2fc" providerId="LiveId" clId="{219CA613-FE52-47BC-BD6D-0F66D400F06A}" dt="2025-03-11T15:28:59.734" v="6142"/>
          <pc:sldLayoutMkLst>
            <pc:docMk/>
            <pc:sldMasterMk cId="2554413797" sldId="2147483648"/>
            <pc:sldLayoutMk cId="2909819813" sldId="2147483657"/>
          </pc:sldLayoutMkLst>
        </pc:sldLayoutChg>
        <pc:sldLayoutChg chg="setBg">
          <pc:chgData name="Nathan Slingerland" userId="652e16c03176f2fc" providerId="LiveId" clId="{219CA613-FE52-47BC-BD6D-0F66D400F06A}" dt="2025-03-11T15:28:59.734" v="6142"/>
          <pc:sldLayoutMkLst>
            <pc:docMk/>
            <pc:sldMasterMk cId="2554413797" sldId="2147483648"/>
            <pc:sldLayoutMk cId="67983697" sldId="2147483658"/>
          </pc:sldLayoutMkLst>
        </pc:sldLayoutChg>
        <pc:sldLayoutChg chg="setBg">
          <pc:chgData name="Nathan Slingerland" userId="652e16c03176f2fc" providerId="LiveId" clId="{219CA613-FE52-47BC-BD6D-0F66D400F06A}" dt="2025-03-11T15:28:59.734" v="6142"/>
          <pc:sldLayoutMkLst>
            <pc:docMk/>
            <pc:sldMasterMk cId="2554413797" sldId="2147483648"/>
            <pc:sldLayoutMk cId="1537398220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DCE663-E21A-4CA0-B20B-D05B7B2A9EB2}" type="datetimeFigureOut">
              <a:rPr lang="en-CA" smtClean="0"/>
              <a:t>2025-03-13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6CEA72-708B-4664-BB88-03A2679D3CB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4624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2E0F1-0A68-ABC3-E23E-3C28412C90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711F51-DD3C-BEFE-2FE3-CC7EC9CBB1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20C9E-375E-0BAC-6F5D-DBB921EA2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009CE-C0C8-4DEC-A089-38B0BBEB0387}" type="datetime1">
              <a:rPr lang="en-CA" smtClean="0"/>
              <a:t>2025-03-13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BB681-0C62-B613-AD82-C27755AAB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7B84FE-2DC3-28DE-4510-70CEE2D50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A838-9155-4771-881C-64E11616283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9836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6DE17-4250-0ABC-C561-59A768629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92D18A-7C99-5B1C-7B3F-7F0B39B21B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AB3C07-AFB7-9496-A38A-4CD434553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4478D-ACB3-4608-8E3C-AD86CEA34BF3}" type="datetime1">
              <a:rPr lang="en-CA" smtClean="0"/>
              <a:t>2025-03-13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0DF94-DDD2-B4D3-0959-4BA17A109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91CE5-2841-5288-F340-CB2B99899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A838-9155-4771-881C-64E11616283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983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E6BC55-8DD5-2FFC-923E-FBF6EF1F7E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91436D-4BFA-4CE2-980E-11C6063654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36904-DE26-B1C2-DBF3-997852010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9492-7A30-48EA-B54F-7D99272C7F60}" type="datetime1">
              <a:rPr lang="en-CA" smtClean="0"/>
              <a:t>2025-03-13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384E4-C7BE-5494-C93C-84F46C59B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2FDBC-E491-52FF-D481-91AC65B1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A838-9155-4771-881C-64E11616283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7398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769B9-9E21-1C1C-5302-7E3864871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F811F-2F7D-5FBA-4AE2-747A14477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A644F-C239-5F82-CB62-2EA99F0E4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EFCE2-F270-4A8C-92FE-DF7989943F0F}" type="datetime1">
              <a:rPr lang="en-CA" smtClean="0"/>
              <a:t>2025-03-13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2C1DD-9878-772E-C6C2-43C24A4A6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2AC03-7C41-99D2-60B5-AD377DC19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A838-9155-4771-881C-64E11616283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782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9A5CD-1415-8F8B-6B3E-75F823CAD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DBC9B5-D9FA-2559-4BD2-60B39230A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F2C95-3364-18D9-5E66-2AD2138E5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28D35-64B0-4024-89C9-1AD836DAAB5D}" type="datetime1">
              <a:rPr lang="en-CA" smtClean="0"/>
              <a:t>2025-03-13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65768-96C9-B7C4-883A-945326791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FFD4A5-2A5D-02AE-2DB7-2F960765D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A838-9155-4771-881C-64E11616283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5382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AA4AD-9125-ACC2-60C8-249C7D1BE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057CA-D6E2-95C1-228C-6EAAC794BA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9DE7D9-C51B-EA63-8D11-55A40B3A7B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0392BD-71B4-D1A1-0BA8-5CFE45527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BFABE-C40D-4F9C-80AF-3ABF450C7FC4}" type="datetime1">
              <a:rPr lang="en-CA" smtClean="0"/>
              <a:t>2025-03-13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195A70-3FDF-A49F-53B5-BA17ED605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AB18B2-DB3F-8241-A018-16783CFEB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A838-9155-4771-881C-64E11616283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4482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6DBC8-3474-CD75-6344-ABC0825CA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17CF64-2A01-D828-99AF-44192A1D7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4AF9A-EF78-E386-F1AA-F442636ADF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2D6CAC-782D-3002-CD22-55F9334F74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8509CF-7BED-931A-9B38-E545A7374C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72CEE7-35DC-62A8-48BC-00ACD0EC1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25845-B9D0-4FD1-90CE-2BC678924C2C}" type="datetime1">
              <a:rPr lang="en-CA" smtClean="0"/>
              <a:t>2025-03-13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5B5088-D02F-CE50-E8C1-0F494DA39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CF626A-9F19-C9EC-2195-59B487532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A838-9155-4771-881C-64E11616283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2926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DCB1A-0C6C-A691-91E9-ACADC35EC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C48A85-3B88-C77D-BD71-02F6AB894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593A6-44D6-49EA-A163-EFF71802BC8A}" type="datetime1">
              <a:rPr lang="en-CA" smtClean="0"/>
              <a:t>2025-03-13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8F0C23-16A0-9200-3BAD-B44384CB2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883DF-4F5A-7E34-C721-8486F6362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A838-9155-4771-881C-64E11616283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6017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54E9E7-3FDA-EA6F-996A-7A3607C98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988CB-3D38-43EE-8F2A-21ED12BFF516}" type="datetime1">
              <a:rPr lang="en-CA" smtClean="0"/>
              <a:t>2025-03-13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D37FED-38BA-ED61-B87B-086225A4B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8FB22B-D1F3-FAFD-93DC-C1571FC71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A838-9155-4771-881C-64E11616283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64474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EBEF7-0B0C-77D0-094E-0E4781B05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E3E92-A32E-A890-FC7F-47F2B40E1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A381E-E692-B41E-F8F8-60DD0F5629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B3E630-A76F-4E48-360F-6CF293C67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308D5-325F-4ADD-BF7D-7ACBBF43B8E4}" type="datetime1">
              <a:rPr lang="en-CA" smtClean="0"/>
              <a:t>2025-03-13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8DD7CC-5F09-2087-91C0-58E9AB521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9BEE6-9BBB-E6F3-3A16-629453CEA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A838-9155-4771-881C-64E11616283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3306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0D0B2-4704-F2DD-DED1-193138DC1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C80CC4-35F1-2189-E730-CDBC6364B2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49EB04-F92B-6DD2-2DCF-249B051162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94BEE5-88BC-FDD0-BE6E-61C2706F7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E44A8-2E97-475F-B4F8-96C7BA0659E8}" type="datetime1">
              <a:rPr lang="en-CA" smtClean="0"/>
              <a:t>2025-03-13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22DB30-35A3-F763-8C45-64B9A50CE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825DC-F9BF-9650-F1D0-ABD1F0D5E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A838-9155-4771-881C-64E11616283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9819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FD9C52-904D-60C9-D106-923F9B25D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A78591-7565-48E4-E949-3E7A8051D9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D1DD45-7869-6115-6239-5F7BB4FB34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0246F8-8D03-411E-ABA4-33660DEE6741}" type="datetime1">
              <a:rPr lang="en-CA" smtClean="0"/>
              <a:t>2025-03-13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98D4C-EFFA-C7FB-6FDE-C079437EE0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CC436-C0C2-5F48-C51E-7FC1BA6110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1EA838-9155-4771-881C-64E11616283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4413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pos.sissa.it/444/1033/pdf" TargetMode="External"/><Relationship Id="rId3" Type="http://schemas.openxmlformats.org/officeDocument/2006/relationships/hyperlink" Target="https://www.km3net.org/wp-content/uploads/2015/07/CDR-KM3NeT.pdf" TargetMode="External"/><Relationship Id="rId7" Type="http://schemas.openxmlformats.org/officeDocument/2006/relationships/hyperlink" Target="https://arxiv.org/pdf/2203.10048" TargetMode="External"/><Relationship Id="rId12" Type="http://schemas.openxmlformats.org/officeDocument/2006/relationships/hyperlink" Target="https://canvas.uva.nl/courses/49795" TargetMode="External"/><Relationship Id="rId2" Type="http://schemas.openxmlformats.org/officeDocument/2006/relationships/hyperlink" Target="https://arxiv.org/pdf/1601.0745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pdf/2402.08363v2" TargetMode="External"/><Relationship Id="rId11" Type="http://schemas.openxmlformats.org/officeDocument/2006/relationships/hyperlink" Target="https://s3.cern.ch/inspire-prod-files-4/4f7e5a27997afde95919f4d60fee02bf" TargetMode="External"/><Relationship Id="rId5" Type="http://schemas.openxmlformats.org/officeDocument/2006/relationships/hyperlink" Target="http://www.km3net.org/" TargetMode="External"/><Relationship Id="rId10" Type="http://schemas.openxmlformats.org/officeDocument/2006/relationships/hyperlink" Target="https://www.km3net.org/wp-content/uploads/2015/07/KM3NeT-Strategy-Report-2015-05-06.pdf" TargetMode="External"/><Relationship Id="rId4" Type="http://schemas.openxmlformats.org/officeDocument/2006/relationships/hyperlink" Target="https://iopscience.iop.org/article/10.1088/1748-0221/13/05/P05035/pdf" TargetMode="External"/><Relationship Id="rId9" Type="http://schemas.openxmlformats.org/officeDocument/2006/relationships/hyperlink" Target="https://arxiv.org/pdf/2103.09885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ichBoVs3TZU?si=kAP4ec4UUXp_4aKC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A767ED-6DF9-0C86-E099-E80BB201E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D4C2AC-4CB5-5544-3524-5557890E85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noProof="0" dirty="0">
                <a:solidFill>
                  <a:schemeClr val="bg1"/>
                </a:solidFill>
              </a:rPr>
              <a:t>The KM3NeT ARCA Detector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A65C0B-63E5-4767-3AC6-EFFC870780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CA" sz="2800" noProof="0" dirty="0">
                <a:solidFill>
                  <a:schemeClr val="bg1"/>
                </a:solidFill>
              </a:rPr>
              <a:t>The deep-sea cubic kilometer neutrino telescope</a:t>
            </a:r>
          </a:p>
          <a:p>
            <a:r>
              <a:rPr lang="en-CA" sz="2800" noProof="0" dirty="0">
                <a:solidFill>
                  <a:schemeClr val="bg1"/>
                </a:solidFill>
              </a:rPr>
              <a:t>By Nathan Slingerland</a:t>
            </a:r>
          </a:p>
        </p:txBody>
      </p:sp>
    </p:spTree>
    <p:extLst>
      <p:ext uri="{BB962C8B-B14F-4D97-AF65-F5344CB8AC3E}">
        <p14:creationId xmlns:p14="http://schemas.microsoft.com/office/powerpoint/2010/main" val="2453925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pic>
        <p:nvPicPr>
          <p:cNvPr id="7170" name="Picture 2" descr="A underwater view of a yellow object&#10;&#10;AI-generated content may be incorrect.">
            <a:extLst>
              <a:ext uri="{FF2B5EF4-FFF2-40B4-BE49-F238E27FC236}">
                <a16:creationId xmlns:a16="http://schemas.microsoft.com/office/drawing/2014/main" id="{C7E2DED8-AD33-CABB-14F7-127A4E8CE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0" r="4471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Rectangle 717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1CE943-DBF5-7C50-A359-7B361C9EE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44" y="247122"/>
            <a:ext cx="3589313" cy="1899912"/>
          </a:xfrm>
        </p:spPr>
        <p:txBody>
          <a:bodyPr>
            <a:normAutofit/>
          </a:bodyPr>
          <a:lstStyle/>
          <a:p>
            <a:r>
              <a:rPr lang="en-CA" noProof="0" dirty="0"/>
              <a:t>Detector Units (DUs)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CE72C-73FF-CE76-E231-B600FDC18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35993"/>
            <a:ext cx="4298720" cy="4710957"/>
          </a:xfrm>
        </p:spPr>
        <p:txBody>
          <a:bodyPr>
            <a:normAutofit/>
          </a:bodyPr>
          <a:lstStyle/>
          <a:p>
            <a:r>
              <a:rPr lang="en-CA" sz="2400" dirty="0"/>
              <a:t>String </a:t>
            </a:r>
            <a:r>
              <a:rPr lang="en-CA" sz="2400" noProof="0" dirty="0"/>
              <a:t>of 18 </a:t>
            </a:r>
            <a:r>
              <a:rPr lang="en-CA" sz="2400" dirty="0"/>
              <a:t>DOMS</a:t>
            </a:r>
          </a:p>
          <a:p>
            <a:r>
              <a:rPr lang="en-CA" sz="2400" noProof="0" dirty="0"/>
              <a:t>Anchored to sea floor</a:t>
            </a:r>
          </a:p>
          <a:p>
            <a:r>
              <a:rPr lang="en-CA" sz="2400" noProof="0" dirty="0"/>
              <a:t>Held close to vertical by</a:t>
            </a:r>
            <a:r>
              <a:rPr lang="en-CA" sz="2400" dirty="0"/>
              <a:t> </a:t>
            </a:r>
            <a:r>
              <a:rPr lang="en-CA" sz="2400" noProof="0" dirty="0"/>
              <a:t>submerged buoy</a:t>
            </a:r>
          </a:p>
          <a:p>
            <a:r>
              <a:rPr lang="en-CA" sz="2400" noProof="0" dirty="0"/>
              <a:t>Each DU has one optical fibre:</a:t>
            </a:r>
          </a:p>
          <a:p>
            <a:pPr lvl="1"/>
            <a:r>
              <a:rPr lang="en-CA" sz="2000" noProof="0" dirty="0"/>
              <a:t>Each DOM has dedicated wavelength</a:t>
            </a:r>
          </a:p>
          <a:p>
            <a:r>
              <a:rPr lang="en-CA" sz="2400" noProof="0" dirty="0"/>
              <a:t>All data </a:t>
            </a:r>
            <a:r>
              <a:rPr lang="en-CA" sz="2400" dirty="0"/>
              <a:t>to shore:</a:t>
            </a:r>
          </a:p>
          <a:p>
            <a:pPr lvl="1"/>
            <a:r>
              <a:rPr lang="en-CA" sz="2000" dirty="0"/>
              <a:t>Background filtering</a:t>
            </a:r>
          </a:p>
          <a:p>
            <a:pPr lvl="1"/>
            <a:r>
              <a:rPr lang="en-CA" sz="2000" dirty="0"/>
              <a:t>Muon reconstruction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6ECE12-F47E-6367-EC6E-78ECF58EE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081554" y="160964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21EA838-9155-4771-881C-64E116162833}" type="slidenum">
              <a:rPr lang="en-CA" sz="1400" noProof="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CA" noProof="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53D669-D74D-5D2E-1C86-92DE24D30F55}"/>
              </a:ext>
            </a:extLst>
          </p:cNvPr>
          <p:cNvSpPr txBox="1"/>
          <p:nvPr/>
        </p:nvSpPr>
        <p:spPr>
          <a:xfrm>
            <a:off x="-75060" y="6534337"/>
            <a:ext cx="4298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CA" b="0" i="0" noProof="0" dirty="0">
                <a:effectLst/>
                <a:latin typeface="Roboto" panose="02000000000000000000" pitchFamily="2" charset="0"/>
              </a:rPr>
              <a:t>Image Copyright Edward </a:t>
            </a:r>
            <a:r>
              <a:rPr lang="en-CA" b="0" i="0" noProof="0" dirty="0" err="1">
                <a:effectLst/>
                <a:latin typeface="Roboto" panose="02000000000000000000" pitchFamily="2" charset="0"/>
              </a:rPr>
              <a:t>Berbee</a:t>
            </a:r>
            <a:r>
              <a:rPr lang="en-CA" b="0" i="0" noProof="0" dirty="0">
                <a:effectLst/>
                <a:latin typeface="Roboto" panose="02000000000000000000" pitchFamily="2" charset="0"/>
              </a:rPr>
              <a:t>/</a:t>
            </a:r>
            <a:r>
              <a:rPr lang="en-CA" b="0" i="0" noProof="0" dirty="0" err="1">
                <a:effectLst/>
                <a:latin typeface="Roboto" panose="02000000000000000000" pitchFamily="2" charset="0"/>
              </a:rPr>
              <a:t>Nikhef</a:t>
            </a:r>
            <a:endParaRPr lang="en-CA" noProof="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F40C2BB-1F00-D041-F5AC-EAE29A4B2EB3}"/>
              </a:ext>
            </a:extLst>
          </p:cNvPr>
          <p:cNvSpPr/>
          <p:nvPr/>
        </p:nvSpPr>
        <p:spPr>
          <a:xfrm>
            <a:off x="6083978" y="42462"/>
            <a:ext cx="870857" cy="210457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B2919B-BEC9-B901-B264-040EA793A5F4}"/>
              </a:ext>
            </a:extLst>
          </p:cNvPr>
          <p:cNvSpPr txBox="1"/>
          <p:nvPr/>
        </p:nvSpPr>
        <p:spPr>
          <a:xfrm>
            <a:off x="10167113" y="5251141"/>
            <a:ext cx="2373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71717"/>
                </a:solidFill>
              </a:rPr>
              <a:t>Data to shore station</a:t>
            </a:r>
            <a:endParaRPr lang="en-CA" sz="2400" b="1" dirty="0">
              <a:solidFill>
                <a:srgbClr val="171717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D7CDC5-0CF2-1B65-BD53-6CC98616B221}"/>
              </a:ext>
            </a:extLst>
          </p:cNvPr>
          <p:cNvSpPr txBox="1"/>
          <p:nvPr/>
        </p:nvSpPr>
        <p:spPr>
          <a:xfrm>
            <a:off x="5718075" y="3555239"/>
            <a:ext cx="33088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noProof="0" dirty="0">
                <a:solidFill>
                  <a:srgbClr val="171717"/>
                </a:solidFill>
              </a:rPr>
              <a:t>Electro-optical Cable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b="1" noProof="0" dirty="0">
                <a:solidFill>
                  <a:srgbClr val="171717"/>
                </a:solidFill>
              </a:rPr>
              <a:t>Oil filled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b="1" dirty="0">
                <a:solidFill>
                  <a:srgbClr val="171717"/>
                </a:solidFill>
              </a:rPr>
              <a:t>Pressure balanced</a:t>
            </a:r>
            <a:endParaRPr lang="en-CA" sz="2400" b="1" noProof="0" dirty="0">
              <a:solidFill>
                <a:srgbClr val="171717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3D665CA-BE04-FEB3-87FF-09B3CD583475}"/>
              </a:ext>
            </a:extLst>
          </p:cNvPr>
          <p:cNvSpPr/>
          <p:nvPr/>
        </p:nvSpPr>
        <p:spPr>
          <a:xfrm>
            <a:off x="9971311" y="4679913"/>
            <a:ext cx="870857" cy="6194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C9B09E-8D5B-65B0-E28B-A6E28899FD46}"/>
              </a:ext>
            </a:extLst>
          </p:cNvPr>
          <p:cNvSpPr txBox="1"/>
          <p:nvPr/>
        </p:nvSpPr>
        <p:spPr>
          <a:xfrm>
            <a:off x="10894137" y="4636506"/>
            <a:ext cx="1196075" cy="461665"/>
          </a:xfrm>
          <a:prstGeom prst="rect">
            <a:avLst/>
          </a:prstGeom>
          <a:solidFill>
            <a:srgbClr val="171717">
              <a:alpha val="63922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Anchor</a:t>
            </a:r>
            <a:endParaRPr lang="en-CA" sz="2400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23E3BE-3D53-A970-7A40-951CC4971422}"/>
              </a:ext>
            </a:extLst>
          </p:cNvPr>
          <p:cNvSpPr txBox="1"/>
          <p:nvPr/>
        </p:nvSpPr>
        <p:spPr>
          <a:xfrm>
            <a:off x="7144416" y="6200654"/>
            <a:ext cx="504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71717"/>
                </a:solidFill>
              </a:rPr>
              <a:t>Clock signal and power to DOMs</a:t>
            </a:r>
            <a:endParaRPr lang="en-CA" sz="2400" b="1" dirty="0">
              <a:solidFill>
                <a:srgbClr val="171717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E526849-EE87-7BDE-EED2-DC8DBE836086}"/>
              </a:ext>
            </a:extLst>
          </p:cNvPr>
          <p:cNvCxnSpPr>
            <a:cxnSpLocks/>
          </p:cNvCxnSpPr>
          <p:nvPr/>
        </p:nvCxnSpPr>
        <p:spPr>
          <a:xfrm>
            <a:off x="9109555" y="6092117"/>
            <a:ext cx="2980657" cy="0"/>
          </a:xfrm>
          <a:prstGeom prst="straightConnector1">
            <a:avLst/>
          </a:prstGeom>
          <a:ln w="57150">
            <a:solidFill>
              <a:srgbClr val="00206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BEBE87A-1387-9DD3-B40E-D35AF68BFCD6}"/>
              </a:ext>
            </a:extLst>
          </p:cNvPr>
          <p:cNvCxnSpPr>
            <a:cxnSpLocks/>
          </p:cNvCxnSpPr>
          <p:nvPr/>
        </p:nvCxnSpPr>
        <p:spPr>
          <a:xfrm flipH="1" flipV="1">
            <a:off x="8839200" y="126333"/>
            <a:ext cx="244332" cy="5920115"/>
          </a:xfrm>
          <a:prstGeom prst="straightConnector1">
            <a:avLst/>
          </a:prstGeom>
          <a:ln w="57150">
            <a:solidFill>
              <a:srgbClr val="00206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0AF04D7-E2EF-D07A-7039-D21B73671620}"/>
              </a:ext>
            </a:extLst>
          </p:cNvPr>
          <p:cNvSpPr txBox="1"/>
          <p:nvPr/>
        </p:nvSpPr>
        <p:spPr>
          <a:xfrm>
            <a:off x="7277279" y="367711"/>
            <a:ext cx="2769351" cy="461665"/>
          </a:xfrm>
          <a:prstGeom prst="rect">
            <a:avLst/>
          </a:prstGeom>
          <a:solidFill>
            <a:srgbClr val="171717">
              <a:alpha val="4902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Buoy on top of DU</a:t>
            </a:r>
            <a:endParaRPr lang="en-C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177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BDEE0-BF75-B7E5-6513-0E9A1531B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BBD23-5F87-FEB9-1E9B-5989D7D37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r>
              <a:rPr lang="en-CA" noProof="0" dirty="0"/>
              <a:t>Detector Blocks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86EA0-1712-726B-FD83-D6BFFA9FD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r>
              <a:rPr lang="en-CA" noProof="0" dirty="0"/>
              <a:t>ARCA made up of 2 detector blocks</a:t>
            </a:r>
          </a:p>
          <a:p>
            <a:pPr lvl="1"/>
            <a:r>
              <a:rPr lang="en-CA" dirty="0"/>
              <a:t>500m radius</a:t>
            </a:r>
          </a:p>
          <a:p>
            <a:r>
              <a:rPr lang="en-CA" dirty="0"/>
              <a:t>Detector block contains 115 DUs</a:t>
            </a:r>
          </a:p>
          <a:p>
            <a:r>
              <a:rPr lang="en-CA" noProof="0" dirty="0"/>
              <a:t>Spacing between DOMs:</a:t>
            </a:r>
          </a:p>
          <a:p>
            <a:pPr lvl="1"/>
            <a:r>
              <a:rPr lang="en-CA" noProof="0" dirty="0"/>
              <a:t>40m vertical</a:t>
            </a:r>
          </a:p>
          <a:p>
            <a:pPr lvl="1"/>
            <a:r>
              <a:rPr lang="en-CA" dirty="0"/>
              <a:t>1</a:t>
            </a:r>
            <a:r>
              <a:rPr lang="en-CA" noProof="0" dirty="0"/>
              <a:t>00m horizontal</a:t>
            </a:r>
          </a:p>
          <a:p>
            <a:endParaRPr lang="en-CA" dirty="0"/>
          </a:p>
          <a:p>
            <a:pPr marL="0" indent="0">
              <a:buNone/>
            </a:pPr>
            <a:endParaRPr lang="en-CA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E96435-F119-8AB0-6264-04EE7823F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A838-9155-4771-881C-64E116162833}" type="slidenum">
              <a:rPr lang="en-CA" sz="1400" noProof="0" smtClean="0">
                <a:solidFill>
                  <a:schemeClr val="tx1"/>
                </a:solidFill>
              </a:rPr>
              <a:t>11</a:t>
            </a:fld>
            <a:endParaRPr lang="en-CA" noProof="0" dirty="0">
              <a:solidFill>
                <a:schemeClr val="tx1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07F3380-53CF-B5BC-C143-A4C3A48596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10"/>
          <a:stretch/>
        </p:blipFill>
        <p:spPr bwMode="auto">
          <a:xfrm>
            <a:off x="4124437" y="2795047"/>
            <a:ext cx="7686564" cy="406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728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88BB3-FE97-CAC3-3B3B-993E037D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372"/>
            <a:ext cx="10515600" cy="1325563"/>
          </a:xfrm>
        </p:spPr>
        <p:txBody>
          <a:bodyPr/>
          <a:lstStyle/>
          <a:p>
            <a:r>
              <a:rPr lang="en-CA" noProof="0" dirty="0"/>
              <a:t>Cooling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4E56D-060F-51BB-62D6-F3B6AAAD0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486" y="1564935"/>
            <a:ext cx="7445829" cy="4681992"/>
          </a:xfrm>
        </p:spPr>
        <p:txBody>
          <a:bodyPr>
            <a:normAutofit/>
          </a:bodyPr>
          <a:lstStyle/>
          <a:p>
            <a:r>
              <a:rPr lang="en-CA" noProof="0" dirty="0"/>
              <a:t>Cooling is a major concern</a:t>
            </a:r>
          </a:p>
          <a:p>
            <a:r>
              <a:rPr lang="en-CA" noProof="0" dirty="0"/>
              <a:t>Withstand corrosion = bad heat conductor</a:t>
            </a:r>
          </a:p>
          <a:p>
            <a:r>
              <a:rPr lang="en-CA" noProof="0" dirty="0"/>
              <a:t>Top of DOM </a:t>
            </a:r>
            <a:r>
              <a:rPr lang="en-CA" dirty="0"/>
              <a:t>has </a:t>
            </a:r>
            <a:r>
              <a:rPr lang="en-CA" noProof="0" dirty="0"/>
              <a:t>aluminium just under the glass</a:t>
            </a:r>
          </a:p>
          <a:p>
            <a:pPr lvl="1"/>
            <a:r>
              <a:rPr lang="en-CA" dirty="0"/>
              <a:t>Connected</a:t>
            </a:r>
            <a:r>
              <a:rPr lang="en-CA" noProof="0" dirty="0"/>
              <a:t> to all internal components</a:t>
            </a:r>
          </a:p>
          <a:p>
            <a:pPr lvl="1"/>
            <a:r>
              <a:rPr lang="en-CA" noProof="0" dirty="0"/>
              <a:t>Passive cooling</a:t>
            </a:r>
          </a:p>
          <a:p>
            <a:r>
              <a:rPr lang="en-CA" noProof="0" dirty="0"/>
              <a:t>Restrict</a:t>
            </a:r>
            <a:r>
              <a:rPr lang="en-CA" dirty="0"/>
              <a:t> </a:t>
            </a:r>
            <a:r>
              <a:rPr lang="en-CA" noProof="0" dirty="0"/>
              <a:t>temperature rises to 12°C above sea water ambient</a:t>
            </a:r>
          </a:p>
          <a:p>
            <a:endParaRPr lang="en-CA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22FAC-6217-22DA-475C-EEB7A9A8A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A838-9155-4771-881C-64E116162833}" type="slidenum">
              <a:rPr lang="en-CA" sz="1400" noProof="0" smtClean="0">
                <a:solidFill>
                  <a:schemeClr val="tx1"/>
                </a:solidFill>
              </a:rPr>
              <a:t>12</a:t>
            </a:fld>
            <a:endParaRPr lang="en-CA" sz="1400" noProof="0" dirty="0">
              <a:solidFill>
                <a:schemeClr val="tx1"/>
              </a:solidFill>
            </a:endParaRPr>
          </a:p>
        </p:txBody>
      </p:sp>
      <p:pic>
        <p:nvPicPr>
          <p:cNvPr id="6" name="Picture 5" descr="A round object with many lights&#10;&#10;AI-generated content may be incorrect.">
            <a:extLst>
              <a:ext uri="{FF2B5EF4-FFF2-40B4-BE49-F238E27FC236}">
                <a16:creationId xmlns:a16="http://schemas.microsoft.com/office/drawing/2014/main" id="{5BC147C5-CDF7-1847-5C67-2946B56CA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506" y="1564935"/>
            <a:ext cx="3856494" cy="42526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9CD4B9-031D-09E1-93A8-D2AC1DFBE3BE}"/>
              </a:ext>
            </a:extLst>
          </p:cNvPr>
          <p:cNvSpPr txBox="1"/>
          <p:nvPr/>
        </p:nvSpPr>
        <p:spPr>
          <a:xfrm>
            <a:off x="0" y="6487886"/>
            <a:ext cx="3526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Picture credit Nathan Slingerland</a:t>
            </a:r>
            <a:endParaRPr lang="en-CA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650C11-F4D4-FCC4-4015-D78D10667FA3}"/>
              </a:ext>
            </a:extLst>
          </p:cNvPr>
          <p:cNvCxnSpPr>
            <a:cxnSpLocks/>
          </p:cNvCxnSpPr>
          <p:nvPr/>
        </p:nvCxnSpPr>
        <p:spPr>
          <a:xfrm flipV="1">
            <a:off x="6792686" y="3429000"/>
            <a:ext cx="3338285" cy="214448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D11E247-318F-24F8-87D0-F8B77D9592BA}"/>
              </a:ext>
            </a:extLst>
          </p:cNvPr>
          <p:cNvSpPr txBox="1"/>
          <p:nvPr/>
        </p:nvSpPr>
        <p:spPr>
          <a:xfrm>
            <a:off x="5929086" y="5674909"/>
            <a:ext cx="172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noProof="0" dirty="0">
                <a:solidFill>
                  <a:srgbClr val="FF0000"/>
                </a:solidFill>
              </a:rPr>
              <a:t>Aluminium</a:t>
            </a:r>
          </a:p>
        </p:txBody>
      </p:sp>
    </p:spTree>
    <p:extLst>
      <p:ext uri="{BB962C8B-B14F-4D97-AF65-F5344CB8AC3E}">
        <p14:creationId xmlns:p14="http://schemas.microsoft.com/office/powerpoint/2010/main" val="3800496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C649C-2B95-BBF9-FE48-A2B1BF5D7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/>
              <a:t>Background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FE83ED-F0C7-3B94-3109-96CD280DF7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97025"/>
                <a:ext cx="10515600" cy="3699782"/>
              </a:xfrm>
            </p:spPr>
            <p:txBody>
              <a:bodyPr>
                <a:normAutofit/>
              </a:bodyPr>
              <a:lstStyle/>
              <a:p>
                <a:r>
                  <a:rPr lang="en-CA" noProof="0" dirty="0"/>
                  <a:t>Atmospheric muons and neutrinos</a:t>
                </a:r>
              </a:p>
              <a:p>
                <a:r>
                  <a:rPr lang="en-CA" noProof="0" dirty="0"/>
                  <a:t>Bioluminescence </a:t>
                </a:r>
              </a:p>
              <a:p>
                <a:r>
                  <a:rPr lang="en-CA" noProof="0" dirty="0"/>
                  <a:t>Radioactive decays in seawater: </a:t>
                </a:r>
              </a:p>
              <a:p>
                <a:pPr lvl="1"/>
                <a:r>
                  <a:rPr lang="en-CA" baseline="30000" noProof="0" dirty="0"/>
                  <a:t>40</a:t>
                </a:r>
                <a:r>
                  <a:rPr lang="en-CA" noProof="0" dirty="0"/>
                  <a:t>K beta decay product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CA" noProof="0" dirty="0"/>
                  <a:t>:</a:t>
                </a:r>
              </a:p>
              <a:p>
                <a:pPr lvl="2"/>
                <a:r>
                  <a:rPr lang="en-CA" noProof="0" dirty="0"/>
                  <a:t>Cherenkov light</a:t>
                </a:r>
              </a:p>
              <a:p>
                <a:pPr lvl="2"/>
                <a:r>
                  <a:rPr lang="en-CA" dirty="0"/>
                  <a:t>Electromagnetic shower</a:t>
                </a:r>
                <a:endParaRPr lang="en-CA" noProof="0" dirty="0"/>
              </a:p>
              <a:p>
                <a:r>
                  <a:rPr lang="en-CA" noProof="0" dirty="0"/>
                  <a:t>Daylight does not penetrate below 1km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FE83ED-F0C7-3B94-3109-96CD280DF7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97025"/>
                <a:ext cx="10515600" cy="3699782"/>
              </a:xfrm>
              <a:blipFill>
                <a:blip r:embed="rId2"/>
                <a:stretch>
                  <a:fillRect l="-1043" t="-296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D99A9C-9C30-42D4-6B9F-8BFA07652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A838-9155-4771-881C-64E116162833}" type="slidenum">
              <a:rPr lang="en-CA" sz="1400" noProof="0" smtClean="0">
                <a:solidFill>
                  <a:schemeClr val="tx1"/>
                </a:solidFill>
              </a:rPr>
              <a:t>13</a:t>
            </a:fld>
            <a:endParaRPr lang="en-CA" sz="1400" noProof="0" dirty="0">
              <a:solidFill>
                <a:schemeClr val="tx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D996499-AE36-DD8F-0CBC-64A21170C5E5}"/>
              </a:ext>
            </a:extLst>
          </p:cNvPr>
          <p:cNvGrpSpPr/>
          <p:nvPr/>
        </p:nvGrpSpPr>
        <p:grpSpPr>
          <a:xfrm>
            <a:off x="2345831" y="4898378"/>
            <a:ext cx="7500337" cy="1457972"/>
            <a:chOff x="2345831" y="4372688"/>
            <a:chExt cx="7500337" cy="145797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342AAF5-8282-00F9-3D1B-A4017D8E9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5831" y="4505097"/>
              <a:ext cx="7500337" cy="1325563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AFD7C2C-3F54-7F5F-32F2-E61B1A4C48C3}"/>
                </a:ext>
              </a:extLst>
            </p:cNvPr>
            <p:cNvSpPr/>
            <p:nvPr/>
          </p:nvSpPr>
          <p:spPr>
            <a:xfrm>
              <a:off x="5965372" y="4732450"/>
              <a:ext cx="638628" cy="435428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84B6D2A-44CD-978B-9EFB-89DA0FBB525D}"/>
                </a:ext>
              </a:extLst>
            </p:cNvPr>
            <p:cNvSpPr txBox="1"/>
            <p:nvPr/>
          </p:nvSpPr>
          <p:spPr>
            <a:xfrm>
              <a:off x="6367216" y="4372688"/>
              <a:ext cx="198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noProof="0" dirty="0">
                  <a:solidFill>
                    <a:srgbClr val="FF0000"/>
                  </a:solidFill>
                </a:rPr>
                <a:t>Background</a:t>
              </a:r>
              <a:endParaRPr lang="en-CA" sz="2400" b="1" noProof="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9546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1C7D6-0F0A-5B2B-5147-A583ED52C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CA" noProof="0" dirty="0"/>
              <a:t>Calibration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97E910-6BB2-831D-2E17-69CAE9B99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A838-9155-4771-881C-64E116162833}" type="slidenum">
              <a:rPr lang="en-CA" sz="1400" noProof="0" smtClean="0">
                <a:solidFill>
                  <a:schemeClr val="tx1"/>
                </a:solidFill>
              </a:rPr>
              <a:t>14</a:t>
            </a:fld>
            <a:endParaRPr lang="en-CA" sz="1400" noProof="0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8FE2C5E-3975-28AE-5FCE-D4753547EF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02155"/>
              </p:ext>
            </p:extLst>
          </p:nvPr>
        </p:nvGraphicFramePr>
        <p:xfrm>
          <a:off x="1324428" y="1785937"/>
          <a:ext cx="10029372" cy="228600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5014686">
                  <a:extLst>
                    <a:ext uri="{9D8B030D-6E8A-4147-A177-3AD203B41FA5}">
                      <a16:colId xmlns:a16="http://schemas.microsoft.com/office/drawing/2014/main" val="418343258"/>
                    </a:ext>
                  </a:extLst>
                </a:gridCol>
                <a:gridCol w="5014686">
                  <a:extLst>
                    <a:ext uri="{9D8B030D-6E8A-4147-A177-3AD203B41FA5}">
                      <a16:colId xmlns:a16="http://schemas.microsoft.com/office/drawing/2014/main" val="23013348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2400" noProof="0" dirty="0"/>
                        <a:t>Required Information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noProof="0" dirty="0"/>
                        <a:t>Calibration System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9223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noProof="0" dirty="0"/>
                        <a:t>Timing</a:t>
                      </a:r>
                      <a:endParaRPr lang="en-CA" sz="2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noProof="0" dirty="0"/>
                        <a:t>DOM LED beacon</a:t>
                      </a:r>
                      <a:endParaRPr lang="en-CA" sz="2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59671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400" noProof="0" dirty="0"/>
                        <a:t>DOM 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noProof="0" dirty="0"/>
                        <a:t>Acoustic system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431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400" noProof="0" dirty="0"/>
                        <a:t>DOM orientation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noProof="0" dirty="0"/>
                        <a:t>DOM Compass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8887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A" sz="2400" noProof="0" dirty="0"/>
                        <a:t>Absolute detector orientation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noProof="0" dirty="0"/>
                        <a:t>Sun and moon cosmic ray shadow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2255509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2A8298E-1AC7-137D-3601-B2AF9092AF8F}"/>
              </a:ext>
            </a:extLst>
          </p:cNvPr>
          <p:cNvSpPr txBox="1">
            <a:spLocks/>
          </p:cNvSpPr>
          <p:nvPr/>
        </p:nvSpPr>
        <p:spPr>
          <a:xfrm>
            <a:off x="685800" y="4455886"/>
            <a:ext cx="10515600" cy="2041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noProof="0" dirty="0"/>
              <a:t>Acoustic system: emitters on seabed, receivers in DOMs</a:t>
            </a:r>
          </a:p>
          <a:p>
            <a:pPr lvl="1"/>
            <a:r>
              <a:rPr lang="en-CA" dirty="0"/>
              <a:t>Measure time delay</a:t>
            </a:r>
            <a:endParaRPr lang="en-CA" noProof="0" dirty="0"/>
          </a:p>
          <a:p>
            <a:r>
              <a:rPr lang="en-CA" noProof="0" dirty="0"/>
              <a:t>Compass: magnetometer and accelerometer in each DOM</a:t>
            </a:r>
          </a:p>
          <a:p>
            <a:r>
              <a:rPr lang="en-CA" noProof="0" dirty="0"/>
              <a:t>Position and orientation continually updated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EBCDF5E-83C0-D312-7619-7C3E7201E9A8}"/>
              </a:ext>
            </a:extLst>
          </p:cNvPr>
          <p:cNvSpPr txBox="1">
            <a:spLocks/>
          </p:cNvSpPr>
          <p:nvPr/>
        </p:nvSpPr>
        <p:spPr>
          <a:xfrm>
            <a:off x="838200" y="1105581"/>
            <a:ext cx="10515600" cy="675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noProof="0" dirty="0"/>
              <a:t>Strings stretch over time and sway in sea current </a:t>
            </a:r>
          </a:p>
        </p:txBody>
      </p:sp>
    </p:spTree>
    <p:extLst>
      <p:ext uri="{BB962C8B-B14F-4D97-AF65-F5344CB8AC3E}">
        <p14:creationId xmlns:p14="http://schemas.microsoft.com/office/powerpoint/2010/main" val="1625333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13D5A6-114D-FF6E-0219-91D33DA13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A838-9155-4771-881C-64E116162833}" type="slidenum">
              <a:rPr lang="en-CA" sz="1400" noProof="0" smtClean="0">
                <a:solidFill>
                  <a:schemeClr val="tx1"/>
                </a:solidFill>
              </a:rPr>
              <a:t>15</a:t>
            </a:fld>
            <a:endParaRPr lang="en-CA" sz="1400" noProof="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0BCC99-7934-EA5C-5059-90721A863511}"/>
              </a:ext>
            </a:extLst>
          </p:cNvPr>
          <p:cNvSpPr txBox="1"/>
          <p:nvPr/>
        </p:nvSpPr>
        <p:spPr>
          <a:xfrm>
            <a:off x="694746" y="1060840"/>
            <a:ext cx="3942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noProof="0" dirty="0"/>
              <a:t>Tilt amplitude for each detection unit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49BEC66-782A-673A-AEDC-4371C036069C}"/>
              </a:ext>
            </a:extLst>
          </p:cNvPr>
          <p:cNvGrpSpPr/>
          <p:nvPr/>
        </p:nvGrpSpPr>
        <p:grpSpPr>
          <a:xfrm>
            <a:off x="5113210" y="554131"/>
            <a:ext cx="7078790" cy="2330208"/>
            <a:chOff x="2261192" y="681830"/>
            <a:chExt cx="4470525" cy="147161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7DFA715-9811-EC92-F9AE-22BAC498A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204" b="78502"/>
            <a:stretch/>
          </p:blipFill>
          <p:spPr>
            <a:xfrm>
              <a:off x="2261193" y="681830"/>
              <a:ext cx="4454649" cy="134778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CFAFD7C-070A-2ACA-8433-C56060CF7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192" t="98101" r="-326" b="-89"/>
            <a:stretch/>
          </p:blipFill>
          <p:spPr>
            <a:xfrm>
              <a:off x="2261192" y="2028827"/>
              <a:ext cx="4470525" cy="124618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55A494B-D0A6-0B3B-6221-43D6DEBE7EE1}"/>
              </a:ext>
            </a:extLst>
          </p:cNvPr>
          <p:cNvSpPr txBox="1"/>
          <p:nvPr/>
        </p:nvSpPr>
        <p:spPr>
          <a:xfrm>
            <a:off x="382689" y="4288338"/>
            <a:ext cx="42546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noProof="0" dirty="0"/>
              <a:t>Square of the measured sea current velocity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3D7BA47-BE92-8E1A-053F-D028A641253A}"/>
              </a:ext>
            </a:extLst>
          </p:cNvPr>
          <p:cNvGrpSpPr/>
          <p:nvPr/>
        </p:nvGrpSpPr>
        <p:grpSpPr>
          <a:xfrm>
            <a:off x="5113209" y="3852858"/>
            <a:ext cx="7078791" cy="2010112"/>
            <a:chOff x="5113209" y="3852858"/>
            <a:chExt cx="7078791" cy="201011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A7FC16B-8BCD-9AF4-F750-28DF1BCDE725}"/>
                </a:ext>
              </a:extLst>
            </p:cNvPr>
            <p:cNvGrpSpPr/>
            <p:nvPr/>
          </p:nvGrpSpPr>
          <p:grpSpPr>
            <a:xfrm>
              <a:off x="5113209" y="3852858"/>
              <a:ext cx="7078791" cy="2010112"/>
              <a:chOff x="2954244" y="2361410"/>
              <a:chExt cx="4433289" cy="1258888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718E4B8E-2A7B-1135-C31F-EEFD47A781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5760" t="62017" b="19751"/>
              <a:stretch/>
            </p:blipFill>
            <p:spPr>
              <a:xfrm>
                <a:off x="2954244" y="2361410"/>
                <a:ext cx="4428527" cy="114300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DD421BF-640F-E1D0-4439-53ABAEFC31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5984" t="98101" r="-325" b="-89"/>
              <a:stretch/>
            </p:blipFill>
            <p:spPr>
              <a:xfrm>
                <a:off x="2954244" y="3495680"/>
                <a:ext cx="4433289" cy="124618"/>
              </a:xfrm>
              <a:prstGeom prst="rect">
                <a:avLst/>
              </a:prstGeom>
            </p:spPr>
          </p:pic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D52EEA6-087A-2461-22D1-70FAE067E343}"/>
                </a:ext>
              </a:extLst>
            </p:cNvPr>
            <p:cNvSpPr/>
            <p:nvPr/>
          </p:nvSpPr>
          <p:spPr>
            <a:xfrm>
              <a:off x="12126754" y="5639849"/>
              <a:ext cx="45719" cy="1973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1DE0A55-D728-FE4F-4835-87A1346CEAB8}"/>
              </a:ext>
            </a:extLst>
          </p:cNvPr>
          <p:cNvSpPr txBox="1"/>
          <p:nvPr/>
        </p:nvSpPr>
        <p:spPr>
          <a:xfrm>
            <a:off x="838200" y="6123226"/>
            <a:ext cx="9797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Position and orientation measurements match sea current well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3986283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86049-B9D5-AF10-D71F-5561CD34A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551"/>
            <a:ext cx="10515600" cy="1325563"/>
          </a:xfrm>
        </p:spPr>
        <p:txBody>
          <a:bodyPr/>
          <a:lstStyle/>
          <a:p>
            <a:r>
              <a:rPr lang="en-CA" noProof="0" dirty="0"/>
              <a:t>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146F1-1B34-E059-A488-A52FE6796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06587"/>
            <a:ext cx="4323564" cy="40204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noProof="0" dirty="0"/>
              <a:t>Performance depends on:</a:t>
            </a:r>
          </a:p>
          <a:p>
            <a:r>
              <a:rPr lang="en-CA" noProof="0" dirty="0"/>
              <a:t>Muon reconstruction</a:t>
            </a:r>
            <a:r>
              <a:rPr lang="en-CA" dirty="0"/>
              <a:t> precision and accuracy</a:t>
            </a:r>
            <a:r>
              <a:rPr lang="en-CA" noProof="0" dirty="0"/>
              <a:t>: </a:t>
            </a:r>
          </a:p>
          <a:p>
            <a:pPr lvl="1"/>
            <a:r>
              <a:rPr lang="en-CA" noProof="0" dirty="0"/>
              <a:t>Direction and energy</a:t>
            </a:r>
          </a:p>
          <a:p>
            <a:r>
              <a:rPr lang="en-CA" noProof="0" dirty="0"/>
              <a:t>Data acquisition and processing rates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11858B-9DB4-C400-BD06-88B3C7A53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A838-9155-4771-881C-64E116162833}" type="slidenum">
              <a:rPr lang="en-CA" sz="1400" noProof="0" smtClean="0">
                <a:solidFill>
                  <a:schemeClr val="tx1"/>
                </a:solidFill>
              </a:rPr>
              <a:t>16</a:t>
            </a:fld>
            <a:endParaRPr lang="en-CA" noProof="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0CC59A-5E51-4E34-15E7-B3B466740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3564" y="877282"/>
            <a:ext cx="7868436" cy="547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3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B7390-7FF9-7D52-B3FA-66F78D42D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/>
              <a:t>Summary and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DA5E6-A1D4-1365-151E-426ED66095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noProof="0" dirty="0"/>
              <a:t>ARCA currently under construction</a:t>
            </a:r>
          </a:p>
          <a:p>
            <a:r>
              <a:rPr lang="en-CA" noProof="0" dirty="0"/>
              <a:t>33/230 detection units installed</a:t>
            </a:r>
          </a:p>
          <a:p>
            <a:r>
              <a:rPr lang="en-CA" dirty="0"/>
              <a:t>Measures high-energy neutrinos via Cherenkov radiation</a:t>
            </a:r>
          </a:p>
          <a:p>
            <a:pPr lvl="1"/>
            <a:r>
              <a:rPr lang="en-CA" noProof="0" dirty="0"/>
              <a:t>Using PMTs in DOMs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12D11A-8267-77B3-B957-662FAE706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A838-9155-4771-881C-64E116162833}" type="slidenum">
              <a:rPr lang="en-CA" sz="1400" noProof="0" smtClean="0">
                <a:solidFill>
                  <a:schemeClr val="tx1"/>
                </a:solidFill>
              </a:rPr>
              <a:t>17</a:t>
            </a:fld>
            <a:endParaRPr lang="en-CA" sz="1400" noProof="0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69AAAA-2F7E-3EBA-4ACA-9F6A7D05F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714" y="3866021"/>
            <a:ext cx="8678486" cy="240063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BE83EA9-2142-48EA-552F-3ABC29B41346}"/>
              </a:ext>
            </a:extLst>
          </p:cNvPr>
          <p:cNvSpPr/>
          <p:nvPr/>
        </p:nvSpPr>
        <p:spPr>
          <a:xfrm>
            <a:off x="1161143" y="4702629"/>
            <a:ext cx="9187543" cy="7692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203D8B-48F7-F47D-A79A-8DEC1D14E83A}"/>
              </a:ext>
            </a:extLst>
          </p:cNvPr>
          <p:cNvSpPr txBox="1"/>
          <p:nvPr/>
        </p:nvSpPr>
        <p:spPr>
          <a:xfrm>
            <a:off x="10447714" y="4856424"/>
            <a:ext cx="986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ARCA</a:t>
            </a:r>
            <a:endParaRPr lang="en-C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8076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E305BF8-AAA5-4A5A-A0EE-6A9404DAF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237" y="0"/>
            <a:ext cx="9148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25B1CD-F9EA-C7FB-FBAF-4CDFC7022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A838-9155-4771-881C-64E116162833}" type="slidenum">
              <a:rPr lang="en-CA" sz="1400" noProof="0" smtClean="0">
                <a:solidFill>
                  <a:schemeClr val="bg1"/>
                </a:solidFill>
              </a:rPr>
              <a:t>18</a:t>
            </a:fld>
            <a:endParaRPr lang="en-CA" sz="1400" noProof="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2D557C-4F3B-62EC-6383-DB1062EE0CE3}"/>
              </a:ext>
            </a:extLst>
          </p:cNvPr>
          <p:cNvSpPr txBox="1"/>
          <p:nvPr/>
        </p:nvSpPr>
        <p:spPr>
          <a:xfrm>
            <a:off x="196798" y="1146629"/>
            <a:ext cx="28464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noProof="0" dirty="0"/>
              <a:t>An image of a simulated event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2DD58B0-26D6-F582-27BA-4952167464EA}"/>
              </a:ext>
            </a:extLst>
          </p:cNvPr>
          <p:cNvCxnSpPr>
            <a:cxnSpLocks/>
          </p:cNvCxnSpPr>
          <p:nvPr/>
        </p:nvCxnSpPr>
        <p:spPr>
          <a:xfrm flipH="1">
            <a:off x="5762171" y="1828800"/>
            <a:ext cx="5892800" cy="378822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1788A47-AE45-87EB-178D-B10F6F544B34}"/>
              </a:ext>
            </a:extLst>
          </p:cNvPr>
          <p:cNvSpPr txBox="1"/>
          <p:nvPr/>
        </p:nvSpPr>
        <p:spPr>
          <a:xfrm>
            <a:off x="11161080" y="2227591"/>
            <a:ext cx="987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Time</a:t>
            </a:r>
            <a:endParaRPr lang="en-CA" sz="2400" b="1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D74C0B8-EB69-AB14-D5C8-AA8ABCE9051E}"/>
              </a:ext>
            </a:extLst>
          </p:cNvPr>
          <p:cNvCxnSpPr>
            <a:cxnSpLocks/>
          </p:cNvCxnSpPr>
          <p:nvPr/>
        </p:nvCxnSpPr>
        <p:spPr>
          <a:xfrm>
            <a:off x="4145076" y="1240971"/>
            <a:ext cx="717210" cy="285160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8C4F08A-C200-5AD3-8F0B-14193606596D}"/>
              </a:ext>
            </a:extLst>
          </p:cNvPr>
          <p:cNvSpPr txBox="1"/>
          <p:nvPr/>
        </p:nvSpPr>
        <p:spPr>
          <a:xfrm>
            <a:off x="3236026" y="731130"/>
            <a:ext cx="1818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Cherenkov cone</a:t>
            </a:r>
            <a:endParaRPr lang="en-CA" sz="2400" b="1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CCF91A9-A249-F28C-7422-C2EE640B5B45}"/>
              </a:ext>
            </a:extLst>
          </p:cNvPr>
          <p:cNvCxnSpPr>
            <a:cxnSpLocks/>
          </p:cNvCxnSpPr>
          <p:nvPr/>
        </p:nvCxnSpPr>
        <p:spPr>
          <a:xfrm flipH="1">
            <a:off x="9635323" y="731130"/>
            <a:ext cx="190848" cy="72029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3583EA5-825A-E2DC-D0A3-42359BE4C76C}"/>
              </a:ext>
            </a:extLst>
          </p:cNvPr>
          <p:cNvSpPr txBox="1"/>
          <p:nvPr/>
        </p:nvSpPr>
        <p:spPr>
          <a:xfrm>
            <a:off x="9541328" y="269465"/>
            <a:ext cx="881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DOM</a:t>
            </a:r>
            <a:endParaRPr lang="en-C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8875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DE39AC-D70F-E06B-23E3-72F534D12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A838-9155-4771-881C-64E116162833}" type="slidenum">
              <a:rPr lang="en-CA" sz="1400" noProof="0" smtClean="0">
                <a:solidFill>
                  <a:schemeClr val="tx1"/>
                </a:solidFill>
              </a:rPr>
              <a:t>19</a:t>
            </a:fld>
            <a:endParaRPr lang="en-CA" sz="1400" noProof="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B14A18-4F96-9CE1-916B-E69088D62226}"/>
              </a:ext>
            </a:extLst>
          </p:cNvPr>
          <p:cNvSpPr txBox="1"/>
          <p:nvPr/>
        </p:nvSpPr>
        <p:spPr>
          <a:xfrm>
            <a:off x="7462684" y="5501148"/>
            <a:ext cx="28464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0" i="0" noProof="0" dirty="0">
                <a:solidFill>
                  <a:srgbClr val="6D6F71"/>
                </a:solidFill>
                <a:effectLst/>
                <a:latin typeface="Roboto" panose="02000000000000000000" pitchFamily="2" charset="0"/>
              </a:rPr>
              <a:t>KM3NeT-Gr used for validation and qualification. Site for possible future </a:t>
            </a:r>
            <a:r>
              <a:rPr lang="en-CA" noProof="0" dirty="0">
                <a:solidFill>
                  <a:srgbClr val="6D6F71"/>
                </a:solidFill>
                <a:latin typeface="Roboto" panose="02000000000000000000" pitchFamily="2" charset="0"/>
              </a:rPr>
              <a:t>expansion</a:t>
            </a:r>
            <a:endParaRPr lang="en-CA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0DE0FE-FF9B-D81B-A92C-268854757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868" y="0"/>
            <a:ext cx="8482264" cy="68580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271F956-1F08-D60F-E3E8-5C1485DC9823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6270570" y="5501148"/>
            <a:ext cx="175446" cy="3935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3CE2640-3E84-BEFF-1480-63C7BC26BA6D}"/>
              </a:ext>
            </a:extLst>
          </p:cNvPr>
          <p:cNvSpPr txBox="1"/>
          <p:nvPr/>
        </p:nvSpPr>
        <p:spPr>
          <a:xfrm>
            <a:off x="5952125" y="5894685"/>
            <a:ext cx="987782" cy="461665"/>
          </a:xfrm>
          <a:prstGeom prst="rect">
            <a:avLst/>
          </a:prstGeom>
          <a:solidFill>
            <a:srgbClr val="171717">
              <a:alpha val="4902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ARCA</a:t>
            </a:r>
            <a:endParaRPr lang="en-CA" sz="2400" b="1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A658727-8B82-F599-0AB8-B5F7FF1E62EB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3991430" y="3860800"/>
            <a:ext cx="624113" cy="6147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6A1D550-E7B1-E86F-B240-DCBD7BA859C2}"/>
              </a:ext>
            </a:extLst>
          </p:cNvPr>
          <p:cNvSpPr txBox="1"/>
          <p:nvPr/>
        </p:nvSpPr>
        <p:spPr>
          <a:xfrm>
            <a:off x="3468916" y="4475566"/>
            <a:ext cx="1045027" cy="461665"/>
          </a:xfrm>
          <a:prstGeom prst="rect">
            <a:avLst/>
          </a:prstGeom>
          <a:solidFill>
            <a:srgbClr val="171717">
              <a:alpha val="4902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ORCA</a:t>
            </a:r>
            <a:endParaRPr lang="en-C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650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D718E0-0169-40ED-EFF4-8DE00BC45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8369" y="1564369"/>
            <a:ext cx="5293632" cy="52936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FCD9BA-ACBB-B9A6-1B04-3D480515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/>
              <a:t>The Goal – Why Build a Neutrino Detector?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8BEB5-713B-91E8-D30F-B8DE0AD78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90688"/>
            <a:ext cx="6734629" cy="4351338"/>
          </a:xfrm>
        </p:spPr>
        <p:txBody>
          <a:bodyPr>
            <a:normAutofit/>
          </a:bodyPr>
          <a:lstStyle/>
          <a:p>
            <a:r>
              <a:rPr lang="en-CA" noProof="0" dirty="0"/>
              <a:t>The goals of </a:t>
            </a:r>
            <a:r>
              <a:rPr lang="en-CA" dirty="0"/>
              <a:t>the KM3NeT collaboration</a:t>
            </a:r>
            <a:r>
              <a:rPr lang="en-CA" noProof="0" dirty="0"/>
              <a:t>:</a:t>
            </a:r>
          </a:p>
          <a:p>
            <a:pPr lvl="1"/>
            <a:r>
              <a:rPr lang="en-CA" noProof="0" dirty="0"/>
              <a:t>Observation of high-energy neutrino sources in the Universe</a:t>
            </a:r>
          </a:p>
          <a:p>
            <a:pPr lvl="1"/>
            <a:r>
              <a:rPr lang="en-CA" dirty="0"/>
              <a:t>Determination of neutrino mass hierarchy</a:t>
            </a:r>
            <a:endParaRPr lang="en-CA" noProof="0" dirty="0"/>
          </a:p>
          <a:p>
            <a:pPr lvl="1"/>
            <a:r>
              <a:rPr lang="en-CA" noProof="0" dirty="0"/>
              <a:t>To contribute to multi-messenger astronomy</a:t>
            </a:r>
          </a:p>
          <a:p>
            <a:r>
              <a:rPr lang="en-CA" noProof="0" dirty="0"/>
              <a:t>Why neutrinos?</a:t>
            </a:r>
          </a:p>
          <a:p>
            <a:pPr lvl="1"/>
            <a:r>
              <a:rPr lang="en-CA" noProof="0" dirty="0"/>
              <a:t>Neutrinos travel in straight lines through outer space</a:t>
            </a:r>
          </a:p>
          <a:p>
            <a:pPr lvl="1"/>
            <a:r>
              <a:rPr lang="en-CA" noProof="0" dirty="0"/>
              <a:t>Unanswered</a:t>
            </a:r>
            <a:r>
              <a:rPr lang="en-CA" dirty="0"/>
              <a:t> questions</a:t>
            </a:r>
            <a:endParaRPr lang="en-CA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F77877-299F-A0B0-A252-B601A6A66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A838-9155-4771-881C-64E116162833}" type="slidenum">
              <a:rPr lang="en-CA" sz="1400" noProof="0" smtClean="0">
                <a:solidFill>
                  <a:schemeClr val="bg1"/>
                </a:solidFill>
              </a:rPr>
              <a:t>2</a:t>
            </a:fld>
            <a:endParaRPr lang="en-CA" sz="1400" noProof="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4982306-149D-6A34-FD9B-2B216741DB70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6589486" y="1921521"/>
            <a:ext cx="2115457" cy="59242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E0ACAFF-8853-B405-3E79-285D6DAE4FCF}"/>
              </a:ext>
            </a:extLst>
          </p:cNvPr>
          <p:cNvSpPr txBox="1"/>
          <p:nvPr/>
        </p:nvSpPr>
        <p:spPr>
          <a:xfrm>
            <a:off x="8704943" y="1690688"/>
            <a:ext cx="1055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ARCA</a:t>
            </a:r>
            <a:endParaRPr lang="en-CA" sz="2400" b="1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6F45012-F6B4-A890-F3F2-82B02D425A4B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6734629" y="1921521"/>
            <a:ext cx="1970314" cy="150747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0508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2D0CE-F9EF-3370-2CAC-62CB1440C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71679"/>
            <a:ext cx="10515600" cy="1006249"/>
          </a:xfrm>
        </p:spPr>
        <p:txBody>
          <a:bodyPr/>
          <a:lstStyle/>
          <a:p>
            <a:r>
              <a:rPr lang="en-CA" noProof="0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8C596-34C8-0A1B-2886-25C308010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95086"/>
            <a:ext cx="10515600" cy="6502400"/>
          </a:xfrm>
        </p:spPr>
        <p:txBody>
          <a:bodyPr>
            <a:normAutofit lnSpcReduction="10000"/>
          </a:bodyPr>
          <a:lstStyle/>
          <a:p>
            <a:r>
              <a:rPr lang="en-US" sz="1600" dirty="0"/>
              <a:t>S. Adrián-Martínez et al. </a:t>
            </a:r>
            <a:r>
              <a:rPr lang="en-CA" sz="1600" dirty="0"/>
              <a:t>(KM3NeT Collaboration), </a:t>
            </a:r>
            <a:r>
              <a:rPr lang="en-US" sz="1600" dirty="0"/>
              <a:t>Letter of intent for KM3NeT 2.0. </a:t>
            </a:r>
            <a:r>
              <a:rPr lang="en-US" sz="1600" i="1" dirty="0"/>
              <a:t>Journal of Physics G: Nuclear and Particle Physics</a:t>
            </a:r>
            <a:r>
              <a:rPr lang="en-US" sz="1600" dirty="0"/>
              <a:t>, 43(8), 2016. </a:t>
            </a:r>
            <a:r>
              <a:rPr lang="en-US" sz="1600" dirty="0">
                <a:hlinkClick r:id="rId2"/>
              </a:rPr>
              <a:t>https://arxiv.org/pdf/1601.07459</a:t>
            </a:r>
            <a:r>
              <a:rPr lang="en-US" sz="1600" dirty="0"/>
              <a:t> </a:t>
            </a:r>
          </a:p>
          <a:p>
            <a:r>
              <a:rPr lang="en-CA" sz="1600" b="0" i="0" dirty="0">
                <a:solidFill>
                  <a:srgbClr val="222222"/>
                </a:solidFill>
                <a:effectLst/>
              </a:rPr>
              <a:t>KM3NeT Consortium. Conceptual design for a deep-sea research infrastructure incorporating a very large volume neutrino telescope in the Mediterranean Sea. 2008. </a:t>
            </a:r>
            <a:r>
              <a:rPr lang="en-CA" sz="1600" noProof="0" dirty="0">
                <a:hlinkClick r:id="rId3"/>
              </a:rPr>
              <a:t>https://www.km3net.org/wp-content/uploads/2015/07/CDR-KM3NeT.pdf</a:t>
            </a:r>
            <a:endParaRPr lang="en-CA" sz="1600" noProof="0" dirty="0"/>
          </a:p>
          <a:p>
            <a:r>
              <a:rPr lang="en-CA" sz="1600" dirty="0"/>
              <a:t>S. Aiello, et al. (KM3NeT Collaboration), Characterisation of the Hamamatsu photomultipliers for the KM3NeT Neutrino Telescope, </a:t>
            </a:r>
            <a:r>
              <a:rPr lang="en-CA" sz="1600" i="1" dirty="0"/>
              <a:t>Journal of Instrumentation </a:t>
            </a:r>
            <a:r>
              <a:rPr lang="en-CA" sz="1600" dirty="0"/>
              <a:t>13 (2018) 05035 </a:t>
            </a:r>
            <a:r>
              <a:rPr lang="en-CA" sz="1600" noProof="0" dirty="0">
                <a:hlinkClick r:id="rId4"/>
              </a:rPr>
              <a:t>https://iopscience.iop.org/article/10.1088/1748-0221/13/05/P05035/pdf</a:t>
            </a:r>
            <a:endParaRPr lang="en-CA" sz="1600" noProof="0" dirty="0"/>
          </a:p>
          <a:p>
            <a:r>
              <a:rPr lang="en-CA" sz="1600" noProof="0" dirty="0"/>
              <a:t>KM3NeT Collaboration. KM3NeT Website (2025) </a:t>
            </a:r>
            <a:r>
              <a:rPr lang="en-CA" sz="1600" noProof="0" dirty="0">
                <a:hlinkClick r:id="rId5"/>
              </a:rPr>
              <a:t>ww.km3net.org</a:t>
            </a:r>
            <a:r>
              <a:rPr lang="en-CA" sz="1600" noProof="0" dirty="0"/>
              <a:t> </a:t>
            </a:r>
          </a:p>
          <a:p>
            <a:r>
              <a:rPr lang="en-CA" sz="1600" noProof="0" dirty="0"/>
              <a:t>S. Aiello et al. (KM3NeT Collaboration), </a:t>
            </a:r>
            <a:r>
              <a:rPr lang="en-US" sz="1600" dirty="0"/>
              <a:t>Astronomy potential of KM3NeT/ARCA. </a:t>
            </a:r>
            <a:r>
              <a:rPr lang="en-US" sz="1600" b="0" i="1" dirty="0">
                <a:solidFill>
                  <a:srgbClr val="222222"/>
                </a:solidFill>
                <a:effectLst/>
              </a:rPr>
              <a:t>The European Physical Journal C</a:t>
            </a:r>
            <a:r>
              <a:rPr lang="en-US" sz="1600" b="0" i="0" dirty="0">
                <a:solidFill>
                  <a:srgbClr val="222222"/>
                </a:solidFill>
                <a:effectLst/>
              </a:rPr>
              <a:t> </a:t>
            </a:r>
            <a:r>
              <a:rPr lang="en-US" sz="1600" b="0" dirty="0">
                <a:solidFill>
                  <a:srgbClr val="222222"/>
                </a:solidFill>
                <a:effectLst/>
              </a:rPr>
              <a:t>84(9), 2024.</a:t>
            </a:r>
            <a:r>
              <a:rPr lang="en-US" sz="1600" dirty="0"/>
              <a:t> </a:t>
            </a:r>
            <a:r>
              <a:rPr lang="en-CA" sz="1600" noProof="0" dirty="0">
                <a:hlinkClick r:id="rId6"/>
              </a:rPr>
              <a:t>https://arxiv.org/pdf/2402.08363v2</a:t>
            </a:r>
            <a:r>
              <a:rPr lang="en-CA" sz="1600" noProof="0" dirty="0"/>
              <a:t> </a:t>
            </a:r>
          </a:p>
          <a:p>
            <a:r>
              <a:rPr lang="en-CA" sz="1600" dirty="0"/>
              <a:t>S. Aiello et al. (KM3NeT Collaboration), The KM3NeT multi-PMT digital optical module. </a:t>
            </a:r>
            <a:r>
              <a:rPr lang="en-CA" sz="1600" i="1" dirty="0"/>
              <a:t>J. Inst</a:t>
            </a:r>
            <a:r>
              <a:rPr lang="en-CA" sz="1600" dirty="0"/>
              <a:t>., 17, 2022 </a:t>
            </a:r>
            <a:r>
              <a:rPr lang="en-CA" sz="1600" noProof="0" dirty="0">
                <a:hlinkClick r:id="rId7"/>
              </a:rPr>
              <a:t>https://arxiv.org/pdf/2203.10048</a:t>
            </a:r>
            <a:r>
              <a:rPr lang="en-CA" sz="1600" noProof="0" dirty="0"/>
              <a:t> </a:t>
            </a:r>
          </a:p>
          <a:p>
            <a:r>
              <a:rPr lang="en-US" sz="1600" dirty="0"/>
              <a:t>F. </a:t>
            </a:r>
            <a:r>
              <a:rPr lang="en-US" sz="1600" dirty="0" err="1"/>
              <a:t>Bretaudeau</a:t>
            </a:r>
            <a:r>
              <a:rPr lang="en-US" sz="1600" dirty="0"/>
              <a:t>, C.G. Oliver, M. de Jong and L. Martin, Dynamical position and orientation calibration of the KM3NeT telescope. </a:t>
            </a:r>
            <a:r>
              <a:rPr lang="en-US" sz="1600" i="1" dirty="0"/>
              <a:t>3</a:t>
            </a:r>
            <a:r>
              <a:rPr lang="en-US" sz="1600" b="0" i="1" dirty="0">
                <a:solidFill>
                  <a:srgbClr val="222222"/>
                </a:solidFill>
                <a:effectLst/>
              </a:rPr>
              <a:t>8th International Cosmic Ray Conference</a:t>
            </a:r>
            <a:r>
              <a:rPr lang="en-US" sz="1600" b="0" i="0" dirty="0">
                <a:solidFill>
                  <a:srgbClr val="222222"/>
                </a:solidFill>
                <a:effectLst/>
              </a:rPr>
              <a:t>. 202.3</a:t>
            </a:r>
            <a:r>
              <a:rPr lang="en-US" sz="1600" dirty="0"/>
              <a:t> </a:t>
            </a:r>
            <a:r>
              <a:rPr lang="en-CA" sz="1600" noProof="0" dirty="0">
                <a:hlinkClick r:id="rId8"/>
              </a:rPr>
              <a:t>https://pos.sissa.it/444/1033/pdf</a:t>
            </a:r>
            <a:r>
              <a:rPr lang="en-CA" sz="1600" noProof="0" dirty="0"/>
              <a:t> </a:t>
            </a:r>
          </a:p>
          <a:p>
            <a:r>
              <a:rPr lang="en-CA" sz="1600" dirty="0"/>
              <a:t>S. Aiello et al. (KM3NeT Collaboration), </a:t>
            </a:r>
            <a:r>
              <a:rPr lang="en-US" sz="1600" dirty="0"/>
              <a:t>Determining the Neutrino Mass Ordering and Oscillation Parameters with KM3NeT/ORCA</a:t>
            </a:r>
            <a:r>
              <a:rPr lang="en-CA" sz="1600" dirty="0"/>
              <a:t>. </a:t>
            </a:r>
            <a:r>
              <a:rPr lang="en-US" sz="1600" b="0" i="1" dirty="0">
                <a:solidFill>
                  <a:srgbClr val="222222"/>
                </a:solidFill>
                <a:effectLst/>
              </a:rPr>
              <a:t>The European Physical Journal C</a:t>
            </a:r>
            <a:r>
              <a:rPr lang="en-US" sz="1600" b="0" i="0" dirty="0">
                <a:solidFill>
                  <a:srgbClr val="222222"/>
                </a:solidFill>
                <a:effectLst/>
              </a:rPr>
              <a:t>, </a:t>
            </a:r>
            <a:r>
              <a:rPr lang="en-US" sz="1600" b="0" dirty="0">
                <a:solidFill>
                  <a:srgbClr val="222222"/>
                </a:solidFill>
                <a:effectLst/>
              </a:rPr>
              <a:t>82(1),</a:t>
            </a:r>
            <a:r>
              <a:rPr lang="en-CA" sz="1600" b="0" dirty="0">
                <a:solidFill>
                  <a:srgbClr val="222222"/>
                </a:solidFill>
                <a:effectLst/>
              </a:rPr>
              <a:t> 2022.</a:t>
            </a:r>
            <a:r>
              <a:rPr lang="en-CA" sz="1600" dirty="0"/>
              <a:t> </a:t>
            </a:r>
            <a:r>
              <a:rPr lang="en-CA" sz="1600" noProof="0" dirty="0">
                <a:hlinkClick r:id="rId9"/>
              </a:rPr>
              <a:t>https://arxiv.org/pdf/2103.09885</a:t>
            </a:r>
            <a:r>
              <a:rPr lang="en-CA" sz="1600" noProof="0" dirty="0"/>
              <a:t> </a:t>
            </a:r>
          </a:p>
          <a:p>
            <a:r>
              <a:rPr lang="en-US" sz="1600" dirty="0"/>
              <a:t>KM3NeT Collaboration. KM3NeT Strategy Report 2015-05-06. 2015</a:t>
            </a:r>
            <a:r>
              <a:rPr lang="en-CA" sz="1600" dirty="0"/>
              <a:t> </a:t>
            </a:r>
            <a:r>
              <a:rPr lang="en-CA" sz="1600" noProof="0" dirty="0">
                <a:hlinkClick r:id="rId10"/>
              </a:rPr>
              <a:t>https://www.km3net.org/wp-content/uploads/2015/07/KM3NeT-Strategy-Report-2015-05-06.pdf</a:t>
            </a:r>
            <a:r>
              <a:rPr lang="en-CA" sz="1600" noProof="0" dirty="0"/>
              <a:t> </a:t>
            </a:r>
          </a:p>
          <a:p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Biagi, Simone. "Performances and main results of the KM3NeT prototypes." </a:t>
            </a:r>
            <a:r>
              <a:rPr lang="en-US" sz="11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PoS</a:t>
            </a:r>
            <a:r>
              <a:rPr lang="en-US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(ICRC2015)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1164 (2015). 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hlinkClick r:id="rId11"/>
              </a:rPr>
              <a:t>https://s3.cern.ch/inspire-prod-files-4/4f7e5a27997afde95919f4d60fee02bf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endParaRPr lang="en-CA" sz="1600" noProof="0" dirty="0"/>
          </a:p>
          <a:p>
            <a:r>
              <a:rPr lang="en-CA" sz="1600" noProof="0" dirty="0"/>
              <a:t>Particle detection course material (canvas page) </a:t>
            </a:r>
            <a:r>
              <a:rPr lang="en-CA" sz="1600" noProof="0" dirty="0">
                <a:hlinkClick r:id="rId12"/>
              </a:rPr>
              <a:t>https://canvas.uva.nl/courses/49795</a:t>
            </a:r>
            <a:r>
              <a:rPr lang="en-CA" sz="1600" noProof="0" dirty="0"/>
              <a:t> </a:t>
            </a:r>
          </a:p>
          <a:p>
            <a:r>
              <a:rPr lang="en-CA" sz="1600" noProof="0" dirty="0"/>
              <a:t>Maarten de Jong</a:t>
            </a:r>
          </a:p>
          <a:p>
            <a:r>
              <a:rPr lang="en-CA" sz="1600" noProof="0" dirty="0"/>
              <a:t>Images courtesy of KM3Net unless otherwise stated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EF30E-EE57-2147-3E0E-739687A39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A838-9155-4771-881C-64E116162833}" type="slidenum">
              <a:rPr lang="en-CA" sz="1400" noProof="0" smtClean="0">
                <a:solidFill>
                  <a:schemeClr val="tx1"/>
                </a:solidFill>
              </a:rPr>
              <a:t>20</a:t>
            </a:fld>
            <a:endParaRPr lang="en-CA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5924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48C9244D-9FC5-4FD2-5038-6AAEE4D98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5200"/>
            <a:ext cx="12192000" cy="589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E76E6E-C1B5-8DA0-7E89-9CED84FC3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965201"/>
          </a:xfrm>
        </p:spPr>
        <p:txBody>
          <a:bodyPr/>
          <a:lstStyle/>
          <a:p>
            <a:pPr algn="ctr"/>
            <a:r>
              <a:rPr lang="en-CA" noProof="0" dirty="0"/>
              <a:t>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AD9269-2048-1CE3-DBB9-7081C6C70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A838-9155-4771-881C-64E116162833}" type="slidenum">
              <a:rPr lang="en-CA" sz="1400" noProof="0" smtClean="0">
                <a:solidFill>
                  <a:schemeClr val="bg1"/>
                </a:solidFill>
              </a:rPr>
              <a:t>21</a:t>
            </a:fld>
            <a:endParaRPr lang="en-CA" sz="1400" noProof="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B53422-046E-6BDF-F8FC-26EAC29619C7}"/>
              </a:ext>
            </a:extLst>
          </p:cNvPr>
          <p:cNvSpPr txBox="1"/>
          <p:nvPr/>
        </p:nvSpPr>
        <p:spPr>
          <a:xfrm>
            <a:off x="0" y="595868"/>
            <a:ext cx="2295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noProof="0" dirty="0"/>
              <a:t>Art by Floris </a:t>
            </a:r>
            <a:r>
              <a:rPr lang="en-CA" noProof="0" dirty="0" err="1"/>
              <a:t>Tilanus</a:t>
            </a:r>
            <a:endParaRPr lang="en-CA" noProof="0" dirty="0"/>
          </a:p>
        </p:txBody>
      </p:sp>
    </p:spTree>
    <p:extLst>
      <p:ext uri="{BB962C8B-B14F-4D97-AF65-F5344CB8AC3E}">
        <p14:creationId xmlns:p14="http://schemas.microsoft.com/office/powerpoint/2010/main" val="33914034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B6CEB-ABF7-BDD5-02ED-39EC1B9FA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E30E54-5676-9D8C-10B6-160B92B687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All the cool stuff I couldn’t squeeze in</a:t>
            </a:r>
            <a:endParaRPr lang="en-CA" sz="28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A9C23-AA07-73D3-BBD0-AD458B815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A838-9155-4771-881C-64E116162833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115341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118FC02-F31A-5F27-735C-0CF9DB164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4"/>
            <a:ext cx="12192000" cy="68622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ECA54F-7D61-C9E6-EABD-C5624FB3F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2985" y="26142"/>
            <a:ext cx="6506029" cy="1071457"/>
          </a:xfrm>
          <a:solidFill>
            <a:srgbClr val="0088B5">
              <a:alpha val="80000"/>
            </a:srgbClr>
          </a:solidFill>
        </p:spPr>
        <p:txBody>
          <a:bodyPr/>
          <a:lstStyle/>
          <a:p>
            <a:r>
              <a:rPr lang="en-CA" noProof="0" dirty="0">
                <a:solidFill>
                  <a:schemeClr val="bg1"/>
                </a:solidFill>
              </a:rPr>
              <a:t>Cherenkov Radiation Recap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AB346B0-E684-1090-BE83-A5E595EF395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31321" y="1207983"/>
                <a:ext cx="7831819" cy="4684817"/>
              </a:xfrm>
              <a:solidFill>
                <a:srgbClr val="0088B5">
                  <a:alpha val="80000"/>
                </a:srgbClr>
              </a:solidFill>
            </p:spPr>
            <p:txBody>
              <a:bodyPr>
                <a:normAutofit/>
              </a:bodyPr>
              <a:lstStyle/>
              <a:p>
                <a:r>
                  <a:rPr lang="en-CA" noProof="0" dirty="0">
                    <a:solidFill>
                      <a:schemeClr val="bg1"/>
                    </a:solidFill>
                  </a:rPr>
                  <a:t>Sonic boom but for light</a:t>
                </a:r>
              </a:p>
              <a:p>
                <a:r>
                  <a:rPr lang="en-CA" b="0" noProof="0" dirty="0">
                    <a:solidFill>
                      <a:schemeClr val="bg1"/>
                    </a:solidFill>
                  </a:rPr>
                  <a:t>The angle is known: </a:t>
                </a:r>
                <a14:m>
                  <m:oMath xmlns:m="http://schemas.openxmlformats.org/officeDocument/2006/math">
                    <m:r>
                      <a:rPr lang="en-CA" b="0" i="1" noProof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𝑐𝑜𝑠</m:t>
                    </m:r>
                    <m:r>
                      <a:rPr lang="en-CA" b="0" i="1" noProof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CA" b="0" i="1" noProof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CA" b="0" i="1" noProof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b="0" i="1" noProof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CA" b="0" i="1" noProof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CA" b="0" i="1" noProof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den>
                    </m:f>
                  </m:oMath>
                </a14:m>
                <a:r>
                  <a:rPr lang="en-CA" noProof="0" dirty="0">
                    <a:solidFill>
                      <a:schemeClr val="bg1"/>
                    </a:solidFill>
                  </a:rPr>
                  <a:t>, where </a:t>
                </a:r>
                <a14:m>
                  <m:oMath xmlns:m="http://schemas.openxmlformats.org/officeDocument/2006/math">
                    <m:r>
                      <a:rPr lang="en-CA" b="0" i="1" noProof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CA" noProof="0" dirty="0">
                    <a:solidFill>
                      <a:schemeClr val="bg1"/>
                    </a:solidFill>
                  </a:rPr>
                  <a:t> is index of refraction of seawater and depends on temperature and salt content</a:t>
                </a:r>
              </a:p>
              <a:p>
                <a:r>
                  <a:rPr lang="en-CA" noProof="0" dirty="0">
                    <a:solidFill>
                      <a:schemeClr val="bg1"/>
                    </a:solidFill>
                  </a:rPr>
                  <a:t>Produces photons with a wavelength around 440nm, they have an absorption length of 70m in the sea.</a:t>
                </a:r>
              </a:p>
              <a:p>
                <a:r>
                  <a:rPr lang="en-CA" noProof="0" dirty="0">
                    <a:solidFill>
                      <a:schemeClr val="bg1"/>
                    </a:solidFill>
                  </a:rPr>
                  <a:t>The energy of a muon as it passes through the detector can be estimated from the measured intensity of the Cherenkov light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AB346B0-E684-1090-BE83-A5E595EF39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1321" y="1207983"/>
                <a:ext cx="7831819" cy="4684817"/>
              </a:xfrm>
              <a:blipFill>
                <a:blip r:embed="rId3"/>
                <a:stretch>
                  <a:fillRect l="-1401" t="-2211" r="-2490" b="-13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A9C76E73-E8CC-4FB4-B7CA-3EBED2041C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3141" y="4194630"/>
            <a:ext cx="4196890" cy="25268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9F81BC-BE9D-8990-BEE5-55044A76337F}"/>
              </a:ext>
            </a:extLst>
          </p:cNvPr>
          <p:cNvSpPr txBox="1"/>
          <p:nvPr/>
        </p:nvSpPr>
        <p:spPr>
          <a:xfrm>
            <a:off x="8063140" y="6538912"/>
            <a:ext cx="41510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noProof="0" dirty="0"/>
              <a:t>Diagram from Standford University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9C416A-3C7A-831B-8B3D-E52A9F332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1321" y="6400168"/>
            <a:ext cx="380999" cy="365125"/>
          </a:xfrm>
        </p:spPr>
        <p:txBody>
          <a:bodyPr/>
          <a:lstStyle/>
          <a:p>
            <a:fld id="{A21EA838-9155-4771-881C-64E116162833}" type="slidenum">
              <a:rPr lang="en-CA" sz="1400" noProof="0" smtClean="0">
                <a:solidFill>
                  <a:schemeClr val="bg1"/>
                </a:solidFill>
              </a:rPr>
              <a:t>23</a:t>
            </a:fld>
            <a:endParaRPr lang="en-CA" noProof="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561912-93CE-A393-5F85-9C0E299DFA60}"/>
              </a:ext>
            </a:extLst>
          </p:cNvPr>
          <p:cNvSpPr txBox="1"/>
          <p:nvPr/>
        </p:nvSpPr>
        <p:spPr>
          <a:xfrm>
            <a:off x="231321" y="5965370"/>
            <a:ext cx="4963886" cy="369332"/>
          </a:xfrm>
          <a:prstGeom prst="rect">
            <a:avLst/>
          </a:prstGeom>
          <a:solidFill>
            <a:srgbClr val="0088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noProof="0" dirty="0"/>
              <a:t>Background from US Department of Energy/SPL</a:t>
            </a:r>
          </a:p>
        </p:txBody>
      </p:sp>
    </p:spTree>
    <p:extLst>
      <p:ext uri="{BB962C8B-B14F-4D97-AF65-F5344CB8AC3E}">
        <p14:creationId xmlns:p14="http://schemas.microsoft.com/office/powerpoint/2010/main" val="1794238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4DA50D69-7CF7-4844-B844-A2B821C77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7854"/>
            <a:ext cx="12192000" cy="6865854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09982-56B5-590B-DB67-F9E46E931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136525"/>
            <a:ext cx="6781800" cy="1338696"/>
          </a:xfrm>
        </p:spPr>
        <p:txBody>
          <a:bodyPr>
            <a:normAutofit/>
          </a:bodyPr>
          <a:lstStyle/>
          <a:p>
            <a:r>
              <a:rPr lang="en-CA" noProof="0" dirty="0"/>
              <a:t>Installation</a:t>
            </a:r>
          </a:p>
        </p:txBody>
      </p:sp>
      <p:pic>
        <p:nvPicPr>
          <p:cNvPr id="1032" name="Picture 8" descr="A close-up of a ball&#10;&#10;AI-generated content may be incorrect.">
            <a:extLst>
              <a:ext uri="{FF2B5EF4-FFF2-40B4-BE49-F238E27FC236}">
                <a16:creationId xmlns:a16="http://schemas.microsoft.com/office/drawing/2014/main" id="{39BDC8D4-76D4-4083-D99D-503DC1B5A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7"/>
          <a:stretch/>
        </p:blipFill>
        <p:spPr bwMode="auto">
          <a:xfrm>
            <a:off x="20" y="10"/>
            <a:ext cx="3754739" cy="68579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664A6-5AA5-A57F-4A29-AF3E45ED9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3029" y="1640114"/>
            <a:ext cx="7924800" cy="4462574"/>
          </a:xfrm>
        </p:spPr>
        <p:txBody>
          <a:bodyPr anchor="t">
            <a:normAutofit/>
          </a:bodyPr>
          <a:lstStyle/>
          <a:p>
            <a:r>
              <a:rPr lang="en-CA" noProof="0" dirty="0"/>
              <a:t>Each DU is coiled up in the “launcher vehicle” and brought to the sea floor</a:t>
            </a:r>
          </a:p>
          <a:p>
            <a:r>
              <a:rPr lang="en-CA" noProof="0" dirty="0"/>
              <a:t>Once anchored, the system is released and the ball floats upwards uncoiling the string as it goes</a:t>
            </a:r>
          </a:p>
          <a:p>
            <a:r>
              <a:rPr lang="en-CA" noProof="0" dirty="0"/>
              <a:t>A remotely operated vehicle is used to deploy and connect the interlink cables from the base of the DU to the junction box</a:t>
            </a:r>
          </a:p>
          <a:p>
            <a:r>
              <a:rPr lang="en-CA" noProof="0" dirty="0"/>
              <a:t>Undersea cables connect the junction box to the shore station for power and data communication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7F613-8B7C-3D91-8AF7-B7AA792F7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21EA838-9155-4771-881C-64E116162833}" type="slidenum">
              <a:rPr lang="en-CA" sz="1400" noProof="0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24</a:t>
            </a:fld>
            <a:endParaRPr lang="en-CA" sz="1400" noProof="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80C44A-E9EF-DE31-A6C8-8AA811C75962}"/>
              </a:ext>
            </a:extLst>
          </p:cNvPr>
          <p:cNvSpPr txBox="1"/>
          <p:nvPr/>
        </p:nvSpPr>
        <p:spPr>
          <a:xfrm>
            <a:off x="3531196" y="6398309"/>
            <a:ext cx="5215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0" i="0" noProof="0" dirty="0">
                <a:effectLst/>
                <a:latin typeface="Roboto" panose="02000000000000000000" pitchFamily="2" charset="0"/>
              </a:rPr>
              <a:t>Image copyright Marijn van der Meer/Quest</a:t>
            </a:r>
            <a:endParaRPr lang="en-CA" noProof="0" dirty="0"/>
          </a:p>
          <a:p>
            <a:endParaRPr lang="en-CA" noProof="0" dirty="0"/>
          </a:p>
        </p:txBody>
      </p:sp>
    </p:spTree>
    <p:extLst>
      <p:ext uri="{BB962C8B-B14F-4D97-AF65-F5344CB8AC3E}">
        <p14:creationId xmlns:p14="http://schemas.microsoft.com/office/powerpoint/2010/main" val="23813861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>
            <a:extLst>
              <a:ext uri="{FF2B5EF4-FFF2-40B4-BE49-F238E27FC236}">
                <a16:creationId xmlns:a16="http://schemas.microsoft.com/office/drawing/2014/main" id="{048D41EA-B6F2-5A1F-3034-4DDF565B2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765" y="2175573"/>
            <a:ext cx="6243235" cy="468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A6E4A9-2978-B947-C503-28D0A31F2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239" y="6341601"/>
            <a:ext cx="395748" cy="365125"/>
          </a:xfrm>
        </p:spPr>
        <p:txBody>
          <a:bodyPr/>
          <a:lstStyle/>
          <a:p>
            <a:fld id="{A21EA838-9155-4771-881C-64E116162833}" type="slidenum">
              <a:rPr lang="en-CA" sz="1400" noProof="0" smtClean="0">
                <a:solidFill>
                  <a:schemeClr val="tx1"/>
                </a:solidFill>
              </a:rPr>
              <a:t>25</a:t>
            </a:fld>
            <a:endParaRPr lang="en-CA" sz="1400" noProof="0" dirty="0">
              <a:solidFill>
                <a:schemeClr val="tx1"/>
              </a:solidFill>
            </a:endParaRPr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B94E5572-6FDE-D79B-2304-6E4F96B29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243235" cy="415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7682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323880-81F2-A6A3-7C35-D7457A824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629" y="0"/>
            <a:ext cx="10334171" cy="68722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BE9BBC-6B1B-6211-A47B-4B41A63BC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629" y="18255"/>
            <a:ext cx="10334171" cy="1325563"/>
          </a:xfrm>
        </p:spPr>
        <p:txBody>
          <a:bodyPr/>
          <a:lstStyle/>
          <a:p>
            <a:r>
              <a:rPr lang="en-CA" noProof="0" dirty="0">
                <a:solidFill>
                  <a:schemeClr val="bg1"/>
                </a:solidFill>
              </a:rPr>
              <a:t>The ORCA Detector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50034-7820-16B6-6A23-72B010D9A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629" y="2033896"/>
            <a:ext cx="10334171" cy="2804432"/>
          </a:xfrm>
          <a:solidFill>
            <a:srgbClr val="A0D6F0">
              <a:alpha val="80000"/>
            </a:srgbClr>
          </a:solidFill>
        </p:spPr>
        <p:txBody>
          <a:bodyPr>
            <a:normAutofit/>
          </a:bodyPr>
          <a:lstStyle/>
          <a:p>
            <a:r>
              <a:rPr lang="en-CA" noProof="0" dirty="0"/>
              <a:t>Oscillation Research with Cosmics in the Abyss - dedicated to low energy atmospheric neutrinos</a:t>
            </a:r>
          </a:p>
          <a:p>
            <a:r>
              <a:rPr lang="en-CA" noProof="0" dirty="0"/>
              <a:t>Detector array dense – 9m vertical and 20m horizontal spacing</a:t>
            </a:r>
          </a:p>
          <a:p>
            <a:r>
              <a:rPr lang="en-CA" noProof="0" dirty="0"/>
              <a:t>2500m depth</a:t>
            </a:r>
          </a:p>
          <a:p>
            <a:r>
              <a:rPr lang="en-CA" noProof="0" dirty="0"/>
              <a:t>Investigates neutrino oscillations through the flux of different neutrino flavours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924DD-BF96-5A1A-07C1-E6CFC06DF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2736" y="6324536"/>
            <a:ext cx="378542" cy="365125"/>
          </a:xfrm>
        </p:spPr>
        <p:txBody>
          <a:bodyPr/>
          <a:lstStyle/>
          <a:p>
            <a:fld id="{A21EA838-9155-4771-881C-64E116162833}" type="slidenum">
              <a:rPr lang="en-CA" sz="1400" noProof="0" smtClean="0">
                <a:solidFill>
                  <a:schemeClr val="tx1"/>
                </a:solidFill>
              </a:rPr>
              <a:t>26</a:t>
            </a:fld>
            <a:endParaRPr lang="en-CA" sz="1400" noProof="0" dirty="0">
              <a:solidFill>
                <a:schemeClr val="tx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0507E9-14E9-D34A-AF27-164CE8B80491}"/>
              </a:ext>
            </a:extLst>
          </p:cNvPr>
          <p:cNvSpPr txBox="1">
            <a:spLocks/>
          </p:cNvSpPr>
          <p:nvPr/>
        </p:nvSpPr>
        <p:spPr>
          <a:xfrm>
            <a:off x="1019629" y="6507099"/>
            <a:ext cx="2144485" cy="365125"/>
          </a:xfrm>
          <a:prstGeom prst="rect">
            <a:avLst/>
          </a:prstGeom>
          <a:solidFill>
            <a:srgbClr val="A0D6F0">
              <a:alpha val="80000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Image from Wikipedia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8568734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E76D9-8CCF-5307-4385-55C69BB30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/>
              <a:t>Detector Blocks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B67FE-79B2-E93C-7A3C-AF96D4A10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1460"/>
            <a:ext cx="10515600" cy="4351338"/>
          </a:xfrm>
        </p:spPr>
        <p:txBody>
          <a:bodyPr/>
          <a:lstStyle/>
          <a:p>
            <a:r>
              <a:rPr lang="en-CA" noProof="0" dirty="0"/>
              <a:t>A collection of 115 detector units forms a single KM3NeT building block</a:t>
            </a:r>
          </a:p>
          <a:p>
            <a:pPr marL="0" indent="0">
              <a:buNone/>
            </a:pPr>
            <a:endParaRPr lang="en-CA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C24192-80A3-FDF6-8269-7F15BDCFA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A838-9155-4771-881C-64E116162833}" type="slidenum">
              <a:rPr lang="en-CA" sz="1400" noProof="0" smtClean="0">
                <a:solidFill>
                  <a:schemeClr val="tx1"/>
                </a:solidFill>
              </a:rPr>
              <a:t>27</a:t>
            </a:fld>
            <a:endParaRPr lang="en-CA" noProof="0" dirty="0">
              <a:solidFill>
                <a:schemeClr val="tx1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E6FB1C4-D271-397F-8EA6-969486F91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106" y="2589928"/>
            <a:ext cx="5781788" cy="394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9404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87FFF-B156-DA3B-FF6D-3CF7AD48A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/>
              <a:t>Neutrino Interactions – Shower Events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B084F0-1C0A-1A12-9701-6BD1A4DFD4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CA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CA" noProof="0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noProof="0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noProof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noProof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CA" dirty="0"/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CA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CA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CA" dirty="0"/>
                  <a:t> interactions)</a:t>
                </a:r>
              </a:p>
              <a:p>
                <a:r>
                  <a:rPr lang="en-CA" dirty="0"/>
                  <a:t>Produces hadronic shower (and electromagnetic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CA" dirty="0"/>
                  <a:t>)</a:t>
                </a:r>
              </a:p>
              <a:p>
                <a:r>
                  <a:rPr lang="en-CA" dirty="0"/>
                  <a:t>Reaction must occur inside detector array</a:t>
                </a:r>
              </a:p>
              <a:p>
                <a:r>
                  <a:rPr lang="en-CA" dirty="0"/>
                  <a:t>Signature is a very dense localised hit pattern </a:t>
                </a:r>
              </a:p>
              <a:p>
                <a:r>
                  <a:rPr lang="en-CA" dirty="0"/>
                  <a:t>Important for neutrino flavour studies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B084F0-1C0A-1A12-9701-6BD1A4DFD4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B9B384-B663-5B54-6285-434B6B835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A838-9155-4771-881C-64E116162833}" type="slidenum">
              <a:rPr lang="en-CA" sz="1400" noProof="0" smtClean="0">
                <a:solidFill>
                  <a:schemeClr val="tx1"/>
                </a:solidFill>
              </a:rPr>
              <a:t>28</a:t>
            </a:fld>
            <a:endParaRPr lang="en-CA" sz="1400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9482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21FEBC-88D6-8331-52A3-BB7AB0A7F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A838-9155-4771-881C-64E116162833}" type="slidenum">
              <a:rPr lang="en-CA" sz="1400" noProof="0" smtClean="0">
                <a:solidFill>
                  <a:schemeClr val="tx1"/>
                </a:solidFill>
              </a:rPr>
              <a:t>29</a:t>
            </a:fld>
            <a:endParaRPr lang="en-CA" sz="1400" noProof="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6FE1C3-477C-1E25-8925-B1D20D555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" y="0"/>
            <a:ext cx="12186528" cy="43216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B894DD-5D26-7352-FC58-BC54AFE607A5}"/>
              </a:ext>
            </a:extLst>
          </p:cNvPr>
          <p:cNvSpPr txBox="1"/>
          <p:nvPr/>
        </p:nvSpPr>
        <p:spPr>
          <a:xfrm>
            <a:off x="1756230" y="4321629"/>
            <a:ext cx="2685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Track-like event:</a:t>
            </a:r>
          </a:p>
          <a:p>
            <a:pPr algn="ctr"/>
            <a:r>
              <a:rPr lang="en-US" sz="2400" dirty="0"/>
              <a:t>Accurate direction</a:t>
            </a:r>
            <a:endParaRPr lang="en-CA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950921-23F9-9B3C-F118-CDAF66F25C8E}"/>
              </a:ext>
            </a:extLst>
          </p:cNvPr>
          <p:cNvSpPr txBox="1"/>
          <p:nvPr/>
        </p:nvSpPr>
        <p:spPr>
          <a:xfrm>
            <a:off x="8157028" y="4321628"/>
            <a:ext cx="2931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Cascade-like event: Accurate energy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2756436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6C229-7821-D066-213B-6271E669D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/>
              <a:t>The ARCA Detector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100A8-835B-8B5F-1CA1-2E5EADA19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3029"/>
            <a:ext cx="10515600" cy="4803321"/>
          </a:xfrm>
        </p:spPr>
        <p:txBody>
          <a:bodyPr>
            <a:normAutofit/>
          </a:bodyPr>
          <a:lstStyle/>
          <a:p>
            <a:r>
              <a:rPr lang="en-CA" noProof="0" dirty="0"/>
              <a:t>Astroparticle Research with Cosmics in the Abyss</a:t>
            </a:r>
          </a:p>
          <a:p>
            <a:r>
              <a:rPr lang="en-CA" noProof="0" dirty="0"/>
              <a:t>Detects Cherenkov radiation from particles produced by neutrino interactions</a:t>
            </a:r>
          </a:p>
          <a:p>
            <a:pPr lvl="1"/>
            <a:r>
              <a:rPr lang="en-CA" noProof="0" dirty="0"/>
              <a:t>Measure arrival time and intensity of photons using PMTs</a:t>
            </a:r>
          </a:p>
          <a:p>
            <a:pPr lvl="1"/>
            <a:r>
              <a:rPr lang="en-CA" noProof="0" dirty="0"/>
              <a:t>Material: </a:t>
            </a:r>
            <a:r>
              <a:rPr lang="en-CA" dirty="0"/>
              <a:t>seawater:</a:t>
            </a:r>
          </a:p>
          <a:p>
            <a:pPr lvl="2"/>
            <a:r>
              <a:rPr lang="en-CA" noProof="0" dirty="0"/>
              <a:t>Transparent</a:t>
            </a:r>
          </a:p>
          <a:p>
            <a:pPr lvl="2"/>
            <a:r>
              <a:rPr lang="en-CA" noProof="0" dirty="0"/>
              <a:t>Slows speed of light</a:t>
            </a:r>
          </a:p>
          <a:p>
            <a:r>
              <a:rPr lang="en-CA" noProof="0" dirty="0"/>
              <a:t>Optimise</a:t>
            </a:r>
            <a:r>
              <a:rPr lang="en-CA" dirty="0"/>
              <a:t>d</a:t>
            </a:r>
            <a:r>
              <a:rPr lang="en-CA" noProof="0" dirty="0"/>
              <a:t> for high-energy cosmic neutrinos</a:t>
            </a:r>
          </a:p>
          <a:p>
            <a:r>
              <a:rPr lang="en-CA" noProof="0" dirty="0"/>
              <a:t>3.5km depth</a:t>
            </a:r>
          </a:p>
          <a:p>
            <a:r>
              <a:rPr lang="en-CA" noProof="0" dirty="0"/>
              <a:t>Studies upward-moving muons: only neutrinos can pass through the earth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7FF49F-06B3-4976-15C9-E57D811E5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A838-9155-4771-881C-64E116162833}" type="slidenum">
              <a:rPr lang="en-CA" sz="1400" noProof="0" smtClean="0">
                <a:solidFill>
                  <a:schemeClr val="tx1"/>
                </a:solidFill>
              </a:rPr>
              <a:t>3</a:t>
            </a:fld>
            <a:endParaRPr lang="en-CA" sz="1400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0534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6B6A5-EDF6-846D-C678-E919620E6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/>
              <a:t>Operational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E853B-BB96-536F-592D-39F9219863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028" y="1509486"/>
            <a:ext cx="8625115" cy="5262563"/>
          </a:xfrm>
        </p:spPr>
        <p:txBody>
          <a:bodyPr>
            <a:normAutofit/>
          </a:bodyPr>
          <a:lstStyle/>
          <a:p>
            <a:r>
              <a:rPr lang="en-CA" noProof="0" dirty="0"/>
              <a:t>The electro-optical cable:</a:t>
            </a:r>
          </a:p>
          <a:p>
            <a:pPr lvl="1"/>
            <a:r>
              <a:rPr lang="en-CA" noProof="0" dirty="0"/>
              <a:t>Pressure balanced</a:t>
            </a:r>
            <a:endParaRPr lang="en-CA" dirty="0"/>
          </a:p>
          <a:p>
            <a:pPr lvl="1"/>
            <a:r>
              <a:rPr lang="en-CA" dirty="0"/>
              <a:t>S</a:t>
            </a:r>
            <a:r>
              <a:rPr lang="en-CA" noProof="0" dirty="0"/>
              <a:t>ends power and clock signal </a:t>
            </a:r>
          </a:p>
          <a:p>
            <a:pPr lvl="1"/>
            <a:r>
              <a:rPr lang="en-CA" noProof="0" dirty="0"/>
              <a:t>Receives data </a:t>
            </a:r>
          </a:p>
          <a:p>
            <a:r>
              <a:rPr lang="en-CA" noProof="0" dirty="0"/>
              <a:t>Each DOM consumes 7 W of power</a:t>
            </a:r>
          </a:p>
          <a:p>
            <a:r>
              <a:rPr lang="en-CA" dirty="0"/>
              <a:t>Negative</a:t>
            </a:r>
            <a:r>
              <a:rPr lang="en-CA" noProof="0" dirty="0"/>
              <a:t> high voltage for PMT amplification</a:t>
            </a:r>
          </a:p>
          <a:p>
            <a:r>
              <a:rPr lang="en-CA" noProof="0" dirty="0"/>
              <a:t>Insulating coating prevents electrical discharge between PMT and surroundings</a:t>
            </a:r>
          </a:p>
          <a:p>
            <a:r>
              <a:rPr lang="en-CA" dirty="0"/>
              <a:t>Everything pressure and corrosion resistant</a:t>
            </a:r>
            <a:endParaRPr lang="en-CA" noProof="0" dirty="0"/>
          </a:p>
          <a:p>
            <a:endParaRPr lang="en-CA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239737-2755-4B28-C605-B890C611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21EA838-9155-4771-881C-64E116162833}" type="slidenum">
              <a:rPr lang="en-CA" sz="1400" noProof="0" smtClean="0">
                <a:solidFill>
                  <a:schemeClr val="tx1"/>
                </a:solidFill>
              </a:rPr>
              <a:t>30</a:t>
            </a:fld>
            <a:endParaRPr lang="en-CA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487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A9E92-0141-0311-EA16-8C221E9DA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665"/>
            <a:ext cx="12192000" cy="1325563"/>
          </a:xfrm>
        </p:spPr>
        <p:txBody>
          <a:bodyPr/>
          <a:lstStyle/>
          <a:p>
            <a:pPr algn="ctr"/>
            <a:r>
              <a:rPr lang="en-CA" noProof="0" dirty="0"/>
              <a:t>Readout and Data 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1ADB38-5BEC-F9C7-9EB7-1CDCA2F14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3062" y="1301754"/>
            <a:ext cx="9445866" cy="5556246"/>
          </a:xfrm>
        </p:spPr>
        <p:txBody>
          <a:bodyPr>
            <a:normAutofit/>
          </a:bodyPr>
          <a:lstStyle/>
          <a:p>
            <a:r>
              <a:rPr lang="en-CA" noProof="0" dirty="0"/>
              <a:t>ADC at each PMT converts photon detection to a hit time and TOT</a:t>
            </a:r>
            <a:endParaRPr lang="en-CA" dirty="0"/>
          </a:p>
          <a:p>
            <a:r>
              <a:rPr lang="en-CA" noProof="0" dirty="0"/>
              <a:t>Each DOM in a DU has a dedicated wavelength for transfer via a single optical fibre for the whole DU</a:t>
            </a:r>
          </a:p>
          <a:p>
            <a:r>
              <a:rPr lang="en-CA" noProof="0" dirty="0"/>
              <a:t>All data to shore</a:t>
            </a:r>
          </a:p>
          <a:p>
            <a:r>
              <a:rPr lang="en-CA" noProof="0" dirty="0"/>
              <a:t>An event only considers limited PMTs due to:</a:t>
            </a:r>
          </a:p>
          <a:p>
            <a:pPr lvl="1"/>
            <a:r>
              <a:rPr lang="en-CA" noProof="0" dirty="0"/>
              <a:t>Causality</a:t>
            </a:r>
          </a:p>
          <a:p>
            <a:pPr lvl="1"/>
            <a:r>
              <a:rPr lang="en-CA" dirty="0"/>
              <a:t>A</a:t>
            </a:r>
            <a:r>
              <a:rPr lang="en-CA" noProof="0" dirty="0" err="1"/>
              <a:t>bsorption</a:t>
            </a:r>
            <a:r>
              <a:rPr lang="en-CA" noProof="0" dirty="0"/>
              <a:t> length of photons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dirty="0"/>
              <a:t>I</a:t>
            </a:r>
            <a:r>
              <a:rPr lang="en-CA" noProof="0" dirty="0" err="1"/>
              <a:t>mproves</a:t>
            </a:r>
            <a:r>
              <a:rPr lang="en-CA" noProof="0" dirty="0"/>
              <a:t> signal to noise ratio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BF65D-BC05-64FB-34B8-0B5F5B387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7742" y="6419395"/>
            <a:ext cx="2743200" cy="365125"/>
          </a:xfrm>
        </p:spPr>
        <p:txBody>
          <a:bodyPr/>
          <a:lstStyle/>
          <a:p>
            <a:fld id="{A21EA838-9155-4771-881C-64E116162833}" type="slidenum">
              <a:rPr lang="en-CA" sz="1400" noProof="0" smtClean="0">
                <a:solidFill>
                  <a:schemeClr val="tx1"/>
                </a:solidFill>
              </a:rPr>
              <a:t>31</a:t>
            </a:fld>
            <a:endParaRPr lang="en-CA" noProof="0" dirty="0">
              <a:solidFill>
                <a:schemeClr val="tx1"/>
              </a:solidFill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996BC8E-D9AC-C1AA-E6E5-56E61C34F5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0" r="15238"/>
          <a:stretch/>
        </p:blipFill>
        <p:spPr bwMode="auto">
          <a:xfrm>
            <a:off x="1" y="-18142"/>
            <a:ext cx="1373066" cy="158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B9D24F9-7292-F3C6-1491-CF34ACEF07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0" r="15238"/>
          <a:stretch/>
        </p:blipFill>
        <p:spPr bwMode="auto">
          <a:xfrm>
            <a:off x="10818934" y="3686628"/>
            <a:ext cx="1373066" cy="158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02BC10B-5E38-4AAB-0B86-DFA1D63441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0" r="15238"/>
          <a:stretch/>
        </p:blipFill>
        <p:spPr bwMode="auto">
          <a:xfrm>
            <a:off x="0" y="6310086"/>
            <a:ext cx="1373066" cy="158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28BDB1B-AD51-BF44-A512-47A068BF93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0" r="15238"/>
          <a:stretch/>
        </p:blipFill>
        <p:spPr bwMode="auto">
          <a:xfrm>
            <a:off x="-1" y="1567544"/>
            <a:ext cx="1373066" cy="158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71CCA52-F75F-4465-BEDD-DD0A7C3361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0" r="15238"/>
          <a:stretch/>
        </p:blipFill>
        <p:spPr bwMode="auto">
          <a:xfrm>
            <a:off x="-3" y="3153230"/>
            <a:ext cx="1373066" cy="158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75F64E2-34D9-BB11-397B-B47CA61DE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0" r="15238"/>
          <a:stretch/>
        </p:blipFill>
        <p:spPr bwMode="auto">
          <a:xfrm>
            <a:off x="0" y="4731658"/>
            <a:ext cx="1373066" cy="158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AD589CB7-0558-06E3-50FC-601D075DC5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0" r="15238"/>
          <a:stretch/>
        </p:blipFill>
        <p:spPr bwMode="auto">
          <a:xfrm>
            <a:off x="10818933" y="2137682"/>
            <a:ext cx="1373066" cy="158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D7058D0-1483-A211-1B81-46631C7C1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0" r="15238"/>
          <a:stretch/>
        </p:blipFill>
        <p:spPr bwMode="auto">
          <a:xfrm>
            <a:off x="10818932" y="588736"/>
            <a:ext cx="1373066" cy="158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A6DB0FD2-05D6-5042-8A15-AEC065E1E5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0" r="15238"/>
          <a:stretch/>
        </p:blipFill>
        <p:spPr bwMode="auto">
          <a:xfrm>
            <a:off x="10818931" y="-960210"/>
            <a:ext cx="1373066" cy="158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193663E-5B43-6CDD-ECAE-CD59DB816B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0" r="15238"/>
          <a:stretch/>
        </p:blipFill>
        <p:spPr bwMode="auto">
          <a:xfrm>
            <a:off x="10818933" y="5272314"/>
            <a:ext cx="1373066" cy="158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1115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7E855-A278-40F7-8A28-D8C2F3F99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Filtering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3645A-9A8E-BF54-B4FD-8D54AF315C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noProof="0" dirty="0"/>
              <a:t>Random backgrounds reduced by coincidence methods, causality, and absorption distance of photons in seawater (70m)</a:t>
            </a:r>
          </a:p>
          <a:p>
            <a:r>
              <a:rPr lang="en-CA" noProof="0" dirty="0"/>
              <a:t>Software and algorithms filter out the background and perform muon reconstruction</a:t>
            </a:r>
          </a:p>
          <a:p>
            <a:endParaRPr lang="en-CA" noProof="0" dirty="0"/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998AB1-1B40-9CF1-7354-263F0FB5C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A838-9155-4771-881C-64E116162833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06508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1DAB7-CD34-9942-F981-AD70B72D9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/>
              <a:t>Potential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448F0-17DD-14A1-F987-03B0407C20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4368"/>
            <a:ext cx="10515600" cy="2238375"/>
          </a:xfrm>
        </p:spPr>
        <p:txBody>
          <a:bodyPr>
            <a:normAutofit lnSpcReduction="10000"/>
          </a:bodyPr>
          <a:lstStyle/>
          <a:p>
            <a:r>
              <a:rPr lang="en-CA" noProof="0" dirty="0"/>
              <a:t>Large pressure difference:</a:t>
            </a:r>
          </a:p>
          <a:p>
            <a:pPr lvl="1"/>
            <a:r>
              <a:rPr lang="en-CA" noProof="0" dirty="0"/>
              <a:t>1 bar inside DOM</a:t>
            </a:r>
          </a:p>
          <a:p>
            <a:pPr lvl="1"/>
            <a:r>
              <a:rPr lang="en-CA" noProof="0" dirty="0"/>
              <a:t>250-300 bar outside</a:t>
            </a:r>
          </a:p>
          <a:p>
            <a:r>
              <a:rPr lang="en-CA" noProof="0" dirty="0"/>
              <a:t>Corrosion</a:t>
            </a:r>
          </a:p>
          <a:p>
            <a:r>
              <a:rPr lang="en-CA" noProof="0" dirty="0"/>
              <a:t>Recovering failed DUs is possible but expensive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AA991D-E788-5E9F-270E-429657D53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A838-9155-4771-881C-64E116162833}" type="slidenum">
              <a:rPr lang="en-CA" sz="1400" noProof="0" smtClean="0">
                <a:solidFill>
                  <a:schemeClr val="tx1"/>
                </a:solidFill>
              </a:rPr>
              <a:t>33</a:t>
            </a:fld>
            <a:endParaRPr lang="en-CA" noProof="0" dirty="0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F67A504-1DEF-5A4C-BA2E-A3DEF655F866}"/>
              </a:ext>
            </a:extLst>
          </p:cNvPr>
          <p:cNvSpPr txBox="1">
            <a:spLocks/>
          </p:cNvSpPr>
          <p:nvPr/>
        </p:nvSpPr>
        <p:spPr>
          <a:xfrm>
            <a:off x="838200" y="35632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/>
              <a:t>Making Adjustments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A1128CF-7445-0F67-399B-9FA5E9814ED5}"/>
              </a:ext>
            </a:extLst>
          </p:cNvPr>
          <p:cNvSpPr txBox="1">
            <a:spLocks/>
          </p:cNvSpPr>
          <p:nvPr/>
        </p:nvSpPr>
        <p:spPr>
          <a:xfrm>
            <a:off x="838200" y="4747757"/>
            <a:ext cx="10515600" cy="171586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noProof="0" dirty="0"/>
              <a:t>Fibre-optic data transmission system: individual control for each DOM and PMT:</a:t>
            </a:r>
          </a:p>
          <a:p>
            <a:pPr lvl="1"/>
            <a:r>
              <a:rPr lang="en-CA" noProof="0" dirty="0"/>
              <a:t>Set the HV of a PMT</a:t>
            </a:r>
            <a:endParaRPr lang="en-CA" dirty="0"/>
          </a:p>
          <a:p>
            <a:pPr lvl="1"/>
            <a:r>
              <a:rPr lang="en-CA" dirty="0"/>
              <a:t>T</a:t>
            </a:r>
            <a:r>
              <a:rPr lang="en-CA" noProof="0" dirty="0"/>
              <a:t>urn off/on a single PMT</a:t>
            </a:r>
            <a:endParaRPr lang="en-CA" dirty="0"/>
          </a:p>
          <a:p>
            <a:pPr lvl="1"/>
            <a:r>
              <a:rPr lang="en-CA" noProof="0" dirty="0"/>
              <a:t>Update software and firmware</a:t>
            </a:r>
          </a:p>
        </p:txBody>
      </p:sp>
    </p:spTree>
    <p:extLst>
      <p:ext uri="{BB962C8B-B14F-4D97-AF65-F5344CB8AC3E}">
        <p14:creationId xmlns:p14="http://schemas.microsoft.com/office/powerpoint/2010/main" val="33392308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3806F-968B-56DC-E17B-6D0909CE4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F3A61F-83A3-159D-5FCB-04707E82C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A838-9155-4771-881C-64E116162833}" type="slidenum">
              <a:rPr lang="en-CA" smtClean="0"/>
              <a:t>34</a:t>
            </a:fld>
            <a:endParaRPr lang="en-CA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974FE7-376B-C3AC-D1CC-F2A46EE83E8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1386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CA" sz="2800" noProof="0" dirty="0"/>
              <a:t>Representation of reconstructed </a:t>
            </a:r>
            <a:r>
              <a:rPr lang="en-CA" sz="2800" noProof="0" dirty="0" err="1"/>
              <a:t>downgoing</a:t>
            </a:r>
            <a:r>
              <a:rPr lang="en-CA" sz="2800" noProof="0" dirty="0"/>
              <a:t> muons in KM3NeT/</a:t>
            </a:r>
            <a:r>
              <a:rPr lang="en-CA" sz="2800" dirty="0"/>
              <a:t>ARCA</a:t>
            </a:r>
            <a:r>
              <a:rPr lang="en-CA" sz="2800" noProof="0" dirty="0"/>
              <a:t>6, from the KM3NeT YouTube:</a:t>
            </a:r>
          </a:p>
          <a:p>
            <a:r>
              <a:rPr lang="en-CA" sz="2800" noProof="0" dirty="0">
                <a:hlinkClick r:id="rId2"/>
              </a:rPr>
              <a:t>https://youtu.be/ichBoVs3TZU?si=kAP4ec4UUXp_4aKC</a:t>
            </a:r>
            <a:r>
              <a:rPr lang="en-CA" sz="2800" dirty="0"/>
              <a:t> </a:t>
            </a:r>
            <a:endParaRPr lang="en-CA" sz="2800" noProof="0" dirty="0"/>
          </a:p>
        </p:txBody>
      </p:sp>
    </p:spTree>
    <p:extLst>
      <p:ext uri="{BB962C8B-B14F-4D97-AF65-F5344CB8AC3E}">
        <p14:creationId xmlns:p14="http://schemas.microsoft.com/office/powerpoint/2010/main" val="3629230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24752-49E9-8C56-7869-52E6F72F2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505850"/>
            <a:ext cx="6505359" cy="1325563"/>
          </a:xfrm>
        </p:spPr>
        <p:txBody>
          <a:bodyPr/>
          <a:lstStyle/>
          <a:p>
            <a:r>
              <a:rPr lang="en-CA" noProof="0" dirty="0"/>
              <a:t>Neutrino Interactions: Single Track Muon Events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AE113BA-6791-7CBD-95AF-2124B46512F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0891" y="5602538"/>
                <a:ext cx="11330214" cy="1136882"/>
              </a:xfrm>
            </p:spPr>
            <p:txBody>
              <a:bodyPr>
                <a:normAutofit/>
              </a:bodyPr>
              <a:lstStyle/>
              <a:p>
                <a:r>
                  <a:rPr lang="en-CA" dirty="0"/>
                  <a:t>Can happen far from detector: 10 GeV muon flies ~ 60 km before decay</a:t>
                </a:r>
              </a:p>
              <a:p>
                <a:r>
                  <a:rPr lang="en-CA" dirty="0"/>
                  <a:t>0.3° directional </a:t>
                </a:r>
                <a:r>
                  <a:rPr lang="en-CA" noProof="0" dirty="0"/>
                  <a:t>correlation of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CA" noProof="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CA" noProof="0" dirty="0"/>
                  <a:t> trajectories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CA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en-CA" noProof="0" dirty="0"/>
                  <a:t> &gt; 10 TeV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AE113BA-6791-7CBD-95AF-2124B46512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0891" y="5602538"/>
                <a:ext cx="11330214" cy="1136882"/>
              </a:xfrm>
              <a:blipFill>
                <a:blip r:embed="rId2"/>
                <a:stretch>
                  <a:fillRect l="-969" t="-9091" b="-320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647C02-3103-EAA1-423E-D6E4002C7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A838-9155-4771-881C-64E116162833}" type="slidenum">
              <a:rPr lang="en-CA" sz="1400" noProof="0" smtClean="0">
                <a:solidFill>
                  <a:schemeClr val="tx1"/>
                </a:solidFill>
              </a:rPr>
              <a:t>4</a:t>
            </a:fld>
            <a:endParaRPr lang="en-CA" noProof="0" dirty="0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EA38485-06B3-432F-9A01-314C3C677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559" y="0"/>
            <a:ext cx="5356441" cy="438977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0EF625B-FAA9-66D0-FC22-798A75030E6C}"/>
              </a:ext>
            </a:extLst>
          </p:cNvPr>
          <p:cNvGrpSpPr/>
          <p:nvPr/>
        </p:nvGrpSpPr>
        <p:grpSpPr>
          <a:xfrm>
            <a:off x="20187" y="2061030"/>
            <a:ext cx="6924236" cy="3528916"/>
            <a:chOff x="20187" y="2061030"/>
            <a:chExt cx="6924236" cy="3528916"/>
          </a:xfrm>
        </p:grpSpPr>
        <p:pic>
          <p:nvPicPr>
            <p:cNvPr id="21" name="Picture 20" descr="A diagram of a wire&#10;&#10;AI-generated content may be incorrect.">
              <a:extLst>
                <a:ext uri="{FF2B5EF4-FFF2-40B4-BE49-F238E27FC236}">
                  <a16:creationId xmlns:a16="http://schemas.microsoft.com/office/drawing/2014/main" id="{17EED9BD-CF22-1A57-B54B-7C4738A7E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87" y="2061030"/>
              <a:ext cx="6924236" cy="3528916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B8A197B-2F9F-51BE-9CA5-F1422D5DD270}"/>
                </a:ext>
              </a:extLst>
            </p:cNvPr>
            <p:cNvGrpSpPr/>
            <p:nvPr/>
          </p:nvGrpSpPr>
          <p:grpSpPr>
            <a:xfrm>
              <a:off x="76961" y="2543406"/>
              <a:ext cx="6653933" cy="2585019"/>
              <a:chOff x="1838724" y="2154543"/>
              <a:chExt cx="9271270" cy="3648327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CDFB5959-0F28-9C06-A2EC-41BB5BE4C1DE}"/>
                      </a:ext>
                    </a:extLst>
                  </p:cNvPr>
                  <p:cNvSpPr txBox="1"/>
                  <p:nvPr/>
                </p:nvSpPr>
                <p:spPr>
                  <a:xfrm>
                    <a:off x="2786188" y="2154543"/>
                    <a:ext cx="580572" cy="63815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CA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CA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oMath>
                      </m:oMathPara>
                    </a14:m>
                    <a:endParaRPr lang="en-CA" sz="2000" dirty="0"/>
                  </a:p>
                </p:txBody>
              </p:sp>
            </mc:Choice>
            <mc:Fallback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CDFB5959-0F28-9C06-A2EC-41BB5BE4C1D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86188" y="2154543"/>
                    <a:ext cx="580572" cy="63815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C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1723AF1-F612-AD73-FCB7-454535D25019}"/>
                  </a:ext>
                </a:extLst>
              </p:cNvPr>
              <p:cNvSpPr txBox="1"/>
              <p:nvPr/>
            </p:nvSpPr>
            <p:spPr>
              <a:xfrm>
                <a:off x="1838724" y="4739435"/>
                <a:ext cx="3068290" cy="10634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Neutron or proton in nucleus</a:t>
                </a:r>
                <a:endParaRPr lang="en-CA" sz="2000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9B35606-259A-9301-6A75-C4149482C989}"/>
                  </a:ext>
                </a:extLst>
              </p:cNvPr>
              <p:cNvSpPr txBox="1"/>
              <p:nvPr/>
            </p:nvSpPr>
            <p:spPr>
              <a:xfrm>
                <a:off x="9340731" y="5006239"/>
                <a:ext cx="1769263" cy="6010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Hadrons</a:t>
                </a:r>
                <a:endParaRPr lang="en-CA" sz="2000" dirty="0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5E24DC30-3BC1-7995-24C0-7D3E12BB4D38}"/>
                      </a:ext>
                    </a:extLst>
                  </p:cNvPr>
                  <p:cNvSpPr txBox="1"/>
                  <p:nvPr/>
                </p:nvSpPr>
                <p:spPr>
                  <a:xfrm>
                    <a:off x="9935075" y="2154543"/>
                    <a:ext cx="580572" cy="60107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CA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oMath>
                      </m:oMathPara>
                    </a14:m>
                    <a:endParaRPr lang="en-CA" sz="2000" dirty="0"/>
                  </a:p>
                </p:txBody>
              </p:sp>
            </mc:Choice>
            <mc:Fallback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5E24DC30-3BC1-7995-24C0-7D3E12BB4D3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35075" y="2154543"/>
                    <a:ext cx="580572" cy="60107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CA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E853CA2-AB15-BBC3-BC57-88D77A25E011}"/>
                </a:ext>
              </a:extLst>
            </p:cNvPr>
            <p:cNvSpPr/>
            <p:nvPr/>
          </p:nvSpPr>
          <p:spPr>
            <a:xfrm>
              <a:off x="5788881" y="2543406"/>
              <a:ext cx="614234" cy="452165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D7C7567-A4FF-A240-9DA6-191B0B3B4D24}"/>
                </a:ext>
              </a:extLst>
            </p:cNvPr>
            <p:cNvSpPr txBox="1"/>
            <p:nvPr/>
          </p:nvSpPr>
          <p:spPr>
            <a:xfrm>
              <a:off x="5315329" y="2969295"/>
              <a:ext cx="15101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What is detected</a:t>
              </a:r>
              <a:endParaRPr lang="en-CA" sz="2400" b="1" dirty="0">
                <a:solidFill>
                  <a:srgbClr val="FF0000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3074EA6-EE32-1372-5EAF-4A9135AB4933}"/>
                  </a:ext>
                </a:extLst>
              </p:cNvPr>
              <p:cNvSpPr txBox="1"/>
              <p:nvPr/>
            </p:nvSpPr>
            <p:spPr>
              <a:xfrm>
                <a:off x="3637311" y="3535698"/>
                <a:ext cx="41667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CA" sz="2000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3074EA6-EE32-1372-5EAF-4A9135AB49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7311" y="3535698"/>
                <a:ext cx="416673" cy="461665"/>
              </a:xfrm>
              <a:prstGeom prst="rect">
                <a:avLst/>
              </a:prstGeom>
              <a:blipFill>
                <a:blip r:embed="rId7"/>
                <a:stretch>
                  <a:fillRect l="-4412" r="-5441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0376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C5ED0-9FC9-8566-3A39-ACD4DDF6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5301" y="6330877"/>
            <a:ext cx="292510" cy="365125"/>
          </a:xfrm>
        </p:spPr>
        <p:txBody>
          <a:bodyPr/>
          <a:lstStyle/>
          <a:p>
            <a:fld id="{A21EA838-9155-4771-881C-64E116162833}" type="slidenum">
              <a:rPr lang="en-CA" sz="1400" smtClean="0">
                <a:solidFill>
                  <a:schemeClr val="tx1"/>
                </a:solidFill>
              </a:rPr>
              <a:t>5</a:t>
            </a:fld>
            <a:endParaRPr lang="en-CA" sz="14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950ABC-B21D-6C59-7F55-C119504669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99"/>
          <a:stretch/>
        </p:blipFill>
        <p:spPr>
          <a:xfrm>
            <a:off x="1429657" y="0"/>
            <a:ext cx="9332686" cy="6868374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14D187E-4167-9FB1-BEDF-E2B679EA06D8}"/>
              </a:ext>
            </a:extLst>
          </p:cNvPr>
          <p:cNvCxnSpPr>
            <a:cxnSpLocks/>
          </p:cNvCxnSpPr>
          <p:nvPr/>
        </p:nvCxnSpPr>
        <p:spPr>
          <a:xfrm flipH="1">
            <a:off x="7416800" y="3062514"/>
            <a:ext cx="667657" cy="248194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428B519-4757-77AB-EE65-9AE830961FB7}"/>
              </a:ext>
            </a:extLst>
          </p:cNvPr>
          <p:cNvSpPr txBox="1"/>
          <p:nvPr/>
        </p:nvSpPr>
        <p:spPr>
          <a:xfrm>
            <a:off x="7593963" y="2231517"/>
            <a:ext cx="3019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Muon produced by neutrino interaction</a:t>
            </a:r>
            <a:endParaRPr lang="en-CA" sz="2400" b="1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695536A-EE7C-20C8-0F6E-10F4C6783C5B}"/>
              </a:ext>
            </a:extLst>
          </p:cNvPr>
          <p:cNvCxnSpPr>
            <a:cxnSpLocks/>
          </p:cNvCxnSpPr>
          <p:nvPr/>
        </p:nvCxnSpPr>
        <p:spPr>
          <a:xfrm flipH="1">
            <a:off x="3962400" y="1030514"/>
            <a:ext cx="3149600" cy="185782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3157B83-E73C-C353-A471-29EF761BF9F3}"/>
              </a:ext>
            </a:extLst>
          </p:cNvPr>
          <p:cNvSpPr txBox="1"/>
          <p:nvPr/>
        </p:nvSpPr>
        <p:spPr>
          <a:xfrm>
            <a:off x="7112000" y="799681"/>
            <a:ext cx="3019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Cherenkov cone</a:t>
            </a:r>
            <a:endParaRPr lang="en-C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6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F8BE13E7-E1E8-CF4F-7071-C246E0654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269999"/>
            <a:ext cx="6096001" cy="558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CD00E1-0B9F-3AA6-6B7D-F567E5052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CA" noProof="0" dirty="0"/>
              <a:t>Photomultiplier Tubes (PMTs)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11E22A-5422-36B6-5965-CDFC151EEFB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0543" y="1059544"/>
                <a:ext cx="5635171" cy="5798456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CA" noProof="0" dirty="0"/>
                  <a:t>Many (64170) small (3”) PMTs</a:t>
                </a:r>
              </a:p>
              <a:p>
                <a:r>
                  <a:rPr lang="en-CA" noProof="0" dirty="0"/>
                  <a:t>Measure arrival time and TOT</a:t>
                </a:r>
              </a:p>
              <a:p>
                <a:pPr lvl="1"/>
                <a:r>
                  <a:rPr lang="en-CA" dirty="0"/>
                  <a:t>Use</a:t>
                </a:r>
                <a:r>
                  <a:rPr lang="en-CA" noProof="0" dirty="0"/>
                  <a:t> ADC</a:t>
                </a:r>
              </a:p>
              <a:p>
                <a:r>
                  <a:rPr lang="en-CA" noProof="0" dirty="0"/>
                  <a:t>Threshold</a:t>
                </a:r>
                <a:r>
                  <a:rPr lang="en-CA" dirty="0"/>
                  <a:t>: </a:t>
                </a:r>
                <a:r>
                  <a:rPr lang="en-CA" noProof="0" dirty="0"/>
                  <a:t>0.3 of a</a:t>
                </a:r>
                <a:r>
                  <a:rPr lang="en-CA" dirty="0"/>
                  <a:t>n </a:t>
                </a:r>
                <a:r>
                  <a:rPr lang="en-CA" noProof="0" dirty="0"/>
                  <a:t>average single photon</a:t>
                </a:r>
              </a:p>
              <a:p>
                <a:r>
                  <a:rPr lang="en-CA" noProof="0" dirty="0"/>
                  <a:t>PMTs small:</a:t>
                </a:r>
                <a:endParaRPr lang="en-CA" dirty="0"/>
              </a:p>
              <a:p>
                <a:pPr lvl="1"/>
                <a:r>
                  <a:rPr lang="en-CA" noProof="0" dirty="0"/>
                  <a:t>Earth’s magnetic field on electrons in PMT negligible</a:t>
                </a:r>
              </a:p>
              <a:p>
                <a:pPr lvl="1"/>
                <a:r>
                  <a:rPr lang="en-CA" noProof="0" dirty="0"/>
                  <a:t>Don’t have to shield</a:t>
                </a:r>
              </a:p>
              <a:p>
                <a:r>
                  <a:rPr lang="en-CA" noProof="0" dirty="0"/>
                  <a:t>Reflection ring increases photon acceptance by 20-30%</a:t>
                </a:r>
              </a:p>
              <a:p>
                <a:r>
                  <a:rPr lang="en-US" dirty="0"/>
                  <a:t>Negative </a:t>
                </a:r>
                <a:r>
                  <a:rPr lang="en-CA" noProof="0" dirty="0"/>
                  <a:t>high voltage (HV) on the photocathode:</a:t>
                </a:r>
              </a:p>
              <a:p>
                <a:pPr lvl="1"/>
                <a:r>
                  <a:rPr lang="en-CA" noProof="0" dirty="0"/>
                  <a:t>Amplification of 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n-CA" noProof="0" dirty="0"/>
              </a:p>
              <a:p>
                <a:endParaRPr lang="en-CA" noProof="0" dirty="0"/>
              </a:p>
              <a:p>
                <a:endParaRPr lang="en-CA" noProof="0" dirty="0"/>
              </a:p>
              <a:p>
                <a:endParaRPr lang="en-CA" noProof="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11E22A-5422-36B6-5965-CDFC151EEF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0543" y="1059544"/>
                <a:ext cx="5635171" cy="5798456"/>
              </a:xfrm>
              <a:blipFill>
                <a:blip r:embed="rId3"/>
                <a:stretch>
                  <a:fillRect l="-1948" t="-241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D3B65D-94AE-E77C-146B-C1227F412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0913" y="6310312"/>
            <a:ext cx="454742" cy="365125"/>
          </a:xfrm>
        </p:spPr>
        <p:txBody>
          <a:bodyPr/>
          <a:lstStyle/>
          <a:p>
            <a:fld id="{A21EA838-9155-4771-881C-64E116162833}" type="slidenum">
              <a:rPr lang="en-CA" sz="1400" noProof="0" smtClean="0">
                <a:solidFill>
                  <a:schemeClr val="bg1"/>
                </a:solidFill>
              </a:rPr>
              <a:t>6</a:t>
            </a:fld>
            <a:endParaRPr lang="en-CA" sz="1400" noProof="0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9E1B4DE-FEF0-CB26-95F9-2502AB4D81E2}"/>
              </a:ext>
            </a:extLst>
          </p:cNvPr>
          <p:cNvCxnSpPr>
            <a:cxnSpLocks/>
          </p:cNvCxnSpPr>
          <p:nvPr/>
        </p:nvCxnSpPr>
        <p:spPr>
          <a:xfrm flipH="1" flipV="1">
            <a:off x="9914238" y="5945187"/>
            <a:ext cx="454742" cy="3651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AF1D4EC-E4D0-F940-8FF7-BDC6BC38ABD6}"/>
              </a:ext>
            </a:extLst>
          </p:cNvPr>
          <p:cNvSpPr txBox="1"/>
          <p:nvPr/>
        </p:nvSpPr>
        <p:spPr>
          <a:xfrm>
            <a:off x="9233392" y="6310312"/>
            <a:ext cx="2271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Reflection ring</a:t>
            </a:r>
            <a:endParaRPr lang="en-CA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756833-0B44-0773-9167-A2D730EA1A32}"/>
              </a:ext>
            </a:extLst>
          </p:cNvPr>
          <p:cNvSpPr txBox="1"/>
          <p:nvPr/>
        </p:nvSpPr>
        <p:spPr>
          <a:xfrm>
            <a:off x="6088061" y="1427317"/>
            <a:ext cx="2873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Base (ADC and HV)</a:t>
            </a:r>
            <a:endParaRPr lang="en-CA" sz="2400" b="1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E5FA6B8-E44F-6D8F-06F0-3B0C68C391E8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7524976" y="1888982"/>
            <a:ext cx="1052967" cy="41878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D553867-AD8D-4C3B-24FD-E6E325B5893B}"/>
              </a:ext>
            </a:extLst>
          </p:cNvPr>
          <p:cNvSpPr txBox="1"/>
          <p:nvPr/>
        </p:nvSpPr>
        <p:spPr>
          <a:xfrm>
            <a:off x="10627745" y="1455283"/>
            <a:ext cx="87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PMT</a:t>
            </a:r>
            <a:endParaRPr lang="en-C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248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C5DD078-D0EB-123C-1ECD-2A812ED18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28151"/>
            <a:ext cx="4296375" cy="48298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77729C-8EC2-E9F0-050D-3AC925EBD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286" y="3701143"/>
            <a:ext cx="6313713" cy="31568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72947D-F4CF-1399-B1D9-0463351A5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374" y="321575"/>
            <a:ext cx="5346626" cy="1325563"/>
          </a:xfrm>
        </p:spPr>
        <p:txBody>
          <a:bodyPr/>
          <a:lstStyle/>
          <a:p>
            <a:r>
              <a:rPr lang="en-US" dirty="0"/>
              <a:t>PMT Characteristics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BA644-6909-B31A-CA0E-5994BB9A9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8286" y="1498880"/>
            <a:ext cx="4414084" cy="2053717"/>
          </a:xfrm>
        </p:spPr>
        <p:txBody>
          <a:bodyPr>
            <a:normAutofit/>
          </a:bodyPr>
          <a:lstStyle/>
          <a:p>
            <a:r>
              <a:rPr lang="en-US" dirty="0"/>
              <a:t>High quantum efficiency</a:t>
            </a:r>
          </a:p>
          <a:p>
            <a:r>
              <a:rPr lang="en-US" dirty="0"/>
              <a:t>Low dark count rate</a:t>
            </a:r>
          </a:p>
          <a:p>
            <a:r>
              <a:rPr lang="en-CA" dirty="0"/>
              <a:t>Peak to valley ratio of 2.7</a:t>
            </a:r>
            <a:endParaRPr lang="en-CA" noProof="0" dirty="0"/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DEBA6A-EB2E-8DE5-CD02-571CE4DCC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7378" y="139012"/>
            <a:ext cx="410496" cy="365125"/>
          </a:xfrm>
        </p:spPr>
        <p:txBody>
          <a:bodyPr/>
          <a:lstStyle/>
          <a:p>
            <a:fld id="{A21EA838-9155-4771-881C-64E116162833}" type="slidenum">
              <a:rPr lang="en-CA" sz="1400" smtClean="0">
                <a:solidFill>
                  <a:schemeClr val="tx1"/>
                </a:solidFill>
              </a:rPr>
              <a:t>7</a:t>
            </a:fld>
            <a:endParaRPr lang="en-CA" sz="140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A2F3AF-ABA6-BCEC-E0A4-475B90A8CE06}"/>
              </a:ext>
            </a:extLst>
          </p:cNvPr>
          <p:cNvSpPr/>
          <p:nvPr/>
        </p:nvSpPr>
        <p:spPr>
          <a:xfrm>
            <a:off x="7518400" y="3730171"/>
            <a:ext cx="1857829" cy="312782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0D43E0-6C37-55C7-4663-39E3F67344D0}"/>
              </a:ext>
            </a:extLst>
          </p:cNvPr>
          <p:cNvSpPr txBox="1"/>
          <p:nvPr/>
        </p:nvSpPr>
        <p:spPr>
          <a:xfrm>
            <a:off x="9376229" y="3781198"/>
            <a:ext cx="3019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Wavelength of interest</a:t>
            </a:r>
            <a:endParaRPr lang="en-C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361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extLst>
              <a:ext uri="{FF2B5EF4-FFF2-40B4-BE49-F238E27FC236}">
                <a16:creationId xmlns:a16="http://schemas.microsoft.com/office/drawing/2014/main" id="{9C26DA3F-D41E-3E7F-67A7-D94A599C3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315" y="1206939"/>
            <a:ext cx="4252686" cy="565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887170-1031-455C-83DD-2B255F518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78"/>
            <a:ext cx="10515600" cy="1325563"/>
          </a:xfrm>
        </p:spPr>
        <p:txBody>
          <a:bodyPr/>
          <a:lstStyle/>
          <a:p>
            <a:r>
              <a:rPr lang="en-CA" noProof="0" dirty="0"/>
              <a:t>The Digital Optical Module (DOM)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93B44-C8A1-A3BE-7B68-FE7885F28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30515"/>
            <a:ext cx="9033904" cy="5930490"/>
          </a:xfrm>
        </p:spPr>
        <p:txBody>
          <a:bodyPr>
            <a:normAutofit/>
          </a:bodyPr>
          <a:lstStyle/>
          <a:p>
            <a:r>
              <a:rPr lang="en-CA" dirty="0"/>
              <a:t>44 cm diameter sphere, 31 PMTs</a:t>
            </a:r>
          </a:p>
          <a:p>
            <a:r>
              <a:rPr lang="en-CA" noProof="0" dirty="0"/>
              <a:t>Many small PMTs</a:t>
            </a:r>
            <a:r>
              <a:rPr lang="en-CA" dirty="0"/>
              <a:t> means:</a:t>
            </a:r>
          </a:p>
          <a:p>
            <a:pPr lvl="1"/>
            <a:r>
              <a:rPr lang="en-CA" noProof="0" dirty="0"/>
              <a:t>Good angular</a:t>
            </a:r>
            <a:r>
              <a:rPr lang="en-CA" dirty="0"/>
              <a:t> coverage</a:t>
            </a:r>
          </a:p>
          <a:p>
            <a:pPr lvl="1"/>
            <a:r>
              <a:rPr lang="en-CA" dirty="0"/>
              <a:t>Good directional information</a:t>
            </a:r>
          </a:p>
          <a:p>
            <a:pPr lvl="1"/>
            <a:r>
              <a:rPr lang="en-CA" dirty="0"/>
              <a:t>Good background filtering</a:t>
            </a:r>
          </a:p>
          <a:p>
            <a:r>
              <a:rPr lang="en-CA" noProof="0" dirty="0"/>
              <a:t>Optical gel</a:t>
            </a:r>
            <a:r>
              <a:rPr lang="en-CA" dirty="0"/>
              <a:t> between glass and PMT: no refraction</a:t>
            </a:r>
          </a:p>
          <a:p>
            <a:r>
              <a:rPr lang="en-CA" dirty="0"/>
              <a:t>DOM also contains:</a:t>
            </a:r>
          </a:p>
          <a:p>
            <a:pPr lvl="1"/>
            <a:r>
              <a:rPr lang="en-CA" dirty="0"/>
              <a:t>Data electronics</a:t>
            </a:r>
          </a:p>
          <a:p>
            <a:pPr lvl="1"/>
            <a:r>
              <a:rPr lang="en-CA" dirty="0"/>
              <a:t>Acoustic sensor</a:t>
            </a:r>
          </a:p>
          <a:p>
            <a:pPr lvl="1"/>
            <a:r>
              <a:rPr lang="en-CA" dirty="0"/>
              <a:t>Compass</a:t>
            </a:r>
          </a:p>
          <a:p>
            <a:pPr lvl="1"/>
            <a:r>
              <a:rPr lang="en-CA" dirty="0"/>
              <a:t>LED nano-beacon</a:t>
            </a:r>
          </a:p>
          <a:p>
            <a:r>
              <a:rPr lang="en-CA" noProof="0" dirty="0"/>
              <a:t>Consumes 7 W of power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727440-089B-56E9-2C02-4952A2F1C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9065" y="194598"/>
            <a:ext cx="2743200" cy="365125"/>
          </a:xfrm>
        </p:spPr>
        <p:txBody>
          <a:bodyPr/>
          <a:lstStyle/>
          <a:p>
            <a:fld id="{A21EA838-9155-4771-881C-64E116162833}" type="slidenum">
              <a:rPr lang="en-CA" sz="1400" noProof="0" smtClean="0">
                <a:solidFill>
                  <a:schemeClr val="tx1"/>
                </a:solidFill>
              </a:rPr>
              <a:t>8</a:t>
            </a:fld>
            <a:endParaRPr lang="en-CA" sz="1400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250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700B4917-152C-6A57-4C74-E09D96175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28" y="1045028"/>
            <a:ext cx="7614724" cy="581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F8D9BB-A5A0-6FA7-6847-6F252C6A8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9400" y="320675"/>
            <a:ext cx="2442029" cy="1325563"/>
          </a:xfrm>
        </p:spPr>
        <p:txBody>
          <a:bodyPr/>
          <a:lstStyle/>
          <a:p>
            <a:r>
              <a:rPr lang="en-US" dirty="0"/>
              <a:t>The DOM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CE41C-D375-6981-88B5-7C7E08E0A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7371" y="1646238"/>
            <a:ext cx="4064001" cy="198233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DOM assembled in hemispheres</a:t>
            </a:r>
          </a:p>
          <a:p>
            <a:r>
              <a:rPr lang="en-CA" dirty="0"/>
              <a:t>5 rings of 6 PMTs</a:t>
            </a:r>
          </a:p>
          <a:p>
            <a:r>
              <a:rPr lang="en-CA" dirty="0"/>
              <a:t>One PMT pointing straight down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D8C6B2-6EB9-3139-3CDD-B499F34A9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A838-9155-4771-881C-64E116162833}" type="slidenum">
              <a:rPr lang="en-CA" smtClean="0"/>
              <a:t>9</a:t>
            </a:fld>
            <a:endParaRPr lang="en-CA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4CB930BD-7305-3E4F-7612-FC3776DB8568}"/>
              </a:ext>
            </a:extLst>
          </p:cNvPr>
          <p:cNvSpPr/>
          <p:nvPr/>
        </p:nvSpPr>
        <p:spPr>
          <a:xfrm rot="10800000">
            <a:off x="4538886" y="1465942"/>
            <a:ext cx="3271782" cy="894405"/>
          </a:xfrm>
          <a:prstGeom prst="arc">
            <a:avLst>
              <a:gd name="adj1" fmla="val 12367207"/>
              <a:gd name="adj2" fmla="val 19808241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1310ABF1-0712-E1B7-74E2-71373CBC60D2}"/>
              </a:ext>
            </a:extLst>
          </p:cNvPr>
          <p:cNvSpPr/>
          <p:nvPr/>
        </p:nvSpPr>
        <p:spPr>
          <a:xfrm rot="10800000">
            <a:off x="4632238" y="767878"/>
            <a:ext cx="3271782" cy="1325562"/>
          </a:xfrm>
          <a:prstGeom prst="arc">
            <a:avLst>
              <a:gd name="adj1" fmla="val 13652991"/>
              <a:gd name="adj2" fmla="val 19094622"/>
            </a:avLst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E0A55A2-E1EE-5FFF-3BB8-5E03C882872A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7082971" y="2360347"/>
            <a:ext cx="1001841" cy="17856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4460426-AC83-9583-B317-444DA90257D3}"/>
              </a:ext>
            </a:extLst>
          </p:cNvPr>
          <p:cNvSpPr txBox="1"/>
          <p:nvPr/>
        </p:nvSpPr>
        <p:spPr>
          <a:xfrm>
            <a:off x="8084812" y="3915174"/>
            <a:ext cx="3019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Rings of PMTs</a:t>
            </a:r>
            <a:endParaRPr lang="en-C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8368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6915</TotalTime>
  <Words>1578</Words>
  <Application>Microsoft Office PowerPoint</Application>
  <PresentationFormat>Widescreen</PresentationFormat>
  <Paragraphs>265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Aptos</vt:lpstr>
      <vt:lpstr>Aptos Display</vt:lpstr>
      <vt:lpstr>Arial</vt:lpstr>
      <vt:lpstr>Cambria Math</vt:lpstr>
      <vt:lpstr>Roboto</vt:lpstr>
      <vt:lpstr>Wingdings</vt:lpstr>
      <vt:lpstr>Office Theme</vt:lpstr>
      <vt:lpstr>The KM3NeT ARCA Detector</vt:lpstr>
      <vt:lpstr>The Goal – Why Build a Neutrino Detector?</vt:lpstr>
      <vt:lpstr>The ARCA Detector</vt:lpstr>
      <vt:lpstr>Neutrino Interactions: Single Track Muon Events</vt:lpstr>
      <vt:lpstr>PowerPoint Presentation</vt:lpstr>
      <vt:lpstr>Photomultiplier Tubes (PMTs)</vt:lpstr>
      <vt:lpstr>PMT Characteristics</vt:lpstr>
      <vt:lpstr>The Digital Optical Module (DOM)</vt:lpstr>
      <vt:lpstr>The DOM</vt:lpstr>
      <vt:lpstr>Detector Units (DUs)</vt:lpstr>
      <vt:lpstr>Detector Blocks</vt:lpstr>
      <vt:lpstr>Cooling</vt:lpstr>
      <vt:lpstr>Background</vt:lpstr>
      <vt:lpstr>Calibration</vt:lpstr>
      <vt:lpstr>PowerPoint Presentation</vt:lpstr>
      <vt:lpstr>Performance</vt:lpstr>
      <vt:lpstr>Summary and Outlook</vt:lpstr>
      <vt:lpstr>PowerPoint Presentation</vt:lpstr>
      <vt:lpstr>PowerPoint Presentation</vt:lpstr>
      <vt:lpstr>References</vt:lpstr>
      <vt:lpstr>Questions?</vt:lpstr>
      <vt:lpstr>Backup Slides</vt:lpstr>
      <vt:lpstr>Cherenkov Radiation Recap</vt:lpstr>
      <vt:lpstr>Installation</vt:lpstr>
      <vt:lpstr>PowerPoint Presentation</vt:lpstr>
      <vt:lpstr>The ORCA Detector</vt:lpstr>
      <vt:lpstr>Detector Blocks</vt:lpstr>
      <vt:lpstr>Neutrino Interactions – Shower Events</vt:lpstr>
      <vt:lpstr>PowerPoint Presentation</vt:lpstr>
      <vt:lpstr>Operational Conditions</vt:lpstr>
      <vt:lpstr>Readout and Data Processing</vt:lpstr>
      <vt:lpstr>Background Filtering</vt:lpstr>
      <vt:lpstr>Potential Problems</vt:lpstr>
      <vt:lpstr>Video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Nathan Slingerland</dc:creator>
  <cp:lastModifiedBy>Nathan Slingerland</cp:lastModifiedBy>
  <cp:revision>1</cp:revision>
  <cp:lastPrinted>2025-03-14T10:30:24Z</cp:lastPrinted>
  <dcterms:created xsi:type="dcterms:W3CDTF">2025-03-08T09:13:38Z</dcterms:created>
  <dcterms:modified xsi:type="dcterms:W3CDTF">2025-03-14T10:33:50Z</dcterms:modified>
</cp:coreProperties>
</file>