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29.xml" ContentType="application/vnd.openxmlformats-officedocument.presentationml.slideLayout+xml"/>
  <Override PartName="/ppt/slideLayouts/slideLayout30.xml" ContentType="application/vnd.openxmlformats-officedocument.presentationml.slideLayout+xml"/>
  <Override PartName="/ppt/slideLayouts/slideLayout31.xml" ContentType="application/vnd.openxmlformats-officedocument.presentationml.slideLayout+xml"/>
  <Override PartName="/ppt/slideLayouts/slideLayout32.xml" ContentType="application/vnd.openxmlformats-officedocument.presentationml.slideLayout+xml"/>
  <Override PartName="/ppt/slideLayouts/slideLayout33.xml" ContentType="application/vnd.openxmlformats-officedocument.presentationml.slideLayout+xml"/>
  <Override PartName="/ppt/slideLayouts/slideLayout34.xml" ContentType="application/vnd.openxmlformats-officedocument.presentationml.slideLayout+xml"/>
  <Override PartName="/ppt/slideLayouts/slideLayout35.xml" ContentType="application/vnd.openxmlformats-officedocument.presentationml.slideLayout+xml"/>
  <Override PartName="/ppt/slideLayouts/slideLayout36.xml" ContentType="application/vnd.openxmlformats-officedocument.presentationml.slideLayout+xml"/>
  <Override PartName="/ppt/slideLayouts/slideLayout37.xml" ContentType="application/vnd.openxmlformats-officedocument.presentationml.slideLayout+xml"/>
  <Override PartName="/ppt/slideLayouts/slideLayout38.xml" ContentType="application/vnd.openxmlformats-officedocument.presentationml.slideLayout+xml"/>
  <Override PartName="/ppt/slideLayouts/slideLayout39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>
  <p:sldMasterIdLst>
    <p:sldMasterId id="2147483648" r:id="rId1"/>
  </p:sldMasterIdLst>
  <p:notesMasterIdLst>
    <p:notesMasterId r:id="rId10"/>
  </p:notesMasterIdLst>
  <p:sldIdLst>
    <p:sldId id="257" r:id="rId2"/>
    <p:sldId id="267" r:id="rId3"/>
    <p:sldId id="258" r:id="rId4"/>
    <p:sldId id="259" r:id="rId5"/>
    <p:sldId id="263" r:id="rId6"/>
    <p:sldId id="260" r:id="rId7"/>
    <p:sldId id="261" r:id="rId8"/>
    <p:sldId id="262" r:id="rId9"/>
  </p:sldIdLst>
  <p:sldSz cx="24384000" cy="13716000"/>
  <p:notesSz cx="6858000" cy="9144000"/>
  <p:defaultTextStyle>
    <a:defPPr marL="0" marR="0" indent="0" algn="l" defTabSz="914400" rtl="0" fontAlgn="auto" latinLnBrk="1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1800" b="0" i="0" u="none" strike="noStrike" cap="none" spc="0" normalizeH="0" baseline="0">
        <a:ln>
          <a:noFill/>
        </a:ln>
        <a:solidFill>
          <a:srgbClr val="000000"/>
        </a:solidFill>
        <a:effectLst/>
        <a:uFillTx/>
      </a:defRPr>
    </a:defPPr>
    <a:lvl1pPr marL="0" marR="0" indent="0" algn="l" defTabSz="8255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7000" b="0" i="0" u="none" strike="noStrike" cap="all" spc="0" normalizeH="0" baseline="0">
        <a:ln>
          <a:noFill/>
        </a:ln>
        <a:solidFill>
          <a:srgbClr val="E6223D"/>
        </a:solidFill>
        <a:effectLst/>
        <a:uFillTx/>
        <a:latin typeface="+mn-lt"/>
        <a:ea typeface="+mn-ea"/>
        <a:cs typeface="+mn-cs"/>
        <a:sym typeface="Arial"/>
      </a:defRPr>
    </a:lvl1pPr>
    <a:lvl2pPr marL="0" marR="0" indent="228600" algn="l" defTabSz="8255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7000" b="0" i="0" u="none" strike="noStrike" cap="all" spc="0" normalizeH="0" baseline="0">
        <a:ln>
          <a:noFill/>
        </a:ln>
        <a:solidFill>
          <a:srgbClr val="E6223D"/>
        </a:solidFill>
        <a:effectLst/>
        <a:uFillTx/>
        <a:latin typeface="+mn-lt"/>
        <a:ea typeface="+mn-ea"/>
        <a:cs typeface="+mn-cs"/>
        <a:sym typeface="Arial"/>
      </a:defRPr>
    </a:lvl2pPr>
    <a:lvl3pPr marL="0" marR="0" indent="457200" algn="l" defTabSz="8255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7000" b="0" i="0" u="none" strike="noStrike" cap="all" spc="0" normalizeH="0" baseline="0">
        <a:ln>
          <a:noFill/>
        </a:ln>
        <a:solidFill>
          <a:srgbClr val="E6223D"/>
        </a:solidFill>
        <a:effectLst/>
        <a:uFillTx/>
        <a:latin typeface="+mn-lt"/>
        <a:ea typeface="+mn-ea"/>
        <a:cs typeface="+mn-cs"/>
        <a:sym typeface="Arial"/>
      </a:defRPr>
    </a:lvl3pPr>
    <a:lvl4pPr marL="0" marR="0" indent="685800" algn="l" defTabSz="8255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7000" b="0" i="0" u="none" strike="noStrike" cap="all" spc="0" normalizeH="0" baseline="0">
        <a:ln>
          <a:noFill/>
        </a:ln>
        <a:solidFill>
          <a:srgbClr val="E6223D"/>
        </a:solidFill>
        <a:effectLst/>
        <a:uFillTx/>
        <a:latin typeface="+mn-lt"/>
        <a:ea typeface="+mn-ea"/>
        <a:cs typeface="+mn-cs"/>
        <a:sym typeface="Arial"/>
      </a:defRPr>
    </a:lvl4pPr>
    <a:lvl5pPr marL="0" marR="0" indent="914400" algn="l" defTabSz="8255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7000" b="0" i="0" u="none" strike="noStrike" cap="all" spc="0" normalizeH="0" baseline="0">
        <a:ln>
          <a:noFill/>
        </a:ln>
        <a:solidFill>
          <a:srgbClr val="E6223D"/>
        </a:solidFill>
        <a:effectLst/>
        <a:uFillTx/>
        <a:latin typeface="+mn-lt"/>
        <a:ea typeface="+mn-ea"/>
        <a:cs typeface="+mn-cs"/>
        <a:sym typeface="Arial"/>
      </a:defRPr>
    </a:lvl5pPr>
    <a:lvl6pPr marL="0" marR="0" indent="1143000" algn="l" defTabSz="8255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7000" b="0" i="0" u="none" strike="noStrike" cap="all" spc="0" normalizeH="0" baseline="0">
        <a:ln>
          <a:noFill/>
        </a:ln>
        <a:solidFill>
          <a:srgbClr val="E6223D"/>
        </a:solidFill>
        <a:effectLst/>
        <a:uFillTx/>
        <a:latin typeface="+mn-lt"/>
        <a:ea typeface="+mn-ea"/>
        <a:cs typeface="+mn-cs"/>
        <a:sym typeface="Arial"/>
      </a:defRPr>
    </a:lvl6pPr>
    <a:lvl7pPr marL="0" marR="0" indent="1371600" algn="l" defTabSz="8255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7000" b="0" i="0" u="none" strike="noStrike" cap="all" spc="0" normalizeH="0" baseline="0">
        <a:ln>
          <a:noFill/>
        </a:ln>
        <a:solidFill>
          <a:srgbClr val="E6223D"/>
        </a:solidFill>
        <a:effectLst/>
        <a:uFillTx/>
        <a:latin typeface="+mn-lt"/>
        <a:ea typeface="+mn-ea"/>
        <a:cs typeface="+mn-cs"/>
        <a:sym typeface="Arial"/>
      </a:defRPr>
    </a:lvl7pPr>
    <a:lvl8pPr marL="0" marR="0" indent="1600200" algn="l" defTabSz="8255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7000" b="0" i="0" u="none" strike="noStrike" cap="all" spc="0" normalizeH="0" baseline="0">
        <a:ln>
          <a:noFill/>
        </a:ln>
        <a:solidFill>
          <a:srgbClr val="E6223D"/>
        </a:solidFill>
        <a:effectLst/>
        <a:uFillTx/>
        <a:latin typeface="+mn-lt"/>
        <a:ea typeface="+mn-ea"/>
        <a:cs typeface="+mn-cs"/>
        <a:sym typeface="Arial"/>
      </a:defRPr>
    </a:lvl8pPr>
    <a:lvl9pPr marL="0" marR="0" indent="1828800" algn="l" defTabSz="8255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7000" b="0" i="0" u="none" strike="noStrike" cap="all" spc="0" normalizeH="0" baseline="0">
        <a:ln>
          <a:noFill/>
        </a:ln>
        <a:solidFill>
          <a:srgbClr val="E6223D"/>
        </a:solidFill>
        <a:effectLst/>
        <a:uFillTx/>
        <a:latin typeface="+mn-lt"/>
        <a:ea typeface="+mn-ea"/>
        <a:cs typeface="+mn-cs"/>
        <a:sym typeface="Arial"/>
      </a:defRPr>
    </a:lvl9pPr>
  </p:defaultTextStyle>
  <p:extLst>
    <p:ext uri="{EFAFB233-063F-42B5-8137-9DF3F51BA10A}">
      <p15:sldGuideLst xmlns:p15="http://schemas.microsoft.com/office/powerpoint/2012/main"/>
    </p:ext>
    <p:ext uri="{2D200454-40CA-4A62-9FC3-DE9A4176ACB9}">
      <p15:notes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FFF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940675A-B579-460E-94D1-54222C63F5DA}">
  <a:tblStyle styleId="{4C3C2611-4C71-4FC5-86AE-919BDF0F9419}" styleName="">
    <a:tblBg/>
    <a:wholeTbl>
      <a:tcTxStyle b="off" i="off">
        <a:font>
          <a:latin typeface="Helvetica Neue"/>
          <a:ea typeface="Helvetica Neue"/>
          <a:cs typeface="Helvetica Neue"/>
        </a:font>
        <a:srgbClr val="000000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12700" cap="flat">
              <a:noFill/>
              <a:miter lim="400000"/>
            </a:ln>
          </a:top>
          <a:bottom>
            <a:ln w="12700" cap="flat">
              <a:noFill/>
              <a:miter lim="400000"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rgbClr val="FFFFFF"/>
          </a:solidFill>
        </a:fill>
      </a:tcStyle>
    </a:wholeTbl>
    <a:band2H>
      <a:tcTxStyle/>
      <a:tcStyle>
        <a:tcBdr/>
        <a:fill>
          <a:solidFill>
            <a:srgbClr val="E3E5E8"/>
          </a:solidFill>
        </a:fill>
      </a:tcStyle>
    </a:band2H>
    <a:firstCol>
      <a:tcTxStyle b="on" i="off">
        <a:font>
          <a:latin typeface="Helvetica Neue"/>
          <a:ea typeface="Helvetica Neue"/>
          <a:cs typeface="Helvetica Neue"/>
        </a:font>
        <a:srgbClr val="FFFFFF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12700" cap="flat">
              <a:noFill/>
              <a:miter lim="400000"/>
            </a:ln>
          </a:top>
          <a:bottom>
            <a:ln w="12700" cap="flat">
              <a:noFill/>
              <a:miter lim="400000"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chemeClr val="accent1">
              <a:lumOff val="-13575"/>
            </a:schemeClr>
          </a:solidFill>
        </a:fill>
      </a:tcStyle>
    </a:firstCol>
    <a:lastRow>
      <a:tcTxStyle b="off" i="off">
        <a:font>
          <a:latin typeface="Helvetica Neue"/>
          <a:ea typeface="Helvetica Neue"/>
          <a:cs typeface="Helvetica Neue"/>
        </a:font>
        <a:srgbClr val="000000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12700" cap="flat">
              <a:solidFill>
                <a:srgbClr val="3797C6"/>
              </a:solidFill>
              <a:prstDash val="solid"/>
              <a:miter lim="400000"/>
            </a:ln>
          </a:top>
          <a:bottom>
            <a:ln w="12700" cap="flat">
              <a:noFill/>
              <a:miter lim="400000"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rgbClr val="FFFFFF"/>
          </a:solidFill>
        </a:fill>
      </a:tcStyle>
    </a:lastRow>
    <a:firstRow>
      <a:tcTxStyle b="on" i="off">
        <a:font>
          <a:latin typeface="Helvetica Neue"/>
          <a:ea typeface="Helvetica Neue"/>
          <a:cs typeface="Helvetica Neue"/>
        </a:font>
        <a:srgbClr val="FFFFFF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12700" cap="flat">
              <a:noFill/>
              <a:miter lim="400000"/>
            </a:ln>
          </a:top>
          <a:bottom>
            <a:ln w="12700" cap="flat">
              <a:noFill/>
              <a:miter lim="400000"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chemeClr val="accent1">
              <a:hueOff val="114395"/>
              <a:lumOff val="-24975"/>
            </a:schemeClr>
          </a:solidFill>
        </a:fill>
      </a:tcStyle>
    </a:firstRow>
  </a:tblStyle>
  <a:tblStyle styleId="{C7B018BB-80A7-4F77-B60F-C8B233D01FF8}" styleName="">
    <a:tblBg/>
    <a:wholeTbl>
      <a:tcTxStyle b="off" i="off">
        <a:font>
          <a:latin typeface="Helvetica Neue"/>
          <a:ea typeface="Helvetica Neue"/>
          <a:cs typeface="Helvetica Neue"/>
        </a:font>
        <a:srgbClr val="000000"/>
      </a:tcTxStyle>
      <a:tcStyle>
        <a:tcBdr>
          <a:left>
            <a:ln w="12700" cap="flat">
              <a:solidFill>
                <a:srgbClr val="B8B8B8"/>
              </a:solidFill>
              <a:prstDash val="solid"/>
              <a:miter lim="400000"/>
            </a:ln>
          </a:left>
          <a:right>
            <a:ln w="12700" cap="flat">
              <a:solidFill>
                <a:srgbClr val="B8B8B8"/>
              </a:solidFill>
              <a:prstDash val="solid"/>
              <a:miter lim="400000"/>
            </a:ln>
          </a:right>
          <a:top>
            <a:ln w="12700" cap="flat">
              <a:solidFill>
                <a:srgbClr val="B8B8B8"/>
              </a:solidFill>
              <a:prstDash val="solid"/>
              <a:miter lim="400000"/>
            </a:ln>
          </a:top>
          <a:bottom>
            <a:ln w="12700" cap="flat">
              <a:solidFill>
                <a:srgbClr val="B8B8B8"/>
              </a:solidFill>
              <a:prstDash val="solid"/>
              <a:miter lim="400000"/>
            </a:ln>
          </a:bottom>
          <a:insideH>
            <a:ln w="12700" cap="flat">
              <a:solidFill>
                <a:srgbClr val="B8B8B8"/>
              </a:solidFill>
              <a:prstDash val="solid"/>
              <a:miter lim="400000"/>
            </a:ln>
          </a:insideH>
          <a:insideV>
            <a:ln w="12700" cap="flat">
              <a:solidFill>
                <a:srgbClr val="B8B8B8"/>
              </a:solidFill>
              <a:prstDash val="solid"/>
              <a:miter lim="400000"/>
            </a:ln>
          </a:insideV>
        </a:tcBdr>
        <a:fill>
          <a:solidFill>
            <a:srgbClr val="EBEBEB"/>
          </a:solidFill>
        </a:fill>
      </a:tcStyle>
    </a:wholeTbl>
    <a:band2H>
      <a:tcTxStyle/>
      <a:tcStyle>
        <a:tcBdr/>
        <a:fill>
          <a:solidFill>
            <a:srgbClr val="E1E0DA"/>
          </a:solidFill>
        </a:fill>
      </a:tcStyle>
    </a:band2H>
    <a:firstCol>
      <a:tcTxStyle b="off" i="off">
        <a:font>
          <a:latin typeface="Helvetica Neue Medium"/>
          <a:ea typeface="Helvetica Neue Medium"/>
          <a:cs typeface="Helvetica Neue Medium"/>
        </a:font>
        <a:srgbClr val="FFFFFF"/>
      </a:tcTxStyle>
      <a:tcStyle>
        <a:tcBdr>
          <a:left>
            <a:ln w="12700" cap="flat">
              <a:solidFill>
                <a:srgbClr val="606060"/>
              </a:solidFill>
              <a:prstDash val="solid"/>
              <a:miter lim="400000"/>
            </a:ln>
          </a:left>
          <a:right>
            <a:ln w="12700" cap="flat">
              <a:solidFill>
                <a:srgbClr val="606060"/>
              </a:solidFill>
              <a:prstDash val="solid"/>
              <a:miter lim="400000"/>
            </a:ln>
          </a:right>
          <a:top>
            <a:ln w="12700" cap="flat">
              <a:solidFill>
                <a:srgbClr val="606060"/>
              </a:solidFill>
              <a:prstDash val="solid"/>
              <a:miter lim="400000"/>
            </a:ln>
          </a:top>
          <a:bottom>
            <a:ln w="12700" cap="flat">
              <a:solidFill>
                <a:srgbClr val="606060"/>
              </a:solidFill>
              <a:prstDash val="solid"/>
              <a:miter lim="400000"/>
            </a:ln>
          </a:bottom>
          <a:insideH>
            <a:ln w="12700" cap="flat">
              <a:solidFill>
                <a:srgbClr val="606060"/>
              </a:solidFill>
              <a:prstDash val="solid"/>
              <a:miter lim="400000"/>
            </a:ln>
          </a:insideH>
          <a:insideV>
            <a:ln w="12700" cap="flat">
              <a:solidFill>
                <a:srgbClr val="606060"/>
              </a:solidFill>
              <a:prstDash val="solid"/>
              <a:miter lim="400000"/>
            </a:ln>
          </a:insideV>
        </a:tcBdr>
        <a:fill>
          <a:solidFill>
            <a:schemeClr val="accent3">
              <a:hueOff val="362282"/>
              <a:satOff val="31803"/>
              <a:lumOff val="-18242"/>
            </a:schemeClr>
          </a:solidFill>
        </a:fill>
      </a:tcStyle>
    </a:firstCol>
    <a:lastRow>
      <a:tcTxStyle b="off" i="off">
        <a:font>
          <a:latin typeface="Helvetica Neue"/>
          <a:ea typeface="Helvetica Neue"/>
          <a:cs typeface="Helvetica Neue"/>
        </a:font>
        <a:srgbClr val="000000"/>
      </a:tcTxStyle>
      <a:tcStyle>
        <a:tcBdr>
          <a:left>
            <a:ln w="12700" cap="flat">
              <a:solidFill>
                <a:srgbClr val="606060"/>
              </a:solidFill>
              <a:prstDash val="solid"/>
              <a:miter lim="400000"/>
            </a:ln>
          </a:left>
          <a:right>
            <a:ln w="12700" cap="flat">
              <a:solidFill>
                <a:srgbClr val="606060"/>
              </a:solidFill>
              <a:prstDash val="solid"/>
              <a:miter lim="400000"/>
            </a:ln>
          </a:right>
          <a:top>
            <a:ln w="25400" cap="flat">
              <a:solidFill>
                <a:srgbClr val="606060"/>
              </a:solidFill>
              <a:prstDash val="solid"/>
              <a:miter lim="400000"/>
            </a:ln>
          </a:top>
          <a:bottom>
            <a:ln w="12700" cap="flat">
              <a:solidFill>
                <a:srgbClr val="606060"/>
              </a:solidFill>
              <a:prstDash val="solid"/>
              <a:miter lim="400000"/>
            </a:ln>
          </a:bottom>
          <a:insideH>
            <a:ln w="12700" cap="flat">
              <a:solidFill>
                <a:srgbClr val="606060"/>
              </a:solidFill>
              <a:prstDash val="solid"/>
              <a:miter lim="400000"/>
            </a:ln>
          </a:insideH>
          <a:insideV>
            <a:ln w="12700" cap="flat">
              <a:solidFill>
                <a:srgbClr val="606060"/>
              </a:solidFill>
              <a:prstDash val="solid"/>
              <a:miter lim="400000"/>
            </a:ln>
          </a:insideV>
        </a:tcBdr>
        <a:fill>
          <a:solidFill>
            <a:srgbClr val="EBEBEB"/>
          </a:solidFill>
        </a:fill>
      </a:tcStyle>
    </a:lastRow>
    <a:firstRow>
      <a:tcTxStyle b="off" i="off">
        <a:font>
          <a:latin typeface="Helvetica Neue Medium"/>
          <a:ea typeface="Helvetica Neue Medium"/>
          <a:cs typeface="Helvetica Neue Medium"/>
        </a:font>
        <a:srgbClr val="FFFFFF"/>
      </a:tcTxStyle>
      <a:tcStyle>
        <a:tcBdr>
          <a:left>
            <a:ln w="12700" cap="flat">
              <a:solidFill>
                <a:srgbClr val="929292"/>
              </a:solidFill>
              <a:prstDash val="solid"/>
              <a:miter lim="400000"/>
            </a:ln>
          </a:left>
          <a:right>
            <a:ln w="12700" cap="flat">
              <a:solidFill>
                <a:srgbClr val="929292"/>
              </a:solidFill>
              <a:prstDash val="solid"/>
              <a:miter lim="400000"/>
            </a:ln>
          </a:right>
          <a:top>
            <a:ln w="12700" cap="flat">
              <a:solidFill>
                <a:srgbClr val="606060"/>
              </a:solidFill>
              <a:prstDash val="solid"/>
              <a:miter lim="400000"/>
            </a:ln>
          </a:top>
          <a:bottom>
            <a:ln w="12700" cap="flat">
              <a:solidFill>
                <a:srgbClr val="606060"/>
              </a:solidFill>
              <a:prstDash val="solid"/>
              <a:miter lim="400000"/>
            </a:ln>
          </a:bottom>
          <a:insideH>
            <a:ln w="12700" cap="flat">
              <a:solidFill>
                <a:srgbClr val="929292"/>
              </a:solidFill>
              <a:prstDash val="solid"/>
              <a:miter lim="400000"/>
            </a:ln>
          </a:insideH>
          <a:insideV>
            <a:ln w="12700" cap="flat">
              <a:solidFill>
                <a:srgbClr val="929292"/>
              </a:solidFill>
              <a:prstDash val="solid"/>
              <a:miter lim="400000"/>
            </a:ln>
          </a:insideV>
        </a:tcBdr>
        <a:fill>
          <a:solidFill>
            <a:srgbClr val="017101"/>
          </a:solidFill>
        </a:fill>
      </a:tcStyle>
    </a:firstRow>
  </a:tblStyle>
  <a:tblStyle styleId="{EEE7283C-3CF3-47DC-8721-378D4A62B228}" styleName="">
    <a:tblBg/>
    <a:wholeTbl>
      <a:tcTxStyle b="off" i="off">
        <a:font>
          <a:latin typeface="Helvetica Neue Light"/>
          <a:ea typeface="Helvetica Neue Light"/>
          <a:cs typeface="Helvetica Neue Light"/>
        </a:font>
        <a:srgbClr val="000000"/>
      </a:tcTxStyle>
      <a:tcStyle>
        <a:tcBdr>
          <a:left>
            <a:ln w="12700" cap="flat">
              <a:solidFill>
                <a:srgbClr val="5D5D5D"/>
              </a:solidFill>
              <a:custDash>
                <a:ds d="200000" sp="200000"/>
              </a:custDash>
              <a:miter lim="400000"/>
            </a:ln>
          </a:left>
          <a:right>
            <a:ln w="12700" cap="flat">
              <a:solidFill>
                <a:srgbClr val="5D5D5D"/>
              </a:solidFill>
              <a:custDash>
                <a:ds d="200000" sp="200000"/>
              </a:custDash>
              <a:miter lim="400000"/>
            </a:ln>
          </a:right>
          <a:top>
            <a:ln w="12700" cap="flat">
              <a:solidFill>
                <a:srgbClr val="5D5D5D"/>
              </a:solidFill>
              <a:custDash>
                <a:ds d="200000" sp="200000"/>
              </a:custDash>
              <a:miter lim="400000"/>
            </a:ln>
          </a:top>
          <a:bottom>
            <a:ln w="12700" cap="flat">
              <a:solidFill>
                <a:srgbClr val="5D5D5D"/>
              </a:solidFill>
              <a:custDash>
                <a:ds d="200000" sp="200000"/>
              </a:custDash>
              <a:miter lim="400000"/>
            </a:ln>
          </a:bottom>
          <a:insideH>
            <a:ln w="12700" cap="flat">
              <a:solidFill>
                <a:srgbClr val="5D5D5D"/>
              </a:solidFill>
              <a:custDash>
                <a:ds d="200000" sp="200000"/>
              </a:custDash>
              <a:miter lim="400000"/>
            </a:ln>
          </a:insideH>
          <a:insideV>
            <a:ln w="12700" cap="flat">
              <a:solidFill>
                <a:srgbClr val="5D5D5D"/>
              </a:solidFill>
              <a:custDash>
                <a:ds d="200000" sp="200000"/>
              </a:custDash>
              <a:miter lim="400000"/>
            </a:ln>
          </a:insideV>
        </a:tcBdr>
        <a:fill>
          <a:solidFill>
            <a:srgbClr val="FAF7E9"/>
          </a:solidFill>
        </a:fill>
      </a:tcStyle>
    </a:wholeTbl>
    <a:band2H>
      <a:tcTxStyle/>
      <a:tcStyle>
        <a:tcBdr/>
        <a:fill>
          <a:solidFill>
            <a:srgbClr val="EDEADD"/>
          </a:solidFill>
        </a:fill>
      </a:tcStyle>
    </a:band2H>
    <a:firstCol>
      <a:tcTxStyle b="off" i="off">
        <a:font>
          <a:latin typeface="Helvetica Neue Medium"/>
          <a:ea typeface="Helvetica Neue Medium"/>
          <a:cs typeface="Helvetica Neue Medium"/>
        </a:font>
        <a:srgbClr val="FFFFFF"/>
      </a:tcTxStyle>
      <a:tcStyle>
        <a:tcBdr>
          <a:left>
            <a:ln w="12700" cap="flat">
              <a:solidFill>
                <a:srgbClr val="5D5D5D"/>
              </a:solidFill>
              <a:prstDash val="solid"/>
              <a:miter lim="400000"/>
            </a:ln>
          </a:left>
          <a:right>
            <a:ln w="12700" cap="flat">
              <a:solidFill>
                <a:srgbClr val="5D5D5D"/>
              </a:solidFill>
              <a:prstDash val="solid"/>
              <a:miter lim="400000"/>
            </a:ln>
          </a:right>
          <a:top>
            <a:ln w="12700" cap="flat">
              <a:solidFill>
                <a:srgbClr val="5D5D5D"/>
              </a:solidFill>
              <a:prstDash val="solid"/>
              <a:miter lim="400000"/>
            </a:ln>
          </a:top>
          <a:bottom>
            <a:ln w="12700" cap="flat">
              <a:solidFill>
                <a:srgbClr val="5D5D5D"/>
              </a:solidFill>
              <a:prstDash val="solid"/>
              <a:miter lim="400000"/>
            </a:ln>
          </a:bottom>
          <a:insideH>
            <a:ln w="12700" cap="flat">
              <a:solidFill>
                <a:srgbClr val="5D5D5D"/>
              </a:solidFill>
              <a:prstDash val="solid"/>
              <a:miter lim="400000"/>
            </a:ln>
          </a:insideH>
          <a:insideV>
            <a:ln w="12700" cap="flat">
              <a:solidFill>
                <a:srgbClr val="5D5D5D"/>
              </a:solidFill>
              <a:prstDash val="solid"/>
              <a:miter lim="400000"/>
            </a:ln>
          </a:insideV>
        </a:tcBdr>
        <a:fill>
          <a:solidFill>
            <a:srgbClr val="F9BA00"/>
          </a:solidFill>
        </a:fill>
      </a:tcStyle>
    </a:firstCol>
    <a:lastRow>
      <a:tcTxStyle b="off" i="off">
        <a:font>
          <a:latin typeface="Helvetica Neue Medium"/>
          <a:ea typeface="Helvetica Neue Medium"/>
          <a:cs typeface="Helvetica Neue Medium"/>
        </a:font>
        <a:srgbClr val="FFFFFF"/>
      </a:tcTxStyle>
      <a:tcStyle>
        <a:tcBdr>
          <a:left>
            <a:ln w="12700" cap="flat">
              <a:solidFill>
                <a:srgbClr val="5D5D5D"/>
              </a:solidFill>
              <a:prstDash val="solid"/>
              <a:miter lim="400000"/>
            </a:ln>
          </a:left>
          <a:right>
            <a:ln w="12700" cap="flat">
              <a:solidFill>
                <a:srgbClr val="5D5D5D"/>
              </a:solidFill>
              <a:prstDash val="solid"/>
              <a:miter lim="400000"/>
            </a:ln>
          </a:right>
          <a:top>
            <a:ln w="12700" cap="flat">
              <a:solidFill>
                <a:srgbClr val="5D5D5D"/>
              </a:solidFill>
              <a:prstDash val="solid"/>
              <a:miter lim="400000"/>
            </a:ln>
          </a:top>
          <a:bottom>
            <a:ln w="12700" cap="flat">
              <a:solidFill>
                <a:srgbClr val="5D5D5D"/>
              </a:solidFill>
              <a:prstDash val="solid"/>
              <a:miter lim="400000"/>
            </a:ln>
          </a:bottom>
          <a:insideH>
            <a:ln w="12700" cap="flat">
              <a:solidFill>
                <a:srgbClr val="5D5D5D"/>
              </a:solidFill>
              <a:prstDash val="solid"/>
              <a:miter lim="400000"/>
            </a:ln>
          </a:insideH>
          <a:insideV>
            <a:ln w="12700" cap="flat">
              <a:solidFill>
                <a:srgbClr val="5D5D5D"/>
              </a:solidFill>
              <a:prstDash val="solid"/>
              <a:miter lim="400000"/>
            </a:ln>
          </a:insideV>
        </a:tcBdr>
        <a:fill>
          <a:solidFill>
            <a:srgbClr val="FF9400"/>
          </a:solidFill>
        </a:fill>
      </a:tcStyle>
    </a:lastRow>
    <a:firstRow>
      <a:tcTxStyle b="off" i="off">
        <a:font>
          <a:latin typeface="Helvetica Neue Medium"/>
          <a:ea typeface="Helvetica Neue Medium"/>
          <a:cs typeface="Helvetica Neue Medium"/>
        </a:font>
        <a:srgbClr val="FFFFFF"/>
      </a:tcTxStyle>
      <a:tcStyle>
        <a:tcBdr>
          <a:left>
            <a:ln w="12700" cap="flat">
              <a:solidFill>
                <a:srgbClr val="5D5D5D"/>
              </a:solidFill>
              <a:prstDash val="solid"/>
              <a:miter lim="400000"/>
            </a:ln>
          </a:left>
          <a:right>
            <a:ln w="12700" cap="flat">
              <a:solidFill>
                <a:srgbClr val="5D5D5D"/>
              </a:solidFill>
              <a:prstDash val="solid"/>
              <a:miter lim="400000"/>
            </a:ln>
          </a:right>
          <a:top>
            <a:ln w="12700" cap="flat">
              <a:solidFill>
                <a:srgbClr val="5D5D5D"/>
              </a:solidFill>
              <a:prstDash val="solid"/>
              <a:miter lim="400000"/>
            </a:ln>
          </a:top>
          <a:bottom>
            <a:ln w="12700" cap="flat">
              <a:solidFill>
                <a:srgbClr val="5D5D5D"/>
              </a:solidFill>
              <a:prstDash val="solid"/>
              <a:miter lim="400000"/>
            </a:ln>
          </a:bottom>
          <a:insideH>
            <a:ln w="12700" cap="flat">
              <a:solidFill>
                <a:srgbClr val="5D5D5D"/>
              </a:solidFill>
              <a:prstDash val="solid"/>
              <a:miter lim="400000"/>
            </a:ln>
          </a:insideH>
          <a:insideV>
            <a:ln w="12700" cap="flat">
              <a:solidFill>
                <a:srgbClr val="5D5D5D"/>
              </a:solidFill>
              <a:prstDash val="solid"/>
              <a:miter lim="400000"/>
            </a:ln>
          </a:insideV>
        </a:tcBdr>
        <a:fill>
          <a:solidFill>
            <a:srgbClr val="FF9400"/>
          </a:solidFill>
        </a:fill>
      </a:tcStyle>
    </a:firstRow>
  </a:tblStyle>
  <a:tblStyle styleId="{CF821DB8-F4EB-4A41-A1BA-3FCAFE7338EE}" styleName="">
    <a:tblBg/>
    <a:wholeTbl>
      <a:tcTxStyle b="off" i="off">
        <a:font>
          <a:latin typeface="Helvetica Neue"/>
          <a:ea typeface="Helvetica Neue"/>
          <a:cs typeface="Helvetica Neue"/>
        </a:font>
        <a:srgbClr val="000000"/>
      </a:tcTxStyle>
      <a:tcStyle>
        <a:tcBdr>
          <a:left>
            <a:ln w="12700" cap="flat">
              <a:solidFill>
                <a:srgbClr val="A6AAA9"/>
              </a:solidFill>
              <a:prstDash val="solid"/>
              <a:miter lim="400000"/>
            </a:ln>
          </a:left>
          <a:right>
            <a:ln w="12700" cap="flat">
              <a:solidFill>
                <a:srgbClr val="A6AAA9"/>
              </a:solidFill>
              <a:prstDash val="solid"/>
              <a:miter lim="400000"/>
            </a:ln>
          </a:right>
          <a:top>
            <a:ln w="12700" cap="flat">
              <a:solidFill>
                <a:srgbClr val="A6AAA9"/>
              </a:solidFill>
              <a:prstDash val="solid"/>
              <a:miter lim="400000"/>
            </a:ln>
          </a:top>
          <a:bottom>
            <a:ln w="12700" cap="flat">
              <a:solidFill>
                <a:srgbClr val="A6AAA9"/>
              </a:solidFill>
              <a:prstDash val="solid"/>
              <a:miter lim="400000"/>
            </a:ln>
          </a:bottom>
          <a:insideH>
            <a:ln w="12700" cap="flat">
              <a:solidFill>
                <a:srgbClr val="A6AAA9"/>
              </a:solidFill>
              <a:prstDash val="solid"/>
              <a:miter lim="400000"/>
            </a:ln>
          </a:insideH>
          <a:insideV>
            <a:ln w="12700" cap="flat">
              <a:solidFill>
                <a:srgbClr val="A6AAA9"/>
              </a:solidFill>
              <a:prstDash val="solid"/>
              <a:miter lim="400000"/>
            </a:ln>
          </a:insideV>
        </a:tcBdr>
        <a:fill>
          <a:solidFill>
            <a:srgbClr val="EBEBEB"/>
          </a:solidFill>
        </a:fill>
      </a:tcStyle>
    </a:wholeTbl>
    <a:band2H>
      <a:tcTxStyle/>
      <a:tcStyle>
        <a:tcBdr/>
        <a:fill>
          <a:solidFill>
            <a:srgbClr val="DADBDA"/>
          </a:solidFill>
        </a:fill>
      </a:tcStyle>
    </a:band2H>
    <a:firstCol>
      <a:tcTxStyle b="on" i="off">
        <a:font>
          <a:latin typeface="Helvetica Neue"/>
          <a:ea typeface="Helvetica Neue"/>
          <a:cs typeface="Helvetica Neue"/>
        </a:font>
        <a:srgbClr val="FFFFFF"/>
      </a:tcTxStyle>
      <a:tcStyle>
        <a:tcBdr>
          <a:left>
            <a:ln w="12700" cap="flat">
              <a:solidFill>
                <a:srgbClr val="A6AAA9"/>
              </a:solidFill>
              <a:prstDash val="solid"/>
              <a:miter lim="400000"/>
            </a:ln>
          </a:left>
          <a:right>
            <a:ln w="12700" cap="flat">
              <a:solidFill>
                <a:srgbClr val="A6AAA9"/>
              </a:solidFill>
              <a:prstDash val="solid"/>
              <a:miter lim="400000"/>
            </a:ln>
          </a:right>
          <a:top>
            <a:ln w="12700" cap="flat">
              <a:solidFill>
                <a:srgbClr val="A6AAA9"/>
              </a:solidFill>
              <a:prstDash val="solid"/>
              <a:miter lim="400000"/>
            </a:ln>
          </a:top>
          <a:bottom>
            <a:ln w="12700" cap="flat">
              <a:solidFill>
                <a:srgbClr val="A6AAA9"/>
              </a:solidFill>
              <a:prstDash val="solid"/>
              <a:miter lim="400000"/>
            </a:ln>
          </a:bottom>
          <a:insideH>
            <a:ln w="12700" cap="flat">
              <a:solidFill>
                <a:srgbClr val="A6AAA9"/>
              </a:solidFill>
              <a:prstDash val="solid"/>
              <a:miter lim="400000"/>
            </a:ln>
          </a:insideH>
          <a:insideV>
            <a:ln w="12700" cap="flat">
              <a:solidFill>
                <a:srgbClr val="A6AAA9"/>
              </a:solidFill>
              <a:prstDash val="solid"/>
              <a:miter lim="400000"/>
            </a:ln>
          </a:insideV>
        </a:tcBdr>
        <a:fill>
          <a:solidFill>
            <a:schemeClr val="accent6">
              <a:hueOff val="-146070"/>
              <a:satOff val="-10048"/>
              <a:lumOff val="-30626"/>
            </a:schemeClr>
          </a:solidFill>
        </a:fill>
      </a:tcStyle>
    </a:firstCol>
    <a:lastRow>
      <a:tcTxStyle b="on" i="off">
        <a:font>
          <a:latin typeface="Helvetica Neue"/>
          <a:ea typeface="Helvetica Neue"/>
          <a:cs typeface="Helvetica Neue"/>
        </a:font>
        <a:srgbClr val="FFFFFF"/>
      </a:tcTxStyle>
      <a:tcStyle>
        <a:tcBdr>
          <a:left>
            <a:ln w="12700" cap="flat">
              <a:solidFill>
                <a:srgbClr val="A6AAA9"/>
              </a:solidFill>
              <a:prstDash val="solid"/>
              <a:miter lim="400000"/>
            </a:ln>
          </a:left>
          <a:right>
            <a:ln w="12700" cap="flat">
              <a:solidFill>
                <a:srgbClr val="A6AAA9"/>
              </a:solidFill>
              <a:prstDash val="solid"/>
              <a:miter lim="400000"/>
            </a:ln>
          </a:right>
          <a:top>
            <a:ln w="12700" cap="flat">
              <a:solidFill>
                <a:srgbClr val="A6AAA9"/>
              </a:solidFill>
              <a:prstDash val="solid"/>
              <a:miter lim="400000"/>
            </a:ln>
          </a:top>
          <a:bottom>
            <a:ln w="12700" cap="flat">
              <a:solidFill>
                <a:srgbClr val="A6AAA9"/>
              </a:solidFill>
              <a:prstDash val="solid"/>
              <a:miter lim="400000"/>
            </a:ln>
          </a:bottom>
          <a:insideH>
            <a:ln w="12700" cap="flat">
              <a:solidFill>
                <a:srgbClr val="A6AAA9"/>
              </a:solidFill>
              <a:prstDash val="solid"/>
              <a:miter lim="400000"/>
            </a:ln>
          </a:insideH>
          <a:insideV>
            <a:ln w="12700" cap="flat">
              <a:solidFill>
                <a:srgbClr val="A6AAA9"/>
              </a:solidFill>
              <a:prstDash val="solid"/>
              <a:miter lim="400000"/>
            </a:ln>
          </a:insideV>
        </a:tcBdr>
        <a:fill>
          <a:solidFill>
            <a:srgbClr val="C24785"/>
          </a:solidFill>
        </a:fill>
      </a:tcStyle>
    </a:lastRow>
    <a:firstRow>
      <a:tcTxStyle b="on" i="off">
        <a:font>
          <a:latin typeface="Helvetica Neue"/>
          <a:ea typeface="Helvetica Neue"/>
          <a:cs typeface="Helvetica Neue"/>
        </a:font>
        <a:srgbClr val="FFFFFF"/>
      </a:tcTxStyle>
      <a:tcStyle>
        <a:tcBdr>
          <a:left>
            <a:ln w="12700" cap="flat">
              <a:solidFill>
                <a:srgbClr val="A6AAA9"/>
              </a:solidFill>
              <a:prstDash val="solid"/>
              <a:miter lim="400000"/>
            </a:ln>
          </a:left>
          <a:right>
            <a:ln w="12700" cap="flat">
              <a:solidFill>
                <a:srgbClr val="A6AAA9"/>
              </a:solidFill>
              <a:prstDash val="solid"/>
              <a:miter lim="400000"/>
            </a:ln>
          </a:right>
          <a:top>
            <a:ln w="12700" cap="flat">
              <a:solidFill>
                <a:srgbClr val="A6AAA9"/>
              </a:solidFill>
              <a:prstDash val="solid"/>
              <a:miter lim="400000"/>
            </a:ln>
          </a:top>
          <a:bottom>
            <a:ln w="12700" cap="flat">
              <a:solidFill>
                <a:srgbClr val="A6AAA9"/>
              </a:solidFill>
              <a:prstDash val="solid"/>
              <a:miter lim="400000"/>
            </a:ln>
          </a:bottom>
          <a:insideH>
            <a:ln w="12700" cap="flat">
              <a:solidFill>
                <a:srgbClr val="A6AAA9"/>
              </a:solidFill>
              <a:prstDash val="solid"/>
              <a:miter lim="400000"/>
            </a:ln>
          </a:insideH>
          <a:insideV>
            <a:ln w="12700" cap="flat">
              <a:solidFill>
                <a:srgbClr val="A6AAA9"/>
              </a:solidFill>
              <a:prstDash val="solid"/>
              <a:miter lim="400000"/>
            </a:ln>
          </a:insideV>
        </a:tcBdr>
        <a:fill>
          <a:solidFill>
            <a:srgbClr val="C24785"/>
          </a:solidFill>
        </a:fill>
      </a:tcStyle>
    </a:firstRow>
  </a:tblStyle>
  <a:tblStyle styleId="{33BA23B1-9221-436E-865A-0063620EA4FD}" styleName="">
    <a:tblBg/>
    <a:wholeTbl>
      <a:tcTxStyle b="off" i="off">
        <a:font>
          <a:latin typeface="Helvetica Neue"/>
          <a:ea typeface="Helvetica Neue"/>
          <a:cs typeface="Helvetica Neue"/>
        </a:font>
        <a:srgbClr val="000000"/>
      </a:tcTxStyle>
      <a:tcStyle>
        <a:tcBdr>
          <a:left>
            <a:ln w="12700" cap="flat">
              <a:solidFill>
                <a:srgbClr val="FFFFFF"/>
              </a:solidFill>
              <a:prstDash val="solid"/>
              <a:miter lim="400000"/>
            </a:ln>
          </a:left>
          <a:right>
            <a:ln w="12700" cap="flat">
              <a:solidFill>
                <a:srgbClr val="FFFFFF"/>
              </a:solidFill>
              <a:prstDash val="solid"/>
              <a:miter lim="400000"/>
            </a:ln>
          </a:right>
          <a:top>
            <a:ln w="12700" cap="flat">
              <a:solidFill>
                <a:srgbClr val="FFFFFF"/>
              </a:solidFill>
              <a:prstDash val="solid"/>
              <a:miter lim="400000"/>
            </a:ln>
          </a:top>
          <a:bottom>
            <a:ln w="12700" cap="flat">
              <a:solidFill>
                <a:srgbClr val="FFFFFF"/>
              </a:solidFill>
              <a:prstDash val="solid"/>
              <a:miter lim="400000"/>
            </a:ln>
          </a:bottom>
          <a:insideH>
            <a:ln w="12700" cap="flat">
              <a:solidFill>
                <a:srgbClr val="FFFFFF"/>
              </a:solidFill>
              <a:prstDash val="solid"/>
              <a:miter lim="400000"/>
            </a:ln>
          </a:insideH>
          <a:insideV>
            <a:ln w="12700" cap="flat">
              <a:solidFill>
                <a:srgbClr val="FFFFFF"/>
              </a:solidFill>
              <a:prstDash val="solid"/>
              <a:miter lim="400000"/>
            </a:ln>
          </a:insideV>
        </a:tcBdr>
        <a:fill>
          <a:solidFill>
            <a:srgbClr val="B5B5C1"/>
          </a:solidFill>
        </a:fill>
      </a:tcStyle>
    </a:wholeTbl>
    <a:band2H>
      <a:tcTxStyle/>
      <a:tcStyle>
        <a:tcBdr/>
        <a:fill>
          <a:solidFill>
            <a:srgbClr val="9A9AA5"/>
          </a:solidFill>
        </a:fill>
      </a:tcStyle>
    </a:band2H>
    <a:firstCol>
      <a:tcTxStyle b="on" i="off">
        <a:font>
          <a:latin typeface="Helvetica Neue"/>
          <a:ea typeface="Helvetica Neue"/>
          <a:cs typeface="Helvetica Neue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miter lim="400000"/>
            </a:ln>
          </a:left>
          <a:right>
            <a:ln w="12700" cap="flat">
              <a:solidFill>
                <a:srgbClr val="FFFFFF"/>
              </a:solidFill>
              <a:prstDash val="solid"/>
              <a:miter lim="400000"/>
            </a:ln>
          </a:right>
          <a:top>
            <a:ln w="12700" cap="flat">
              <a:solidFill>
                <a:srgbClr val="FFFFFF"/>
              </a:solidFill>
              <a:prstDash val="solid"/>
              <a:miter lim="400000"/>
            </a:ln>
          </a:top>
          <a:bottom>
            <a:ln w="12700" cap="flat">
              <a:solidFill>
                <a:srgbClr val="FFFFFF"/>
              </a:solidFill>
              <a:prstDash val="solid"/>
              <a:miter lim="400000"/>
            </a:ln>
          </a:bottom>
          <a:insideH>
            <a:ln w="12700" cap="flat">
              <a:solidFill>
                <a:srgbClr val="FFFFFF"/>
              </a:solidFill>
              <a:prstDash val="solid"/>
              <a:miter lim="400000"/>
            </a:ln>
          </a:insideH>
          <a:insideV>
            <a:ln w="12700" cap="flat">
              <a:solidFill>
                <a:srgbClr val="FFFFFF"/>
              </a:solidFill>
              <a:prstDash val="solid"/>
              <a:miter lim="400000"/>
            </a:ln>
          </a:insideV>
        </a:tcBdr>
        <a:fill>
          <a:solidFill>
            <a:srgbClr val="53585F"/>
          </a:solidFill>
        </a:fill>
      </a:tcStyle>
    </a:firstCol>
    <a:lastRow>
      <a:tcTxStyle b="on" i="off">
        <a:font>
          <a:latin typeface="Helvetica Neue"/>
          <a:ea typeface="Helvetica Neue"/>
          <a:cs typeface="Helvetica Neue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miter lim="400000"/>
            </a:ln>
          </a:left>
          <a:right>
            <a:ln w="12700" cap="flat">
              <a:solidFill>
                <a:srgbClr val="FFFFFF"/>
              </a:solidFill>
              <a:prstDash val="solid"/>
              <a:miter lim="400000"/>
            </a:ln>
          </a:right>
          <a:top>
            <a:ln w="12700" cap="flat">
              <a:solidFill>
                <a:srgbClr val="FFFFFF"/>
              </a:solidFill>
              <a:prstDash val="solid"/>
              <a:miter lim="400000"/>
            </a:ln>
          </a:top>
          <a:bottom>
            <a:ln w="12700" cap="flat">
              <a:solidFill>
                <a:srgbClr val="FFFFFF"/>
              </a:solidFill>
              <a:prstDash val="solid"/>
              <a:miter lim="400000"/>
            </a:ln>
          </a:bottom>
          <a:insideH>
            <a:ln w="12700" cap="flat">
              <a:solidFill>
                <a:srgbClr val="FFFFFF"/>
              </a:solidFill>
              <a:prstDash val="solid"/>
              <a:miter lim="400000"/>
            </a:ln>
          </a:insideH>
          <a:insideV>
            <a:ln w="12700" cap="flat">
              <a:solidFill>
                <a:srgbClr val="FFFFFF"/>
              </a:solidFill>
              <a:prstDash val="solid"/>
              <a:miter lim="400000"/>
            </a:ln>
          </a:insideV>
        </a:tcBdr>
        <a:fill>
          <a:solidFill>
            <a:srgbClr val="798089"/>
          </a:solidFill>
        </a:fill>
      </a:tcStyle>
    </a:lastRow>
    <a:firstRow>
      <a:tcTxStyle b="on" i="off">
        <a:font>
          <a:latin typeface="Helvetica Neue"/>
          <a:ea typeface="Helvetica Neue"/>
          <a:cs typeface="Helvetica Neue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miter lim="400000"/>
            </a:ln>
          </a:left>
          <a:right>
            <a:ln w="12700" cap="flat">
              <a:solidFill>
                <a:srgbClr val="FFFFFF"/>
              </a:solidFill>
              <a:prstDash val="solid"/>
              <a:miter lim="400000"/>
            </a:ln>
          </a:right>
          <a:top>
            <a:ln w="12700" cap="flat">
              <a:solidFill>
                <a:srgbClr val="FFFFFF"/>
              </a:solidFill>
              <a:prstDash val="solid"/>
              <a:miter lim="400000"/>
            </a:ln>
          </a:top>
          <a:bottom>
            <a:ln w="12700" cap="flat">
              <a:solidFill>
                <a:srgbClr val="FFFFFF"/>
              </a:solidFill>
              <a:prstDash val="solid"/>
              <a:miter lim="400000"/>
            </a:ln>
          </a:bottom>
          <a:insideH>
            <a:ln w="12700" cap="flat">
              <a:solidFill>
                <a:srgbClr val="FFFFFF"/>
              </a:solidFill>
              <a:prstDash val="solid"/>
              <a:miter lim="400000"/>
            </a:ln>
          </a:insideH>
          <a:insideV>
            <a:ln w="12700" cap="flat">
              <a:solidFill>
                <a:srgbClr val="FFFFFF"/>
              </a:solidFill>
              <a:prstDash val="solid"/>
              <a:miter lim="400000"/>
            </a:ln>
          </a:insideV>
        </a:tcBdr>
        <a:fill>
          <a:solidFill>
            <a:srgbClr val="798089"/>
          </a:solidFill>
        </a:fill>
      </a:tcStyle>
    </a:firstRow>
  </a:tblStyle>
  <a:tblStyle styleId="{2708684C-4D16-4618-839F-0558EEFCDFE6}" styleName="">
    <a:tblBg/>
    <a:wholeTbl>
      <a:tcTxStyle b="off" i="off">
        <a:font>
          <a:latin typeface="Helvetica Neue"/>
          <a:ea typeface="Helvetica Neue"/>
          <a:cs typeface="Helvetica Neue"/>
        </a:font>
        <a:srgbClr val="000000"/>
      </a:tcTxStyle>
      <a:tcStyle>
        <a:tcBdr>
          <a:left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left>
          <a:right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right>
          <a:top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top>
          <a:bottom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bottom>
          <a:insideH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insideH>
          <a:insideV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insideV>
        </a:tcBdr>
        <a:fill>
          <a:noFill/>
        </a:fill>
      </a:tcStyle>
    </a:wholeTbl>
    <a:band2H>
      <a:tcTxStyle/>
      <a:tcStyle>
        <a:tcBdr/>
        <a:fill>
          <a:solidFill>
            <a:srgbClr val="EDEEEE"/>
          </a:solidFill>
        </a:fill>
      </a:tcStyle>
    </a:band2H>
    <a:firstCol>
      <a:tcTxStyle b="on" i="off">
        <a:font>
          <a:latin typeface="Helvetica Neue"/>
          <a:ea typeface="Helvetica Neue"/>
          <a:cs typeface="Helvetica Neue"/>
        </a:font>
        <a:srgbClr val="000000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solidFill>
                <a:srgbClr val="000000"/>
              </a:solidFill>
              <a:prstDash val="solid"/>
              <a:miter lim="400000"/>
            </a:ln>
          </a:right>
          <a:top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top>
          <a:bottom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bottom>
          <a:insideH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insideH>
          <a:insideV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insideV>
        </a:tcBdr>
        <a:fill>
          <a:noFill/>
        </a:fill>
      </a:tcStyle>
    </a:firstCol>
    <a:lastRow>
      <a:tcTxStyle b="on" i="off">
        <a:font>
          <a:latin typeface="Helvetica Neue"/>
          <a:ea typeface="Helvetica Neue"/>
          <a:cs typeface="Helvetica Neue"/>
        </a:font>
        <a:srgbClr val="000000"/>
      </a:tcTxStyle>
      <a:tcStyle>
        <a:tcBdr>
          <a:left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left>
          <a:right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right>
          <a:top>
            <a:ln w="12700" cap="flat">
              <a:solidFill>
                <a:srgbClr val="000000"/>
              </a:solidFill>
              <a:prstDash val="solid"/>
              <a:miter lim="400000"/>
            </a:ln>
          </a:top>
          <a:bottom>
            <a:ln w="12700" cap="flat">
              <a:noFill/>
              <a:miter lim="400000"/>
            </a:ln>
          </a:bottom>
          <a:insideH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insideH>
          <a:insideV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insideV>
        </a:tcBdr>
        <a:fill>
          <a:noFill/>
        </a:fill>
      </a:tcStyle>
    </a:lastRow>
    <a:firstRow>
      <a:tcTxStyle b="on" i="off">
        <a:font>
          <a:latin typeface="Helvetica Neue"/>
          <a:ea typeface="Helvetica Neue"/>
          <a:cs typeface="Helvetica Neue"/>
        </a:font>
        <a:srgbClr val="000000"/>
      </a:tcTxStyle>
      <a:tcStyle>
        <a:tcBdr>
          <a:left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left>
          <a:right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right>
          <a:top>
            <a:ln w="12700" cap="flat">
              <a:noFill/>
              <a:miter lim="400000"/>
            </a:ln>
          </a:top>
          <a:bottom>
            <a:ln w="12700" cap="flat">
              <a:solidFill>
                <a:srgbClr val="000000"/>
              </a:solidFill>
              <a:prstDash val="solid"/>
              <a:miter lim="400000"/>
            </a:ln>
          </a:bottom>
          <a:insideH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insideH>
          <a:insideV>
            <a:ln w="12700" cap="flat">
              <a:solidFill>
                <a:srgbClr val="000000"/>
              </a:solidFill>
              <a:custDash>
                <a:ds d="200000" sp="200000"/>
              </a:custDash>
              <a:miter lim="400000"/>
            </a:ln>
          </a:insideV>
        </a:tcBdr>
        <a:fill>
          <a:noFill/>
        </a:fill>
      </a:tcStyle>
    </a:firstRow>
  </a:tblStyle>
  <a:tblStyle styleId="{5940675A-B579-460E-94D1-54222C63F5DA}" styleName="No Style, Table Grid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tx1"/>
              </a:solidFill>
            </a:ln>
          </a:left>
          <a:right>
            <a:ln w="12700" cmpd="sng">
              <a:solidFill>
                <a:schemeClr val="tx1"/>
              </a:solidFill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 w="12700" cmpd="sng">
              <a:solidFill>
                <a:schemeClr val="tx1"/>
              </a:solidFill>
            </a:ln>
          </a:insideH>
          <a:insideV>
            <a:ln w="12700" cmpd="sng">
              <a:solidFill>
                <a:schemeClr val="tx1"/>
              </a:solidFill>
            </a:ln>
          </a:insideV>
        </a:tcBdr>
        <a:fill>
          <a:noFill/>
        </a:fill>
      </a:tcStyle>
    </a:wholeTbl>
  </a:tblStyle>
  <a:tblStyle styleId="{3C2FFA5D-87B4-456A-9821-1D502468CF0F}" styleName="Themed Style 1 - Accent 1">
    <a:tblBg>
      <a:fillRef idx="2">
        <a:schemeClr val="accent1"/>
      </a:fillRef>
      <a:effectRef idx="1">
        <a:schemeClr val="accent1"/>
      </a:effectRef>
    </a:tblBg>
    <a:wholeTbl>
      <a:tcTxStyle>
        <a:fontRef idx="minor">
          <a:scrgbClr r="0" g="0" b="0"/>
        </a:fontRef>
        <a:schemeClr val="dk1"/>
      </a:tcTxStyle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  <a:insideH>
            <a:lnRef idx="1">
              <a:schemeClr val="accent1"/>
            </a:lnRef>
          </a:insideH>
          <a:insideV>
            <a:lnRef idx="1">
              <a:schemeClr val="accent1"/>
            </a:lnRef>
          </a:insideV>
        </a:tcBdr>
        <a:fill>
          <a:noFill/>
        </a:fill>
      </a:tcStyle>
    </a:wholeTbl>
    <a:band1H>
      <a:tcStyle>
        <a:tcBdr/>
        <a:fill>
          <a:solidFill>
            <a:schemeClr val="accent1">
              <a:alpha val="40000"/>
            </a:schemeClr>
          </a:solidFill>
        </a:fill>
      </a:tcStyle>
    </a:band1H>
    <a:band2H>
      <a:tcStyle>
        <a:tcBdr/>
      </a:tcStyle>
    </a:band2H>
    <a:band1V>
      <a:tcStyle>
        <a:tcBdr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</a:tcBdr>
        <a:fill>
          <a:solidFill>
            <a:schemeClr val="accent1">
              <a:alpha val="40000"/>
            </a:schemeClr>
          </a:solidFill>
        </a:fill>
      </a:tcStyle>
    </a:band1V>
    <a:band2V>
      <a:tcStyle>
        <a:tcBdr/>
      </a:tcStyle>
    </a:band2V>
    <a:lastCol>
      <a:tcTxStyle b="on"/>
      <a:tcStyle>
        <a:tcBdr>
          <a:left>
            <a:lnRef idx="2">
              <a:schemeClr val="accent1"/>
            </a:lnRef>
          </a:left>
          <a:right>
            <a:lnRef idx="1">
              <a:schemeClr val="accent1"/>
            </a:lnRef>
          </a:right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  <a:insideH>
            <a:lnRef idx="1">
              <a:schemeClr val="accent1"/>
            </a:lnRef>
          </a:insideH>
          <a:insideV>
            <a:ln>
              <a:noFill/>
            </a:ln>
          </a:insideV>
        </a:tcBdr>
      </a:tcStyle>
    </a:lastCol>
    <a:firstCol>
      <a:tcTxStyle b="on"/>
      <a:tcStyle>
        <a:tcBdr>
          <a:left>
            <a:lnRef idx="1">
              <a:schemeClr val="accent1"/>
            </a:lnRef>
          </a:left>
          <a:right>
            <a:lnRef idx="2">
              <a:schemeClr val="accent1"/>
            </a:lnRef>
          </a:right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  <a:insideH>
            <a:lnRef idx="1">
              <a:schemeClr val="accent1"/>
            </a:lnRef>
          </a:insideH>
          <a:insideV>
            <a:ln>
              <a:noFill/>
            </a:ln>
          </a:insideV>
        </a:tcBdr>
      </a:tcStyle>
    </a:firstCol>
    <a:lastRow>
      <a:tcTxStyle b="on"/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  <a:top>
            <a:lnRef idx="2">
              <a:schemeClr val="accent1"/>
            </a:lnRef>
          </a:top>
          <a:bottom>
            <a:lnRef idx="2">
              <a:schemeClr val="accen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  <a:top>
            <a:lnRef idx="1">
              <a:schemeClr val="accent1"/>
            </a:lnRef>
          </a:top>
          <a:bottom>
            <a:lnRef idx="2">
              <a:schemeClr val="l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1"/>
          </a:solidFill>
        </a:fill>
      </a:tcStyle>
    </a:firstRow>
  </a:tblStyle>
  <a:tblStyle styleId="{284E427A-3D55-4303-BF80-6455036E1DE7}" styleName="Themed Style 1 - Accent 2">
    <a:tblBg>
      <a:fillRef idx="2">
        <a:schemeClr val="accent2"/>
      </a:fillRef>
      <a:effectRef idx="1">
        <a:schemeClr val="accent2"/>
      </a:effectRef>
    </a:tblBg>
    <a:wholeTbl>
      <a:tcTxStyle>
        <a:fontRef idx="minor">
          <a:scrgbClr r="0" g="0" b="0"/>
        </a:fontRef>
        <a:schemeClr val="dk1"/>
      </a:tcTxStyle>
      <a:tcStyle>
        <a:tcBdr>
          <a:left>
            <a:lnRef idx="1">
              <a:schemeClr val="accent2"/>
            </a:lnRef>
          </a:left>
          <a:right>
            <a:lnRef idx="1">
              <a:schemeClr val="accent2"/>
            </a:lnRef>
          </a:right>
          <a:top>
            <a:lnRef idx="1">
              <a:schemeClr val="accent2"/>
            </a:lnRef>
          </a:top>
          <a:bottom>
            <a:lnRef idx="1">
              <a:schemeClr val="accent2"/>
            </a:lnRef>
          </a:bottom>
          <a:insideH>
            <a:lnRef idx="1">
              <a:schemeClr val="accent2"/>
            </a:lnRef>
          </a:insideH>
          <a:insideV>
            <a:lnRef idx="1">
              <a:schemeClr val="accent2"/>
            </a:lnRef>
          </a:insideV>
        </a:tcBdr>
        <a:fill>
          <a:noFill/>
        </a:fill>
      </a:tcStyle>
    </a:wholeTbl>
    <a:band1H>
      <a:tcStyle>
        <a:tcBdr/>
        <a:fill>
          <a:solidFill>
            <a:schemeClr val="accent2">
              <a:alpha val="40000"/>
            </a:schemeClr>
          </a:solidFill>
        </a:fill>
      </a:tcStyle>
    </a:band1H>
    <a:band2H>
      <a:tcStyle>
        <a:tcBdr/>
      </a:tcStyle>
    </a:band2H>
    <a:band1V>
      <a:tcStyle>
        <a:tcBdr>
          <a:top>
            <a:lnRef idx="1">
              <a:schemeClr val="accent2"/>
            </a:lnRef>
          </a:top>
          <a:bottom>
            <a:lnRef idx="1">
              <a:schemeClr val="accent2"/>
            </a:lnRef>
          </a:bottom>
        </a:tcBdr>
        <a:fill>
          <a:solidFill>
            <a:schemeClr val="accent2">
              <a:alpha val="40000"/>
            </a:schemeClr>
          </a:solidFill>
        </a:fill>
      </a:tcStyle>
    </a:band1V>
    <a:band2V>
      <a:tcStyle>
        <a:tcBdr/>
      </a:tcStyle>
    </a:band2V>
    <a:lastCol>
      <a:tcTxStyle b="on"/>
      <a:tcStyle>
        <a:tcBdr>
          <a:left>
            <a:lnRef idx="2">
              <a:schemeClr val="accent2"/>
            </a:lnRef>
          </a:left>
          <a:right>
            <a:lnRef idx="1">
              <a:schemeClr val="accent2"/>
            </a:lnRef>
          </a:right>
          <a:top>
            <a:lnRef idx="1">
              <a:schemeClr val="accent2"/>
            </a:lnRef>
          </a:top>
          <a:bottom>
            <a:lnRef idx="1">
              <a:schemeClr val="accent2"/>
            </a:lnRef>
          </a:bottom>
          <a:insideH>
            <a:lnRef idx="1">
              <a:schemeClr val="accent2"/>
            </a:lnRef>
          </a:insideH>
          <a:insideV>
            <a:ln>
              <a:noFill/>
            </a:ln>
          </a:insideV>
        </a:tcBdr>
      </a:tcStyle>
    </a:lastCol>
    <a:firstCol>
      <a:tcTxStyle b="on"/>
      <a:tcStyle>
        <a:tcBdr>
          <a:left>
            <a:lnRef idx="1">
              <a:schemeClr val="accent2"/>
            </a:lnRef>
          </a:left>
          <a:right>
            <a:lnRef idx="2">
              <a:schemeClr val="accent2"/>
            </a:lnRef>
          </a:right>
          <a:top>
            <a:lnRef idx="1">
              <a:schemeClr val="accent2"/>
            </a:lnRef>
          </a:top>
          <a:bottom>
            <a:lnRef idx="1">
              <a:schemeClr val="accent2"/>
            </a:lnRef>
          </a:bottom>
          <a:insideH>
            <a:lnRef idx="1">
              <a:schemeClr val="accent2"/>
            </a:lnRef>
          </a:insideH>
          <a:insideV>
            <a:ln>
              <a:noFill/>
            </a:ln>
          </a:insideV>
        </a:tcBdr>
      </a:tcStyle>
    </a:firstCol>
    <a:lastRow>
      <a:tcTxStyle b="on"/>
      <a:tcStyle>
        <a:tcBdr>
          <a:left>
            <a:lnRef idx="1">
              <a:schemeClr val="accent2"/>
            </a:lnRef>
          </a:left>
          <a:right>
            <a:lnRef idx="1">
              <a:schemeClr val="accent2"/>
            </a:lnRef>
          </a:right>
          <a:top>
            <a:lnRef idx="2">
              <a:schemeClr val="accent2"/>
            </a:lnRef>
          </a:top>
          <a:bottom>
            <a:lnRef idx="2">
              <a:schemeClr val="accent2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>
          <a:left>
            <a:lnRef idx="1">
              <a:schemeClr val="accent2"/>
            </a:lnRef>
          </a:left>
          <a:right>
            <a:lnRef idx="1">
              <a:schemeClr val="accent2"/>
            </a:lnRef>
          </a:right>
          <a:top>
            <a:lnRef idx="1">
              <a:schemeClr val="accent2"/>
            </a:lnRef>
          </a:top>
          <a:bottom>
            <a:lnRef idx="2">
              <a:schemeClr val="l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2"/>
          </a:solidFill>
        </a:fill>
      </a:tcStyle>
    </a:firstRow>
  </a:tblStyle>
  <a:tblStyle styleId="{69C7853C-536D-4A76-A0AE-DD22124D55A5}" styleName="Themed Style 1 - Accent 3">
    <a:tblBg>
      <a:fillRef idx="2">
        <a:schemeClr val="accent3"/>
      </a:fillRef>
      <a:effectRef idx="1">
        <a:schemeClr val="accent3"/>
      </a:effectRef>
    </a:tblBg>
    <a:wholeTbl>
      <a:tcTxStyle>
        <a:fontRef idx="minor">
          <a:scrgbClr r="0" g="0" b="0"/>
        </a:fontRef>
        <a:schemeClr val="dk1"/>
      </a:tcTxStyle>
      <a:tcStyle>
        <a:tcBdr>
          <a:left>
            <a:lnRef idx="1">
              <a:schemeClr val="accent3"/>
            </a:lnRef>
          </a:left>
          <a:right>
            <a:lnRef idx="1">
              <a:schemeClr val="accent3"/>
            </a:lnRef>
          </a:right>
          <a:top>
            <a:lnRef idx="1">
              <a:schemeClr val="accent3"/>
            </a:lnRef>
          </a:top>
          <a:bottom>
            <a:lnRef idx="1">
              <a:schemeClr val="accent3"/>
            </a:lnRef>
          </a:bottom>
          <a:insideH>
            <a:lnRef idx="1">
              <a:schemeClr val="accent3"/>
            </a:lnRef>
          </a:insideH>
          <a:insideV>
            <a:lnRef idx="1">
              <a:schemeClr val="accent3"/>
            </a:lnRef>
          </a:insideV>
        </a:tcBdr>
        <a:fill>
          <a:noFill/>
        </a:fill>
      </a:tcStyle>
    </a:wholeTbl>
    <a:band1H>
      <a:tcStyle>
        <a:tcBdr/>
        <a:fill>
          <a:solidFill>
            <a:schemeClr val="accent3">
              <a:alpha val="40000"/>
            </a:schemeClr>
          </a:solidFill>
        </a:fill>
      </a:tcStyle>
    </a:band1H>
    <a:band2H>
      <a:tcStyle>
        <a:tcBdr/>
      </a:tcStyle>
    </a:band2H>
    <a:band1V>
      <a:tcStyle>
        <a:tcBdr>
          <a:top>
            <a:lnRef idx="1">
              <a:schemeClr val="accent3"/>
            </a:lnRef>
          </a:top>
          <a:bottom>
            <a:lnRef idx="1">
              <a:schemeClr val="accent3"/>
            </a:lnRef>
          </a:bottom>
        </a:tcBdr>
        <a:fill>
          <a:solidFill>
            <a:schemeClr val="accent3">
              <a:alpha val="40000"/>
            </a:schemeClr>
          </a:solidFill>
        </a:fill>
      </a:tcStyle>
    </a:band1V>
    <a:band2V>
      <a:tcStyle>
        <a:tcBdr/>
      </a:tcStyle>
    </a:band2V>
    <a:lastCol>
      <a:tcTxStyle b="on"/>
      <a:tcStyle>
        <a:tcBdr>
          <a:left>
            <a:lnRef idx="2">
              <a:schemeClr val="accent3"/>
            </a:lnRef>
          </a:left>
          <a:right>
            <a:lnRef idx="1">
              <a:schemeClr val="accent3"/>
            </a:lnRef>
          </a:right>
          <a:top>
            <a:lnRef idx="1">
              <a:schemeClr val="accent3"/>
            </a:lnRef>
          </a:top>
          <a:bottom>
            <a:lnRef idx="1">
              <a:schemeClr val="accent3"/>
            </a:lnRef>
          </a:bottom>
          <a:insideH>
            <a:lnRef idx="1">
              <a:schemeClr val="accent3"/>
            </a:lnRef>
          </a:insideH>
          <a:insideV>
            <a:ln>
              <a:noFill/>
            </a:ln>
          </a:insideV>
        </a:tcBdr>
      </a:tcStyle>
    </a:lastCol>
    <a:firstCol>
      <a:tcTxStyle b="on"/>
      <a:tcStyle>
        <a:tcBdr>
          <a:left>
            <a:lnRef idx="1">
              <a:schemeClr val="accent3"/>
            </a:lnRef>
          </a:left>
          <a:right>
            <a:lnRef idx="2">
              <a:schemeClr val="accent3"/>
            </a:lnRef>
          </a:right>
          <a:top>
            <a:lnRef idx="1">
              <a:schemeClr val="accent3"/>
            </a:lnRef>
          </a:top>
          <a:bottom>
            <a:lnRef idx="1">
              <a:schemeClr val="accent3"/>
            </a:lnRef>
          </a:bottom>
          <a:insideH>
            <a:lnRef idx="1">
              <a:schemeClr val="accent3"/>
            </a:lnRef>
          </a:insideH>
          <a:insideV>
            <a:ln>
              <a:noFill/>
            </a:ln>
          </a:insideV>
        </a:tcBdr>
      </a:tcStyle>
    </a:firstCol>
    <a:lastRow>
      <a:tcTxStyle b="on"/>
      <a:tcStyle>
        <a:tcBdr>
          <a:left>
            <a:lnRef idx="1">
              <a:schemeClr val="accent3"/>
            </a:lnRef>
          </a:left>
          <a:right>
            <a:lnRef idx="1">
              <a:schemeClr val="accent3"/>
            </a:lnRef>
          </a:right>
          <a:top>
            <a:lnRef idx="2">
              <a:schemeClr val="accent3"/>
            </a:lnRef>
          </a:top>
          <a:bottom>
            <a:lnRef idx="2">
              <a:schemeClr val="accent3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>
          <a:left>
            <a:lnRef idx="1">
              <a:schemeClr val="accent3"/>
            </a:lnRef>
          </a:left>
          <a:right>
            <a:lnRef idx="1">
              <a:schemeClr val="accent3"/>
            </a:lnRef>
          </a:right>
          <a:top>
            <a:lnRef idx="1">
              <a:schemeClr val="accent3"/>
            </a:lnRef>
          </a:top>
          <a:bottom>
            <a:lnRef idx="2">
              <a:schemeClr val="l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3"/>
          </a:solidFill>
        </a:fill>
      </a:tcStyle>
    </a:firstRow>
  </a:tblStyle>
  <a:tblStyle styleId="{9D7B26C5-4107-4FEC-AEDC-1716B250A1EF}" styleName="Light Style 1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tx1">
              <a:alpha val="2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tx1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12700" cmpd="sng">
              <a:solidFill>
                <a:schemeClr val="tx1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12700" cmpd="sng">
              <a:solidFill>
                <a:schemeClr val="tx1"/>
              </a:solidFill>
            </a:ln>
          </a:bottom>
        </a:tcBdr>
        <a:fill>
          <a:noFill/>
        </a:fill>
      </a:tcStyle>
    </a:firstRow>
  </a:tblStyle>
  <a:tblStyle styleId="{3B4B98B0-60AC-42C2-AFA5-B58CD77FA1E5}" styleName="Light Style 1 - Accent 1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12700" cmpd="sng">
              <a:solidFill>
                <a:schemeClr val="accent1"/>
              </a:solidFill>
            </a:ln>
          </a:top>
          <a:bottom>
            <a:ln w="12700" cmpd="sng">
              <a:solidFill>
                <a:schemeClr val="accent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1">
              <a:alpha val="2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12700" cmpd="sng">
              <a:solidFill>
                <a:schemeClr val="accent1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12700" cmpd="sng">
              <a:solidFill>
                <a:schemeClr val="accent1"/>
              </a:solidFill>
            </a:ln>
          </a:bottom>
        </a:tcBdr>
        <a:fill>
          <a:noFill/>
        </a:fill>
      </a:tcStyle>
    </a:firstRow>
  </a:tblStyle>
  <a:tblStyle styleId="{7E9639D4-E3E2-4D34-9284-5A2195B3D0D7}" styleName="Light Style 2">
    <a:wholeTbl>
      <a:tcTxStyle>
        <a:fontRef idx="minor">
          <a:scrgbClr r="0" g="0" b="0"/>
        </a:fontRef>
        <a:schemeClr val="tx1"/>
      </a:tcTxStyle>
      <a:tcStyle>
        <a:tcBdr>
          <a:left>
            <a:lnRef idx="1">
              <a:schemeClr val="tx1"/>
            </a:lnRef>
          </a:left>
          <a:right>
            <a:lnRef idx="1">
              <a:schemeClr val="tx1"/>
            </a:lnRef>
          </a:right>
          <a:top>
            <a:lnRef idx="1">
              <a:schemeClr val="tx1"/>
            </a:lnRef>
          </a:top>
          <a:bottom>
            <a:lnRef idx="1">
              <a:schemeClr val="tx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>
          <a:top>
            <a:lnRef idx="1">
              <a:schemeClr val="tx1"/>
            </a:lnRef>
          </a:top>
          <a:bottom>
            <a:lnRef idx="1">
              <a:schemeClr val="tx1"/>
            </a:lnRef>
          </a:bottom>
        </a:tcBdr>
      </a:tcStyle>
    </a:band1H>
    <a:band1V>
      <a:tcStyle>
        <a:tcBdr>
          <a:left>
            <a:lnRef idx="1">
              <a:schemeClr val="tx1"/>
            </a:lnRef>
          </a:left>
          <a:right>
            <a:lnRef idx="1">
              <a:schemeClr val="tx1"/>
            </a:lnRef>
          </a:right>
        </a:tcBdr>
      </a:tcStyle>
    </a:band1V>
    <a:band2V>
      <a:tcStyle>
        <a:tcBdr>
          <a:left>
            <a:lnRef idx="1">
              <a:schemeClr val="tx1"/>
            </a:lnRef>
          </a:left>
          <a:right>
            <a:lnRef idx="1">
              <a:schemeClr val="tx1"/>
            </a:lnRef>
          </a:right>
        </a:tcBdr>
      </a:tcStyle>
    </a:band2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tx1"/>
              </a:solidFill>
            </a:ln>
          </a:top>
        </a:tcBdr>
      </a:tcStyle>
    </a:lastRow>
    <a:firstRow>
      <a:tcTxStyle b="on">
        <a:fontRef idx="minor">
          <a:scrgbClr r="0" g="0" b="0"/>
        </a:fontRef>
        <a:schemeClr val="bg1"/>
      </a:tcTxStyle>
      <a:tcStyle>
        <a:tcBdr/>
        <a:fillRef idx="1">
          <a:schemeClr val="tx1"/>
        </a:fillRef>
      </a:tcStyle>
    </a:firstRow>
  </a:tblStyle>
  <a:tblStyle styleId="{69012ECD-51FC-41F1-AA8D-1B2483CD663E}" styleName="Light Style 2 - Accent 1">
    <a:wholeTbl>
      <a:tcTxStyle>
        <a:fontRef idx="minor">
          <a:scrgbClr r="0" g="0" b="0"/>
        </a:fontRef>
        <a:schemeClr val="tx1"/>
      </a:tcTxStyle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</a:tcBdr>
      </a:tcStyle>
    </a:band1H>
    <a:band1V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</a:tcBdr>
      </a:tcStyle>
    </a:band1V>
    <a:band2V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</a:tcBdr>
      </a:tcStyle>
    </a:band2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1"/>
              </a:solidFill>
            </a:ln>
          </a:top>
        </a:tcBdr>
      </a:tcStyle>
    </a:lastRow>
    <a:firstRow>
      <a:tcTxStyle b="on">
        <a:fontRef idx="minor">
          <a:scrgbClr r="0" g="0" b="0"/>
        </a:fontRef>
        <a:schemeClr val="bg1"/>
      </a:tcTxStyle>
      <a:tcStyle>
        <a:tcBdr/>
        <a:fillRef idx="1">
          <a:schemeClr val="accent1"/>
        </a:fillRef>
      </a:tcStyle>
    </a:firstRow>
  </a:tblStyle>
  <a:tblStyle styleId="{72833802-FEF1-4C79-8D5D-14CF1EAF98D9}" styleName="Light Style 2 - Accent 2">
    <a:wholeTbl>
      <a:tcTxStyle>
        <a:fontRef idx="minor">
          <a:scrgbClr r="0" g="0" b="0"/>
        </a:fontRef>
        <a:schemeClr val="tx1"/>
      </a:tcTxStyle>
      <a:tcStyle>
        <a:tcBdr>
          <a:left>
            <a:lnRef idx="1">
              <a:schemeClr val="accent2"/>
            </a:lnRef>
          </a:left>
          <a:right>
            <a:lnRef idx="1">
              <a:schemeClr val="accent2"/>
            </a:lnRef>
          </a:right>
          <a:top>
            <a:lnRef idx="1">
              <a:schemeClr val="accent2"/>
            </a:lnRef>
          </a:top>
          <a:bottom>
            <a:lnRef idx="1">
              <a:schemeClr val="accent2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>
          <a:top>
            <a:lnRef idx="1">
              <a:schemeClr val="accent2"/>
            </a:lnRef>
          </a:top>
          <a:bottom>
            <a:lnRef idx="1">
              <a:schemeClr val="accent2"/>
            </a:lnRef>
          </a:bottom>
        </a:tcBdr>
      </a:tcStyle>
    </a:band1H>
    <a:band1V>
      <a:tcStyle>
        <a:tcBdr>
          <a:left>
            <a:lnRef idx="1">
              <a:schemeClr val="accent2"/>
            </a:lnRef>
          </a:left>
          <a:right>
            <a:lnRef idx="1">
              <a:schemeClr val="accent2"/>
            </a:lnRef>
          </a:right>
        </a:tcBdr>
      </a:tcStyle>
    </a:band1V>
    <a:band2V>
      <a:tcStyle>
        <a:tcBdr>
          <a:left>
            <a:lnRef idx="1">
              <a:schemeClr val="accent2"/>
            </a:lnRef>
          </a:left>
          <a:right>
            <a:lnRef idx="1">
              <a:schemeClr val="accent2"/>
            </a:lnRef>
          </a:right>
        </a:tcBdr>
      </a:tcStyle>
    </a:band2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2"/>
              </a:solidFill>
            </a:ln>
          </a:top>
        </a:tcBdr>
      </a:tcStyle>
    </a:lastRow>
    <a:firstRow>
      <a:tcTxStyle b="on">
        <a:fontRef idx="minor">
          <a:scrgbClr r="0" g="0" b="0"/>
        </a:fontRef>
        <a:schemeClr val="bg1"/>
      </a:tcTxStyle>
      <a:tcStyle>
        <a:tcBdr/>
        <a:fillRef idx="1">
          <a:schemeClr val="accent2"/>
        </a:fillRef>
      </a:tcStyle>
    </a:firstRow>
  </a:tblStyle>
  <a:tblStyle styleId="{912C8C85-51F0-491E-9774-3900AFEF0FD7}" styleName="Light Style 2 - Accent 6">
    <a:wholeTbl>
      <a:tcTxStyle>
        <a:fontRef idx="minor">
          <a:scrgbClr r="0" g="0" b="0"/>
        </a:fontRef>
        <a:schemeClr val="tx1"/>
      </a:tcTxStyle>
      <a:tcStyle>
        <a:tcBdr>
          <a:left>
            <a:lnRef idx="1">
              <a:schemeClr val="accent6"/>
            </a:lnRef>
          </a:left>
          <a:right>
            <a:lnRef idx="1">
              <a:schemeClr val="accent6"/>
            </a:lnRef>
          </a:right>
          <a:top>
            <a:lnRef idx="1">
              <a:schemeClr val="accent6"/>
            </a:lnRef>
          </a:top>
          <a:bottom>
            <a:lnRef idx="1">
              <a:schemeClr val="accent6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>
          <a:top>
            <a:lnRef idx="1">
              <a:schemeClr val="accent6"/>
            </a:lnRef>
          </a:top>
          <a:bottom>
            <a:lnRef idx="1">
              <a:schemeClr val="accent6"/>
            </a:lnRef>
          </a:bottom>
        </a:tcBdr>
      </a:tcStyle>
    </a:band1H>
    <a:band1V>
      <a:tcStyle>
        <a:tcBdr>
          <a:left>
            <a:lnRef idx="1">
              <a:schemeClr val="accent6"/>
            </a:lnRef>
          </a:left>
          <a:right>
            <a:lnRef idx="1">
              <a:schemeClr val="accent6"/>
            </a:lnRef>
          </a:right>
        </a:tcBdr>
      </a:tcStyle>
    </a:band1V>
    <a:band2V>
      <a:tcStyle>
        <a:tcBdr>
          <a:left>
            <a:lnRef idx="1">
              <a:schemeClr val="accent6"/>
            </a:lnRef>
          </a:left>
          <a:right>
            <a:lnRef idx="1">
              <a:schemeClr val="accent6"/>
            </a:lnRef>
          </a:right>
        </a:tcBdr>
      </a:tcStyle>
    </a:band2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6"/>
              </a:solidFill>
            </a:ln>
          </a:top>
        </a:tcBdr>
      </a:tcStyle>
    </a:lastRow>
    <a:firstRow>
      <a:tcTxStyle b="on">
        <a:fontRef idx="minor">
          <a:scrgbClr r="0" g="0" b="0"/>
        </a:fontRef>
        <a:schemeClr val="bg1"/>
      </a:tcTxStyle>
      <a:tcStyle>
        <a:tcBdr/>
        <a:fillRef idx="1">
          <a:schemeClr val="accent6"/>
        </a:fillRef>
      </a:tcStyle>
    </a:firstRow>
  </a:tblStyle>
  <a:tblStyle styleId="{616DA210-FB5B-4158-B5E0-FEB733F419BA}" styleName="Light Style 3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tx1"/>
              </a:solidFill>
            </a:ln>
          </a:left>
          <a:right>
            <a:ln w="12700" cmpd="sng">
              <a:solidFill>
                <a:schemeClr val="tx1"/>
              </a:solidFill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 w="12700" cmpd="sng">
              <a:solidFill>
                <a:schemeClr val="tx1"/>
              </a:solidFill>
            </a:ln>
          </a:insideH>
          <a:insideV>
            <a:ln w="12700" cmpd="sng">
              <a:solidFill>
                <a:schemeClr val="tx1"/>
              </a:solidFill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tx1">
              <a:alpha val="20000"/>
            </a:schemeClr>
          </a:solidFill>
        </a:fill>
      </a:tcStyle>
    </a:band1H>
    <a:band1V>
      <a:tcStyle>
        <a:tcBdr/>
        <a:fill>
          <a:solidFill>
            <a:schemeClr val="tx1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tx1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25400" cmpd="sng">
              <a:solidFill>
                <a:schemeClr val="tx1"/>
              </a:solidFill>
            </a:ln>
          </a:bottom>
        </a:tcBdr>
        <a:fill>
          <a:noFill/>
        </a:fill>
      </a:tcStyle>
    </a:firstRow>
  </a:tblStyle>
  <a:tblStyle styleId="{D7AC3CCA-C797-4891-BE02-D94E43425B78}" styleName="Medium Style 4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dk1"/>
              </a:solidFill>
            </a:ln>
          </a:left>
          <a:right>
            <a:ln w="12700" cmpd="sng">
              <a:solidFill>
                <a:schemeClr val="dk1"/>
              </a:solidFill>
            </a:ln>
          </a:right>
          <a:top>
            <a:ln w="12700" cmpd="sng">
              <a:solidFill>
                <a:schemeClr val="dk1"/>
              </a:solidFill>
            </a:ln>
          </a:top>
          <a:bottom>
            <a:ln w="12700" cmpd="sng">
              <a:solidFill>
                <a:schemeClr val="dk1"/>
              </a:solidFill>
            </a:ln>
          </a:bottom>
          <a:insideH>
            <a:ln w="12700" cmpd="sng">
              <a:solidFill>
                <a:schemeClr val="dk1"/>
              </a:solidFill>
            </a:ln>
          </a:insideH>
          <a:insideV>
            <a:ln w="12700" cmpd="sng">
              <a:solidFill>
                <a:schemeClr val="dk1"/>
              </a:solidFill>
            </a:ln>
          </a:insideV>
        </a:tcBdr>
        <a:fill>
          <a:solidFill>
            <a:schemeClr val="dk1">
              <a:tint val="20000"/>
            </a:schemeClr>
          </a:solidFill>
        </a:fill>
      </a:tcStyle>
    </a:wholeTbl>
    <a:band1H>
      <a:tcStyle>
        <a:tcBdr/>
        <a:fill>
          <a:solidFill>
            <a:schemeClr val="dk1">
              <a:tint val="40000"/>
            </a:schemeClr>
          </a:solidFill>
        </a:fill>
      </a:tcStyle>
    </a:band1H>
    <a:band1V>
      <a:tcStyle>
        <a:tcBdr/>
        <a:fill>
          <a:solidFill>
            <a:schemeClr val="dk1">
              <a:tint val="4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25400" cmpd="sng">
              <a:solidFill>
                <a:schemeClr val="dk1"/>
              </a:solidFill>
            </a:ln>
          </a:top>
        </a:tcBdr>
        <a:fill>
          <a:solidFill>
            <a:schemeClr val="dk1">
              <a:tint val="20000"/>
            </a:schemeClr>
          </a:solidFill>
        </a:fill>
      </a:tcStyle>
    </a:lastRow>
    <a:firstRow>
      <a:tcTxStyle b="on"/>
      <a:tcStyle>
        <a:tcBdr/>
        <a:fill>
          <a:solidFill>
            <a:schemeClr val="dk1">
              <a:tint val="20000"/>
            </a:schemeClr>
          </a:solidFill>
        </a:fill>
      </a:tcStyle>
    </a:firstRow>
  </a:tblStyle>
  <a:tblStyle styleId="{5202B0CA-FC54-4496-8BCA-5EF66A818D29}" styleName="Dark Style 2">
    <a:wholeTbl>
      <a:tcTxStyle>
        <a:fontRef idx="minor">
          <a:scrgbClr r="0" g="0" b="0"/>
        </a:fontRef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dk1">
              <a:tint val="20000"/>
            </a:schemeClr>
          </a:solidFill>
        </a:fill>
      </a:tcStyle>
    </a:wholeTbl>
    <a:band1H>
      <a:tcStyle>
        <a:tcBdr/>
        <a:fill>
          <a:solidFill>
            <a:schemeClr val="dk1">
              <a:tint val="40000"/>
            </a:schemeClr>
          </a:solidFill>
        </a:fill>
      </a:tcStyle>
    </a:band1H>
    <a:band1V>
      <a:tcStyle>
        <a:tcBdr/>
        <a:fill>
          <a:solidFill>
            <a:schemeClr val="dk1">
              <a:tint val="4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dk1">
              <a:tint val="20000"/>
            </a:schemeClr>
          </a:solidFill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dk1"/>
          </a:solidFill>
        </a:fill>
      </a:tcStyle>
    </a:firstRow>
  </a:tblStyle>
  <a:tblStyle styleId="{2D5ABB26-0587-4C30-8999-92F81FD0307C}" styleName="No Style, No Grid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7872"/>
    <p:restoredTop sz="61878"/>
  </p:normalViewPr>
  <p:slideViewPr>
    <p:cSldViewPr snapToGrid="0" snapToObjects="1">
      <p:cViewPr varScale="1">
        <p:scale>
          <a:sx n="54" d="100"/>
          <a:sy n="54" d="100"/>
        </p:scale>
        <p:origin x="272" y="352"/>
      </p:cViewPr>
      <p:guideLst/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" d="1"/>
        <a:sy n="1" d="1"/>
      </p:scale>
      <p:origin x="0" y="0"/>
    </p:cViewPr>
  </p:notesTextViewPr>
  <p:sorterViewPr>
    <p:cViewPr>
      <p:scale>
        <a:sx n="80" d="100"/>
        <a:sy n="80" d="100"/>
      </p:scale>
      <p:origin x="0" y="0"/>
    </p:cViewPr>
  </p:sorterViewPr>
  <p:notesViewPr>
    <p:cSldViewPr snapToGrid="0" snapToObjects="1">
      <p:cViewPr varScale="1">
        <p:scale>
          <a:sx n="103" d="100"/>
          <a:sy n="103" d="100"/>
        </p:scale>
        <p:origin x="3832" y="176"/>
      </p:cViewPr>
      <p:guideLst/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presProps" Target="presProps.xml"/><Relationship Id="rId5" Type="http://schemas.openxmlformats.org/officeDocument/2006/relationships/slide" Target="slides/slide4.xml"/><Relationship Id="rId10" Type="http://schemas.openxmlformats.org/officeDocument/2006/relationships/notesMaster" Target="notesMasters/notesMaster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ableStyles" Target="tableStyle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2" name="Shape 612"/>
          <p:cNvSpPr>
            <a:spLocks noGrp="1" noRot="1" noChangeAspect="1"/>
          </p:cNvSpPr>
          <p:nvPr>
            <p:ph type="sldImg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613" name="Shape 613"/>
          <p:cNvSpPr>
            <a:spLocks noGrp="1"/>
          </p:cNvSpPr>
          <p:nvPr>
            <p:ph type="body" sz="quarter" idx="1"/>
          </p:nvPr>
        </p:nvSpPr>
        <p:spPr>
          <a:xfrm>
            <a:off x="914400" y="4343400"/>
            <a:ext cx="5029200" cy="411480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defTabSz="457200" latinLnBrk="0">
      <a:lnSpc>
        <a:spcPct val="117999"/>
      </a:lnSpc>
      <a:defRPr sz="2200">
        <a:latin typeface="Helvetica Neue"/>
        <a:ea typeface="Helvetica Neue"/>
        <a:cs typeface="Helvetica Neue"/>
        <a:sym typeface="Helvetica Neue"/>
      </a:defRPr>
    </a:lvl1pPr>
    <a:lvl2pPr indent="228600" defTabSz="457200" latinLnBrk="0">
      <a:lnSpc>
        <a:spcPct val="117999"/>
      </a:lnSpc>
      <a:defRPr sz="2200">
        <a:latin typeface="Helvetica Neue"/>
        <a:ea typeface="Helvetica Neue"/>
        <a:cs typeface="Helvetica Neue"/>
        <a:sym typeface="Helvetica Neue"/>
      </a:defRPr>
    </a:lvl2pPr>
    <a:lvl3pPr indent="457200" defTabSz="457200" latinLnBrk="0">
      <a:lnSpc>
        <a:spcPct val="117999"/>
      </a:lnSpc>
      <a:defRPr sz="2200">
        <a:latin typeface="Helvetica Neue"/>
        <a:ea typeface="Helvetica Neue"/>
        <a:cs typeface="Helvetica Neue"/>
        <a:sym typeface="Helvetica Neue"/>
      </a:defRPr>
    </a:lvl3pPr>
    <a:lvl4pPr indent="685800" defTabSz="457200" latinLnBrk="0">
      <a:lnSpc>
        <a:spcPct val="117999"/>
      </a:lnSpc>
      <a:defRPr sz="2200">
        <a:latin typeface="Helvetica Neue"/>
        <a:ea typeface="Helvetica Neue"/>
        <a:cs typeface="Helvetica Neue"/>
        <a:sym typeface="Helvetica Neue"/>
      </a:defRPr>
    </a:lvl4pPr>
    <a:lvl5pPr indent="914400" defTabSz="457200" latinLnBrk="0">
      <a:lnSpc>
        <a:spcPct val="117999"/>
      </a:lnSpc>
      <a:defRPr sz="2200">
        <a:latin typeface="Helvetica Neue"/>
        <a:ea typeface="Helvetica Neue"/>
        <a:cs typeface="Helvetica Neue"/>
        <a:sym typeface="Helvetica Neue"/>
      </a:defRPr>
    </a:lvl5pPr>
    <a:lvl6pPr indent="1143000" defTabSz="457200" latinLnBrk="0">
      <a:lnSpc>
        <a:spcPct val="117999"/>
      </a:lnSpc>
      <a:defRPr sz="2200">
        <a:latin typeface="Helvetica Neue"/>
        <a:ea typeface="Helvetica Neue"/>
        <a:cs typeface="Helvetica Neue"/>
        <a:sym typeface="Helvetica Neue"/>
      </a:defRPr>
    </a:lvl6pPr>
    <a:lvl7pPr indent="1371600" defTabSz="457200" latinLnBrk="0">
      <a:lnSpc>
        <a:spcPct val="117999"/>
      </a:lnSpc>
      <a:defRPr sz="2200">
        <a:latin typeface="Helvetica Neue"/>
        <a:ea typeface="Helvetica Neue"/>
        <a:cs typeface="Helvetica Neue"/>
        <a:sym typeface="Helvetica Neue"/>
      </a:defRPr>
    </a:lvl7pPr>
    <a:lvl8pPr indent="1600200" defTabSz="457200" latinLnBrk="0">
      <a:lnSpc>
        <a:spcPct val="117999"/>
      </a:lnSpc>
      <a:defRPr sz="2200">
        <a:latin typeface="Helvetica Neue"/>
        <a:ea typeface="Helvetica Neue"/>
        <a:cs typeface="Helvetica Neue"/>
        <a:sym typeface="Helvetica Neue"/>
      </a:defRPr>
    </a:lvl8pPr>
    <a:lvl9pPr indent="1828800" defTabSz="457200" latinLnBrk="0">
      <a:lnSpc>
        <a:spcPct val="117999"/>
      </a:lnSpc>
      <a:defRPr sz="2200">
        <a:latin typeface="Helvetica Neue"/>
        <a:ea typeface="Helvetica Neue"/>
        <a:cs typeface="Helvetica Neue"/>
        <a:sym typeface="Helvetica Neue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487003430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211560976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389179282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50153528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277212472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259627518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803837123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314553283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image" Target="../media/image9.pn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3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3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3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3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3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3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3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Voorblad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NIKHEF_PATROON2.png" descr="NIKHEF_PATROON2.png">
            <a:extLst>
              <a:ext uri="{FF2B5EF4-FFF2-40B4-BE49-F238E27FC236}">
                <a16:creationId xmlns:a16="http://schemas.microsoft.com/office/drawing/2014/main" id="{559CFCE5-1058-6440-AE8C-50ACE9412138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10522478" y="451111"/>
            <a:ext cx="25224451" cy="14239353"/>
          </a:xfrm>
          <a:prstGeom prst="rect">
            <a:avLst/>
          </a:prstGeom>
          <a:ln w="12700">
            <a:miter lim="400000"/>
          </a:ln>
        </p:spPr>
      </p:pic>
      <p:sp>
        <p:nvSpPr>
          <p:cNvPr id="11" name="Vorm">
            <a:extLst>
              <a:ext uri="{FF2B5EF4-FFF2-40B4-BE49-F238E27FC236}">
                <a16:creationId xmlns:a16="http://schemas.microsoft.com/office/drawing/2014/main" id="{BAC67337-8AC0-C14F-A460-33C8E6FC0296}"/>
              </a:ext>
            </a:extLst>
          </p:cNvPr>
          <p:cNvSpPr/>
          <p:nvPr userDrawn="1"/>
        </p:nvSpPr>
        <p:spPr>
          <a:xfrm>
            <a:off x="19365813" y="2844"/>
            <a:ext cx="5111850" cy="13710312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21600" y="0"/>
                </a:moveTo>
                <a:lnTo>
                  <a:pt x="0" y="0"/>
                </a:lnTo>
                <a:lnTo>
                  <a:pt x="21113" y="21600"/>
                </a:lnTo>
                <a:lnTo>
                  <a:pt x="21600" y="21600"/>
                </a:lnTo>
                <a:lnTo>
                  <a:pt x="21600" y="0"/>
                </a:lnTo>
                <a:close/>
              </a:path>
            </a:pathLst>
          </a:cu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12" name="Driehoek">
            <a:extLst>
              <a:ext uri="{FF2B5EF4-FFF2-40B4-BE49-F238E27FC236}">
                <a16:creationId xmlns:a16="http://schemas.microsoft.com/office/drawing/2014/main" id="{D94CC9BE-E0E2-DD44-99EA-8079FEA30B0A}"/>
              </a:ext>
            </a:extLst>
          </p:cNvPr>
          <p:cNvSpPr/>
          <p:nvPr userDrawn="1"/>
        </p:nvSpPr>
        <p:spPr>
          <a:xfrm>
            <a:off x="-2183" y="2844"/>
            <a:ext cx="19367997" cy="7050661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19" name="Titeltekst"/>
          <p:cNvSpPr txBox="1">
            <a:spLocks noGrp="1"/>
          </p:cNvSpPr>
          <p:nvPr>
            <p:ph type="title"/>
          </p:nvPr>
        </p:nvSpPr>
        <p:spPr>
          <a:xfrm>
            <a:off x="635000" y="8365090"/>
            <a:ext cx="13963650" cy="4714852"/>
          </a:xfrm>
          <a:prstGeom prst="rect">
            <a:avLst/>
          </a:prstGeom>
        </p:spPr>
        <p:txBody>
          <a:bodyPr anchor="b"/>
          <a:lstStyle>
            <a:lvl1pPr>
              <a:defRPr sz="9000" cap="all">
                <a:solidFill>
                  <a:schemeClr val="tx1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dirty="0"/>
          </a:p>
        </p:txBody>
      </p:sp>
      <p:sp>
        <p:nvSpPr>
          <p:cNvPr id="20" name="Tekst"/>
          <p:cNvSpPr txBox="1">
            <a:spLocks noGrp="1"/>
          </p:cNvSpPr>
          <p:nvPr>
            <p:ph type="body" sz="quarter" idx="13"/>
          </p:nvPr>
        </p:nvSpPr>
        <p:spPr>
          <a:xfrm>
            <a:off x="15383933" y="7245151"/>
            <a:ext cx="6514970" cy="5820525"/>
          </a:xfrm>
          <a:prstGeom prst="rect">
            <a:avLst/>
          </a:prstGeom>
        </p:spPr>
        <p:txBody>
          <a:bodyPr anchor="b"/>
          <a:lstStyle>
            <a:lvl1pPr>
              <a:defRPr>
                <a:solidFill>
                  <a:schemeClr val="accent3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21" name="subtitel"/>
          <p:cNvSpPr txBox="1">
            <a:spLocks noGrp="1"/>
          </p:cNvSpPr>
          <p:nvPr>
            <p:ph type="body" sz="quarter" idx="14"/>
          </p:nvPr>
        </p:nvSpPr>
        <p:spPr>
          <a:xfrm>
            <a:off x="635000" y="7241955"/>
            <a:ext cx="13963649" cy="934684"/>
          </a:xfrm>
          <a:prstGeom prst="rect">
            <a:avLst/>
          </a:prstGeom>
        </p:spPr>
        <p:txBody>
          <a:bodyPr/>
          <a:lstStyle>
            <a:lvl1pPr>
              <a:defRPr cap="all">
                <a:solidFill>
                  <a:schemeClr val="accent3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pic>
        <p:nvPicPr>
          <p:cNvPr id="22" name="NIKHEF_LOGO_groot.png" descr="NIKHEF_LOGO_groot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35000" y="635000"/>
            <a:ext cx="5080000" cy="1995597"/>
          </a:xfrm>
          <a:prstGeom prst="rect">
            <a:avLst/>
          </a:prstGeom>
          <a:ln w="12700">
            <a:miter lim="400000"/>
          </a:ln>
        </p:spPr>
      </p:pic>
    </p:spTree>
    <p:extLst>
      <p:ext uri="{BB962C8B-B14F-4D97-AF65-F5344CB8AC3E}">
        <p14:creationId xmlns:p14="http://schemas.microsoft.com/office/powerpoint/2010/main" val="5064753"/>
      </p:ext>
    </p:extLst>
  </p:cSld>
  <p:clrMapOvr>
    <a:masterClrMapping/>
  </p:clrMapOvr>
  <p:transition spd="med"/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Voorblad3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Driehoek">
            <a:extLst>
              <a:ext uri="{FF2B5EF4-FFF2-40B4-BE49-F238E27FC236}">
                <a16:creationId xmlns:a16="http://schemas.microsoft.com/office/drawing/2014/main" id="{D94CC9BE-E0E2-DD44-99EA-8079FEA30B0A}"/>
              </a:ext>
            </a:extLst>
          </p:cNvPr>
          <p:cNvSpPr/>
          <p:nvPr userDrawn="1"/>
        </p:nvSpPr>
        <p:spPr>
          <a:xfrm>
            <a:off x="-2183" y="2844"/>
            <a:ext cx="19367997" cy="7050661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19" name="Titeltekst"/>
          <p:cNvSpPr txBox="1">
            <a:spLocks noGrp="1"/>
          </p:cNvSpPr>
          <p:nvPr>
            <p:ph type="title"/>
          </p:nvPr>
        </p:nvSpPr>
        <p:spPr>
          <a:xfrm>
            <a:off x="635000" y="8365090"/>
            <a:ext cx="13963650" cy="4714852"/>
          </a:xfrm>
          <a:prstGeom prst="rect">
            <a:avLst/>
          </a:prstGeom>
        </p:spPr>
        <p:txBody>
          <a:bodyPr anchor="b"/>
          <a:lstStyle>
            <a:lvl1pPr>
              <a:defRPr sz="9000" cap="all">
                <a:solidFill>
                  <a:schemeClr val="tx2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dirty="0"/>
          </a:p>
        </p:txBody>
      </p:sp>
      <p:sp>
        <p:nvSpPr>
          <p:cNvPr id="21" name="subtitel"/>
          <p:cNvSpPr txBox="1">
            <a:spLocks noGrp="1"/>
          </p:cNvSpPr>
          <p:nvPr>
            <p:ph type="body" sz="quarter" idx="14"/>
          </p:nvPr>
        </p:nvSpPr>
        <p:spPr>
          <a:xfrm>
            <a:off x="635000" y="7241955"/>
            <a:ext cx="13963649" cy="934684"/>
          </a:xfrm>
          <a:prstGeom prst="rect">
            <a:avLst/>
          </a:prstGeom>
        </p:spPr>
        <p:txBody>
          <a:bodyPr/>
          <a:lstStyle>
            <a:lvl1pPr>
              <a:defRPr cap="all">
                <a:solidFill>
                  <a:schemeClr val="tx1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pic>
        <p:nvPicPr>
          <p:cNvPr id="22" name="NIKHEF_LOGO_groot.png" descr="NIKHEF_LOGO_groot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35000" y="635000"/>
            <a:ext cx="5080000" cy="1995597"/>
          </a:xfrm>
          <a:prstGeom prst="rect">
            <a:avLst/>
          </a:prstGeom>
          <a:ln w="12700">
            <a:miter lim="400000"/>
          </a:ln>
        </p:spPr>
      </p:pic>
      <p:sp>
        <p:nvSpPr>
          <p:cNvPr id="3" name="Tijdelijke aanduiding voor afbeelding 2">
            <a:extLst>
              <a:ext uri="{FF2B5EF4-FFF2-40B4-BE49-F238E27FC236}">
                <a16:creationId xmlns:a16="http://schemas.microsoft.com/office/drawing/2014/main" id="{6FF3F697-74A7-814C-A92A-9DAF02A44E92}"/>
              </a:ext>
            </a:extLst>
          </p:cNvPr>
          <p:cNvSpPr>
            <a:spLocks noGrp="1"/>
          </p:cNvSpPr>
          <p:nvPr>
            <p:ph type="pic" sz="quarter" idx="15"/>
          </p:nvPr>
        </p:nvSpPr>
        <p:spPr>
          <a:xfrm>
            <a:off x="11920538" y="0"/>
            <a:ext cx="12463462" cy="13732328"/>
          </a:xfrm>
          <a:custGeom>
            <a:avLst/>
            <a:gdLst>
              <a:gd name="connsiteX0" fmla="*/ 0 w 12463462"/>
              <a:gd name="connsiteY0" fmla="*/ 0 h 13716000"/>
              <a:gd name="connsiteX1" fmla="*/ 12463462 w 12463462"/>
              <a:gd name="connsiteY1" fmla="*/ 0 h 13716000"/>
              <a:gd name="connsiteX2" fmla="*/ 12463462 w 12463462"/>
              <a:gd name="connsiteY2" fmla="*/ 13716000 h 13716000"/>
              <a:gd name="connsiteX3" fmla="*/ 0 w 12463462"/>
              <a:gd name="connsiteY3" fmla="*/ 13716000 h 13716000"/>
              <a:gd name="connsiteX4" fmla="*/ 0 w 12463462"/>
              <a:gd name="connsiteY4" fmla="*/ 0 h 13716000"/>
              <a:gd name="connsiteX0" fmla="*/ 0 w 12463462"/>
              <a:gd name="connsiteY0" fmla="*/ 0 h 13732328"/>
              <a:gd name="connsiteX1" fmla="*/ 12463462 w 12463462"/>
              <a:gd name="connsiteY1" fmla="*/ 0 h 13732328"/>
              <a:gd name="connsiteX2" fmla="*/ 12463462 w 12463462"/>
              <a:gd name="connsiteY2" fmla="*/ 13716000 h 13732328"/>
              <a:gd name="connsiteX3" fmla="*/ 4980215 w 12463462"/>
              <a:gd name="connsiteY3" fmla="*/ 13732328 h 13732328"/>
              <a:gd name="connsiteX4" fmla="*/ 0 w 12463462"/>
              <a:gd name="connsiteY4" fmla="*/ 0 h 1373232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12463462" h="13732328">
                <a:moveTo>
                  <a:pt x="0" y="0"/>
                </a:moveTo>
                <a:lnTo>
                  <a:pt x="12463462" y="0"/>
                </a:lnTo>
                <a:lnTo>
                  <a:pt x="12463462" y="13716000"/>
                </a:lnTo>
                <a:lnTo>
                  <a:pt x="4980215" y="13732328"/>
                </a:lnTo>
                <a:lnTo>
                  <a:pt x="0" y="0"/>
                </a:lnTo>
                <a:close/>
              </a:path>
            </a:pathLst>
          </a:cu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/>
          <a:lstStyle/>
          <a:p>
            <a:r>
              <a:rPr lang="en-US"/>
              <a:t>Click icon to add picture</a:t>
            </a:r>
            <a:endParaRPr lang="nl-NL"/>
          </a:p>
        </p:txBody>
      </p:sp>
    </p:spTree>
    <p:extLst>
      <p:ext uri="{BB962C8B-B14F-4D97-AF65-F5344CB8AC3E}">
        <p14:creationId xmlns:p14="http://schemas.microsoft.com/office/powerpoint/2010/main" val="796611460"/>
      </p:ext>
    </p:extLst>
  </p:cSld>
  <p:clrMapOvr>
    <a:masterClrMapping/>
  </p:clrMapOvr>
  <p:transition spd="med"/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Voorblad4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NIKHEF_PATROON3.png" descr="NIKHEF_PATROON3.png">
            <a:extLst>
              <a:ext uri="{FF2B5EF4-FFF2-40B4-BE49-F238E27FC236}">
                <a16:creationId xmlns:a16="http://schemas.microsoft.com/office/drawing/2014/main" id="{117B1C4A-E71D-C149-A599-6C54348A35B5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9429930" y="-8301785"/>
            <a:ext cx="15092134" cy="23439080"/>
          </a:xfrm>
          <a:prstGeom prst="rect">
            <a:avLst/>
          </a:prstGeom>
          <a:ln w="12700">
            <a:miter lim="400000"/>
          </a:ln>
        </p:spPr>
      </p:pic>
      <p:sp>
        <p:nvSpPr>
          <p:cNvPr id="7" name="Vorm">
            <a:extLst>
              <a:ext uri="{FF2B5EF4-FFF2-40B4-BE49-F238E27FC236}">
                <a16:creationId xmlns:a16="http://schemas.microsoft.com/office/drawing/2014/main" id="{96100131-228D-D34D-9A53-6D440D784316}"/>
              </a:ext>
            </a:extLst>
          </p:cNvPr>
          <p:cNvSpPr/>
          <p:nvPr userDrawn="1"/>
        </p:nvSpPr>
        <p:spPr>
          <a:xfrm rot="10800000">
            <a:off x="-107047" y="2844"/>
            <a:ext cx="17066309" cy="13710312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21600" y="0"/>
                </a:moveTo>
                <a:lnTo>
                  <a:pt x="0" y="0"/>
                </a:lnTo>
                <a:lnTo>
                  <a:pt x="6324" y="21600"/>
                </a:lnTo>
                <a:lnTo>
                  <a:pt x="21600" y="21600"/>
                </a:lnTo>
                <a:lnTo>
                  <a:pt x="21600" y="0"/>
                </a:lnTo>
                <a:close/>
              </a:path>
            </a:pathLst>
          </a:cu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8" name="Tekst">
            <a:extLst>
              <a:ext uri="{FF2B5EF4-FFF2-40B4-BE49-F238E27FC236}">
                <a16:creationId xmlns:a16="http://schemas.microsoft.com/office/drawing/2014/main" id="{BDDDFCA9-F825-5B4E-AE28-D51CB58FFAB5}"/>
              </a:ext>
            </a:extLst>
          </p:cNvPr>
          <p:cNvSpPr txBox="1">
            <a:spLocks noGrp="1"/>
          </p:cNvSpPr>
          <p:nvPr>
            <p:ph type="body" sz="quarter" idx="13"/>
          </p:nvPr>
        </p:nvSpPr>
        <p:spPr>
          <a:xfrm>
            <a:off x="17528911" y="7245151"/>
            <a:ext cx="6217908" cy="5820525"/>
          </a:xfrm>
          <a:prstGeom prst="rect">
            <a:avLst/>
          </a:prstGeom>
        </p:spPr>
        <p:txBody>
          <a:bodyPr anchor="b"/>
          <a:lstStyle>
            <a:lvl1pPr>
              <a:defRPr>
                <a:solidFill>
                  <a:srgbClr val="702677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9" name="Titeltekst"/>
          <p:cNvSpPr txBox="1">
            <a:spLocks noGrp="1"/>
          </p:cNvSpPr>
          <p:nvPr>
            <p:ph type="title"/>
          </p:nvPr>
        </p:nvSpPr>
        <p:spPr>
          <a:xfrm>
            <a:off x="635000" y="8365090"/>
            <a:ext cx="13963650" cy="4714852"/>
          </a:xfrm>
          <a:prstGeom prst="rect">
            <a:avLst/>
          </a:prstGeom>
        </p:spPr>
        <p:txBody>
          <a:bodyPr anchor="b"/>
          <a:lstStyle>
            <a:lvl1pPr>
              <a:defRPr sz="9000" cap="all">
                <a:solidFill>
                  <a:srgbClr val="FFFFFF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dirty="0"/>
          </a:p>
        </p:txBody>
      </p:sp>
      <p:sp>
        <p:nvSpPr>
          <p:cNvPr id="21" name="subtitel"/>
          <p:cNvSpPr txBox="1">
            <a:spLocks noGrp="1"/>
          </p:cNvSpPr>
          <p:nvPr>
            <p:ph type="body" sz="quarter" idx="14"/>
          </p:nvPr>
        </p:nvSpPr>
        <p:spPr>
          <a:xfrm>
            <a:off x="635000" y="7241955"/>
            <a:ext cx="13963649" cy="934684"/>
          </a:xfrm>
          <a:prstGeom prst="rect">
            <a:avLst/>
          </a:prstGeom>
        </p:spPr>
        <p:txBody>
          <a:bodyPr/>
          <a:lstStyle>
            <a:lvl1pPr>
              <a:defRPr cap="all">
                <a:solidFill>
                  <a:srgbClr val="FFFFFF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pic>
        <p:nvPicPr>
          <p:cNvPr id="22" name="NIKHEF_LOGO_groot.png" descr="NIKHEF_LOGO_groot.pn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35000" y="635000"/>
            <a:ext cx="5080000" cy="1995597"/>
          </a:xfrm>
          <a:prstGeom prst="rect">
            <a:avLst/>
          </a:prstGeom>
          <a:ln w="12700">
            <a:miter lim="400000"/>
          </a:ln>
        </p:spPr>
      </p:pic>
    </p:spTree>
    <p:extLst>
      <p:ext uri="{BB962C8B-B14F-4D97-AF65-F5344CB8AC3E}">
        <p14:creationId xmlns:p14="http://schemas.microsoft.com/office/powerpoint/2010/main" val="81970073"/>
      </p:ext>
    </p:extLst>
  </p:cSld>
  <p:clrMapOvr>
    <a:masterClrMapping/>
  </p:clrMapOvr>
  <p:transition spd="med"/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Voorblad5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Rechthoek">
            <a:extLst>
              <a:ext uri="{FF2B5EF4-FFF2-40B4-BE49-F238E27FC236}">
                <a16:creationId xmlns:a16="http://schemas.microsoft.com/office/drawing/2014/main" id="{CF5EDDB9-7A86-D04C-9401-98EF4D0D7E67}"/>
              </a:ext>
            </a:extLst>
          </p:cNvPr>
          <p:cNvSpPr/>
          <p:nvPr userDrawn="1"/>
        </p:nvSpPr>
        <p:spPr>
          <a:xfrm>
            <a:off x="0" y="0"/>
            <a:ext cx="24384000" cy="13716000"/>
          </a:xfrm>
          <a:prstGeom prst="rect">
            <a:avLst/>
          </a:prstGeom>
          <a:solidFill>
            <a:srgbClr val="E3D88B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pic>
        <p:nvPicPr>
          <p:cNvPr id="14" name="NIKHEF_PATROON5.png" descr="NIKHEF_PATROON5.png">
            <a:extLst>
              <a:ext uri="{FF2B5EF4-FFF2-40B4-BE49-F238E27FC236}">
                <a16:creationId xmlns:a16="http://schemas.microsoft.com/office/drawing/2014/main" id="{10B15CBC-C311-4E4C-B35B-5B9ACCE31AE1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-43945" y="-3369403"/>
            <a:ext cx="25747976" cy="17845617"/>
          </a:xfrm>
          <a:prstGeom prst="rect">
            <a:avLst/>
          </a:prstGeom>
          <a:ln w="12700">
            <a:miter lim="400000"/>
          </a:ln>
        </p:spPr>
      </p:pic>
      <p:sp>
        <p:nvSpPr>
          <p:cNvPr id="15" name="Vorm">
            <a:extLst>
              <a:ext uri="{FF2B5EF4-FFF2-40B4-BE49-F238E27FC236}">
                <a16:creationId xmlns:a16="http://schemas.microsoft.com/office/drawing/2014/main" id="{2F26257E-A76C-5E40-B770-327856CFA5B4}"/>
              </a:ext>
            </a:extLst>
          </p:cNvPr>
          <p:cNvSpPr/>
          <p:nvPr userDrawn="1"/>
        </p:nvSpPr>
        <p:spPr>
          <a:xfrm rot="10800000">
            <a:off x="-107047" y="2844"/>
            <a:ext cx="17066309" cy="13710312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21600" y="0"/>
                </a:moveTo>
                <a:lnTo>
                  <a:pt x="0" y="0"/>
                </a:lnTo>
                <a:lnTo>
                  <a:pt x="6324" y="21600"/>
                </a:lnTo>
                <a:lnTo>
                  <a:pt x="21600" y="21600"/>
                </a:lnTo>
                <a:lnTo>
                  <a:pt x="21600" y="0"/>
                </a:lnTo>
                <a:close/>
              </a:path>
            </a:pathLst>
          </a:cu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16" name="Tekst">
            <a:extLst>
              <a:ext uri="{FF2B5EF4-FFF2-40B4-BE49-F238E27FC236}">
                <a16:creationId xmlns:a16="http://schemas.microsoft.com/office/drawing/2014/main" id="{095B19CA-2E01-7341-ABB3-F760D1C40DC7}"/>
              </a:ext>
            </a:extLst>
          </p:cNvPr>
          <p:cNvSpPr txBox="1">
            <a:spLocks noGrp="1"/>
          </p:cNvSpPr>
          <p:nvPr>
            <p:ph type="body" sz="quarter" idx="13"/>
          </p:nvPr>
        </p:nvSpPr>
        <p:spPr>
          <a:xfrm>
            <a:off x="17528911" y="7245151"/>
            <a:ext cx="6217908" cy="5820525"/>
          </a:xfrm>
          <a:prstGeom prst="rect">
            <a:avLst/>
          </a:prstGeom>
        </p:spPr>
        <p:txBody>
          <a:bodyPr anchor="b"/>
          <a:lstStyle>
            <a:lvl1pPr>
              <a:defRPr>
                <a:solidFill>
                  <a:srgbClr val="702677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9" name="Titeltekst"/>
          <p:cNvSpPr txBox="1">
            <a:spLocks noGrp="1"/>
          </p:cNvSpPr>
          <p:nvPr>
            <p:ph type="title"/>
          </p:nvPr>
        </p:nvSpPr>
        <p:spPr>
          <a:xfrm>
            <a:off x="635000" y="8365090"/>
            <a:ext cx="13963650" cy="4714852"/>
          </a:xfrm>
          <a:prstGeom prst="rect">
            <a:avLst/>
          </a:prstGeom>
        </p:spPr>
        <p:txBody>
          <a:bodyPr anchor="b"/>
          <a:lstStyle>
            <a:lvl1pPr>
              <a:defRPr sz="9000" cap="all">
                <a:solidFill>
                  <a:schemeClr val="accent4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dirty="0"/>
          </a:p>
        </p:txBody>
      </p:sp>
      <p:sp>
        <p:nvSpPr>
          <p:cNvPr id="21" name="subtitel"/>
          <p:cNvSpPr txBox="1">
            <a:spLocks noGrp="1"/>
          </p:cNvSpPr>
          <p:nvPr>
            <p:ph type="body" sz="quarter" idx="14"/>
          </p:nvPr>
        </p:nvSpPr>
        <p:spPr>
          <a:xfrm>
            <a:off x="635000" y="7241955"/>
            <a:ext cx="13963649" cy="934684"/>
          </a:xfrm>
          <a:prstGeom prst="rect">
            <a:avLst/>
          </a:prstGeom>
        </p:spPr>
        <p:txBody>
          <a:bodyPr/>
          <a:lstStyle>
            <a:lvl1pPr>
              <a:defRPr cap="all">
                <a:solidFill>
                  <a:schemeClr val="accent4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pic>
        <p:nvPicPr>
          <p:cNvPr id="18" name="NIKHEF_LOGO_groot2.png" descr="NIKHEF_LOGO_groot2.png">
            <a:extLst>
              <a:ext uri="{FF2B5EF4-FFF2-40B4-BE49-F238E27FC236}">
                <a16:creationId xmlns:a16="http://schemas.microsoft.com/office/drawing/2014/main" id="{59A200F2-14CE-0F42-A103-3A81AC649A07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634999" y="635000"/>
            <a:ext cx="5080002" cy="1995597"/>
          </a:xfrm>
          <a:prstGeom prst="rect">
            <a:avLst/>
          </a:prstGeom>
          <a:ln w="12700">
            <a:miter lim="400000"/>
          </a:ln>
        </p:spPr>
      </p:pic>
    </p:spTree>
    <p:extLst>
      <p:ext uri="{BB962C8B-B14F-4D97-AF65-F5344CB8AC3E}">
        <p14:creationId xmlns:p14="http://schemas.microsoft.com/office/powerpoint/2010/main" val="2011216468"/>
      </p:ext>
    </p:extLst>
  </p:cSld>
  <p:clrMapOvr>
    <a:masterClrMapping/>
  </p:clrMapOvr>
  <p:transition spd="med"/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Voorblad6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chthoek">
            <a:extLst>
              <a:ext uri="{FF2B5EF4-FFF2-40B4-BE49-F238E27FC236}">
                <a16:creationId xmlns:a16="http://schemas.microsoft.com/office/drawing/2014/main" id="{239C9850-7907-4B45-AD97-31A4432A1B9C}"/>
              </a:ext>
            </a:extLst>
          </p:cNvPr>
          <p:cNvSpPr/>
          <p:nvPr userDrawn="1"/>
        </p:nvSpPr>
        <p:spPr>
          <a:xfrm>
            <a:off x="0" y="0"/>
            <a:ext cx="24384000" cy="13716000"/>
          </a:xfrm>
          <a:prstGeom prst="rect">
            <a:avLst/>
          </a:prstGeom>
          <a:solidFill>
            <a:srgbClr val="E3D88B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pic>
        <p:nvPicPr>
          <p:cNvPr id="10" name="NIKHEF_PATROON6.png" descr="NIKHEF_PATROON6.png">
            <a:extLst>
              <a:ext uri="{FF2B5EF4-FFF2-40B4-BE49-F238E27FC236}">
                <a16:creationId xmlns:a16="http://schemas.microsoft.com/office/drawing/2014/main" id="{97CF3DCA-6A1B-6F45-9EA9-4D7C469FCEC0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7928371" y="-1582402"/>
            <a:ext cx="20523598" cy="17655107"/>
          </a:xfrm>
          <a:prstGeom prst="rect">
            <a:avLst/>
          </a:prstGeom>
          <a:ln w="12700">
            <a:miter lim="400000"/>
          </a:ln>
        </p:spPr>
      </p:pic>
      <p:sp>
        <p:nvSpPr>
          <p:cNvPr id="11" name="Vorm">
            <a:extLst>
              <a:ext uri="{FF2B5EF4-FFF2-40B4-BE49-F238E27FC236}">
                <a16:creationId xmlns:a16="http://schemas.microsoft.com/office/drawing/2014/main" id="{649A8509-C260-3449-8987-DC7F00F54DDA}"/>
              </a:ext>
            </a:extLst>
          </p:cNvPr>
          <p:cNvSpPr/>
          <p:nvPr userDrawn="1"/>
        </p:nvSpPr>
        <p:spPr>
          <a:xfrm rot="10800000">
            <a:off x="-107047" y="2844"/>
            <a:ext cx="17066309" cy="13710312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21600" y="0"/>
                </a:moveTo>
                <a:lnTo>
                  <a:pt x="0" y="0"/>
                </a:lnTo>
                <a:lnTo>
                  <a:pt x="6324" y="21600"/>
                </a:lnTo>
                <a:lnTo>
                  <a:pt x="21600" y="21600"/>
                </a:lnTo>
                <a:lnTo>
                  <a:pt x="21600" y="0"/>
                </a:lnTo>
                <a:close/>
              </a:path>
            </a:pathLst>
          </a:cu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12" name="Tekst">
            <a:extLst>
              <a:ext uri="{FF2B5EF4-FFF2-40B4-BE49-F238E27FC236}">
                <a16:creationId xmlns:a16="http://schemas.microsoft.com/office/drawing/2014/main" id="{1BE53F92-048C-8D4C-9E5F-D05CF7DDA73A}"/>
              </a:ext>
            </a:extLst>
          </p:cNvPr>
          <p:cNvSpPr txBox="1">
            <a:spLocks noGrp="1"/>
          </p:cNvSpPr>
          <p:nvPr>
            <p:ph type="body" sz="quarter" idx="13"/>
          </p:nvPr>
        </p:nvSpPr>
        <p:spPr>
          <a:xfrm>
            <a:off x="17528911" y="7245151"/>
            <a:ext cx="6217908" cy="5820525"/>
          </a:xfrm>
          <a:prstGeom prst="rect">
            <a:avLst/>
          </a:prstGeom>
        </p:spPr>
        <p:txBody>
          <a:bodyPr anchor="b"/>
          <a:lstStyle>
            <a:lvl1pPr>
              <a:defRPr>
                <a:solidFill>
                  <a:srgbClr val="702677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pic>
        <p:nvPicPr>
          <p:cNvPr id="17" name="NIKHEF_LOGO_groot3.png" descr="NIKHEF_LOGO_groot3.png">
            <a:extLst>
              <a:ext uri="{FF2B5EF4-FFF2-40B4-BE49-F238E27FC236}">
                <a16:creationId xmlns:a16="http://schemas.microsoft.com/office/drawing/2014/main" id="{6DF12E6D-91A2-994D-A848-DF0527EFDCA6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634999" y="635000"/>
            <a:ext cx="5080002" cy="1995597"/>
          </a:xfrm>
          <a:prstGeom prst="rect">
            <a:avLst/>
          </a:prstGeom>
          <a:ln w="12700">
            <a:miter lim="400000"/>
          </a:ln>
        </p:spPr>
      </p:pic>
      <p:sp>
        <p:nvSpPr>
          <p:cNvPr id="19" name="Titeltekst"/>
          <p:cNvSpPr txBox="1">
            <a:spLocks noGrp="1"/>
          </p:cNvSpPr>
          <p:nvPr>
            <p:ph type="title"/>
          </p:nvPr>
        </p:nvSpPr>
        <p:spPr>
          <a:xfrm>
            <a:off x="635000" y="8365090"/>
            <a:ext cx="13963650" cy="4714852"/>
          </a:xfrm>
          <a:prstGeom prst="rect">
            <a:avLst/>
          </a:prstGeom>
        </p:spPr>
        <p:txBody>
          <a:bodyPr anchor="b"/>
          <a:lstStyle>
            <a:lvl1pPr>
              <a:defRPr sz="9000" cap="all">
                <a:solidFill>
                  <a:schemeClr val="tx2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dirty="0"/>
          </a:p>
        </p:txBody>
      </p:sp>
      <p:sp>
        <p:nvSpPr>
          <p:cNvPr id="21" name="subtitel"/>
          <p:cNvSpPr txBox="1">
            <a:spLocks noGrp="1"/>
          </p:cNvSpPr>
          <p:nvPr>
            <p:ph type="body" sz="quarter" idx="14"/>
          </p:nvPr>
        </p:nvSpPr>
        <p:spPr>
          <a:xfrm>
            <a:off x="635000" y="7241955"/>
            <a:ext cx="13963649" cy="934684"/>
          </a:xfrm>
          <a:prstGeom prst="rect">
            <a:avLst/>
          </a:prstGeom>
        </p:spPr>
        <p:txBody>
          <a:bodyPr/>
          <a:lstStyle>
            <a:lvl1pPr>
              <a:defRPr cap="all">
                <a:solidFill>
                  <a:schemeClr val="tx2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548380876"/>
      </p:ext>
    </p:extLst>
  </p:cSld>
  <p:clrMapOvr>
    <a:masterClrMapping/>
  </p:clrMapOvr>
  <p:transition spd="med"/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Voorblad7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Rechthoek">
            <a:extLst>
              <a:ext uri="{FF2B5EF4-FFF2-40B4-BE49-F238E27FC236}">
                <a16:creationId xmlns:a16="http://schemas.microsoft.com/office/drawing/2014/main" id="{66B06EEB-A8A3-C74C-B2A7-DE87A2591532}"/>
              </a:ext>
            </a:extLst>
          </p:cNvPr>
          <p:cNvSpPr/>
          <p:nvPr userDrawn="1"/>
        </p:nvSpPr>
        <p:spPr>
          <a:xfrm>
            <a:off x="0" y="0"/>
            <a:ext cx="24384000" cy="13716000"/>
          </a:xfrm>
          <a:prstGeom prst="rect">
            <a:avLst/>
          </a:pr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pic>
        <p:nvPicPr>
          <p:cNvPr id="14" name="NIKHEF_LOGO_groot.png" descr="NIKHEF_LOGO_groot.png">
            <a:extLst>
              <a:ext uri="{FF2B5EF4-FFF2-40B4-BE49-F238E27FC236}">
                <a16:creationId xmlns:a16="http://schemas.microsoft.com/office/drawing/2014/main" id="{4BABC599-16C3-D848-945E-83310672BBD0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635000" y="635000"/>
            <a:ext cx="5080000" cy="1995597"/>
          </a:xfrm>
          <a:prstGeom prst="rect">
            <a:avLst/>
          </a:prstGeom>
          <a:ln w="12700">
            <a:miter lim="400000"/>
          </a:ln>
        </p:spPr>
      </p:pic>
      <p:pic>
        <p:nvPicPr>
          <p:cNvPr id="15" name="NIKHEF_PATROON4.png" descr="NIKHEF_PATROON4.png">
            <a:extLst>
              <a:ext uri="{FF2B5EF4-FFF2-40B4-BE49-F238E27FC236}">
                <a16:creationId xmlns:a16="http://schemas.microsoft.com/office/drawing/2014/main" id="{0244C0F4-74F7-2048-8F1E-AC8C7695EDE8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4510684" y="-266700"/>
            <a:ext cx="21915832" cy="14147800"/>
          </a:xfrm>
          <a:prstGeom prst="rect">
            <a:avLst/>
          </a:prstGeom>
          <a:ln w="12700">
            <a:miter lim="400000"/>
          </a:ln>
        </p:spPr>
      </p:pic>
      <p:sp>
        <p:nvSpPr>
          <p:cNvPr id="12" name="Tekst">
            <a:extLst>
              <a:ext uri="{FF2B5EF4-FFF2-40B4-BE49-F238E27FC236}">
                <a16:creationId xmlns:a16="http://schemas.microsoft.com/office/drawing/2014/main" id="{1BE53F92-048C-8D4C-9E5F-D05CF7DDA73A}"/>
              </a:ext>
            </a:extLst>
          </p:cNvPr>
          <p:cNvSpPr txBox="1">
            <a:spLocks noGrp="1"/>
          </p:cNvSpPr>
          <p:nvPr>
            <p:ph type="body" sz="quarter" idx="13"/>
          </p:nvPr>
        </p:nvSpPr>
        <p:spPr>
          <a:xfrm>
            <a:off x="17528911" y="7245151"/>
            <a:ext cx="6217908" cy="5820525"/>
          </a:xfrm>
          <a:prstGeom prst="rect">
            <a:avLst/>
          </a:prstGeom>
        </p:spPr>
        <p:txBody>
          <a:bodyPr anchor="b"/>
          <a:lstStyle>
            <a:lvl1pPr>
              <a:defRPr>
                <a:solidFill>
                  <a:srgbClr val="702677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9" name="Titeltekst"/>
          <p:cNvSpPr txBox="1">
            <a:spLocks noGrp="1"/>
          </p:cNvSpPr>
          <p:nvPr>
            <p:ph type="title"/>
          </p:nvPr>
        </p:nvSpPr>
        <p:spPr>
          <a:xfrm>
            <a:off x="635000" y="8365090"/>
            <a:ext cx="13963650" cy="4714852"/>
          </a:xfrm>
          <a:prstGeom prst="rect">
            <a:avLst/>
          </a:prstGeom>
        </p:spPr>
        <p:txBody>
          <a:bodyPr anchor="b"/>
          <a:lstStyle>
            <a:lvl1pPr>
              <a:defRPr sz="9000" cap="all">
                <a:solidFill>
                  <a:srgbClr val="FFFFFF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dirty="0"/>
          </a:p>
        </p:txBody>
      </p:sp>
      <p:sp>
        <p:nvSpPr>
          <p:cNvPr id="21" name="subtitel"/>
          <p:cNvSpPr txBox="1">
            <a:spLocks noGrp="1"/>
          </p:cNvSpPr>
          <p:nvPr>
            <p:ph type="body" sz="quarter" idx="14"/>
          </p:nvPr>
        </p:nvSpPr>
        <p:spPr>
          <a:xfrm>
            <a:off x="635000" y="7241955"/>
            <a:ext cx="13963649" cy="934684"/>
          </a:xfrm>
          <a:prstGeom prst="rect">
            <a:avLst/>
          </a:prstGeom>
        </p:spPr>
        <p:txBody>
          <a:bodyPr/>
          <a:lstStyle>
            <a:lvl1pPr>
              <a:defRPr cap="all">
                <a:solidFill>
                  <a:srgbClr val="FFFFFF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1654751141"/>
      </p:ext>
    </p:extLst>
  </p:cSld>
  <p:clrMapOvr>
    <a:masterClrMapping/>
  </p:clrMapOvr>
  <p:transition spd="med"/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[A2] Beeld +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4" name="Afbeelding"/>
          <p:cNvSpPr>
            <a:spLocks noGrp="1"/>
          </p:cNvSpPr>
          <p:nvPr>
            <p:ph type="pic" sz="half" idx="13"/>
          </p:nvPr>
        </p:nvSpPr>
        <p:spPr>
          <a:xfrm>
            <a:off x="635000" y="3429000"/>
            <a:ext cx="11178051" cy="8128000"/>
          </a:xfrm>
          <a:prstGeom prst="rect">
            <a:avLst/>
          </a:prstGeom>
        </p:spPr>
        <p:txBody>
          <a:bodyPr lIns="91439" tIns="45719" rIns="91439" bIns="45719"/>
          <a:lstStyle/>
          <a:p>
            <a:r>
              <a:rPr lang="en-US"/>
              <a:t>Click icon to add picture</a:t>
            </a:r>
            <a:endParaRPr/>
          </a:p>
        </p:txBody>
      </p:sp>
      <p:sp>
        <p:nvSpPr>
          <p:cNvPr id="155" name="Hoofdtekst"/>
          <p:cNvSpPr txBox="1">
            <a:spLocks noGrp="1"/>
          </p:cNvSpPr>
          <p:nvPr>
            <p:ph type="body" sz="half" idx="14" hasCustomPrompt="1"/>
          </p:nvPr>
        </p:nvSpPr>
        <p:spPr>
          <a:xfrm>
            <a:off x="12573000" y="3429000"/>
            <a:ext cx="11181358" cy="8146543"/>
          </a:xfrm>
          <a:prstGeom prst="rect">
            <a:avLst/>
          </a:prstGeom>
        </p:spPr>
        <p:txBody>
          <a:bodyPr/>
          <a:lstStyle>
            <a:lvl1pPr>
              <a:defRPr sz="5500"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sp>
        <p:nvSpPr>
          <p:cNvPr id="157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7" name="Tijdelijke aanduiding voor voettekst 9">
            <a:extLst>
              <a:ext uri="{FF2B5EF4-FFF2-40B4-BE49-F238E27FC236}">
                <a16:creationId xmlns:a16="http://schemas.microsoft.com/office/drawing/2014/main" id="{36FE51DB-416D-704C-AB67-C8CFF8005D29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654299" y="12286189"/>
            <a:ext cx="17553941" cy="133561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30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/>
              <a:t>Presentatie titel</a:t>
            </a:r>
            <a:endParaRPr lang="nl-NL" dirty="0"/>
          </a:p>
        </p:txBody>
      </p:sp>
      <p:sp>
        <p:nvSpPr>
          <p:cNvPr id="8" name="HOOFDTITEL VAN DEZE SLIDE, EVENTUEEL OVER MEERDERE REGELS.">
            <a:extLst>
              <a:ext uri="{FF2B5EF4-FFF2-40B4-BE49-F238E27FC236}">
                <a16:creationId xmlns:a16="http://schemas.microsoft.com/office/drawing/2014/main" id="{12ACE7C3-24DA-554C-BDDF-E97B05F32320}"/>
              </a:ext>
            </a:extLst>
          </p:cNvPr>
          <p:cNvSpPr txBox="1">
            <a:spLocks noGrp="1"/>
          </p:cNvSpPr>
          <p:nvPr>
            <p:ph type="body" sz="quarter" idx="15"/>
          </p:nvPr>
        </p:nvSpPr>
        <p:spPr>
          <a:xfrm>
            <a:off x="635000" y="635000"/>
            <a:ext cx="23114000" cy="1804289"/>
          </a:xfrm>
          <a:prstGeom prst="rect">
            <a:avLst/>
          </a:prstGeom>
        </p:spPr>
        <p:txBody>
          <a:bodyPr>
            <a:spAutoFit/>
          </a:bodyPr>
          <a:lstStyle>
            <a:lvl1pPr>
              <a:defRPr sz="7000" cap="all">
                <a:solidFill>
                  <a:srgbClr val="E6223D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2706442093"/>
      </p:ext>
    </p:extLst>
  </p:cSld>
  <p:clrMapOvr>
    <a:masterClrMapping/>
  </p:clrMapOvr>
  <p:transition spd="med"/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[A3] Tekst +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5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196" name="Hoofdtekst"/>
          <p:cNvSpPr txBox="1">
            <a:spLocks noGrp="1"/>
          </p:cNvSpPr>
          <p:nvPr>
            <p:ph type="body" sz="half" idx="13" hasCustomPrompt="1"/>
          </p:nvPr>
        </p:nvSpPr>
        <p:spPr>
          <a:xfrm>
            <a:off x="635000" y="3429000"/>
            <a:ext cx="11181358" cy="8146543"/>
          </a:xfrm>
          <a:prstGeom prst="rect">
            <a:avLst/>
          </a:prstGeom>
        </p:spPr>
        <p:txBody>
          <a:bodyPr/>
          <a:lstStyle>
            <a:lvl1pPr>
              <a:defRPr sz="5500"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sp>
        <p:nvSpPr>
          <p:cNvPr id="197" name="Hoofdtekst"/>
          <p:cNvSpPr txBox="1">
            <a:spLocks noGrp="1"/>
          </p:cNvSpPr>
          <p:nvPr>
            <p:ph type="body" sz="half" idx="14" hasCustomPrompt="1"/>
          </p:nvPr>
        </p:nvSpPr>
        <p:spPr>
          <a:xfrm>
            <a:off x="12573000" y="3429000"/>
            <a:ext cx="11181358" cy="8146543"/>
          </a:xfrm>
          <a:prstGeom prst="rect">
            <a:avLst/>
          </a:prstGeom>
        </p:spPr>
        <p:txBody>
          <a:bodyPr/>
          <a:lstStyle>
            <a:lvl1pPr>
              <a:defRPr sz="5500"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sp>
        <p:nvSpPr>
          <p:cNvPr id="7" name="Tijdelijke aanduiding voor voettekst 9">
            <a:extLst>
              <a:ext uri="{FF2B5EF4-FFF2-40B4-BE49-F238E27FC236}">
                <a16:creationId xmlns:a16="http://schemas.microsoft.com/office/drawing/2014/main" id="{B83153A6-F6AA-7F44-8E1F-AAB407344FC0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654299" y="12286189"/>
            <a:ext cx="17553941" cy="133561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30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/>
              <a:t>Presentatie titel</a:t>
            </a:r>
            <a:endParaRPr lang="nl-NL" dirty="0"/>
          </a:p>
        </p:txBody>
      </p:sp>
      <p:sp>
        <p:nvSpPr>
          <p:cNvPr id="8" name="HOOFDTITEL VAN DEZE SLIDE, EVENTUEEL OVER MEERDERE REGELS.">
            <a:extLst>
              <a:ext uri="{FF2B5EF4-FFF2-40B4-BE49-F238E27FC236}">
                <a16:creationId xmlns:a16="http://schemas.microsoft.com/office/drawing/2014/main" id="{DC859610-B140-AC4F-91F1-D90108BC3EA2}"/>
              </a:ext>
            </a:extLst>
          </p:cNvPr>
          <p:cNvSpPr txBox="1">
            <a:spLocks noGrp="1"/>
          </p:cNvSpPr>
          <p:nvPr>
            <p:ph type="body" sz="quarter" idx="15"/>
          </p:nvPr>
        </p:nvSpPr>
        <p:spPr>
          <a:xfrm>
            <a:off x="635000" y="635000"/>
            <a:ext cx="23114000" cy="1804289"/>
          </a:xfrm>
          <a:prstGeom prst="rect">
            <a:avLst/>
          </a:prstGeom>
        </p:spPr>
        <p:txBody>
          <a:bodyPr>
            <a:spAutoFit/>
          </a:bodyPr>
          <a:lstStyle>
            <a:lvl1pPr>
              <a:defRPr sz="7000" cap="all">
                <a:solidFill>
                  <a:srgbClr val="E6223D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</p:spTree>
  </p:cSld>
  <p:clrMapOvr>
    <a:masterClrMapping/>
  </p:clrMapOvr>
  <p:transition spd="med"/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[A4] Tekst + Beeld groo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7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6" name="Tijdelijke aanduiding voor voettekst 9">
            <a:extLst>
              <a:ext uri="{FF2B5EF4-FFF2-40B4-BE49-F238E27FC236}">
                <a16:creationId xmlns:a16="http://schemas.microsoft.com/office/drawing/2014/main" id="{D8CA713B-5C09-4E4F-9C38-F857A8727106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654299" y="12286189"/>
            <a:ext cx="17553941" cy="133561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30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/>
              <a:t>Presentatie titel</a:t>
            </a:r>
            <a:endParaRPr lang="nl-NL" dirty="0"/>
          </a:p>
        </p:txBody>
      </p:sp>
      <p:sp>
        <p:nvSpPr>
          <p:cNvPr id="7" name="HOOFDTITEL VAN DEZE SLIDE, EVENTUEEL OVER MEERDERE REGELS.">
            <a:extLst>
              <a:ext uri="{FF2B5EF4-FFF2-40B4-BE49-F238E27FC236}">
                <a16:creationId xmlns:a16="http://schemas.microsoft.com/office/drawing/2014/main" id="{B102C488-C56D-1745-89EB-AEBECD0741F7}"/>
              </a:ext>
            </a:extLst>
          </p:cNvPr>
          <p:cNvSpPr txBox="1">
            <a:spLocks noGrp="1"/>
          </p:cNvSpPr>
          <p:nvPr>
            <p:ph type="body" sz="quarter" idx="13"/>
          </p:nvPr>
        </p:nvSpPr>
        <p:spPr>
          <a:xfrm>
            <a:off x="635000" y="635000"/>
            <a:ext cx="11181358" cy="2007235"/>
          </a:xfrm>
          <a:prstGeom prst="rect">
            <a:avLst/>
          </a:prstGeom>
        </p:spPr>
        <p:txBody>
          <a:bodyPr>
            <a:spAutoFit/>
          </a:bodyPr>
          <a:lstStyle>
            <a:lvl1pPr>
              <a:defRPr sz="5000" cap="all">
                <a:solidFill>
                  <a:srgbClr val="E6223D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8" name="Hoofdtekst">
            <a:extLst>
              <a:ext uri="{FF2B5EF4-FFF2-40B4-BE49-F238E27FC236}">
                <a16:creationId xmlns:a16="http://schemas.microsoft.com/office/drawing/2014/main" id="{C74FE25D-C6A2-C04E-A06E-A3DFC5860968}"/>
              </a:ext>
            </a:extLst>
          </p:cNvPr>
          <p:cNvSpPr txBox="1">
            <a:spLocks noGrp="1"/>
          </p:cNvSpPr>
          <p:nvPr>
            <p:ph type="body" sz="half" idx="14" hasCustomPrompt="1"/>
          </p:nvPr>
        </p:nvSpPr>
        <p:spPr>
          <a:xfrm>
            <a:off x="635000" y="3429000"/>
            <a:ext cx="11181358" cy="8146543"/>
          </a:xfrm>
          <a:prstGeom prst="rect">
            <a:avLst/>
          </a:prstGeom>
        </p:spPr>
        <p:txBody>
          <a:bodyPr/>
          <a:lstStyle>
            <a:lvl1pPr>
              <a:defRPr sz="5500"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sp>
        <p:nvSpPr>
          <p:cNvPr id="9" name="Afbeelding">
            <a:extLst>
              <a:ext uri="{FF2B5EF4-FFF2-40B4-BE49-F238E27FC236}">
                <a16:creationId xmlns:a16="http://schemas.microsoft.com/office/drawing/2014/main" id="{14E92ADA-9A18-D848-96CE-8133951A757C}"/>
              </a:ext>
            </a:extLst>
          </p:cNvPr>
          <p:cNvSpPr>
            <a:spLocks noGrp="1"/>
          </p:cNvSpPr>
          <p:nvPr>
            <p:ph type="pic" idx="15"/>
          </p:nvPr>
        </p:nvSpPr>
        <p:spPr>
          <a:xfrm>
            <a:off x="12573529" y="0"/>
            <a:ext cx="11810471" cy="12192001"/>
          </a:xfrm>
          <a:prstGeom prst="rect">
            <a:avLst/>
          </a:prstGeom>
        </p:spPr>
        <p:txBody>
          <a:bodyPr lIns="91439" tIns="45719" rIns="91439" bIns="45719"/>
          <a:lstStyle/>
          <a:p>
            <a:r>
              <a:rPr lang="en-US"/>
              <a:t>Click icon to add picture</a:t>
            </a:r>
            <a:endParaRPr/>
          </a:p>
        </p:txBody>
      </p:sp>
    </p:spTree>
    <p:extLst>
      <p:ext uri="{BB962C8B-B14F-4D97-AF65-F5344CB8AC3E}">
        <p14:creationId xmlns:p14="http://schemas.microsoft.com/office/powerpoint/2010/main" val="2951669489"/>
      </p:ext>
    </p:extLst>
  </p:cSld>
  <p:clrMapOvr>
    <a:masterClrMapping/>
  </p:clrMapOvr>
  <p:transition spd="med"/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[A5] Bijschrift + Beeld groo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7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279" name="Foto bijschrift"/>
          <p:cNvSpPr txBox="1">
            <a:spLocks noGrp="1"/>
          </p:cNvSpPr>
          <p:nvPr>
            <p:ph type="body" sz="quarter" idx="13"/>
          </p:nvPr>
        </p:nvSpPr>
        <p:spPr>
          <a:xfrm>
            <a:off x="635000" y="647282"/>
            <a:ext cx="5716853" cy="10928261"/>
          </a:xfrm>
          <a:prstGeom prst="rect">
            <a:avLst/>
          </a:prstGeo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280" name="Afbeelding"/>
          <p:cNvSpPr>
            <a:spLocks noGrp="1"/>
          </p:cNvSpPr>
          <p:nvPr>
            <p:ph type="pic" idx="14"/>
          </p:nvPr>
        </p:nvSpPr>
        <p:spPr>
          <a:xfrm>
            <a:off x="7113521" y="0"/>
            <a:ext cx="17270479" cy="12192000"/>
          </a:xfrm>
          <a:prstGeom prst="rect">
            <a:avLst/>
          </a:prstGeom>
        </p:spPr>
        <p:txBody>
          <a:bodyPr lIns="91439" tIns="45719" rIns="91439" bIns="45719"/>
          <a:lstStyle/>
          <a:p>
            <a:r>
              <a:rPr lang="en-US"/>
              <a:t>Click icon to add picture</a:t>
            </a:r>
            <a:endParaRPr/>
          </a:p>
        </p:txBody>
      </p:sp>
      <p:sp>
        <p:nvSpPr>
          <p:cNvPr id="6" name="Tijdelijke aanduiding voor voettekst 9">
            <a:extLst>
              <a:ext uri="{FF2B5EF4-FFF2-40B4-BE49-F238E27FC236}">
                <a16:creationId xmlns:a16="http://schemas.microsoft.com/office/drawing/2014/main" id="{D8CA713B-5C09-4E4F-9C38-F857A8727106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654299" y="12286189"/>
            <a:ext cx="17553941" cy="133561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30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/>
              <a:t>Presentatie titel</a:t>
            </a:r>
            <a:endParaRPr lang="nl-NL" dirty="0"/>
          </a:p>
        </p:txBody>
      </p:sp>
    </p:spTree>
  </p:cSld>
  <p:clrMapOvr>
    <a:masterClrMapping/>
  </p:clrMapOvr>
  <p:transition spd="med"/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[B1] Tekst + Bee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5" name="Rechthoek"/>
          <p:cNvSpPr/>
          <p:nvPr/>
        </p:nvSpPr>
        <p:spPr>
          <a:xfrm>
            <a:off x="0" y="12192000"/>
            <a:ext cx="24384000" cy="1524000"/>
          </a:xfrm>
          <a:prstGeom prst="rect">
            <a:avLst/>
          </a:pr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166" name="Vorm"/>
          <p:cNvSpPr/>
          <p:nvPr/>
        </p:nvSpPr>
        <p:spPr>
          <a:xfrm>
            <a:off x="-1" y="12192000"/>
            <a:ext cx="244917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167" name="Vorm"/>
          <p:cNvSpPr/>
          <p:nvPr/>
        </p:nvSpPr>
        <p:spPr>
          <a:xfrm rot="10800000">
            <a:off x="20555686" y="12192000"/>
            <a:ext cx="382831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8427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pic>
        <p:nvPicPr>
          <p:cNvPr id="168" name="NIKHEF_LOGO.png" descr="NIKHEF_LOGO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1534966" y="12538392"/>
            <a:ext cx="2123754" cy="831216"/>
          </a:xfrm>
          <a:prstGeom prst="rect">
            <a:avLst/>
          </a:prstGeom>
          <a:ln w="12700">
            <a:miter lim="400000"/>
          </a:ln>
        </p:spPr>
      </p:pic>
      <p:sp>
        <p:nvSpPr>
          <p:cNvPr id="172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11" name="Tijdelijke aanduiding voor voettekst 9">
            <a:extLst>
              <a:ext uri="{FF2B5EF4-FFF2-40B4-BE49-F238E27FC236}">
                <a16:creationId xmlns:a16="http://schemas.microsoft.com/office/drawing/2014/main" id="{B5FF2396-8F75-A547-B976-B8AB41D010A4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654299" y="12286189"/>
            <a:ext cx="17553941" cy="133561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30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/>
              <a:t>Presentatie titel</a:t>
            </a:r>
            <a:endParaRPr lang="nl-NL" dirty="0"/>
          </a:p>
        </p:txBody>
      </p:sp>
      <p:sp>
        <p:nvSpPr>
          <p:cNvPr id="13" name="HOOFDTITEL VAN DEZE SLIDE, EVENTUEEL OVER MEERDERE REGELS.">
            <a:extLst>
              <a:ext uri="{FF2B5EF4-FFF2-40B4-BE49-F238E27FC236}">
                <a16:creationId xmlns:a16="http://schemas.microsoft.com/office/drawing/2014/main" id="{16CD789B-2FDE-9E4F-B724-313FCDA4D896}"/>
              </a:ext>
            </a:extLst>
          </p:cNvPr>
          <p:cNvSpPr txBox="1">
            <a:spLocks noGrp="1"/>
          </p:cNvSpPr>
          <p:nvPr>
            <p:ph type="body" sz="quarter" idx="15"/>
          </p:nvPr>
        </p:nvSpPr>
        <p:spPr>
          <a:xfrm>
            <a:off x="635000" y="635000"/>
            <a:ext cx="23114000" cy="1804289"/>
          </a:xfrm>
          <a:prstGeom prst="rect">
            <a:avLst/>
          </a:prstGeom>
        </p:spPr>
        <p:txBody>
          <a:bodyPr>
            <a:spAutoFit/>
          </a:bodyPr>
          <a:lstStyle>
            <a:lvl1pPr>
              <a:defRPr sz="7000" cap="all">
                <a:solidFill>
                  <a:srgbClr val="E6223D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4" name="Hoofdtekst">
            <a:extLst>
              <a:ext uri="{FF2B5EF4-FFF2-40B4-BE49-F238E27FC236}">
                <a16:creationId xmlns:a16="http://schemas.microsoft.com/office/drawing/2014/main" id="{8F383F54-563B-9A4F-83CE-8C5D2AAC2411}"/>
              </a:ext>
            </a:extLst>
          </p:cNvPr>
          <p:cNvSpPr txBox="1">
            <a:spLocks noGrp="1"/>
          </p:cNvSpPr>
          <p:nvPr>
            <p:ph type="body" sz="half" idx="13" hasCustomPrompt="1"/>
          </p:nvPr>
        </p:nvSpPr>
        <p:spPr>
          <a:xfrm>
            <a:off x="635000" y="3429000"/>
            <a:ext cx="11181358" cy="8146543"/>
          </a:xfrm>
          <a:prstGeom prst="rect">
            <a:avLst/>
          </a:prstGeom>
        </p:spPr>
        <p:txBody>
          <a:bodyPr/>
          <a:lstStyle>
            <a:lvl1pPr>
              <a:defRPr sz="5500"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sp>
        <p:nvSpPr>
          <p:cNvPr id="15" name="Afbeelding">
            <a:extLst>
              <a:ext uri="{FF2B5EF4-FFF2-40B4-BE49-F238E27FC236}">
                <a16:creationId xmlns:a16="http://schemas.microsoft.com/office/drawing/2014/main" id="{57899EC2-C516-AE4D-BD74-2DE60B519F2C}"/>
              </a:ext>
            </a:extLst>
          </p:cNvPr>
          <p:cNvSpPr>
            <a:spLocks noGrp="1"/>
          </p:cNvSpPr>
          <p:nvPr>
            <p:ph type="pic" sz="half" idx="16"/>
          </p:nvPr>
        </p:nvSpPr>
        <p:spPr>
          <a:xfrm>
            <a:off x="12574653" y="3429000"/>
            <a:ext cx="11178051" cy="8128000"/>
          </a:xfrm>
          <a:prstGeom prst="rect">
            <a:avLst/>
          </a:prstGeom>
        </p:spPr>
        <p:txBody>
          <a:bodyPr lIns="91439" tIns="45719" rIns="91439" bIns="45719"/>
          <a:lstStyle/>
          <a:p>
            <a:r>
              <a:rPr lang="en-US"/>
              <a:t>Click icon to add picture</a:t>
            </a:r>
            <a:endParaRPr/>
          </a:p>
        </p:txBody>
      </p:sp>
    </p:spTree>
  </p:cSld>
  <p:clrMapOvr>
    <a:masterClrMapping/>
  </p:clrMapOvr>
  <p:transition spd="med"/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[B2] Beeld +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5" name="Rechthoek"/>
          <p:cNvSpPr/>
          <p:nvPr/>
        </p:nvSpPr>
        <p:spPr>
          <a:xfrm>
            <a:off x="0" y="12192000"/>
            <a:ext cx="24384000" cy="1524000"/>
          </a:xfrm>
          <a:prstGeom prst="rect">
            <a:avLst/>
          </a:pr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166" name="Vorm"/>
          <p:cNvSpPr/>
          <p:nvPr/>
        </p:nvSpPr>
        <p:spPr>
          <a:xfrm>
            <a:off x="-1" y="12192000"/>
            <a:ext cx="244917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167" name="Vorm"/>
          <p:cNvSpPr/>
          <p:nvPr/>
        </p:nvSpPr>
        <p:spPr>
          <a:xfrm rot="10800000">
            <a:off x="20555686" y="12192000"/>
            <a:ext cx="382831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8427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pic>
        <p:nvPicPr>
          <p:cNvPr id="168" name="NIKHEF_LOGO.png" descr="NIKHEF_LOGO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1534966" y="12538392"/>
            <a:ext cx="2123754" cy="831216"/>
          </a:xfrm>
          <a:prstGeom prst="rect">
            <a:avLst/>
          </a:prstGeom>
          <a:ln w="12700">
            <a:miter lim="400000"/>
          </a:ln>
        </p:spPr>
      </p:pic>
      <p:sp>
        <p:nvSpPr>
          <p:cNvPr id="172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11" name="Tijdelijke aanduiding voor voettekst 9">
            <a:extLst>
              <a:ext uri="{FF2B5EF4-FFF2-40B4-BE49-F238E27FC236}">
                <a16:creationId xmlns:a16="http://schemas.microsoft.com/office/drawing/2014/main" id="{B5FF2396-8F75-A547-B976-B8AB41D010A4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654299" y="12286189"/>
            <a:ext cx="17553941" cy="133561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30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/>
              <a:t>Presentatie titel</a:t>
            </a:r>
            <a:endParaRPr lang="nl-NL" dirty="0"/>
          </a:p>
        </p:txBody>
      </p:sp>
      <p:sp>
        <p:nvSpPr>
          <p:cNvPr id="13" name="Afbeelding">
            <a:extLst>
              <a:ext uri="{FF2B5EF4-FFF2-40B4-BE49-F238E27FC236}">
                <a16:creationId xmlns:a16="http://schemas.microsoft.com/office/drawing/2014/main" id="{854D6915-EC47-0443-8D2D-B4C6FA02950F}"/>
              </a:ext>
            </a:extLst>
          </p:cNvPr>
          <p:cNvSpPr>
            <a:spLocks noGrp="1"/>
          </p:cNvSpPr>
          <p:nvPr>
            <p:ph type="pic" sz="half" idx="13"/>
          </p:nvPr>
        </p:nvSpPr>
        <p:spPr>
          <a:xfrm>
            <a:off x="635000" y="3429000"/>
            <a:ext cx="11178051" cy="8128000"/>
          </a:xfrm>
          <a:prstGeom prst="rect">
            <a:avLst/>
          </a:prstGeom>
        </p:spPr>
        <p:txBody>
          <a:bodyPr lIns="91439" tIns="45719" rIns="91439" bIns="45719"/>
          <a:lstStyle/>
          <a:p>
            <a:r>
              <a:rPr lang="en-US"/>
              <a:t>Click icon to add picture</a:t>
            </a:r>
            <a:endParaRPr/>
          </a:p>
        </p:txBody>
      </p:sp>
      <p:sp>
        <p:nvSpPr>
          <p:cNvPr id="14" name="Hoofdtekst">
            <a:extLst>
              <a:ext uri="{FF2B5EF4-FFF2-40B4-BE49-F238E27FC236}">
                <a16:creationId xmlns:a16="http://schemas.microsoft.com/office/drawing/2014/main" id="{4D92B7DB-1453-9C41-A644-6FDD87329F0A}"/>
              </a:ext>
            </a:extLst>
          </p:cNvPr>
          <p:cNvSpPr txBox="1">
            <a:spLocks noGrp="1"/>
          </p:cNvSpPr>
          <p:nvPr>
            <p:ph type="body" sz="half" idx="14" hasCustomPrompt="1"/>
          </p:nvPr>
        </p:nvSpPr>
        <p:spPr>
          <a:xfrm>
            <a:off x="12573000" y="3429000"/>
            <a:ext cx="11181358" cy="8146543"/>
          </a:xfrm>
          <a:prstGeom prst="rect">
            <a:avLst/>
          </a:prstGeom>
        </p:spPr>
        <p:txBody>
          <a:bodyPr/>
          <a:lstStyle>
            <a:lvl1pPr>
              <a:defRPr sz="5500"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sp>
        <p:nvSpPr>
          <p:cNvPr id="15" name="HOOFDTITEL VAN DEZE SLIDE, EVENTUEEL OVER MEERDERE REGELS.">
            <a:extLst>
              <a:ext uri="{FF2B5EF4-FFF2-40B4-BE49-F238E27FC236}">
                <a16:creationId xmlns:a16="http://schemas.microsoft.com/office/drawing/2014/main" id="{04D00369-1CA4-7747-BA9D-8239C719DFA1}"/>
              </a:ext>
            </a:extLst>
          </p:cNvPr>
          <p:cNvSpPr txBox="1">
            <a:spLocks noGrp="1"/>
          </p:cNvSpPr>
          <p:nvPr>
            <p:ph type="body" sz="quarter" idx="15"/>
          </p:nvPr>
        </p:nvSpPr>
        <p:spPr>
          <a:xfrm>
            <a:off x="635000" y="635000"/>
            <a:ext cx="23114000" cy="1804289"/>
          </a:xfrm>
          <a:prstGeom prst="rect">
            <a:avLst/>
          </a:prstGeom>
        </p:spPr>
        <p:txBody>
          <a:bodyPr>
            <a:spAutoFit/>
          </a:bodyPr>
          <a:lstStyle>
            <a:lvl1pPr>
              <a:defRPr sz="7000" cap="all">
                <a:solidFill>
                  <a:srgbClr val="E6223D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2380416904"/>
      </p:ext>
    </p:extLst>
  </p:cSld>
  <p:clrMapOvr>
    <a:masterClrMapping/>
  </p:clrMapOvr>
  <p:transition spd="med"/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[B3] Tekst +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5" name="Rechthoek"/>
          <p:cNvSpPr/>
          <p:nvPr/>
        </p:nvSpPr>
        <p:spPr>
          <a:xfrm>
            <a:off x="0" y="12192000"/>
            <a:ext cx="24384000" cy="1524000"/>
          </a:xfrm>
          <a:prstGeom prst="rect">
            <a:avLst/>
          </a:pr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166" name="Vorm"/>
          <p:cNvSpPr/>
          <p:nvPr/>
        </p:nvSpPr>
        <p:spPr>
          <a:xfrm>
            <a:off x="-1" y="12192000"/>
            <a:ext cx="244917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167" name="Vorm"/>
          <p:cNvSpPr/>
          <p:nvPr/>
        </p:nvSpPr>
        <p:spPr>
          <a:xfrm rot="10800000">
            <a:off x="20555686" y="12192000"/>
            <a:ext cx="382831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8427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pic>
        <p:nvPicPr>
          <p:cNvPr id="168" name="NIKHEF_LOGO.png" descr="NIKHEF_LOGO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1534966" y="12538392"/>
            <a:ext cx="2123754" cy="831216"/>
          </a:xfrm>
          <a:prstGeom prst="rect">
            <a:avLst/>
          </a:prstGeom>
          <a:ln w="12700">
            <a:miter lim="400000"/>
          </a:ln>
        </p:spPr>
      </p:pic>
      <p:sp>
        <p:nvSpPr>
          <p:cNvPr id="172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11" name="Tijdelijke aanduiding voor voettekst 9">
            <a:extLst>
              <a:ext uri="{FF2B5EF4-FFF2-40B4-BE49-F238E27FC236}">
                <a16:creationId xmlns:a16="http://schemas.microsoft.com/office/drawing/2014/main" id="{B5FF2396-8F75-A547-B976-B8AB41D010A4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654299" y="12286189"/>
            <a:ext cx="17553941" cy="133561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30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/>
              <a:t>Presentatie titel</a:t>
            </a:r>
            <a:endParaRPr lang="nl-NL" dirty="0"/>
          </a:p>
        </p:txBody>
      </p:sp>
      <p:sp>
        <p:nvSpPr>
          <p:cNvPr id="13" name="Hoofdtekst">
            <a:extLst>
              <a:ext uri="{FF2B5EF4-FFF2-40B4-BE49-F238E27FC236}">
                <a16:creationId xmlns:a16="http://schemas.microsoft.com/office/drawing/2014/main" id="{519E42B3-C5CA-B34A-BFA7-5538D5460E4D}"/>
              </a:ext>
            </a:extLst>
          </p:cNvPr>
          <p:cNvSpPr txBox="1">
            <a:spLocks noGrp="1"/>
          </p:cNvSpPr>
          <p:nvPr>
            <p:ph type="body" sz="half" idx="13" hasCustomPrompt="1"/>
          </p:nvPr>
        </p:nvSpPr>
        <p:spPr>
          <a:xfrm>
            <a:off x="635000" y="3429000"/>
            <a:ext cx="11181358" cy="8146543"/>
          </a:xfrm>
          <a:prstGeom prst="rect">
            <a:avLst/>
          </a:prstGeom>
        </p:spPr>
        <p:txBody>
          <a:bodyPr/>
          <a:lstStyle>
            <a:lvl1pPr>
              <a:defRPr sz="5500"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sp>
        <p:nvSpPr>
          <p:cNvPr id="14" name="Hoofdtekst">
            <a:extLst>
              <a:ext uri="{FF2B5EF4-FFF2-40B4-BE49-F238E27FC236}">
                <a16:creationId xmlns:a16="http://schemas.microsoft.com/office/drawing/2014/main" id="{EC571EEC-5282-8A4B-BBE3-EC6B17059A06}"/>
              </a:ext>
            </a:extLst>
          </p:cNvPr>
          <p:cNvSpPr txBox="1">
            <a:spLocks noGrp="1"/>
          </p:cNvSpPr>
          <p:nvPr>
            <p:ph type="body" sz="half" idx="14" hasCustomPrompt="1"/>
          </p:nvPr>
        </p:nvSpPr>
        <p:spPr>
          <a:xfrm>
            <a:off x="12573000" y="3429000"/>
            <a:ext cx="11181358" cy="8146543"/>
          </a:xfrm>
          <a:prstGeom prst="rect">
            <a:avLst/>
          </a:prstGeom>
        </p:spPr>
        <p:txBody>
          <a:bodyPr/>
          <a:lstStyle>
            <a:lvl1pPr>
              <a:defRPr sz="5500"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sp>
        <p:nvSpPr>
          <p:cNvPr id="15" name="HOOFDTITEL VAN DEZE SLIDE, EVENTUEEL OVER MEERDERE REGELS.">
            <a:extLst>
              <a:ext uri="{FF2B5EF4-FFF2-40B4-BE49-F238E27FC236}">
                <a16:creationId xmlns:a16="http://schemas.microsoft.com/office/drawing/2014/main" id="{1AFB6DD2-2DB6-054C-8587-4E89E3A6EE4B}"/>
              </a:ext>
            </a:extLst>
          </p:cNvPr>
          <p:cNvSpPr txBox="1">
            <a:spLocks noGrp="1"/>
          </p:cNvSpPr>
          <p:nvPr>
            <p:ph type="body" sz="quarter" idx="15"/>
          </p:nvPr>
        </p:nvSpPr>
        <p:spPr>
          <a:xfrm>
            <a:off x="635000" y="635000"/>
            <a:ext cx="23114000" cy="1804289"/>
          </a:xfrm>
          <a:prstGeom prst="rect">
            <a:avLst/>
          </a:prstGeom>
        </p:spPr>
        <p:txBody>
          <a:bodyPr>
            <a:spAutoFit/>
          </a:bodyPr>
          <a:lstStyle>
            <a:lvl1pPr>
              <a:defRPr sz="7000" cap="all">
                <a:solidFill>
                  <a:srgbClr val="E6223D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2480490673"/>
      </p:ext>
    </p:extLst>
  </p:cSld>
  <p:clrMapOvr>
    <a:masterClrMapping/>
  </p:clrMapOvr>
  <p:transition spd="med"/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[B4] Tekst + Beeld groo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5" name="Rechthoek"/>
          <p:cNvSpPr/>
          <p:nvPr/>
        </p:nvSpPr>
        <p:spPr>
          <a:xfrm>
            <a:off x="0" y="12192000"/>
            <a:ext cx="24384000" cy="1524000"/>
          </a:xfrm>
          <a:prstGeom prst="rect">
            <a:avLst/>
          </a:pr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166" name="Vorm"/>
          <p:cNvSpPr/>
          <p:nvPr/>
        </p:nvSpPr>
        <p:spPr>
          <a:xfrm>
            <a:off x="-1" y="12192000"/>
            <a:ext cx="244917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167" name="Vorm"/>
          <p:cNvSpPr/>
          <p:nvPr/>
        </p:nvSpPr>
        <p:spPr>
          <a:xfrm rot="10800000">
            <a:off x="20555686" y="12192000"/>
            <a:ext cx="382831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8427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pic>
        <p:nvPicPr>
          <p:cNvPr id="168" name="NIKHEF_LOGO.png" descr="NIKHEF_LOGO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1534966" y="12538392"/>
            <a:ext cx="2123754" cy="831216"/>
          </a:xfrm>
          <a:prstGeom prst="rect">
            <a:avLst/>
          </a:prstGeom>
          <a:ln w="12700">
            <a:miter lim="400000"/>
          </a:ln>
        </p:spPr>
      </p:pic>
      <p:sp>
        <p:nvSpPr>
          <p:cNvPr id="172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11" name="Tijdelijke aanduiding voor voettekst 9">
            <a:extLst>
              <a:ext uri="{FF2B5EF4-FFF2-40B4-BE49-F238E27FC236}">
                <a16:creationId xmlns:a16="http://schemas.microsoft.com/office/drawing/2014/main" id="{B5FF2396-8F75-A547-B976-B8AB41D010A4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654299" y="12286189"/>
            <a:ext cx="17553941" cy="133561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30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/>
              <a:t>Presentatie titel</a:t>
            </a:r>
            <a:endParaRPr lang="nl-NL" dirty="0"/>
          </a:p>
        </p:txBody>
      </p:sp>
      <p:sp>
        <p:nvSpPr>
          <p:cNvPr id="13" name="HOOFDTITEL VAN DEZE SLIDE, EVENTUEEL OVER MEERDERE REGELS.">
            <a:extLst>
              <a:ext uri="{FF2B5EF4-FFF2-40B4-BE49-F238E27FC236}">
                <a16:creationId xmlns:a16="http://schemas.microsoft.com/office/drawing/2014/main" id="{CECC546E-8411-2446-B343-37FCE081BA5D}"/>
              </a:ext>
            </a:extLst>
          </p:cNvPr>
          <p:cNvSpPr txBox="1">
            <a:spLocks noGrp="1"/>
          </p:cNvSpPr>
          <p:nvPr>
            <p:ph type="body" sz="quarter" idx="13"/>
          </p:nvPr>
        </p:nvSpPr>
        <p:spPr>
          <a:xfrm>
            <a:off x="635000" y="635000"/>
            <a:ext cx="11181358" cy="2007235"/>
          </a:xfrm>
          <a:prstGeom prst="rect">
            <a:avLst/>
          </a:prstGeom>
        </p:spPr>
        <p:txBody>
          <a:bodyPr>
            <a:spAutoFit/>
          </a:bodyPr>
          <a:lstStyle>
            <a:lvl1pPr>
              <a:defRPr sz="5000" cap="all">
                <a:solidFill>
                  <a:srgbClr val="E6223D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4" name="Hoofdtekst">
            <a:extLst>
              <a:ext uri="{FF2B5EF4-FFF2-40B4-BE49-F238E27FC236}">
                <a16:creationId xmlns:a16="http://schemas.microsoft.com/office/drawing/2014/main" id="{832AADFA-B07E-7045-93DC-A348550AB487}"/>
              </a:ext>
            </a:extLst>
          </p:cNvPr>
          <p:cNvSpPr txBox="1">
            <a:spLocks noGrp="1"/>
          </p:cNvSpPr>
          <p:nvPr>
            <p:ph type="body" sz="half" idx="14" hasCustomPrompt="1"/>
          </p:nvPr>
        </p:nvSpPr>
        <p:spPr>
          <a:xfrm>
            <a:off x="635000" y="3429000"/>
            <a:ext cx="11181358" cy="8146543"/>
          </a:xfrm>
          <a:prstGeom prst="rect">
            <a:avLst/>
          </a:prstGeom>
        </p:spPr>
        <p:txBody>
          <a:bodyPr/>
          <a:lstStyle>
            <a:lvl1pPr>
              <a:defRPr sz="5500"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sp>
        <p:nvSpPr>
          <p:cNvPr id="15" name="Afbeelding">
            <a:extLst>
              <a:ext uri="{FF2B5EF4-FFF2-40B4-BE49-F238E27FC236}">
                <a16:creationId xmlns:a16="http://schemas.microsoft.com/office/drawing/2014/main" id="{FFA60698-6560-1741-B899-43E9278DBA31}"/>
              </a:ext>
            </a:extLst>
          </p:cNvPr>
          <p:cNvSpPr>
            <a:spLocks noGrp="1"/>
          </p:cNvSpPr>
          <p:nvPr>
            <p:ph type="pic" idx="15"/>
          </p:nvPr>
        </p:nvSpPr>
        <p:spPr>
          <a:xfrm>
            <a:off x="12573529" y="0"/>
            <a:ext cx="11810471" cy="12192001"/>
          </a:xfrm>
          <a:prstGeom prst="rect">
            <a:avLst/>
          </a:prstGeom>
        </p:spPr>
        <p:txBody>
          <a:bodyPr lIns="91439" tIns="45719" rIns="91439" bIns="45719"/>
          <a:lstStyle/>
          <a:p>
            <a:r>
              <a:rPr lang="en-US"/>
              <a:t>Click icon to add picture</a:t>
            </a:r>
            <a:endParaRPr/>
          </a:p>
        </p:txBody>
      </p:sp>
    </p:spTree>
    <p:extLst>
      <p:ext uri="{BB962C8B-B14F-4D97-AF65-F5344CB8AC3E}">
        <p14:creationId xmlns:p14="http://schemas.microsoft.com/office/powerpoint/2010/main" val="921349925"/>
      </p:ext>
    </p:extLst>
  </p:cSld>
  <p:clrMapOvr>
    <a:masterClrMapping/>
  </p:clrMapOvr>
  <p:transition spd="med"/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[B5] Bijschrift + Beeld groo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5" name="Rechthoek"/>
          <p:cNvSpPr/>
          <p:nvPr/>
        </p:nvSpPr>
        <p:spPr>
          <a:xfrm>
            <a:off x="0" y="12192000"/>
            <a:ext cx="24384000" cy="1524000"/>
          </a:xfrm>
          <a:prstGeom prst="rect">
            <a:avLst/>
          </a:pr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166" name="Vorm"/>
          <p:cNvSpPr/>
          <p:nvPr/>
        </p:nvSpPr>
        <p:spPr>
          <a:xfrm>
            <a:off x="-1" y="12192000"/>
            <a:ext cx="244917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167" name="Vorm"/>
          <p:cNvSpPr/>
          <p:nvPr/>
        </p:nvSpPr>
        <p:spPr>
          <a:xfrm rot="10800000">
            <a:off x="20555686" y="12192000"/>
            <a:ext cx="382831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8427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pic>
        <p:nvPicPr>
          <p:cNvPr id="168" name="NIKHEF_LOGO.png" descr="NIKHEF_LOGO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1534966" y="12538392"/>
            <a:ext cx="2123754" cy="831216"/>
          </a:xfrm>
          <a:prstGeom prst="rect">
            <a:avLst/>
          </a:prstGeom>
          <a:ln w="12700">
            <a:miter lim="400000"/>
          </a:ln>
        </p:spPr>
      </p:pic>
      <p:sp>
        <p:nvSpPr>
          <p:cNvPr id="172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11" name="Tijdelijke aanduiding voor voettekst 9">
            <a:extLst>
              <a:ext uri="{FF2B5EF4-FFF2-40B4-BE49-F238E27FC236}">
                <a16:creationId xmlns:a16="http://schemas.microsoft.com/office/drawing/2014/main" id="{B5FF2396-8F75-A547-B976-B8AB41D010A4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654299" y="12286189"/>
            <a:ext cx="17553941" cy="133561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30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/>
              <a:t>Presentatie titel</a:t>
            </a:r>
            <a:endParaRPr lang="nl-NL" dirty="0"/>
          </a:p>
        </p:txBody>
      </p:sp>
      <p:sp>
        <p:nvSpPr>
          <p:cNvPr id="13" name="Foto bijschrift">
            <a:extLst>
              <a:ext uri="{FF2B5EF4-FFF2-40B4-BE49-F238E27FC236}">
                <a16:creationId xmlns:a16="http://schemas.microsoft.com/office/drawing/2014/main" id="{E424E1FF-715F-A04E-A5DD-28E5C7DF8C7F}"/>
              </a:ext>
            </a:extLst>
          </p:cNvPr>
          <p:cNvSpPr txBox="1">
            <a:spLocks noGrp="1"/>
          </p:cNvSpPr>
          <p:nvPr>
            <p:ph type="body" sz="quarter" idx="13"/>
          </p:nvPr>
        </p:nvSpPr>
        <p:spPr>
          <a:xfrm>
            <a:off x="635000" y="647282"/>
            <a:ext cx="5716853" cy="10928261"/>
          </a:xfrm>
          <a:prstGeom prst="rect">
            <a:avLst/>
          </a:prstGeo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4" name="Afbeelding">
            <a:extLst>
              <a:ext uri="{FF2B5EF4-FFF2-40B4-BE49-F238E27FC236}">
                <a16:creationId xmlns:a16="http://schemas.microsoft.com/office/drawing/2014/main" id="{9B31A421-C084-6941-A8A8-5DFA5DB6612D}"/>
              </a:ext>
            </a:extLst>
          </p:cNvPr>
          <p:cNvSpPr>
            <a:spLocks noGrp="1"/>
          </p:cNvSpPr>
          <p:nvPr>
            <p:ph type="pic" idx="14"/>
          </p:nvPr>
        </p:nvSpPr>
        <p:spPr>
          <a:xfrm>
            <a:off x="7113521" y="0"/>
            <a:ext cx="17270479" cy="12192000"/>
          </a:xfrm>
          <a:prstGeom prst="rect">
            <a:avLst/>
          </a:prstGeom>
        </p:spPr>
        <p:txBody>
          <a:bodyPr lIns="91439" tIns="45719" rIns="91439" bIns="45719"/>
          <a:lstStyle/>
          <a:p>
            <a:r>
              <a:rPr lang="en-US"/>
              <a:t>Click icon to add picture</a:t>
            </a:r>
            <a:endParaRPr/>
          </a:p>
        </p:txBody>
      </p:sp>
    </p:spTree>
    <p:extLst>
      <p:ext uri="{BB962C8B-B14F-4D97-AF65-F5344CB8AC3E}">
        <p14:creationId xmlns:p14="http://schemas.microsoft.com/office/powerpoint/2010/main" val="1741867363"/>
      </p:ext>
    </p:extLst>
  </p:cSld>
  <p:clrMapOvr>
    <a:masterClrMapping/>
  </p:clrMapOvr>
  <p:transition spd="med"/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[C1] Tekst + Bee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0" name="Rechthoek"/>
          <p:cNvSpPr/>
          <p:nvPr/>
        </p:nvSpPr>
        <p:spPr>
          <a:xfrm>
            <a:off x="0" y="12192000"/>
            <a:ext cx="24384000" cy="1524000"/>
          </a:xfrm>
          <a:prstGeom prst="rect">
            <a:avLst/>
          </a:pr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181" name="Vorm"/>
          <p:cNvSpPr/>
          <p:nvPr/>
        </p:nvSpPr>
        <p:spPr>
          <a:xfrm>
            <a:off x="-1" y="12192000"/>
            <a:ext cx="244917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182" name="Vorm"/>
          <p:cNvSpPr/>
          <p:nvPr/>
        </p:nvSpPr>
        <p:spPr>
          <a:xfrm rot="10800000">
            <a:off x="20555686" y="12192000"/>
            <a:ext cx="382831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8427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pic>
        <p:nvPicPr>
          <p:cNvPr id="183" name="NIKHEF_LOGO.png" descr="NIKHEF_LOGO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1534966" y="12538392"/>
            <a:ext cx="2123754" cy="831216"/>
          </a:xfrm>
          <a:prstGeom prst="rect">
            <a:avLst/>
          </a:prstGeom>
          <a:ln w="12700">
            <a:miter lim="400000"/>
          </a:ln>
        </p:spPr>
      </p:pic>
      <p:sp>
        <p:nvSpPr>
          <p:cNvPr id="187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11" name="Tijdelijke aanduiding voor voettekst 9">
            <a:extLst>
              <a:ext uri="{FF2B5EF4-FFF2-40B4-BE49-F238E27FC236}">
                <a16:creationId xmlns:a16="http://schemas.microsoft.com/office/drawing/2014/main" id="{A6D0FEAE-F148-754A-851C-E90D8F873A93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654299" y="12286189"/>
            <a:ext cx="17553941" cy="133561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30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/>
              <a:t>Presentatie titel</a:t>
            </a:r>
            <a:endParaRPr lang="nl-NL" dirty="0"/>
          </a:p>
        </p:txBody>
      </p:sp>
      <p:sp>
        <p:nvSpPr>
          <p:cNvPr id="12" name="HOOFDTITEL VAN DEZE SLIDE, EVENTUEEL OVER MEERDERE REGELS.">
            <a:extLst>
              <a:ext uri="{FF2B5EF4-FFF2-40B4-BE49-F238E27FC236}">
                <a16:creationId xmlns:a16="http://schemas.microsoft.com/office/drawing/2014/main" id="{6EC8961D-AFA0-2141-B213-CDDAD5E88B49}"/>
              </a:ext>
            </a:extLst>
          </p:cNvPr>
          <p:cNvSpPr txBox="1">
            <a:spLocks noGrp="1"/>
          </p:cNvSpPr>
          <p:nvPr>
            <p:ph type="body" sz="quarter" idx="15"/>
          </p:nvPr>
        </p:nvSpPr>
        <p:spPr>
          <a:xfrm>
            <a:off x="635000" y="635000"/>
            <a:ext cx="23114000" cy="1804289"/>
          </a:xfrm>
          <a:prstGeom prst="rect">
            <a:avLst/>
          </a:prstGeom>
        </p:spPr>
        <p:txBody>
          <a:bodyPr>
            <a:spAutoFit/>
          </a:bodyPr>
          <a:lstStyle>
            <a:lvl1pPr>
              <a:defRPr sz="7000" cap="all">
                <a:solidFill>
                  <a:srgbClr val="E6223D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3" name="Hoofdtekst">
            <a:extLst>
              <a:ext uri="{FF2B5EF4-FFF2-40B4-BE49-F238E27FC236}">
                <a16:creationId xmlns:a16="http://schemas.microsoft.com/office/drawing/2014/main" id="{58D32B9B-485B-7448-AEFC-33F6D51139A7}"/>
              </a:ext>
            </a:extLst>
          </p:cNvPr>
          <p:cNvSpPr txBox="1">
            <a:spLocks noGrp="1"/>
          </p:cNvSpPr>
          <p:nvPr>
            <p:ph type="body" sz="half" idx="13" hasCustomPrompt="1"/>
          </p:nvPr>
        </p:nvSpPr>
        <p:spPr>
          <a:xfrm>
            <a:off x="635000" y="3429000"/>
            <a:ext cx="11181358" cy="8146543"/>
          </a:xfrm>
          <a:prstGeom prst="rect">
            <a:avLst/>
          </a:prstGeom>
        </p:spPr>
        <p:txBody>
          <a:bodyPr/>
          <a:lstStyle>
            <a:lvl1pPr>
              <a:defRPr sz="5500"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sp>
        <p:nvSpPr>
          <p:cNvPr id="14" name="Afbeelding">
            <a:extLst>
              <a:ext uri="{FF2B5EF4-FFF2-40B4-BE49-F238E27FC236}">
                <a16:creationId xmlns:a16="http://schemas.microsoft.com/office/drawing/2014/main" id="{4F1FD79B-1171-2E4D-AE4A-521A5A58D973}"/>
              </a:ext>
            </a:extLst>
          </p:cNvPr>
          <p:cNvSpPr>
            <a:spLocks noGrp="1"/>
          </p:cNvSpPr>
          <p:nvPr>
            <p:ph type="pic" sz="half" idx="16"/>
          </p:nvPr>
        </p:nvSpPr>
        <p:spPr>
          <a:xfrm>
            <a:off x="12574653" y="3429000"/>
            <a:ext cx="11178051" cy="8128000"/>
          </a:xfrm>
          <a:prstGeom prst="rect">
            <a:avLst/>
          </a:prstGeom>
        </p:spPr>
        <p:txBody>
          <a:bodyPr lIns="91439" tIns="45719" rIns="91439" bIns="45719"/>
          <a:lstStyle/>
          <a:p>
            <a:r>
              <a:rPr lang="en-US"/>
              <a:t>Click icon to add picture</a:t>
            </a:r>
            <a:endParaRPr/>
          </a:p>
        </p:txBody>
      </p:sp>
    </p:spTree>
    <p:extLst>
      <p:ext uri="{BB962C8B-B14F-4D97-AF65-F5344CB8AC3E}">
        <p14:creationId xmlns:p14="http://schemas.microsoft.com/office/powerpoint/2010/main" val="1593601381"/>
      </p:ext>
    </p:extLst>
  </p:cSld>
  <p:clrMapOvr>
    <a:masterClrMapping/>
  </p:clrMapOvr>
  <p:transition spd="med"/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[C2] Beeld +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0" name="Rechthoek"/>
          <p:cNvSpPr/>
          <p:nvPr/>
        </p:nvSpPr>
        <p:spPr>
          <a:xfrm>
            <a:off x="0" y="12192000"/>
            <a:ext cx="24384000" cy="1524000"/>
          </a:xfrm>
          <a:prstGeom prst="rect">
            <a:avLst/>
          </a:pr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181" name="Vorm"/>
          <p:cNvSpPr/>
          <p:nvPr/>
        </p:nvSpPr>
        <p:spPr>
          <a:xfrm>
            <a:off x="-1" y="12192000"/>
            <a:ext cx="244917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182" name="Vorm"/>
          <p:cNvSpPr/>
          <p:nvPr/>
        </p:nvSpPr>
        <p:spPr>
          <a:xfrm rot="10800000">
            <a:off x="20555686" y="12192000"/>
            <a:ext cx="382831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8427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pic>
        <p:nvPicPr>
          <p:cNvPr id="183" name="NIKHEF_LOGO.png" descr="NIKHEF_LOGO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1534966" y="12538392"/>
            <a:ext cx="2123754" cy="831216"/>
          </a:xfrm>
          <a:prstGeom prst="rect">
            <a:avLst/>
          </a:prstGeom>
          <a:ln w="12700">
            <a:miter lim="400000"/>
          </a:ln>
        </p:spPr>
      </p:pic>
      <p:sp>
        <p:nvSpPr>
          <p:cNvPr id="184" name="Afbeelding"/>
          <p:cNvSpPr>
            <a:spLocks noGrp="1"/>
          </p:cNvSpPr>
          <p:nvPr>
            <p:ph type="pic" sz="half" idx="13"/>
          </p:nvPr>
        </p:nvSpPr>
        <p:spPr>
          <a:xfrm>
            <a:off x="635000" y="3429000"/>
            <a:ext cx="11178051" cy="8128000"/>
          </a:xfrm>
          <a:prstGeom prst="rect">
            <a:avLst/>
          </a:prstGeom>
        </p:spPr>
        <p:txBody>
          <a:bodyPr lIns="91439" tIns="45719" rIns="91439" bIns="45719"/>
          <a:lstStyle/>
          <a:p>
            <a:r>
              <a:rPr lang="en-US"/>
              <a:t>Click icon to add picture</a:t>
            </a:r>
            <a:endParaRPr/>
          </a:p>
        </p:txBody>
      </p:sp>
      <p:sp>
        <p:nvSpPr>
          <p:cNvPr id="185" name="Hoofdtekst"/>
          <p:cNvSpPr txBox="1">
            <a:spLocks noGrp="1"/>
          </p:cNvSpPr>
          <p:nvPr>
            <p:ph type="body" sz="half" idx="14" hasCustomPrompt="1"/>
          </p:nvPr>
        </p:nvSpPr>
        <p:spPr>
          <a:xfrm>
            <a:off x="12573000" y="3429000"/>
            <a:ext cx="11181358" cy="8146543"/>
          </a:xfrm>
          <a:prstGeom prst="rect">
            <a:avLst/>
          </a:prstGeom>
        </p:spPr>
        <p:txBody>
          <a:bodyPr/>
          <a:lstStyle>
            <a:lvl1pPr>
              <a:defRPr sz="5500"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sp>
        <p:nvSpPr>
          <p:cNvPr id="187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11" name="Tijdelijke aanduiding voor voettekst 9">
            <a:extLst>
              <a:ext uri="{FF2B5EF4-FFF2-40B4-BE49-F238E27FC236}">
                <a16:creationId xmlns:a16="http://schemas.microsoft.com/office/drawing/2014/main" id="{A6D0FEAE-F148-754A-851C-E90D8F873A93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654299" y="12286189"/>
            <a:ext cx="17553941" cy="133561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30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/>
              <a:t>Presentatie titel</a:t>
            </a:r>
            <a:endParaRPr lang="nl-NL" dirty="0"/>
          </a:p>
        </p:txBody>
      </p:sp>
      <p:sp>
        <p:nvSpPr>
          <p:cNvPr id="12" name="HOOFDTITEL VAN DEZE SLIDE, EVENTUEEL OVER MEERDERE REGELS.">
            <a:extLst>
              <a:ext uri="{FF2B5EF4-FFF2-40B4-BE49-F238E27FC236}">
                <a16:creationId xmlns:a16="http://schemas.microsoft.com/office/drawing/2014/main" id="{6EC8961D-AFA0-2141-B213-CDDAD5E88B49}"/>
              </a:ext>
            </a:extLst>
          </p:cNvPr>
          <p:cNvSpPr txBox="1">
            <a:spLocks noGrp="1"/>
          </p:cNvSpPr>
          <p:nvPr>
            <p:ph type="body" sz="quarter" idx="15"/>
          </p:nvPr>
        </p:nvSpPr>
        <p:spPr>
          <a:xfrm>
            <a:off x="635000" y="635000"/>
            <a:ext cx="23114000" cy="1804289"/>
          </a:xfrm>
          <a:prstGeom prst="rect">
            <a:avLst/>
          </a:prstGeom>
        </p:spPr>
        <p:txBody>
          <a:bodyPr>
            <a:spAutoFit/>
          </a:bodyPr>
          <a:lstStyle>
            <a:lvl1pPr>
              <a:defRPr sz="7000" cap="all">
                <a:solidFill>
                  <a:srgbClr val="E6223D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</p:spTree>
  </p:cSld>
  <p:clrMapOvr>
    <a:masterClrMapping/>
  </p:clrMapOvr>
  <p:transition spd="med"/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[C3] Tekst +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1" name="Rechthoek"/>
          <p:cNvSpPr/>
          <p:nvPr/>
        </p:nvSpPr>
        <p:spPr>
          <a:xfrm>
            <a:off x="0" y="12192000"/>
            <a:ext cx="24384000" cy="1524000"/>
          </a:xfrm>
          <a:prstGeom prst="rect">
            <a:avLst/>
          </a:pr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222" name="Vorm"/>
          <p:cNvSpPr/>
          <p:nvPr/>
        </p:nvSpPr>
        <p:spPr>
          <a:xfrm>
            <a:off x="-1" y="12192000"/>
            <a:ext cx="244917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223" name="Vorm"/>
          <p:cNvSpPr/>
          <p:nvPr/>
        </p:nvSpPr>
        <p:spPr>
          <a:xfrm rot="10800000">
            <a:off x="20555686" y="12192000"/>
            <a:ext cx="382831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8427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224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pic>
        <p:nvPicPr>
          <p:cNvPr id="225" name="NIKHEF_LOGO.png" descr="NIKHEF_LOGO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1534966" y="12538392"/>
            <a:ext cx="2123754" cy="831216"/>
          </a:xfrm>
          <a:prstGeom prst="rect">
            <a:avLst/>
          </a:prstGeom>
          <a:ln w="12700">
            <a:miter lim="400000"/>
          </a:ln>
        </p:spPr>
      </p:pic>
      <p:sp>
        <p:nvSpPr>
          <p:cNvPr id="226" name="Hoofdtekst"/>
          <p:cNvSpPr txBox="1">
            <a:spLocks noGrp="1"/>
          </p:cNvSpPr>
          <p:nvPr>
            <p:ph type="body" sz="half" idx="13" hasCustomPrompt="1"/>
          </p:nvPr>
        </p:nvSpPr>
        <p:spPr>
          <a:xfrm>
            <a:off x="635000" y="3429000"/>
            <a:ext cx="11181358" cy="8146543"/>
          </a:xfrm>
          <a:prstGeom prst="rect">
            <a:avLst/>
          </a:prstGeom>
        </p:spPr>
        <p:txBody>
          <a:bodyPr/>
          <a:lstStyle>
            <a:lvl1pPr>
              <a:defRPr sz="5500"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sp>
        <p:nvSpPr>
          <p:cNvPr id="227" name="Hoofdtekst"/>
          <p:cNvSpPr txBox="1">
            <a:spLocks noGrp="1"/>
          </p:cNvSpPr>
          <p:nvPr>
            <p:ph type="body" sz="half" idx="14" hasCustomPrompt="1"/>
          </p:nvPr>
        </p:nvSpPr>
        <p:spPr>
          <a:xfrm>
            <a:off x="12573000" y="3429000"/>
            <a:ext cx="11181358" cy="8146543"/>
          </a:xfrm>
          <a:prstGeom prst="rect">
            <a:avLst/>
          </a:prstGeom>
        </p:spPr>
        <p:txBody>
          <a:bodyPr/>
          <a:lstStyle>
            <a:lvl1pPr>
              <a:defRPr sz="5500"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sp>
        <p:nvSpPr>
          <p:cNvPr id="11" name="Tijdelijke aanduiding voor voettekst 9">
            <a:extLst>
              <a:ext uri="{FF2B5EF4-FFF2-40B4-BE49-F238E27FC236}">
                <a16:creationId xmlns:a16="http://schemas.microsoft.com/office/drawing/2014/main" id="{BF86E10D-74D2-C949-AFEC-6FE315C0C51F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654299" y="12286189"/>
            <a:ext cx="17553941" cy="133561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30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/>
              <a:t>Presentatie titel</a:t>
            </a:r>
            <a:endParaRPr lang="nl-NL" dirty="0"/>
          </a:p>
        </p:txBody>
      </p:sp>
      <p:sp>
        <p:nvSpPr>
          <p:cNvPr id="12" name="HOOFDTITEL VAN DEZE SLIDE, EVENTUEEL OVER MEERDERE REGELS.">
            <a:extLst>
              <a:ext uri="{FF2B5EF4-FFF2-40B4-BE49-F238E27FC236}">
                <a16:creationId xmlns:a16="http://schemas.microsoft.com/office/drawing/2014/main" id="{F596623C-DCE5-7141-B4B8-F3C3FF99FC76}"/>
              </a:ext>
            </a:extLst>
          </p:cNvPr>
          <p:cNvSpPr txBox="1">
            <a:spLocks noGrp="1"/>
          </p:cNvSpPr>
          <p:nvPr>
            <p:ph type="body" sz="quarter" idx="15"/>
          </p:nvPr>
        </p:nvSpPr>
        <p:spPr>
          <a:xfrm>
            <a:off x="635000" y="635000"/>
            <a:ext cx="23114000" cy="1804289"/>
          </a:xfrm>
          <a:prstGeom prst="rect">
            <a:avLst/>
          </a:prstGeom>
        </p:spPr>
        <p:txBody>
          <a:bodyPr>
            <a:spAutoFit/>
          </a:bodyPr>
          <a:lstStyle>
            <a:lvl1pPr>
              <a:defRPr sz="7000" cap="all">
                <a:solidFill>
                  <a:srgbClr val="E6223D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</p:spTree>
  </p:cSld>
  <p:clrMapOvr>
    <a:masterClrMapping/>
  </p:clrMapOvr>
  <p:transition spd="med"/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[C4] Tekst + Beeld groo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2" name="Rechthoek"/>
          <p:cNvSpPr/>
          <p:nvPr/>
        </p:nvSpPr>
        <p:spPr>
          <a:xfrm>
            <a:off x="0" y="12192000"/>
            <a:ext cx="24384000" cy="1524000"/>
          </a:xfrm>
          <a:prstGeom prst="rect">
            <a:avLst/>
          </a:pr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263" name="Vorm"/>
          <p:cNvSpPr/>
          <p:nvPr/>
        </p:nvSpPr>
        <p:spPr>
          <a:xfrm>
            <a:off x="-1" y="12192000"/>
            <a:ext cx="244917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264" name="Vorm"/>
          <p:cNvSpPr/>
          <p:nvPr/>
        </p:nvSpPr>
        <p:spPr>
          <a:xfrm rot="10800000">
            <a:off x="20555686" y="12192000"/>
            <a:ext cx="382831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8427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265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pic>
        <p:nvPicPr>
          <p:cNvPr id="267" name="NIKHEF_LOGO.png" descr="NIKHEF_LOGO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1534966" y="12538392"/>
            <a:ext cx="2123754" cy="831216"/>
          </a:xfrm>
          <a:prstGeom prst="rect">
            <a:avLst/>
          </a:prstGeom>
          <a:ln w="12700">
            <a:miter lim="400000"/>
          </a:ln>
        </p:spPr>
      </p:pic>
      <p:sp>
        <p:nvSpPr>
          <p:cNvPr id="268" name="HOOFDTITEL VAN DEZE SLIDE, EVENTUEEL OVER MEERDERE REGELS."/>
          <p:cNvSpPr txBox="1">
            <a:spLocks noGrp="1"/>
          </p:cNvSpPr>
          <p:nvPr>
            <p:ph type="body" sz="quarter" idx="13"/>
          </p:nvPr>
        </p:nvSpPr>
        <p:spPr>
          <a:xfrm>
            <a:off x="635000" y="635000"/>
            <a:ext cx="11181358" cy="2007235"/>
          </a:xfrm>
          <a:prstGeom prst="rect">
            <a:avLst/>
          </a:prstGeom>
        </p:spPr>
        <p:txBody>
          <a:bodyPr>
            <a:spAutoFit/>
          </a:bodyPr>
          <a:lstStyle>
            <a:lvl1pPr>
              <a:defRPr sz="5000" cap="all">
                <a:solidFill>
                  <a:srgbClr val="E6223D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269" name="Hoofdtekst"/>
          <p:cNvSpPr txBox="1">
            <a:spLocks noGrp="1"/>
          </p:cNvSpPr>
          <p:nvPr>
            <p:ph type="body" sz="half" idx="14" hasCustomPrompt="1"/>
          </p:nvPr>
        </p:nvSpPr>
        <p:spPr>
          <a:xfrm>
            <a:off x="635000" y="3429000"/>
            <a:ext cx="11181358" cy="8146543"/>
          </a:xfrm>
          <a:prstGeom prst="rect">
            <a:avLst/>
          </a:prstGeom>
        </p:spPr>
        <p:txBody>
          <a:bodyPr/>
          <a:lstStyle>
            <a:lvl1pPr>
              <a:defRPr sz="5500"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sp>
        <p:nvSpPr>
          <p:cNvPr id="270" name="Afbeelding"/>
          <p:cNvSpPr>
            <a:spLocks noGrp="1"/>
          </p:cNvSpPr>
          <p:nvPr>
            <p:ph type="pic" idx="15"/>
          </p:nvPr>
        </p:nvSpPr>
        <p:spPr>
          <a:xfrm>
            <a:off x="12573529" y="0"/>
            <a:ext cx="11810471" cy="12192001"/>
          </a:xfrm>
          <a:prstGeom prst="rect">
            <a:avLst/>
          </a:prstGeom>
        </p:spPr>
        <p:txBody>
          <a:bodyPr lIns="91439" tIns="45719" rIns="91439" bIns="45719"/>
          <a:lstStyle/>
          <a:p>
            <a:r>
              <a:rPr lang="en-US"/>
              <a:t>Click icon to add picture</a:t>
            </a:r>
            <a:endParaRPr/>
          </a:p>
        </p:txBody>
      </p:sp>
      <p:sp>
        <p:nvSpPr>
          <p:cNvPr id="11" name="Tijdelijke aanduiding voor voettekst 9">
            <a:extLst>
              <a:ext uri="{FF2B5EF4-FFF2-40B4-BE49-F238E27FC236}">
                <a16:creationId xmlns:a16="http://schemas.microsoft.com/office/drawing/2014/main" id="{FF5E4FE4-B6DD-BD44-B946-6789BC35F7C2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654299" y="12286189"/>
            <a:ext cx="17553941" cy="133561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30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/>
              <a:t>Presentatie titel</a:t>
            </a:r>
            <a:endParaRPr lang="nl-NL" dirty="0"/>
          </a:p>
        </p:txBody>
      </p:sp>
    </p:spTree>
  </p:cSld>
  <p:clrMapOvr>
    <a:masterClrMapping/>
  </p:clrMapOvr>
  <p:transition spd="med"/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[C5] Bijschrift + Beeld groo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2" name="Rechthoek"/>
          <p:cNvSpPr/>
          <p:nvPr/>
        </p:nvSpPr>
        <p:spPr>
          <a:xfrm>
            <a:off x="0" y="12192000"/>
            <a:ext cx="24384000" cy="1524000"/>
          </a:xfrm>
          <a:prstGeom prst="rect">
            <a:avLst/>
          </a:pr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263" name="Vorm"/>
          <p:cNvSpPr/>
          <p:nvPr/>
        </p:nvSpPr>
        <p:spPr>
          <a:xfrm>
            <a:off x="-1" y="12192000"/>
            <a:ext cx="244917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264" name="Vorm"/>
          <p:cNvSpPr/>
          <p:nvPr/>
        </p:nvSpPr>
        <p:spPr>
          <a:xfrm rot="10800000">
            <a:off x="20555686" y="12192000"/>
            <a:ext cx="382831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8427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265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pic>
        <p:nvPicPr>
          <p:cNvPr id="267" name="NIKHEF_LOGO.png" descr="NIKHEF_LOGO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1534966" y="12538392"/>
            <a:ext cx="2123754" cy="831216"/>
          </a:xfrm>
          <a:prstGeom prst="rect">
            <a:avLst/>
          </a:prstGeom>
          <a:ln w="12700">
            <a:miter lim="400000"/>
          </a:ln>
        </p:spPr>
      </p:pic>
      <p:sp>
        <p:nvSpPr>
          <p:cNvPr id="11" name="Tijdelijke aanduiding voor voettekst 9">
            <a:extLst>
              <a:ext uri="{FF2B5EF4-FFF2-40B4-BE49-F238E27FC236}">
                <a16:creationId xmlns:a16="http://schemas.microsoft.com/office/drawing/2014/main" id="{FF5E4FE4-B6DD-BD44-B946-6789BC35F7C2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654299" y="12286189"/>
            <a:ext cx="17553941" cy="133561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30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/>
              <a:t>Presentatie titel</a:t>
            </a:r>
            <a:endParaRPr lang="nl-NL" dirty="0"/>
          </a:p>
        </p:txBody>
      </p:sp>
      <p:sp>
        <p:nvSpPr>
          <p:cNvPr id="12" name="Foto bijschrift">
            <a:extLst>
              <a:ext uri="{FF2B5EF4-FFF2-40B4-BE49-F238E27FC236}">
                <a16:creationId xmlns:a16="http://schemas.microsoft.com/office/drawing/2014/main" id="{5CB58DAA-4A13-1D45-8D6B-C9714A086237}"/>
              </a:ext>
            </a:extLst>
          </p:cNvPr>
          <p:cNvSpPr txBox="1">
            <a:spLocks noGrp="1"/>
          </p:cNvSpPr>
          <p:nvPr>
            <p:ph type="body" sz="quarter" idx="13"/>
          </p:nvPr>
        </p:nvSpPr>
        <p:spPr>
          <a:xfrm>
            <a:off x="635000" y="647282"/>
            <a:ext cx="5716853" cy="10928261"/>
          </a:xfrm>
          <a:prstGeom prst="rect">
            <a:avLst/>
          </a:prstGeo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3" name="Afbeelding">
            <a:extLst>
              <a:ext uri="{FF2B5EF4-FFF2-40B4-BE49-F238E27FC236}">
                <a16:creationId xmlns:a16="http://schemas.microsoft.com/office/drawing/2014/main" id="{FA69A5FC-118C-FD41-9E0E-390B213F5EC9}"/>
              </a:ext>
            </a:extLst>
          </p:cNvPr>
          <p:cNvSpPr>
            <a:spLocks noGrp="1"/>
          </p:cNvSpPr>
          <p:nvPr>
            <p:ph type="pic" idx="14"/>
          </p:nvPr>
        </p:nvSpPr>
        <p:spPr>
          <a:xfrm>
            <a:off x="7113521" y="0"/>
            <a:ext cx="17270479" cy="12192000"/>
          </a:xfrm>
          <a:prstGeom prst="rect">
            <a:avLst/>
          </a:prstGeom>
        </p:spPr>
        <p:txBody>
          <a:bodyPr lIns="91439" tIns="45719" rIns="91439" bIns="45719"/>
          <a:lstStyle/>
          <a:p>
            <a:r>
              <a:rPr lang="en-US"/>
              <a:t>Click icon to add picture</a:t>
            </a:r>
            <a:endParaRPr/>
          </a:p>
        </p:txBody>
      </p:sp>
    </p:spTree>
    <p:extLst>
      <p:ext uri="{BB962C8B-B14F-4D97-AF65-F5344CB8AC3E}">
        <p14:creationId xmlns:p14="http://schemas.microsoft.com/office/powerpoint/2010/main" val="3214958417"/>
      </p:ext>
    </p:extLst>
  </p:cSld>
  <p:clrMapOvr>
    <a:masterClrMapping/>
  </p:clrMapOvr>
  <p:transition spd="med"/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[D1] Tekst + Bee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7" name="Rechthoek"/>
          <p:cNvSpPr/>
          <p:nvPr/>
        </p:nvSpPr>
        <p:spPr>
          <a:xfrm>
            <a:off x="0" y="12192000"/>
            <a:ext cx="24384000" cy="1524000"/>
          </a:xfrm>
          <a:prstGeom prst="rect">
            <a:avLst/>
          </a:pr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368" name="Vorm"/>
          <p:cNvSpPr/>
          <p:nvPr/>
        </p:nvSpPr>
        <p:spPr>
          <a:xfrm>
            <a:off x="-1" y="12192000"/>
            <a:ext cx="244917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369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grpSp>
        <p:nvGrpSpPr>
          <p:cNvPr id="375" name="Groepeer"/>
          <p:cNvGrpSpPr/>
          <p:nvPr/>
        </p:nvGrpSpPr>
        <p:grpSpPr>
          <a:xfrm>
            <a:off x="20555686" y="0"/>
            <a:ext cx="3828315" cy="13716000"/>
            <a:chOff x="0" y="0"/>
            <a:chExt cx="3828314" cy="13715999"/>
          </a:xfrm>
        </p:grpSpPr>
        <p:sp>
          <p:nvSpPr>
            <p:cNvPr id="373" name="Driehoek"/>
            <p:cNvSpPr/>
            <p:nvPr/>
          </p:nvSpPr>
          <p:spPr>
            <a:xfrm rot="10800000">
              <a:off x="0" y="2972716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E6223D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/>
            </a:p>
          </p:txBody>
        </p:sp>
        <p:sp>
          <p:nvSpPr>
            <p:cNvPr id="374" name="Driehoek"/>
            <p:cNvSpPr/>
            <p:nvPr/>
          </p:nvSpPr>
          <p:spPr>
            <a:xfrm flipH="1">
              <a:off x="0" y="0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702677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/>
            </a:p>
          </p:txBody>
        </p:sp>
      </p:grpSp>
      <p:pic>
        <p:nvPicPr>
          <p:cNvPr id="376" name="NIKHEF_LOGO.png" descr="NIKHEF_LOGO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1534966" y="12538392"/>
            <a:ext cx="2123754" cy="831216"/>
          </a:xfrm>
          <a:prstGeom prst="rect">
            <a:avLst/>
          </a:prstGeom>
          <a:ln w="12700">
            <a:miter lim="400000"/>
          </a:ln>
        </p:spPr>
      </p:pic>
      <p:sp>
        <p:nvSpPr>
          <p:cNvPr id="13" name="Tijdelijke aanduiding voor voettekst 9">
            <a:extLst>
              <a:ext uri="{FF2B5EF4-FFF2-40B4-BE49-F238E27FC236}">
                <a16:creationId xmlns:a16="http://schemas.microsoft.com/office/drawing/2014/main" id="{510DDD0D-BDE7-414F-8352-6686C740CC8C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654299" y="12286189"/>
            <a:ext cx="17553941" cy="133561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30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/>
              <a:t>Presentatie titel</a:t>
            </a:r>
            <a:endParaRPr lang="nl-NL" dirty="0"/>
          </a:p>
        </p:txBody>
      </p:sp>
      <p:sp>
        <p:nvSpPr>
          <p:cNvPr id="14" name="HOOFDTITEL VAN DEZE SLIDE, EVENTUEEL OVER MEERDERE REGELS.">
            <a:extLst>
              <a:ext uri="{FF2B5EF4-FFF2-40B4-BE49-F238E27FC236}">
                <a16:creationId xmlns:a16="http://schemas.microsoft.com/office/drawing/2014/main" id="{329F2A52-6805-054A-9BC5-4AB5093FFE1C}"/>
              </a:ext>
            </a:extLst>
          </p:cNvPr>
          <p:cNvSpPr txBox="1">
            <a:spLocks noGrp="1"/>
          </p:cNvSpPr>
          <p:nvPr>
            <p:ph type="body" sz="quarter" idx="15"/>
          </p:nvPr>
        </p:nvSpPr>
        <p:spPr>
          <a:xfrm>
            <a:off x="635000" y="635000"/>
            <a:ext cx="19841237" cy="1077218"/>
          </a:xfrm>
          <a:prstGeom prst="rect">
            <a:avLst/>
          </a:prstGeom>
        </p:spPr>
        <p:txBody>
          <a:bodyPr wrap="square">
            <a:spAutoFit/>
          </a:bodyPr>
          <a:lstStyle>
            <a:lvl1pPr>
              <a:defRPr sz="7000" cap="all">
                <a:solidFill>
                  <a:srgbClr val="E6223D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5" name="Afbeelding">
            <a:extLst>
              <a:ext uri="{FF2B5EF4-FFF2-40B4-BE49-F238E27FC236}">
                <a16:creationId xmlns:a16="http://schemas.microsoft.com/office/drawing/2014/main" id="{947EFE01-6BFF-0E44-8E51-5AF6FA991248}"/>
              </a:ext>
            </a:extLst>
          </p:cNvPr>
          <p:cNvSpPr>
            <a:spLocks noGrp="1"/>
          </p:cNvSpPr>
          <p:nvPr>
            <p:ph type="pic" sz="half" idx="13"/>
          </p:nvPr>
        </p:nvSpPr>
        <p:spPr>
          <a:xfrm>
            <a:off x="10947400" y="3429000"/>
            <a:ext cx="9528837" cy="8128000"/>
          </a:xfrm>
          <a:prstGeom prst="rect">
            <a:avLst/>
          </a:prstGeom>
        </p:spPr>
        <p:txBody>
          <a:bodyPr lIns="91439" tIns="45719" rIns="91439" bIns="45719"/>
          <a:lstStyle/>
          <a:p>
            <a:r>
              <a:rPr lang="en-US"/>
              <a:t>Click icon to add picture</a:t>
            </a:r>
            <a:endParaRPr/>
          </a:p>
        </p:txBody>
      </p:sp>
      <p:sp>
        <p:nvSpPr>
          <p:cNvPr id="16" name="Hoofdtekst">
            <a:extLst>
              <a:ext uri="{FF2B5EF4-FFF2-40B4-BE49-F238E27FC236}">
                <a16:creationId xmlns:a16="http://schemas.microsoft.com/office/drawing/2014/main" id="{7DE1DA42-EFA7-7D4A-B851-7B8E5CE6DE1E}"/>
              </a:ext>
            </a:extLst>
          </p:cNvPr>
          <p:cNvSpPr txBox="1">
            <a:spLocks noGrp="1"/>
          </p:cNvSpPr>
          <p:nvPr>
            <p:ph type="body" sz="half" idx="14" hasCustomPrompt="1"/>
          </p:nvPr>
        </p:nvSpPr>
        <p:spPr>
          <a:xfrm>
            <a:off x="635000" y="3429000"/>
            <a:ext cx="9527249" cy="8146543"/>
          </a:xfrm>
          <a:prstGeom prst="rect">
            <a:avLst/>
          </a:prstGeom>
        </p:spPr>
        <p:txBody>
          <a:bodyPr/>
          <a:lstStyle>
            <a:lvl1pPr>
              <a:defRPr sz="5500"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</p:spTree>
    <p:extLst>
      <p:ext uri="{BB962C8B-B14F-4D97-AF65-F5344CB8AC3E}">
        <p14:creationId xmlns:p14="http://schemas.microsoft.com/office/powerpoint/2010/main" val="3735936890"/>
      </p:ext>
    </p:extLst>
  </p:cSld>
  <p:clrMapOvr>
    <a:masterClrMapping/>
  </p:clrMapOvr>
  <p:transition spd="med"/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[D2] Beeld +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7" name="Rechthoek"/>
          <p:cNvSpPr/>
          <p:nvPr/>
        </p:nvSpPr>
        <p:spPr>
          <a:xfrm>
            <a:off x="0" y="12192000"/>
            <a:ext cx="24384000" cy="1524000"/>
          </a:xfrm>
          <a:prstGeom prst="rect">
            <a:avLst/>
          </a:pr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368" name="Vorm"/>
          <p:cNvSpPr/>
          <p:nvPr/>
        </p:nvSpPr>
        <p:spPr>
          <a:xfrm>
            <a:off x="-1" y="12192000"/>
            <a:ext cx="244917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369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371" name="Afbeelding"/>
          <p:cNvSpPr>
            <a:spLocks noGrp="1"/>
          </p:cNvSpPr>
          <p:nvPr>
            <p:ph type="pic" sz="half" idx="13"/>
          </p:nvPr>
        </p:nvSpPr>
        <p:spPr>
          <a:xfrm>
            <a:off x="635000" y="3429000"/>
            <a:ext cx="9528837" cy="8128000"/>
          </a:xfrm>
          <a:prstGeom prst="rect">
            <a:avLst/>
          </a:prstGeom>
        </p:spPr>
        <p:txBody>
          <a:bodyPr lIns="91439" tIns="45719" rIns="91439" bIns="45719"/>
          <a:lstStyle/>
          <a:p>
            <a:r>
              <a:rPr lang="en-US"/>
              <a:t>Click icon to add picture</a:t>
            </a:r>
            <a:endParaRPr/>
          </a:p>
        </p:txBody>
      </p:sp>
      <p:sp>
        <p:nvSpPr>
          <p:cNvPr id="372" name="Hoofdtekst"/>
          <p:cNvSpPr txBox="1">
            <a:spLocks noGrp="1"/>
          </p:cNvSpPr>
          <p:nvPr>
            <p:ph type="body" sz="half" idx="14" hasCustomPrompt="1"/>
          </p:nvPr>
        </p:nvSpPr>
        <p:spPr>
          <a:xfrm>
            <a:off x="10922000" y="3429000"/>
            <a:ext cx="9527249" cy="8146543"/>
          </a:xfrm>
          <a:prstGeom prst="rect">
            <a:avLst/>
          </a:prstGeom>
        </p:spPr>
        <p:txBody>
          <a:bodyPr/>
          <a:lstStyle>
            <a:lvl1pPr>
              <a:defRPr sz="5500"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grpSp>
        <p:nvGrpSpPr>
          <p:cNvPr id="375" name="Groepeer"/>
          <p:cNvGrpSpPr/>
          <p:nvPr/>
        </p:nvGrpSpPr>
        <p:grpSpPr>
          <a:xfrm>
            <a:off x="20555686" y="0"/>
            <a:ext cx="3828315" cy="13716000"/>
            <a:chOff x="0" y="0"/>
            <a:chExt cx="3828314" cy="13715999"/>
          </a:xfrm>
        </p:grpSpPr>
        <p:sp>
          <p:nvSpPr>
            <p:cNvPr id="373" name="Driehoek"/>
            <p:cNvSpPr/>
            <p:nvPr/>
          </p:nvSpPr>
          <p:spPr>
            <a:xfrm rot="10800000">
              <a:off x="0" y="2972716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E6223D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/>
            </a:p>
          </p:txBody>
        </p:sp>
        <p:sp>
          <p:nvSpPr>
            <p:cNvPr id="374" name="Driehoek"/>
            <p:cNvSpPr/>
            <p:nvPr/>
          </p:nvSpPr>
          <p:spPr>
            <a:xfrm flipH="1">
              <a:off x="0" y="0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702677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/>
            </a:p>
          </p:txBody>
        </p:sp>
      </p:grpSp>
      <p:pic>
        <p:nvPicPr>
          <p:cNvPr id="376" name="NIKHEF_LOGO.png" descr="NIKHEF_LOGO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1534966" y="12538392"/>
            <a:ext cx="2123754" cy="831216"/>
          </a:xfrm>
          <a:prstGeom prst="rect">
            <a:avLst/>
          </a:prstGeom>
          <a:ln w="12700">
            <a:miter lim="400000"/>
          </a:ln>
        </p:spPr>
      </p:pic>
      <p:sp>
        <p:nvSpPr>
          <p:cNvPr id="13" name="Tijdelijke aanduiding voor voettekst 9">
            <a:extLst>
              <a:ext uri="{FF2B5EF4-FFF2-40B4-BE49-F238E27FC236}">
                <a16:creationId xmlns:a16="http://schemas.microsoft.com/office/drawing/2014/main" id="{510DDD0D-BDE7-414F-8352-6686C740CC8C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654299" y="12286189"/>
            <a:ext cx="17553941" cy="133561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30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/>
              <a:t>Presentatie titel</a:t>
            </a:r>
            <a:endParaRPr lang="nl-NL" dirty="0"/>
          </a:p>
        </p:txBody>
      </p:sp>
      <p:sp>
        <p:nvSpPr>
          <p:cNvPr id="14" name="HOOFDTITEL VAN DEZE SLIDE, EVENTUEEL OVER MEERDERE REGELS.">
            <a:extLst>
              <a:ext uri="{FF2B5EF4-FFF2-40B4-BE49-F238E27FC236}">
                <a16:creationId xmlns:a16="http://schemas.microsoft.com/office/drawing/2014/main" id="{329F2A52-6805-054A-9BC5-4AB5093FFE1C}"/>
              </a:ext>
            </a:extLst>
          </p:cNvPr>
          <p:cNvSpPr txBox="1">
            <a:spLocks noGrp="1"/>
          </p:cNvSpPr>
          <p:nvPr>
            <p:ph type="body" sz="quarter" idx="15"/>
          </p:nvPr>
        </p:nvSpPr>
        <p:spPr>
          <a:xfrm>
            <a:off x="635000" y="635000"/>
            <a:ext cx="19841237" cy="1077218"/>
          </a:xfrm>
          <a:prstGeom prst="rect">
            <a:avLst/>
          </a:prstGeom>
        </p:spPr>
        <p:txBody>
          <a:bodyPr wrap="square">
            <a:spAutoFit/>
          </a:bodyPr>
          <a:lstStyle>
            <a:lvl1pPr>
              <a:defRPr sz="7000" cap="all">
                <a:solidFill>
                  <a:srgbClr val="E6223D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</p:spTree>
  </p:cSld>
  <p:clrMapOvr>
    <a:masterClrMapping/>
  </p:clrMapOvr>
  <p:transition spd="med"/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[D3] Tekst +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8" name="Rechthoek"/>
          <p:cNvSpPr/>
          <p:nvPr/>
        </p:nvSpPr>
        <p:spPr>
          <a:xfrm>
            <a:off x="0" y="12192000"/>
            <a:ext cx="24384000" cy="1524000"/>
          </a:xfrm>
          <a:prstGeom prst="rect">
            <a:avLst/>
          </a:pr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419" name="Vorm"/>
          <p:cNvSpPr/>
          <p:nvPr/>
        </p:nvSpPr>
        <p:spPr>
          <a:xfrm>
            <a:off x="-1" y="12192000"/>
            <a:ext cx="244917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420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422" name="Hoofdtekst"/>
          <p:cNvSpPr txBox="1">
            <a:spLocks noGrp="1"/>
          </p:cNvSpPr>
          <p:nvPr>
            <p:ph type="body" sz="half" idx="13" hasCustomPrompt="1"/>
          </p:nvPr>
        </p:nvSpPr>
        <p:spPr>
          <a:xfrm>
            <a:off x="10922000" y="3429000"/>
            <a:ext cx="9527249" cy="8146543"/>
          </a:xfrm>
          <a:prstGeom prst="rect">
            <a:avLst/>
          </a:prstGeom>
        </p:spPr>
        <p:txBody>
          <a:bodyPr/>
          <a:lstStyle>
            <a:lvl1pPr>
              <a:defRPr sz="5500"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grpSp>
        <p:nvGrpSpPr>
          <p:cNvPr id="425" name="Groepeer"/>
          <p:cNvGrpSpPr/>
          <p:nvPr/>
        </p:nvGrpSpPr>
        <p:grpSpPr>
          <a:xfrm>
            <a:off x="20555686" y="0"/>
            <a:ext cx="3828315" cy="13716000"/>
            <a:chOff x="0" y="0"/>
            <a:chExt cx="3828314" cy="13715999"/>
          </a:xfrm>
        </p:grpSpPr>
        <p:sp>
          <p:nvSpPr>
            <p:cNvPr id="423" name="Driehoek"/>
            <p:cNvSpPr/>
            <p:nvPr/>
          </p:nvSpPr>
          <p:spPr>
            <a:xfrm rot="10800000">
              <a:off x="0" y="2972716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E6223D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/>
            </a:p>
          </p:txBody>
        </p:sp>
        <p:sp>
          <p:nvSpPr>
            <p:cNvPr id="424" name="Driehoek"/>
            <p:cNvSpPr/>
            <p:nvPr/>
          </p:nvSpPr>
          <p:spPr>
            <a:xfrm flipH="1">
              <a:off x="0" y="0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702677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/>
            </a:p>
          </p:txBody>
        </p:sp>
      </p:grpSp>
      <p:pic>
        <p:nvPicPr>
          <p:cNvPr id="426" name="NIKHEF_LOGO.png" descr="NIKHEF_LOGO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1534966" y="12538392"/>
            <a:ext cx="2123754" cy="831216"/>
          </a:xfrm>
          <a:prstGeom prst="rect">
            <a:avLst/>
          </a:prstGeom>
          <a:ln w="12700">
            <a:miter lim="400000"/>
          </a:ln>
        </p:spPr>
      </p:pic>
      <p:sp>
        <p:nvSpPr>
          <p:cNvPr id="427" name="Hoofdtekst"/>
          <p:cNvSpPr txBox="1">
            <a:spLocks noGrp="1"/>
          </p:cNvSpPr>
          <p:nvPr>
            <p:ph type="body" sz="half" idx="14" hasCustomPrompt="1"/>
          </p:nvPr>
        </p:nvSpPr>
        <p:spPr>
          <a:xfrm>
            <a:off x="635000" y="3429000"/>
            <a:ext cx="9527249" cy="8146543"/>
          </a:xfrm>
          <a:prstGeom prst="rect">
            <a:avLst/>
          </a:prstGeom>
        </p:spPr>
        <p:txBody>
          <a:bodyPr/>
          <a:lstStyle>
            <a:lvl1pPr>
              <a:defRPr sz="5500"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sp>
        <p:nvSpPr>
          <p:cNvPr id="13" name="Tijdelijke aanduiding voor voettekst 9">
            <a:extLst>
              <a:ext uri="{FF2B5EF4-FFF2-40B4-BE49-F238E27FC236}">
                <a16:creationId xmlns:a16="http://schemas.microsoft.com/office/drawing/2014/main" id="{90A18C85-6567-2942-8083-4112E16B5DD8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654299" y="12286189"/>
            <a:ext cx="17553941" cy="133561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30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/>
              <a:t>Presentatie titel</a:t>
            </a:r>
            <a:endParaRPr lang="nl-NL" dirty="0"/>
          </a:p>
        </p:txBody>
      </p:sp>
      <p:sp>
        <p:nvSpPr>
          <p:cNvPr id="14" name="HOOFDTITEL VAN DEZE SLIDE, EVENTUEEL OVER MEERDERE REGELS.">
            <a:extLst>
              <a:ext uri="{FF2B5EF4-FFF2-40B4-BE49-F238E27FC236}">
                <a16:creationId xmlns:a16="http://schemas.microsoft.com/office/drawing/2014/main" id="{0E4F1D00-CFCD-EF44-B83A-277DE284857E}"/>
              </a:ext>
            </a:extLst>
          </p:cNvPr>
          <p:cNvSpPr txBox="1">
            <a:spLocks noGrp="1"/>
          </p:cNvSpPr>
          <p:nvPr>
            <p:ph type="body" sz="quarter" idx="15"/>
          </p:nvPr>
        </p:nvSpPr>
        <p:spPr>
          <a:xfrm>
            <a:off x="635000" y="635000"/>
            <a:ext cx="19841237" cy="1077218"/>
          </a:xfrm>
          <a:prstGeom prst="rect">
            <a:avLst/>
          </a:prstGeom>
        </p:spPr>
        <p:txBody>
          <a:bodyPr wrap="square">
            <a:spAutoFit/>
          </a:bodyPr>
          <a:lstStyle>
            <a:lvl1pPr>
              <a:defRPr sz="7000" cap="all">
                <a:solidFill>
                  <a:srgbClr val="E6223D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</p:spTree>
  </p:cSld>
  <p:clrMapOvr>
    <a:masterClrMapping/>
  </p:clrMapOvr>
  <p:transition spd="med"/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[D4] Tekst + Beeld groo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8" name="Rechthoek"/>
          <p:cNvSpPr/>
          <p:nvPr/>
        </p:nvSpPr>
        <p:spPr>
          <a:xfrm>
            <a:off x="0" y="12192000"/>
            <a:ext cx="24384000" cy="1524000"/>
          </a:xfrm>
          <a:prstGeom prst="rect">
            <a:avLst/>
          </a:pr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419" name="Vorm"/>
          <p:cNvSpPr/>
          <p:nvPr/>
        </p:nvSpPr>
        <p:spPr>
          <a:xfrm>
            <a:off x="-1" y="12192000"/>
            <a:ext cx="244917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420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grpSp>
        <p:nvGrpSpPr>
          <p:cNvPr id="425" name="Groepeer"/>
          <p:cNvGrpSpPr/>
          <p:nvPr/>
        </p:nvGrpSpPr>
        <p:grpSpPr>
          <a:xfrm>
            <a:off x="20555686" y="0"/>
            <a:ext cx="3828315" cy="13716000"/>
            <a:chOff x="0" y="0"/>
            <a:chExt cx="3828314" cy="13715999"/>
          </a:xfrm>
        </p:grpSpPr>
        <p:sp>
          <p:nvSpPr>
            <p:cNvPr id="423" name="Driehoek"/>
            <p:cNvSpPr/>
            <p:nvPr/>
          </p:nvSpPr>
          <p:spPr>
            <a:xfrm rot="10800000">
              <a:off x="0" y="2972716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E6223D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/>
            </a:p>
          </p:txBody>
        </p:sp>
        <p:sp>
          <p:nvSpPr>
            <p:cNvPr id="424" name="Driehoek"/>
            <p:cNvSpPr/>
            <p:nvPr/>
          </p:nvSpPr>
          <p:spPr>
            <a:xfrm flipH="1">
              <a:off x="0" y="0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702677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/>
            </a:p>
          </p:txBody>
        </p:sp>
      </p:grpSp>
      <p:pic>
        <p:nvPicPr>
          <p:cNvPr id="426" name="NIKHEF_LOGO.png" descr="NIKHEF_LOGO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1534966" y="12538392"/>
            <a:ext cx="2123754" cy="831216"/>
          </a:xfrm>
          <a:prstGeom prst="rect">
            <a:avLst/>
          </a:prstGeom>
          <a:ln w="12700">
            <a:miter lim="400000"/>
          </a:ln>
        </p:spPr>
      </p:pic>
      <p:sp>
        <p:nvSpPr>
          <p:cNvPr id="13" name="Tijdelijke aanduiding voor voettekst 9">
            <a:extLst>
              <a:ext uri="{FF2B5EF4-FFF2-40B4-BE49-F238E27FC236}">
                <a16:creationId xmlns:a16="http://schemas.microsoft.com/office/drawing/2014/main" id="{90A18C85-6567-2942-8083-4112E16B5DD8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654299" y="12286189"/>
            <a:ext cx="17553941" cy="133561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30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/>
              <a:t>Presentatie titel</a:t>
            </a:r>
            <a:endParaRPr lang="nl-NL" dirty="0"/>
          </a:p>
        </p:txBody>
      </p:sp>
      <p:sp>
        <p:nvSpPr>
          <p:cNvPr id="15" name="Hoofdtekst">
            <a:extLst>
              <a:ext uri="{FF2B5EF4-FFF2-40B4-BE49-F238E27FC236}">
                <a16:creationId xmlns:a16="http://schemas.microsoft.com/office/drawing/2014/main" id="{CE3A2554-74BD-F447-B71D-43C908BF2C3B}"/>
              </a:ext>
            </a:extLst>
          </p:cNvPr>
          <p:cNvSpPr txBox="1">
            <a:spLocks noGrp="1"/>
          </p:cNvSpPr>
          <p:nvPr>
            <p:ph type="body" sz="half" idx="13" hasCustomPrompt="1"/>
          </p:nvPr>
        </p:nvSpPr>
        <p:spPr>
          <a:xfrm>
            <a:off x="635000" y="3429000"/>
            <a:ext cx="9527249" cy="8146543"/>
          </a:xfrm>
          <a:prstGeom prst="rect">
            <a:avLst/>
          </a:prstGeom>
        </p:spPr>
        <p:txBody>
          <a:bodyPr/>
          <a:lstStyle>
            <a:lvl1pPr>
              <a:defRPr sz="5500"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sp>
        <p:nvSpPr>
          <p:cNvPr id="16" name="HOOFDTITEL VAN DEZE SLIDE, EVENTUEEL OVER MEERDERE REGELS.">
            <a:extLst>
              <a:ext uri="{FF2B5EF4-FFF2-40B4-BE49-F238E27FC236}">
                <a16:creationId xmlns:a16="http://schemas.microsoft.com/office/drawing/2014/main" id="{0E4203EE-2136-E44A-A60B-E597DA61CB31}"/>
              </a:ext>
            </a:extLst>
          </p:cNvPr>
          <p:cNvSpPr txBox="1">
            <a:spLocks noGrp="1"/>
          </p:cNvSpPr>
          <p:nvPr>
            <p:ph type="body" sz="quarter" idx="14"/>
          </p:nvPr>
        </p:nvSpPr>
        <p:spPr>
          <a:xfrm>
            <a:off x="635000" y="635000"/>
            <a:ext cx="9527249" cy="2007235"/>
          </a:xfrm>
          <a:prstGeom prst="rect">
            <a:avLst/>
          </a:prstGeom>
        </p:spPr>
        <p:txBody>
          <a:bodyPr>
            <a:spAutoFit/>
          </a:bodyPr>
          <a:lstStyle>
            <a:lvl1pPr>
              <a:defRPr sz="5000" cap="all">
                <a:solidFill>
                  <a:srgbClr val="E6223D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7" name="Tijdelijke aanduiding voor afbeelding 6">
            <a:extLst>
              <a:ext uri="{FF2B5EF4-FFF2-40B4-BE49-F238E27FC236}">
                <a16:creationId xmlns:a16="http://schemas.microsoft.com/office/drawing/2014/main" id="{B78BA9A3-8950-384F-A16D-93BFCA9CD95E}"/>
              </a:ext>
            </a:extLst>
          </p:cNvPr>
          <p:cNvSpPr>
            <a:spLocks noGrp="1"/>
          </p:cNvSpPr>
          <p:nvPr>
            <p:ph type="pic" sz="quarter" idx="16"/>
          </p:nvPr>
        </p:nvSpPr>
        <p:spPr>
          <a:xfrm>
            <a:off x="10926763" y="0"/>
            <a:ext cx="12084113" cy="12192000"/>
          </a:xfrm>
          <a:custGeom>
            <a:avLst/>
            <a:gdLst>
              <a:gd name="connsiteX0" fmla="*/ 0 w 12077700"/>
              <a:gd name="connsiteY0" fmla="*/ 0 h 12192000"/>
              <a:gd name="connsiteX1" fmla="*/ 12077700 w 12077700"/>
              <a:gd name="connsiteY1" fmla="*/ 0 h 12192000"/>
              <a:gd name="connsiteX2" fmla="*/ 12077700 w 12077700"/>
              <a:gd name="connsiteY2" fmla="*/ 12192000 h 12192000"/>
              <a:gd name="connsiteX3" fmla="*/ 0 w 12077700"/>
              <a:gd name="connsiteY3" fmla="*/ 12192000 h 12192000"/>
              <a:gd name="connsiteX4" fmla="*/ 0 w 12077700"/>
              <a:gd name="connsiteY4" fmla="*/ 0 h 12192000"/>
              <a:gd name="connsiteX0" fmla="*/ 0 w 12077700"/>
              <a:gd name="connsiteY0" fmla="*/ 0 h 12192000"/>
              <a:gd name="connsiteX1" fmla="*/ 9530443 w 12077700"/>
              <a:gd name="connsiteY1" fmla="*/ 0 h 12192000"/>
              <a:gd name="connsiteX2" fmla="*/ 12077700 w 12077700"/>
              <a:gd name="connsiteY2" fmla="*/ 12192000 h 12192000"/>
              <a:gd name="connsiteX3" fmla="*/ 0 w 12077700"/>
              <a:gd name="connsiteY3" fmla="*/ 12192000 h 12192000"/>
              <a:gd name="connsiteX4" fmla="*/ 0 w 12077700"/>
              <a:gd name="connsiteY4" fmla="*/ 0 h 12192000"/>
              <a:gd name="connsiteX0" fmla="*/ 0 w 12077700"/>
              <a:gd name="connsiteY0" fmla="*/ 0 h 12192000"/>
              <a:gd name="connsiteX1" fmla="*/ 9040586 w 12077700"/>
              <a:gd name="connsiteY1" fmla="*/ 0 h 12192000"/>
              <a:gd name="connsiteX2" fmla="*/ 12077700 w 12077700"/>
              <a:gd name="connsiteY2" fmla="*/ 12192000 h 12192000"/>
              <a:gd name="connsiteX3" fmla="*/ 0 w 12077700"/>
              <a:gd name="connsiteY3" fmla="*/ 12192000 h 12192000"/>
              <a:gd name="connsiteX4" fmla="*/ 0 w 12077700"/>
              <a:gd name="connsiteY4" fmla="*/ 0 h 12192000"/>
              <a:gd name="connsiteX0" fmla="*/ 0 w 12077700"/>
              <a:gd name="connsiteY0" fmla="*/ 0 h 12192000"/>
              <a:gd name="connsiteX1" fmla="*/ 9644743 w 12077700"/>
              <a:gd name="connsiteY1" fmla="*/ 0 h 12192000"/>
              <a:gd name="connsiteX2" fmla="*/ 12077700 w 12077700"/>
              <a:gd name="connsiteY2" fmla="*/ 12192000 h 12192000"/>
              <a:gd name="connsiteX3" fmla="*/ 0 w 12077700"/>
              <a:gd name="connsiteY3" fmla="*/ 12192000 h 12192000"/>
              <a:gd name="connsiteX4" fmla="*/ 0 w 12077700"/>
              <a:gd name="connsiteY4" fmla="*/ 0 h 12192000"/>
              <a:gd name="connsiteX0" fmla="*/ 0 w 12077700"/>
              <a:gd name="connsiteY0" fmla="*/ 0 h 12192000"/>
              <a:gd name="connsiteX1" fmla="*/ 9644743 w 12077700"/>
              <a:gd name="connsiteY1" fmla="*/ 0 h 12192000"/>
              <a:gd name="connsiteX2" fmla="*/ 10039123 w 12077700"/>
              <a:gd name="connsiteY2" fmla="*/ 2057400 h 12192000"/>
              <a:gd name="connsiteX3" fmla="*/ 12077700 w 12077700"/>
              <a:gd name="connsiteY3" fmla="*/ 12192000 h 12192000"/>
              <a:gd name="connsiteX4" fmla="*/ 0 w 12077700"/>
              <a:gd name="connsiteY4" fmla="*/ 12192000 h 12192000"/>
              <a:gd name="connsiteX5" fmla="*/ 0 w 12077700"/>
              <a:gd name="connsiteY5" fmla="*/ 0 h 12192000"/>
              <a:gd name="connsiteX0" fmla="*/ 0 w 12077700"/>
              <a:gd name="connsiteY0" fmla="*/ 0 h 12192000"/>
              <a:gd name="connsiteX1" fmla="*/ 9644743 w 12077700"/>
              <a:gd name="connsiteY1" fmla="*/ 0 h 12192000"/>
              <a:gd name="connsiteX2" fmla="*/ 12047537 w 12077700"/>
              <a:gd name="connsiteY2" fmla="*/ 6792685 h 12192000"/>
              <a:gd name="connsiteX3" fmla="*/ 12077700 w 12077700"/>
              <a:gd name="connsiteY3" fmla="*/ 12192000 h 12192000"/>
              <a:gd name="connsiteX4" fmla="*/ 0 w 12077700"/>
              <a:gd name="connsiteY4" fmla="*/ 12192000 h 12192000"/>
              <a:gd name="connsiteX5" fmla="*/ 0 w 12077700"/>
              <a:gd name="connsiteY5" fmla="*/ 0 h 12192000"/>
              <a:gd name="connsiteX0" fmla="*/ 0 w 12047537"/>
              <a:gd name="connsiteY0" fmla="*/ 0 h 12208328"/>
              <a:gd name="connsiteX1" fmla="*/ 9644743 w 12047537"/>
              <a:gd name="connsiteY1" fmla="*/ 0 h 12208328"/>
              <a:gd name="connsiteX2" fmla="*/ 12047537 w 12047537"/>
              <a:gd name="connsiteY2" fmla="*/ 6792685 h 12208328"/>
              <a:gd name="connsiteX3" fmla="*/ 10199914 w 12047537"/>
              <a:gd name="connsiteY3" fmla="*/ 12208328 h 12208328"/>
              <a:gd name="connsiteX4" fmla="*/ 0 w 12047537"/>
              <a:gd name="connsiteY4" fmla="*/ 12192000 h 12208328"/>
              <a:gd name="connsiteX5" fmla="*/ 0 w 12047537"/>
              <a:gd name="connsiteY5" fmla="*/ 0 h 12208328"/>
              <a:gd name="connsiteX0" fmla="*/ 0 w 12047537"/>
              <a:gd name="connsiteY0" fmla="*/ 0 h 12192000"/>
              <a:gd name="connsiteX1" fmla="*/ 9644743 w 12047537"/>
              <a:gd name="connsiteY1" fmla="*/ 0 h 12192000"/>
              <a:gd name="connsiteX2" fmla="*/ 12047537 w 12047537"/>
              <a:gd name="connsiteY2" fmla="*/ 6792685 h 12192000"/>
              <a:gd name="connsiteX3" fmla="*/ 9922329 w 12047537"/>
              <a:gd name="connsiteY3" fmla="*/ 12077700 h 12192000"/>
              <a:gd name="connsiteX4" fmla="*/ 0 w 12047537"/>
              <a:gd name="connsiteY4" fmla="*/ 12192000 h 12192000"/>
              <a:gd name="connsiteX5" fmla="*/ 0 w 12047537"/>
              <a:gd name="connsiteY5" fmla="*/ 0 h 12192000"/>
              <a:gd name="connsiteX0" fmla="*/ 0 w 12047537"/>
              <a:gd name="connsiteY0" fmla="*/ 0 h 12192000"/>
              <a:gd name="connsiteX1" fmla="*/ 9644743 w 12047537"/>
              <a:gd name="connsiteY1" fmla="*/ 0 h 12192000"/>
              <a:gd name="connsiteX2" fmla="*/ 12047537 w 12047537"/>
              <a:gd name="connsiteY2" fmla="*/ 6792685 h 12192000"/>
              <a:gd name="connsiteX3" fmla="*/ 10167257 w 12047537"/>
              <a:gd name="connsiteY3" fmla="*/ 12192000 h 12192000"/>
              <a:gd name="connsiteX4" fmla="*/ 0 w 12047537"/>
              <a:gd name="connsiteY4" fmla="*/ 12192000 h 12192000"/>
              <a:gd name="connsiteX5" fmla="*/ 0 w 12047537"/>
              <a:gd name="connsiteY5" fmla="*/ 0 h 12192000"/>
              <a:gd name="connsiteX0" fmla="*/ 0 w 11835265"/>
              <a:gd name="connsiteY0" fmla="*/ 0 h 12192000"/>
              <a:gd name="connsiteX1" fmla="*/ 9644743 w 11835265"/>
              <a:gd name="connsiteY1" fmla="*/ 0 h 12192000"/>
              <a:gd name="connsiteX2" fmla="*/ 11835265 w 11835265"/>
              <a:gd name="connsiteY2" fmla="*/ 6906985 h 12192000"/>
              <a:gd name="connsiteX3" fmla="*/ 10167257 w 11835265"/>
              <a:gd name="connsiteY3" fmla="*/ 12192000 h 12192000"/>
              <a:gd name="connsiteX4" fmla="*/ 0 w 11835265"/>
              <a:gd name="connsiteY4" fmla="*/ 12192000 h 12192000"/>
              <a:gd name="connsiteX5" fmla="*/ 0 w 11835265"/>
              <a:gd name="connsiteY5" fmla="*/ 0 h 12192000"/>
              <a:gd name="connsiteX0" fmla="*/ 0 w 12080194"/>
              <a:gd name="connsiteY0" fmla="*/ 0 h 12192000"/>
              <a:gd name="connsiteX1" fmla="*/ 9644743 w 12080194"/>
              <a:gd name="connsiteY1" fmla="*/ 0 h 12192000"/>
              <a:gd name="connsiteX2" fmla="*/ 12080194 w 12080194"/>
              <a:gd name="connsiteY2" fmla="*/ 6890656 h 12192000"/>
              <a:gd name="connsiteX3" fmla="*/ 10167257 w 12080194"/>
              <a:gd name="connsiteY3" fmla="*/ 12192000 h 12192000"/>
              <a:gd name="connsiteX4" fmla="*/ 0 w 12080194"/>
              <a:gd name="connsiteY4" fmla="*/ 12192000 h 12192000"/>
              <a:gd name="connsiteX5" fmla="*/ 0 w 12080194"/>
              <a:gd name="connsiteY5" fmla="*/ 0 h 12192000"/>
              <a:gd name="connsiteX0" fmla="*/ 0 w 12116770"/>
              <a:gd name="connsiteY0" fmla="*/ 0 h 12192000"/>
              <a:gd name="connsiteX1" fmla="*/ 9644743 w 12116770"/>
              <a:gd name="connsiteY1" fmla="*/ 0 h 12192000"/>
              <a:gd name="connsiteX2" fmla="*/ 12116770 w 12116770"/>
              <a:gd name="connsiteY2" fmla="*/ 6890656 h 12192000"/>
              <a:gd name="connsiteX3" fmla="*/ 10167257 w 12116770"/>
              <a:gd name="connsiteY3" fmla="*/ 12192000 h 12192000"/>
              <a:gd name="connsiteX4" fmla="*/ 0 w 12116770"/>
              <a:gd name="connsiteY4" fmla="*/ 12192000 h 12192000"/>
              <a:gd name="connsiteX5" fmla="*/ 0 w 12116770"/>
              <a:gd name="connsiteY5" fmla="*/ 0 h 12192000"/>
              <a:gd name="connsiteX0" fmla="*/ 0 w 12116770"/>
              <a:gd name="connsiteY0" fmla="*/ 0 h 12192000"/>
              <a:gd name="connsiteX1" fmla="*/ 9644743 w 12116770"/>
              <a:gd name="connsiteY1" fmla="*/ 0 h 12192000"/>
              <a:gd name="connsiteX2" fmla="*/ 12116770 w 12116770"/>
              <a:gd name="connsiteY2" fmla="*/ 6890656 h 12192000"/>
              <a:gd name="connsiteX3" fmla="*/ 10185545 w 12116770"/>
              <a:gd name="connsiteY3" fmla="*/ 12192000 h 12192000"/>
              <a:gd name="connsiteX4" fmla="*/ 0 w 12116770"/>
              <a:gd name="connsiteY4" fmla="*/ 12192000 h 12192000"/>
              <a:gd name="connsiteX5" fmla="*/ 0 w 12116770"/>
              <a:gd name="connsiteY5" fmla="*/ 0 h 12192000"/>
              <a:gd name="connsiteX0" fmla="*/ 0 w 11545270"/>
              <a:gd name="connsiteY0" fmla="*/ 0 h 12192000"/>
              <a:gd name="connsiteX1" fmla="*/ 9644743 w 11545270"/>
              <a:gd name="connsiteY1" fmla="*/ 0 h 12192000"/>
              <a:gd name="connsiteX2" fmla="*/ 11545270 w 11545270"/>
              <a:gd name="connsiteY2" fmla="*/ 6923313 h 12192000"/>
              <a:gd name="connsiteX3" fmla="*/ 10185545 w 11545270"/>
              <a:gd name="connsiteY3" fmla="*/ 12192000 h 12192000"/>
              <a:gd name="connsiteX4" fmla="*/ 0 w 11545270"/>
              <a:gd name="connsiteY4" fmla="*/ 12192000 h 12192000"/>
              <a:gd name="connsiteX5" fmla="*/ 0 w 11545270"/>
              <a:gd name="connsiteY5" fmla="*/ 0 h 12192000"/>
              <a:gd name="connsiteX0" fmla="*/ 0 w 12084113"/>
              <a:gd name="connsiteY0" fmla="*/ 0 h 12192000"/>
              <a:gd name="connsiteX1" fmla="*/ 9644743 w 12084113"/>
              <a:gd name="connsiteY1" fmla="*/ 0 h 12192000"/>
              <a:gd name="connsiteX2" fmla="*/ 12084113 w 12084113"/>
              <a:gd name="connsiteY2" fmla="*/ 6890656 h 12192000"/>
              <a:gd name="connsiteX3" fmla="*/ 10185545 w 12084113"/>
              <a:gd name="connsiteY3" fmla="*/ 12192000 h 12192000"/>
              <a:gd name="connsiteX4" fmla="*/ 0 w 12084113"/>
              <a:gd name="connsiteY4" fmla="*/ 12192000 h 12192000"/>
              <a:gd name="connsiteX5" fmla="*/ 0 w 12084113"/>
              <a:gd name="connsiteY5" fmla="*/ 0 h 12192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12084113" h="12192000">
                <a:moveTo>
                  <a:pt x="0" y="0"/>
                </a:moveTo>
                <a:lnTo>
                  <a:pt x="9644743" y="0"/>
                </a:lnTo>
                <a:lnTo>
                  <a:pt x="12084113" y="6890656"/>
                </a:lnTo>
                <a:lnTo>
                  <a:pt x="10185545" y="12192000"/>
                </a:lnTo>
                <a:lnTo>
                  <a:pt x="0" y="12192000"/>
                </a:lnTo>
                <a:lnTo>
                  <a:pt x="0" y="0"/>
                </a:lnTo>
                <a:close/>
              </a:path>
            </a:pathLst>
          </a:cu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/>
          <a:lstStyle/>
          <a:p>
            <a:r>
              <a:rPr lang="en-US"/>
              <a:t>Click icon to add picture</a:t>
            </a:r>
            <a:endParaRPr lang="nl-NL"/>
          </a:p>
        </p:txBody>
      </p:sp>
    </p:spTree>
    <p:extLst>
      <p:ext uri="{BB962C8B-B14F-4D97-AF65-F5344CB8AC3E}">
        <p14:creationId xmlns:p14="http://schemas.microsoft.com/office/powerpoint/2010/main" val="4087998156"/>
      </p:ext>
    </p:extLst>
  </p:cSld>
  <p:clrMapOvr>
    <a:masterClrMapping/>
  </p:clrMapOvr>
  <p:transition spd="med"/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[D5] Bijschrift + Beeld groo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8" name="Rechthoek"/>
          <p:cNvSpPr/>
          <p:nvPr/>
        </p:nvSpPr>
        <p:spPr>
          <a:xfrm>
            <a:off x="0" y="12192000"/>
            <a:ext cx="24384000" cy="1524000"/>
          </a:xfrm>
          <a:prstGeom prst="rect">
            <a:avLst/>
          </a:pr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419" name="Vorm"/>
          <p:cNvSpPr/>
          <p:nvPr/>
        </p:nvSpPr>
        <p:spPr>
          <a:xfrm>
            <a:off x="-1" y="12192000"/>
            <a:ext cx="244917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420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grpSp>
        <p:nvGrpSpPr>
          <p:cNvPr id="425" name="Groepeer"/>
          <p:cNvGrpSpPr/>
          <p:nvPr/>
        </p:nvGrpSpPr>
        <p:grpSpPr>
          <a:xfrm>
            <a:off x="20555686" y="0"/>
            <a:ext cx="3828315" cy="13716000"/>
            <a:chOff x="0" y="0"/>
            <a:chExt cx="3828314" cy="13715999"/>
          </a:xfrm>
        </p:grpSpPr>
        <p:sp>
          <p:nvSpPr>
            <p:cNvPr id="423" name="Driehoek"/>
            <p:cNvSpPr/>
            <p:nvPr/>
          </p:nvSpPr>
          <p:spPr>
            <a:xfrm rot="10800000">
              <a:off x="0" y="2972716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E6223D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/>
            </a:p>
          </p:txBody>
        </p:sp>
        <p:sp>
          <p:nvSpPr>
            <p:cNvPr id="424" name="Driehoek"/>
            <p:cNvSpPr/>
            <p:nvPr/>
          </p:nvSpPr>
          <p:spPr>
            <a:xfrm flipH="1">
              <a:off x="0" y="0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702677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/>
            </a:p>
          </p:txBody>
        </p:sp>
      </p:grpSp>
      <p:pic>
        <p:nvPicPr>
          <p:cNvPr id="426" name="NIKHEF_LOGO.png" descr="NIKHEF_LOGO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1534966" y="12538392"/>
            <a:ext cx="2123754" cy="831216"/>
          </a:xfrm>
          <a:prstGeom prst="rect">
            <a:avLst/>
          </a:prstGeom>
          <a:ln w="12700">
            <a:miter lim="400000"/>
          </a:ln>
        </p:spPr>
      </p:pic>
      <p:sp>
        <p:nvSpPr>
          <p:cNvPr id="13" name="Tijdelijke aanduiding voor voettekst 9">
            <a:extLst>
              <a:ext uri="{FF2B5EF4-FFF2-40B4-BE49-F238E27FC236}">
                <a16:creationId xmlns:a16="http://schemas.microsoft.com/office/drawing/2014/main" id="{90A18C85-6567-2942-8083-4112E16B5DD8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654299" y="12286189"/>
            <a:ext cx="17553941" cy="133561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30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/>
              <a:t>Presentatie titel</a:t>
            </a:r>
            <a:endParaRPr lang="nl-NL" dirty="0"/>
          </a:p>
        </p:txBody>
      </p:sp>
      <p:sp>
        <p:nvSpPr>
          <p:cNvPr id="15" name="Foto bijschrift">
            <a:extLst>
              <a:ext uri="{FF2B5EF4-FFF2-40B4-BE49-F238E27FC236}">
                <a16:creationId xmlns:a16="http://schemas.microsoft.com/office/drawing/2014/main" id="{1D5E391E-F142-F047-84DE-09F983F5C0BE}"/>
              </a:ext>
            </a:extLst>
          </p:cNvPr>
          <p:cNvSpPr txBox="1">
            <a:spLocks noGrp="1"/>
          </p:cNvSpPr>
          <p:nvPr>
            <p:ph type="body" sz="quarter" idx="13"/>
          </p:nvPr>
        </p:nvSpPr>
        <p:spPr>
          <a:xfrm>
            <a:off x="635000" y="647282"/>
            <a:ext cx="5716853" cy="10928261"/>
          </a:xfrm>
          <a:prstGeom prst="rect">
            <a:avLst/>
          </a:prstGeo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6" name="Afbeelding">
            <a:extLst>
              <a:ext uri="{FF2B5EF4-FFF2-40B4-BE49-F238E27FC236}">
                <a16:creationId xmlns:a16="http://schemas.microsoft.com/office/drawing/2014/main" id="{99AD337A-CABF-0047-B43E-BC0DE0A2E041}"/>
              </a:ext>
            </a:extLst>
          </p:cNvPr>
          <p:cNvSpPr>
            <a:spLocks noGrp="1"/>
          </p:cNvSpPr>
          <p:nvPr>
            <p:ph type="pic" idx="14"/>
          </p:nvPr>
        </p:nvSpPr>
        <p:spPr>
          <a:xfrm>
            <a:off x="7122955" y="-16328"/>
            <a:ext cx="15900332" cy="12208328"/>
          </a:xfrm>
          <a:custGeom>
            <a:avLst/>
            <a:gdLst>
              <a:gd name="connsiteX0" fmla="*/ 0 w 15893238"/>
              <a:gd name="connsiteY0" fmla="*/ 0 h 12192000"/>
              <a:gd name="connsiteX1" fmla="*/ 15893238 w 15893238"/>
              <a:gd name="connsiteY1" fmla="*/ 0 h 12192000"/>
              <a:gd name="connsiteX2" fmla="*/ 15893238 w 15893238"/>
              <a:gd name="connsiteY2" fmla="*/ 12192000 h 12192000"/>
              <a:gd name="connsiteX3" fmla="*/ 0 w 15893238"/>
              <a:gd name="connsiteY3" fmla="*/ 12192000 h 12192000"/>
              <a:gd name="connsiteX4" fmla="*/ 0 w 15893238"/>
              <a:gd name="connsiteY4" fmla="*/ 0 h 12192000"/>
              <a:gd name="connsiteX0" fmla="*/ 0 w 15893238"/>
              <a:gd name="connsiteY0" fmla="*/ 0 h 12192000"/>
              <a:gd name="connsiteX1" fmla="*/ 13019409 w 15893238"/>
              <a:gd name="connsiteY1" fmla="*/ 375558 h 12192000"/>
              <a:gd name="connsiteX2" fmla="*/ 15893238 w 15893238"/>
              <a:gd name="connsiteY2" fmla="*/ 12192000 h 12192000"/>
              <a:gd name="connsiteX3" fmla="*/ 0 w 15893238"/>
              <a:gd name="connsiteY3" fmla="*/ 12192000 h 12192000"/>
              <a:gd name="connsiteX4" fmla="*/ 0 w 15893238"/>
              <a:gd name="connsiteY4" fmla="*/ 0 h 12192000"/>
              <a:gd name="connsiteX0" fmla="*/ 0 w 13068395"/>
              <a:gd name="connsiteY0" fmla="*/ 0 h 12192000"/>
              <a:gd name="connsiteX1" fmla="*/ 13019409 w 13068395"/>
              <a:gd name="connsiteY1" fmla="*/ 375558 h 12192000"/>
              <a:gd name="connsiteX2" fmla="*/ 13068395 w 13068395"/>
              <a:gd name="connsiteY2" fmla="*/ 11685814 h 12192000"/>
              <a:gd name="connsiteX3" fmla="*/ 0 w 13068395"/>
              <a:gd name="connsiteY3" fmla="*/ 12192000 h 12192000"/>
              <a:gd name="connsiteX4" fmla="*/ 0 w 13068395"/>
              <a:gd name="connsiteY4" fmla="*/ 0 h 12192000"/>
              <a:gd name="connsiteX0" fmla="*/ 0 w 13068395"/>
              <a:gd name="connsiteY0" fmla="*/ 0 h 12192000"/>
              <a:gd name="connsiteX1" fmla="*/ 13019409 w 13068395"/>
              <a:gd name="connsiteY1" fmla="*/ 375558 h 12192000"/>
              <a:gd name="connsiteX2" fmla="*/ 13010175 w 13068395"/>
              <a:gd name="connsiteY2" fmla="*/ 3265714 h 12192000"/>
              <a:gd name="connsiteX3" fmla="*/ 13068395 w 13068395"/>
              <a:gd name="connsiteY3" fmla="*/ 11685814 h 12192000"/>
              <a:gd name="connsiteX4" fmla="*/ 0 w 13068395"/>
              <a:gd name="connsiteY4" fmla="*/ 12192000 h 12192000"/>
              <a:gd name="connsiteX5" fmla="*/ 0 w 13068395"/>
              <a:gd name="connsiteY5" fmla="*/ 0 h 12192000"/>
              <a:gd name="connsiteX0" fmla="*/ 0 w 15508447"/>
              <a:gd name="connsiteY0" fmla="*/ 0 h 12192000"/>
              <a:gd name="connsiteX1" fmla="*/ 13019409 w 15508447"/>
              <a:gd name="connsiteY1" fmla="*/ 375558 h 12192000"/>
              <a:gd name="connsiteX2" fmla="*/ 15508447 w 15508447"/>
              <a:gd name="connsiteY2" fmla="*/ 6858000 h 12192000"/>
              <a:gd name="connsiteX3" fmla="*/ 13068395 w 15508447"/>
              <a:gd name="connsiteY3" fmla="*/ 11685814 h 12192000"/>
              <a:gd name="connsiteX4" fmla="*/ 0 w 15508447"/>
              <a:gd name="connsiteY4" fmla="*/ 12192000 h 12192000"/>
              <a:gd name="connsiteX5" fmla="*/ 0 w 15508447"/>
              <a:gd name="connsiteY5" fmla="*/ 0 h 12192000"/>
              <a:gd name="connsiteX0" fmla="*/ 0 w 15508447"/>
              <a:gd name="connsiteY0" fmla="*/ 16328 h 12208328"/>
              <a:gd name="connsiteX1" fmla="*/ 13443951 w 15508447"/>
              <a:gd name="connsiteY1" fmla="*/ 0 h 12208328"/>
              <a:gd name="connsiteX2" fmla="*/ 15508447 w 15508447"/>
              <a:gd name="connsiteY2" fmla="*/ 6874328 h 12208328"/>
              <a:gd name="connsiteX3" fmla="*/ 13068395 w 15508447"/>
              <a:gd name="connsiteY3" fmla="*/ 11702142 h 12208328"/>
              <a:gd name="connsiteX4" fmla="*/ 0 w 15508447"/>
              <a:gd name="connsiteY4" fmla="*/ 12208328 h 12208328"/>
              <a:gd name="connsiteX5" fmla="*/ 0 w 15508447"/>
              <a:gd name="connsiteY5" fmla="*/ 16328 h 12208328"/>
              <a:gd name="connsiteX0" fmla="*/ 0 w 15508447"/>
              <a:gd name="connsiteY0" fmla="*/ 16328 h 12208328"/>
              <a:gd name="connsiteX1" fmla="*/ 13443951 w 15508447"/>
              <a:gd name="connsiteY1" fmla="*/ 0 h 12208328"/>
              <a:gd name="connsiteX2" fmla="*/ 15508447 w 15508447"/>
              <a:gd name="connsiteY2" fmla="*/ 6874328 h 12208328"/>
              <a:gd name="connsiteX3" fmla="*/ 13999123 w 15508447"/>
              <a:gd name="connsiteY3" fmla="*/ 12208328 h 12208328"/>
              <a:gd name="connsiteX4" fmla="*/ 0 w 15508447"/>
              <a:gd name="connsiteY4" fmla="*/ 12208328 h 12208328"/>
              <a:gd name="connsiteX5" fmla="*/ 0 w 15508447"/>
              <a:gd name="connsiteY5" fmla="*/ 16328 h 12208328"/>
              <a:gd name="connsiteX0" fmla="*/ 0 w 15884004"/>
              <a:gd name="connsiteY0" fmla="*/ 16328 h 12208328"/>
              <a:gd name="connsiteX1" fmla="*/ 13443951 w 15884004"/>
              <a:gd name="connsiteY1" fmla="*/ 0 h 12208328"/>
              <a:gd name="connsiteX2" fmla="*/ 15884004 w 15884004"/>
              <a:gd name="connsiteY2" fmla="*/ 6890657 h 12208328"/>
              <a:gd name="connsiteX3" fmla="*/ 13999123 w 15884004"/>
              <a:gd name="connsiteY3" fmla="*/ 12208328 h 12208328"/>
              <a:gd name="connsiteX4" fmla="*/ 0 w 15884004"/>
              <a:gd name="connsiteY4" fmla="*/ 12208328 h 12208328"/>
              <a:gd name="connsiteX5" fmla="*/ 0 w 15884004"/>
              <a:gd name="connsiteY5" fmla="*/ 16328 h 12208328"/>
              <a:gd name="connsiteX0" fmla="*/ 0 w 15557432"/>
              <a:gd name="connsiteY0" fmla="*/ 16328 h 12208328"/>
              <a:gd name="connsiteX1" fmla="*/ 13443951 w 15557432"/>
              <a:gd name="connsiteY1" fmla="*/ 0 h 12208328"/>
              <a:gd name="connsiteX2" fmla="*/ 15557432 w 15557432"/>
              <a:gd name="connsiteY2" fmla="*/ 6939643 h 12208328"/>
              <a:gd name="connsiteX3" fmla="*/ 13999123 w 15557432"/>
              <a:gd name="connsiteY3" fmla="*/ 12208328 h 12208328"/>
              <a:gd name="connsiteX4" fmla="*/ 0 w 15557432"/>
              <a:gd name="connsiteY4" fmla="*/ 12208328 h 12208328"/>
              <a:gd name="connsiteX5" fmla="*/ 0 w 15557432"/>
              <a:gd name="connsiteY5" fmla="*/ 16328 h 12208328"/>
              <a:gd name="connsiteX0" fmla="*/ 0 w 15900332"/>
              <a:gd name="connsiteY0" fmla="*/ 16328 h 12208328"/>
              <a:gd name="connsiteX1" fmla="*/ 13443951 w 15900332"/>
              <a:gd name="connsiteY1" fmla="*/ 0 h 12208328"/>
              <a:gd name="connsiteX2" fmla="*/ 15900332 w 15900332"/>
              <a:gd name="connsiteY2" fmla="*/ 6923315 h 12208328"/>
              <a:gd name="connsiteX3" fmla="*/ 13999123 w 15900332"/>
              <a:gd name="connsiteY3" fmla="*/ 12208328 h 12208328"/>
              <a:gd name="connsiteX4" fmla="*/ 0 w 15900332"/>
              <a:gd name="connsiteY4" fmla="*/ 12208328 h 12208328"/>
              <a:gd name="connsiteX5" fmla="*/ 0 w 15900332"/>
              <a:gd name="connsiteY5" fmla="*/ 16328 h 12208328"/>
              <a:gd name="connsiteX0" fmla="*/ 0 w 15900332"/>
              <a:gd name="connsiteY0" fmla="*/ 16328 h 12208328"/>
              <a:gd name="connsiteX1" fmla="*/ 13443951 w 15900332"/>
              <a:gd name="connsiteY1" fmla="*/ 0 h 12208328"/>
              <a:gd name="connsiteX2" fmla="*/ 15900332 w 15900332"/>
              <a:gd name="connsiteY2" fmla="*/ 6923315 h 12208328"/>
              <a:gd name="connsiteX3" fmla="*/ 13656223 w 15900332"/>
              <a:gd name="connsiteY3" fmla="*/ 11832771 h 12208328"/>
              <a:gd name="connsiteX4" fmla="*/ 0 w 15900332"/>
              <a:gd name="connsiteY4" fmla="*/ 12208328 h 12208328"/>
              <a:gd name="connsiteX5" fmla="*/ 0 w 15900332"/>
              <a:gd name="connsiteY5" fmla="*/ 16328 h 12208328"/>
              <a:gd name="connsiteX0" fmla="*/ 0 w 15900332"/>
              <a:gd name="connsiteY0" fmla="*/ 16328 h 12208328"/>
              <a:gd name="connsiteX1" fmla="*/ 13443951 w 15900332"/>
              <a:gd name="connsiteY1" fmla="*/ 0 h 12208328"/>
              <a:gd name="connsiteX2" fmla="*/ 15900332 w 15900332"/>
              <a:gd name="connsiteY2" fmla="*/ 6923315 h 12208328"/>
              <a:gd name="connsiteX3" fmla="*/ 14015452 w 15900332"/>
              <a:gd name="connsiteY3" fmla="*/ 12208328 h 12208328"/>
              <a:gd name="connsiteX4" fmla="*/ 0 w 15900332"/>
              <a:gd name="connsiteY4" fmla="*/ 12208328 h 12208328"/>
              <a:gd name="connsiteX5" fmla="*/ 0 w 15900332"/>
              <a:gd name="connsiteY5" fmla="*/ 16328 h 1220832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15900332" h="12208328">
                <a:moveTo>
                  <a:pt x="0" y="16328"/>
                </a:moveTo>
                <a:lnTo>
                  <a:pt x="13443951" y="0"/>
                </a:lnTo>
                <a:lnTo>
                  <a:pt x="15900332" y="6923315"/>
                </a:lnTo>
                <a:lnTo>
                  <a:pt x="14015452" y="12208328"/>
                </a:lnTo>
                <a:lnTo>
                  <a:pt x="0" y="12208328"/>
                </a:lnTo>
                <a:lnTo>
                  <a:pt x="0" y="16328"/>
                </a:lnTo>
                <a:close/>
              </a:path>
            </a:pathLst>
          </a:cu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91439" tIns="45719" rIns="91439" bIns="45719"/>
          <a:lstStyle/>
          <a:p>
            <a:r>
              <a:rPr lang="en-US"/>
              <a:t>Click icon to add picture</a:t>
            </a:r>
            <a:endParaRPr/>
          </a:p>
        </p:txBody>
      </p:sp>
    </p:spTree>
    <p:extLst>
      <p:ext uri="{BB962C8B-B14F-4D97-AF65-F5344CB8AC3E}">
        <p14:creationId xmlns:p14="http://schemas.microsoft.com/office/powerpoint/2010/main" val="3550185286"/>
      </p:ext>
    </p:extLst>
  </p:cSld>
  <p:clrMapOvr>
    <a:masterClrMapping/>
  </p:clrMapOvr>
  <p:transition spd="med"/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[E1] Tekst + Bee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2" name="Rechthoek"/>
          <p:cNvSpPr/>
          <p:nvPr/>
        </p:nvSpPr>
        <p:spPr>
          <a:xfrm>
            <a:off x="0" y="12192000"/>
            <a:ext cx="24384000" cy="1524000"/>
          </a:xfrm>
          <a:prstGeom prst="rect">
            <a:avLst/>
          </a:pr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333" name="Vorm"/>
          <p:cNvSpPr/>
          <p:nvPr/>
        </p:nvSpPr>
        <p:spPr>
          <a:xfrm>
            <a:off x="-1" y="12192000"/>
            <a:ext cx="244917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334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336" name="Afbeelding"/>
          <p:cNvSpPr>
            <a:spLocks noGrp="1"/>
          </p:cNvSpPr>
          <p:nvPr>
            <p:ph type="pic" sz="half" idx="13"/>
          </p:nvPr>
        </p:nvSpPr>
        <p:spPr>
          <a:xfrm>
            <a:off x="10947400" y="3429000"/>
            <a:ext cx="9528837" cy="8128000"/>
          </a:xfrm>
          <a:prstGeom prst="rect">
            <a:avLst/>
          </a:prstGeom>
        </p:spPr>
        <p:txBody>
          <a:bodyPr lIns="91439" tIns="45719" rIns="91439" bIns="45719"/>
          <a:lstStyle/>
          <a:p>
            <a:r>
              <a:rPr lang="en-US"/>
              <a:t>Click icon to add picture</a:t>
            </a:r>
            <a:endParaRPr/>
          </a:p>
        </p:txBody>
      </p:sp>
      <p:sp>
        <p:nvSpPr>
          <p:cNvPr id="337" name="Hoofdtekst"/>
          <p:cNvSpPr txBox="1">
            <a:spLocks noGrp="1"/>
          </p:cNvSpPr>
          <p:nvPr>
            <p:ph type="body" sz="half" idx="14" hasCustomPrompt="1"/>
          </p:nvPr>
        </p:nvSpPr>
        <p:spPr>
          <a:xfrm>
            <a:off x="635000" y="3429000"/>
            <a:ext cx="9527249" cy="8146543"/>
          </a:xfrm>
          <a:prstGeom prst="rect">
            <a:avLst/>
          </a:prstGeom>
        </p:spPr>
        <p:txBody>
          <a:bodyPr/>
          <a:lstStyle>
            <a:lvl1pPr>
              <a:defRPr sz="5500"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grpSp>
        <p:nvGrpSpPr>
          <p:cNvPr id="340" name="Groepeer"/>
          <p:cNvGrpSpPr/>
          <p:nvPr/>
        </p:nvGrpSpPr>
        <p:grpSpPr>
          <a:xfrm>
            <a:off x="20555686" y="0"/>
            <a:ext cx="3828315" cy="13716000"/>
            <a:chOff x="0" y="0"/>
            <a:chExt cx="3828314" cy="13715999"/>
          </a:xfrm>
        </p:grpSpPr>
        <p:sp>
          <p:nvSpPr>
            <p:cNvPr id="338" name="Driehoek"/>
            <p:cNvSpPr/>
            <p:nvPr/>
          </p:nvSpPr>
          <p:spPr>
            <a:xfrm rot="10800000">
              <a:off x="0" y="2972716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702677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/>
            </a:p>
          </p:txBody>
        </p:sp>
        <p:sp>
          <p:nvSpPr>
            <p:cNvPr id="339" name="Driehoek"/>
            <p:cNvSpPr/>
            <p:nvPr/>
          </p:nvSpPr>
          <p:spPr>
            <a:xfrm flipH="1">
              <a:off x="0" y="0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00B3C4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/>
            </a:p>
          </p:txBody>
        </p:sp>
      </p:grpSp>
      <p:pic>
        <p:nvPicPr>
          <p:cNvPr id="341" name="NIKHEF_LOGO.png" descr="NIKHEF_LOGO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1534966" y="12538392"/>
            <a:ext cx="2123754" cy="831216"/>
          </a:xfrm>
          <a:prstGeom prst="rect">
            <a:avLst/>
          </a:prstGeom>
          <a:ln w="12700">
            <a:miter lim="400000"/>
          </a:ln>
        </p:spPr>
      </p:pic>
      <p:sp>
        <p:nvSpPr>
          <p:cNvPr id="13" name="Tijdelijke aanduiding voor voettekst 9">
            <a:extLst>
              <a:ext uri="{FF2B5EF4-FFF2-40B4-BE49-F238E27FC236}">
                <a16:creationId xmlns:a16="http://schemas.microsoft.com/office/drawing/2014/main" id="{E68A322A-3985-3B49-AA98-C343E61D2F84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654299" y="12286189"/>
            <a:ext cx="17553941" cy="133561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30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/>
              <a:t>Presentatie titel</a:t>
            </a:r>
            <a:endParaRPr lang="nl-NL" dirty="0"/>
          </a:p>
        </p:txBody>
      </p:sp>
      <p:sp>
        <p:nvSpPr>
          <p:cNvPr id="14" name="HOOFDTITEL VAN DEZE SLIDE, EVENTUEEL OVER MEERDERE REGELS.">
            <a:extLst>
              <a:ext uri="{FF2B5EF4-FFF2-40B4-BE49-F238E27FC236}">
                <a16:creationId xmlns:a16="http://schemas.microsoft.com/office/drawing/2014/main" id="{F35E133F-D95E-8E45-933F-D96D674818C3}"/>
              </a:ext>
            </a:extLst>
          </p:cNvPr>
          <p:cNvSpPr txBox="1">
            <a:spLocks noGrp="1"/>
          </p:cNvSpPr>
          <p:nvPr>
            <p:ph type="body" sz="quarter" idx="15"/>
          </p:nvPr>
        </p:nvSpPr>
        <p:spPr>
          <a:xfrm>
            <a:off x="635000" y="635000"/>
            <a:ext cx="19841237" cy="1077218"/>
          </a:xfrm>
          <a:prstGeom prst="rect">
            <a:avLst/>
          </a:prstGeom>
        </p:spPr>
        <p:txBody>
          <a:bodyPr wrap="square">
            <a:spAutoFit/>
          </a:bodyPr>
          <a:lstStyle>
            <a:lvl1pPr>
              <a:defRPr sz="7000" cap="all">
                <a:solidFill>
                  <a:srgbClr val="E6223D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</p:spTree>
  </p:cSld>
  <p:clrMapOvr>
    <a:masterClrMapping/>
  </p:clrMapOvr>
  <p:transition spd="med"/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[E2] Beeld +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4" name="Rechthoek"/>
          <p:cNvSpPr/>
          <p:nvPr/>
        </p:nvSpPr>
        <p:spPr>
          <a:xfrm>
            <a:off x="0" y="12192000"/>
            <a:ext cx="24384000" cy="1524000"/>
          </a:xfrm>
          <a:prstGeom prst="rect">
            <a:avLst/>
          </a:pr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385" name="Vorm"/>
          <p:cNvSpPr/>
          <p:nvPr/>
        </p:nvSpPr>
        <p:spPr>
          <a:xfrm>
            <a:off x="-1" y="12192000"/>
            <a:ext cx="244917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grpSp>
        <p:nvGrpSpPr>
          <p:cNvPr id="388" name="Groepeer"/>
          <p:cNvGrpSpPr/>
          <p:nvPr/>
        </p:nvGrpSpPr>
        <p:grpSpPr>
          <a:xfrm>
            <a:off x="20555686" y="0"/>
            <a:ext cx="3828315" cy="13716000"/>
            <a:chOff x="0" y="0"/>
            <a:chExt cx="3828314" cy="13715999"/>
          </a:xfrm>
        </p:grpSpPr>
        <p:sp>
          <p:nvSpPr>
            <p:cNvPr id="386" name="Driehoek"/>
            <p:cNvSpPr/>
            <p:nvPr/>
          </p:nvSpPr>
          <p:spPr>
            <a:xfrm rot="10800000">
              <a:off x="0" y="2972716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702677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/>
            </a:p>
          </p:txBody>
        </p:sp>
        <p:sp>
          <p:nvSpPr>
            <p:cNvPr id="387" name="Driehoek"/>
            <p:cNvSpPr/>
            <p:nvPr/>
          </p:nvSpPr>
          <p:spPr>
            <a:xfrm flipH="1">
              <a:off x="0" y="0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00B3C4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/>
            </a:p>
          </p:txBody>
        </p:sp>
      </p:grpSp>
      <p:sp>
        <p:nvSpPr>
          <p:cNvPr id="389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391" name="Afbeelding"/>
          <p:cNvSpPr>
            <a:spLocks noGrp="1"/>
          </p:cNvSpPr>
          <p:nvPr>
            <p:ph type="pic" sz="half" idx="13"/>
          </p:nvPr>
        </p:nvSpPr>
        <p:spPr>
          <a:xfrm>
            <a:off x="635000" y="3429000"/>
            <a:ext cx="9528837" cy="8128000"/>
          </a:xfrm>
          <a:prstGeom prst="rect">
            <a:avLst/>
          </a:prstGeom>
        </p:spPr>
        <p:txBody>
          <a:bodyPr lIns="91439" tIns="45719" rIns="91439" bIns="45719"/>
          <a:lstStyle/>
          <a:p>
            <a:r>
              <a:rPr lang="en-US"/>
              <a:t>Click icon to add picture</a:t>
            </a:r>
            <a:endParaRPr/>
          </a:p>
        </p:txBody>
      </p:sp>
      <p:sp>
        <p:nvSpPr>
          <p:cNvPr id="392" name="Hoofdtekst"/>
          <p:cNvSpPr txBox="1">
            <a:spLocks noGrp="1"/>
          </p:cNvSpPr>
          <p:nvPr>
            <p:ph type="body" sz="half" idx="14" hasCustomPrompt="1"/>
          </p:nvPr>
        </p:nvSpPr>
        <p:spPr>
          <a:xfrm>
            <a:off x="10922000" y="3429000"/>
            <a:ext cx="9527249" cy="8146543"/>
          </a:xfrm>
          <a:prstGeom prst="rect">
            <a:avLst/>
          </a:prstGeom>
        </p:spPr>
        <p:txBody>
          <a:bodyPr/>
          <a:lstStyle>
            <a:lvl1pPr>
              <a:defRPr sz="5500"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pic>
        <p:nvPicPr>
          <p:cNvPr id="393" name="NIKHEF_LOGO.png" descr="NIKHEF_LOGO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1534966" y="12538392"/>
            <a:ext cx="2123754" cy="831216"/>
          </a:xfrm>
          <a:prstGeom prst="rect">
            <a:avLst/>
          </a:prstGeom>
          <a:ln w="12700">
            <a:miter lim="400000"/>
          </a:ln>
        </p:spPr>
      </p:pic>
      <p:sp>
        <p:nvSpPr>
          <p:cNvPr id="13" name="Tijdelijke aanduiding voor voettekst 9">
            <a:extLst>
              <a:ext uri="{FF2B5EF4-FFF2-40B4-BE49-F238E27FC236}">
                <a16:creationId xmlns:a16="http://schemas.microsoft.com/office/drawing/2014/main" id="{3BE53EAE-91D2-0F45-8264-18BC28E7F4D8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654299" y="12286189"/>
            <a:ext cx="17553941" cy="133561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30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/>
              <a:t>Presentatie titel</a:t>
            </a:r>
            <a:endParaRPr lang="nl-NL" dirty="0"/>
          </a:p>
        </p:txBody>
      </p:sp>
      <p:sp>
        <p:nvSpPr>
          <p:cNvPr id="14" name="HOOFDTITEL VAN DEZE SLIDE, EVENTUEEL OVER MEERDERE REGELS.">
            <a:extLst>
              <a:ext uri="{FF2B5EF4-FFF2-40B4-BE49-F238E27FC236}">
                <a16:creationId xmlns:a16="http://schemas.microsoft.com/office/drawing/2014/main" id="{1ABD9389-69DC-CC4D-968D-0A5DB05399E1}"/>
              </a:ext>
            </a:extLst>
          </p:cNvPr>
          <p:cNvSpPr txBox="1">
            <a:spLocks noGrp="1"/>
          </p:cNvSpPr>
          <p:nvPr>
            <p:ph type="body" sz="quarter" idx="15"/>
          </p:nvPr>
        </p:nvSpPr>
        <p:spPr>
          <a:xfrm>
            <a:off x="635000" y="635000"/>
            <a:ext cx="19841237" cy="1077218"/>
          </a:xfrm>
          <a:prstGeom prst="rect">
            <a:avLst/>
          </a:prstGeom>
        </p:spPr>
        <p:txBody>
          <a:bodyPr wrap="square">
            <a:spAutoFit/>
          </a:bodyPr>
          <a:lstStyle>
            <a:lvl1pPr>
              <a:defRPr sz="7000" cap="all">
                <a:solidFill>
                  <a:srgbClr val="E6223D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</p:spTree>
  </p:cSld>
  <p:clrMapOvr>
    <a:masterClrMapping/>
  </p:clrMapOvr>
  <p:transition spd="med"/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[E3] Tekst +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5" name="Rechthoek"/>
          <p:cNvSpPr/>
          <p:nvPr/>
        </p:nvSpPr>
        <p:spPr>
          <a:xfrm>
            <a:off x="0" y="12192000"/>
            <a:ext cx="24384000" cy="1524000"/>
          </a:xfrm>
          <a:prstGeom prst="rect">
            <a:avLst/>
          </a:pr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436" name="Vorm"/>
          <p:cNvSpPr/>
          <p:nvPr/>
        </p:nvSpPr>
        <p:spPr>
          <a:xfrm>
            <a:off x="-1" y="12192000"/>
            <a:ext cx="244917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grpSp>
        <p:nvGrpSpPr>
          <p:cNvPr id="439" name="Groepeer"/>
          <p:cNvGrpSpPr/>
          <p:nvPr/>
        </p:nvGrpSpPr>
        <p:grpSpPr>
          <a:xfrm>
            <a:off x="20555686" y="0"/>
            <a:ext cx="3828315" cy="13716000"/>
            <a:chOff x="0" y="0"/>
            <a:chExt cx="3828314" cy="13715999"/>
          </a:xfrm>
        </p:grpSpPr>
        <p:sp>
          <p:nvSpPr>
            <p:cNvPr id="437" name="Driehoek"/>
            <p:cNvSpPr/>
            <p:nvPr/>
          </p:nvSpPr>
          <p:spPr>
            <a:xfrm rot="10800000">
              <a:off x="0" y="2972716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702677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/>
            </a:p>
          </p:txBody>
        </p:sp>
        <p:sp>
          <p:nvSpPr>
            <p:cNvPr id="438" name="Driehoek"/>
            <p:cNvSpPr/>
            <p:nvPr/>
          </p:nvSpPr>
          <p:spPr>
            <a:xfrm flipH="1">
              <a:off x="0" y="0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00B3C4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/>
            </a:p>
          </p:txBody>
        </p:sp>
      </p:grpSp>
      <p:sp>
        <p:nvSpPr>
          <p:cNvPr id="440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442" name="Hoofdtekst"/>
          <p:cNvSpPr txBox="1">
            <a:spLocks noGrp="1"/>
          </p:cNvSpPr>
          <p:nvPr>
            <p:ph type="body" sz="half" idx="13" hasCustomPrompt="1"/>
          </p:nvPr>
        </p:nvSpPr>
        <p:spPr>
          <a:xfrm>
            <a:off x="10922000" y="3429000"/>
            <a:ext cx="9527249" cy="8146543"/>
          </a:xfrm>
          <a:prstGeom prst="rect">
            <a:avLst/>
          </a:prstGeom>
        </p:spPr>
        <p:txBody>
          <a:bodyPr/>
          <a:lstStyle>
            <a:lvl1pPr>
              <a:defRPr sz="5500"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pic>
        <p:nvPicPr>
          <p:cNvPr id="443" name="NIKHEF_LOGO.png" descr="NIKHEF_LOGO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1534966" y="12538392"/>
            <a:ext cx="2123754" cy="831216"/>
          </a:xfrm>
          <a:prstGeom prst="rect">
            <a:avLst/>
          </a:prstGeom>
          <a:ln w="12700">
            <a:miter lim="400000"/>
          </a:ln>
        </p:spPr>
      </p:pic>
      <p:sp>
        <p:nvSpPr>
          <p:cNvPr id="444" name="Hoofdtekst"/>
          <p:cNvSpPr txBox="1">
            <a:spLocks noGrp="1"/>
          </p:cNvSpPr>
          <p:nvPr>
            <p:ph type="body" sz="half" idx="14" hasCustomPrompt="1"/>
          </p:nvPr>
        </p:nvSpPr>
        <p:spPr>
          <a:xfrm>
            <a:off x="635000" y="3429000"/>
            <a:ext cx="9527249" cy="8146543"/>
          </a:xfrm>
          <a:prstGeom prst="rect">
            <a:avLst/>
          </a:prstGeom>
        </p:spPr>
        <p:txBody>
          <a:bodyPr/>
          <a:lstStyle>
            <a:lvl1pPr>
              <a:defRPr sz="5500"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sp>
        <p:nvSpPr>
          <p:cNvPr id="13" name="Tijdelijke aanduiding voor voettekst 9">
            <a:extLst>
              <a:ext uri="{FF2B5EF4-FFF2-40B4-BE49-F238E27FC236}">
                <a16:creationId xmlns:a16="http://schemas.microsoft.com/office/drawing/2014/main" id="{F001C348-CEDD-784C-B610-CC25AEDCD32E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654299" y="12286189"/>
            <a:ext cx="17553941" cy="133561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30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/>
              <a:t>Presentatie titel</a:t>
            </a:r>
            <a:endParaRPr lang="nl-NL" dirty="0"/>
          </a:p>
        </p:txBody>
      </p:sp>
      <p:sp>
        <p:nvSpPr>
          <p:cNvPr id="14" name="HOOFDTITEL VAN DEZE SLIDE, EVENTUEEL OVER MEERDERE REGELS.">
            <a:extLst>
              <a:ext uri="{FF2B5EF4-FFF2-40B4-BE49-F238E27FC236}">
                <a16:creationId xmlns:a16="http://schemas.microsoft.com/office/drawing/2014/main" id="{47B0887D-9623-2946-B53A-991301EDF138}"/>
              </a:ext>
            </a:extLst>
          </p:cNvPr>
          <p:cNvSpPr txBox="1">
            <a:spLocks noGrp="1"/>
          </p:cNvSpPr>
          <p:nvPr>
            <p:ph type="body" sz="quarter" idx="15"/>
          </p:nvPr>
        </p:nvSpPr>
        <p:spPr>
          <a:xfrm>
            <a:off x="635000" y="635000"/>
            <a:ext cx="19841237" cy="1077218"/>
          </a:xfrm>
          <a:prstGeom prst="rect">
            <a:avLst/>
          </a:prstGeom>
        </p:spPr>
        <p:txBody>
          <a:bodyPr wrap="square">
            <a:spAutoFit/>
          </a:bodyPr>
          <a:lstStyle>
            <a:lvl1pPr>
              <a:defRPr sz="7000" cap="all">
                <a:solidFill>
                  <a:srgbClr val="E6223D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</p:spTree>
  </p:cSld>
  <p:clrMapOvr>
    <a:masterClrMapping/>
  </p:clrMapOvr>
  <p:transition spd="med"/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[E4] Tekst + Beeld groo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7" name="Rechthoek"/>
          <p:cNvSpPr/>
          <p:nvPr/>
        </p:nvSpPr>
        <p:spPr>
          <a:xfrm>
            <a:off x="0" y="12192000"/>
            <a:ext cx="24384000" cy="1524000"/>
          </a:xfrm>
          <a:prstGeom prst="rect">
            <a:avLst/>
          </a:pr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488" name="Vorm"/>
          <p:cNvSpPr/>
          <p:nvPr/>
        </p:nvSpPr>
        <p:spPr>
          <a:xfrm>
            <a:off x="-1" y="12192000"/>
            <a:ext cx="244917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grpSp>
        <p:nvGrpSpPr>
          <p:cNvPr id="491" name="Groepeer"/>
          <p:cNvGrpSpPr/>
          <p:nvPr/>
        </p:nvGrpSpPr>
        <p:grpSpPr>
          <a:xfrm>
            <a:off x="20555686" y="0"/>
            <a:ext cx="3828315" cy="13716000"/>
            <a:chOff x="0" y="0"/>
            <a:chExt cx="3828314" cy="13715999"/>
          </a:xfrm>
        </p:grpSpPr>
        <p:sp>
          <p:nvSpPr>
            <p:cNvPr id="489" name="Driehoek"/>
            <p:cNvSpPr/>
            <p:nvPr/>
          </p:nvSpPr>
          <p:spPr>
            <a:xfrm rot="10800000">
              <a:off x="0" y="2972716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702677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/>
            </a:p>
          </p:txBody>
        </p:sp>
        <p:sp>
          <p:nvSpPr>
            <p:cNvPr id="490" name="Driehoek"/>
            <p:cNvSpPr/>
            <p:nvPr/>
          </p:nvSpPr>
          <p:spPr>
            <a:xfrm flipH="1">
              <a:off x="0" y="0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00B3C4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/>
            </a:p>
          </p:txBody>
        </p:sp>
      </p:grpSp>
      <p:sp>
        <p:nvSpPr>
          <p:cNvPr id="492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494" name="Hoofdtekst"/>
          <p:cNvSpPr txBox="1">
            <a:spLocks noGrp="1"/>
          </p:cNvSpPr>
          <p:nvPr>
            <p:ph type="body" sz="half" idx="13" hasCustomPrompt="1"/>
          </p:nvPr>
        </p:nvSpPr>
        <p:spPr>
          <a:xfrm>
            <a:off x="635000" y="3429000"/>
            <a:ext cx="9527249" cy="8146543"/>
          </a:xfrm>
          <a:prstGeom prst="rect">
            <a:avLst/>
          </a:prstGeom>
        </p:spPr>
        <p:txBody>
          <a:bodyPr/>
          <a:lstStyle>
            <a:lvl1pPr>
              <a:defRPr sz="5500"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sp>
        <p:nvSpPr>
          <p:cNvPr id="495" name="HOOFDTITEL VAN DEZE SLIDE, EVENTUEEL OVER MEERDERE REGELS."/>
          <p:cNvSpPr txBox="1">
            <a:spLocks noGrp="1"/>
          </p:cNvSpPr>
          <p:nvPr>
            <p:ph type="body" sz="quarter" idx="14"/>
          </p:nvPr>
        </p:nvSpPr>
        <p:spPr>
          <a:xfrm>
            <a:off x="635000" y="635000"/>
            <a:ext cx="9527249" cy="2007235"/>
          </a:xfrm>
          <a:prstGeom prst="rect">
            <a:avLst/>
          </a:prstGeom>
        </p:spPr>
        <p:txBody>
          <a:bodyPr>
            <a:spAutoFit/>
          </a:bodyPr>
          <a:lstStyle>
            <a:lvl1pPr>
              <a:defRPr sz="5000" cap="all">
                <a:solidFill>
                  <a:srgbClr val="E6223D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pic>
        <p:nvPicPr>
          <p:cNvPr id="497" name="NIKHEF_LOGO.png" descr="NIKHEF_LOGO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1534966" y="12538392"/>
            <a:ext cx="2123754" cy="831216"/>
          </a:xfrm>
          <a:prstGeom prst="rect">
            <a:avLst/>
          </a:prstGeom>
          <a:ln w="12700">
            <a:miter lim="400000"/>
          </a:ln>
        </p:spPr>
      </p:pic>
      <p:sp>
        <p:nvSpPr>
          <p:cNvPr id="13" name="Tijdelijke aanduiding voor voettekst 9">
            <a:extLst>
              <a:ext uri="{FF2B5EF4-FFF2-40B4-BE49-F238E27FC236}">
                <a16:creationId xmlns:a16="http://schemas.microsoft.com/office/drawing/2014/main" id="{360D94FB-0949-CB4E-91C0-0724EE1FEDCA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654299" y="12286189"/>
            <a:ext cx="17553941" cy="133561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30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/>
              <a:t>Presentatie titel</a:t>
            </a:r>
            <a:endParaRPr lang="nl-NL" dirty="0"/>
          </a:p>
        </p:txBody>
      </p:sp>
      <p:sp>
        <p:nvSpPr>
          <p:cNvPr id="14" name="Tijdelijke aanduiding voor afbeelding 6">
            <a:extLst>
              <a:ext uri="{FF2B5EF4-FFF2-40B4-BE49-F238E27FC236}">
                <a16:creationId xmlns:a16="http://schemas.microsoft.com/office/drawing/2014/main" id="{2748CE92-E070-CE4E-B752-519B819C7882}"/>
              </a:ext>
            </a:extLst>
          </p:cNvPr>
          <p:cNvSpPr>
            <a:spLocks noGrp="1"/>
          </p:cNvSpPr>
          <p:nvPr>
            <p:ph type="pic" sz="quarter" idx="16"/>
          </p:nvPr>
        </p:nvSpPr>
        <p:spPr>
          <a:xfrm>
            <a:off x="10926763" y="0"/>
            <a:ext cx="12084113" cy="12192000"/>
          </a:xfrm>
          <a:custGeom>
            <a:avLst/>
            <a:gdLst>
              <a:gd name="connsiteX0" fmla="*/ 0 w 12077700"/>
              <a:gd name="connsiteY0" fmla="*/ 0 h 12192000"/>
              <a:gd name="connsiteX1" fmla="*/ 12077700 w 12077700"/>
              <a:gd name="connsiteY1" fmla="*/ 0 h 12192000"/>
              <a:gd name="connsiteX2" fmla="*/ 12077700 w 12077700"/>
              <a:gd name="connsiteY2" fmla="*/ 12192000 h 12192000"/>
              <a:gd name="connsiteX3" fmla="*/ 0 w 12077700"/>
              <a:gd name="connsiteY3" fmla="*/ 12192000 h 12192000"/>
              <a:gd name="connsiteX4" fmla="*/ 0 w 12077700"/>
              <a:gd name="connsiteY4" fmla="*/ 0 h 12192000"/>
              <a:gd name="connsiteX0" fmla="*/ 0 w 12077700"/>
              <a:gd name="connsiteY0" fmla="*/ 0 h 12192000"/>
              <a:gd name="connsiteX1" fmla="*/ 9530443 w 12077700"/>
              <a:gd name="connsiteY1" fmla="*/ 0 h 12192000"/>
              <a:gd name="connsiteX2" fmla="*/ 12077700 w 12077700"/>
              <a:gd name="connsiteY2" fmla="*/ 12192000 h 12192000"/>
              <a:gd name="connsiteX3" fmla="*/ 0 w 12077700"/>
              <a:gd name="connsiteY3" fmla="*/ 12192000 h 12192000"/>
              <a:gd name="connsiteX4" fmla="*/ 0 w 12077700"/>
              <a:gd name="connsiteY4" fmla="*/ 0 h 12192000"/>
              <a:gd name="connsiteX0" fmla="*/ 0 w 12077700"/>
              <a:gd name="connsiteY0" fmla="*/ 0 h 12192000"/>
              <a:gd name="connsiteX1" fmla="*/ 9040586 w 12077700"/>
              <a:gd name="connsiteY1" fmla="*/ 0 h 12192000"/>
              <a:gd name="connsiteX2" fmla="*/ 12077700 w 12077700"/>
              <a:gd name="connsiteY2" fmla="*/ 12192000 h 12192000"/>
              <a:gd name="connsiteX3" fmla="*/ 0 w 12077700"/>
              <a:gd name="connsiteY3" fmla="*/ 12192000 h 12192000"/>
              <a:gd name="connsiteX4" fmla="*/ 0 w 12077700"/>
              <a:gd name="connsiteY4" fmla="*/ 0 h 12192000"/>
              <a:gd name="connsiteX0" fmla="*/ 0 w 12077700"/>
              <a:gd name="connsiteY0" fmla="*/ 0 h 12192000"/>
              <a:gd name="connsiteX1" fmla="*/ 9644743 w 12077700"/>
              <a:gd name="connsiteY1" fmla="*/ 0 h 12192000"/>
              <a:gd name="connsiteX2" fmla="*/ 12077700 w 12077700"/>
              <a:gd name="connsiteY2" fmla="*/ 12192000 h 12192000"/>
              <a:gd name="connsiteX3" fmla="*/ 0 w 12077700"/>
              <a:gd name="connsiteY3" fmla="*/ 12192000 h 12192000"/>
              <a:gd name="connsiteX4" fmla="*/ 0 w 12077700"/>
              <a:gd name="connsiteY4" fmla="*/ 0 h 12192000"/>
              <a:gd name="connsiteX0" fmla="*/ 0 w 12077700"/>
              <a:gd name="connsiteY0" fmla="*/ 0 h 12192000"/>
              <a:gd name="connsiteX1" fmla="*/ 9644743 w 12077700"/>
              <a:gd name="connsiteY1" fmla="*/ 0 h 12192000"/>
              <a:gd name="connsiteX2" fmla="*/ 10039123 w 12077700"/>
              <a:gd name="connsiteY2" fmla="*/ 2057400 h 12192000"/>
              <a:gd name="connsiteX3" fmla="*/ 12077700 w 12077700"/>
              <a:gd name="connsiteY3" fmla="*/ 12192000 h 12192000"/>
              <a:gd name="connsiteX4" fmla="*/ 0 w 12077700"/>
              <a:gd name="connsiteY4" fmla="*/ 12192000 h 12192000"/>
              <a:gd name="connsiteX5" fmla="*/ 0 w 12077700"/>
              <a:gd name="connsiteY5" fmla="*/ 0 h 12192000"/>
              <a:gd name="connsiteX0" fmla="*/ 0 w 12077700"/>
              <a:gd name="connsiteY0" fmla="*/ 0 h 12192000"/>
              <a:gd name="connsiteX1" fmla="*/ 9644743 w 12077700"/>
              <a:gd name="connsiteY1" fmla="*/ 0 h 12192000"/>
              <a:gd name="connsiteX2" fmla="*/ 12047537 w 12077700"/>
              <a:gd name="connsiteY2" fmla="*/ 6792685 h 12192000"/>
              <a:gd name="connsiteX3" fmla="*/ 12077700 w 12077700"/>
              <a:gd name="connsiteY3" fmla="*/ 12192000 h 12192000"/>
              <a:gd name="connsiteX4" fmla="*/ 0 w 12077700"/>
              <a:gd name="connsiteY4" fmla="*/ 12192000 h 12192000"/>
              <a:gd name="connsiteX5" fmla="*/ 0 w 12077700"/>
              <a:gd name="connsiteY5" fmla="*/ 0 h 12192000"/>
              <a:gd name="connsiteX0" fmla="*/ 0 w 12047537"/>
              <a:gd name="connsiteY0" fmla="*/ 0 h 12208328"/>
              <a:gd name="connsiteX1" fmla="*/ 9644743 w 12047537"/>
              <a:gd name="connsiteY1" fmla="*/ 0 h 12208328"/>
              <a:gd name="connsiteX2" fmla="*/ 12047537 w 12047537"/>
              <a:gd name="connsiteY2" fmla="*/ 6792685 h 12208328"/>
              <a:gd name="connsiteX3" fmla="*/ 10199914 w 12047537"/>
              <a:gd name="connsiteY3" fmla="*/ 12208328 h 12208328"/>
              <a:gd name="connsiteX4" fmla="*/ 0 w 12047537"/>
              <a:gd name="connsiteY4" fmla="*/ 12192000 h 12208328"/>
              <a:gd name="connsiteX5" fmla="*/ 0 w 12047537"/>
              <a:gd name="connsiteY5" fmla="*/ 0 h 12208328"/>
              <a:gd name="connsiteX0" fmla="*/ 0 w 12047537"/>
              <a:gd name="connsiteY0" fmla="*/ 0 h 12192000"/>
              <a:gd name="connsiteX1" fmla="*/ 9644743 w 12047537"/>
              <a:gd name="connsiteY1" fmla="*/ 0 h 12192000"/>
              <a:gd name="connsiteX2" fmla="*/ 12047537 w 12047537"/>
              <a:gd name="connsiteY2" fmla="*/ 6792685 h 12192000"/>
              <a:gd name="connsiteX3" fmla="*/ 9922329 w 12047537"/>
              <a:gd name="connsiteY3" fmla="*/ 12077700 h 12192000"/>
              <a:gd name="connsiteX4" fmla="*/ 0 w 12047537"/>
              <a:gd name="connsiteY4" fmla="*/ 12192000 h 12192000"/>
              <a:gd name="connsiteX5" fmla="*/ 0 w 12047537"/>
              <a:gd name="connsiteY5" fmla="*/ 0 h 12192000"/>
              <a:gd name="connsiteX0" fmla="*/ 0 w 12047537"/>
              <a:gd name="connsiteY0" fmla="*/ 0 h 12192000"/>
              <a:gd name="connsiteX1" fmla="*/ 9644743 w 12047537"/>
              <a:gd name="connsiteY1" fmla="*/ 0 h 12192000"/>
              <a:gd name="connsiteX2" fmla="*/ 12047537 w 12047537"/>
              <a:gd name="connsiteY2" fmla="*/ 6792685 h 12192000"/>
              <a:gd name="connsiteX3" fmla="*/ 10167257 w 12047537"/>
              <a:gd name="connsiteY3" fmla="*/ 12192000 h 12192000"/>
              <a:gd name="connsiteX4" fmla="*/ 0 w 12047537"/>
              <a:gd name="connsiteY4" fmla="*/ 12192000 h 12192000"/>
              <a:gd name="connsiteX5" fmla="*/ 0 w 12047537"/>
              <a:gd name="connsiteY5" fmla="*/ 0 h 12192000"/>
              <a:gd name="connsiteX0" fmla="*/ 0 w 11835265"/>
              <a:gd name="connsiteY0" fmla="*/ 0 h 12192000"/>
              <a:gd name="connsiteX1" fmla="*/ 9644743 w 11835265"/>
              <a:gd name="connsiteY1" fmla="*/ 0 h 12192000"/>
              <a:gd name="connsiteX2" fmla="*/ 11835265 w 11835265"/>
              <a:gd name="connsiteY2" fmla="*/ 6906985 h 12192000"/>
              <a:gd name="connsiteX3" fmla="*/ 10167257 w 11835265"/>
              <a:gd name="connsiteY3" fmla="*/ 12192000 h 12192000"/>
              <a:gd name="connsiteX4" fmla="*/ 0 w 11835265"/>
              <a:gd name="connsiteY4" fmla="*/ 12192000 h 12192000"/>
              <a:gd name="connsiteX5" fmla="*/ 0 w 11835265"/>
              <a:gd name="connsiteY5" fmla="*/ 0 h 12192000"/>
              <a:gd name="connsiteX0" fmla="*/ 0 w 12080194"/>
              <a:gd name="connsiteY0" fmla="*/ 0 h 12192000"/>
              <a:gd name="connsiteX1" fmla="*/ 9644743 w 12080194"/>
              <a:gd name="connsiteY1" fmla="*/ 0 h 12192000"/>
              <a:gd name="connsiteX2" fmla="*/ 12080194 w 12080194"/>
              <a:gd name="connsiteY2" fmla="*/ 6890656 h 12192000"/>
              <a:gd name="connsiteX3" fmla="*/ 10167257 w 12080194"/>
              <a:gd name="connsiteY3" fmla="*/ 12192000 h 12192000"/>
              <a:gd name="connsiteX4" fmla="*/ 0 w 12080194"/>
              <a:gd name="connsiteY4" fmla="*/ 12192000 h 12192000"/>
              <a:gd name="connsiteX5" fmla="*/ 0 w 12080194"/>
              <a:gd name="connsiteY5" fmla="*/ 0 h 12192000"/>
              <a:gd name="connsiteX0" fmla="*/ 0 w 12116770"/>
              <a:gd name="connsiteY0" fmla="*/ 0 h 12192000"/>
              <a:gd name="connsiteX1" fmla="*/ 9644743 w 12116770"/>
              <a:gd name="connsiteY1" fmla="*/ 0 h 12192000"/>
              <a:gd name="connsiteX2" fmla="*/ 12116770 w 12116770"/>
              <a:gd name="connsiteY2" fmla="*/ 6890656 h 12192000"/>
              <a:gd name="connsiteX3" fmla="*/ 10167257 w 12116770"/>
              <a:gd name="connsiteY3" fmla="*/ 12192000 h 12192000"/>
              <a:gd name="connsiteX4" fmla="*/ 0 w 12116770"/>
              <a:gd name="connsiteY4" fmla="*/ 12192000 h 12192000"/>
              <a:gd name="connsiteX5" fmla="*/ 0 w 12116770"/>
              <a:gd name="connsiteY5" fmla="*/ 0 h 12192000"/>
              <a:gd name="connsiteX0" fmla="*/ 0 w 12116770"/>
              <a:gd name="connsiteY0" fmla="*/ 0 h 12192000"/>
              <a:gd name="connsiteX1" fmla="*/ 9644743 w 12116770"/>
              <a:gd name="connsiteY1" fmla="*/ 0 h 12192000"/>
              <a:gd name="connsiteX2" fmla="*/ 12116770 w 12116770"/>
              <a:gd name="connsiteY2" fmla="*/ 6890656 h 12192000"/>
              <a:gd name="connsiteX3" fmla="*/ 10185545 w 12116770"/>
              <a:gd name="connsiteY3" fmla="*/ 12192000 h 12192000"/>
              <a:gd name="connsiteX4" fmla="*/ 0 w 12116770"/>
              <a:gd name="connsiteY4" fmla="*/ 12192000 h 12192000"/>
              <a:gd name="connsiteX5" fmla="*/ 0 w 12116770"/>
              <a:gd name="connsiteY5" fmla="*/ 0 h 12192000"/>
              <a:gd name="connsiteX0" fmla="*/ 0 w 11545270"/>
              <a:gd name="connsiteY0" fmla="*/ 0 h 12192000"/>
              <a:gd name="connsiteX1" fmla="*/ 9644743 w 11545270"/>
              <a:gd name="connsiteY1" fmla="*/ 0 h 12192000"/>
              <a:gd name="connsiteX2" fmla="*/ 11545270 w 11545270"/>
              <a:gd name="connsiteY2" fmla="*/ 6923313 h 12192000"/>
              <a:gd name="connsiteX3" fmla="*/ 10185545 w 11545270"/>
              <a:gd name="connsiteY3" fmla="*/ 12192000 h 12192000"/>
              <a:gd name="connsiteX4" fmla="*/ 0 w 11545270"/>
              <a:gd name="connsiteY4" fmla="*/ 12192000 h 12192000"/>
              <a:gd name="connsiteX5" fmla="*/ 0 w 11545270"/>
              <a:gd name="connsiteY5" fmla="*/ 0 h 12192000"/>
              <a:gd name="connsiteX0" fmla="*/ 0 w 12084113"/>
              <a:gd name="connsiteY0" fmla="*/ 0 h 12192000"/>
              <a:gd name="connsiteX1" fmla="*/ 9644743 w 12084113"/>
              <a:gd name="connsiteY1" fmla="*/ 0 h 12192000"/>
              <a:gd name="connsiteX2" fmla="*/ 12084113 w 12084113"/>
              <a:gd name="connsiteY2" fmla="*/ 6890656 h 12192000"/>
              <a:gd name="connsiteX3" fmla="*/ 10185545 w 12084113"/>
              <a:gd name="connsiteY3" fmla="*/ 12192000 h 12192000"/>
              <a:gd name="connsiteX4" fmla="*/ 0 w 12084113"/>
              <a:gd name="connsiteY4" fmla="*/ 12192000 h 12192000"/>
              <a:gd name="connsiteX5" fmla="*/ 0 w 12084113"/>
              <a:gd name="connsiteY5" fmla="*/ 0 h 12192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12084113" h="12192000">
                <a:moveTo>
                  <a:pt x="0" y="0"/>
                </a:moveTo>
                <a:lnTo>
                  <a:pt x="9644743" y="0"/>
                </a:lnTo>
                <a:lnTo>
                  <a:pt x="12084113" y="6890656"/>
                </a:lnTo>
                <a:lnTo>
                  <a:pt x="10185545" y="12192000"/>
                </a:lnTo>
                <a:lnTo>
                  <a:pt x="0" y="12192000"/>
                </a:lnTo>
                <a:lnTo>
                  <a:pt x="0" y="0"/>
                </a:lnTo>
                <a:close/>
              </a:path>
            </a:pathLst>
          </a:cu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/>
          <a:lstStyle/>
          <a:p>
            <a:r>
              <a:rPr lang="en-US"/>
              <a:t>Click icon to add picture</a:t>
            </a:r>
            <a:endParaRPr lang="nl-NL"/>
          </a:p>
        </p:txBody>
      </p:sp>
    </p:spTree>
  </p:cSld>
  <p:clrMapOvr>
    <a:masterClrMapping/>
  </p:clrMapOvr>
  <p:transition spd="med"/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[E5] Bijschrift + Beeld groo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7" name="Rechthoek"/>
          <p:cNvSpPr/>
          <p:nvPr/>
        </p:nvSpPr>
        <p:spPr>
          <a:xfrm>
            <a:off x="0" y="12192000"/>
            <a:ext cx="24384000" cy="1524000"/>
          </a:xfrm>
          <a:prstGeom prst="rect">
            <a:avLst/>
          </a:pr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538" name="Vorm"/>
          <p:cNvSpPr/>
          <p:nvPr/>
        </p:nvSpPr>
        <p:spPr>
          <a:xfrm>
            <a:off x="-1" y="12192000"/>
            <a:ext cx="244917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grpSp>
        <p:nvGrpSpPr>
          <p:cNvPr id="541" name="Groepeer"/>
          <p:cNvGrpSpPr/>
          <p:nvPr/>
        </p:nvGrpSpPr>
        <p:grpSpPr>
          <a:xfrm>
            <a:off x="20555686" y="0"/>
            <a:ext cx="3828315" cy="13716000"/>
            <a:chOff x="0" y="0"/>
            <a:chExt cx="3828314" cy="13715999"/>
          </a:xfrm>
        </p:grpSpPr>
        <p:sp>
          <p:nvSpPr>
            <p:cNvPr id="539" name="Driehoek"/>
            <p:cNvSpPr/>
            <p:nvPr/>
          </p:nvSpPr>
          <p:spPr>
            <a:xfrm rot="10800000">
              <a:off x="0" y="2972716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702677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/>
            </a:p>
          </p:txBody>
        </p:sp>
        <p:sp>
          <p:nvSpPr>
            <p:cNvPr id="540" name="Driehoek"/>
            <p:cNvSpPr/>
            <p:nvPr/>
          </p:nvSpPr>
          <p:spPr>
            <a:xfrm flipH="1">
              <a:off x="0" y="0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00B3C4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/>
            </a:p>
          </p:txBody>
        </p:sp>
      </p:grpSp>
      <p:pic>
        <p:nvPicPr>
          <p:cNvPr id="542" name="NIKHEF_LOGO.png" descr="NIKHEF_LOGO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1534966" y="12538392"/>
            <a:ext cx="2123754" cy="831216"/>
          </a:xfrm>
          <a:prstGeom prst="rect">
            <a:avLst/>
          </a:prstGeom>
          <a:ln w="12700">
            <a:miter lim="400000"/>
          </a:ln>
        </p:spPr>
      </p:pic>
      <p:sp>
        <p:nvSpPr>
          <p:cNvPr id="543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545" name="Foto bijschrift"/>
          <p:cNvSpPr txBox="1">
            <a:spLocks noGrp="1"/>
          </p:cNvSpPr>
          <p:nvPr>
            <p:ph type="body" sz="quarter" idx="13"/>
          </p:nvPr>
        </p:nvSpPr>
        <p:spPr>
          <a:xfrm>
            <a:off x="635000" y="647282"/>
            <a:ext cx="5716853" cy="10928261"/>
          </a:xfrm>
          <a:prstGeom prst="rect">
            <a:avLst/>
          </a:prstGeo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2" name="Tijdelijke aanduiding voor voettekst 9">
            <a:extLst>
              <a:ext uri="{FF2B5EF4-FFF2-40B4-BE49-F238E27FC236}">
                <a16:creationId xmlns:a16="http://schemas.microsoft.com/office/drawing/2014/main" id="{4B1549F1-2F10-9040-818E-36A7E8D5C3DC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654299" y="12286189"/>
            <a:ext cx="17553941" cy="133561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30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/>
              <a:t>Presentatie titel</a:t>
            </a:r>
            <a:endParaRPr lang="nl-NL" dirty="0"/>
          </a:p>
        </p:txBody>
      </p:sp>
      <p:sp>
        <p:nvSpPr>
          <p:cNvPr id="13" name="Afbeelding">
            <a:extLst>
              <a:ext uri="{FF2B5EF4-FFF2-40B4-BE49-F238E27FC236}">
                <a16:creationId xmlns:a16="http://schemas.microsoft.com/office/drawing/2014/main" id="{69834E08-80D4-0E46-994C-FDD2C37F9298}"/>
              </a:ext>
            </a:extLst>
          </p:cNvPr>
          <p:cNvSpPr>
            <a:spLocks noGrp="1"/>
          </p:cNvSpPr>
          <p:nvPr>
            <p:ph type="pic" idx="14"/>
          </p:nvPr>
        </p:nvSpPr>
        <p:spPr>
          <a:xfrm>
            <a:off x="7122955" y="-16328"/>
            <a:ext cx="15900332" cy="12208328"/>
          </a:xfrm>
          <a:custGeom>
            <a:avLst/>
            <a:gdLst>
              <a:gd name="connsiteX0" fmla="*/ 0 w 15893238"/>
              <a:gd name="connsiteY0" fmla="*/ 0 h 12192000"/>
              <a:gd name="connsiteX1" fmla="*/ 15893238 w 15893238"/>
              <a:gd name="connsiteY1" fmla="*/ 0 h 12192000"/>
              <a:gd name="connsiteX2" fmla="*/ 15893238 w 15893238"/>
              <a:gd name="connsiteY2" fmla="*/ 12192000 h 12192000"/>
              <a:gd name="connsiteX3" fmla="*/ 0 w 15893238"/>
              <a:gd name="connsiteY3" fmla="*/ 12192000 h 12192000"/>
              <a:gd name="connsiteX4" fmla="*/ 0 w 15893238"/>
              <a:gd name="connsiteY4" fmla="*/ 0 h 12192000"/>
              <a:gd name="connsiteX0" fmla="*/ 0 w 15893238"/>
              <a:gd name="connsiteY0" fmla="*/ 0 h 12192000"/>
              <a:gd name="connsiteX1" fmla="*/ 13019409 w 15893238"/>
              <a:gd name="connsiteY1" fmla="*/ 375558 h 12192000"/>
              <a:gd name="connsiteX2" fmla="*/ 15893238 w 15893238"/>
              <a:gd name="connsiteY2" fmla="*/ 12192000 h 12192000"/>
              <a:gd name="connsiteX3" fmla="*/ 0 w 15893238"/>
              <a:gd name="connsiteY3" fmla="*/ 12192000 h 12192000"/>
              <a:gd name="connsiteX4" fmla="*/ 0 w 15893238"/>
              <a:gd name="connsiteY4" fmla="*/ 0 h 12192000"/>
              <a:gd name="connsiteX0" fmla="*/ 0 w 13068395"/>
              <a:gd name="connsiteY0" fmla="*/ 0 h 12192000"/>
              <a:gd name="connsiteX1" fmla="*/ 13019409 w 13068395"/>
              <a:gd name="connsiteY1" fmla="*/ 375558 h 12192000"/>
              <a:gd name="connsiteX2" fmla="*/ 13068395 w 13068395"/>
              <a:gd name="connsiteY2" fmla="*/ 11685814 h 12192000"/>
              <a:gd name="connsiteX3" fmla="*/ 0 w 13068395"/>
              <a:gd name="connsiteY3" fmla="*/ 12192000 h 12192000"/>
              <a:gd name="connsiteX4" fmla="*/ 0 w 13068395"/>
              <a:gd name="connsiteY4" fmla="*/ 0 h 12192000"/>
              <a:gd name="connsiteX0" fmla="*/ 0 w 13068395"/>
              <a:gd name="connsiteY0" fmla="*/ 0 h 12192000"/>
              <a:gd name="connsiteX1" fmla="*/ 13019409 w 13068395"/>
              <a:gd name="connsiteY1" fmla="*/ 375558 h 12192000"/>
              <a:gd name="connsiteX2" fmla="*/ 13010175 w 13068395"/>
              <a:gd name="connsiteY2" fmla="*/ 3265714 h 12192000"/>
              <a:gd name="connsiteX3" fmla="*/ 13068395 w 13068395"/>
              <a:gd name="connsiteY3" fmla="*/ 11685814 h 12192000"/>
              <a:gd name="connsiteX4" fmla="*/ 0 w 13068395"/>
              <a:gd name="connsiteY4" fmla="*/ 12192000 h 12192000"/>
              <a:gd name="connsiteX5" fmla="*/ 0 w 13068395"/>
              <a:gd name="connsiteY5" fmla="*/ 0 h 12192000"/>
              <a:gd name="connsiteX0" fmla="*/ 0 w 15508447"/>
              <a:gd name="connsiteY0" fmla="*/ 0 h 12192000"/>
              <a:gd name="connsiteX1" fmla="*/ 13019409 w 15508447"/>
              <a:gd name="connsiteY1" fmla="*/ 375558 h 12192000"/>
              <a:gd name="connsiteX2" fmla="*/ 15508447 w 15508447"/>
              <a:gd name="connsiteY2" fmla="*/ 6858000 h 12192000"/>
              <a:gd name="connsiteX3" fmla="*/ 13068395 w 15508447"/>
              <a:gd name="connsiteY3" fmla="*/ 11685814 h 12192000"/>
              <a:gd name="connsiteX4" fmla="*/ 0 w 15508447"/>
              <a:gd name="connsiteY4" fmla="*/ 12192000 h 12192000"/>
              <a:gd name="connsiteX5" fmla="*/ 0 w 15508447"/>
              <a:gd name="connsiteY5" fmla="*/ 0 h 12192000"/>
              <a:gd name="connsiteX0" fmla="*/ 0 w 15508447"/>
              <a:gd name="connsiteY0" fmla="*/ 16328 h 12208328"/>
              <a:gd name="connsiteX1" fmla="*/ 13443951 w 15508447"/>
              <a:gd name="connsiteY1" fmla="*/ 0 h 12208328"/>
              <a:gd name="connsiteX2" fmla="*/ 15508447 w 15508447"/>
              <a:gd name="connsiteY2" fmla="*/ 6874328 h 12208328"/>
              <a:gd name="connsiteX3" fmla="*/ 13068395 w 15508447"/>
              <a:gd name="connsiteY3" fmla="*/ 11702142 h 12208328"/>
              <a:gd name="connsiteX4" fmla="*/ 0 w 15508447"/>
              <a:gd name="connsiteY4" fmla="*/ 12208328 h 12208328"/>
              <a:gd name="connsiteX5" fmla="*/ 0 w 15508447"/>
              <a:gd name="connsiteY5" fmla="*/ 16328 h 12208328"/>
              <a:gd name="connsiteX0" fmla="*/ 0 w 15508447"/>
              <a:gd name="connsiteY0" fmla="*/ 16328 h 12208328"/>
              <a:gd name="connsiteX1" fmla="*/ 13443951 w 15508447"/>
              <a:gd name="connsiteY1" fmla="*/ 0 h 12208328"/>
              <a:gd name="connsiteX2" fmla="*/ 15508447 w 15508447"/>
              <a:gd name="connsiteY2" fmla="*/ 6874328 h 12208328"/>
              <a:gd name="connsiteX3" fmla="*/ 13999123 w 15508447"/>
              <a:gd name="connsiteY3" fmla="*/ 12208328 h 12208328"/>
              <a:gd name="connsiteX4" fmla="*/ 0 w 15508447"/>
              <a:gd name="connsiteY4" fmla="*/ 12208328 h 12208328"/>
              <a:gd name="connsiteX5" fmla="*/ 0 w 15508447"/>
              <a:gd name="connsiteY5" fmla="*/ 16328 h 12208328"/>
              <a:gd name="connsiteX0" fmla="*/ 0 w 15884004"/>
              <a:gd name="connsiteY0" fmla="*/ 16328 h 12208328"/>
              <a:gd name="connsiteX1" fmla="*/ 13443951 w 15884004"/>
              <a:gd name="connsiteY1" fmla="*/ 0 h 12208328"/>
              <a:gd name="connsiteX2" fmla="*/ 15884004 w 15884004"/>
              <a:gd name="connsiteY2" fmla="*/ 6890657 h 12208328"/>
              <a:gd name="connsiteX3" fmla="*/ 13999123 w 15884004"/>
              <a:gd name="connsiteY3" fmla="*/ 12208328 h 12208328"/>
              <a:gd name="connsiteX4" fmla="*/ 0 w 15884004"/>
              <a:gd name="connsiteY4" fmla="*/ 12208328 h 12208328"/>
              <a:gd name="connsiteX5" fmla="*/ 0 w 15884004"/>
              <a:gd name="connsiteY5" fmla="*/ 16328 h 12208328"/>
              <a:gd name="connsiteX0" fmla="*/ 0 w 15557432"/>
              <a:gd name="connsiteY0" fmla="*/ 16328 h 12208328"/>
              <a:gd name="connsiteX1" fmla="*/ 13443951 w 15557432"/>
              <a:gd name="connsiteY1" fmla="*/ 0 h 12208328"/>
              <a:gd name="connsiteX2" fmla="*/ 15557432 w 15557432"/>
              <a:gd name="connsiteY2" fmla="*/ 6939643 h 12208328"/>
              <a:gd name="connsiteX3" fmla="*/ 13999123 w 15557432"/>
              <a:gd name="connsiteY3" fmla="*/ 12208328 h 12208328"/>
              <a:gd name="connsiteX4" fmla="*/ 0 w 15557432"/>
              <a:gd name="connsiteY4" fmla="*/ 12208328 h 12208328"/>
              <a:gd name="connsiteX5" fmla="*/ 0 w 15557432"/>
              <a:gd name="connsiteY5" fmla="*/ 16328 h 12208328"/>
              <a:gd name="connsiteX0" fmla="*/ 0 w 15900332"/>
              <a:gd name="connsiteY0" fmla="*/ 16328 h 12208328"/>
              <a:gd name="connsiteX1" fmla="*/ 13443951 w 15900332"/>
              <a:gd name="connsiteY1" fmla="*/ 0 h 12208328"/>
              <a:gd name="connsiteX2" fmla="*/ 15900332 w 15900332"/>
              <a:gd name="connsiteY2" fmla="*/ 6923315 h 12208328"/>
              <a:gd name="connsiteX3" fmla="*/ 13999123 w 15900332"/>
              <a:gd name="connsiteY3" fmla="*/ 12208328 h 12208328"/>
              <a:gd name="connsiteX4" fmla="*/ 0 w 15900332"/>
              <a:gd name="connsiteY4" fmla="*/ 12208328 h 12208328"/>
              <a:gd name="connsiteX5" fmla="*/ 0 w 15900332"/>
              <a:gd name="connsiteY5" fmla="*/ 16328 h 12208328"/>
              <a:gd name="connsiteX0" fmla="*/ 0 w 15900332"/>
              <a:gd name="connsiteY0" fmla="*/ 16328 h 12208328"/>
              <a:gd name="connsiteX1" fmla="*/ 13443951 w 15900332"/>
              <a:gd name="connsiteY1" fmla="*/ 0 h 12208328"/>
              <a:gd name="connsiteX2" fmla="*/ 15900332 w 15900332"/>
              <a:gd name="connsiteY2" fmla="*/ 6923315 h 12208328"/>
              <a:gd name="connsiteX3" fmla="*/ 13656223 w 15900332"/>
              <a:gd name="connsiteY3" fmla="*/ 11832771 h 12208328"/>
              <a:gd name="connsiteX4" fmla="*/ 0 w 15900332"/>
              <a:gd name="connsiteY4" fmla="*/ 12208328 h 12208328"/>
              <a:gd name="connsiteX5" fmla="*/ 0 w 15900332"/>
              <a:gd name="connsiteY5" fmla="*/ 16328 h 12208328"/>
              <a:gd name="connsiteX0" fmla="*/ 0 w 15900332"/>
              <a:gd name="connsiteY0" fmla="*/ 16328 h 12208328"/>
              <a:gd name="connsiteX1" fmla="*/ 13443951 w 15900332"/>
              <a:gd name="connsiteY1" fmla="*/ 0 h 12208328"/>
              <a:gd name="connsiteX2" fmla="*/ 15900332 w 15900332"/>
              <a:gd name="connsiteY2" fmla="*/ 6923315 h 12208328"/>
              <a:gd name="connsiteX3" fmla="*/ 14015452 w 15900332"/>
              <a:gd name="connsiteY3" fmla="*/ 12208328 h 12208328"/>
              <a:gd name="connsiteX4" fmla="*/ 0 w 15900332"/>
              <a:gd name="connsiteY4" fmla="*/ 12208328 h 12208328"/>
              <a:gd name="connsiteX5" fmla="*/ 0 w 15900332"/>
              <a:gd name="connsiteY5" fmla="*/ 16328 h 1220832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15900332" h="12208328">
                <a:moveTo>
                  <a:pt x="0" y="16328"/>
                </a:moveTo>
                <a:lnTo>
                  <a:pt x="13443951" y="0"/>
                </a:lnTo>
                <a:lnTo>
                  <a:pt x="15900332" y="6923315"/>
                </a:lnTo>
                <a:lnTo>
                  <a:pt x="14015452" y="12208328"/>
                </a:lnTo>
                <a:lnTo>
                  <a:pt x="0" y="12208328"/>
                </a:lnTo>
                <a:lnTo>
                  <a:pt x="0" y="16328"/>
                </a:lnTo>
                <a:close/>
              </a:path>
            </a:pathLst>
          </a:cu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91439" tIns="45719" rIns="91439" bIns="45719"/>
          <a:lstStyle/>
          <a:p>
            <a:r>
              <a:rPr lang="en-US"/>
              <a:t>Click icon to add picture</a:t>
            </a:r>
            <a:endParaRPr/>
          </a:p>
        </p:txBody>
      </p:sp>
    </p:spTree>
  </p:cSld>
  <p:clrMapOvr>
    <a:masterClrMapping/>
  </p:clrMapOvr>
  <p:transition spd="med"/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[F1] Tekst + Bee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9" name="Rechthoek"/>
          <p:cNvSpPr/>
          <p:nvPr/>
        </p:nvSpPr>
        <p:spPr>
          <a:xfrm>
            <a:off x="0" y="12192000"/>
            <a:ext cx="24384000" cy="1524000"/>
          </a:xfrm>
          <a:prstGeom prst="rect">
            <a:avLst/>
          </a:pr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350" name="Vorm"/>
          <p:cNvSpPr/>
          <p:nvPr/>
        </p:nvSpPr>
        <p:spPr>
          <a:xfrm>
            <a:off x="-1" y="12192000"/>
            <a:ext cx="244917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351" name="Vorm"/>
          <p:cNvSpPr/>
          <p:nvPr/>
        </p:nvSpPr>
        <p:spPr>
          <a:xfrm rot="10800000">
            <a:off x="20555686" y="12192000"/>
            <a:ext cx="382831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8427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352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354" name="Afbeelding"/>
          <p:cNvSpPr>
            <a:spLocks noGrp="1"/>
          </p:cNvSpPr>
          <p:nvPr>
            <p:ph type="pic" sz="half" idx="13"/>
          </p:nvPr>
        </p:nvSpPr>
        <p:spPr>
          <a:xfrm>
            <a:off x="10947400" y="3429000"/>
            <a:ext cx="9528837" cy="8128000"/>
          </a:xfrm>
          <a:prstGeom prst="rect">
            <a:avLst/>
          </a:prstGeom>
        </p:spPr>
        <p:txBody>
          <a:bodyPr lIns="91439" tIns="45719" rIns="91439" bIns="45719"/>
          <a:lstStyle/>
          <a:p>
            <a:r>
              <a:rPr lang="en-US"/>
              <a:t>Click icon to add picture</a:t>
            </a:r>
            <a:endParaRPr/>
          </a:p>
        </p:txBody>
      </p:sp>
      <p:sp>
        <p:nvSpPr>
          <p:cNvPr id="355" name="Hoofdtekst"/>
          <p:cNvSpPr txBox="1">
            <a:spLocks noGrp="1"/>
          </p:cNvSpPr>
          <p:nvPr>
            <p:ph type="body" sz="half" idx="14" hasCustomPrompt="1"/>
          </p:nvPr>
        </p:nvSpPr>
        <p:spPr>
          <a:xfrm>
            <a:off x="635000" y="3429000"/>
            <a:ext cx="9527249" cy="8146543"/>
          </a:xfrm>
          <a:prstGeom prst="rect">
            <a:avLst/>
          </a:prstGeom>
        </p:spPr>
        <p:txBody>
          <a:bodyPr/>
          <a:lstStyle>
            <a:lvl1pPr>
              <a:defRPr sz="5500"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grpSp>
        <p:nvGrpSpPr>
          <p:cNvPr id="358" name="Groepeer"/>
          <p:cNvGrpSpPr/>
          <p:nvPr/>
        </p:nvGrpSpPr>
        <p:grpSpPr>
          <a:xfrm>
            <a:off x="20555686" y="0"/>
            <a:ext cx="3828315" cy="13716000"/>
            <a:chOff x="0" y="0"/>
            <a:chExt cx="3828314" cy="13715999"/>
          </a:xfrm>
        </p:grpSpPr>
        <p:sp>
          <p:nvSpPr>
            <p:cNvPr id="356" name="Driehoek"/>
            <p:cNvSpPr/>
            <p:nvPr/>
          </p:nvSpPr>
          <p:spPr>
            <a:xfrm rot="10800000">
              <a:off x="0" y="2972716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00B3C4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/>
            </a:p>
          </p:txBody>
        </p:sp>
        <p:sp>
          <p:nvSpPr>
            <p:cNvPr id="357" name="Driehoek"/>
            <p:cNvSpPr/>
            <p:nvPr/>
          </p:nvSpPr>
          <p:spPr>
            <a:xfrm flipH="1">
              <a:off x="0" y="0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E6223D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/>
            </a:p>
          </p:txBody>
        </p:sp>
      </p:grpSp>
      <p:pic>
        <p:nvPicPr>
          <p:cNvPr id="359" name="NIKHEF_LOGO.png" descr="NIKHEF_LOGO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1534966" y="12538392"/>
            <a:ext cx="2123754" cy="831216"/>
          </a:xfrm>
          <a:prstGeom prst="rect">
            <a:avLst/>
          </a:prstGeom>
          <a:ln w="12700">
            <a:miter lim="400000"/>
          </a:ln>
        </p:spPr>
      </p:pic>
      <p:sp>
        <p:nvSpPr>
          <p:cNvPr id="14" name="Tijdelijke aanduiding voor voettekst 9">
            <a:extLst>
              <a:ext uri="{FF2B5EF4-FFF2-40B4-BE49-F238E27FC236}">
                <a16:creationId xmlns:a16="http://schemas.microsoft.com/office/drawing/2014/main" id="{D9CDCAAD-3409-3C49-BBDB-06E189C1E91C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654299" y="12286189"/>
            <a:ext cx="17553941" cy="133561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30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/>
              <a:t>Presentatie titel</a:t>
            </a:r>
            <a:endParaRPr lang="nl-NL" dirty="0"/>
          </a:p>
        </p:txBody>
      </p:sp>
      <p:sp>
        <p:nvSpPr>
          <p:cNvPr id="15" name="HOOFDTITEL VAN DEZE SLIDE, EVENTUEEL OVER MEERDERE REGELS.">
            <a:extLst>
              <a:ext uri="{FF2B5EF4-FFF2-40B4-BE49-F238E27FC236}">
                <a16:creationId xmlns:a16="http://schemas.microsoft.com/office/drawing/2014/main" id="{EBA045EE-B5B8-7742-A8E2-6836CA85EE1D}"/>
              </a:ext>
            </a:extLst>
          </p:cNvPr>
          <p:cNvSpPr txBox="1">
            <a:spLocks noGrp="1"/>
          </p:cNvSpPr>
          <p:nvPr>
            <p:ph type="body" sz="quarter" idx="15"/>
          </p:nvPr>
        </p:nvSpPr>
        <p:spPr>
          <a:xfrm>
            <a:off x="635000" y="635000"/>
            <a:ext cx="19841237" cy="1077218"/>
          </a:xfrm>
          <a:prstGeom prst="rect">
            <a:avLst/>
          </a:prstGeom>
        </p:spPr>
        <p:txBody>
          <a:bodyPr wrap="square">
            <a:spAutoFit/>
          </a:bodyPr>
          <a:lstStyle>
            <a:lvl1pPr>
              <a:defRPr sz="7000" cap="all">
                <a:solidFill>
                  <a:srgbClr val="E6223D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</p:spTree>
  </p:cSld>
  <p:clrMapOvr>
    <a:masterClrMapping/>
  </p:clrMapOvr>
  <p:transition spd="med"/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[F2] Beeld +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1" name="Rechthoek"/>
          <p:cNvSpPr/>
          <p:nvPr/>
        </p:nvSpPr>
        <p:spPr>
          <a:xfrm>
            <a:off x="0" y="12192000"/>
            <a:ext cx="24384000" cy="1524000"/>
          </a:xfrm>
          <a:prstGeom prst="rect">
            <a:avLst/>
          </a:pr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402" name="Vorm"/>
          <p:cNvSpPr/>
          <p:nvPr/>
        </p:nvSpPr>
        <p:spPr>
          <a:xfrm>
            <a:off x="-1" y="12192000"/>
            <a:ext cx="244917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grpSp>
        <p:nvGrpSpPr>
          <p:cNvPr id="405" name="Groepeer"/>
          <p:cNvGrpSpPr/>
          <p:nvPr/>
        </p:nvGrpSpPr>
        <p:grpSpPr>
          <a:xfrm>
            <a:off x="20555686" y="0"/>
            <a:ext cx="3828315" cy="13716000"/>
            <a:chOff x="0" y="0"/>
            <a:chExt cx="3828314" cy="13715999"/>
          </a:xfrm>
        </p:grpSpPr>
        <p:sp>
          <p:nvSpPr>
            <p:cNvPr id="403" name="Driehoek"/>
            <p:cNvSpPr/>
            <p:nvPr/>
          </p:nvSpPr>
          <p:spPr>
            <a:xfrm rot="10800000">
              <a:off x="0" y="2972716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00B3C4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/>
            </a:p>
          </p:txBody>
        </p:sp>
        <p:sp>
          <p:nvSpPr>
            <p:cNvPr id="404" name="Driehoek"/>
            <p:cNvSpPr/>
            <p:nvPr/>
          </p:nvSpPr>
          <p:spPr>
            <a:xfrm flipH="1">
              <a:off x="0" y="0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E6223D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/>
            </a:p>
          </p:txBody>
        </p:sp>
      </p:grpSp>
      <p:sp>
        <p:nvSpPr>
          <p:cNvPr id="406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408" name="Afbeelding"/>
          <p:cNvSpPr>
            <a:spLocks noGrp="1"/>
          </p:cNvSpPr>
          <p:nvPr>
            <p:ph type="pic" sz="half" idx="13"/>
          </p:nvPr>
        </p:nvSpPr>
        <p:spPr>
          <a:xfrm>
            <a:off x="635000" y="3429000"/>
            <a:ext cx="9528837" cy="8128000"/>
          </a:xfrm>
          <a:prstGeom prst="rect">
            <a:avLst/>
          </a:prstGeom>
        </p:spPr>
        <p:txBody>
          <a:bodyPr lIns="91439" tIns="45719" rIns="91439" bIns="45719"/>
          <a:lstStyle/>
          <a:p>
            <a:r>
              <a:rPr lang="en-US"/>
              <a:t>Click icon to add picture</a:t>
            </a:r>
            <a:endParaRPr/>
          </a:p>
        </p:txBody>
      </p:sp>
      <p:sp>
        <p:nvSpPr>
          <p:cNvPr id="409" name="Hoofdtekst"/>
          <p:cNvSpPr txBox="1">
            <a:spLocks noGrp="1"/>
          </p:cNvSpPr>
          <p:nvPr>
            <p:ph type="body" sz="half" idx="14" hasCustomPrompt="1"/>
          </p:nvPr>
        </p:nvSpPr>
        <p:spPr>
          <a:xfrm>
            <a:off x="10922000" y="3429000"/>
            <a:ext cx="9527249" cy="8146543"/>
          </a:xfrm>
          <a:prstGeom prst="rect">
            <a:avLst/>
          </a:prstGeom>
        </p:spPr>
        <p:txBody>
          <a:bodyPr/>
          <a:lstStyle>
            <a:lvl1pPr>
              <a:defRPr sz="5500"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pic>
        <p:nvPicPr>
          <p:cNvPr id="410" name="NIKHEF_LOGO.png" descr="NIKHEF_LOGO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1534966" y="12538392"/>
            <a:ext cx="2123754" cy="831216"/>
          </a:xfrm>
          <a:prstGeom prst="rect">
            <a:avLst/>
          </a:prstGeom>
          <a:ln w="12700">
            <a:miter lim="400000"/>
          </a:ln>
        </p:spPr>
      </p:pic>
      <p:sp>
        <p:nvSpPr>
          <p:cNvPr id="13" name="Tijdelijke aanduiding voor voettekst 9">
            <a:extLst>
              <a:ext uri="{FF2B5EF4-FFF2-40B4-BE49-F238E27FC236}">
                <a16:creationId xmlns:a16="http://schemas.microsoft.com/office/drawing/2014/main" id="{77CCFCBD-9079-D54E-988E-EBE65418188C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654299" y="12286189"/>
            <a:ext cx="17553941" cy="133561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30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/>
              <a:t>Presentatie titel</a:t>
            </a:r>
            <a:endParaRPr lang="nl-NL" dirty="0"/>
          </a:p>
        </p:txBody>
      </p:sp>
      <p:sp>
        <p:nvSpPr>
          <p:cNvPr id="14" name="HOOFDTITEL VAN DEZE SLIDE, EVENTUEEL OVER MEERDERE REGELS.">
            <a:extLst>
              <a:ext uri="{FF2B5EF4-FFF2-40B4-BE49-F238E27FC236}">
                <a16:creationId xmlns:a16="http://schemas.microsoft.com/office/drawing/2014/main" id="{C20BBACA-BDFE-9341-8ED2-C6E910F3D52F}"/>
              </a:ext>
            </a:extLst>
          </p:cNvPr>
          <p:cNvSpPr txBox="1">
            <a:spLocks noGrp="1"/>
          </p:cNvSpPr>
          <p:nvPr>
            <p:ph type="body" sz="quarter" idx="15"/>
          </p:nvPr>
        </p:nvSpPr>
        <p:spPr>
          <a:xfrm>
            <a:off x="635000" y="635000"/>
            <a:ext cx="19841237" cy="1077218"/>
          </a:xfrm>
          <a:prstGeom prst="rect">
            <a:avLst/>
          </a:prstGeom>
        </p:spPr>
        <p:txBody>
          <a:bodyPr wrap="square">
            <a:spAutoFit/>
          </a:bodyPr>
          <a:lstStyle>
            <a:lvl1pPr>
              <a:defRPr sz="7000" cap="all">
                <a:solidFill>
                  <a:srgbClr val="E6223D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</p:spTree>
  </p:cSld>
  <p:clrMapOvr>
    <a:masterClrMapping/>
  </p:clrMapOvr>
  <p:transition spd="med"/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[F3] Tekst +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2" name="Rechthoek"/>
          <p:cNvSpPr/>
          <p:nvPr/>
        </p:nvSpPr>
        <p:spPr>
          <a:xfrm>
            <a:off x="0" y="12192000"/>
            <a:ext cx="24384000" cy="1524000"/>
          </a:xfrm>
          <a:prstGeom prst="rect">
            <a:avLst/>
          </a:pr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453" name="Vorm"/>
          <p:cNvSpPr/>
          <p:nvPr/>
        </p:nvSpPr>
        <p:spPr>
          <a:xfrm>
            <a:off x="-1" y="12192000"/>
            <a:ext cx="244917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grpSp>
        <p:nvGrpSpPr>
          <p:cNvPr id="456" name="Groepeer"/>
          <p:cNvGrpSpPr/>
          <p:nvPr/>
        </p:nvGrpSpPr>
        <p:grpSpPr>
          <a:xfrm>
            <a:off x="20555686" y="0"/>
            <a:ext cx="3828315" cy="13716000"/>
            <a:chOff x="0" y="0"/>
            <a:chExt cx="3828314" cy="13715999"/>
          </a:xfrm>
        </p:grpSpPr>
        <p:sp>
          <p:nvSpPr>
            <p:cNvPr id="454" name="Driehoek"/>
            <p:cNvSpPr/>
            <p:nvPr/>
          </p:nvSpPr>
          <p:spPr>
            <a:xfrm rot="10800000">
              <a:off x="0" y="2972716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00B3C4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/>
            </a:p>
          </p:txBody>
        </p:sp>
        <p:sp>
          <p:nvSpPr>
            <p:cNvPr id="455" name="Driehoek"/>
            <p:cNvSpPr/>
            <p:nvPr/>
          </p:nvSpPr>
          <p:spPr>
            <a:xfrm flipH="1">
              <a:off x="0" y="0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E6223D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/>
            </a:p>
          </p:txBody>
        </p:sp>
      </p:grpSp>
      <p:sp>
        <p:nvSpPr>
          <p:cNvPr id="457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459" name="Hoofdtekst"/>
          <p:cNvSpPr txBox="1">
            <a:spLocks noGrp="1"/>
          </p:cNvSpPr>
          <p:nvPr>
            <p:ph type="body" sz="half" idx="13" hasCustomPrompt="1"/>
          </p:nvPr>
        </p:nvSpPr>
        <p:spPr>
          <a:xfrm>
            <a:off x="10922000" y="3429000"/>
            <a:ext cx="9527249" cy="8146543"/>
          </a:xfrm>
          <a:prstGeom prst="rect">
            <a:avLst/>
          </a:prstGeom>
        </p:spPr>
        <p:txBody>
          <a:bodyPr/>
          <a:lstStyle>
            <a:lvl1pPr>
              <a:defRPr sz="5500"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pic>
        <p:nvPicPr>
          <p:cNvPr id="460" name="NIKHEF_LOGO.png" descr="NIKHEF_LOGO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1534966" y="12538392"/>
            <a:ext cx="2123754" cy="831216"/>
          </a:xfrm>
          <a:prstGeom prst="rect">
            <a:avLst/>
          </a:prstGeom>
          <a:ln w="12700">
            <a:miter lim="400000"/>
          </a:ln>
        </p:spPr>
      </p:pic>
      <p:sp>
        <p:nvSpPr>
          <p:cNvPr id="461" name="Hoofdtekst"/>
          <p:cNvSpPr txBox="1">
            <a:spLocks noGrp="1"/>
          </p:cNvSpPr>
          <p:nvPr>
            <p:ph type="body" sz="half" idx="14" hasCustomPrompt="1"/>
          </p:nvPr>
        </p:nvSpPr>
        <p:spPr>
          <a:xfrm>
            <a:off x="635000" y="3429000"/>
            <a:ext cx="9527249" cy="8146543"/>
          </a:xfrm>
          <a:prstGeom prst="rect">
            <a:avLst/>
          </a:prstGeom>
        </p:spPr>
        <p:txBody>
          <a:bodyPr/>
          <a:lstStyle>
            <a:lvl1pPr>
              <a:defRPr sz="5500"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sp>
        <p:nvSpPr>
          <p:cNvPr id="13" name="Tijdelijke aanduiding voor voettekst 9">
            <a:extLst>
              <a:ext uri="{FF2B5EF4-FFF2-40B4-BE49-F238E27FC236}">
                <a16:creationId xmlns:a16="http://schemas.microsoft.com/office/drawing/2014/main" id="{211BF1ED-0B01-484D-8756-2F0EF115282E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654299" y="12286189"/>
            <a:ext cx="17553941" cy="133561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30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/>
              <a:t>Presentatie titel</a:t>
            </a:r>
            <a:endParaRPr lang="nl-NL" dirty="0"/>
          </a:p>
        </p:txBody>
      </p:sp>
      <p:sp>
        <p:nvSpPr>
          <p:cNvPr id="14" name="HOOFDTITEL VAN DEZE SLIDE, EVENTUEEL OVER MEERDERE REGELS.">
            <a:extLst>
              <a:ext uri="{FF2B5EF4-FFF2-40B4-BE49-F238E27FC236}">
                <a16:creationId xmlns:a16="http://schemas.microsoft.com/office/drawing/2014/main" id="{1D2DA546-8064-7A48-B17D-4C25C7637D8A}"/>
              </a:ext>
            </a:extLst>
          </p:cNvPr>
          <p:cNvSpPr txBox="1">
            <a:spLocks noGrp="1"/>
          </p:cNvSpPr>
          <p:nvPr>
            <p:ph type="body" sz="quarter" idx="15"/>
          </p:nvPr>
        </p:nvSpPr>
        <p:spPr>
          <a:xfrm>
            <a:off x="635000" y="635000"/>
            <a:ext cx="19841237" cy="1077218"/>
          </a:xfrm>
          <a:prstGeom prst="rect">
            <a:avLst/>
          </a:prstGeom>
        </p:spPr>
        <p:txBody>
          <a:bodyPr wrap="square">
            <a:spAutoFit/>
          </a:bodyPr>
          <a:lstStyle>
            <a:lvl1pPr>
              <a:defRPr sz="7000" cap="all">
                <a:solidFill>
                  <a:srgbClr val="E6223D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</p:spTree>
  </p:cSld>
  <p:clrMapOvr>
    <a:masterClrMapping/>
  </p:clrMapOvr>
  <p:transition spd="med"/>
</p:sldLayout>
</file>

<file path=ppt/slideLayouts/slideLayout3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[F4] Tekst + Beeld groo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4" name="Rechthoek"/>
          <p:cNvSpPr/>
          <p:nvPr/>
        </p:nvSpPr>
        <p:spPr>
          <a:xfrm>
            <a:off x="0" y="12192000"/>
            <a:ext cx="24384000" cy="1524000"/>
          </a:xfrm>
          <a:prstGeom prst="rect">
            <a:avLst/>
          </a:pr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505" name="Vorm"/>
          <p:cNvSpPr/>
          <p:nvPr/>
        </p:nvSpPr>
        <p:spPr>
          <a:xfrm>
            <a:off x="-1" y="12192000"/>
            <a:ext cx="244917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grpSp>
        <p:nvGrpSpPr>
          <p:cNvPr id="508" name="Groepeer"/>
          <p:cNvGrpSpPr/>
          <p:nvPr/>
        </p:nvGrpSpPr>
        <p:grpSpPr>
          <a:xfrm>
            <a:off x="20555686" y="0"/>
            <a:ext cx="3828315" cy="13716000"/>
            <a:chOff x="0" y="0"/>
            <a:chExt cx="3828314" cy="13715999"/>
          </a:xfrm>
        </p:grpSpPr>
        <p:sp>
          <p:nvSpPr>
            <p:cNvPr id="506" name="Driehoek"/>
            <p:cNvSpPr/>
            <p:nvPr/>
          </p:nvSpPr>
          <p:spPr>
            <a:xfrm rot="10800000">
              <a:off x="0" y="2972716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00B3C4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/>
            </a:p>
          </p:txBody>
        </p:sp>
        <p:sp>
          <p:nvSpPr>
            <p:cNvPr id="507" name="Driehoek"/>
            <p:cNvSpPr/>
            <p:nvPr/>
          </p:nvSpPr>
          <p:spPr>
            <a:xfrm flipH="1">
              <a:off x="0" y="0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E6223D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/>
            </a:p>
          </p:txBody>
        </p:sp>
      </p:grpSp>
      <p:sp>
        <p:nvSpPr>
          <p:cNvPr id="509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511" name="Hoofdtekst"/>
          <p:cNvSpPr txBox="1">
            <a:spLocks noGrp="1"/>
          </p:cNvSpPr>
          <p:nvPr>
            <p:ph type="body" sz="half" idx="13" hasCustomPrompt="1"/>
          </p:nvPr>
        </p:nvSpPr>
        <p:spPr>
          <a:xfrm>
            <a:off x="635000" y="3429000"/>
            <a:ext cx="9527249" cy="8146543"/>
          </a:xfrm>
          <a:prstGeom prst="rect">
            <a:avLst/>
          </a:prstGeom>
        </p:spPr>
        <p:txBody>
          <a:bodyPr/>
          <a:lstStyle>
            <a:lvl1pPr>
              <a:defRPr sz="5500"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r>
              <a:rPr lang="nl-NL" dirty="0"/>
              <a:t>Hoofdtekst - niveau één</a:t>
            </a:r>
          </a:p>
          <a:p>
            <a:pPr lvl="1"/>
            <a:r>
              <a:rPr lang="nl-NL" dirty="0"/>
              <a:t>Hoofdtekst - niveau twee</a:t>
            </a:r>
          </a:p>
          <a:p>
            <a:pPr lvl="2"/>
            <a:r>
              <a:rPr lang="nl-NL" dirty="0"/>
              <a:t>Hoofdtekst - niveau drie</a:t>
            </a:r>
          </a:p>
          <a:p>
            <a:pPr lvl="3"/>
            <a:r>
              <a:rPr lang="nl-NL" dirty="0"/>
              <a:t>Hoofdtekst - niveau vier</a:t>
            </a:r>
          </a:p>
          <a:p>
            <a:pPr lvl="4"/>
            <a:r>
              <a:rPr lang="nl-NL" dirty="0"/>
              <a:t>Hoofdtekst - niveau vijf</a:t>
            </a:r>
          </a:p>
        </p:txBody>
      </p:sp>
      <p:sp>
        <p:nvSpPr>
          <p:cNvPr id="512" name="HOOFDTITEL VAN DEZE SLIDE, EVENTUEEL OVER MEERDERE REGELS."/>
          <p:cNvSpPr txBox="1">
            <a:spLocks noGrp="1"/>
          </p:cNvSpPr>
          <p:nvPr>
            <p:ph type="body" sz="quarter" idx="14"/>
          </p:nvPr>
        </p:nvSpPr>
        <p:spPr>
          <a:xfrm>
            <a:off x="635000" y="635000"/>
            <a:ext cx="9527249" cy="2007235"/>
          </a:xfrm>
          <a:prstGeom prst="rect">
            <a:avLst/>
          </a:prstGeom>
        </p:spPr>
        <p:txBody>
          <a:bodyPr>
            <a:spAutoFit/>
          </a:bodyPr>
          <a:lstStyle>
            <a:lvl1pPr>
              <a:defRPr sz="5000" cap="all">
                <a:solidFill>
                  <a:srgbClr val="E6223D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pic>
        <p:nvPicPr>
          <p:cNvPr id="514" name="NIKHEF_LOGO.png" descr="NIKHEF_LOGO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1534966" y="12538392"/>
            <a:ext cx="2123754" cy="831216"/>
          </a:xfrm>
          <a:prstGeom prst="rect">
            <a:avLst/>
          </a:prstGeom>
          <a:ln w="12700">
            <a:miter lim="400000"/>
          </a:ln>
        </p:spPr>
      </p:pic>
      <p:sp>
        <p:nvSpPr>
          <p:cNvPr id="13" name="Tijdelijke aanduiding voor voettekst 9">
            <a:extLst>
              <a:ext uri="{FF2B5EF4-FFF2-40B4-BE49-F238E27FC236}">
                <a16:creationId xmlns:a16="http://schemas.microsoft.com/office/drawing/2014/main" id="{9A56256B-307C-794B-9ADB-E6E5BD1FDA9F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654299" y="12286189"/>
            <a:ext cx="17553941" cy="133561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30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/>
              <a:t>Presentatie titel</a:t>
            </a:r>
            <a:endParaRPr lang="nl-NL" dirty="0"/>
          </a:p>
        </p:txBody>
      </p:sp>
      <p:sp>
        <p:nvSpPr>
          <p:cNvPr id="14" name="Tijdelijke aanduiding voor afbeelding 6">
            <a:extLst>
              <a:ext uri="{FF2B5EF4-FFF2-40B4-BE49-F238E27FC236}">
                <a16:creationId xmlns:a16="http://schemas.microsoft.com/office/drawing/2014/main" id="{78164A18-3028-8F4E-8E60-C70DBE92E851}"/>
              </a:ext>
            </a:extLst>
          </p:cNvPr>
          <p:cNvSpPr>
            <a:spLocks noGrp="1"/>
          </p:cNvSpPr>
          <p:nvPr>
            <p:ph type="pic" sz="quarter" idx="16"/>
          </p:nvPr>
        </p:nvSpPr>
        <p:spPr>
          <a:xfrm>
            <a:off x="10926763" y="0"/>
            <a:ext cx="12084113" cy="12192000"/>
          </a:xfrm>
          <a:custGeom>
            <a:avLst/>
            <a:gdLst>
              <a:gd name="connsiteX0" fmla="*/ 0 w 12077700"/>
              <a:gd name="connsiteY0" fmla="*/ 0 h 12192000"/>
              <a:gd name="connsiteX1" fmla="*/ 12077700 w 12077700"/>
              <a:gd name="connsiteY1" fmla="*/ 0 h 12192000"/>
              <a:gd name="connsiteX2" fmla="*/ 12077700 w 12077700"/>
              <a:gd name="connsiteY2" fmla="*/ 12192000 h 12192000"/>
              <a:gd name="connsiteX3" fmla="*/ 0 w 12077700"/>
              <a:gd name="connsiteY3" fmla="*/ 12192000 h 12192000"/>
              <a:gd name="connsiteX4" fmla="*/ 0 w 12077700"/>
              <a:gd name="connsiteY4" fmla="*/ 0 h 12192000"/>
              <a:gd name="connsiteX0" fmla="*/ 0 w 12077700"/>
              <a:gd name="connsiteY0" fmla="*/ 0 h 12192000"/>
              <a:gd name="connsiteX1" fmla="*/ 9530443 w 12077700"/>
              <a:gd name="connsiteY1" fmla="*/ 0 h 12192000"/>
              <a:gd name="connsiteX2" fmla="*/ 12077700 w 12077700"/>
              <a:gd name="connsiteY2" fmla="*/ 12192000 h 12192000"/>
              <a:gd name="connsiteX3" fmla="*/ 0 w 12077700"/>
              <a:gd name="connsiteY3" fmla="*/ 12192000 h 12192000"/>
              <a:gd name="connsiteX4" fmla="*/ 0 w 12077700"/>
              <a:gd name="connsiteY4" fmla="*/ 0 h 12192000"/>
              <a:gd name="connsiteX0" fmla="*/ 0 w 12077700"/>
              <a:gd name="connsiteY0" fmla="*/ 0 h 12192000"/>
              <a:gd name="connsiteX1" fmla="*/ 9040586 w 12077700"/>
              <a:gd name="connsiteY1" fmla="*/ 0 h 12192000"/>
              <a:gd name="connsiteX2" fmla="*/ 12077700 w 12077700"/>
              <a:gd name="connsiteY2" fmla="*/ 12192000 h 12192000"/>
              <a:gd name="connsiteX3" fmla="*/ 0 w 12077700"/>
              <a:gd name="connsiteY3" fmla="*/ 12192000 h 12192000"/>
              <a:gd name="connsiteX4" fmla="*/ 0 w 12077700"/>
              <a:gd name="connsiteY4" fmla="*/ 0 h 12192000"/>
              <a:gd name="connsiteX0" fmla="*/ 0 w 12077700"/>
              <a:gd name="connsiteY0" fmla="*/ 0 h 12192000"/>
              <a:gd name="connsiteX1" fmla="*/ 9644743 w 12077700"/>
              <a:gd name="connsiteY1" fmla="*/ 0 h 12192000"/>
              <a:gd name="connsiteX2" fmla="*/ 12077700 w 12077700"/>
              <a:gd name="connsiteY2" fmla="*/ 12192000 h 12192000"/>
              <a:gd name="connsiteX3" fmla="*/ 0 w 12077700"/>
              <a:gd name="connsiteY3" fmla="*/ 12192000 h 12192000"/>
              <a:gd name="connsiteX4" fmla="*/ 0 w 12077700"/>
              <a:gd name="connsiteY4" fmla="*/ 0 h 12192000"/>
              <a:gd name="connsiteX0" fmla="*/ 0 w 12077700"/>
              <a:gd name="connsiteY0" fmla="*/ 0 h 12192000"/>
              <a:gd name="connsiteX1" fmla="*/ 9644743 w 12077700"/>
              <a:gd name="connsiteY1" fmla="*/ 0 h 12192000"/>
              <a:gd name="connsiteX2" fmla="*/ 10039123 w 12077700"/>
              <a:gd name="connsiteY2" fmla="*/ 2057400 h 12192000"/>
              <a:gd name="connsiteX3" fmla="*/ 12077700 w 12077700"/>
              <a:gd name="connsiteY3" fmla="*/ 12192000 h 12192000"/>
              <a:gd name="connsiteX4" fmla="*/ 0 w 12077700"/>
              <a:gd name="connsiteY4" fmla="*/ 12192000 h 12192000"/>
              <a:gd name="connsiteX5" fmla="*/ 0 w 12077700"/>
              <a:gd name="connsiteY5" fmla="*/ 0 h 12192000"/>
              <a:gd name="connsiteX0" fmla="*/ 0 w 12077700"/>
              <a:gd name="connsiteY0" fmla="*/ 0 h 12192000"/>
              <a:gd name="connsiteX1" fmla="*/ 9644743 w 12077700"/>
              <a:gd name="connsiteY1" fmla="*/ 0 h 12192000"/>
              <a:gd name="connsiteX2" fmla="*/ 12047537 w 12077700"/>
              <a:gd name="connsiteY2" fmla="*/ 6792685 h 12192000"/>
              <a:gd name="connsiteX3" fmla="*/ 12077700 w 12077700"/>
              <a:gd name="connsiteY3" fmla="*/ 12192000 h 12192000"/>
              <a:gd name="connsiteX4" fmla="*/ 0 w 12077700"/>
              <a:gd name="connsiteY4" fmla="*/ 12192000 h 12192000"/>
              <a:gd name="connsiteX5" fmla="*/ 0 w 12077700"/>
              <a:gd name="connsiteY5" fmla="*/ 0 h 12192000"/>
              <a:gd name="connsiteX0" fmla="*/ 0 w 12047537"/>
              <a:gd name="connsiteY0" fmla="*/ 0 h 12208328"/>
              <a:gd name="connsiteX1" fmla="*/ 9644743 w 12047537"/>
              <a:gd name="connsiteY1" fmla="*/ 0 h 12208328"/>
              <a:gd name="connsiteX2" fmla="*/ 12047537 w 12047537"/>
              <a:gd name="connsiteY2" fmla="*/ 6792685 h 12208328"/>
              <a:gd name="connsiteX3" fmla="*/ 10199914 w 12047537"/>
              <a:gd name="connsiteY3" fmla="*/ 12208328 h 12208328"/>
              <a:gd name="connsiteX4" fmla="*/ 0 w 12047537"/>
              <a:gd name="connsiteY4" fmla="*/ 12192000 h 12208328"/>
              <a:gd name="connsiteX5" fmla="*/ 0 w 12047537"/>
              <a:gd name="connsiteY5" fmla="*/ 0 h 12208328"/>
              <a:gd name="connsiteX0" fmla="*/ 0 w 12047537"/>
              <a:gd name="connsiteY0" fmla="*/ 0 h 12192000"/>
              <a:gd name="connsiteX1" fmla="*/ 9644743 w 12047537"/>
              <a:gd name="connsiteY1" fmla="*/ 0 h 12192000"/>
              <a:gd name="connsiteX2" fmla="*/ 12047537 w 12047537"/>
              <a:gd name="connsiteY2" fmla="*/ 6792685 h 12192000"/>
              <a:gd name="connsiteX3" fmla="*/ 9922329 w 12047537"/>
              <a:gd name="connsiteY3" fmla="*/ 12077700 h 12192000"/>
              <a:gd name="connsiteX4" fmla="*/ 0 w 12047537"/>
              <a:gd name="connsiteY4" fmla="*/ 12192000 h 12192000"/>
              <a:gd name="connsiteX5" fmla="*/ 0 w 12047537"/>
              <a:gd name="connsiteY5" fmla="*/ 0 h 12192000"/>
              <a:gd name="connsiteX0" fmla="*/ 0 w 12047537"/>
              <a:gd name="connsiteY0" fmla="*/ 0 h 12192000"/>
              <a:gd name="connsiteX1" fmla="*/ 9644743 w 12047537"/>
              <a:gd name="connsiteY1" fmla="*/ 0 h 12192000"/>
              <a:gd name="connsiteX2" fmla="*/ 12047537 w 12047537"/>
              <a:gd name="connsiteY2" fmla="*/ 6792685 h 12192000"/>
              <a:gd name="connsiteX3" fmla="*/ 10167257 w 12047537"/>
              <a:gd name="connsiteY3" fmla="*/ 12192000 h 12192000"/>
              <a:gd name="connsiteX4" fmla="*/ 0 w 12047537"/>
              <a:gd name="connsiteY4" fmla="*/ 12192000 h 12192000"/>
              <a:gd name="connsiteX5" fmla="*/ 0 w 12047537"/>
              <a:gd name="connsiteY5" fmla="*/ 0 h 12192000"/>
              <a:gd name="connsiteX0" fmla="*/ 0 w 11835265"/>
              <a:gd name="connsiteY0" fmla="*/ 0 h 12192000"/>
              <a:gd name="connsiteX1" fmla="*/ 9644743 w 11835265"/>
              <a:gd name="connsiteY1" fmla="*/ 0 h 12192000"/>
              <a:gd name="connsiteX2" fmla="*/ 11835265 w 11835265"/>
              <a:gd name="connsiteY2" fmla="*/ 6906985 h 12192000"/>
              <a:gd name="connsiteX3" fmla="*/ 10167257 w 11835265"/>
              <a:gd name="connsiteY3" fmla="*/ 12192000 h 12192000"/>
              <a:gd name="connsiteX4" fmla="*/ 0 w 11835265"/>
              <a:gd name="connsiteY4" fmla="*/ 12192000 h 12192000"/>
              <a:gd name="connsiteX5" fmla="*/ 0 w 11835265"/>
              <a:gd name="connsiteY5" fmla="*/ 0 h 12192000"/>
              <a:gd name="connsiteX0" fmla="*/ 0 w 12080194"/>
              <a:gd name="connsiteY0" fmla="*/ 0 h 12192000"/>
              <a:gd name="connsiteX1" fmla="*/ 9644743 w 12080194"/>
              <a:gd name="connsiteY1" fmla="*/ 0 h 12192000"/>
              <a:gd name="connsiteX2" fmla="*/ 12080194 w 12080194"/>
              <a:gd name="connsiteY2" fmla="*/ 6890656 h 12192000"/>
              <a:gd name="connsiteX3" fmla="*/ 10167257 w 12080194"/>
              <a:gd name="connsiteY3" fmla="*/ 12192000 h 12192000"/>
              <a:gd name="connsiteX4" fmla="*/ 0 w 12080194"/>
              <a:gd name="connsiteY4" fmla="*/ 12192000 h 12192000"/>
              <a:gd name="connsiteX5" fmla="*/ 0 w 12080194"/>
              <a:gd name="connsiteY5" fmla="*/ 0 h 12192000"/>
              <a:gd name="connsiteX0" fmla="*/ 0 w 12116770"/>
              <a:gd name="connsiteY0" fmla="*/ 0 h 12192000"/>
              <a:gd name="connsiteX1" fmla="*/ 9644743 w 12116770"/>
              <a:gd name="connsiteY1" fmla="*/ 0 h 12192000"/>
              <a:gd name="connsiteX2" fmla="*/ 12116770 w 12116770"/>
              <a:gd name="connsiteY2" fmla="*/ 6890656 h 12192000"/>
              <a:gd name="connsiteX3" fmla="*/ 10167257 w 12116770"/>
              <a:gd name="connsiteY3" fmla="*/ 12192000 h 12192000"/>
              <a:gd name="connsiteX4" fmla="*/ 0 w 12116770"/>
              <a:gd name="connsiteY4" fmla="*/ 12192000 h 12192000"/>
              <a:gd name="connsiteX5" fmla="*/ 0 w 12116770"/>
              <a:gd name="connsiteY5" fmla="*/ 0 h 12192000"/>
              <a:gd name="connsiteX0" fmla="*/ 0 w 12116770"/>
              <a:gd name="connsiteY0" fmla="*/ 0 h 12192000"/>
              <a:gd name="connsiteX1" fmla="*/ 9644743 w 12116770"/>
              <a:gd name="connsiteY1" fmla="*/ 0 h 12192000"/>
              <a:gd name="connsiteX2" fmla="*/ 12116770 w 12116770"/>
              <a:gd name="connsiteY2" fmla="*/ 6890656 h 12192000"/>
              <a:gd name="connsiteX3" fmla="*/ 10185545 w 12116770"/>
              <a:gd name="connsiteY3" fmla="*/ 12192000 h 12192000"/>
              <a:gd name="connsiteX4" fmla="*/ 0 w 12116770"/>
              <a:gd name="connsiteY4" fmla="*/ 12192000 h 12192000"/>
              <a:gd name="connsiteX5" fmla="*/ 0 w 12116770"/>
              <a:gd name="connsiteY5" fmla="*/ 0 h 12192000"/>
              <a:gd name="connsiteX0" fmla="*/ 0 w 11545270"/>
              <a:gd name="connsiteY0" fmla="*/ 0 h 12192000"/>
              <a:gd name="connsiteX1" fmla="*/ 9644743 w 11545270"/>
              <a:gd name="connsiteY1" fmla="*/ 0 h 12192000"/>
              <a:gd name="connsiteX2" fmla="*/ 11545270 w 11545270"/>
              <a:gd name="connsiteY2" fmla="*/ 6923313 h 12192000"/>
              <a:gd name="connsiteX3" fmla="*/ 10185545 w 11545270"/>
              <a:gd name="connsiteY3" fmla="*/ 12192000 h 12192000"/>
              <a:gd name="connsiteX4" fmla="*/ 0 w 11545270"/>
              <a:gd name="connsiteY4" fmla="*/ 12192000 h 12192000"/>
              <a:gd name="connsiteX5" fmla="*/ 0 w 11545270"/>
              <a:gd name="connsiteY5" fmla="*/ 0 h 12192000"/>
              <a:gd name="connsiteX0" fmla="*/ 0 w 12084113"/>
              <a:gd name="connsiteY0" fmla="*/ 0 h 12192000"/>
              <a:gd name="connsiteX1" fmla="*/ 9644743 w 12084113"/>
              <a:gd name="connsiteY1" fmla="*/ 0 h 12192000"/>
              <a:gd name="connsiteX2" fmla="*/ 12084113 w 12084113"/>
              <a:gd name="connsiteY2" fmla="*/ 6890656 h 12192000"/>
              <a:gd name="connsiteX3" fmla="*/ 10185545 w 12084113"/>
              <a:gd name="connsiteY3" fmla="*/ 12192000 h 12192000"/>
              <a:gd name="connsiteX4" fmla="*/ 0 w 12084113"/>
              <a:gd name="connsiteY4" fmla="*/ 12192000 h 12192000"/>
              <a:gd name="connsiteX5" fmla="*/ 0 w 12084113"/>
              <a:gd name="connsiteY5" fmla="*/ 0 h 12192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12084113" h="12192000">
                <a:moveTo>
                  <a:pt x="0" y="0"/>
                </a:moveTo>
                <a:lnTo>
                  <a:pt x="9644743" y="0"/>
                </a:lnTo>
                <a:lnTo>
                  <a:pt x="12084113" y="6890656"/>
                </a:lnTo>
                <a:lnTo>
                  <a:pt x="10185545" y="12192000"/>
                </a:lnTo>
                <a:lnTo>
                  <a:pt x="0" y="12192000"/>
                </a:lnTo>
                <a:lnTo>
                  <a:pt x="0" y="0"/>
                </a:lnTo>
                <a:close/>
              </a:path>
            </a:pathLst>
          </a:cu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/>
          <a:lstStyle/>
          <a:p>
            <a:r>
              <a:rPr lang="en-US"/>
              <a:t>Click icon to add picture</a:t>
            </a:r>
            <a:endParaRPr lang="nl-NL"/>
          </a:p>
        </p:txBody>
      </p:sp>
    </p:spTree>
  </p:cSld>
  <p:clrMapOvr>
    <a:masterClrMapping/>
  </p:clrMapOvr>
  <p:transition spd="med"/>
</p:sldLayout>
</file>

<file path=ppt/slideLayouts/slideLayout3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userDrawn="1">
  <p:cSld name="[F5] Bijschrift + Beeld groo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53" name="Rechthoek"/>
          <p:cNvSpPr/>
          <p:nvPr/>
        </p:nvSpPr>
        <p:spPr>
          <a:xfrm>
            <a:off x="0" y="12192000"/>
            <a:ext cx="24384000" cy="1524000"/>
          </a:xfrm>
          <a:prstGeom prst="rect">
            <a:avLst/>
          </a:pr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554" name="Vorm"/>
          <p:cNvSpPr/>
          <p:nvPr/>
        </p:nvSpPr>
        <p:spPr>
          <a:xfrm>
            <a:off x="-1" y="12192000"/>
            <a:ext cx="244917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grpSp>
        <p:nvGrpSpPr>
          <p:cNvPr id="557" name="Groepeer"/>
          <p:cNvGrpSpPr/>
          <p:nvPr/>
        </p:nvGrpSpPr>
        <p:grpSpPr>
          <a:xfrm>
            <a:off x="20555686" y="0"/>
            <a:ext cx="3828315" cy="13716000"/>
            <a:chOff x="0" y="0"/>
            <a:chExt cx="3828314" cy="13715999"/>
          </a:xfrm>
        </p:grpSpPr>
        <p:sp>
          <p:nvSpPr>
            <p:cNvPr id="555" name="Driehoek"/>
            <p:cNvSpPr/>
            <p:nvPr/>
          </p:nvSpPr>
          <p:spPr>
            <a:xfrm rot="10800000">
              <a:off x="0" y="2972716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00B3C4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/>
            </a:p>
          </p:txBody>
        </p:sp>
        <p:sp>
          <p:nvSpPr>
            <p:cNvPr id="556" name="Driehoek"/>
            <p:cNvSpPr/>
            <p:nvPr/>
          </p:nvSpPr>
          <p:spPr>
            <a:xfrm flipH="1">
              <a:off x="0" y="0"/>
              <a:ext cx="3828314" cy="10743284"/>
            </a:xfrm>
            <a:custGeom>
              <a:avLst/>
              <a:gdLst/>
              <a:ahLst/>
              <a:cxnLst>
                <a:cxn ang="0">
                  <a:pos x="wd2" y="hd2"/>
                </a:cxn>
                <a:cxn ang="5400000">
                  <a:pos x="wd2" y="hd2"/>
                </a:cxn>
                <a:cxn ang="10800000">
                  <a:pos x="wd2" y="hd2"/>
                </a:cxn>
                <a:cxn ang="16200000">
                  <a:pos x="wd2" y="hd2"/>
                </a:cxn>
              </a:cxnLst>
              <a:rect l="0" t="0" r="r" b="b"/>
              <a:pathLst>
                <a:path w="21600" h="21600" extrusionOk="0">
                  <a:moveTo>
                    <a:pt x="0" y="0"/>
                  </a:moveTo>
                  <a:lnTo>
                    <a:pt x="21600" y="0"/>
                  </a:lnTo>
                  <a:lnTo>
                    <a:pt x="0" y="216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E6223D"/>
            </a:solidFill>
            <a:ln w="12700" cap="flat">
              <a:noFill/>
              <a:miter lim="400000"/>
            </a:ln>
            <a:effectLst/>
          </p:spPr>
          <p:txBody>
            <a:bodyPr wrap="square" lIns="0" tIns="0" rIns="0" bIns="0" numCol="1" anchor="ctr">
              <a:noAutofit/>
            </a:bodyPr>
            <a:lstStyle/>
            <a:p>
              <a:pPr algn="ctr">
                <a:defRPr sz="3200" cap="none">
                  <a:solidFill>
                    <a:srgbClr val="FFFFFF"/>
                  </a:solidFill>
                  <a:latin typeface="Helvetica Neue Medium"/>
                  <a:ea typeface="Helvetica Neue Medium"/>
                  <a:cs typeface="Helvetica Neue Medium"/>
                  <a:sym typeface="Helvetica Neue Medium"/>
                </a:defRPr>
              </a:pPr>
              <a:endParaRPr/>
            </a:p>
          </p:txBody>
        </p:sp>
      </p:grpSp>
      <p:pic>
        <p:nvPicPr>
          <p:cNvPr id="558" name="NIKHEF_LOGO.png" descr="NIKHEF_LOGO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1534966" y="12538392"/>
            <a:ext cx="2123754" cy="831216"/>
          </a:xfrm>
          <a:prstGeom prst="rect">
            <a:avLst/>
          </a:prstGeom>
          <a:ln w="12700">
            <a:miter lim="400000"/>
          </a:ln>
        </p:spPr>
      </p:pic>
      <p:sp>
        <p:nvSpPr>
          <p:cNvPr id="559" name="Dianumm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  <p:sp>
        <p:nvSpPr>
          <p:cNvPr id="561" name="Foto bijschrift"/>
          <p:cNvSpPr txBox="1">
            <a:spLocks noGrp="1"/>
          </p:cNvSpPr>
          <p:nvPr>
            <p:ph type="body" sz="quarter" idx="13"/>
          </p:nvPr>
        </p:nvSpPr>
        <p:spPr>
          <a:xfrm>
            <a:off x="635000" y="647282"/>
            <a:ext cx="5716853" cy="10928261"/>
          </a:xfrm>
          <a:prstGeom prst="rect">
            <a:avLst/>
          </a:prstGeo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2" name="Tijdelijke aanduiding voor voettekst 9">
            <a:extLst>
              <a:ext uri="{FF2B5EF4-FFF2-40B4-BE49-F238E27FC236}">
                <a16:creationId xmlns:a16="http://schemas.microsoft.com/office/drawing/2014/main" id="{C0F6039B-D945-4343-8C53-87D4543F3B68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654299" y="12286189"/>
            <a:ext cx="17553941" cy="133561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30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/>
              <a:t>Presentatie titel</a:t>
            </a:r>
            <a:endParaRPr lang="nl-NL" dirty="0"/>
          </a:p>
        </p:txBody>
      </p:sp>
      <p:sp>
        <p:nvSpPr>
          <p:cNvPr id="13" name="Afbeelding">
            <a:extLst>
              <a:ext uri="{FF2B5EF4-FFF2-40B4-BE49-F238E27FC236}">
                <a16:creationId xmlns:a16="http://schemas.microsoft.com/office/drawing/2014/main" id="{FE170D58-885D-C949-B35D-094D7AD09063}"/>
              </a:ext>
            </a:extLst>
          </p:cNvPr>
          <p:cNvSpPr>
            <a:spLocks noGrp="1"/>
          </p:cNvSpPr>
          <p:nvPr>
            <p:ph type="pic" idx="14"/>
          </p:nvPr>
        </p:nvSpPr>
        <p:spPr>
          <a:xfrm>
            <a:off x="7122955" y="-16328"/>
            <a:ext cx="15900332" cy="12208328"/>
          </a:xfrm>
          <a:custGeom>
            <a:avLst/>
            <a:gdLst>
              <a:gd name="connsiteX0" fmla="*/ 0 w 15893238"/>
              <a:gd name="connsiteY0" fmla="*/ 0 h 12192000"/>
              <a:gd name="connsiteX1" fmla="*/ 15893238 w 15893238"/>
              <a:gd name="connsiteY1" fmla="*/ 0 h 12192000"/>
              <a:gd name="connsiteX2" fmla="*/ 15893238 w 15893238"/>
              <a:gd name="connsiteY2" fmla="*/ 12192000 h 12192000"/>
              <a:gd name="connsiteX3" fmla="*/ 0 w 15893238"/>
              <a:gd name="connsiteY3" fmla="*/ 12192000 h 12192000"/>
              <a:gd name="connsiteX4" fmla="*/ 0 w 15893238"/>
              <a:gd name="connsiteY4" fmla="*/ 0 h 12192000"/>
              <a:gd name="connsiteX0" fmla="*/ 0 w 15893238"/>
              <a:gd name="connsiteY0" fmla="*/ 0 h 12192000"/>
              <a:gd name="connsiteX1" fmla="*/ 13019409 w 15893238"/>
              <a:gd name="connsiteY1" fmla="*/ 375558 h 12192000"/>
              <a:gd name="connsiteX2" fmla="*/ 15893238 w 15893238"/>
              <a:gd name="connsiteY2" fmla="*/ 12192000 h 12192000"/>
              <a:gd name="connsiteX3" fmla="*/ 0 w 15893238"/>
              <a:gd name="connsiteY3" fmla="*/ 12192000 h 12192000"/>
              <a:gd name="connsiteX4" fmla="*/ 0 w 15893238"/>
              <a:gd name="connsiteY4" fmla="*/ 0 h 12192000"/>
              <a:gd name="connsiteX0" fmla="*/ 0 w 13068395"/>
              <a:gd name="connsiteY0" fmla="*/ 0 h 12192000"/>
              <a:gd name="connsiteX1" fmla="*/ 13019409 w 13068395"/>
              <a:gd name="connsiteY1" fmla="*/ 375558 h 12192000"/>
              <a:gd name="connsiteX2" fmla="*/ 13068395 w 13068395"/>
              <a:gd name="connsiteY2" fmla="*/ 11685814 h 12192000"/>
              <a:gd name="connsiteX3" fmla="*/ 0 w 13068395"/>
              <a:gd name="connsiteY3" fmla="*/ 12192000 h 12192000"/>
              <a:gd name="connsiteX4" fmla="*/ 0 w 13068395"/>
              <a:gd name="connsiteY4" fmla="*/ 0 h 12192000"/>
              <a:gd name="connsiteX0" fmla="*/ 0 w 13068395"/>
              <a:gd name="connsiteY0" fmla="*/ 0 h 12192000"/>
              <a:gd name="connsiteX1" fmla="*/ 13019409 w 13068395"/>
              <a:gd name="connsiteY1" fmla="*/ 375558 h 12192000"/>
              <a:gd name="connsiteX2" fmla="*/ 13010175 w 13068395"/>
              <a:gd name="connsiteY2" fmla="*/ 3265714 h 12192000"/>
              <a:gd name="connsiteX3" fmla="*/ 13068395 w 13068395"/>
              <a:gd name="connsiteY3" fmla="*/ 11685814 h 12192000"/>
              <a:gd name="connsiteX4" fmla="*/ 0 w 13068395"/>
              <a:gd name="connsiteY4" fmla="*/ 12192000 h 12192000"/>
              <a:gd name="connsiteX5" fmla="*/ 0 w 13068395"/>
              <a:gd name="connsiteY5" fmla="*/ 0 h 12192000"/>
              <a:gd name="connsiteX0" fmla="*/ 0 w 15508447"/>
              <a:gd name="connsiteY0" fmla="*/ 0 h 12192000"/>
              <a:gd name="connsiteX1" fmla="*/ 13019409 w 15508447"/>
              <a:gd name="connsiteY1" fmla="*/ 375558 h 12192000"/>
              <a:gd name="connsiteX2" fmla="*/ 15508447 w 15508447"/>
              <a:gd name="connsiteY2" fmla="*/ 6858000 h 12192000"/>
              <a:gd name="connsiteX3" fmla="*/ 13068395 w 15508447"/>
              <a:gd name="connsiteY3" fmla="*/ 11685814 h 12192000"/>
              <a:gd name="connsiteX4" fmla="*/ 0 w 15508447"/>
              <a:gd name="connsiteY4" fmla="*/ 12192000 h 12192000"/>
              <a:gd name="connsiteX5" fmla="*/ 0 w 15508447"/>
              <a:gd name="connsiteY5" fmla="*/ 0 h 12192000"/>
              <a:gd name="connsiteX0" fmla="*/ 0 w 15508447"/>
              <a:gd name="connsiteY0" fmla="*/ 16328 h 12208328"/>
              <a:gd name="connsiteX1" fmla="*/ 13443951 w 15508447"/>
              <a:gd name="connsiteY1" fmla="*/ 0 h 12208328"/>
              <a:gd name="connsiteX2" fmla="*/ 15508447 w 15508447"/>
              <a:gd name="connsiteY2" fmla="*/ 6874328 h 12208328"/>
              <a:gd name="connsiteX3" fmla="*/ 13068395 w 15508447"/>
              <a:gd name="connsiteY3" fmla="*/ 11702142 h 12208328"/>
              <a:gd name="connsiteX4" fmla="*/ 0 w 15508447"/>
              <a:gd name="connsiteY4" fmla="*/ 12208328 h 12208328"/>
              <a:gd name="connsiteX5" fmla="*/ 0 w 15508447"/>
              <a:gd name="connsiteY5" fmla="*/ 16328 h 12208328"/>
              <a:gd name="connsiteX0" fmla="*/ 0 w 15508447"/>
              <a:gd name="connsiteY0" fmla="*/ 16328 h 12208328"/>
              <a:gd name="connsiteX1" fmla="*/ 13443951 w 15508447"/>
              <a:gd name="connsiteY1" fmla="*/ 0 h 12208328"/>
              <a:gd name="connsiteX2" fmla="*/ 15508447 w 15508447"/>
              <a:gd name="connsiteY2" fmla="*/ 6874328 h 12208328"/>
              <a:gd name="connsiteX3" fmla="*/ 13999123 w 15508447"/>
              <a:gd name="connsiteY3" fmla="*/ 12208328 h 12208328"/>
              <a:gd name="connsiteX4" fmla="*/ 0 w 15508447"/>
              <a:gd name="connsiteY4" fmla="*/ 12208328 h 12208328"/>
              <a:gd name="connsiteX5" fmla="*/ 0 w 15508447"/>
              <a:gd name="connsiteY5" fmla="*/ 16328 h 12208328"/>
              <a:gd name="connsiteX0" fmla="*/ 0 w 15884004"/>
              <a:gd name="connsiteY0" fmla="*/ 16328 h 12208328"/>
              <a:gd name="connsiteX1" fmla="*/ 13443951 w 15884004"/>
              <a:gd name="connsiteY1" fmla="*/ 0 h 12208328"/>
              <a:gd name="connsiteX2" fmla="*/ 15884004 w 15884004"/>
              <a:gd name="connsiteY2" fmla="*/ 6890657 h 12208328"/>
              <a:gd name="connsiteX3" fmla="*/ 13999123 w 15884004"/>
              <a:gd name="connsiteY3" fmla="*/ 12208328 h 12208328"/>
              <a:gd name="connsiteX4" fmla="*/ 0 w 15884004"/>
              <a:gd name="connsiteY4" fmla="*/ 12208328 h 12208328"/>
              <a:gd name="connsiteX5" fmla="*/ 0 w 15884004"/>
              <a:gd name="connsiteY5" fmla="*/ 16328 h 12208328"/>
              <a:gd name="connsiteX0" fmla="*/ 0 w 15557432"/>
              <a:gd name="connsiteY0" fmla="*/ 16328 h 12208328"/>
              <a:gd name="connsiteX1" fmla="*/ 13443951 w 15557432"/>
              <a:gd name="connsiteY1" fmla="*/ 0 h 12208328"/>
              <a:gd name="connsiteX2" fmla="*/ 15557432 w 15557432"/>
              <a:gd name="connsiteY2" fmla="*/ 6939643 h 12208328"/>
              <a:gd name="connsiteX3" fmla="*/ 13999123 w 15557432"/>
              <a:gd name="connsiteY3" fmla="*/ 12208328 h 12208328"/>
              <a:gd name="connsiteX4" fmla="*/ 0 w 15557432"/>
              <a:gd name="connsiteY4" fmla="*/ 12208328 h 12208328"/>
              <a:gd name="connsiteX5" fmla="*/ 0 w 15557432"/>
              <a:gd name="connsiteY5" fmla="*/ 16328 h 12208328"/>
              <a:gd name="connsiteX0" fmla="*/ 0 w 15900332"/>
              <a:gd name="connsiteY0" fmla="*/ 16328 h 12208328"/>
              <a:gd name="connsiteX1" fmla="*/ 13443951 w 15900332"/>
              <a:gd name="connsiteY1" fmla="*/ 0 h 12208328"/>
              <a:gd name="connsiteX2" fmla="*/ 15900332 w 15900332"/>
              <a:gd name="connsiteY2" fmla="*/ 6923315 h 12208328"/>
              <a:gd name="connsiteX3" fmla="*/ 13999123 w 15900332"/>
              <a:gd name="connsiteY3" fmla="*/ 12208328 h 12208328"/>
              <a:gd name="connsiteX4" fmla="*/ 0 w 15900332"/>
              <a:gd name="connsiteY4" fmla="*/ 12208328 h 12208328"/>
              <a:gd name="connsiteX5" fmla="*/ 0 w 15900332"/>
              <a:gd name="connsiteY5" fmla="*/ 16328 h 12208328"/>
              <a:gd name="connsiteX0" fmla="*/ 0 w 15900332"/>
              <a:gd name="connsiteY0" fmla="*/ 16328 h 12208328"/>
              <a:gd name="connsiteX1" fmla="*/ 13443951 w 15900332"/>
              <a:gd name="connsiteY1" fmla="*/ 0 h 12208328"/>
              <a:gd name="connsiteX2" fmla="*/ 15900332 w 15900332"/>
              <a:gd name="connsiteY2" fmla="*/ 6923315 h 12208328"/>
              <a:gd name="connsiteX3" fmla="*/ 13656223 w 15900332"/>
              <a:gd name="connsiteY3" fmla="*/ 11832771 h 12208328"/>
              <a:gd name="connsiteX4" fmla="*/ 0 w 15900332"/>
              <a:gd name="connsiteY4" fmla="*/ 12208328 h 12208328"/>
              <a:gd name="connsiteX5" fmla="*/ 0 w 15900332"/>
              <a:gd name="connsiteY5" fmla="*/ 16328 h 12208328"/>
              <a:gd name="connsiteX0" fmla="*/ 0 w 15900332"/>
              <a:gd name="connsiteY0" fmla="*/ 16328 h 12208328"/>
              <a:gd name="connsiteX1" fmla="*/ 13443951 w 15900332"/>
              <a:gd name="connsiteY1" fmla="*/ 0 h 12208328"/>
              <a:gd name="connsiteX2" fmla="*/ 15900332 w 15900332"/>
              <a:gd name="connsiteY2" fmla="*/ 6923315 h 12208328"/>
              <a:gd name="connsiteX3" fmla="*/ 14015452 w 15900332"/>
              <a:gd name="connsiteY3" fmla="*/ 12208328 h 12208328"/>
              <a:gd name="connsiteX4" fmla="*/ 0 w 15900332"/>
              <a:gd name="connsiteY4" fmla="*/ 12208328 h 12208328"/>
              <a:gd name="connsiteX5" fmla="*/ 0 w 15900332"/>
              <a:gd name="connsiteY5" fmla="*/ 16328 h 1220832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15900332" h="12208328">
                <a:moveTo>
                  <a:pt x="0" y="16328"/>
                </a:moveTo>
                <a:lnTo>
                  <a:pt x="13443951" y="0"/>
                </a:lnTo>
                <a:lnTo>
                  <a:pt x="15900332" y="6923315"/>
                </a:lnTo>
                <a:lnTo>
                  <a:pt x="14015452" y="12208328"/>
                </a:lnTo>
                <a:lnTo>
                  <a:pt x="0" y="12208328"/>
                </a:lnTo>
                <a:lnTo>
                  <a:pt x="0" y="16328"/>
                </a:lnTo>
                <a:close/>
              </a:path>
            </a:pathLst>
          </a:cu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91439" tIns="45719" rIns="91439" bIns="45719"/>
          <a:lstStyle/>
          <a:p>
            <a:r>
              <a:rPr lang="en-US"/>
              <a:t>Click icon to add picture</a:t>
            </a:r>
            <a:endParaRPr/>
          </a:p>
        </p:txBody>
      </p:sp>
    </p:spTree>
  </p:cSld>
  <p:clrMapOvr>
    <a:masterClrMapping/>
  </p:clrMapOvr>
  <p:transition spd="med"/>
</p:sldLayout>
</file>

<file path=ppt/slideLayouts/slideLayout3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Beeld schermvullen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69" name="Afbeelding"/>
          <p:cNvSpPr>
            <a:spLocks noGrp="1"/>
          </p:cNvSpPr>
          <p:nvPr>
            <p:ph type="pic" idx="13"/>
          </p:nvPr>
        </p:nvSpPr>
        <p:spPr>
          <a:xfrm>
            <a:off x="-61980" y="-19513"/>
            <a:ext cx="24507959" cy="13755027"/>
          </a:xfrm>
          <a:prstGeom prst="rect">
            <a:avLst/>
          </a:prstGeom>
        </p:spPr>
        <p:txBody>
          <a:bodyPr lIns="91439" tIns="45719" rIns="91439" bIns="45719"/>
          <a:lstStyle/>
          <a:p>
            <a:r>
              <a:rPr lang="en-US"/>
              <a:t>Click icon to add picture</a:t>
            </a:r>
            <a:endParaRPr/>
          </a:p>
        </p:txBody>
      </p:sp>
    </p:spTree>
  </p:cSld>
  <p:clrMapOvr>
    <a:masterClrMapping/>
  </p:clrMapOvr>
  <p:transition spd="med"/>
</p:sldLayout>
</file>

<file path=ppt/slideLayouts/slideLayout3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Beeld schermv. vlak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86" name="Afbeelding"/>
          <p:cNvSpPr>
            <a:spLocks noGrp="1"/>
          </p:cNvSpPr>
          <p:nvPr>
            <p:ph type="pic" idx="13"/>
          </p:nvPr>
        </p:nvSpPr>
        <p:spPr>
          <a:xfrm>
            <a:off x="-32659" y="0"/>
            <a:ext cx="24416658" cy="13764496"/>
          </a:xfrm>
          <a:custGeom>
            <a:avLst/>
            <a:gdLst>
              <a:gd name="connsiteX0" fmla="*/ 0 w 24384000"/>
              <a:gd name="connsiteY0" fmla="*/ 0 h 13748168"/>
              <a:gd name="connsiteX1" fmla="*/ 24384000 w 24384000"/>
              <a:gd name="connsiteY1" fmla="*/ 0 h 13748168"/>
              <a:gd name="connsiteX2" fmla="*/ 24384000 w 24384000"/>
              <a:gd name="connsiteY2" fmla="*/ 13748168 h 13748168"/>
              <a:gd name="connsiteX3" fmla="*/ 0 w 24384000"/>
              <a:gd name="connsiteY3" fmla="*/ 13748168 h 13748168"/>
              <a:gd name="connsiteX4" fmla="*/ 0 w 24384000"/>
              <a:gd name="connsiteY4" fmla="*/ 0 h 13748168"/>
              <a:gd name="connsiteX0" fmla="*/ 0 w 24384000"/>
              <a:gd name="connsiteY0" fmla="*/ 0 h 13764497"/>
              <a:gd name="connsiteX1" fmla="*/ 24384000 w 24384000"/>
              <a:gd name="connsiteY1" fmla="*/ 0 h 13764497"/>
              <a:gd name="connsiteX2" fmla="*/ 24384000 w 24384000"/>
              <a:gd name="connsiteY2" fmla="*/ 13748168 h 13764497"/>
              <a:gd name="connsiteX3" fmla="*/ 12344400 w 24384000"/>
              <a:gd name="connsiteY3" fmla="*/ 13764497 h 13764497"/>
              <a:gd name="connsiteX4" fmla="*/ 0 w 24384000"/>
              <a:gd name="connsiteY4" fmla="*/ 0 h 13764497"/>
              <a:gd name="connsiteX0" fmla="*/ 0 w 24384000"/>
              <a:gd name="connsiteY0" fmla="*/ 0 h 13764497"/>
              <a:gd name="connsiteX1" fmla="*/ 24384000 w 24384000"/>
              <a:gd name="connsiteY1" fmla="*/ 0 h 13764497"/>
              <a:gd name="connsiteX2" fmla="*/ 24384000 w 24384000"/>
              <a:gd name="connsiteY2" fmla="*/ 13748168 h 13764497"/>
              <a:gd name="connsiteX3" fmla="*/ 12344400 w 24384000"/>
              <a:gd name="connsiteY3" fmla="*/ 13764497 h 13764497"/>
              <a:gd name="connsiteX4" fmla="*/ 4539343 w 24384000"/>
              <a:gd name="connsiteY4" fmla="*/ 5061857 h 13764497"/>
              <a:gd name="connsiteX5" fmla="*/ 0 w 24384000"/>
              <a:gd name="connsiteY5" fmla="*/ 0 h 13764497"/>
              <a:gd name="connsiteX0" fmla="*/ 16329 w 24400329"/>
              <a:gd name="connsiteY0" fmla="*/ 0 h 13764497"/>
              <a:gd name="connsiteX1" fmla="*/ 24400329 w 24400329"/>
              <a:gd name="connsiteY1" fmla="*/ 0 h 13764497"/>
              <a:gd name="connsiteX2" fmla="*/ 24400329 w 24400329"/>
              <a:gd name="connsiteY2" fmla="*/ 13748168 h 13764497"/>
              <a:gd name="connsiteX3" fmla="*/ 12360729 w 24400329"/>
              <a:gd name="connsiteY3" fmla="*/ 13764497 h 13764497"/>
              <a:gd name="connsiteX4" fmla="*/ 0 w 24400329"/>
              <a:gd name="connsiteY4" fmla="*/ 6874328 h 13764497"/>
              <a:gd name="connsiteX5" fmla="*/ 16329 w 24400329"/>
              <a:gd name="connsiteY5" fmla="*/ 0 h 13764497"/>
              <a:gd name="connsiteX0" fmla="*/ 32658 w 24416658"/>
              <a:gd name="connsiteY0" fmla="*/ 0 h 13764497"/>
              <a:gd name="connsiteX1" fmla="*/ 24416658 w 24416658"/>
              <a:gd name="connsiteY1" fmla="*/ 0 h 13764497"/>
              <a:gd name="connsiteX2" fmla="*/ 24416658 w 24416658"/>
              <a:gd name="connsiteY2" fmla="*/ 13748168 h 13764497"/>
              <a:gd name="connsiteX3" fmla="*/ 12377058 w 24416658"/>
              <a:gd name="connsiteY3" fmla="*/ 13764497 h 13764497"/>
              <a:gd name="connsiteX4" fmla="*/ 0 w 24416658"/>
              <a:gd name="connsiteY4" fmla="*/ 8850086 h 13764497"/>
              <a:gd name="connsiteX5" fmla="*/ 32658 w 24416658"/>
              <a:gd name="connsiteY5" fmla="*/ 0 h 13764497"/>
              <a:gd name="connsiteX0" fmla="*/ 32658 w 24416658"/>
              <a:gd name="connsiteY0" fmla="*/ 0 h 13748168"/>
              <a:gd name="connsiteX1" fmla="*/ 24416658 w 24416658"/>
              <a:gd name="connsiteY1" fmla="*/ 0 h 13748168"/>
              <a:gd name="connsiteX2" fmla="*/ 24416658 w 24416658"/>
              <a:gd name="connsiteY2" fmla="*/ 13748168 h 13748168"/>
              <a:gd name="connsiteX3" fmla="*/ 14597744 w 24416658"/>
              <a:gd name="connsiteY3" fmla="*/ 13748168 h 13748168"/>
              <a:gd name="connsiteX4" fmla="*/ 0 w 24416658"/>
              <a:gd name="connsiteY4" fmla="*/ 8850086 h 13748168"/>
              <a:gd name="connsiteX5" fmla="*/ 32658 w 24416658"/>
              <a:gd name="connsiteY5" fmla="*/ 0 h 13748168"/>
              <a:gd name="connsiteX0" fmla="*/ 32658 w 24416658"/>
              <a:gd name="connsiteY0" fmla="*/ 0 h 13764496"/>
              <a:gd name="connsiteX1" fmla="*/ 24416658 w 24416658"/>
              <a:gd name="connsiteY1" fmla="*/ 0 h 13764496"/>
              <a:gd name="connsiteX2" fmla="*/ 24416658 w 24416658"/>
              <a:gd name="connsiteY2" fmla="*/ 13748168 h 13764496"/>
              <a:gd name="connsiteX3" fmla="*/ 14173201 w 24416658"/>
              <a:gd name="connsiteY3" fmla="*/ 13764496 h 13764496"/>
              <a:gd name="connsiteX4" fmla="*/ 0 w 24416658"/>
              <a:gd name="connsiteY4" fmla="*/ 8850086 h 13764496"/>
              <a:gd name="connsiteX5" fmla="*/ 32658 w 24416658"/>
              <a:gd name="connsiteY5" fmla="*/ 0 h 1376449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24416658" h="13764496">
                <a:moveTo>
                  <a:pt x="32658" y="0"/>
                </a:moveTo>
                <a:lnTo>
                  <a:pt x="24416658" y="0"/>
                </a:lnTo>
                <a:lnTo>
                  <a:pt x="24416658" y="13748168"/>
                </a:lnTo>
                <a:lnTo>
                  <a:pt x="14173201" y="13764496"/>
                </a:lnTo>
                <a:lnTo>
                  <a:pt x="0" y="8850086"/>
                </a:lnTo>
                <a:lnTo>
                  <a:pt x="32658" y="0"/>
                </a:lnTo>
                <a:close/>
              </a:path>
            </a:pathLst>
          </a:cu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91439" tIns="45719" rIns="91439" bIns="45719"/>
          <a:lstStyle/>
          <a:p>
            <a:r>
              <a:rPr lang="en-US"/>
              <a:t>Click icon to add picture</a:t>
            </a:r>
            <a:endParaRPr dirty="0"/>
          </a:p>
        </p:txBody>
      </p:sp>
      <p:sp>
        <p:nvSpPr>
          <p:cNvPr id="587" name="Foto bijschrift"/>
          <p:cNvSpPr txBox="1">
            <a:spLocks noGrp="1"/>
          </p:cNvSpPr>
          <p:nvPr>
            <p:ph type="body" sz="quarter" idx="14"/>
          </p:nvPr>
        </p:nvSpPr>
        <p:spPr>
          <a:xfrm>
            <a:off x="635000" y="9549982"/>
            <a:ext cx="6133440" cy="3518736"/>
          </a:xfrm>
          <a:prstGeom prst="rect">
            <a:avLst/>
          </a:prstGeom>
        </p:spPr>
        <p:txBody>
          <a:bodyPr anchor="b"/>
          <a:lstStyle>
            <a:lvl1pPr>
              <a:defRPr sz="2500"/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</p:spTree>
  </p:cSld>
  <p:clrMapOvr>
    <a:masterClrMapping/>
  </p:clrMapOvr>
  <p:transition spd="med"/>
</p:sldLayout>
</file>

<file path=ppt/slideLayouts/slideLayout3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Beeld schermv. vlak3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5" name="Afbeelding"/>
          <p:cNvSpPr>
            <a:spLocks noGrp="1"/>
          </p:cNvSpPr>
          <p:nvPr>
            <p:ph type="pic" idx="13"/>
          </p:nvPr>
        </p:nvSpPr>
        <p:spPr>
          <a:xfrm>
            <a:off x="-8930" y="-33385"/>
            <a:ext cx="22501585" cy="13750114"/>
          </a:xfrm>
          <a:custGeom>
            <a:avLst/>
            <a:gdLst>
              <a:gd name="connsiteX0" fmla="*/ 0 w 22501585"/>
              <a:gd name="connsiteY0" fmla="*/ 0 h 13717457"/>
              <a:gd name="connsiteX1" fmla="*/ 22501585 w 22501585"/>
              <a:gd name="connsiteY1" fmla="*/ 0 h 13717457"/>
              <a:gd name="connsiteX2" fmla="*/ 22501585 w 22501585"/>
              <a:gd name="connsiteY2" fmla="*/ 13717457 h 13717457"/>
              <a:gd name="connsiteX3" fmla="*/ 0 w 22501585"/>
              <a:gd name="connsiteY3" fmla="*/ 13717457 h 13717457"/>
              <a:gd name="connsiteX4" fmla="*/ 0 w 22501585"/>
              <a:gd name="connsiteY4" fmla="*/ 0 h 13717457"/>
              <a:gd name="connsiteX0" fmla="*/ 0 w 22501585"/>
              <a:gd name="connsiteY0" fmla="*/ 0 h 13717457"/>
              <a:gd name="connsiteX1" fmla="*/ 17896927 w 22501585"/>
              <a:gd name="connsiteY1" fmla="*/ 0 h 13717457"/>
              <a:gd name="connsiteX2" fmla="*/ 22501585 w 22501585"/>
              <a:gd name="connsiteY2" fmla="*/ 13717457 h 13717457"/>
              <a:gd name="connsiteX3" fmla="*/ 0 w 22501585"/>
              <a:gd name="connsiteY3" fmla="*/ 13717457 h 13717457"/>
              <a:gd name="connsiteX4" fmla="*/ 0 w 22501585"/>
              <a:gd name="connsiteY4" fmla="*/ 0 h 13717457"/>
              <a:gd name="connsiteX0" fmla="*/ 0 w 22501585"/>
              <a:gd name="connsiteY0" fmla="*/ 16329 h 13733786"/>
              <a:gd name="connsiteX1" fmla="*/ 17456057 w 22501585"/>
              <a:gd name="connsiteY1" fmla="*/ 0 h 13733786"/>
              <a:gd name="connsiteX2" fmla="*/ 22501585 w 22501585"/>
              <a:gd name="connsiteY2" fmla="*/ 13733786 h 13733786"/>
              <a:gd name="connsiteX3" fmla="*/ 0 w 22501585"/>
              <a:gd name="connsiteY3" fmla="*/ 13733786 h 13733786"/>
              <a:gd name="connsiteX4" fmla="*/ 0 w 22501585"/>
              <a:gd name="connsiteY4" fmla="*/ 16329 h 13733786"/>
              <a:gd name="connsiteX0" fmla="*/ 0 w 22501585"/>
              <a:gd name="connsiteY0" fmla="*/ 32657 h 13750114"/>
              <a:gd name="connsiteX1" fmla="*/ 17080499 w 22501585"/>
              <a:gd name="connsiteY1" fmla="*/ 0 h 13750114"/>
              <a:gd name="connsiteX2" fmla="*/ 22501585 w 22501585"/>
              <a:gd name="connsiteY2" fmla="*/ 13750114 h 13750114"/>
              <a:gd name="connsiteX3" fmla="*/ 0 w 22501585"/>
              <a:gd name="connsiteY3" fmla="*/ 13750114 h 13750114"/>
              <a:gd name="connsiteX4" fmla="*/ 0 w 22501585"/>
              <a:gd name="connsiteY4" fmla="*/ 32657 h 1375011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22501585" h="13750114">
                <a:moveTo>
                  <a:pt x="0" y="32657"/>
                </a:moveTo>
                <a:lnTo>
                  <a:pt x="17080499" y="0"/>
                </a:lnTo>
                <a:lnTo>
                  <a:pt x="22501585" y="13750114"/>
                </a:lnTo>
                <a:lnTo>
                  <a:pt x="0" y="13750114"/>
                </a:lnTo>
                <a:lnTo>
                  <a:pt x="0" y="32657"/>
                </a:lnTo>
                <a:close/>
              </a:path>
            </a:pathLst>
          </a:cu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91439" tIns="45719" rIns="91439" bIns="45719"/>
          <a:lstStyle/>
          <a:p>
            <a:r>
              <a:rPr lang="en-US"/>
              <a:t>Click icon to add picture</a:t>
            </a:r>
            <a:endParaRPr/>
          </a:p>
        </p:txBody>
      </p:sp>
      <p:sp>
        <p:nvSpPr>
          <p:cNvPr id="596" name="Foto bijschrift"/>
          <p:cNvSpPr txBox="1">
            <a:spLocks noGrp="1"/>
          </p:cNvSpPr>
          <p:nvPr>
            <p:ph type="body" sz="quarter" idx="14"/>
          </p:nvPr>
        </p:nvSpPr>
        <p:spPr>
          <a:xfrm>
            <a:off x="18855266" y="647282"/>
            <a:ext cx="4886061" cy="12421436"/>
          </a:xfrm>
          <a:prstGeom prst="rect">
            <a:avLst/>
          </a:prstGeom>
        </p:spPr>
        <p:txBody>
          <a:bodyPr/>
          <a:lstStyle>
            <a:lvl1pPr algn="r">
              <a:defRPr sz="2500"/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</p:spTree>
  </p:cSld>
  <p:clrMapOvr>
    <a:masterClrMapping/>
  </p:clrMapOvr>
  <p:transition spd="med"/>
</p:sldLayout>
</file>

<file path=ppt/slideLayouts/slideLayout3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Beeld schermv. vlak4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04" name="Afbeelding"/>
          <p:cNvSpPr>
            <a:spLocks noGrp="1"/>
          </p:cNvSpPr>
          <p:nvPr>
            <p:ph type="pic" idx="13"/>
          </p:nvPr>
        </p:nvSpPr>
        <p:spPr>
          <a:xfrm>
            <a:off x="-8930" y="-61797"/>
            <a:ext cx="24469130" cy="13778526"/>
          </a:xfrm>
          <a:custGeom>
            <a:avLst/>
            <a:gdLst>
              <a:gd name="connsiteX0" fmla="*/ 0 w 24401860"/>
              <a:gd name="connsiteY0" fmla="*/ 0 h 13745869"/>
              <a:gd name="connsiteX1" fmla="*/ 24401860 w 24401860"/>
              <a:gd name="connsiteY1" fmla="*/ 0 h 13745869"/>
              <a:gd name="connsiteX2" fmla="*/ 24401860 w 24401860"/>
              <a:gd name="connsiteY2" fmla="*/ 13745869 h 13745869"/>
              <a:gd name="connsiteX3" fmla="*/ 0 w 24401860"/>
              <a:gd name="connsiteY3" fmla="*/ 13745869 h 13745869"/>
              <a:gd name="connsiteX4" fmla="*/ 0 w 24401860"/>
              <a:gd name="connsiteY4" fmla="*/ 0 h 13745869"/>
              <a:gd name="connsiteX0" fmla="*/ 0 w 24401860"/>
              <a:gd name="connsiteY0" fmla="*/ 32657 h 13778526"/>
              <a:gd name="connsiteX1" fmla="*/ 10244988 w 24401860"/>
              <a:gd name="connsiteY1" fmla="*/ 0 h 13778526"/>
              <a:gd name="connsiteX2" fmla="*/ 24401860 w 24401860"/>
              <a:gd name="connsiteY2" fmla="*/ 13778526 h 13778526"/>
              <a:gd name="connsiteX3" fmla="*/ 0 w 24401860"/>
              <a:gd name="connsiteY3" fmla="*/ 13778526 h 13778526"/>
              <a:gd name="connsiteX4" fmla="*/ 0 w 24401860"/>
              <a:gd name="connsiteY4" fmla="*/ 32657 h 13778526"/>
              <a:gd name="connsiteX0" fmla="*/ 0 w 24401860"/>
              <a:gd name="connsiteY0" fmla="*/ 32657 h 13778526"/>
              <a:gd name="connsiteX1" fmla="*/ 10244988 w 24401860"/>
              <a:gd name="connsiteY1" fmla="*/ 0 h 13778526"/>
              <a:gd name="connsiteX2" fmla="*/ 15423101 w 24401860"/>
              <a:gd name="connsiteY2" fmla="*/ 5074668 h 13778526"/>
              <a:gd name="connsiteX3" fmla="*/ 24401860 w 24401860"/>
              <a:gd name="connsiteY3" fmla="*/ 13778526 h 13778526"/>
              <a:gd name="connsiteX4" fmla="*/ 0 w 24401860"/>
              <a:gd name="connsiteY4" fmla="*/ 13778526 h 13778526"/>
              <a:gd name="connsiteX5" fmla="*/ 0 w 24401860"/>
              <a:gd name="connsiteY5" fmla="*/ 32657 h 13778526"/>
              <a:gd name="connsiteX0" fmla="*/ 0 w 24469130"/>
              <a:gd name="connsiteY0" fmla="*/ 32657 h 13778526"/>
              <a:gd name="connsiteX1" fmla="*/ 10244988 w 24469130"/>
              <a:gd name="connsiteY1" fmla="*/ 0 h 13778526"/>
              <a:gd name="connsiteX2" fmla="*/ 24469130 w 24469130"/>
              <a:gd name="connsiteY2" fmla="*/ 5384911 h 13778526"/>
              <a:gd name="connsiteX3" fmla="*/ 24401860 w 24469130"/>
              <a:gd name="connsiteY3" fmla="*/ 13778526 h 13778526"/>
              <a:gd name="connsiteX4" fmla="*/ 0 w 24469130"/>
              <a:gd name="connsiteY4" fmla="*/ 13778526 h 13778526"/>
              <a:gd name="connsiteX5" fmla="*/ 0 w 24469130"/>
              <a:gd name="connsiteY5" fmla="*/ 32657 h 1377852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24469130" h="13778526">
                <a:moveTo>
                  <a:pt x="0" y="32657"/>
                </a:moveTo>
                <a:lnTo>
                  <a:pt x="10244988" y="0"/>
                </a:lnTo>
                <a:lnTo>
                  <a:pt x="24469130" y="5384911"/>
                </a:lnTo>
                <a:lnTo>
                  <a:pt x="24401860" y="13778526"/>
                </a:lnTo>
                <a:lnTo>
                  <a:pt x="0" y="13778526"/>
                </a:lnTo>
                <a:lnTo>
                  <a:pt x="0" y="32657"/>
                </a:lnTo>
                <a:close/>
              </a:path>
            </a:pathLst>
          </a:cu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91439" tIns="45719" rIns="91439" bIns="45719"/>
          <a:lstStyle/>
          <a:p>
            <a:r>
              <a:rPr lang="en-US"/>
              <a:t>Click icon to add picture</a:t>
            </a:r>
            <a:endParaRPr/>
          </a:p>
        </p:txBody>
      </p:sp>
      <p:sp>
        <p:nvSpPr>
          <p:cNvPr id="605" name="Foto bijschrift"/>
          <p:cNvSpPr txBox="1">
            <a:spLocks noGrp="1"/>
          </p:cNvSpPr>
          <p:nvPr>
            <p:ph type="body" sz="quarter" idx="14"/>
          </p:nvPr>
        </p:nvSpPr>
        <p:spPr>
          <a:xfrm>
            <a:off x="16771473" y="647282"/>
            <a:ext cx="6969854" cy="3995383"/>
          </a:xfrm>
          <a:prstGeom prst="rect">
            <a:avLst/>
          </a:prstGeom>
        </p:spPr>
        <p:txBody>
          <a:bodyPr/>
          <a:lstStyle>
            <a:lvl1pPr algn="r">
              <a:defRPr sz="2500"/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</p:spTree>
  </p:cSld>
  <p:clrMapOvr>
    <a:masterClrMapping/>
  </p:clrMapOvr>
  <p:transition spd="med"/>
</p:sldLayout>
</file>

<file path=ppt/slideMasters/_rels/slideMaster1.xml.rels><?xml version="1.0" encoding="UTF-8" standalone="yes"?>
<Relationships xmlns="http://schemas.openxmlformats.org/package/2006/relationships"><Relationship Id="rId13" Type="http://schemas.openxmlformats.org/officeDocument/2006/relationships/slideLayout" Target="../slideLayouts/slideLayout13.xml"/><Relationship Id="rId18" Type="http://schemas.openxmlformats.org/officeDocument/2006/relationships/slideLayout" Target="../slideLayouts/slideLayout18.xml"/><Relationship Id="rId26" Type="http://schemas.openxmlformats.org/officeDocument/2006/relationships/slideLayout" Target="../slideLayouts/slideLayout26.xml"/><Relationship Id="rId39" Type="http://schemas.openxmlformats.org/officeDocument/2006/relationships/slideLayout" Target="../slideLayouts/slideLayout39.xml"/><Relationship Id="rId21" Type="http://schemas.openxmlformats.org/officeDocument/2006/relationships/slideLayout" Target="../slideLayouts/slideLayout21.xml"/><Relationship Id="rId34" Type="http://schemas.openxmlformats.org/officeDocument/2006/relationships/slideLayout" Target="../slideLayouts/slideLayout34.xml"/><Relationship Id="rId7" Type="http://schemas.openxmlformats.org/officeDocument/2006/relationships/slideLayout" Target="../slideLayouts/slideLayout7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20" Type="http://schemas.openxmlformats.org/officeDocument/2006/relationships/slideLayout" Target="../slideLayouts/slideLayout20.xml"/><Relationship Id="rId29" Type="http://schemas.openxmlformats.org/officeDocument/2006/relationships/slideLayout" Target="../slideLayouts/slideLayout29.xml"/><Relationship Id="rId41" Type="http://schemas.openxmlformats.org/officeDocument/2006/relationships/image" Target="../media/image1.png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24" Type="http://schemas.openxmlformats.org/officeDocument/2006/relationships/slideLayout" Target="../slideLayouts/slideLayout24.xml"/><Relationship Id="rId32" Type="http://schemas.openxmlformats.org/officeDocument/2006/relationships/slideLayout" Target="../slideLayouts/slideLayout32.xml"/><Relationship Id="rId37" Type="http://schemas.openxmlformats.org/officeDocument/2006/relationships/slideLayout" Target="../slideLayouts/slideLayout37.xml"/><Relationship Id="rId40" Type="http://schemas.openxmlformats.org/officeDocument/2006/relationships/theme" Target="../theme/theme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23" Type="http://schemas.openxmlformats.org/officeDocument/2006/relationships/slideLayout" Target="../slideLayouts/slideLayout23.xml"/><Relationship Id="rId28" Type="http://schemas.openxmlformats.org/officeDocument/2006/relationships/slideLayout" Target="../slideLayouts/slideLayout28.xml"/><Relationship Id="rId36" Type="http://schemas.openxmlformats.org/officeDocument/2006/relationships/slideLayout" Target="../slideLayouts/slideLayout36.xml"/><Relationship Id="rId10" Type="http://schemas.openxmlformats.org/officeDocument/2006/relationships/slideLayout" Target="../slideLayouts/slideLayout10.xml"/><Relationship Id="rId19" Type="http://schemas.openxmlformats.org/officeDocument/2006/relationships/slideLayout" Target="../slideLayouts/slideLayout19.xml"/><Relationship Id="rId31" Type="http://schemas.openxmlformats.org/officeDocument/2006/relationships/slideLayout" Target="../slideLayouts/slideLayout31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Relationship Id="rId22" Type="http://schemas.openxmlformats.org/officeDocument/2006/relationships/slideLayout" Target="../slideLayouts/slideLayout22.xml"/><Relationship Id="rId27" Type="http://schemas.openxmlformats.org/officeDocument/2006/relationships/slideLayout" Target="../slideLayouts/slideLayout27.xml"/><Relationship Id="rId30" Type="http://schemas.openxmlformats.org/officeDocument/2006/relationships/slideLayout" Target="../slideLayouts/slideLayout30.xml"/><Relationship Id="rId35" Type="http://schemas.openxmlformats.org/officeDocument/2006/relationships/slideLayout" Target="../slideLayouts/slideLayout35.xml"/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5" Type="http://schemas.openxmlformats.org/officeDocument/2006/relationships/slideLayout" Target="../slideLayouts/slideLayout25.xml"/><Relationship Id="rId33" Type="http://schemas.openxmlformats.org/officeDocument/2006/relationships/slideLayout" Target="../slideLayouts/slideLayout33.xml"/><Relationship Id="rId38" Type="http://schemas.openxmlformats.org/officeDocument/2006/relationships/slideLayout" Target="../slideLayouts/slideLayout38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hthoek"/>
          <p:cNvSpPr/>
          <p:nvPr/>
        </p:nvSpPr>
        <p:spPr>
          <a:xfrm>
            <a:off x="0" y="12192000"/>
            <a:ext cx="24384000" cy="1524000"/>
          </a:xfrm>
          <a:prstGeom prst="rect">
            <a:avLst/>
          </a:prstGeom>
          <a:solidFill>
            <a:srgbClr val="00B3C4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3" name="Vorm"/>
          <p:cNvSpPr/>
          <p:nvPr/>
        </p:nvSpPr>
        <p:spPr>
          <a:xfrm>
            <a:off x="-1" y="12192000"/>
            <a:ext cx="244917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6761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702677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4" name="Vorm"/>
          <p:cNvSpPr/>
          <p:nvPr/>
        </p:nvSpPr>
        <p:spPr>
          <a:xfrm rot="10800000">
            <a:off x="20555686" y="12192000"/>
            <a:ext cx="3828314" cy="1524000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0" y="0"/>
                </a:moveTo>
                <a:lnTo>
                  <a:pt x="21600" y="0"/>
                </a:lnTo>
                <a:lnTo>
                  <a:pt x="18427" y="21600"/>
                </a:lnTo>
                <a:lnTo>
                  <a:pt x="0" y="21600"/>
                </a:lnTo>
                <a:lnTo>
                  <a:pt x="0" y="0"/>
                </a:lnTo>
                <a:close/>
              </a:path>
            </a:pathLst>
          </a:custGeom>
          <a:solidFill>
            <a:srgbClr val="E6223D"/>
          </a:solidFill>
          <a:ln w="12700">
            <a:miter lim="400000"/>
          </a:ln>
        </p:spPr>
        <p:txBody>
          <a:bodyPr lIns="0" tIns="0" rIns="0" bIns="0" anchor="ctr"/>
          <a:lstStyle/>
          <a:p>
            <a:pPr algn="ctr">
              <a:defRPr sz="3200" cap="none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  <a:sym typeface="Helvetica Neue Medium"/>
              </a:defRPr>
            </a:pPr>
            <a:endParaRPr/>
          </a:p>
        </p:txBody>
      </p:sp>
      <p:sp>
        <p:nvSpPr>
          <p:cNvPr id="5" name="Dianummer"/>
          <p:cNvSpPr txBox="1">
            <a:spLocks noGrp="1"/>
          </p:cNvSpPr>
          <p:nvPr>
            <p:ph type="sldNum" sz="quarter" idx="2"/>
          </p:nvPr>
        </p:nvSpPr>
        <p:spPr>
          <a:xfrm>
            <a:off x="704850" y="12782359"/>
            <a:ext cx="436372" cy="343282"/>
          </a:xfrm>
          <a:prstGeom prst="rect">
            <a:avLst/>
          </a:prstGeom>
          <a:ln w="12700">
            <a:miter lim="400000"/>
          </a:ln>
        </p:spPr>
        <p:txBody>
          <a:bodyPr wrap="none" lIns="0" tIns="0" rIns="0" bIns="0" anchor="ctr">
            <a:spAutoFit/>
          </a:bodyPr>
          <a:lstStyle>
            <a:lvl1pPr>
              <a:defRPr sz="3000" cap="none">
                <a:solidFill>
                  <a:srgbClr val="FFFFFF"/>
                </a:solidFill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  <p:pic>
        <p:nvPicPr>
          <p:cNvPr id="7" name="NIKHEF_LOGO.png" descr="NIKHEF_LOGO.png"/>
          <p:cNvPicPr>
            <a:picLocks noChangeAspect="1"/>
          </p:cNvPicPr>
          <p:nvPr/>
        </p:nvPicPr>
        <p:blipFill>
          <a:blip r:embed="rId41"/>
          <a:stretch>
            <a:fillRect/>
          </a:stretch>
        </p:blipFill>
        <p:spPr>
          <a:xfrm>
            <a:off x="21534966" y="12538392"/>
            <a:ext cx="2123754" cy="831216"/>
          </a:xfrm>
          <a:prstGeom prst="rect">
            <a:avLst/>
          </a:prstGeom>
          <a:ln w="12700">
            <a:miter lim="400000"/>
          </a:ln>
        </p:spPr>
      </p:pic>
      <p:sp>
        <p:nvSpPr>
          <p:cNvPr id="8" name="Hoofdtekst - niveau één…"/>
          <p:cNvSpPr txBox="1">
            <a:spLocks noGrp="1"/>
          </p:cNvSpPr>
          <p:nvPr>
            <p:ph type="body" idx="1"/>
          </p:nvPr>
        </p:nvSpPr>
        <p:spPr>
          <a:xfrm>
            <a:off x="635000" y="647282"/>
            <a:ext cx="11023600" cy="1092826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0" tIns="0" rIns="0" bIns="0"/>
          <a:lstStyle/>
          <a:p>
            <a:r>
              <a:rPr dirty="0" err="1"/>
              <a:t>Hoofdtekst</a:t>
            </a:r>
            <a:r>
              <a:rPr dirty="0"/>
              <a:t> - </a:t>
            </a:r>
            <a:r>
              <a:rPr dirty="0" err="1"/>
              <a:t>niveau</a:t>
            </a:r>
            <a:r>
              <a:rPr dirty="0"/>
              <a:t> </a:t>
            </a:r>
            <a:r>
              <a:rPr dirty="0" err="1"/>
              <a:t>één</a:t>
            </a:r>
            <a:endParaRPr dirty="0"/>
          </a:p>
          <a:p>
            <a:pPr lvl="1"/>
            <a:r>
              <a:rPr dirty="0" err="1"/>
              <a:t>Hoofdtekst</a:t>
            </a:r>
            <a:r>
              <a:rPr dirty="0"/>
              <a:t> - </a:t>
            </a:r>
            <a:r>
              <a:rPr dirty="0" err="1"/>
              <a:t>niveau</a:t>
            </a:r>
            <a:r>
              <a:rPr dirty="0"/>
              <a:t> twee</a:t>
            </a:r>
          </a:p>
          <a:p>
            <a:pPr lvl="2"/>
            <a:r>
              <a:rPr dirty="0" err="1"/>
              <a:t>Hoofdtekst</a:t>
            </a:r>
            <a:r>
              <a:rPr dirty="0"/>
              <a:t> - </a:t>
            </a:r>
            <a:r>
              <a:rPr dirty="0" err="1"/>
              <a:t>niveau</a:t>
            </a:r>
            <a:r>
              <a:rPr dirty="0"/>
              <a:t> </a:t>
            </a:r>
            <a:r>
              <a:rPr dirty="0" err="1"/>
              <a:t>drie</a:t>
            </a:r>
            <a:endParaRPr dirty="0"/>
          </a:p>
          <a:p>
            <a:pPr lvl="3"/>
            <a:r>
              <a:rPr dirty="0" err="1"/>
              <a:t>Hoofdtekst</a:t>
            </a:r>
            <a:r>
              <a:rPr dirty="0"/>
              <a:t> - </a:t>
            </a:r>
            <a:r>
              <a:rPr dirty="0" err="1"/>
              <a:t>niveau</a:t>
            </a:r>
            <a:r>
              <a:rPr dirty="0"/>
              <a:t> </a:t>
            </a:r>
            <a:r>
              <a:rPr dirty="0" err="1"/>
              <a:t>vier</a:t>
            </a:r>
            <a:endParaRPr dirty="0"/>
          </a:p>
          <a:p>
            <a:pPr lvl="4"/>
            <a:r>
              <a:rPr dirty="0" err="1"/>
              <a:t>Hoofdtekst</a:t>
            </a:r>
            <a:r>
              <a:rPr dirty="0"/>
              <a:t> - </a:t>
            </a:r>
            <a:r>
              <a:rPr dirty="0" err="1"/>
              <a:t>niveau</a:t>
            </a:r>
            <a:r>
              <a:rPr dirty="0"/>
              <a:t> </a:t>
            </a:r>
            <a:r>
              <a:rPr dirty="0" err="1"/>
              <a:t>vijf</a:t>
            </a:r>
            <a:endParaRPr dirty="0"/>
          </a:p>
        </p:txBody>
      </p:sp>
      <p:sp>
        <p:nvSpPr>
          <p:cNvPr id="10" name="Tijdelijke aanduiding voor voettekst 9">
            <a:extLst>
              <a:ext uri="{FF2B5EF4-FFF2-40B4-BE49-F238E27FC236}">
                <a16:creationId xmlns:a16="http://schemas.microsoft.com/office/drawing/2014/main" id="{69D6A5BF-E03A-3B42-9900-EB97AADCDCA4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654299" y="12286189"/>
            <a:ext cx="17553941" cy="133561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lang="nl-NL" sz="3000" b="0" i="0" u="none" strike="noStrike" cap="none" spc="0" baseline="0" dirty="0">
                <a:ln>
                  <a:noFill/>
                </a:ln>
                <a:solidFill>
                  <a:srgbClr val="FFFFFF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</a:lstStyle>
          <a:p>
            <a:r>
              <a:rPr lang="nl-NL"/>
              <a:t>Presentatie titel</a:t>
            </a:r>
            <a:endParaRPr lang="nl-NL" dirty="0"/>
          </a:p>
        </p:txBody>
      </p:sp>
    </p:spTree>
  </p:cSld>
  <p:clrMap bg1="dk1" tx1="lt1" bg2="dk2" tx2="lt2" accent1="accent1" accent2="accent2" accent3="accent3" accent4="accent4" accent5="accent5" accent6="accent6" hlink="hlink" folHlink="folHlink"/>
  <p:sldLayoutIdLst>
    <p:sldLayoutId id="2147483691" r:id="rId1"/>
    <p:sldLayoutId id="2147483692" r:id="rId2"/>
    <p:sldLayoutId id="2147483693" r:id="rId3"/>
    <p:sldLayoutId id="2147483694" r:id="rId4"/>
    <p:sldLayoutId id="2147483695" r:id="rId5"/>
    <p:sldLayoutId id="2147483696" r:id="rId6"/>
    <p:sldLayoutId id="2147483700" r:id="rId7"/>
    <p:sldLayoutId id="2147483662" r:id="rId8"/>
    <p:sldLayoutId id="2147483701" r:id="rId9"/>
    <p:sldLayoutId id="2147483668" r:id="rId10"/>
    <p:sldLayoutId id="2147483660" r:id="rId11"/>
    <p:sldLayoutId id="2147483704" r:id="rId12"/>
    <p:sldLayoutId id="2147483705" r:id="rId13"/>
    <p:sldLayoutId id="2147483706" r:id="rId14"/>
    <p:sldLayoutId id="2147483707" r:id="rId15"/>
    <p:sldLayoutId id="2147483703" r:id="rId16"/>
    <p:sldLayoutId id="2147483661" r:id="rId17"/>
    <p:sldLayoutId id="2147483664" r:id="rId18"/>
    <p:sldLayoutId id="2147483667" r:id="rId19"/>
    <p:sldLayoutId id="2147483702" r:id="rId20"/>
    <p:sldLayoutId id="2147483697" r:id="rId21"/>
    <p:sldLayoutId id="2147483674" r:id="rId22"/>
    <p:sldLayoutId id="2147483677" r:id="rId23"/>
    <p:sldLayoutId id="2147483698" r:id="rId24"/>
    <p:sldLayoutId id="2147483699" r:id="rId25"/>
    <p:sldLayoutId id="2147483672" r:id="rId26"/>
    <p:sldLayoutId id="2147483675" r:id="rId27"/>
    <p:sldLayoutId id="2147483678" r:id="rId28"/>
    <p:sldLayoutId id="2147483681" r:id="rId29"/>
    <p:sldLayoutId id="2147483684" r:id="rId30"/>
    <p:sldLayoutId id="2147483673" r:id="rId31"/>
    <p:sldLayoutId id="2147483676" r:id="rId32"/>
    <p:sldLayoutId id="2147483679" r:id="rId33"/>
    <p:sldLayoutId id="2147483682" r:id="rId34"/>
    <p:sldLayoutId id="2147483685" r:id="rId35"/>
    <p:sldLayoutId id="2147483686" r:id="rId36"/>
    <p:sldLayoutId id="2147483688" r:id="rId37"/>
    <p:sldLayoutId id="2147483689" r:id="rId38"/>
    <p:sldLayoutId id="2147483690" r:id="rId39"/>
  </p:sldLayoutIdLst>
  <p:transition spd="med"/>
  <p:hf hdr="0" dt="0"/>
  <p:txStyles>
    <p:titleStyle>
      <a:lvl1pPr marL="0" marR="0" indent="0" algn="l" defTabSz="82550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3000" b="0" i="0" u="none" strike="noStrike" cap="none" spc="0" baseline="0">
          <a:ln>
            <a:noFill/>
          </a:ln>
          <a:solidFill>
            <a:srgbClr val="FFFFFF"/>
          </a:solidFill>
          <a:uFillTx/>
          <a:latin typeface="+mn-lt"/>
          <a:ea typeface="+mn-ea"/>
          <a:cs typeface="+mn-cs"/>
          <a:sym typeface="Arial"/>
        </a:defRPr>
      </a:lvl1pPr>
      <a:lvl2pPr marL="0" marR="0" indent="228600" algn="l" defTabSz="82550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3000" b="0" i="0" u="none" strike="noStrike" cap="none" spc="0" baseline="0">
          <a:ln>
            <a:noFill/>
          </a:ln>
          <a:solidFill>
            <a:srgbClr val="FFFFFF"/>
          </a:solidFill>
          <a:uFillTx/>
          <a:latin typeface="+mn-lt"/>
          <a:ea typeface="+mn-ea"/>
          <a:cs typeface="+mn-cs"/>
          <a:sym typeface="Arial"/>
        </a:defRPr>
      </a:lvl2pPr>
      <a:lvl3pPr marL="0" marR="0" indent="457200" algn="l" defTabSz="82550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3000" b="0" i="0" u="none" strike="noStrike" cap="none" spc="0" baseline="0">
          <a:ln>
            <a:noFill/>
          </a:ln>
          <a:solidFill>
            <a:srgbClr val="FFFFFF"/>
          </a:solidFill>
          <a:uFillTx/>
          <a:latin typeface="+mn-lt"/>
          <a:ea typeface="+mn-ea"/>
          <a:cs typeface="+mn-cs"/>
          <a:sym typeface="Arial"/>
        </a:defRPr>
      </a:lvl3pPr>
      <a:lvl4pPr marL="0" marR="0" indent="685800" algn="l" defTabSz="82550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3000" b="0" i="0" u="none" strike="noStrike" cap="none" spc="0" baseline="0">
          <a:ln>
            <a:noFill/>
          </a:ln>
          <a:solidFill>
            <a:srgbClr val="FFFFFF"/>
          </a:solidFill>
          <a:uFillTx/>
          <a:latin typeface="+mn-lt"/>
          <a:ea typeface="+mn-ea"/>
          <a:cs typeface="+mn-cs"/>
          <a:sym typeface="Arial"/>
        </a:defRPr>
      </a:lvl4pPr>
      <a:lvl5pPr marL="0" marR="0" indent="914400" algn="l" defTabSz="82550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3000" b="0" i="0" u="none" strike="noStrike" cap="none" spc="0" baseline="0">
          <a:ln>
            <a:noFill/>
          </a:ln>
          <a:solidFill>
            <a:srgbClr val="FFFFFF"/>
          </a:solidFill>
          <a:uFillTx/>
          <a:latin typeface="+mn-lt"/>
          <a:ea typeface="+mn-ea"/>
          <a:cs typeface="+mn-cs"/>
          <a:sym typeface="Arial"/>
        </a:defRPr>
      </a:lvl5pPr>
      <a:lvl6pPr marL="0" marR="0" indent="1143000" algn="l" defTabSz="82550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3000" b="0" i="0" u="none" strike="noStrike" cap="none" spc="0" baseline="0">
          <a:ln>
            <a:noFill/>
          </a:ln>
          <a:solidFill>
            <a:srgbClr val="FFFFFF"/>
          </a:solidFill>
          <a:uFillTx/>
          <a:latin typeface="+mn-lt"/>
          <a:ea typeface="+mn-ea"/>
          <a:cs typeface="+mn-cs"/>
          <a:sym typeface="Arial"/>
        </a:defRPr>
      </a:lvl6pPr>
      <a:lvl7pPr marL="0" marR="0" indent="1371600" algn="l" defTabSz="82550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3000" b="0" i="0" u="none" strike="noStrike" cap="none" spc="0" baseline="0">
          <a:ln>
            <a:noFill/>
          </a:ln>
          <a:solidFill>
            <a:srgbClr val="FFFFFF"/>
          </a:solidFill>
          <a:uFillTx/>
          <a:latin typeface="+mn-lt"/>
          <a:ea typeface="+mn-ea"/>
          <a:cs typeface="+mn-cs"/>
          <a:sym typeface="Arial"/>
        </a:defRPr>
      </a:lvl7pPr>
      <a:lvl8pPr marL="0" marR="0" indent="1600200" algn="l" defTabSz="82550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3000" b="0" i="0" u="none" strike="noStrike" cap="none" spc="0" baseline="0">
          <a:ln>
            <a:noFill/>
          </a:ln>
          <a:solidFill>
            <a:srgbClr val="FFFFFF"/>
          </a:solidFill>
          <a:uFillTx/>
          <a:latin typeface="+mn-lt"/>
          <a:ea typeface="+mn-ea"/>
          <a:cs typeface="+mn-cs"/>
          <a:sym typeface="Arial"/>
        </a:defRPr>
      </a:lvl8pPr>
      <a:lvl9pPr marL="0" marR="0" indent="1828800" algn="l" defTabSz="82550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3000" b="0" i="0" u="none" strike="noStrike" cap="none" spc="0" baseline="0">
          <a:ln>
            <a:noFill/>
          </a:ln>
          <a:solidFill>
            <a:srgbClr val="FFFFFF"/>
          </a:solidFill>
          <a:uFillTx/>
          <a:latin typeface="+mn-lt"/>
          <a:ea typeface="+mn-ea"/>
          <a:cs typeface="+mn-cs"/>
          <a:sym typeface="Arial"/>
        </a:defRPr>
      </a:lvl9pPr>
    </p:titleStyle>
    <p:bodyStyle>
      <a:lvl1pPr marL="0" marR="0" indent="0" algn="l" defTabSz="82550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5500" b="0" i="0" u="none" strike="noStrike" cap="none" spc="0" baseline="0">
          <a:ln>
            <a:noFill/>
          </a:ln>
          <a:solidFill>
            <a:srgbClr val="000000"/>
          </a:solidFill>
          <a:uFillTx/>
          <a:latin typeface="+mn-lt"/>
          <a:ea typeface="+mn-ea"/>
          <a:cs typeface="+mn-cs"/>
          <a:sym typeface="Arial"/>
        </a:defRPr>
      </a:lvl1pPr>
      <a:lvl2pPr marL="0" marR="0" indent="228600" algn="l" defTabSz="82550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5000" b="0" i="0" u="none" strike="noStrike" cap="none" spc="0" baseline="0">
          <a:ln>
            <a:noFill/>
          </a:ln>
          <a:solidFill>
            <a:schemeClr val="tx2"/>
          </a:solidFill>
          <a:uFillTx/>
          <a:latin typeface="+mn-lt"/>
          <a:ea typeface="+mn-ea"/>
          <a:cs typeface="+mn-cs"/>
          <a:sym typeface="Arial"/>
        </a:defRPr>
      </a:lvl2pPr>
      <a:lvl3pPr marL="0" marR="0" indent="457200" algn="l" defTabSz="82550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45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Arial"/>
        </a:defRPr>
      </a:lvl3pPr>
      <a:lvl4pPr marL="0" marR="0" indent="685800" algn="l" defTabSz="82550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4000" b="0" i="0" u="none" strike="noStrike" cap="none" spc="0" baseline="0">
          <a:ln>
            <a:noFill/>
          </a:ln>
          <a:solidFill>
            <a:schemeClr val="accent3"/>
          </a:solidFill>
          <a:uFillTx/>
          <a:latin typeface="+mn-lt"/>
          <a:ea typeface="+mn-ea"/>
          <a:cs typeface="+mn-cs"/>
          <a:sym typeface="Arial"/>
        </a:defRPr>
      </a:lvl4pPr>
      <a:lvl5pPr marL="0" marR="0" indent="914400" algn="l" defTabSz="82550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4000" b="0" i="0" u="none" strike="noStrike" cap="none" spc="0" baseline="0">
          <a:ln>
            <a:noFill/>
          </a:ln>
          <a:solidFill>
            <a:schemeClr val="accent3"/>
          </a:solidFill>
          <a:uFillTx/>
          <a:latin typeface="+mn-lt"/>
          <a:ea typeface="+mn-ea"/>
          <a:cs typeface="+mn-cs"/>
          <a:sym typeface="Arial"/>
        </a:defRPr>
      </a:lvl5pPr>
      <a:lvl6pPr marL="0" marR="0" indent="1143000" algn="l" defTabSz="82550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3500" b="0" i="0" u="none" strike="noStrike" cap="none" spc="0" baseline="0">
          <a:ln>
            <a:noFill/>
          </a:ln>
          <a:solidFill>
            <a:srgbClr val="000000"/>
          </a:solidFill>
          <a:uFillTx/>
          <a:latin typeface="+mn-lt"/>
          <a:ea typeface="+mn-ea"/>
          <a:cs typeface="+mn-cs"/>
          <a:sym typeface="Arial"/>
        </a:defRPr>
      </a:lvl6pPr>
      <a:lvl7pPr marL="0" marR="0" indent="1371600" algn="l" defTabSz="82550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3500" b="0" i="0" u="none" strike="noStrike" cap="none" spc="0" baseline="0">
          <a:ln>
            <a:noFill/>
          </a:ln>
          <a:solidFill>
            <a:srgbClr val="000000"/>
          </a:solidFill>
          <a:uFillTx/>
          <a:latin typeface="+mn-lt"/>
          <a:ea typeface="+mn-ea"/>
          <a:cs typeface="+mn-cs"/>
          <a:sym typeface="Arial"/>
        </a:defRPr>
      </a:lvl7pPr>
      <a:lvl8pPr marL="0" marR="0" indent="1600200" algn="l" defTabSz="82550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3500" b="0" i="0" u="none" strike="noStrike" cap="none" spc="0" baseline="0">
          <a:ln>
            <a:noFill/>
          </a:ln>
          <a:solidFill>
            <a:srgbClr val="000000"/>
          </a:solidFill>
          <a:uFillTx/>
          <a:latin typeface="+mn-lt"/>
          <a:ea typeface="+mn-ea"/>
          <a:cs typeface="+mn-cs"/>
          <a:sym typeface="Arial"/>
        </a:defRPr>
      </a:lvl8pPr>
      <a:lvl9pPr marL="0" marR="0" indent="1828800" algn="l" defTabSz="82550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3500" b="0" i="0" u="none" strike="noStrike" cap="none" spc="0" baseline="0">
          <a:ln>
            <a:noFill/>
          </a:ln>
          <a:solidFill>
            <a:srgbClr val="000000"/>
          </a:solidFill>
          <a:uFillTx/>
          <a:latin typeface="+mn-lt"/>
          <a:ea typeface="+mn-ea"/>
          <a:cs typeface="+mn-cs"/>
          <a:sym typeface="Arial"/>
        </a:defRPr>
      </a:lvl9pPr>
    </p:bodyStyle>
    <p:otherStyle>
      <a:lvl1pPr marL="0" marR="0" indent="0" algn="l" defTabSz="82550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30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Arial"/>
        </a:defRPr>
      </a:lvl1pPr>
      <a:lvl2pPr marL="0" marR="0" indent="228600" algn="l" defTabSz="82550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30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Arial"/>
        </a:defRPr>
      </a:lvl2pPr>
      <a:lvl3pPr marL="0" marR="0" indent="457200" algn="l" defTabSz="82550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30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Arial"/>
        </a:defRPr>
      </a:lvl3pPr>
      <a:lvl4pPr marL="0" marR="0" indent="685800" algn="l" defTabSz="82550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30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Arial"/>
        </a:defRPr>
      </a:lvl4pPr>
      <a:lvl5pPr marL="0" marR="0" indent="914400" algn="l" defTabSz="82550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30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Arial"/>
        </a:defRPr>
      </a:lvl5pPr>
      <a:lvl6pPr marL="0" marR="0" indent="1143000" algn="l" defTabSz="82550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30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Arial"/>
        </a:defRPr>
      </a:lvl6pPr>
      <a:lvl7pPr marL="0" marR="0" indent="1371600" algn="l" defTabSz="82550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30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Arial"/>
        </a:defRPr>
      </a:lvl7pPr>
      <a:lvl8pPr marL="0" marR="0" indent="1600200" algn="l" defTabSz="82550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30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Arial"/>
        </a:defRPr>
      </a:lvl8pPr>
      <a:lvl9pPr marL="0" marR="0" indent="1828800" algn="l" defTabSz="825500" rtl="0" eaLnBrk="1" latinLnBrk="0" hangingPunct="1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30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Arial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8.xml"/><Relationship Id="rId4" Type="http://schemas.openxmlformats.org/officeDocument/2006/relationships/image" Target="../media/image12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hyperlink" Target="mailto:security@nikhef.nl" TargetMode="External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8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hyperlink" Target="mailto:security@nikhef.nl" TargetMode="External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8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hyperlink" Target="mailto:security@nikhef.nl" TargetMode="External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8.xml"/><Relationship Id="rId4" Type="http://schemas.openxmlformats.org/officeDocument/2006/relationships/hyperlink" Target="https://sso.nikhef.nl/" TargetMode="Externa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hyperlink" Target="https://phishingquiz.withgoogle.com/" TargetMode="External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8.xml"/></Relationships>
</file>

<file path=ppt/slides/_rels/slide8.xml.rels><?xml version="1.0" encoding="UTF-8" standalone="yes"?>
<Relationships xmlns="http://schemas.openxmlformats.org/package/2006/relationships"><Relationship Id="rId8" Type="http://schemas.openxmlformats.org/officeDocument/2006/relationships/hyperlink" Target="https://watchyourhack.com/" TargetMode="External"/><Relationship Id="rId3" Type="http://schemas.openxmlformats.org/officeDocument/2006/relationships/hyperlink" Target="mailto:security@nikhef.nl" TargetMode="External"/><Relationship Id="rId7" Type="http://schemas.openxmlformats.org/officeDocument/2006/relationships/hyperlink" Target="https://laatjeniethackmaken.nl/" TargetMode="External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8.xml"/><Relationship Id="rId6" Type="http://schemas.openxmlformats.org/officeDocument/2006/relationships/hyperlink" Target="https://phishingquiz.withgoogle.com/?hl=nl" TargetMode="External"/><Relationship Id="rId5" Type="http://schemas.openxmlformats.org/officeDocument/2006/relationships/hyperlink" Target="https://phishingquiz.withgoogle.com/?hl=en" TargetMode="External"/><Relationship Id="rId4" Type="http://schemas.openxmlformats.org/officeDocument/2006/relationships/hyperlink" Target="tel://+31205925090/" TargetMode="External"/><Relationship Id="rId9" Type="http://schemas.openxmlformats.org/officeDocument/2006/relationships/hyperlink" Target="https://haveibeenpwned.com/" TargetMode="Externa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27C173A-04DF-364E-6EDF-10A85DAF898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Security Update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E552180A-7AA6-6FF7-ACD2-0CE6357D96BD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pPr algn="ctr"/>
            <a:r>
              <a:rPr lang="en-US" dirty="0"/>
              <a:t>Daniël Geerts</a:t>
            </a:r>
          </a:p>
          <a:p>
            <a:pPr algn="ctr"/>
            <a:r>
              <a:rPr lang="en-US" dirty="0"/>
              <a:t>&amp;</a:t>
            </a:r>
          </a:p>
          <a:p>
            <a:pPr algn="ctr"/>
            <a:r>
              <a:rPr lang="en-US" dirty="0"/>
              <a:t>Sil Westerveld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61DAFCCA-361C-22AF-6E3C-FA7A491AFB72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en-US" dirty="0"/>
              <a:t>CT - CSIRT</a:t>
            </a:r>
          </a:p>
        </p:txBody>
      </p:sp>
    </p:spTree>
    <p:extLst>
      <p:ext uri="{BB962C8B-B14F-4D97-AF65-F5344CB8AC3E}">
        <p14:creationId xmlns:p14="http://schemas.microsoft.com/office/powerpoint/2010/main" val="3896859704"/>
      </p:ext>
    </p:extLst>
  </p:cSld>
  <p:clrMapOvr>
    <a:masterClrMapping/>
  </p:clrMapOvr>
  <p:transition spd="med"/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AFF4494C-E03A-5607-1D5A-6436B91CD693}"/>
              </a:ext>
            </a:extLst>
          </p:cNvPr>
          <p:cNvSpPr>
            <a:spLocks noGrp="1"/>
          </p:cNvSpPr>
          <p:nvPr>
            <p:ph type="sldNum" sz="quarter" idx="2"/>
          </p:nvPr>
        </p:nvSpPr>
        <p:spPr/>
        <p:txBody>
          <a:bodyPr/>
          <a:lstStyle/>
          <a:p>
            <a:fld id="{86CB4B4D-7CA3-9044-876B-883B54F8677D}" type="slidenum">
              <a:rPr lang="en-US" smtClean="0"/>
              <a:t>2</a:t>
            </a:fld>
            <a:endParaRPr lang="en-US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AD247BFC-63B9-0A03-1D69-20143E548B6A}"/>
              </a:ext>
            </a:extLst>
          </p:cNvPr>
          <p:cNvSpPr>
            <a:spLocks noGrp="1"/>
          </p:cNvSpPr>
          <p:nvPr>
            <p:ph type="body" sz="half" idx="13"/>
          </p:nvPr>
        </p:nvSpPr>
        <p:spPr>
          <a:xfrm>
            <a:off x="634999" y="3429002"/>
            <a:ext cx="23113999" cy="1077218"/>
          </a:xfrm>
        </p:spPr>
        <p:txBody>
          <a:bodyPr/>
          <a:lstStyle/>
          <a:p>
            <a:pPr algn="ctr"/>
            <a:r>
              <a:rPr lang="en-US" dirty="0"/>
              <a:t>What </a:t>
            </a:r>
            <a:r>
              <a:rPr lang="en-US" b="1" dirty="0"/>
              <a:t>percentage </a:t>
            </a:r>
            <a:r>
              <a:rPr lang="en-US" dirty="0"/>
              <a:t>of all </a:t>
            </a:r>
            <a:r>
              <a:rPr lang="en-US" b="1" dirty="0"/>
              <a:t>incoming mail </a:t>
            </a:r>
            <a:r>
              <a:rPr lang="en-US" dirty="0"/>
              <a:t>gets </a:t>
            </a:r>
            <a:r>
              <a:rPr lang="en-US" b="1" dirty="0"/>
              <a:t>rejected</a:t>
            </a:r>
            <a:r>
              <a:rPr lang="en-US" dirty="0"/>
              <a:t> by our spam filter?</a:t>
            </a:r>
          </a:p>
          <a:p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A1FA9361-5DAF-08A0-2DED-7C0ECD8F3D84}"/>
              </a:ext>
            </a:extLst>
          </p:cNvPr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r>
              <a:rPr lang="nl-NL" dirty="0"/>
              <a:t>CT - CSIRT - Security update</a:t>
            </a:r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05818666-B4A3-7180-8225-476C715B36CA}"/>
              </a:ext>
            </a:extLst>
          </p:cNvPr>
          <p:cNvSpPr>
            <a:spLocks noGrp="1"/>
          </p:cNvSpPr>
          <p:nvPr>
            <p:ph type="body" sz="quarter" idx="15"/>
          </p:nvPr>
        </p:nvSpPr>
        <p:spPr>
          <a:xfrm>
            <a:off x="635000" y="635000"/>
            <a:ext cx="23114000" cy="1077218"/>
          </a:xfrm>
        </p:spPr>
        <p:txBody>
          <a:bodyPr/>
          <a:lstStyle/>
          <a:p>
            <a:r>
              <a:rPr lang="en-US" dirty="0"/>
              <a:t>Show of Hands – Spam</a:t>
            </a:r>
          </a:p>
        </p:txBody>
      </p:sp>
      <p:pic>
        <p:nvPicPr>
          <p:cNvPr id="18" name="Picture 17">
            <a:extLst>
              <a:ext uri="{FF2B5EF4-FFF2-40B4-BE49-F238E27FC236}">
                <a16:creationId xmlns:a16="http://schemas.microsoft.com/office/drawing/2014/main" id="{AD2E855F-A757-2021-B924-270608E09507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34997" y="4506220"/>
            <a:ext cx="23113999" cy="3386734"/>
          </a:xfrm>
          <a:prstGeom prst="rect">
            <a:avLst/>
          </a:prstGeom>
        </p:spPr>
      </p:pic>
      <p:pic>
        <p:nvPicPr>
          <p:cNvPr id="20" name="Picture 19">
            <a:extLst>
              <a:ext uri="{FF2B5EF4-FFF2-40B4-BE49-F238E27FC236}">
                <a16:creationId xmlns:a16="http://schemas.microsoft.com/office/drawing/2014/main" id="{6C617D6A-7CE5-E7B0-A4D7-33CBA6CBF5CD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34997" y="7990093"/>
            <a:ext cx="23113999" cy="3386734"/>
          </a:xfrm>
          <a:prstGeom prst="rect">
            <a:avLst/>
          </a:prstGeom>
        </p:spPr>
      </p:pic>
      <p:sp>
        <p:nvSpPr>
          <p:cNvPr id="21" name="TextBox 20">
            <a:extLst>
              <a:ext uri="{FF2B5EF4-FFF2-40B4-BE49-F238E27FC236}">
                <a16:creationId xmlns:a16="http://schemas.microsoft.com/office/drawing/2014/main" id="{9D3FF52F-C3BA-4BB7-52A9-ECB40C6F10CC}"/>
              </a:ext>
            </a:extLst>
          </p:cNvPr>
          <p:cNvSpPr txBox="1"/>
          <p:nvPr/>
        </p:nvSpPr>
        <p:spPr>
          <a:xfrm>
            <a:off x="2170560" y="4122367"/>
            <a:ext cx="20080818" cy="7735451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ctr" defTabSz="8255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US" sz="49600" b="1" i="0" u="none" strike="noStrike" cap="none" spc="50" normalizeH="0" baseline="0" dirty="0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rgbClr val="70AD47">
                    <a:tint val="1000"/>
                  </a:srgbClr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  <a:uFillTx/>
                <a:latin typeface="+mn-lt"/>
                <a:ea typeface="+mn-ea"/>
                <a:cs typeface="+mn-cs"/>
                <a:sym typeface="Arial"/>
              </a:rPr>
              <a:t>~ 95 %</a:t>
            </a:r>
          </a:p>
        </p:txBody>
      </p:sp>
    </p:spTree>
    <p:extLst>
      <p:ext uri="{BB962C8B-B14F-4D97-AF65-F5344CB8AC3E}">
        <p14:creationId xmlns:p14="http://schemas.microsoft.com/office/powerpoint/2010/main" val="2465083931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#ppt_w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>
                                      <p:cBhvr>
                                        <p:cTn id="8" dur="5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#ppt_w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Effect transition="in" filter="wipe(left)">
                                      <p:cBhvr>
                                        <p:cTn id="14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5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19" dur="500"/>
                                        <p:tgtEl>
                                          <p:spTgt spid="2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CFE9AD27-FAC4-E471-DF7F-1EEC39AA98E3}"/>
              </a:ext>
            </a:extLst>
          </p:cNvPr>
          <p:cNvSpPr>
            <a:spLocks noGrp="1"/>
          </p:cNvSpPr>
          <p:nvPr>
            <p:ph type="sldNum" sz="quarter" idx="2"/>
          </p:nvPr>
        </p:nvSpPr>
        <p:spPr/>
        <p:txBody>
          <a:bodyPr/>
          <a:lstStyle/>
          <a:p>
            <a:fld id="{86CB4B4D-7CA3-9044-876B-883B54F8677D}" type="slidenum">
              <a:rPr lang="en-US" smtClean="0"/>
              <a:t>3</a:t>
            </a:fld>
            <a:endParaRPr lang="en-US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079C1BE6-36D9-4B68-B3DE-86D9E795F8E4}"/>
              </a:ext>
            </a:extLst>
          </p:cNvPr>
          <p:cNvSpPr>
            <a:spLocks noGrp="1"/>
          </p:cNvSpPr>
          <p:nvPr>
            <p:ph type="body" sz="half" idx="13"/>
          </p:nvPr>
        </p:nvSpPr>
        <p:spPr>
          <a:xfrm>
            <a:off x="635000" y="3429000"/>
            <a:ext cx="16178530" cy="1709056"/>
          </a:xfrm>
        </p:spPr>
        <p:txBody>
          <a:bodyPr/>
          <a:lstStyle/>
          <a:p>
            <a:pPr marL="685800" indent="-685800">
              <a:buFont typeface="Arial" panose="020B0604020202020204" pitchFamily="34" charset="0"/>
              <a:buChar char="•"/>
            </a:pPr>
            <a:r>
              <a:rPr lang="en-US" dirty="0"/>
              <a:t>Who of you has a </a:t>
            </a:r>
            <a:r>
              <a:rPr lang="en-US" b="1" dirty="0"/>
              <a:t>nikhef.nl email address</a:t>
            </a:r>
            <a:r>
              <a:rPr lang="en-US" dirty="0"/>
              <a:t>?</a:t>
            </a: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A5FCB8A0-B39C-8123-3751-0734A034680C}"/>
              </a:ext>
            </a:extLst>
          </p:cNvPr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r>
              <a:rPr lang="nl-NL" dirty="0"/>
              <a:t>CT - CSIRT - Security update</a:t>
            </a:r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BDE41AAF-736F-E8A6-D21E-3FDA2CF9311F}"/>
              </a:ext>
            </a:extLst>
          </p:cNvPr>
          <p:cNvSpPr>
            <a:spLocks noGrp="1"/>
          </p:cNvSpPr>
          <p:nvPr>
            <p:ph type="body" sz="quarter" idx="15"/>
          </p:nvPr>
        </p:nvSpPr>
        <p:spPr>
          <a:xfrm>
            <a:off x="635000" y="635000"/>
            <a:ext cx="23114000" cy="1077218"/>
          </a:xfrm>
        </p:spPr>
        <p:txBody>
          <a:bodyPr/>
          <a:lstStyle/>
          <a:p>
            <a:r>
              <a:rPr lang="en-US" dirty="0"/>
              <a:t>Show of Hands – Phishing</a:t>
            </a:r>
          </a:p>
        </p:txBody>
      </p:sp>
      <p:sp>
        <p:nvSpPr>
          <p:cNvPr id="4" name="Text Placeholder 2">
            <a:extLst>
              <a:ext uri="{FF2B5EF4-FFF2-40B4-BE49-F238E27FC236}">
                <a16:creationId xmlns:a16="http://schemas.microsoft.com/office/drawing/2014/main" id="{FF6E358C-1227-A482-C402-0666EEE586F6}"/>
              </a:ext>
            </a:extLst>
          </p:cNvPr>
          <p:cNvSpPr txBox="1">
            <a:spLocks/>
          </p:cNvSpPr>
          <p:nvPr/>
        </p:nvSpPr>
        <p:spPr>
          <a:xfrm>
            <a:off x="624115" y="5116283"/>
            <a:ext cx="16178530" cy="1709056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0" tIns="0" rIns="0" bIns="0"/>
          <a:lstStyle>
            <a:lvl1pPr marL="0" marR="0" indent="0" algn="l" defTabSz="8255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5500" b="0" i="0" u="none" strike="noStrike" cap="none" spc="0" baseline="0">
                <a:ln>
                  <a:noFill/>
                </a:ln>
                <a:solidFill>
                  <a:srgbClr val="000000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  <a:lvl2pPr marL="0" marR="0" indent="228600" algn="l" defTabSz="8255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5000" b="0" i="0" u="none" strike="noStrike" cap="none" spc="0" baseline="0">
                <a:ln>
                  <a:noFill/>
                </a:ln>
                <a:solidFill>
                  <a:schemeClr val="tx2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2pPr>
            <a:lvl3pPr marL="0" marR="0" indent="457200" algn="l" defTabSz="8255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4500" b="0" i="0" u="none" strike="noStrike" cap="none" spc="0" baseline="0">
                <a:ln>
                  <a:noFill/>
                </a:ln>
                <a:solidFill>
                  <a:schemeClr val="tx1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3pPr>
            <a:lvl4pPr marL="0" marR="0" indent="685800" algn="l" defTabSz="8255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4000" b="0" i="0" u="none" strike="noStrike" cap="none" spc="0" baseline="0">
                <a:ln>
                  <a:noFill/>
                </a:ln>
                <a:solidFill>
                  <a:schemeClr val="accent3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4pPr>
            <a:lvl5pPr marL="0" marR="0" indent="914400" algn="l" defTabSz="8255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4000" b="0" i="0" u="none" strike="noStrike" cap="none" spc="0" baseline="0">
                <a:ln>
                  <a:noFill/>
                </a:ln>
                <a:solidFill>
                  <a:schemeClr val="accent3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5pPr>
            <a:lvl6pPr marL="0" marR="0" indent="1143000" algn="l" defTabSz="8255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3500" b="0" i="0" u="none" strike="noStrike" cap="none" spc="0" baseline="0">
                <a:ln>
                  <a:noFill/>
                </a:ln>
                <a:solidFill>
                  <a:srgbClr val="000000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6pPr>
            <a:lvl7pPr marL="0" marR="0" indent="1371600" algn="l" defTabSz="8255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3500" b="0" i="0" u="none" strike="noStrike" cap="none" spc="0" baseline="0">
                <a:ln>
                  <a:noFill/>
                </a:ln>
                <a:solidFill>
                  <a:srgbClr val="000000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7pPr>
            <a:lvl8pPr marL="0" marR="0" indent="1600200" algn="l" defTabSz="8255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3500" b="0" i="0" u="none" strike="noStrike" cap="none" spc="0" baseline="0">
                <a:ln>
                  <a:noFill/>
                </a:ln>
                <a:solidFill>
                  <a:srgbClr val="000000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8pPr>
            <a:lvl9pPr marL="0" marR="0" indent="1828800" algn="l" defTabSz="8255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3500" b="0" i="0" u="none" strike="noStrike" cap="none" spc="0" baseline="0">
                <a:ln>
                  <a:noFill/>
                </a:ln>
                <a:solidFill>
                  <a:srgbClr val="000000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9pPr>
          </a:lstStyle>
          <a:p>
            <a:pPr marL="685800" indent="-685800">
              <a:buFont typeface="Arial" panose="020B0604020202020204" pitchFamily="34" charset="0"/>
              <a:buChar char="•"/>
            </a:pPr>
            <a:r>
              <a:rPr lang="en-US" dirty="0"/>
              <a:t>Of those people, over the past 6 months, who has </a:t>
            </a:r>
            <a:r>
              <a:rPr lang="en-US" b="1" dirty="0"/>
              <a:t>spotted</a:t>
            </a:r>
            <a:r>
              <a:rPr lang="en-US" dirty="0"/>
              <a:t> a phishing email? </a:t>
            </a:r>
          </a:p>
        </p:txBody>
      </p:sp>
      <p:sp>
        <p:nvSpPr>
          <p:cNvPr id="7" name="Text Placeholder 2">
            <a:extLst>
              <a:ext uri="{FF2B5EF4-FFF2-40B4-BE49-F238E27FC236}">
                <a16:creationId xmlns:a16="http://schemas.microsoft.com/office/drawing/2014/main" id="{C1423EED-A58F-0991-F8D8-1F80DCAF3096}"/>
              </a:ext>
            </a:extLst>
          </p:cNvPr>
          <p:cNvSpPr txBox="1">
            <a:spLocks/>
          </p:cNvSpPr>
          <p:nvPr/>
        </p:nvSpPr>
        <p:spPr>
          <a:xfrm>
            <a:off x="624115" y="7630883"/>
            <a:ext cx="16178530" cy="1709057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="" val="1"/>
            </a:ext>
          </a:extLst>
        </p:spPr>
        <p:txBody>
          <a:bodyPr lIns="0" tIns="0" rIns="0" bIns="0"/>
          <a:lstStyle>
            <a:lvl1pPr marL="0" marR="0" indent="0" algn="l" defTabSz="8255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5500" b="0" i="0" u="none" strike="noStrike" cap="none" spc="0" baseline="0">
                <a:ln>
                  <a:noFill/>
                </a:ln>
                <a:solidFill>
                  <a:srgbClr val="000000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1pPr>
            <a:lvl2pPr marL="0" marR="0" indent="228600" algn="l" defTabSz="8255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5000" b="0" i="0" u="none" strike="noStrike" cap="none" spc="0" baseline="0">
                <a:ln>
                  <a:noFill/>
                </a:ln>
                <a:solidFill>
                  <a:schemeClr val="tx2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2pPr>
            <a:lvl3pPr marL="0" marR="0" indent="457200" algn="l" defTabSz="8255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4500" b="0" i="0" u="none" strike="noStrike" cap="none" spc="0" baseline="0">
                <a:ln>
                  <a:noFill/>
                </a:ln>
                <a:solidFill>
                  <a:schemeClr val="tx1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3pPr>
            <a:lvl4pPr marL="0" marR="0" indent="685800" algn="l" defTabSz="8255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4000" b="0" i="0" u="none" strike="noStrike" cap="none" spc="0" baseline="0">
                <a:ln>
                  <a:noFill/>
                </a:ln>
                <a:solidFill>
                  <a:schemeClr val="accent3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4pPr>
            <a:lvl5pPr marL="0" marR="0" indent="914400" algn="l" defTabSz="8255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4000" b="0" i="0" u="none" strike="noStrike" cap="none" spc="0" baseline="0">
                <a:ln>
                  <a:noFill/>
                </a:ln>
                <a:solidFill>
                  <a:schemeClr val="accent3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5pPr>
            <a:lvl6pPr marL="0" marR="0" indent="1143000" algn="l" defTabSz="8255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3500" b="0" i="0" u="none" strike="noStrike" cap="none" spc="0" baseline="0">
                <a:ln>
                  <a:noFill/>
                </a:ln>
                <a:solidFill>
                  <a:srgbClr val="000000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6pPr>
            <a:lvl7pPr marL="0" marR="0" indent="1371600" algn="l" defTabSz="8255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3500" b="0" i="0" u="none" strike="noStrike" cap="none" spc="0" baseline="0">
                <a:ln>
                  <a:noFill/>
                </a:ln>
                <a:solidFill>
                  <a:srgbClr val="000000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7pPr>
            <a:lvl8pPr marL="0" marR="0" indent="1600200" algn="l" defTabSz="8255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3500" b="0" i="0" u="none" strike="noStrike" cap="none" spc="0" baseline="0">
                <a:ln>
                  <a:noFill/>
                </a:ln>
                <a:solidFill>
                  <a:srgbClr val="000000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8pPr>
            <a:lvl9pPr marL="0" marR="0" indent="1828800" algn="l" defTabSz="8255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3500" b="0" i="0" u="none" strike="noStrike" cap="none" spc="0" baseline="0">
                <a:ln>
                  <a:noFill/>
                </a:ln>
                <a:solidFill>
                  <a:srgbClr val="000000"/>
                </a:solidFill>
                <a:uFillTx/>
                <a:latin typeface="+mn-lt"/>
                <a:ea typeface="+mn-ea"/>
                <a:cs typeface="+mn-cs"/>
                <a:sym typeface="Arial"/>
              </a:defRPr>
            </a:lvl9pPr>
          </a:lstStyle>
          <a:p>
            <a:pPr marL="685800" indent="-685800">
              <a:buFont typeface="Arial" panose="020B0604020202020204" pitchFamily="34" charset="0"/>
              <a:buChar char="•"/>
            </a:pPr>
            <a:r>
              <a:rPr lang="en-US" dirty="0"/>
              <a:t>Of these people, who has </a:t>
            </a:r>
            <a:r>
              <a:rPr lang="en-US" b="1" dirty="0"/>
              <a:t>reported</a:t>
            </a:r>
            <a:r>
              <a:rPr lang="en-US" dirty="0"/>
              <a:t> that phishing attempt to CSIRT (</a:t>
            </a:r>
            <a:r>
              <a:rPr lang="en-US" dirty="0">
                <a:solidFill>
                  <a:schemeClr val="tx1"/>
                </a:solidFill>
                <a:hlinkClick r:id="rId3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security@nikhef.nl</a:t>
            </a:r>
            <a:r>
              <a:rPr lang="en-US" dirty="0"/>
              <a:t>)?</a:t>
            </a:r>
          </a:p>
        </p:txBody>
      </p:sp>
    </p:spTree>
    <p:extLst>
      <p:ext uri="{BB962C8B-B14F-4D97-AF65-F5344CB8AC3E}">
        <p14:creationId xmlns:p14="http://schemas.microsoft.com/office/powerpoint/2010/main" val="3293032466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uiExpand="1" build="p"/>
      <p:bldP spid="4" grpId="0" animBg="1"/>
      <p:bldP spid="7" grpId="0" animBg="1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0" name="Table 9">
            <a:extLst>
              <a:ext uri="{FF2B5EF4-FFF2-40B4-BE49-F238E27FC236}">
                <a16:creationId xmlns:a16="http://schemas.microsoft.com/office/drawing/2014/main" id="{D2A9FAF3-4E41-1298-E2D0-C778C5FFD092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965893638"/>
              </p:ext>
            </p:extLst>
          </p:nvPr>
        </p:nvGraphicFramePr>
        <p:xfrm>
          <a:off x="2156582" y="3679372"/>
          <a:ext cx="20767047" cy="6766042"/>
        </p:xfrm>
        <a:graphic>
          <a:graphicData uri="http://schemas.openxmlformats.org/drawingml/2006/table">
            <a:tbl>
              <a:tblPr firstRow="1" bandRow="1">
                <a:tableStyleId>{2D5ABB26-0587-4C30-8999-92F81FD0307C}</a:tableStyleId>
              </a:tblPr>
              <a:tblGrid>
                <a:gridCol w="9458476">
                  <a:extLst>
                    <a:ext uri="{9D8B030D-6E8A-4147-A177-3AD203B41FA5}">
                      <a16:colId xmlns:a16="http://schemas.microsoft.com/office/drawing/2014/main" val="385147571"/>
                    </a:ext>
                  </a:extLst>
                </a:gridCol>
                <a:gridCol w="5159828">
                  <a:extLst>
                    <a:ext uri="{9D8B030D-6E8A-4147-A177-3AD203B41FA5}">
                      <a16:colId xmlns:a16="http://schemas.microsoft.com/office/drawing/2014/main" val="3511400721"/>
                    </a:ext>
                  </a:extLst>
                </a:gridCol>
                <a:gridCol w="6148743">
                  <a:extLst>
                    <a:ext uri="{9D8B030D-6E8A-4147-A177-3AD203B41FA5}">
                      <a16:colId xmlns:a16="http://schemas.microsoft.com/office/drawing/2014/main" val="2441898448"/>
                    </a:ext>
                  </a:extLst>
                </a:gridCol>
              </a:tblGrid>
              <a:tr h="1201437">
                <a:tc>
                  <a:txBody>
                    <a:bodyPr/>
                    <a:lstStyle/>
                    <a:p>
                      <a:endParaRPr lang="en-US" sz="6900" b="1" dirty="0">
                        <a:solidFill>
                          <a:schemeClr val="bg1"/>
                        </a:solidFill>
                      </a:endParaRPr>
                    </a:p>
                  </a:txBody>
                  <a:tcPr marL="142828" marR="142828" marT="71414" marB="71414"/>
                </a:tc>
                <a:tc>
                  <a:txBody>
                    <a:bodyPr/>
                    <a:lstStyle/>
                    <a:p>
                      <a:r>
                        <a:rPr lang="en-US" sz="6900" b="1" dirty="0">
                          <a:solidFill>
                            <a:schemeClr val="bg1"/>
                          </a:solidFill>
                        </a:rPr>
                        <a:t>December</a:t>
                      </a:r>
                    </a:p>
                  </a:txBody>
                  <a:tcPr marL="142828" marR="142828" marT="71414" marB="71414"/>
                </a:tc>
                <a:tc>
                  <a:txBody>
                    <a:bodyPr/>
                    <a:lstStyle/>
                    <a:p>
                      <a:r>
                        <a:rPr lang="en-US" sz="6900" b="1" dirty="0">
                          <a:solidFill>
                            <a:schemeClr val="bg1"/>
                          </a:solidFill>
                        </a:rPr>
                        <a:t>March</a:t>
                      </a:r>
                    </a:p>
                    <a:p>
                      <a:endParaRPr lang="en-US" sz="6900" b="1" dirty="0">
                        <a:solidFill>
                          <a:schemeClr val="bg1"/>
                        </a:solidFill>
                      </a:endParaRPr>
                    </a:p>
                  </a:txBody>
                  <a:tcPr marL="142828" marR="142828" marT="71414" marB="71414"/>
                </a:tc>
                <a:extLst>
                  <a:ext uri="{0D108BD9-81ED-4DB2-BD59-A6C34878D82A}">
                    <a16:rowId xmlns:a16="http://schemas.microsoft.com/office/drawing/2014/main" val="3878642816"/>
                  </a:ext>
                </a:extLst>
              </a:tr>
              <a:tr h="2260047">
                <a:tc>
                  <a:txBody>
                    <a:bodyPr/>
                    <a:lstStyle/>
                    <a:p>
                      <a:r>
                        <a:rPr lang="en-US" sz="6900" dirty="0">
                          <a:solidFill>
                            <a:schemeClr val="bg1"/>
                          </a:solidFill>
                        </a:rPr>
                        <a:t>people did not click</a:t>
                      </a:r>
                    </a:p>
                  </a:txBody>
                  <a:tcPr marL="142828" marR="142828" marT="71414" marB="71414"/>
                </a:tc>
                <a:tc>
                  <a:txBody>
                    <a:bodyPr/>
                    <a:lstStyle/>
                    <a:p>
                      <a:r>
                        <a:rPr lang="en-US" sz="6900" dirty="0">
                          <a:solidFill>
                            <a:schemeClr val="bg1"/>
                          </a:solidFill>
                        </a:rPr>
                        <a:t>84%</a:t>
                      </a:r>
                    </a:p>
                  </a:txBody>
                  <a:tcPr marL="142828" marR="142828" marT="71414" marB="71414"/>
                </a:tc>
                <a:tc>
                  <a:txBody>
                    <a:bodyPr/>
                    <a:lstStyle/>
                    <a:p>
                      <a:endParaRPr lang="en-US" sz="6900" dirty="0">
                        <a:solidFill>
                          <a:schemeClr val="bg1"/>
                        </a:solidFill>
                      </a:endParaRPr>
                    </a:p>
                  </a:txBody>
                  <a:tcPr marL="142828" marR="142828" marT="71414" marB="71414"/>
                </a:tc>
                <a:extLst>
                  <a:ext uri="{0D108BD9-81ED-4DB2-BD59-A6C34878D82A}">
                    <a16:rowId xmlns:a16="http://schemas.microsoft.com/office/drawing/2014/main" val="3139473495"/>
                  </a:ext>
                </a:extLst>
              </a:tr>
              <a:tr h="2260047">
                <a:tc>
                  <a:txBody>
                    <a:bodyPr/>
                    <a:lstStyle/>
                    <a:p>
                      <a:r>
                        <a:rPr lang="en-US" sz="6900" dirty="0">
                          <a:solidFill>
                            <a:schemeClr val="bg1"/>
                          </a:solidFill>
                        </a:rPr>
                        <a:t>reported to CSIRT</a:t>
                      </a:r>
                    </a:p>
                  </a:txBody>
                  <a:tcPr marL="142828" marR="142828" marT="71414" marB="71414"/>
                </a:tc>
                <a:tc>
                  <a:txBody>
                    <a:bodyPr/>
                    <a:lstStyle/>
                    <a:p>
                      <a:r>
                        <a:rPr lang="en-US" sz="6900" dirty="0">
                          <a:solidFill>
                            <a:schemeClr val="bg1"/>
                          </a:solidFill>
                        </a:rPr>
                        <a:t>11%</a:t>
                      </a:r>
                    </a:p>
                  </a:txBody>
                  <a:tcPr marL="142828" marR="142828" marT="71414" marB="71414"/>
                </a:tc>
                <a:tc>
                  <a:txBody>
                    <a:bodyPr/>
                    <a:lstStyle/>
                    <a:p>
                      <a:endParaRPr lang="en-US" sz="6900" dirty="0">
                        <a:solidFill>
                          <a:schemeClr val="bg1"/>
                        </a:solidFill>
                      </a:endParaRPr>
                    </a:p>
                  </a:txBody>
                  <a:tcPr marL="142828" marR="142828" marT="71414" marB="71414"/>
                </a:tc>
                <a:extLst>
                  <a:ext uri="{0D108BD9-81ED-4DB2-BD59-A6C34878D82A}">
                    <a16:rowId xmlns:a16="http://schemas.microsoft.com/office/drawing/2014/main" val="3656517607"/>
                  </a:ext>
                </a:extLst>
              </a:tr>
            </a:tbl>
          </a:graphicData>
        </a:graphic>
      </p:graphicFrame>
      <p:graphicFrame>
        <p:nvGraphicFramePr>
          <p:cNvPr id="7" name="Table 6">
            <a:extLst>
              <a:ext uri="{FF2B5EF4-FFF2-40B4-BE49-F238E27FC236}">
                <a16:creationId xmlns:a16="http://schemas.microsoft.com/office/drawing/2014/main" id="{35EBB3C4-861B-7C2A-4408-EDF5EBF07BCC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615119884"/>
              </p:ext>
            </p:extLst>
          </p:nvPr>
        </p:nvGraphicFramePr>
        <p:xfrm>
          <a:off x="2156581" y="3679372"/>
          <a:ext cx="20767047" cy="6766042"/>
        </p:xfrm>
        <a:graphic>
          <a:graphicData uri="http://schemas.openxmlformats.org/drawingml/2006/table">
            <a:tbl>
              <a:tblPr firstRow="1" bandRow="1">
                <a:tableStyleId>{2D5ABB26-0587-4C30-8999-92F81FD0307C}</a:tableStyleId>
              </a:tblPr>
              <a:tblGrid>
                <a:gridCol w="9458476">
                  <a:extLst>
                    <a:ext uri="{9D8B030D-6E8A-4147-A177-3AD203B41FA5}">
                      <a16:colId xmlns:a16="http://schemas.microsoft.com/office/drawing/2014/main" val="385147571"/>
                    </a:ext>
                  </a:extLst>
                </a:gridCol>
                <a:gridCol w="5159828">
                  <a:extLst>
                    <a:ext uri="{9D8B030D-6E8A-4147-A177-3AD203B41FA5}">
                      <a16:colId xmlns:a16="http://schemas.microsoft.com/office/drawing/2014/main" val="3511400721"/>
                    </a:ext>
                  </a:extLst>
                </a:gridCol>
                <a:gridCol w="6148743">
                  <a:extLst>
                    <a:ext uri="{9D8B030D-6E8A-4147-A177-3AD203B41FA5}">
                      <a16:colId xmlns:a16="http://schemas.microsoft.com/office/drawing/2014/main" val="2441898448"/>
                    </a:ext>
                  </a:extLst>
                </a:gridCol>
              </a:tblGrid>
              <a:tr h="1201437">
                <a:tc>
                  <a:txBody>
                    <a:bodyPr/>
                    <a:lstStyle/>
                    <a:p>
                      <a:endParaRPr lang="en-US" sz="6900" b="1" dirty="0">
                        <a:solidFill>
                          <a:schemeClr val="bg1"/>
                        </a:solidFill>
                      </a:endParaRPr>
                    </a:p>
                  </a:txBody>
                  <a:tcPr marL="142828" marR="142828" marT="71414" marB="71414"/>
                </a:tc>
                <a:tc>
                  <a:txBody>
                    <a:bodyPr/>
                    <a:lstStyle/>
                    <a:p>
                      <a:r>
                        <a:rPr lang="en-US" sz="6900" b="1" dirty="0">
                          <a:solidFill>
                            <a:schemeClr val="bg1"/>
                          </a:solidFill>
                        </a:rPr>
                        <a:t>December</a:t>
                      </a:r>
                    </a:p>
                  </a:txBody>
                  <a:tcPr marL="142828" marR="142828" marT="71414" marB="71414"/>
                </a:tc>
                <a:tc>
                  <a:txBody>
                    <a:bodyPr/>
                    <a:lstStyle/>
                    <a:p>
                      <a:r>
                        <a:rPr lang="en-US" sz="6900" b="1" dirty="0">
                          <a:solidFill>
                            <a:schemeClr val="bg1"/>
                          </a:solidFill>
                        </a:rPr>
                        <a:t>March</a:t>
                      </a:r>
                    </a:p>
                    <a:p>
                      <a:endParaRPr lang="en-US" sz="6900" b="1" dirty="0">
                        <a:solidFill>
                          <a:schemeClr val="bg1"/>
                        </a:solidFill>
                      </a:endParaRPr>
                    </a:p>
                  </a:txBody>
                  <a:tcPr marL="142828" marR="142828" marT="71414" marB="71414"/>
                </a:tc>
                <a:extLst>
                  <a:ext uri="{0D108BD9-81ED-4DB2-BD59-A6C34878D82A}">
                    <a16:rowId xmlns:a16="http://schemas.microsoft.com/office/drawing/2014/main" val="3878642816"/>
                  </a:ext>
                </a:extLst>
              </a:tr>
              <a:tr h="2260047">
                <a:tc>
                  <a:txBody>
                    <a:bodyPr/>
                    <a:lstStyle/>
                    <a:p>
                      <a:r>
                        <a:rPr lang="en-US" sz="6900" dirty="0">
                          <a:solidFill>
                            <a:schemeClr val="bg1"/>
                          </a:solidFill>
                        </a:rPr>
                        <a:t>people did not click</a:t>
                      </a:r>
                    </a:p>
                  </a:txBody>
                  <a:tcPr marL="142828" marR="142828" marT="71414" marB="71414"/>
                </a:tc>
                <a:tc>
                  <a:txBody>
                    <a:bodyPr/>
                    <a:lstStyle/>
                    <a:p>
                      <a:r>
                        <a:rPr lang="en-US" sz="6900" dirty="0">
                          <a:solidFill>
                            <a:schemeClr val="bg1"/>
                          </a:solidFill>
                        </a:rPr>
                        <a:t>84%</a:t>
                      </a:r>
                    </a:p>
                  </a:txBody>
                  <a:tcPr marL="142828" marR="142828" marT="71414" marB="71414"/>
                </a:tc>
                <a:tc>
                  <a:txBody>
                    <a:bodyPr/>
                    <a:lstStyle/>
                    <a:p>
                      <a:r>
                        <a:rPr lang="en-US" sz="6900" dirty="0">
                          <a:solidFill>
                            <a:schemeClr val="bg1"/>
                          </a:solidFill>
                        </a:rPr>
                        <a:t>89%</a:t>
                      </a:r>
                      <a:r>
                        <a:rPr lang="en-US" sz="6900" dirty="0">
                          <a:solidFill>
                            <a:schemeClr val="bg1"/>
                          </a:solidFill>
                          <a:sym typeface="Wingdings" pitchFamily="2" charset="2"/>
                        </a:rPr>
                        <a:t>    </a:t>
                      </a:r>
                      <a:r>
                        <a:rPr lang="en-US" sz="6900" dirty="0">
                          <a:solidFill>
                            <a:schemeClr val="accent5"/>
                          </a:solidFill>
                          <a:sym typeface="Wingdings" pitchFamily="2" charset="2"/>
                        </a:rPr>
                        <a:t>(+5%pt)</a:t>
                      </a:r>
                      <a:endParaRPr lang="en-US" sz="6900" dirty="0">
                        <a:solidFill>
                          <a:schemeClr val="accent5"/>
                        </a:solidFill>
                      </a:endParaRPr>
                    </a:p>
                  </a:txBody>
                  <a:tcPr marL="142828" marR="142828" marT="71414" marB="71414"/>
                </a:tc>
                <a:extLst>
                  <a:ext uri="{0D108BD9-81ED-4DB2-BD59-A6C34878D82A}">
                    <a16:rowId xmlns:a16="http://schemas.microsoft.com/office/drawing/2014/main" val="3139473495"/>
                  </a:ext>
                </a:extLst>
              </a:tr>
              <a:tr h="2260047">
                <a:tc>
                  <a:txBody>
                    <a:bodyPr/>
                    <a:lstStyle/>
                    <a:p>
                      <a:r>
                        <a:rPr lang="en-US" sz="6900" dirty="0">
                          <a:solidFill>
                            <a:schemeClr val="bg1"/>
                          </a:solidFill>
                        </a:rPr>
                        <a:t>reported to CSIRT</a:t>
                      </a:r>
                    </a:p>
                  </a:txBody>
                  <a:tcPr marL="142828" marR="142828" marT="71414" marB="71414"/>
                </a:tc>
                <a:tc>
                  <a:txBody>
                    <a:bodyPr/>
                    <a:lstStyle/>
                    <a:p>
                      <a:r>
                        <a:rPr lang="en-US" sz="6900" dirty="0">
                          <a:solidFill>
                            <a:schemeClr val="bg1"/>
                          </a:solidFill>
                        </a:rPr>
                        <a:t>11%</a:t>
                      </a:r>
                    </a:p>
                  </a:txBody>
                  <a:tcPr marL="142828" marR="142828" marT="71414" marB="71414"/>
                </a:tc>
                <a:tc>
                  <a:txBody>
                    <a:bodyPr/>
                    <a:lstStyle/>
                    <a:p>
                      <a:r>
                        <a:rPr lang="en-US" sz="6900" dirty="0">
                          <a:solidFill>
                            <a:schemeClr val="bg1"/>
                          </a:solidFill>
                        </a:rPr>
                        <a:t>12%    </a:t>
                      </a:r>
                      <a:r>
                        <a:rPr lang="en-US" sz="6900" dirty="0">
                          <a:solidFill>
                            <a:schemeClr val="accent5"/>
                          </a:solidFill>
                        </a:rPr>
                        <a:t>(+1%pt)</a:t>
                      </a:r>
                    </a:p>
                  </a:txBody>
                  <a:tcPr marL="142828" marR="142828" marT="71414" marB="71414"/>
                </a:tc>
                <a:extLst>
                  <a:ext uri="{0D108BD9-81ED-4DB2-BD59-A6C34878D82A}">
                    <a16:rowId xmlns:a16="http://schemas.microsoft.com/office/drawing/2014/main" val="3656517607"/>
                  </a:ext>
                </a:extLst>
              </a:tr>
            </a:tbl>
          </a:graphicData>
        </a:graphic>
      </p:graphicFrame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E45D5A4B-0EB4-BB73-28CB-F478116DE740}"/>
              </a:ext>
            </a:extLst>
          </p:cNvPr>
          <p:cNvSpPr>
            <a:spLocks noGrp="1"/>
          </p:cNvSpPr>
          <p:nvPr>
            <p:ph type="sldNum" sz="quarter" idx="2"/>
          </p:nvPr>
        </p:nvSpPr>
        <p:spPr/>
        <p:txBody>
          <a:bodyPr/>
          <a:lstStyle/>
          <a:p>
            <a:fld id="{86CB4B4D-7CA3-9044-876B-883B54F8677D}" type="slidenum">
              <a:rPr lang="en-US" smtClean="0"/>
              <a:t>4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5B82E97-F149-041B-F9AB-ED252FDB3AA8}"/>
              </a:ext>
            </a:extLst>
          </p:cNvPr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r>
              <a:rPr lang="nl-NL" dirty="0"/>
              <a:t>CT - CSIRT - Security update</a:t>
            </a:r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CC41B32B-079B-407F-A9BE-FFB5EC9D3280}"/>
              </a:ext>
            </a:extLst>
          </p:cNvPr>
          <p:cNvSpPr>
            <a:spLocks noGrp="1"/>
          </p:cNvSpPr>
          <p:nvPr>
            <p:ph type="body" sz="quarter" idx="15"/>
          </p:nvPr>
        </p:nvSpPr>
        <p:spPr>
          <a:xfrm>
            <a:off x="635000" y="635000"/>
            <a:ext cx="23114000" cy="1077218"/>
          </a:xfrm>
        </p:spPr>
        <p:txBody>
          <a:bodyPr/>
          <a:lstStyle/>
          <a:p>
            <a:r>
              <a:rPr lang="en-US" dirty="0"/>
              <a:t>Phishing Campaign Results</a:t>
            </a:r>
          </a:p>
        </p:txBody>
      </p:sp>
    </p:spTree>
    <p:extLst>
      <p:ext uri="{BB962C8B-B14F-4D97-AF65-F5344CB8AC3E}">
        <p14:creationId xmlns:p14="http://schemas.microsoft.com/office/powerpoint/2010/main" val="2823280093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782FA118-1BBD-B731-197E-8A78D895DA47}"/>
              </a:ext>
            </a:extLst>
          </p:cNvPr>
          <p:cNvSpPr>
            <a:spLocks noGrp="1"/>
          </p:cNvSpPr>
          <p:nvPr>
            <p:ph type="sldNum" sz="quarter" idx="2"/>
          </p:nvPr>
        </p:nvSpPr>
        <p:spPr/>
        <p:txBody>
          <a:bodyPr/>
          <a:lstStyle/>
          <a:p>
            <a:fld id="{86CB4B4D-7CA3-9044-876B-883B54F8677D}" type="slidenum">
              <a:rPr lang="en-US" smtClean="0"/>
              <a:t>5</a:t>
            </a:fld>
            <a:endParaRPr lang="en-US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FF2638D7-A8FA-37B6-5C40-CD97E1617FF9}"/>
              </a:ext>
            </a:extLst>
          </p:cNvPr>
          <p:cNvSpPr>
            <a:spLocks noGrp="1"/>
          </p:cNvSpPr>
          <p:nvPr>
            <p:ph type="body" sz="half" idx="13"/>
          </p:nvPr>
        </p:nvSpPr>
        <p:spPr>
          <a:xfrm>
            <a:off x="634999" y="3429000"/>
            <a:ext cx="23113999" cy="8146543"/>
          </a:xfrm>
        </p:spPr>
        <p:txBody>
          <a:bodyPr/>
          <a:lstStyle/>
          <a:p>
            <a:r>
              <a:rPr lang="en-US" dirty="0"/>
              <a:t>We need </a:t>
            </a:r>
            <a:r>
              <a:rPr lang="en-US" b="1" dirty="0"/>
              <a:t>YOUR</a:t>
            </a:r>
            <a:r>
              <a:rPr lang="en-US" dirty="0"/>
              <a:t> help to accomplish this.</a:t>
            </a:r>
            <a:br>
              <a:rPr lang="en-US" dirty="0"/>
            </a:br>
            <a:r>
              <a:rPr lang="en-US" dirty="0"/>
              <a:t>Goal of CSIRT is to keep things digitally secure; </a:t>
            </a:r>
            <a:r>
              <a:rPr lang="en-US" b="1" dirty="0"/>
              <a:t>NOT</a:t>
            </a:r>
            <a:r>
              <a:rPr lang="en-US" dirty="0"/>
              <a:t> to punish people!</a:t>
            </a:r>
          </a:p>
          <a:p>
            <a:pPr marL="685800" indent="-685800">
              <a:buFont typeface="Arial" panose="020B0604020202020204" pitchFamily="34" charset="0"/>
              <a:buChar char="•"/>
            </a:pPr>
            <a:endParaRPr lang="en-US" dirty="0"/>
          </a:p>
          <a:p>
            <a:pPr marL="685800" indent="-685800">
              <a:buFont typeface="Arial" panose="020B0604020202020204" pitchFamily="34" charset="0"/>
              <a:buChar char="•"/>
            </a:pPr>
            <a:r>
              <a:rPr lang="en-US" dirty="0"/>
              <a:t>Make sure your equipment has all </a:t>
            </a:r>
            <a:r>
              <a:rPr lang="en-US" b="1" dirty="0"/>
              <a:t>latest security updates</a:t>
            </a:r>
            <a:r>
              <a:rPr lang="en-US" dirty="0"/>
              <a:t> installed</a:t>
            </a:r>
          </a:p>
          <a:p>
            <a:pPr marL="685800" indent="-685800">
              <a:buFont typeface="Arial" panose="020B0604020202020204" pitchFamily="34" charset="0"/>
              <a:buChar char="•"/>
            </a:pPr>
            <a:endParaRPr lang="en-US" dirty="0"/>
          </a:p>
          <a:p>
            <a:pPr marL="685800" indent="-685800">
              <a:buFont typeface="Arial" panose="020B0604020202020204" pitchFamily="34" charset="0"/>
              <a:buChar char="•"/>
            </a:pPr>
            <a:r>
              <a:rPr lang="en-US" b="1" dirty="0"/>
              <a:t>Notify us</a:t>
            </a:r>
            <a:r>
              <a:rPr lang="en-US" dirty="0"/>
              <a:t> of any computer security incidents, such as phishing</a:t>
            </a:r>
          </a:p>
          <a:p>
            <a:pPr marL="685800" indent="-685800">
              <a:buFont typeface="Arial" panose="020B0604020202020204" pitchFamily="34" charset="0"/>
              <a:buChar char="•"/>
            </a:pPr>
            <a:endParaRPr lang="en-US" dirty="0"/>
          </a:p>
          <a:p>
            <a:pPr marL="685800" indent="-685800">
              <a:buFont typeface="Arial" panose="020B0604020202020204" pitchFamily="34" charset="0"/>
              <a:buChar char="•"/>
            </a:pPr>
            <a:r>
              <a:rPr lang="en-US" dirty="0"/>
              <a:t>Contact security people in CSIRT through email (</a:t>
            </a:r>
            <a:r>
              <a:rPr lang="en-US" dirty="0" err="1">
                <a:solidFill>
                  <a:schemeClr val="tx1"/>
                </a:solidFill>
                <a:hlinkClick r:id="rId3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security@nikhef.nl</a:t>
            </a:r>
            <a:r>
              <a:rPr lang="en-US" dirty="0"/>
              <a:t>)</a:t>
            </a: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AE9A8CFE-CF73-FE4C-CB44-0725AEAE9C76}"/>
              </a:ext>
            </a:extLst>
          </p:cNvPr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r>
              <a:rPr lang="nl-NL" dirty="0"/>
              <a:t>CT - CSIRT - Security update</a:t>
            </a:r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0A6EC479-488E-E325-907D-F0DA05CED53B}"/>
              </a:ext>
            </a:extLst>
          </p:cNvPr>
          <p:cNvSpPr>
            <a:spLocks noGrp="1"/>
          </p:cNvSpPr>
          <p:nvPr>
            <p:ph type="body" sz="quarter" idx="15"/>
          </p:nvPr>
        </p:nvSpPr>
        <p:spPr>
          <a:xfrm>
            <a:off x="635000" y="635000"/>
            <a:ext cx="23114000" cy="1077218"/>
          </a:xfrm>
        </p:spPr>
        <p:txBody>
          <a:bodyPr/>
          <a:lstStyle/>
          <a:p>
            <a:r>
              <a:rPr lang="en-US" dirty="0"/>
              <a:t>Help Us to Keep </a:t>
            </a:r>
            <a:r>
              <a:rPr lang="en-US"/>
              <a:t>Nikhef </a:t>
            </a:r>
            <a:r>
              <a:rPr lang="en-US" dirty="0"/>
              <a:t>Safe</a:t>
            </a:r>
          </a:p>
        </p:txBody>
      </p:sp>
    </p:spTree>
    <p:extLst>
      <p:ext uri="{BB962C8B-B14F-4D97-AF65-F5344CB8AC3E}">
        <p14:creationId xmlns:p14="http://schemas.microsoft.com/office/powerpoint/2010/main" val="2902680090"/>
      </p:ext>
    </p:extLst>
  </p:cSld>
  <p:clrMapOvr>
    <a:masterClrMapping/>
  </p:clrMapOvr>
  <p:transition spd="med"/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854F2932-B4EA-D509-4544-EBFDABBEBCF7}"/>
              </a:ext>
            </a:extLst>
          </p:cNvPr>
          <p:cNvSpPr>
            <a:spLocks noGrp="1"/>
          </p:cNvSpPr>
          <p:nvPr>
            <p:ph type="sldNum" sz="quarter" idx="2"/>
          </p:nvPr>
        </p:nvSpPr>
        <p:spPr/>
        <p:txBody>
          <a:bodyPr/>
          <a:lstStyle/>
          <a:p>
            <a:fld id="{86CB4B4D-7CA3-9044-876B-883B54F8677D}" type="slidenum">
              <a:rPr lang="en-US" smtClean="0"/>
              <a:t>6</a:t>
            </a:fld>
            <a:endParaRPr lang="en-US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D83CAFED-80EF-C0D5-B391-0B65355EA347}"/>
              </a:ext>
            </a:extLst>
          </p:cNvPr>
          <p:cNvSpPr>
            <a:spLocks noGrp="1"/>
          </p:cNvSpPr>
          <p:nvPr>
            <p:ph type="body" sz="half" idx="13"/>
          </p:nvPr>
        </p:nvSpPr>
        <p:spPr>
          <a:xfrm>
            <a:off x="635000" y="3429000"/>
            <a:ext cx="19573240" cy="8146543"/>
          </a:xfrm>
        </p:spPr>
        <p:txBody>
          <a:bodyPr/>
          <a:lstStyle/>
          <a:p>
            <a:pPr marL="914400" indent="-914400">
              <a:buAutoNum type="arabicPeriod"/>
            </a:pPr>
            <a:r>
              <a:rPr lang="en-US" b="1" dirty="0"/>
              <a:t>In all cases:</a:t>
            </a:r>
            <a:br>
              <a:rPr lang="en-US" b="1" dirty="0"/>
            </a:br>
            <a:r>
              <a:rPr lang="en-US" dirty="0"/>
              <a:t>forward the original phishing email (</a:t>
            </a:r>
            <a:r>
              <a:rPr lang="en-US" dirty="0" err="1">
                <a:solidFill>
                  <a:schemeClr val="tx1"/>
                </a:solidFill>
                <a:hlinkClick r:id="rId3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security@nikhef.nl</a:t>
            </a:r>
            <a:r>
              <a:rPr lang="en-US" dirty="0"/>
              <a:t>)</a:t>
            </a:r>
            <a:br>
              <a:rPr lang="en-US" dirty="0"/>
            </a:br>
            <a:r>
              <a:rPr lang="en-US" dirty="0"/>
              <a:t>and tell us what happened</a:t>
            </a:r>
          </a:p>
          <a:p>
            <a:pPr marL="914400" indent="-914400">
              <a:buAutoNum type="arabicPeriod"/>
            </a:pPr>
            <a:endParaRPr lang="en-US" dirty="0"/>
          </a:p>
          <a:p>
            <a:pPr marL="914400" indent="-914400">
              <a:buAutoNum type="arabicPeriod"/>
            </a:pPr>
            <a:r>
              <a:rPr lang="en-US" b="1" dirty="0"/>
              <a:t>If you clicked on a link:</a:t>
            </a:r>
            <a:br>
              <a:rPr lang="en-US" dirty="0"/>
            </a:br>
            <a:r>
              <a:rPr lang="en-US" dirty="0"/>
              <a:t>don't panic, but take screenshots</a:t>
            </a:r>
          </a:p>
          <a:p>
            <a:pPr marL="914400" indent="-914400">
              <a:buAutoNum type="arabicPeriod"/>
            </a:pPr>
            <a:endParaRPr lang="en-US" dirty="0"/>
          </a:p>
          <a:p>
            <a:pPr marL="914400" indent="-914400">
              <a:buAutoNum type="arabicPeriod"/>
            </a:pPr>
            <a:r>
              <a:rPr lang="en-US" b="1" dirty="0"/>
              <a:t>If you typed in your password:</a:t>
            </a:r>
            <a:br>
              <a:rPr lang="en-US" dirty="0"/>
            </a:br>
            <a:r>
              <a:rPr lang="en-US" dirty="0"/>
              <a:t>go to </a:t>
            </a:r>
            <a:r>
              <a:rPr lang="en-US" dirty="0">
                <a:solidFill>
                  <a:schemeClr val="tx1"/>
                </a:solidFill>
                <a:hlinkClick r:id="rId4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https://sso.nikhef.nl/</a:t>
            </a:r>
            <a:r>
              <a:rPr lang="en-US" dirty="0"/>
              <a:t> ASAP to reset your password (preferably from another device)</a:t>
            </a: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6666761-46F1-2700-D554-BAB61FE3D3E3}"/>
              </a:ext>
            </a:extLst>
          </p:cNvPr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r>
              <a:rPr lang="nl-NL" dirty="0"/>
              <a:t>CT - CSIRT - Security update</a:t>
            </a:r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F1E71AEB-92F2-6736-551E-0BEC34CD8E06}"/>
              </a:ext>
            </a:extLst>
          </p:cNvPr>
          <p:cNvSpPr>
            <a:spLocks noGrp="1"/>
          </p:cNvSpPr>
          <p:nvPr>
            <p:ph type="body" sz="quarter" idx="15"/>
          </p:nvPr>
        </p:nvSpPr>
        <p:spPr>
          <a:xfrm>
            <a:off x="635000" y="635000"/>
            <a:ext cx="23114000" cy="1077218"/>
          </a:xfrm>
        </p:spPr>
        <p:txBody>
          <a:bodyPr/>
          <a:lstStyle/>
          <a:p>
            <a:r>
              <a:rPr lang="en-US" dirty="0"/>
              <a:t>What to do when being phished?</a:t>
            </a:r>
          </a:p>
        </p:txBody>
      </p:sp>
    </p:spTree>
    <p:extLst>
      <p:ext uri="{BB962C8B-B14F-4D97-AF65-F5344CB8AC3E}">
        <p14:creationId xmlns:p14="http://schemas.microsoft.com/office/powerpoint/2010/main" val="4176467641"/>
      </p:ext>
    </p:extLst>
  </p:cSld>
  <p:clrMapOvr>
    <a:masterClrMapping/>
  </p:clrMapOvr>
  <p:transition spd="med"/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72A062AE-8678-83ED-A208-12477E5FEFC4}"/>
              </a:ext>
            </a:extLst>
          </p:cNvPr>
          <p:cNvSpPr>
            <a:spLocks noGrp="1"/>
          </p:cNvSpPr>
          <p:nvPr>
            <p:ph type="sldNum" sz="quarter" idx="2"/>
          </p:nvPr>
        </p:nvSpPr>
        <p:spPr/>
        <p:txBody>
          <a:bodyPr/>
          <a:lstStyle/>
          <a:p>
            <a:fld id="{86CB4B4D-7CA3-9044-876B-883B54F8677D}" type="slidenum">
              <a:rPr lang="en-US" smtClean="0"/>
              <a:t>7</a:t>
            </a:fld>
            <a:endParaRPr lang="en-US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C7466E2C-6EDA-7BBC-9B19-4F9BC50D2EC9}"/>
              </a:ext>
            </a:extLst>
          </p:cNvPr>
          <p:cNvSpPr>
            <a:spLocks noGrp="1"/>
          </p:cNvSpPr>
          <p:nvPr>
            <p:ph type="body" sz="half" idx="13"/>
          </p:nvPr>
        </p:nvSpPr>
        <p:spPr>
          <a:xfrm>
            <a:off x="634999" y="3429000"/>
            <a:ext cx="23113999" cy="8146543"/>
          </a:xfrm>
        </p:spPr>
        <p:txBody>
          <a:bodyPr/>
          <a:lstStyle/>
          <a:p>
            <a:pPr marL="685800" indent="-685800">
              <a:buFont typeface="Arial" panose="020B0604020202020204" pitchFamily="34" charset="0"/>
              <a:buChar char="•"/>
            </a:pPr>
            <a:r>
              <a:rPr lang="en-US" dirty="0"/>
              <a:t>Accidentally clicking on a phishing mail can happen to anyone,</a:t>
            </a:r>
            <a:br>
              <a:rPr lang="en-US" dirty="0"/>
            </a:br>
            <a:r>
              <a:rPr lang="en-US" dirty="0"/>
              <a:t>even to the best security researchers</a:t>
            </a:r>
          </a:p>
          <a:p>
            <a:pPr marL="685800" indent="-685800">
              <a:buFont typeface="Arial" panose="020B0604020202020204" pitchFamily="34" charset="0"/>
              <a:buChar char="•"/>
            </a:pPr>
            <a:endParaRPr lang="en-US" dirty="0"/>
          </a:p>
          <a:p>
            <a:pPr marL="685800" indent="-685800">
              <a:buFont typeface="Arial" panose="020B0604020202020204" pitchFamily="34" charset="0"/>
              <a:buChar char="•"/>
            </a:pPr>
            <a:r>
              <a:rPr lang="en-US" dirty="0"/>
              <a:t>We’ll quickly go through some examples from </a:t>
            </a:r>
            <a:r>
              <a:rPr lang="en-US" dirty="0">
                <a:solidFill>
                  <a:schemeClr val="tx1"/>
                </a:solidFill>
                <a:hlinkClick r:id="rId3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Google’s Phishing Quiz</a:t>
            </a:r>
            <a:endParaRPr lang="en-US" dirty="0">
              <a:solidFill>
                <a:schemeClr val="tx1"/>
              </a:solidFill>
            </a:endParaRP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B4C53B9-C616-FDA3-9BDA-515F00C7F8C8}"/>
              </a:ext>
            </a:extLst>
          </p:cNvPr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r>
              <a:rPr lang="nl-NL" dirty="0"/>
              <a:t>CT - CSIRT - Security update</a:t>
            </a:r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A8DFB1B0-E1DE-D01E-F667-41EE36D966EE}"/>
              </a:ext>
            </a:extLst>
          </p:cNvPr>
          <p:cNvSpPr>
            <a:spLocks noGrp="1"/>
          </p:cNvSpPr>
          <p:nvPr>
            <p:ph type="body" sz="quarter" idx="15"/>
          </p:nvPr>
        </p:nvSpPr>
        <p:spPr>
          <a:xfrm>
            <a:off x="635000" y="635000"/>
            <a:ext cx="23114000" cy="1077218"/>
          </a:xfrm>
        </p:spPr>
        <p:txBody>
          <a:bodyPr/>
          <a:lstStyle/>
          <a:p>
            <a:r>
              <a:rPr lang="en-US" dirty="0"/>
              <a:t>Recognize Phishing</a:t>
            </a:r>
          </a:p>
        </p:txBody>
      </p:sp>
    </p:spTree>
    <p:extLst>
      <p:ext uri="{BB962C8B-B14F-4D97-AF65-F5344CB8AC3E}">
        <p14:creationId xmlns:p14="http://schemas.microsoft.com/office/powerpoint/2010/main" val="3357292589"/>
      </p:ext>
    </p:extLst>
  </p:cSld>
  <p:clrMapOvr>
    <a:masterClrMapping/>
  </p:clrMapOvr>
  <p:transition spd="med"/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>
            <a:extLst>
              <a:ext uri="{FF2B5EF4-FFF2-40B4-BE49-F238E27FC236}">
                <a16:creationId xmlns:a16="http://schemas.microsoft.com/office/drawing/2014/main" id="{D6F068B1-A092-1A75-8A1E-6837C94B97DC}"/>
              </a:ext>
            </a:extLst>
          </p:cNvPr>
          <p:cNvSpPr>
            <a:spLocks noGrp="1"/>
          </p:cNvSpPr>
          <p:nvPr>
            <p:ph type="sldNum" sz="quarter" idx="2"/>
          </p:nvPr>
        </p:nvSpPr>
        <p:spPr/>
        <p:txBody>
          <a:bodyPr/>
          <a:lstStyle/>
          <a:p>
            <a:fld id="{86CB4B4D-7CA3-9044-876B-883B54F8677D}" type="slidenum">
              <a:rPr lang="en-US" smtClean="0"/>
              <a:t>8</a:t>
            </a:fld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9EF2158B-DB91-BFE9-10BD-E18B6983D8CC}"/>
              </a:ext>
            </a:extLst>
          </p:cNvPr>
          <p:cNvSpPr>
            <a:spLocks noGrp="1"/>
          </p:cNvSpPr>
          <p:nvPr>
            <p:ph type="body" sz="half" idx="13"/>
          </p:nvPr>
        </p:nvSpPr>
        <p:spPr>
          <a:xfrm>
            <a:off x="635000" y="3429000"/>
            <a:ext cx="23114000" cy="8146543"/>
          </a:xfrm>
        </p:spPr>
        <p:txBody>
          <a:bodyPr/>
          <a:lstStyle/>
          <a:p>
            <a:pPr marL="685800" indent="-685800">
              <a:buFont typeface="Arial" panose="020B0604020202020204" pitchFamily="34" charset="0"/>
              <a:buChar char="•"/>
            </a:pPr>
            <a:r>
              <a:rPr lang="en-US" dirty="0"/>
              <a:t>Techno Market during lunch</a:t>
            </a:r>
          </a:p>
          <a:p>
            <a:pPr marL="685800" indent="-685800">
              <a:buFont typeface="Arial" panose="020B0604020202020204" pitchFamily="34" charset="0"/>
              <a:buChar char="•"/>
            </a:pPr>
            <a:endParaRPr lang="en-US" dirty="0"/>
          </a:p>
          <a:p>
            <a:pPr marL="685800" indent="-685800">
              <a:buFont typeface="Arial" panose="020B0604020202020204" pitchFamily="34" charset="0"/>
              <a:buChar char="•"/>
            </a:pPr>
            <a:r>
              <a:rPr lang="en-US" dirty="0"/>
              <a:t>CT Office Hours (every 1</a:t>
            </a:r>
            <a:r>
              <a:rPr lang="en-US" baseline="30000" dirty="0"/>
              <a:t>st</a:t>
            </a:r>
            <a:r>
              <a:rPr lang="en-US" dirty="0"/>
              <a:t> Thu 13:00-15:00 at Vertex in Amsterdam)</a:t>
            </a:r>
          </a:p>
          <a:p>
            <a:pPr marL="685800" indent="-685800">
              <a:buFont typeface="Arial" panose="020B0604020202020204" pitchFamily="34" charset="0"/>
              <a:buChar char="•"/>
            </a:pPr>
            <a:r>
              <a:rPr lang="en-US" dirty="0"/>
              <a:t>CSIRT (</a:t>
            </a:r>
            <a:r>
              <a:rPr lang="en-US" dirty="0">
                <a:solidFill>
                  <a:schemeClr val="tx1"/>
                </a:solidFill>
                <a:hlinkClick r:id="rId3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security@nikhef.nl</a:t>
            </a:r>
            <a:r>
              <a:rPr lang="en-US" dirty="0"/>
              <a:t>, or call </a:t>
            </a:r>
            <a:r>
              <a:rPr lang="en-US" dirty="0">
                <a:solidFill>
                  <a:schemeClr val="tx1"/>
                </a:solidFill>
                <a:hlinkClick r:id="rId4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+31 20 592 5090</a:t>
            </a:r>
            <a:r>
              <a:rPr lang="en-US" dirty="0"/>
              <a:t> when it’s urgent)</a:t>
            </a:r>
          </a:p>
          <a:p>
            <a:pPr marL="685800" indent="-685800">
              <a:buFont typeface="Arial" panose="020B0604020202020204" pitchFamily="34" charset="0"/>
              <a:buChar char="•"/>
            </a:pPr>
            <a:endParaRPr lang="en-US" dirty="0"/>
          </a:p>
          <a:p>
            <a:pPr marL="685800" indent="-685800">
              <a:buFont typeface="Arial" panose="020B0604020202020204" pitchFamily="34" charset="0"/>
              <a:buChar char="•"/>
            </a:pPr>
            <a:r>
              <a:rPr lang="en-US" dirty="0"/>
              <a:t>Google Phishing Quiz (</a:t>
            </a:r>
            <a:r>
              <a:rPr lang="en-US" dirty="0">
                <a:solidFill>
                  <a:schemeClr val="tx1"/>
                </a:solidFill>
                <a:hlinkClick r:id="rId5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EN</a:t>
            </a:r>
            <a:r>
              <a:rPr lang="en-US" dirty="0"/>
              <a:t>/</a:t>
            </a:r>
            <a:r>
              <a:rPr lang="en-US" dirty="0">
                <a:solidFill>
                  <a:schemeClr val="tx1"/>
                </a:solidFill>
                <a:hlinkClick r:id="rId6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NL</a:t>
            </a:r>
            <a:r>
              <a:rPr lang="en-US" dirty="0"/>
              <a:t>)</a:t>
            </a:r>
          </a:p>
          <a:p>
            <a:pPr marL="685800" indent="-685800">
              <a:buFont typeface="Arial" panose="020B0604020202020204" pitchFamily="34" charset="0"/>
              <a:buChar char="•"/>
            </a:pPr>
            <a:r>
              <a:rPr lang="en-US" dirty="0"/>
              <a:t>Laat Je </a:t>
            </a:r>
            <a:r>
              <a:rPr lang="en-US" dirty="0" err="1"/>
              <a:t>Niet</a:t>
            </a:r>
            <a:r>
              <a:rPr lang="en-US" dirty="0"/>
              <a:t> Hack Maken (</a:t>
            </a:r>
            <a:r>
              <a:rPr lang="en-US" dirty="0">
                <a:solidFill>
                  <a:schemeClr val="tx1"/>
                </a:solidFill>
                <a:hlinkClick r:id="rId7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NL</a:t>
            </a:r>
            <a:r>
              <a:rPr lang="en-US" dirty="0"/>
              <a:t>) / Watch Your Hack (</a:t>
            </a:r>
            <a:r>
              <a:rPr lang="en-US" dirty="0">
                <a:solidFill>
                  <a:schemeClr val="tx1"/>
                </a:solidFill>
                <a:hlinkClick r:id="rId8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EN</a:t>
            </a:r>
            <a:r>
              <a:rPr lang="en-US" dirty="0"/>
              <a:t>)</a:t>
            </a:r>
          </a:p>
          <a:p>
            <a:pPr marL="685800" indent="-685800">
              <a:buFont typeface="Arial" panose="020B0604020202020204" pitchFamily="34" charset="0"/>
              <a:buChar char="•"/>
            </a:pPr>
            <a:r>
              <a:rPr lang="en-US" dirty="0"/>
              <a:t>Have I Been </a:t>
            </a:r>
            <a:r>
              <a:rPr lang="en-US" dirty="0" err="1"/>
              <a:t>Pwned</a:t>
            </a:r>
            <a:r>
              <a:rPr lang="en-US" dirty="0"/>
              <a:t> (</a:t>
            </a:r>
            <a:r>
              <a:rPr lang="en-US" dirty="0">
                <a:solidFill>
                  <a:schemeClr val="tx1"/>
                </a:solidFill>
                <a:hlinkClick r:id="rId9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EN</a:t>
            </a:r>
            <a:r>
              <a:rPr lang="en-US" dirty="0"/>
              <a:t>)</a:t>
            </a:r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FAA4C280-0FA2-CC97-84A7-EB2225D1492F}"/>
              </a:ext>
            </a:extLst>
          </p:cNvPr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r>
              <a:rPr lang="nl-NL" dirty="0"/>
              <a:t>CT - CSIRT - Security update</a:t>
            </a:r>
          </a:p>
        </p:txBody>
      </p:sp>
      <p:sp>
        <p:nvSpPr>
          <p:cNvPr id="7" name="Text Placeholder 6">
            <a:extLst>
              <a:ext uri="{FF2B5EF4-FFF2-40B4-BE49-F238E27FC236}">
                <a16:creationId xmlns:a16="http://schemas.microsoft.com/office/drawing/2014/main" id="{C21040A1-B861-81F4-1E01-5591507C616F}"/>
              </a:ext>
            </a:extLst>
          </p:cNvPr>
          <p:cNvSpPr>
            <a:spLocks noGrp="1"/>
          </p:cNvSpPr>
          <p:nvPr>
            <p:ph type="body" sz="quarter" idx="15"/>
          </p:nvPr>
        </p:nvSpPr>
        <p:spPr>
          <a:xfrm>
            <a:off x="635000" y="635000"/>
            <a:ext cx="23114000" cy="2154436"/>
          </a:xfrm>
        </p:spPr>
        <p:txBody>
          <a:bodyPr/>
          <a:lstStyle/>
          <a:p>
            <a:r>
              <a:rPr lang="en-US" dirty="0"/>
              <a:t>Hungry for more?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973981878"/>
      </p:ext>
    </p:extLst>
  </p:cSld>
  <p:clrMapOvr>
    <a:masterClrMapping/>
  </p:clrMapOvr>
  <p:transition spd="med"/>
</p:sld>
</file>

<file path=ppt/theme/theme1.xml><?xml version="1.0" encoding="utf-8"?>
<a:theme xmlns:a="http://schemas.openxmlformats.org/drawingml/2006/main" name="White">
  <a:themeElements>
    <a:clrScheme name="NIKHEF">
      <a:dk1>
        <a:srgbClr val="000000"/>
      </a:dk1>
      <a:lt1>
        <a:srgbClr val="E6223C"/>
      </a:lt1>
      <a:dk2>
        <a:srgbClr val="000000"/>
      </a:dk2>
      <a:lt2>
        <a:srgbClr val="702677"/>
      </a:lt2>
      <a:accent1>
        <a:srgbClr val="E6223C"/>
      </a:accent1>
      <a:accent2>
        <a:srgbClr val="702677"/>
      </a:accent2>
      <a:accent3>
        <a:srgbClr val="00B3C3"/>
      </a:accent3>
      <a:accent4>
        <a:srgbClr val="E3D88B"/>
      </a:accent4>
      <a:accent5>
        <a:srgbClr val="059F77"/>
      </a:accent5>
      <a:accent6>
        <a:srgbClr val="E6223C"/>
      </a:accent6>
      <a:hlink>
        <a:srgbClr val="0000FF"/>
      </a:hlink>
      <a:folHlink>
        <a:srgbClr val="0000FF"/>
      </a:folHlink>
    </a:clrScheme>
    <a:fontScheme name="White">
      <a:majorFont>
        <a:latin typeface="Arial"/>
        <a:ea typeface="Arial"/>
        <a:cs typeface="Arial"/>
      </a:majorFont>
      <a:minorFont>
        <a:latin typeface="Arial"/>
        <a:ea typeface="Arial"/>
        <a:cs typeface="Arial"/>
      </a:minorFont>
    </a:fontScheme>
    <a:fmtScheme name="Whit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29999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4999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solidFill>
          <a:schemeClr val="accent1"/>
        </a:solidFill>
        <a:ln w="12700" cap="flat">
          <a:noFill/>
          <a:miter lim="400000"/>
        </a:ln>
        <a:effectLst/>
        <a:sp3d/>
      </a:spPr>
      <a:bodyPr rot="0" spcFirstLastPara="1" vertOverflow="overflow" horzOverflow="overflow" vert="horz" wrap="square" lIns="0" tIns="0" rIns="0" bIns="0" numCol="1" spcCol="38100" rtlCol="0" anchor="ctr">
        <a:spAutoFit/>
      </a:bodyPr>
      <a:lstStyle>
        <a:defPPr marL="0" marR="0" indent="0" algn="ctr" defTabSz="825500" rtl="0" fontAlgn="auto" latinLnBrk="0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3200" b="0" i="0" u="none" strike="noStrike" cap="none" spc="0" normalizeH="0" baseline="0">
            <a:ln>
              <a:noFill/>
            </a:ln>
            <a:solidFill>
              <a:srgbClr val="FFFFFF"/>
            </a:solidFill>
            <a:effectLst/>
            <a:uFillTx/>
            <a:latin typeface="Helvetica Neue Medium"/>
            <a:ea typeface="Helvetica Neue Medium"/>
            <a:cs typeface="Helvetica Neue Medium"/>
            <a:sym typeface="Helvetica Neue Medium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spDef>
    <a:lnDef>
      <a:spPr>
        <a:noFill/>
        <a:ln w="25400" cap="flat">
          <a:solidFill>
            <a:srgbClr val="000000"/>
          </a:solidFill>
          <a:prstDash val="solid"/>
          <a:miter lim="400000"/>
        </a:ln>
        <a:effectLst/>
        <a:sp3d/>
      </a:spPr>
      <a:bodyPr rot="0" spcFirstLastPara="1" vertOverflow="overflow" horzOverflow="overflow" vert="horz" wrap="square" lIns="91439" tIns="45719" rIns="91439" bIns="45719" numCol="1" spcCol="38100" rtlCol="0" anchor="t">
        <a:noAutofit/>
      </a:bodyPr>
      <a:lstStyle>
        <a:def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lnDef>
    <a:txDef>
      <a:spPr>
        <a:noFill/>
        <a:ln w="12700" cap="flat">
          <a:noFill/>
          <a:miter lim="400000"/>
        </a:ln>
        <a:effectLst/>
        <a:sp3d/>
      </a:spPr>
      <a:bodyPr rot="0" spcFirstLastPara="1" vertOverflow="overflow" horzOverflow="overflow" vert="horz" wrap="square" lIns="50800" tIns="50800" rIns="50800" bIns="50800" numCol="1" spcCol="38100" rtlCol="0" anchor="ctr">
        <a:spAutoFit/>
      </a:bodyPr>
      <a:lstStyle>
        <a:defPPr marL="0" marR="0" indent="0" algn="l" defTabSz="825500" rtl="0" fontAlgn="auto" latinLnBrk="0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7000" b="0" i="0" u="none" strike="noStrike" cap="all" spc="0" normalizeH="0" baseline="0">
            <a:ln>
              <a:noFill/>
            </a:ln>
            <a:solidFill>
              <a:srgbClr val="E6223D"/>
            </a:solidFill>
            <a:effectLst/>
            <a:uFillTx/>
            <a:latin typeface="+mn-lt"/>
            <a:ea typeface="+mn-ea"/>
            <a:cs typeface="+mn-cs"/>
            <a:sym typeface="Arial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txDef>
  </a:objectDefaults>
  <a:extraClrSchemeLst/>
  <a:extLst>
    <a:ext uri="{05A4C25C-085E-4340-85A3-A5531E510DB2}">
      <thm15:themeFamily xmlns:thm15="http://schemas.microsoft.com/office/thememl/2012/main" name="WT_NIKHEF_PRESENTATIE-TEMPLATE" id="{EACE4005-861C-BF4A-97C0-554FE5B33ECB}" vid="{739EF6AC-5BCB-6E47-A47D-B75394F75436}"/>
    </a:ext>
  </a:extLst>
</a:theme>
</file>

<file path=ppt/theme/theme2.xml><?xml version="1.0" encoding="utf-8"?>
<a:theme xmlns:a="http://schemas.openxmlformats.org/drawingml/2006/main" name="White">
  <a:themeElements>
    <a:clrScheme name="White">
      <a:dk1>
        <a:srgbClr val="000000"/>
      </a:dk1>
      <a:lt1>
        <a:srgbClr val="FFFFFF"/>
      </a:lt1>
      <a:dk2>
        <a:srgbClr val="5E5E5E"/>
      </a:dk2>
      <a:lt2>
        <a:srgbClr val="D5D5D5"/>
      </a:lt2>
      <a:accent1>
        <a:srgbClr val="00A2FF"/>
      </a:accent1>
      <a:accent2>
        <a:srgbClr val="16E7CF"/>
      </a:accent2>
      <a:accent3>
        <a:srgbClr val="61D836"/>
      </a:accent3>
      <a:accent4>
        <a:srgbClr val="FAE232"/>
      </a:accent4>
      <a:accent5>
        <a:srgbClr val="FF644E"/>
      </a:accent5>
      <a:accent6>
        <a:srgbClr val="EF5FA7"/>
      </a:accent6>
      <a:hlink>
        <a:srgbClr val="0000FF"/>
      </a:hlink>
      <a:folHlink>
        <a:srgbClr val="FF00FF"/>
      </a:folHlink>
    </a:clrScheme>
    <a:fontScheme name="White">
      <a:majorFont>
        <a:latin typeface="Arial"/>
        <a:ea typeface="Arial"/>
        <a:cs typeface="Arial"/>
      </a:majorFont>
      <a:minorFont>
        <a:latin typeface="Arial"/>
        <a:ea typeface="Arial"/>
        <a:cs typeface="Arial"/>
      </a:minorFont>
    </a:fontScheme>
    <a:fmtScheme name="Whit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29999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4999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solidFill>
          <a:schemeClr val="accent1"/>
        </a:solidFill>
        <a:ln w="12700" cap="flat">
          <a:noFill/>
          <a:miter lim="400000"/>
        </a:ln>
        <a:effectLst/>
        <a:sp3d/>
      </a:spPr>
      <a:bodyPr rot="0" spcFirstLastPara="1" vertOverflow="overflow" horzOverflow="overflow" vert="horz" wrap="square" lIns="0" tIns="0" rIns="0" bIns="0" numCol="1" spcCol="38100" rtlCol="0" anchor="ctr">
        <a:spAutoFit/>
      </a:bodyPr>
      <a:lstStyle>
        <a:defPPr marL="0" marR="0" indent="0" algn="ctr" defTabSz="825500" rtl="0" fontAlgn="auto" latinLnBrk="0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3200" b="0" i="0" u="none" strike="noStrike" cap="none" spc="0" normalizeH="0" baseline="0">
            <a:ln>
              <a:noFill/>
            </a:ln>
            <a:solidFill>
              <a:srgbClr val="FFFFFF"/>
            </a:solidFill>
            <a:effectLst/>
            <a:uFillTx/>
            <a:latin typeface="Helvetica Neue Medium"/>
            <a:ea typeface="Helvetica Neue Medium"/>
            <a:cs typeface="Helvetica Neue Medium"/>
            <a:sym typeface="Helvetica Neue Medium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spDef>
    <a:lnDef>
      <a:spPr>
        <a:noFill/>
        <a:ln w="25400" cap="flat">
          <a:solidFill>
            <a:srgbClr val="000000"/>
          </a:solidFill>
          <a:prstDash val="solid"/>
          <a:miter lim="400000"/>
        </a:ln>
        <a:effectLst/>
        <a:sp3d/>
      </a:spPr>
      <a:bodyPr rot="0" spcFirstLastPara="1" vertOverflow="overflow" horzOverflow="overflow" vert="horz" wrap="square" lIns="91439" tIns="45719" rIns="91439" bIns="45719" numCol="1" spcCol="38100" rtlCol="0" anchor="t">
        <a:noAutofit/>
      </a:bodyPr>
      <a:lstStyle>
        <a:def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lnDef>
    <a:txDef>
      <a:spPr>
        <a:noFill/>
        <a:ln w="12700" cap="flat">
          <a:noFill/>
          <a:miter lim="400000"/>
        </a:ln>
        <a:effectLst/>
        <a:sp3d/>
      </a:spPr>
      <a:bodyPr rot="0" spcFirstLastPara="1" vertOverflow="overflow" horzOverflow="overflow" vert="horz" wrap="square" lIns="50800" tIns="50800" rIns="50800" bIns="50800" numCol="1" spcCol="38100" rtlCol="0" anchor="ctr">
        <a:spAutoFit/>
      </a:bodyPr>
      <a:lstStyle>
        <a:defPPr marL="0" marR="0" indent="0" algn="l" defTabSz="825500" rtl="0" fontAlgn="auto" latinLnBrk="0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7000" b="0" i="0" u="none" strike="noStrike" cap="all" spc="0" normalizeH="0" baseline="0">
            <a:ln>
              <a:noFill/>
            </a:ln>
            <a:solidFill>
              <a:srgbClr val="E6223D"/>
            </a:solidFill>
            <a:effectLst/>
            <a:uFillTx/>
            <a:latin typeface="+mn-lt"/>
            <a:ea typeface="+mn-ea"/>
            <a:cs typeface="+mn-cs"/>
            <a:sym typeface="Arial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tx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White</Template>
  <TotalTime>941</TotalTime>
  <Words>413</Words>
  <Application>Microsoft Macintosh PowerPoint</Application>
  <PresentationFormat>Custom</PresentationFormat>
  <Paragraphs>68</Paragraphs>
  <Slides>8</Slides>
  <Notes>8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8</vt:i4>
      </vt:variant>
    </vt:vector>
  </HeadingPairs>
  <TitlesOfParts>
    <vt:vector size="13" baseType="lpstr">
      <vt:lpstr>Arial</vt:lpstr>
      <vt:lpstr>Helvetica Neue</vt:lpstr>
      <vt:lpstr>Helvetica Neue Medium</vt:lpstr>
      <vt:lpstr>Wingdings</vt:lpstr>
      <vt:lpstr>White</vt:lpstr>
      <vt:lpstr>Security Update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Security Update</dc:title>
  <dc:creator>Sil Westerveld</dc:creator>
  <cp:lastModifiedBy>Sil Westerveld</cp:lastModifiedBy>
  <cp:revision>19</cp:revision>
  <dcterms:created xsi:type="dcterms:W3CDTF">2025-05-13T08:58:19Z</dcterms:created>
  <dcterms:modified xsi:type="dcterms:W3CDTF">2025-05-16T13:58:44Z</dcterms:modified>
</cp:coreProperties>
</file>