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slideLayouts/slideLayout34.xml" ContentType="application/vnd.openxmlformats-officedocument.presentationml.slideLayout+xml"/>
  <Override PartName="/ppt/slideLayouts/slideLayout35.xml" ContentType="application/vnd.openxmlformats-officedocument.presentationml.slideLayout+xml"/>
  <Override PartName="/ppt/slideLayouts/slideLayout36.xml" ContentType="application/vnd.openxmlformats-officedocument.presentationml.slideLayout+xml"/>
  <Override PartName="/ppt/slideLayouts/slideLayout37.xml" ContentType="application/vnd.openxmlformats-officedocument.presentationml.slideLayout+xml"/>
  <Override PartName="/ppt/slideLayouts/slideLayout38.xml" ContentType="application/vnd.openxmlformats-officedocument.presentationml.slideLayout+xml"/>
  <Override PartName="/ppt/slideLayouts/slideLayout39.xml" ContentType="application/vnd.openxmlformats-officedocument.presentationml.slideLayout+xml"/>
  <Override PartName="/ppt/slideLayouts/slideLayout40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>
  <p:sldMasterIdLst>
    <p:sldMasterId id="2147483648" r:id="rId1"/>
  </p:sldMasterIdLst>
  <p:notesMasterIdLst>
    <p:notesMasterId r:id="rId15"/>
  </p:notesMasterIdLst>
  <p:sldIdLst>
    <p:sldId id="256" r:id="rId2"/>
    <p:sldId id="257" r:id="rId3"/>
    <p:sldId id="258" r:id="rId4"/>
    <p:sldId id="259" r:id="rId5"/>
    <p:sldId id="261" r:id="rId6"/>
    <p:sldId id="271" r:id="rId7"/>
    <p:sldId id="263" r:id="rId8"/>
    <p:sldId id="265" r:id="rId9"/>
    <p:sldId id="266" r:id="rId10"/>
    <p:sldId id="267" r:id="rId11"/>
    <p:sldId id="268" r:id="rId12"/>
    <p:sldId id="272" r:id="rId13"/>
    <p:sldId id="273" r:id="rId14"/>
  </p:sldIdLst>
  <p:sldSz cx="24384000" cy="13716000"/>
  <p:notesSz cx="6858000" cy="9144000"/>
  <p:defaultTextStyle>
    <a:defPPr marL="0" marR="0" indent="0" algn="l" defTabSz="914400" rtl="0" fontAlgn="auto" latinLnBrk="1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1800" b="0" i="0" u="none" strike="noStrike" cap="none" spc="0" normalizeH="0" baseline="0">
        <a:ln>
          <a:noFill/>
        </a:ln>
        <a:solidFill>
          <a:srgbClr val="000000"/>
        </a:solidFill>
        <a:effectLst/>
        <a:uFillTx/>
      </a:defRPr>
    </a:defPPr>
    <a:lvl1pPr marL="0" marR="0" indent="0" algn="l" defTabSz="8255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7000" b="0" i="0" u="none" strike="noStrike" cap="all" spc="0" normalizeH="0" baseline="0">
        <a:ln>
          <a:noFill/>
        </a:ln>
        <a:solidFill>
          <a:srgbClr val="E6223D"/>
        </a:solidFill>
        <a:effectLst/>
        <a:uFillTx/>
        <a:latin typeface="+mn-lt"/>
        <a:ea typeface="+mn-ea"/>
        <a:cs typeface="+mn-cs"/>
        <a:sym typeface="Arial"/>
      </a:defRPr>
    </a:lvl1pPr>
    <a:lvl2pPr marL="0" marR="0" indent="228600" algn="l" defTabSz="8255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7000" b="0" i="0" u="none" strike="noStrike" cap="all" spc="0" normalizeH="0" baseline="0">
        <a:ln>
          <a:noFill/>
        </a:ln>
        <a:solidFill>
          <a:srgbClr val="E6223D"/>
        </a:solidFill>
        <a:effectLst/>
        <a:uFillTx/>
        <a:latin typeface="+mn-lt"/>
        <a:ea typeface="+mn-ea"/>
        <a:cs typeface="+mn-cs"/>
        <a:sym typeface="Arial"/>
      </a:defRPr>
    </a:lvl2pPr>
    <a:lvl3pPr marL="0" marR="0" indent="457200" algn="l" defTabSz="8255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7000" b="0" i="0" u="none" strike="noStrike" cap="all" spc="0" normalizeH="0" baseline="0">
        <a:ln>
          <a:noFill/>
        </a:ln>
        <a:solidFill>
          <a:srgbClr val="E6223D"/>
        </a:solidFill>
        <a:effectLst/>
        <a:uFillTx/>
        <a:latin typeface="+mn-lt"/>
        <a:ea typeface="+mn-ea"/>
        <a:cs typeface="+mn-cs"/>
        <a:sym typeface="Arial"/>
      </a:defRPr>
    </a:lvl3pPr>
    <a:lvl4pPr marL="0" marR="0" indent="685800" algn="l" defTabSz="8255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7000" b="0" i="0" u="none" strike="noStrike" cap="all" spc="0" normalizeH="0" baseline="0">
        <a:ln>
          <a:noFill/>
        </a:ln>
        <a:solidFill>
          <a:srgbClr val="E6223D"/>
        </a:solidFill>
        <a:effectLst/>
        <a:uFillTx/>
        <a:latin typeface="+mn-lt"/>
        <a:ea typeface="+mn-ea"/>
        <a:cs typeface="+mn-cs"/>
        <a:sym typeface="Arial"/>
      </a:defRPr>
    </a:lvl4pPr>
    <a:lvl5pPr marL="0" marR="0" indent="914400" algn="l" defTabSz="8255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7000" b="0" i="0" u="none" strike="noStrike" cap="all" spc="0" normalizeH="0" baseline="0">
        <a:ln>
          <a:noFill/>
        </a:ln>
        <a:solidFill>
          <a:srgbClr val="E6223D"/>
        </a:solidFill>
        <a:effectLst/>
        <a:uFillTx/>
        <a:latin typeface="+mn-lt"/>
        <a:ea typeface="+mn-ea"/>
        <a:cs typeface="+mn-cs"/>
        <a:sym typeface="Arial"/>
      </a:defRPr>
    </a:lvl5pPr>
    <a:lvl6pPr marL="0" marR="0" indent="1143000" algn="l" defTabSz="8255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7000" b="0" i="0" u="none" strike="noStrike" cap="all" spc="0" normalizeH="0" baseline="0">
        <a:ln>
          <a:noFill/>
        </a:ln>
        <a:solidFill>
          <a:srgbClr val="E6223D"/>
        </a:solidFill>
        <a:effectLst/>
        <a:uFillTx/>
        <a:latin typeface="+mn-lt"/>
        <a:ea typeface="+mn-ea"/>
        <a:cs typeface="+mn-cs"/>
        <a:sym typeface="Arial"/>
      </a:defRPr>
    </a:lvl6pPr>
    <a:lvl7pPr marL="0" marR="0" indent="1371600" algn="l" defTabSz="8255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7000" b="0" i="0" u="none" strike="noStrike" cap="all" spc="0" normalizeH="0" baseline="0">
        <a:ln>
          <a:noFill/>
        </a:ln>
        <a:solidFill>
          <a:srgbClr val="E6223D"/>
        </a:solidFill>
        <a:effectLst/>
        <a:uFillTx/>
        <a:latin typeface="+mn-lt"/>
        <a:ea typeface="+mn-ea"/>
        <a:cs typeface="+mn-cs"/>
        <a:sym typeface="Arial"/>
      </a:defRPr>
    </a:lvl7pPr>
    <a:lvl8pPr marL="0" marR="0" indent="1600200" algn="l" defTabSz="8255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7000" b="0" i="0" u="none" strike="noStrike" cap="all" spc="0" normalizeH="0" baseline="0">
        <a:ln>
          <a:noFill/>
        </a:ln>
        <a:solidFill>
          <a:srgbClr val="E6223D"/>
        </a:solidFill>
        <a:effectLst/>
        <a:uFillTx/>
        <a:latin typeface="+mn-lt"/>
        <a:ea typeface="+mn-ea"/>
        <a:cs typeface="+mn-cs"/>
        <a:sym typeface="Arial"/>
      </a:defRPr>
    </a:lvl8pPr>
    <a:lvl9pPr marL="0" marR="0" indent="1828800" algn="l" defTabSz="8255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7000" b="0" i="0" u="none" strike="noStrike" cap="all" spc="0" normalizeH="0" baseline="0">
        <a:ln>
          <a:noFill/>
        </a:ln>
        <a:solidFill>
          <a:srgbClr val="E6223D"/>
        </a:solidFill>
        <a:effectLst/>
        <a:uFillTx/>
        <a:latin typeface="+mn-lt"/>
        <a:ea typeface="+mn-ea"/>
        <a:cs typeface="+mn-cs"/>
        <a:sym typeface="Arial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FF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940675A-B579-460E-94D1-54222C63F5DA}">
  <a:tblStyle styleId="{4C3C2611-4C71-4FC5-86AE-919BDF0F9419}" styleName="">
    <a:tblBg/>
    <a:wholeTbl>
      <a:tcTxStyle b="off" i="off">
        <a:font>
          <a:latin typeface="Helvetica Neue"/>
          <a:ea typeface="Helvetica Neue"/>
          <a:cs typeface="Helvetica Neue"/>
        </a:font>
        <a:srgbClr val="000000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12700" cap="flat">
              <a:noFill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rgbClr val="FFFFFF"/>
          </a:solidFill>
        </a:fill>
      </a:tcStyle>
    </a:wholeTbl>
    <a:band2H>
      <a:tcTxStyle/>
      <a:tcStyle>
        <a:tcBdr/>
        <a:fill>
          <a:solidFill>
            <a:srgbClr val="E3E5E8"/>
          </a:solidFill>
        </a:fill>
      </a:tcStyle>
    </a:band2H>
    <a:firstCol>
      <a:tcTxStyle b="on" i="off">
        <a:font>
          <a:latin typeface="Helvetica Neue"/>
          <a:ea typeface="Helvetica Neue"/>
          <a:cs typeface="Helvetica Neue"/>
        </a:font>
        <a:srgbClr val="FFFFFF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12700" cap="flat">
              <a:noFill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chemeClr val="accent1">
              <a:lumOff val="-13575"/>
            </a:schemeClr>
          </a:solidFill>
        </a:fill>
      </a:tcStyle>
    </a:firstCol>
    <a:lastRow>
      <a:tcTxStyle b="off" i="off">
        <a:font>
          <a:latin typeface="Helvetica Neue"/>
          <a:ea typeface="Helvetica Neue"/>
          <a:cs typeface="Helvetica Neue"/>
        </a:font>
        <a:srgbClr val="000000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12700" cap="flat">
              <a:solidFill>
                <a:srgbClr val="3797C6"/>
              </a:solidFill>
              <a:prstDash val="solid"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rgbClr val="FFFFFF"/>
          </a:solidFill>
        </a:fill>
      </a:tcStyle>
    </a:lastRow>
    <a:firstRow>
      <a:tcTxStyle b="on" i="off">
        <a:font>
          <a:latin typeface="Helvetica Neue"/>
          <a:ea typeface="Helvetica Neue"/>
          <a:cs typeface="Helvetica Neue"/>
        </a:font>
        <a:srgbClr val="FFFFFF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12700" cap="flat">
              <a:noFill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chemeClr val="accent1">
              <a:hueOff val="114395"/>
              <a:lumOff val="-24975"/>
            </a:schemeClr>
          </a:solidFill>
        </a:fill>
      </a:tcStyle>
    </a:firstRow>
  </a:tblStyle>
  <a:tblStyle styleId="{C7B018BB-80A7-4F77-B60F-C8B233D01FF8}" styleName="">
    <a:tblBg/>
    <a:wholeTbl>
      <a:tcTxStyle b="off" i="off">
        <a:font>
          <a:latin typeface="Helvetica Neue"/>
          <a:ea typeface="Helvetica Neue"/>
          <a:cs typeface="Helvetica Neue"/>
        </a:font>
        <a:srgbClr val="000000"/>
      </a:tcTxStyle>
      <a:tcStyle>
        <a:tcBdr>
          <a:left>
            <a:ln w="12700" cap="flat">
              <a:solidFill>
                <a:srgbClr val="B8B8B8"/>
              </a:solidFill>
              <a:prstDash val="solid"/>
              <a:miter lim="400000"/>
            </a:ln>
          </a:left>
          <a:right>
            <a:ln w="12700" cap="flat">
              <a:solidFill>
                <a:srgbClr val="B8B8B8"/>
              </a:solidFill>
              <a:prstDash val="solid"/>
              <a:miter lim="400000"/>
            </a:ln>
          </a:right>
          <a:top>
            <a:ln w="12700" cap="flat">
              <a:solidFill>
                <a:srgbClr val="B8B8B8"/>
              </a:solidFill>
              <a:prstDash val="solid"/>
              <a:miter lim="400000"/>
            </a:ln>
          </a:top>
          <a:bottom>
            <a:ln w="12700" cap="flat">
              <a:solidFill>
                <a:srgbClr val="B8B8B8"/>
              </a:solidFill>
              <a:prstDash val="solid"/>
              <a:miter lim="400000"/>
            </a:ln>
          </a:bottom>
          <a:insideH>
            <a:ln w="12700" cap="flat">
              <a:solidFill>
                <a:srgbClr val="B8B8B8"/>
              </a:solidFill>
              <a:prstDash val="solid"/>
              <a:miter lim="400000"/>
            </a:ln>
          </a:insideH>
          <a:insideV>
            <a:ln w="12700" cap="flat">
              <a:solidFill>
                <a:srgbClr val="B8B8B8"/>
              </a:solidFill>
              <a:prstDash val="solid"/>
              <a:miter lim="400000"/>
            </a:ln>
          </a:insideV>
        </a:tcBdr>
        <a:fill>
          <a:solidFill>
            <a:srgbClr val="EBEBEB"/>
          </a:solidFill>
        </a:fill>
      </a:tcStyle>
    </a:wholeTbl>
    <a:band2H>
      <a:tcTxStyle/>
      <a:tcStyle>
        <a:tcBdr/>
        <a:fill>
          <a:solidFill>
            <a:srgbClr val="E1E0DA"/>
          </a:solidFill>
        </a:fill>
      </a:tcStyle>
    </a:band2H>
    <a:firstCol>
      <a:tcTxStyle b="off" i="off">
        <a:font>
          <a:latin typeface="Helvetica Neue Medium"/>
          <a:ea typeface="Helvetica Neue Medium"/>
          <a:cs typeface="Helvetica Neue Medium"/>
        </a:font>
        <a:srgbClr val="FFFFFF"/>
      </a:tcTxStyle>
      <a:tcStyle>
        <a:tcBdr>
          <a:left>
            <a:ln w="12700" cap="flat">
              <a:solidFill>
                <a:srgbClr val="606060"/>
              </a:solidFill>
              <a:prstDash val="solid"/>
              <a:miter lim="400000"/>
            </a:ln>
          </a:left>
          <a:right>
            <a:ln w="12700" cap="flat">
              <a:solidFill>
                <a:srgbClr val="606060"/>
              </a:solidFill>
              <a:prstDash val="solid"/>
              <a:miter lim="400000"/>
            </a:ln>
          </a:right>
          <a:top>
            <a:ln w="12700" cap="flat">
              <a:solidFill>
                <a:srgbClr val="606060"/>
              </a:solidFill>
              <a:prstDash val="solid"/>
              <a:miter lim="400000"/>
            </a:ln>
          </a:top>
          <a:bottom>
            <a:ln w="12700" cap="flat">
              <a:solidFill>
                <a:srgbClr val="606060"/>
              </a:solidFill>
              <a:prstDash val="solid"/>
              <a:miter lim="400000"/>
            </a:ln>
          </a:bottom>
          <a:insideH>
            <a:ln w="12700" cap="flat">
              <a:solidFill>
                <a:srgbClr val="606060"/>
              </a:solidFill>
              <a:prstDash val="solid"/>
              <a:miter lim="400000"/>
            </a:ln>
          </a:insideH>
          <a:insideV>
            <a:ln w="12700" cap="flat">
              <a:solidFill>
                <a:srgbClr val="606060"/>
              </a:solidFill>
              <a:prstDash val="solid"/>
              <a:miter lim="400000"/>
            </a:ln>
          </a:insideV>
        </a:tcBdr>
        <a:fill>
          <a:solidFill>
            <a:schemeClr val="accent3">
              <a:hueOff val="362282"/>
              <a:satOff val="31803"/>
              <a:lumOff val="-18242"/>
            </a:schemeClr>
          </a:solidFill>
        </a:fill>
      </a:tcStyle>
    </a:firstCol>
    <a:lastRow>
      <a:tcTxStyle b="off" i="off">
        <a:font>
          <a:latin typeface="Helvetica Neue"/>
          <a:ea typeface="Helvetica Neue"/>
          <a:cs typeface="Helvetica Neue"/>
        </a:font>
        <a:srgbClr val="000000"/>
      </a:tcTxStyle>
      <a:tcStyle>
        <a:tcBdr>
          <a:left>
            <a:ln w="12700" cap="flat">
              <a:solidFill>
                <a:srgbClr val="606060"/>
              </a:solidFill>
              <a:prstDash val="solid"/>
              <a:miter lim="400000"/>
            </a:ln>
          </a:left>
          <a:right>
            <a:ln w="12700" cap="flat">
              <a:solidFill>
                <a:srgbClr val="606060"/>
              </a:solidFill>
              <a:prstDash val="solid"/>
              <a:miter lim="400000"/>
            </a:ln>
          </a:right>
          <a:top>
            <a:ln w="25400" cap="flat">
              <a:solidFill>
                <a:srgbClr val="606060"/>
              </a:solidFill>
              <a:prstDash val="solid"/>
              <a:miter lim="400000"/>
            </a:ln>
          </a:top>
          <a:bottom>
            <a:ln w="12700" cap="flat">
              <a:solidFill>
                <a:srgbClr val="606060"/>
              </a:solidFill>
              <a:prstDash val="solid"/>
              <a:miter lim="400000"/>
            </a:ln>
          </a:bottom>
          <a:insideH>
            <a:ln w="12700" cap="flat">
              <a:solidFill>
                <a:srgbClr val="606060"/>
              </a:solidFill>
              <a:prstDash val="solid"/>
              <a:miter lim="400000"/>
            </a:ln>
          </a:insideH>
          <a:insideV>
            <a:ln w="12700" cap="flat">
              <a:solidFill>
                <a:srgbClr val="606060"/>
              </a:solidFill>
              <a:prstDash val="solid"/>
              <a:miter lim="400000"/>
            </a:ln>
          </a:insideV>
        </a:tcBdr>
        <a:fill>
          <a:solidFill>
            <a:srgbClr val="EBEBEB"/>
          </a:solidFill>
        </a:fill>
      </a:tcStyle>
    </a:lastRow>
    <a:firstRow>
      <a:tcTxStyle b="off" i="off">
        <a:font>
          <a:latin typeface="Helvetica Neue Medium"/>
          <a:ea typeface="Helvetica Neue Medium"/>
          <a:cs typeface="Helvetica Neue Medium"/>
        </a:font>
        <a:srgbClr val="FFFFFF"/>
      </a:tcTxStyle>
      <a:tcStyle>
        <a:tcBdr>
          <a:left>
            <a:ln w="12700" cap="flat">
              <a:solidFill>
                <a:srgbClr val="929292"/>
              </a:solidFill>
              <a:prstDash val="solid"/>
              <a:miter lim="400000"/>
            </a:ln>
          </a:left>
          <a:right>
            <a:ln w="12700" cap="flat">
              <a:solidFill>
                <a:srgbClr val="929292"/>
              </a:solidFill>
              <a:prstDash val="solid"/>
              <a:miter lim="400000"/>
            </a:ln>
          </a:right>
          <a:top>
            <a:ln w="12700" cap="flat">
              <a:solidFill>
                <a:srgbClr val="606060"/>
              </a:solidFill>
              <a:prstDash val="solid"/>
              <a:miter lim="400000"/>
            </a:ln>
          </a:top>
          <a:bottom>
            <a:ln w="12700" cap="flat">
              <a:solidFill>
                <a:srgbClr val="606060"/>
              </a:solidFill>
              <a:prstDash val="solid"/>
              <a:miter lim="400000"/>
            </a:ln>
          </a:bottom>
          <a:insideH>
            <a:ln w="12700" cap="flat">
              <a:solidFill>
                <a:srgbClr val="929292"/>
              </a:solidFill>
              <a:prstDash val="solid"/>
              <a:miter lim="400000"/>
            </a:ln>
          </a:insideH>
          <a:insideV>
            <a:ln w="12700" cap="flat">
              <a:solidFill>
                <a:srgbClr val="929292"/>
              </a:solidFill>
              <a:prstDash val="solid"/>
              <a:miter lim="400000"/>
            </a:ln>
          </a:insideV>
        </a:tcBdr>
        <a:fill>
          <a:solidFill>
            <a:srgbClr val="017101"/>
          </a:solidFill>
        </a:fill>
      </a:tcStyle>
    </a:firstRow>
  </a:tblStyle>
  <a:tblStyle styleId="{EEE7283C-3CF3-47DC-8721-378D4A62B228}" styleName="">
    <a:tblBg/>
    <a:wholeTbl>
      <a:tcTxStyle b="off" i="off">
        <a:font>
          <a:latin typeface="Helvetica Neue Light"/>
          <a:ea typeface="Helvetica Neue Light"/>
          <a:cs typeface="Helvetica Neue Light"/>
        </a:font>
        <a:srgbClr val="000000"/>
      </a:tcTxStyle>
      <a:tcStyle>
        <a:tcBdr>
          <a:left>
            <a:ln w="12700" cap="flat">
              <a:solidFill>
                <a:srgbClr val="5D5D5D"/>
              </a:solidFill>
              <a:custDash>
                <a:ds d="200000" sp="200000"/>
              </a:custDash>
              <a:miter lim="400000"/>
            </a:ln>
          </a:left>
          <a:right>
            <a:ln w="12700" cap="flat">
              <a:solidFill>
                <a:srgbClr val="5D5D5D"/>
              </a:solidFill>
              <a:custDash>
                <a:ds d="200000" sp="200000"/>
              </a:custDash>
              <a:miter lim="400000"/>
            </a:ln>
          </a:right>
          <a:top>
            <a:ln w="12700" cap="flat">
              <a:solidFill>
                <a:srgbClr val="5D5D5D"/>
              </a:solidFill>
              <a:custDash>
                <a:ds d="200000" sp="200000"/>
              </a:custDash>
              <a:miter lim="400000"/>
            </a:ln>
          </a:top>
          <a:bottom>
            <a:ln w="12700" cap="flat">
              <a:solidFill>
                <a:srgbClr val="5D5D5D"/>
              </a:solidFill>
              <a:custDash>
                <a:ds d="200000" sp="200000"/>
              </a:custDash>
              <a:miter lim="400000"/>
            </a:ln>
          </a:bottom>
          <a:insideH>
            <a:ln w="12700" cap="flat">
              <a:solidFill>
                <a:srgbClr val="5D5D5D"/>
              </a:solidFill>
              <a:custDash>
                <a:ds d="200000" sp="200000"/>
              </a:custDash>
              <a:miter lim="400000"/>
            </a:ln>
          </a:insideH>
          <a:insideV>
            <a:ln w="12700" cap="flat">
              <a:solidFill>
                <a:srgbClr val="5D5D5D"/>
              </a:solidFill>
              <a:custDash>
                <a:ds d="200000" sp="200000"/>
              </a:custDash>
              <a:miter lim="400000"/>
            </a:ln>
          </a:insideV>
        </a:tcBdr>
        <a:fill>
          <a:solidFill>
            <a:srgbClr val="FAF7E9"/>
          </a:solidFill>
        </a:fill>
      </a:tcStyle>
    </a:wholeTbl>
    <a:band2H>
      <a:tcTxStyle/>
      <a:tcStyle>
        <a:tcBdr/>
        <a:fill>
          <a:solidFill>
            <a:srgbClr val="EDEADD"/>
          </a:solidFill>
        </a:fill>
      </a:tcStyle>
    </a:band2H>
    <a:firstCol>
      <a:tcTxStyle b="off" i="off">
        <a:font>
          <a:latin typeface="Helvetica Neue Medium"/>
          <a:ea typeface="Helvetica Neue Medium"/>
          <a:cs typeface="Helvetica Neue Medium"/>
        </a:font>
        <a:srgbClr val="FFFFFF"/>
      </a:tcTxStyle>
      <a:tcStyle>
        <a:tcBdr>
          <a:left>
            <a:ln w="12700" cap="flat">
              <a:solidFill>
                <a:srgbClr val="5D5D5D"/>
              </a:solidFill>
              <a:prstDash val="solid"/>
              <a:miter lim="400000"/>
            </a:ln>
          </a:left>
          <a:right>
            <a:ln w="12700" cap="flat">
              <a:solidFill>
                <a:srgbClr val="5D5D5D"/>
              </a:solidFill>
              <a:prstDash val="solid"/>
              <a:miter lim="400000"/>
            </a:ln>
          </a:right>
          <a:top>
            <a:ln w="12700" cap="flat">
              <a:solidFill>
                <a:srgbClr val="5D5D5D"/>
              </a:solidFill>
              <a:prstDash val="solid"/>
              <a:miter lim="400000"/>
            </a:ln>
          </a:top>
          <a:bottom>
            <a:ln w="12700" cap="flat">
              <a:solidFill>
                <a:srgbClr val="5D5D5D"/>
              </a:solidFill>
              <a:prstDash val="solid"/>
              <a:miter lim="400000"/>
            </a:ln>
          </a:bottom>
          <a:insideH>
            <a:ln w="12700" cap="flat">
              <a:solidFill>
                <a:srgbClr val="5D5D5D"/>
              </a:solidFill>
              <a:prstDash val="solid"/>
              <a:miter lim="400000"/>
            </a:ln>
          </a:insideH>
          <a:insideV>
            <a:ln w="12700" cap="flat">
              <a:solidFill>
                <a:srgbClr val="5D5D5D"/>
              </a:solidFill>
              <a:prstDash val="solid"/>
              <a:miter lim="400000"/>
            </a:ln>
          </a:insideV>
        </a:tcBdr>
        <a:fill>
          <a:solidFill>
            <a:srgbClr val="F9BA00"/>
          </a:solidFill>
        </a:fill>
      </a:tcStyle>
    </a:firstCol>
    <a:lastRow>
      <a:tcTxStyle b="off" i="off">
        <a:font>
          <a:latin typeface="Helvetica Neue Medium"/>
          <a:ea typeface="Helvetica Neue Medium"/>
          <a:cs typeface="Helvetica Neue Medium"/>
        </a:font>
        <a:srgbClr val="FFFFFF"/>
      </a:tcTxStyle>
      <a:tcStyle>
        <a:tcBdr>
          <a:left>
            <a:ln w="12700" cap="flat">
              <a:solidFill>
                <a:srgbClr val="5D5D5D"/>
              </a:solidFill>
              <a:prstDash val="solid"/>
              <a:miter lim="400000"/>
            </a:ln>
          </a:left>
          <a:right>
            <a:ln w="12700" cap="flat">
              <a:solidFill>
                <a:srgbClr val="5D5D5D"/>
              </a:solidFill>
              <a:prstDash val="solid"/>
              <a:miter lim="400000"/>
            </a:ln>
          </a:right>
          <a:top>
            <a:ln w="12700" cap="flat">
              <a:solidFill>
                <a:srgbClr val="5D5D5D"/>
              </a:solidFill>
              <a:prstDash val="solid"/>
              <a:miter lim="400000"/>
            </a:ln>
          </a:top>
          <a:bottom>
            <a:ln w="12700" cap="flat">
              <a:solidFill>
                <a:srgbClr val="5D5D5D"/>
              </a:solidFill>
              <a:prstDash val="solid"/>
              <a:miter lim="400000"/>
            </a:ln>
          </a:bottom>
          <a:insideH>
            <a:ln w="12700" cap="flat">
              <a:solidFill>
                <a:srgbClr val="5D5D5D"/>
              </a:solidFill>
              <a:prstDash val="solid"/>
              <a:miter lim="400000"/>
            </a:ln>
          </a:insideH>
          <a:insideV>
            <a:ln w="12700" cap="flat">
              <a:solidFill>
                <a:srgbClr val="5D5D5D"/>
              </a:solidFill>
              <a:prstDash val="solid"/>
              <a:miter lim="400000"/>
            </a:ln>
          </a:insideV>
        </a:tcBdr>
        <a:fill>
          <a:solidFill>
            <a:srgbClr val="FF9400"/>
          </a:solidFill>
        </a:fill>
      </a:tcStyle>
    </a:lastRow>
    <a:firstRow>
      <a:tcTxStyle b="off" i="off">
        <a:font>
          <a:latin typeface="Helvetica Neue Medium"/>
          <a:ea typeface="Helvetica Neue Medium"/>
          <a:cs typeface="Helvetica Neue Medium"/>
        </a:font>
        <a:srgbClr val="FFFFFF"/>
      </a:tcTxStyle>
      <a:tcStyle>
        <a:tcBdr>
          <a:left>
            <a:ln w="12700" cap="flat">
              <a:solidFill>
                <a:srgbClr val="5D5D5D"/>
              </a:solidFill>
              <a:prstDash val="solid"/>
              <a:miter lim="400000"/>
            </a:ln>
          </a:left>
          <a:right>
            <a:ln w="12700" cap="flat">
              <a:solidFill>
                <a:srgbClr val="5D5D5D"/>
              </a:solidFill>
              <a:prstDash val="solid"/>
              <a:miter lim="400000"/>
            </a:ln>
          </a:right>
          <a:top>
            <a:ln w="12700" cap="flat">
              <a:solidFill>
                <a:srgbClr val="5D5D5D"/>
              </a:solidFill>
              <a:prstDash val="solid"/>
              <a:miter lim="400000"/>
            </a:ln>
          </a:top>
          <a:bottom>
            <a:ln w="12700" cap="flat">
              <a:solidFill>
                <a:srgbClr val="5D5D5D"/>
              </a:solidFill>
              <a:prstDash val="solid"/>
              <a:miter lim="400000"/>
            </a:ln>
          </a:bottom>
          <a:insideH>
            <a:ln w="12700" cap="flat">
              <a:solidFill>
                <a:srgbClr val="5D5D5D"/>
              </a:solidFill>
              <a:prstDash val="solid"/>
              <a:miter lim="400000"/>
            </a:ln>
          </a:insideH>
          <a:insideV>
            <a:ln w="12700" cap="flat">
              <a:solidFill>
                <a:srgbClr val="5D5D5D"/>
              </a:solidFill>
              <a:prstDash val="solid"/>
              <a:miter lim="400000"/>
            </a:ln>
          </a:insideV>
        </a:tcBdr>
        <a:fill>
          <a:solidFill>
            <a:srgbClr val="FF9400"/>
          </a:solidFill>
        </a:fill>
      </a:tcStyle>
    </a:firstRow>
  </a:tblStyle>
  <a:tblStyle styleId="{CF821DB8-F4EB-4A41-A1BA-3FCAFE7338EE}" styleName="">
    <a:tblBg/>
    <a:wholeTbl>
      <a:tcTxStyle b="off" i="off">
        <a:font>
          <a:latin typeface="Helvetica Neue"/>
          <a:ea typeface="Helvetica Neue"/>
          <a:cs typeface="Helvetica Neue"/>
        </a:font>
        <a:srgbClr val="000000"/>
      </a:tcTxStyle>
      <a:tcStyle>
        <a:tcBdr>
          <a:left>
            <a:ln w="12700" cap="flat">
              <a:solidFill>
                <a:srgbClr val="A6AAA9"/>
              </a:solidFill>
              <a:prstDash val="solid"/>
              <a:miter lim="400000"/>
            </a:ln>
          </a:left>
          <a:right>
            <a:ln w="12700" cap="flat">
              <a:solidFill>
                <a:srgbClr val="A6AAA9"/>
              </a:solidFill>
              <a:prstDash val="solid"/>
              <a:miter lim="400000"/>
            </a:ln>
          </a:right>
          <a:top>
            <a:ln w="12700" cap="flat">
              <a:solidFill>
                <a:srgbClr val="A6AAA9"/>
              </a:solidFill>
              <a:prstDash val="solid"/>
              <a:miter lim="400000"/>
            </a:ln>
          </a:top>
          <a:bottom>
            <a:ln w="12700" cap="flat">
              <a:solidFill>
                <a:srgbClr val="A6AAA9"/>
              </a:solidFill>
              <a:prstDash val="solid"/>
              <a:miter lim="400000"/>
            </a:ln>
          </a:bottom>
          <a:insideH>
            <a:ln w="12700" cap="flat">
              <a:solidFill>
                <a:srgbClr val="A6AAA9"/>
              </a:solidFill>
              <a:prstDash val="solid"/>
              <a:miter lim="400000"/>
            </a:ln>
          </a:insideH>
          <a:insideV>
            <a:ln w="12700" cap="flat">
              <a:solidFill>
                <a:srgbClr val="A6AAA9"/>
              </a:solidFill>
              <a:prstDash val="solid"/>
              <a:miter lim="400000"/>
            </a:ln>
          </a:insideV>
        </a:tcBdr>
        <a:fill>
          <a:solidFill>
            <a:srgbClr val="EBEBEB"/>
          </a:solidFill>
        </a:fill>
      </a:tcStyle>
    </a:wholeTbl>
    <a:band2H>
      <a:tcTxStyle/>
      <a:tcStyle>
        <a:tcBdr/>
        <a:fill>
          <a:solidFill>
            <a:srgbClr val="DADBDA"/>
          </a:solidFill>
        </a:fill>
      </a:tcStyle>
    </a:band2H>
    <a:firstCol>
      <a:tcTxStyle b="on" i="off">
        <a:font>
          <a:latin typeface="Helvetica Neue"/>
          <a:ea typeface="Helvetica Neue"/>
          <a:cs typeface="Helvetica Neue"/>
        </a:font>
        <a:srgbClr val="FFFFFF"/>
      </a:tcTxStyle>
      <a:tcStyle>
        <a:tcBdr>
          <a:left>
            <a:ln w="12700" cap="flat">
              <a:solidFill>
                <a:srgbClr val="A6AAA9"/>
              </a:solidFill>
              <a:prstDash val="solid"/>
              <a:miter lim="400000"/>
            </a:ln>
          </a:left>
          <a:right>
            <a:ln w="12700" cap="flat">
              <a:solidFill>
                <a:srgbClr val="A6AAA9"/>
              </a:solidFill>
              <a:prstDash val="solid"/>
              <a:miter lim="400000"/>
            </a:ln>
          </a:right>
          <a:top>
            <a:ln w="12700" cap="flat">
              <a:solidFill>
                <a:srgbClr val="A6AAA9"/>
              </a:solidFill>
              <a:prstDash val="solid"/>
              <a:miter lim="400000"/>
            </a:ln>
          </a:top>
          <a:bottom>
            <a:ln w="12700" cap="flat">
              <a:solidFill>
                <a:srgbClr val="A6AAA9"/>
              </a:solidFill>
              <a:prstDash val="solid"/>
              <a:miter lim="400000"/>
            </a:ln>
          </a:bottom>
          <a:insideH>
            <a:ln w="12700" cap="flat">
              <a:solidFill>
                <a:srgbClr val="A6AAA9"/>
              </a:solidFill>
              <a:prstDash val="solid"/>
              <a:miter lim="400000"/>
            </a:ln>
          </a:insideH>
          <a:insideV>
            <a:ln w="12700" cap="flat">
              <a:solidFill>
                <a:srgbClr val="A6AAA9"/>
              </a:solidFill>
              <a:prstDash val="solid"/>
              <a:miter lim="400000"/>
            </a:ln>
          </a:insideV>
        </a:tcBdr>
        <a:fill>
          <a:solidFill>
            <a:schemeClr val="accent6">
              <a:hueOff val="-146070"/>
              <a:satOff val="-10048"/>
              <a:lumOff val="-30626"/>
            </a:schemeClr>
          </a:solidFill>
        </a:fill>
      </a:tcStyle>
    </a:firstCol>
    <a:lastRow>
      <a:tcTxStyle b="on" i="off">
        <a:font>
          <a:latin typeface="Helvetica Neue"/>
          <a:ea typeface="Helvetica Neue"/>
          <a:cs typeface="Helvetica Neue"/>
        </a:font>
        <a:srgbClr val="FFFFFF"/>
      </a:tcTxStyle>
      <a:tcStyle>
        <a:tcBdr>
          <a:left>
            <a:ln w="12700" cap="flat">
              <a:solidFill>
                <a:srgbClr val="A6AAA9"/>
              </a:solidFill>
              <a:prstDash val="solid"/>
              <a:miter lim="400000"/>
            </a:ln>
          </a:left>
          <a:right>
            <a:ln w="12700" cap="flat">
              <a:solidFill>
                <a:srgbClr val="A6AAA9"/>
              </a:solidFill>
              <a:prstDash val="solid"/>
              <a:miter lim="400000"/>
            </a:ln>
          </a:right>
          <a:top>
            <a:ln w="12700" cap="flat">
              <a:solidFill>
                <a:srgbClr val="A6AAA9"/>
              </a:solidFill>
              <a:prstDash val="solid"/>
              <a:miter lim="400000"/>
            </a:ln>
          </a:top>
          <a:bottom>
            <a:ln w="12700" cap="flat">
              <a:solidFill>
                <a:srgbClr val="A6AAA9"/>
              </a:solidFill>
              <a:prstDash val="solid"/>
              <a:miter lim="400000"/>
            </a:ln>
          </a:bottom>
          <a:insideH>
            <a:ln w="12700" cap="flat">
              <a:solidFill>
                <a:srgbClr val="A6AAA9"/>
              </a:solidFill>
              <a:prstDash val="solid"/>
              <a:miter lim="400000"/>
            </a:ln>
          </a:insideH>
          <a:insideV>
            <a:ln w="12700" cap="flat">
              <a:solidFill>
                <a:srgbClr val="A6AAA9"/>
              </a:solidFill>
              <a:prstDash val="solid"/>
              <a:miter lim="400000"/>
            </a:ln>
          </a:insideV>
        </a:tcBdr>
        <a:fill>
          <a:solidFill>
            <a:srgbClr val="C24785"/>
          </a:solidFill>
        </a:fill>
      </a:tcStyle>
    </a:lastRow>
    <a:firstRow>
      <a:tcTxStyle b="on" i="off">
        <a:font>
          <a:latin typeface="Helvetica Neue"/>
          <a:ea typeface="Helvetica Neue"/>
          <a:cs typeface="Helvetica Neue"/>
        </a:font>
        <a:srgbClr val="FFFFFF"/>
      </a:tcTxStyle>
      <a:tcStyle>
        <a:tcBdr>
          <a:left>
            <a:ln w="12700" cap="flat">
              <a:solidFill>
                <a:srgbClr val="A6AAA9"/>
              </a:solidFill>
              <a:prstDash val="solid"/>
              <a:miter lim="400000"/>
            </a:ln>
          </a:left>
          <a:right>
            <a:ln w="12700" cap="flat">
              <a:solidFill>
                <a:srgbClr val="A6AAA9"/>
              </a:solidFill>
              <a:prstDash val="solid"/>
              <a:miter lim="400000"/>
            </a:ln>
          </a:right>
          <a:top>
            <a:ln w="12700" cap="flat">
              <a:solidFill>
                <a:srgbClr val="A6AAA9"/>
              </a:solidFill>
              <a:prstDash val="solid"/>
              <a:miter lim="400000"/>
            </a:ln>
          </a:top>
          <a:bottom>
            <a:ln w="12700" cap="flat">
              <a:solidFill>
                <a:srgbClr val="A6AAA9"/>
              </a:solidFill>
              <a:prstDash val="solid"/>
              <a:miter lim="400000"/>
            </a:ln>
          </a:bottom>
          <a:insideH>
            <a:ln w="12700" cap="flat">
              <a:solidFill>
                <a:srgbClr val="A6AAA9"/>
              </a:solidFill>
              <a:prstDash val="solid"/>
              <a:miter lim="400000"/>
            </a:ln>
          </a:insideH>
          <a:insideV>
            <a:ln w="12700" cap="flat">
              <a:solidFill>
                <a:srgbClr val="A6AAA9"/>
              </a:solidFill>
              <a:prstDash val="solid"/>
              <a:miter lim="400000"/>
            </a:ln>
          </a:insideV>
        </a:tcBdr>
        <a:fill>
          <a:solidFill>
            <a:srgbClr val="C24785"/>
          </a:solidFill>
        </a:fill>
      </a:tcStyle>
    </a:firstRow>
  </a:tblStyle>
  <a:tblStyle styleId="{33BA23B1-9221-436E-865A-0063620EA4FD}" styleName="">
    <a:tblBg/>
    <a:wholeTbl>
      <a:tcTxStyle b="off" i="off">
        <a:font>
          <a:latin typeface="Helvetica Neue"/>
          <a:ea typeface="Helvetica Neue"/>
          <a:cs typeface="Helvetica Neue"/>
        </a:font>
        <a:srgbClr val="000000"/>
      </a:tcTxStyle>
      <a:tcStyle>
        <a:tcBdr>
          <a:left>
            <a:ln w="12700" cap="flat">
              <a:solidFill>
                <a:srgbClr val="FFFFFF"/>
              </a:solidFill>
              <a:prstDash val="solid"/>
              <a:miter lim="400000"/>
            </a:ln>
          </a:left>
          <a:right>
            <a:ln w="12700" cap="flat">
              <a:solidFill>
                <a:srgbClr val="FFFFFF"/>
              </a:solidFill>
              <a:prstDash val="solid"/>
              <a:miter lim="400000"/>
            </a:ln>
          </a:right>
          <a:top>
            <a:ln w="12700" cap="flat">
              <a:solidFill>
                <a:srgbClr val="FFFFFF"/>
              </a:solidFill>
              <a:prstDash val="solid"/>
              <a:miter lim="400000"/>
            </a:ln>
          </a:top>
          <a:bottom>
            <a:ln w="12700" cap="flat">
              <a:solidFill>
                <a:srgbClr val="FFFFFF"/>
              </a:solidFill>
              <a:prstDash val="solid"/>
              <a:miter lim="400000"/>
            </a:ln>
          </a:bottom>
          <a:insideH>
            <a:ln w="12700" cap="flat">
              <a:solidFill>
                <a:srgbClr val="FFFFFF"/>
              </a:solidFill>
              <a:prstDash val="solid"/>
              <a:miter lim="400000"/>
            </a:ln>
          </a:insideH>
          <a:insideV>
            <a:ln w="12700" cap="flat">
              <a:solidFill>
                <a:srgbClr val="FFFFFF"/>
              </a:solidFill>
              <a:prstDash val="solid"/>
              <a:miter lim="400000"/>
            </a:ln>
          </a:insideV>
        </a:tcBdr>
        <a:fill>
          <a:solidFill>
            <a:srgbClr val="B5B5C1"/>
          </a:solidFill>
        </a:fill>
      </a:tcStyle>
    </a:wholeTbl>
    <a:band2H>
      <a:tcTxStyle/>
      <a:tcStyle>
        <a:tcBdr/>
        <a:fill>
          <a:solidFill>
            <a:srgbClr val="9A9AA5"/>
          </a:solidFill>
        </a:fill>
      </a:tcStyle>
    </a:band2H>
    <a:firstCol>
      <a:tcTxStyle b="on" i="off">
        <a:font>
          <a:latin typeface="Helvetica Neue"/>
          <a:ea typeface="Helvetica Neue"/>
          <a:cs typeface="Helvetica Neue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miter lim="400000"/>
            </a:ln>
          </a:left>
          <a:right>
            <a:ln w="12700" cap="flat">
              <a:solidFill>
                <a:srgbClr val="FFFFFF"/>
              </a:solidFill>
              <a:prstDash val="solid"/>
              <a:miter lim="400000"/>
            </a:ln>
          </a:right>
          <a:top>
            <a:ln w="12700" cap="flat">
              <a:solidFill>
                <a:srgbClr val="FFFFFF"/>
              </a:solidFill>
              <a:prstDash val="solid"/>
              <a:miter lim="400000"/>
            </a:ln>
          </a:top>
          <a:bottom>
            <a:ln w="12700" cap="flat">
              <a:solidFill>
                <a:srgbClr val="FFFFFF"/>
              </a:solidFill>
              <a:prstDash val="solid"/>
              <a:miter lim="400000"/>
            </a:ln>
          </a:bottom>
          <a:insideH>
            <a:ln w="12700" cap="flat">
              <a:solidFill>
                <a:srgbClr val="FFFFFF"/>
              </a:solidFill>
              <a:prstDash val="solid"/>
              <a:miter lim="400000"/>
            </a:ln>
          </a:insideH>
          <a:insideV>
            <a:ln w="12700" cap="flat">
              <a:solidFill>
                <a:srgbClr val="FFFFFF"/>
              </a:solidFill>
              <a:prstDash val="solid"/>
              <a:miter lim="400000"/>
            </a:ln>
          </a:insideV>
        </a:tcBdr>
        <a:fill>
          <a:solidFill>
            <a:srgbClr val="53585F"/>
          </a:solidFill>
        </a:fill>
      </a:tcStyle>
    </a:firstCol>
    <a:lastRow>
      <a:tcTxStyle b="on" i="off">
        <a:font>
          <a:latin typeface="Helvetica Neue"/>
          <a:ea typeface="Helvetica Neue"/>
          <a:cs typeface="Helvetica Neue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miter lim="400000"/>
            </a:ln>
          </a:left>
          <a:right>
            <a:ln w="12700" cap="flat">
              <a:solidFill>
                <a:srgbClr val="FFFFFF"/>
              </a:solidFill>
              <a:prstDash val="solid"/>
              <a:miter lim="400000"/>
            </a:ln>
          </a:right>
          <a:top>
            <a:ln w="12700" cap="flat">
              <a:solidFill>
                <a:srgbClr val="FFFFFF"/>
              </a:solidFill>
              <a:prstDash val="solid"/>
              <a:miter lim="400000"/>
            </a:ln>
          </a:top>
          <a:bottom>
            <a:ln w="12700" cap="flat">
              <a:solidFill>
                <a:srgbClr val="FFFFFF"/>
              </a:solidFill>
              <a:prstDash val="solid"/>
              <a:miter lim="400000"/>
            </a:ln>
          </a:bottom>
          <a:insideH>
            <a:ln w="12700" cap="flat">
              <a:solidFill>
                <a:srgbClr val="FFFFFF"/>
              </a:solidFill>
              <a:prstDash val="solid"/>
              <a:miter lim="400000"/>
            </a:ln>
          </a:insideH>
          <a:insideV>
            <a:ln w="12700" cap="flat">
              <a:solidFill>
                <a:srgbClr val="FFFFFF"/>
              </a:solidFill>
              <a:prstDash val="solid"/>
              <a:miter lim="400000"/>
            </a:ln>
          </a:insideV>
        </a:tcBdr>
        <a:fill>
          <a:solidFill>
            <a:srgbClr val="798089"/>
          </a:solidFill>
        </a:fill>
      </a:tcStyle>
    </a:lastRow>
    <a:firstRow>
      <a:tcTxStyle b="on" i="off">
        <a:font>
          <a:latin typeface="Helvetica Neue"/>
          <a:ea typeface="Helvetica Neue"/>
          <a:cs typeface="Helvetica Neue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miter lim="400000"/>
            </a:ln>
          </a:left>
          <a:right>
            <a:ln w="12700" cap="flat">
              <a:solidFill>
                <a:srgbClr val="FFFFFF"/>
              </a:solidFill>
              <a:prstDash val="solid"/>
              <a:miter lim="400000"/>
            </a:ln>
          </a:right>
          <a:top>
            <a:ln w="12700" cap="flat">
              <a:solidFill>
                <a:srgbClr val="FFFFFF"/>
              </a:solidFill>
              <a:prstDash val="solid"/>
              <a:miter lim="400000"/>
            </a:ln>
          </a:top>
          <a:bottom>
            <a:ln w="12700" cap="flat">
              <a:solidFill>
                <a:srgbClr val="FFFFFF"/>
              </a:solidFill>
              <a:prstDash val="solid"/>
              <a:miter lim="400000"/>
            </a:ln>
          </a:bottom>
          <a:insideH>
            <a:ln w="12700" cap="flat">
              <a:solidFill>
                <a:srgbClr val="FFFFFF"/>
              </a:solidFill>
              <a:prstDash val="solid"/>
              <a:miter lim="400000"/>
            </a:ln>
          </a:insideH>
          <a:insideV>
            <a:ln w="12700" cap="flat">
              <a:solidFill>
                <a:srgbClr val="FFFFFF"/>
              </a:solidFill>
              <a:prstDash val="solid"/>
              <a:miter lim="400000"/>
            </a:ln>
          </a:insideV>
        </a:tcBdr>
        <a:fill>
          <a:solidFill>
            <a:srgbClr val="798089"/>
          </a:solidFill>
        </a:fill>
      </a:tcStyle>
    </a:firstRow>
  </a:tblStyle>
  <a:tblStyle styleId="{2708684C-4D16-4618-839F-0558EEFCDFE6}" styleName="">
    <a:tblBg/>
    <a:wholeTbl>
      <a:tcTxStyle b="off" i="off">
        <a:font>
          <a:latin typeface="Helvetica Neue"/>
          <a:ea typeface="Helvetica Neue"/>
          <a:cs typeface="Helvetica Neue"/>
        </a:font>
        <a:srgbClr val="000000"/>
      </a:tcTxStyle>
      <a:tcStyle>
        <a:tcBdr>
          <a:left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left>
          <a:right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right>
          <a:top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top>
          <a:bottom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bottom>
          <a:insideH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H>
          <a:insideV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V>
        </a:tcBdr>
        <a:fill>
          <a:noFill/>
        </a:fill>
      </a:tcStyle>
    </a:wholeTbl>
    <a:band2H>
      <a:tcTxStyle/>
      <a:tcStyle>
        <a:tcBdr/>
        <a:fill>
          <a:solidFill>
            <a:srgbClr val="EDEEEE"/>
          </a:solidFill>
        </a:fill>
      </a:tcStyle>
    </a:band2H>
    <a:firstCol>
      <a:tcTxStyle b="on" i="off">
        <a:font>
          <a:latin typeface="Helvetica Neue"/>
          <a:ea typeface="Helvetica Neue"/>
          <a:cs typeface="Helvetica Neue"/>
        </a:font>
        <a:srgbClr val="000000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solidFill>
                <a:srgbClr val="000000"/>
              </a:solidFill>
              <a:prstDash val="solid"/>
              <a:miter lim="400000"/>
            </a:ln>
          </a:right>
          <a:top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top>
          <a:bottom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bottom>
          <a:insideH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H>
          <a:insideV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V>
        </a:tcBdr>
        <a:fill>
          <a:noFill/>
        </a:fill>
      </a:tcStyle>
    </a:firstCol>
    <a:lastRow>
      <a:tcTxStyle b="on" i="off">
        <a:font>
          <a:latin typeface="Helvetica Neue"/>
          <a:ea typeface="Helvetica Neue"/>
          <a:cs typeface="Helvetica Neue"/>
        </a:font>
        <a:srgbClr val="000000"/>
      </a:tcTxStyle>
      <a:tcStyle>
        <a:tcBdr>
          <a:left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left>
          <a:right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right>
          <a:top>
            <a:ln w="12700" cap="flat">
              <a:solidFill>
                <a:srgbClr val="000000"/>
              </a:solidFill>
              <a:prstDash val="solid"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H>
          <a:insideV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V>
        </a:tcBdr>
        <a:fill>
          <a:noFill/>
        </a:fill>
      </a:tcStyle>
    </a:lastRow>
    <a:firstRow>
      <a:tcTxStyle b="on" i="off">
        <a:font>
          <a:latin typeface="Helvetica Neue"/>
          <a:ea typeface="Helvetica Neue"/>
          <a:cs typeface="Helvetica Neue"/>
        </a:font>
        <a:srgbClr val="000000"/>
      </a:tcTxStyle>
      <a:tcStyle>
        <a:tcBdr>
          <a:left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left>
          <a:right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right>
          <a:top>
            <a:ln w="12700" cap="flat">
              <a:noFill/>
              <a:miter lim="400000"/>
            </a:ln>
          </a:top>
          <a:bottom>
            <a:ln w="12700" cap="flat">
              <a:solidFill>
                <a:srgbClr val="000000"/>
              </a:solidFill>
              <a:prstDash val="solid"/>
              <a:miter lim="400000"/>
            </a:ln>
          </a:bottom>
          <a:insideH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H>
          <a:insideV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V>
        </a:tcBdr>
        <a:fill>
          <a:noFill/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010" autoAdjust="0"/>
    <p:restoredTop sz="94643"/>
  </p:normalViewPr>
  <p:slideViewPr>
    <p:cSldViewPr snapToGrid="0" snapToObjects="1">
      <p:cViewPr varScale="1">
        <p:scale>
          <a:sx n="42" d="100"/>
          <a:sy n="42" d="100"/>
        </p:scale>
        <p:origin x="658" y="6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notesMaster" Target="notesMasters/notesMaster1.xml"/><Relationship Id="rId10" Type="http://schemas.openxmlformats.org/officeDocument/2006/relationships/slide" Target="slides/slide9.xml"/><Relationship Id="rId19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2" name="Shape 612"/>
          <p:cNvSpPr>
            <a:spLocks noGrp="1" noRot="1" noChangeAspect="1"/>
          </p:cNvSpPr>
          <p:nvPr>
            <p:ph type="sldImg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613" name="Shape 613"/>
          <p:cNvSpPr>
            <a:spLocks noGrp="1"/>
          </p:cNvSpPr>
          <p:nvPr>
            <p:ph type="body" sz="quarter" idx="1"/>
          </p:nvPr>
        </p:nvSpPr>
        <p:spPr>
          <a:xfrm>
            <a:off x="914400" y="4343400"/>
            <a:ext cx="5029200" cy="411480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1pPr>
    <a:lvl2pPr indent="228600"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2pPr>
    <a:lvl3pPr indent="457200"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3pPr>
    <a:lvl4pPr indent="685800"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4pPr>
    <a:lvl5pPr indent="914400"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5pPr>
    <a:lvl6pPr indent="1143000"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6pPr>
    <a:lvl7pPr indent="1371600"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7pPr>
    <a:lvl8pPr indent="1600200"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8pPr>
    <a:lvl9pPr indent="1828800"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image" Target="../media/image8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10.pn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3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3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3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3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3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3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>
  <p:cSld name="Voorblad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echthoek"/>
          <p:cNvSpPr/>
          <p:nvPr/>
        </p:nvSpPr>
        <p:spPr>
          <a:xfrm>
            <a:off x="0" y="0"/>
            <a:ext cx="24384000" cy="13716000"/>
          </a:xfrm>
          <a:prstGeom prst="rect">
            <a:avLst/>
          </a:pr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pic>
        <p:nvPicPr>
          <p:cNvPr id="16" name="NIKHEF_PATROON1.png" descr="NIKHEF_PATROON1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610468" y="263400"/>
            <a:ext cx="18997150" cy="13189200"/>
          </a:xfrm>
          <a:prstGeom prst="rect">
            <a:avLst/>
          </a:prstGeom>
          <a:ln w="12700">
            <a:miter lim="400000"/>
          </a:ln>
        </p:spPr>
      </p:pic>
      <p:sp>
        <p:nvSpPr>
          <p:cNvPr id="17" name="Vorm"/>
          <p:cNvSpPr/>
          <p:nvPr/>
        </p:nvSpPr>
        <p:spPr>
          <a:xfrm>
            <a:off x="19365813" y="2844"/>
            <a:ext cx="5111850" cy="13710312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21600" y="0"/>
                </a:moveTo>
                <a:lnTo>
                  <a:pt x="0" y="0"/>
                </a:lnTo>
                <a:lnTo>
                  <a:pt x="21113" y="21600"/>
                </a:lnTo>
                <a:lnTo>
                  <a:pt x="21600" y="21600"/>
                </a:lnTo>
                <a:lnTo>
                  <a:pt x="21600" y="0"/>
                </a:lnTo>
                <a:close/>
              </a:path>
            </a:pathLst>
          </a:custGeom>
          <a:solidFill>
            <a:srgbClr val="E3D88B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18" name="Driehoek"/>
          <p:cNvSpPr/>
          <p:nvPr/>
        </p:nvSpPr>
        <p:spPr>
          <a:xfrm>
            <a:off x="-2183" y="2844"/>
            <a:ext cx="19367997" cy="7050661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dirty="0"/>
          </a:p>
        </p:txBody>
      </p:sp>
      <p:sp>
        <p:nvSpPr>
          <p:cNvPr id="19" name="Titeltekst"/>
          <p:cNvSpPr txBox="1">
            <a:spLocks noGrp="1"/>
          </p:cNvSpPr>
          <p:nvPr>
            <p:ph type="title"/>
          </p:nvPr>
        </p:nvSpPr>
        <p:spPr>
          <a:xfrm>
            <a:off x="635000" y="8365090"/>
            <a:ext cx="13963650" cy="4714852"/>
          </a:xfrm>
          <a:prstGeom prst="rect">
            <a:avLst/>
          </a:prstGeom>
        </p:spPr>
        <p:txBody>
          <a:bodyPr anchor="b"/>
          <a:lstStyle>
            <a:lvl1pPr>
              <a:defRPr sz="9000" cap="all"/>
            </a:lvl1pPr>
          </a:lstStyle>
          <a:p>
            <a:r>
              <a:rPr lang="en-US"/>
              <a:t>Click to edit Master title style</a:t>
            </a:r>
            <a:endParaRPr/>
          </a:p>
        </p:txBody>
      </p:sp>
      <p:sp>
        <p:nvSpPr>
          <p:cNvPr id="20" name="Tekst"/>
          <p:cNvSpPr txBox="1">
            <a:spLocks noGrp="1"/>
          </p:cNvSpPr>
          <p:nvPr>
            <p:ph type="body" sz="quarter" idx="13"/>
          </p:nvPr>
        </p:nvSpPr>
        <p:spPr>
          <a:xfrm>
            <a:off x="15383933" y="7245151"/>
            <a:ext cx="6514970" cy="5820525"/>
          </a:xfrm>
          <a:prstGeom prst="rect">
            <a:avLst/>
          </a:prstGeom>
        </p:spPr>
        <p:txBody>
          <a:bodyPr anchor="b"/>
          <a:lstStyle>
            <a:lvl1pPr>
              <a:defRPr>
                <a:solidFill>
                  <a:srgbClr val="702677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1" name="subtitel"/>
          <p:cNvSpPr txBox="1">
            <a:spLocks noGrp="1"/>
          </p:cNvSpPr>
          <p:nvPr>
            <p:ph type="body" sz="quarter" idx="14"/>
          </p:nvPr>
        </p:nvSpPr>
        <p:spPr>
          <a:xfrm>
            <a:off x="635000" y="7241955"/>
            <a:ext cx="13963649" cy="934684"/>
          </a:xfrm>
          <a:prstGeom prst="rect">
            <a:avLst/>
          </a:prstGeom>
        </p:spPr>
        <p:txBody>
          <a:bodyPr/>
          <a:lstStyle>
            <a:lvl1pPr>
              <a:defRPr cap="all">
                <a:solidFill>
                  <a:srgbClr val="702677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pic>
        <p:nvPicPr>
          <p:cNvPr id="22" name="NIKHEF_LOGO_groot.png" descr="NIKHEF_LOGO_groot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35000" y="635000"/>
            <a:ext cx="5080000" cy="1995597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Voorblad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NIKHEF_PATROON2.png" descr="NIKHEF_PATROON2.png">
            <a:extLst>
              <a:ext uri="{FF2B5EF4-FFF2-40B4-BE49-F238E27FC236}">
                <a16:creationId xmlns:a16="http://schemas.microsoft.com/office/drawing/2014/main" id="{559CFCE5-1058-6440-AE8C-50ACE9412138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10522478" y="451111"/>
            <a:ext cx="25224451" cy="14239353"/>
          </a:xfrm>
          <a:prstGeom prst="rect">
            <a:avLst/>
          </a:prstGeom>
          <a:ln w="12700">
            <a:miter lim="400000"/>
          </a:ln>
        </p:spPr>
      </p:pic>
      <p:sp>
        <p:nvSpPr>
          <p:cNvPr id="11" name="Vorm">
            <a:extLst>
              <a:ext uri="{FF2B5EF4-FFF2-40B4-BE49-F238E27FC236}">
                <a16:creationId xmlns:a16="http://schemas.microsoft.com/office/drawing/2014/main" id="{BAC67337-8AC0-C14F-A460-33C8E6FC0296}"/>
              </a:ext>
            </a:extLst>
          </p:cNvPr>
          <p:cNvSpPr/>
          <p:nvPr userDrawn="1"/>
        </p:nvSpPr>
        <p:spPr>
          <a:xfrm>
            <a:off x="19365813" y="2844"/>
            <a:ext cx="5111850" cy="13710312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21600" y="0"/>
                </a:moveTo>
                <a:lnTo>
                  <a:pt x="0" y="0"/>
                </a:lnTo>
                <a:lnTo>
                  <a:pt x="21113" y="21600"/>
                </a:lnTo>
                <a:lnTo>
                  <a:pt x="21600" y="21600"/>
                </a:lnTo>
                <a:lnTo>
                  <a:pt x="21600" y="0"/>
                </a:lnTo>
                <a:close/>
              </a:path>
            </a:pathLst>
          </a:cu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12" name="Driehoek">
            <a:extLst>
              <a:ext uri="{FF2B5EF4-FFF2-40B4-BE49-F238E27FC236}">
                <a16:creationId xmlns:a16="http://schemas.microsoft.com/office/drawing/2014/main" id="{D94CC9BE-E0E2-DD44-99EA-8079FEA30B0A}"/>
              </a:ext>
            </a:extLst>
          </p:cNvPr>
          <p:cNvSpPr/>
          <p:nvPr userDrawn="1"/>
        </p:nvSpPr>
        <p:spPr>
          <a:xfrm>
            <a:off x="-2183" y="2844"/>
            <a:ext cx="19367997" cy="7050661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19" name="Titeltekst"/>
          <p:cNvSpPr txBox="1">
            <a:spLocks noGrp="1"/>
          </p:cNvSpPr>
          <p:nvPr>
            <p:ph type="title"/>
          </p:nvPr>
        </p:nvSpPr>
        <p:spPr>
          <a:xfrm>
            <a:off x="635000" y="8365090"/>
            <a:ext cx="13963650" cy="4714852"/>
          </a:xfrm>
          <a:prstGeom prst="rect">
            <a:avLst/>
          </a:prstGeom>
        </p:spPr>
        <p:txBody>
          <a:bodyPr anchor="b"/>
          <a:lstStyle>
            <a:lvl1pPr>
              <a:defRPr sz="9000" cap="all">
                <a:solidFill>
                  <a:schemeClr val="tx1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dirty="0"/>
          </a:p>
        </p:txBody>
      </p:sp>
      <p:sp>
        <p:nvSpPr>
          <p:cNvPr id="20" name="Tekst"/>
          <p:cNvSpPr txBox="1">
            <a:spLocks noGrp="1"/>
          </p:cNvSpPr>
          <p:nvPr>
            <p:ph type="body" sz="quarter" idx="13"/>
          </p:nvPr>
        </p:nvSpPr>
        <p:spPr>
          <a:xfrm>
            <a:off x="15383933" y="7245151"/>
            <a:ext cx="6514970" cy="5820525"/>
          </a:xfrm>
          <a:prstGeom prst="rect">
            <a:avLst/>
          </a:prstGeom>
        </p:spPr>
        <p:txBody>
          <a:bodyPr anchor="b"/>
          <a:lstStyle>
            <a:lvl1pPr>
              <a:defRPr>
                <a:solidFill>
                  <a:schemeClr val="accent3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1" name="subtitel"/>
          <p:cNvSpPr txBox="1">
            <a:spLocks noGrp="1"/>
          </p:cNvSpPr>
          <p:nvPr>
            <p:ph type="body" sz="quarter" idx="14"/>
          </p:nvPr>
        </p:nvSpPr>
        <p:spPr>
          <a:xfrm>
            <a:off x="635000" y="7241955"/>
            <a:ext cx="13963649" cy="934684"/>
          </a:xfrm>
          <a:prstGeom prst="rect">
            <a:avLst/>
          </a:prstGeom>
        </p:spPr>
        <p:txBody>
          <a:bodyPr/>
          <a:lstStyle>
            <a:lvl1pPr>
              <a:defRPr cap="all">
                <a:solidFill>
                  <a:schemeClr val="accent3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pic>
        <p:nvPicPr>
          <p:cNvPr id="22" name="NIKHEF_LOGO_groot.png" descr="NIKHEF_LOGO_groot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35000" y="635000"/>
            <a:ext cx="5080000" cy="1995597"/>
          </a:xfrm>
          <a:prstGeom prst="rect">
            <a:avLst/>
          </a:prstGeom>
          <a:ln w="12700">
            <a:miter lim="400000"/>
          </a:ln>
        </p:spPr>
      </p:pic>
    </p:spTree>
    <p:extLst>
      <p:ext uri="{BB962C8B-B14F-4D97-AF65-F5344CB8AC3E}">
        <p14:creationId xmlns:p14="http://schemas.microsoft.com/office/powerpoint/2010/main" val="5064753"/>
      </p:ext>
    </p:extLst>
  </p:cSld>
  <p:clrMapOvr>
    <a:masterClrMapping/>
  </p:clrMapOvr>
  <p:transition spd="med"/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Voorblad3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Driehoek">
            <a:extLst>
              <a:ext uri="{FF2B5EF4-FFF2-40B4-BE49-F238E27FC236}">
                <a16:creationId xmlns:a16="http://schemas.microsoft.com/office/drawing/2014/main" id="{D94CC9BE-E0E2-DD44-99EA-8079FEA30B0A}"/>
              </a:ext>
            </a:extLst>
          </p:cNvPr>
          <p:cNvSpPr/>
          <p:nvPr userDrawn="1"/>
        </p:nvSpPr>
        <p:spPr>
          <a:xfrm>
            <a:off x="-2183" y="2844"/>
            <a:ext cx="19367997" cy="7050661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19" name="Titeltekst"/>
          <p:cNvSpPr txBox="1">
            <a:spLocks noGrp="1"/>
          </p:cNvSpPr>
          <p:nvPr>
            <p:ph type="title"/>
          </p:nvPr>
        </p:nvSpPr>
        <p:spPr>
          <a:xfrm>
            <a:off x="635000" y="8365090"/>
            <a:ext cx="13963650" cy="4714852"/>
          </a:xfrm>
          <a:prstGeom prst="rect">
            <a:avLst/>
          </a:prstGeom>
        </p:spPr>
        <p:txBody>
          <a:bodyPr anchor="b"/>
          <a:lstStyle>
            <a:lvl1pPr>
              <a:defRPr sz="9000" cap="all">
                <a:solidFill>
                  <a:schemeClr val="tx2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dirty="0"/>
          </a:p>
        </p:txBody>
      </p:sp>
      <p:sp>
        <p:nvSpPr>
          <p:cNvPr id="21" name="subtitel"/>
          <p:cNvSpPr txBox="1">
            <a:spLocks noGrp="1"/>
          </p:cNvSpPr>
          <p:nvPr>
            <p:ph type="body" sz="quarter" idx="14"/>
          </p:nvPr>
        </p:nvSpPr>
        <p:spPr>
          <a:xfrm>
            <a:off x="635000" y="7241955"/>
            <a:ext cx="13963649" cy="934684"/>
          </a:xfrm>
          <a:prstGeom prst="rect">
            <a:avLst/>
          </a:prstGeom>
        </p:spPr>
        <p:txBody>
          <a:bodyPr/>
          <a:lstStyle>
            <a:lvl1pPr>
              <a:defRPr cap="all">
                <a:solidFill>
                  <a:schemeClr val="tx1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pic>
        <p:nvPicPr>
          <p:cNvPr id="22" name="NIKHEF_LOGO_groot.png" descr="NIKHEF_LOGO_groot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35000" y="635000"/>
            <a:ext cx="5080000" cy="1995597"/>
          </a:xfrm>
          <a:prstGeom prst="rect">
            <a:avLst/>
          </a:prstGeom>
          <a:ln w="12700">
            <a:miter lim="400000"/>
          </a:ln>
        </p:spPr>
      </p:pic>
      <p:sp>
        <p:nvSpPr>
          <p:cNvPr id="3" name="Tijdelijke aanduiding voor afbeelding 2">
            <a:extLst>
              <a:ext uri="{FF2B5EF4-FFF2-40B4-BE49-F238E27FC236}">
                <a16:creationId xmlns:a16="http://schemas.microsoft.com/office/drawing/2014/main" id="{6FF3F697-74A7-814C-A92A-9DAF02A44E92}"/>
              </a:ext>
            </a:extLst>
          </p:cNvPr>
          <p:cNvSpPr>
            <a:spLocks noGrp="1"/>
          </p:cNvSpPr>
          <p:nvPr>
            <p:ph type="pic" sz="quarter" idx="15"/>
          </p:nvPr>
        </p:nvSpPr>
        <p:spPr>
          <a:xfrm>
            <a:off x="11920538" y="0"/>
            <a:ext cx="12463462" cy="13732328"/>
          </a:xfrm>
          <a:custGeom>
            <a:avLst/>
            <a:gdLst>
              <a:gd name="connsiteX0" fmla="*/ 0 w 12463462"/>
              <a:gd name="connsiteY0" fmla="*/ 0 h 13716000"/>
              <a:gd name="connsiteX1" fmla="*/ 12463462 w 12463462"/>
              <a:gd name="connsiteY1" fmla="*/ 0 h 13716000"/>
              <a:gd name="connsiteX2" fmla="*/ 12463462 w 12463462"/>
              <a:gd name="connsiteY2" fmla="*/ 13716000 h 13716000"/>
              <a:gd name="connsiteX3" fmla="*/ 0 w 12463462"/>
              <a:gd name="connsiteY3" fmla="*/ 13716000 h 13716000"/>
              <a:gd name="connsiteX4" fmla="*/ 0 w 12463462"/>
              <a:gd name="connsiteY4" fmla="*/ 0 h 13716000"/>
              <a:gd name="connsiteX0" fmla="*/ 0 w 12463462"/>
              <a:gd name="connsiteY0" fmla="*/ 0 h 13732328"/>
              <a:gd name="connsiteX1" fmla="*/ 12463462 w 12463462"/>
              <a:gd name="connsiteY1" fmla="*/ 0 h 13732328"/>
              <a:gd name="connsiteX2" fmla="*/ 12463462 w 12463462"/>
              <a:gd name="connsiteY2" fmla="*/ 13716000 h 13732328"/>
              <a:gd name="connsiteX3" fmla="*/ 4980215 w 12463462"/>
              <a:gd name="connsiteY3" fmla="*/ 13732328 h 13732328"/>
              <a:gd name="connsiteX4" fmla="*/ 0 w 12463462"/>
              <a:gd name="connsiteY4" fmla="*/ 0 h 1373232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12463462" h="13732328">
                <a:moveTo>
                  <a:pt x="0" y="0"/>
                </a:moveTo>
                <a:lnTo>
                  <a:pt x="12463462" y="0"/>
                </a:lnTo>
                <a:lnTo>
                  <a:pt x="12463462" y="13716000"/>
                </a:lnTo>
                <a:lnTo>
                  <a:pt x="4980215" y="13732328"/>
                </a:lnTo>
                <a:lnTo>
                  <a:pt x="0" y="0"/>
                </a:lnTo>
                <a:close/>
              </a:path>
            </a:pathLst>
          </a:cu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/>
          <a:lstStyle/>
          <a:p>
            <a:r>
              <a:rPr lang="en-US"/>
              <a:t>Click icon to add picture</a:t>
            </a:r>
            <a:endParaRPr lang="nl-NL"/>
          </a:p>
        </p:txBody>
      </p:sp>
    </p:spTree>
    <p:extLst>
      <p:ext uri="{BB962C8B-B14F-4D97-AF65-F5344CB8AC3E}">
        <p14:creationId xmlns:p14="http://schemas.microsoft.com/office/powerpoint/2010/main" val="796611460"/>
      </p:ext>
    </p:extLst>
  </p:cSld>
  <p:clrMapOvr>
    <a:masterClrMapping/>
  </p:clrMapOvr>
  <p:transition spd="med"/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Voorblad4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NIKHEF_PATROON3.png" descr="NIKHEF_PATROON3.png">
            <a:extLst>
              <a:ext uri="{FF2B5EF4-FFF2-40B4-BE49-F238E27FC236}">
                <a16:creationId xmlns:a16="http://schemas.microsoft.com/office/drawing/2014/main" id="{117B1C4A-E71D-C149-A599-6C54348A35B5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9429930" y="-8301785"/>
            <a:ext cx="15092134" cy="23439080"/>
          </a:xfrm>
          <a:prstGeom prst="rect">
            <a:avLst/>
          </a:prstGeom>
          <a:ln w="12700">
            <a:miter lim="400000"/>
          </a:ln>
        </p:spPr>
      </p:pic>
      <p:sp>
        <p:nvSpPr>
          <p:cNvPr id="7" name="Vorm">
            <a:extLst>
              <a:ext uri="{FF2B5EF4-FFF2-40B4-BE49-F238E27FC236}">
                <a16:creationId xmlns:a16="http://schemas.microsoft.com/office/drawing/2014/main" id="{96100131-228D-D34D-9A53-6D440D784316}"/>
              </a:ext>
            </a:extLst>
          </p:cNvPr>
          <p:cNvSpPr/>
          <p:nvPr userDrawn="1"/>
        </p:nvSpPr>
        <p:spPr>
          <a:xfrm rot="10800000">
            <a:off x="-107047" y="2844"/>
            <a:ext cx="17066309" cy="13710312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21600" y="0"/>
                </a:moveTo>
                <a:lnTo>
                  <a:pt x="0" y="0"/>
                </a:lnTo>
                <a:lnTo>
                  <a:pt x="6324" y="21600"/>
                </a:lnTo>
                <a:lnTo>
                  <a:pt x="21600" y="21600"/>
                </a:lnTo>
                <a:lnTo>
                  <a:pt x="21600" y="0"/>
                </a:lnTo>
                <a:close/>
              </a:path>
            </a:pathLst>
          </a:cu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8" name="Tekst">
            <a:extLst>
              <a:ext uri="{FF2B5EF4-FFF2-40B4-BE49-F238E27FC236}">
                <a16:creationId xmlns:a16="http://schemas.microsoft.com/office/drawing/2014/main" id="{BDDDFCA9-F825-5B4E-AE28-D51CB58FFAB5}"/>
              </a:ext>
            </a:extLst>
          </p:cNvPr>
          <p:cNvSpPr txBox="1">
            <a:spLocks noGrp="1"/>
          </p:cNvSpPr>
          <p:nvPr>
            <p:ph type="body" sz="quarter" idx="13"/>
          </p:nvPr>
        </p:nvSpPr>
        <p:spPr>
          <a:xfrm>
            <a:off x="17528911" y="7245151"/>
            <a:ext cx="6217908" cy="5820525"/>
          </a:xfrm>
          <a:prstGeom prst="rect">
            <a:avLst/>
          </a:prstGeom>
        </p:spPr>
        <p:txBody>
          <a:bodyPr anchor="b"/>
          <a:lstStyle>
            <a:lvl1pPr>
              <a:defRPr>
                <a:solidFill>
                  <a:srgbClr val="702677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9" name="Titeltekst"/>
          <p:cNvSpPr txBox="1">
            <a:spLocks noGrp="1"/>
          </p:cNvSpPr>
          <p:nvPr>
            <p:ph type="title"/>
          </p:nvPr>
        </p:nvSpPr>
        <p:spPr>
          <a:xfrm>
            <a:off x="635000" y="8365090"/>
            <a:ext cx="13963650" cy="4714852"/>
          </a:xfrm>
          <a:prstGeom prst="rect">
            <a:avLst/>
          </a:prstGeom>
        </p:spPr>
        <p:txBody>
          <a:bodyPr anchor="b"/>
          <a:lstStyle>
            <a:lvl1pPr>
              <a:defRPr sz="9000" cap="all">
                <a:solidFill>
                  <a:srgbClr val="FFFFFF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dirty="0"/>
          </a:p>
        </p:txBody>
      </p:sp>
      <p:sp>
        <p:nvSpPr>
          <p:cNvPr id="21" name="subtitel"/>
          <p:cNvSpPr txBox="1">
            <a:spLocks noGrp="1"/>
          </p:cNvSpPr>
          <p:nvPr>
            <p:ph type="body" sz="quarter" idx="14"/>
          </p:nvPr>
        </p:nvSpPr>
        <p:spPr>
          <a:xfrm>
            <a:off x="635000" y="7241955"/>
            <a:ext cx="13963649" cy="934684"/>
          </a:xfrm>
          <a:prstGeom prst="rect">
            <a:avLst/>
          </a:prstGeom>
        </p:spPr>
        <p:txBody>
          <a:bodyPr/>
          <a:lstStyle>
            <a:lvl1pPr>
              <a:defRPr cap="all">
                <a:solidFill>
                  <a:srgbClr val="FFFFFF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pic>
        <p:nvPicPr>
          <p:cNvPr id="22" name="NIKHEF_LOGO_groot.png" descr="NIKHEF_LOGO_groot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35000" y="635000"/>
            <a:ext cx="5080000" cy="1995597"/>
          </a:xfrm>
          <a:prstGeom prst="rect">
            <a:avLst/>
          </a:prstGeom>
          <a:ln w="12700">
            <a:miter lim="400000"/>
          </a:ln>
        </p:spPr>
      </p:pic>
    </p:spTree>
    <p:extLst>
      <p:ext uri="{BB962C8B-B14F-4D97-AF65-F5344CB8AC3E}">
        <p14:creationId xmlns:p14="http://schemas.microsoft.com/office/powerpoint/2010/main" val="81970073"/>
      </p:ext>
    </p:extLst>
  </p:cSld>
  <p:clrMapOvr>
    <a:masterClrMapping/>
  </p:clrMapOvr>
  <p:transition spd="med"/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Voorblad5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Rechthoek">
            <a:extLst>
              <a:ext uri="{FF2B5EF4-FFF2-40B4-BE49-F238E27FC236}">
                <a16:creationId xmlns:a16="http://schemas.microsoft.com/office/drawing/2014/main" id="{CF5EDDB9-7A86-D04C-9401-98EF4D0D7E67}"/>
              </a:ext>
            </a:extLst>
          </p:cNvPr>
          <p:cNvSpPr/>
          <p:nvPr userDrawn="1"/>
        </p:nvSpPr>
        <p:spPr>
          <a:xfrm>
            <a:off x="0" y="0"/>
            <a:ext cx="24384000" cy="13716000"/>
          </a:xfrm>
          <a:prstGeom prst="rect">
            <a:avLst/>
          </a:prstGeom>
          <a:solidFill>
            <a:srgbClr val="E3D88B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pic>
        <p:nvPicPr>
          <p:cNvPr id="14" name="NIKHEF_PATROON5.png" descr="NIKHEF_PATROON5.png">
            <a:extLst>
              <a:ext uri="{FF2B5EF4-FFF2-40B4-BE49-F238E27FC236}">
                <a16:creationId xmlns:a16="http://schemas.microsoft.com/office/drawing/2014/main" id="{10B15CBC-C311-4E4C-B35B-5B9ACCE31AE1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-43945" y="-3369403"/>
            <a:ext cx="25747976" cy="17845617"/>
          </a:xfrm>
          <a:prstGeom prst="rect">
            <a:avLst/>
          </a:prstGeom>
          <a:ln w="12700">
            <a:miter lim="400000"/>
          </a:ln>
        </p:spPr>
      </p:pic>
      <p:sp>
        <p:nvSpPr>
          <p:cNvPr id="15" name="Vorm">
            <a:extLst>
              <a:ext uri="{FF2B5EF4-FFF2-40B4-BE49-F238E27FC236}">
                <a16:creationId xmlns:a16="http://schemas.microsoft.com/office/drawing/2014/main" id="{2F26257E-A76C-5E40-B770-327856CFA5B4}"/>
              </a:ext>
            </a:extLst>
          </p:cNvPr>
          <p:cNvSpPr/>
          <p:nvPr userDrawn="1"/>
        </p:nvSpPr>
        <p:spPr>
          <a:xfrm rot="10800000">
            <a:off x="-107047" y="2844"/>
            <a:ext cx="17066309" cy="13710312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21600" y="0"/>
                </a:moveTo>
                <a:lnTo>
                  <a:pt x="0" y="0"/>
                </a:lnTo>
                <a:lnTo>
                  <a:pt x="6324" y="21600"/>
                </a:lnTo>
                <a:lnTo>
                  <a:pt x="21600" y="21600"/>
                </a:lnTo>
                <a:lnTo>
                  <a:pt x="21600" y="0"/>
                </a:lnTo>
                <a:close/>
              </a:path>
            </a:pathLst>
          </a:cu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16" name="Tekst">
            <a:extLst>
              <a:ext uri="{FF2B5EF4-FFF2-40B4-BE49-F238E27FC236}">
                <a16:creationId xmlns:a16="http://schemas.microsoft.com/office/drawing/2014/main" id="{095B19CA-2E01-7341-ABB3-F760D1C40DC7}"/>
              </a:ext>
            </a:extLst>
          </p:cNvPr>
          <p:cNvSpPr txBox="1">
            <a:spLocks noGrp="1"/>
          </p:cNvSpPr>
          <p:nvPr>
            <p:ph type="body" sz="quarter" idx="13"/>
          </p:nvPr>
        </p:nvSpPr>
        <p:spPr>
          <a:xfrm>
            <a:off x="17528911" y="7245151"/>
            <a:ext cx="6217908" cy="5820525"/>
          </a:xfrm>
          <a:prstGeom prst="rect">
            <a:avLst/>
          </a:prstGeom>
        </p:spPr>
        <p:txBody>
          <a:bodyPr anchor="b"/>
          <a:lstStyle>
            <a:lvl1pPr>
              <a:defRPr>
                <a:solidFill>
                  <a:srgbClr val="702677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9" name="Titeltekst"/>
          <p:cNvSpPr txBox="1">
            <a:spLocks noGrp="1"/>
          </p:cNvSpPr>
          <p:nvPr>
            <p:ph type="title"/>
          </p:nvPr>
        </p:nvSpPr>
        <p:spPr>
          <a:xfrm>
            <a:off x="635000" y="8365090"/>
            <a:ext cx="13963650" cy="4714852"/>
          </a:xfrm>
          <a:prstGeom prst="rect">
            <a:avLst/>
          </a:prstGeom>
        </p:spPr>
        <p:txBody>
          <a:bodyPr anchor="b"/>
          <a:lstStyle>
            <a:lvl1pPr>
              <a:defRPr sz="9000" cap="all">
                <a:solidFill>
                  <a:schemeClr val="accent4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dirty="0"/>
          </a:p>
        </p:txBody>
      </p:sp>
      <p:sp>
        <p:nvSpPr>
          <p:cNvPr id="21" name="subtitel"/>
          <p:cNvSpPr txBox="1">
            <a:spLocks noGrp="1"/>
          </p:cNvSpPr>
          <p:nvPr>
            <p:ph type="body" sz="quarter" idx="14"/>
          </p:nvPr>
        </p:nvSpPr>
        <p:spPr>
          <a:xfrm>
            <a:off x="635000" y="7241955"/>
            <a:ext cx="13963649" cy="934684"/>
          </a:xfrm>
          <a:prstGeom prst="rect">
            <a:avLst/>
          </a:prstGeom>
        </p:spPr>
        <p:txBody>
          <a:bodyPr/>
          <a:lstStyle>
            <a:lvl1pPr>
              <a:defRPr cap="all">
                <a:solidFill>
                  <a:schemeClr val="accent4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pic>
        <p:nvPicPr>
          <p:cNvPr id="18" name="NIKHEF_LOGO_groot2.png" descr="NIKHEF_LOGO_groot2.png">
            <a:extLst>
              <a:ext uri="{FF2B5EF4-FFF2-40B4-BE49-F238E27FC236}">
                <a16:creationId xmlns:a16="http://schemas.microsoft.com/office/drawing/2014/main" id="{59A200F2-14CE-0F42-A103-3A81AC649A07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634999" y="635000"/>
            <a:ext cx="5080002" cy="1995597"/>
          </a:xfrm>
          <a:prstGeom prst="rect">
            <a:avLst/>
          </a:prstGeom>
          <a:ln w="12700">
            <a:miter lim="400000"/>
          </a:ln>
        </p:spPr>
      </p:pic>
    </p:spTree>
    <p:extLst>
      <p:ext uri="{BB962C8B-B14F-4D97-AF65-F5344CB8AC3E}">
        <p14:creationId xmlns:p14="http://schemas.microsoft.com/office/powerpoint/2010/main" val="2011216468"/>
      </p:ext>
    </p:extLst>
  </p:cSld>
  <p:clrMapOvr>
    <a:masterClrMapping/>
  </p:clrMapOvr>
  <p:transition spd="med"/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Voorblad6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hthoek">
            <a:extLst>
              <a:ext uri="{FF2B5EF4-FFF2-40B4-BE49-F238E27FC236}">
                <a16:creationId xmlns:a16="http://schemas.microsoft.com/office/drawing/2014/main" id="{239C9850-7907-4B45-AD97-31A4432A1B9C}"/>
              </a:ext>
            </a:extLst>
          </p:cNvPr>
          <p:cNvSpPr/>
          <p:nvPr userDrawn="1"/>
        </p:nvSpPr>
        <p:spPr>
          <a:xfrm>
            <a:off x="0" y="0"/>
            <a:ext cx="24384000" cy="13716000"/>
          </a:xfrm>
          <a:prstGeom prst="rect">
            <a:avLst/>
          </a:prstGeom>
          <a:solidFill>
            <a:srgbClr val="E3D88B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pic>
        <p:nvPicPr>
          <p:cNvPr id="10" name="NIKHEF_PATROON6.png" descr="NIKHEF_PATROON6.png">
            <a:extLst>
              <a:ext uri="{FF2B5EF4-FFF2-40B4-BE49-F238E27FC236}">
                <a16:creationId xmlns:a16="http://schemas.microsoft.com/office/drawing/2014/main" id="{97CF3DCA-6A1B-6F45-9EA9-4D7C469FCEC0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7928371" y="-1582402"/>
            <a:ext cx="20523598" cy="17655107"/>
          </a:xfrm>
          <a:prstGeom prst="rect">
            <a:avLst/>
          </a:prstGeom>
          <a:ln w="12700">
            <a:miter lim="400000"/>
          </a:ln>
        </p:spPr>
      </p:pic>
      <p:sp>
        <p:nvSpPr>
          <p:cNvPr id="11" name="Vorm">
            <a:extLst>
              <a:ext uri="{FF2B5EF4-FFF2-40B4-BE49-F238E27FC236}">
                <a16:creationId xmlns:a16="http://schemas.microsoft.com/office/drawing/2014/main" id="{649A8509-C260-3449-8987-DC7F00F54DDA}"/>
              </a:ext>
            </a:extLst>
          </p:cNvPr>
          <p:cNvSpPr/>
          <p:nvPr userDrawn="1"/>
        </p:nvSpPr>
        <p:spPr>
          <a:xfrm rot="10800000">
            <a:off x="-107047" y="2844"/>
            <a:ext cx="17066309" cy="13710312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21600" y="0"/>
                </a:moveTo>
                <a:lnTo>
                  <a:pt x="0" y="0"/>
                </a:lnTo>
                <a:lnTo>
                  <a:pt x="6324" y="21600"/>
                </a:lnTo>
                <a:lnTo>
                  <a:pt x="21600" y="21600"/>
                </a:lnTo>
                <a:lnTo>
                  <a:pt x="21600" y="0"/>
                </a:lnTo>
                <a:close/>
              </a:path>
            </a:pathLst>
          </a:cu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12" name="Tekst">
            <a:extLst>
              <a:ext uri="{FF2B5EF4-FFF2-40B4-BE49-F238E27FC236}">
                <a16:creationId xmlns:a16="http://schemas.microsoft.com/office/drawing/2014/main" id="{1BE53F92-048C-8D4C-9E5F-D05CF7DDA73A}"/>
              </a:ext>
            </a:extLst>
          </p:cNvPr>
          <p:cNvSpPr txBox="1">
            <a:spLocks noGrp="1"/>
          </p:cNvSpPr>
          <p:nvPr>
            <p:ph type="body" sz="quarter" idx="13"/>
          </p:nvPr>
        </p:nvSpPr>
        <p:spPr>
          <a:xfrm>
            <a:off x="17528911" y="7245151"/>
            <a:ext cx="6217908" cy="5820525"/>
          </a:xfrm>
          <a:prstGeom prst="rect">
            <a:avLst/>
          </a:prstGeom>
        </p:spPr>
        <p:txBody>
          <a:bodyPr anchor="b"/>
          <a:lstStyle>
            <a:lvl1pPr>
              <a:defRPr>
                <a:solidFill>
                  <a:srgbClr val="702677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pic>
        <p:nvPicPr>
          <p:cNvPr id="17" name="NIKHEF_LOGO_groot3.png" descr="NIKHEF_LOGO_groot3.png">
            <a:extLst>
              <a:ext uri="{FF2B5EF4-FFF2-40B4-BE49-F238E27FC236}">
                <a16:creationId xmlns:a16="http://schemas.microsoft.com/office/drawing/2014/main" id="{6DF12E6D-91A2-994D-A848-DF0527EFDCA6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634999" y="635000"/>
            <a:ext cx="5080002" cy="1995597"/>
          </a:xfrm>
          <a:prstGeom prst="rect">
            <a:avLst/>
          </a:prstGeom>
          <a:ln w="12700">
            <a:miter lim="400000"/>
          </a:ln>
        </p:spPr>
      </p:pic>
      <p:sp>
        <p:nvSpPr>
          <p:cNvPr id="19" name="Titeltekst"/>
          <p:cNvSpPr txBox="1">
            <a:spLocks noGrp="1"/>
          </p:cNvSpPr>
          <p:nvPr>
            <p:ph type="title"/>
          </p:nvPr>
        </p:nvSpPr>
        <p:spPr>
          <a:xfrm>
            <a:off x="635000" y="8365090"/>
            <a:ext cx="13963650" cy="4714852"/>
          </a:xfrm>
          <a:prstGeom prst="rect">
            <a:avLst/>
          </a:prstGeom>
        </p:spPr>
        <p:txBody>
          <a:bodyPr anchor="b"/>
          <a:lstStyle>
            <a:lvl1pPr>
              <a:defRPr sz="9000" cap="all">
                <a:solidFill>
                  <a:schemeClr val="tx2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dirty="0"/>
          </a:p>
        </p:txBody>
      </p:sp>
      <p:sp>
        <p:nvSpPr>
          <p:cNvPr id="21" name="subtitel"/>
          <p:cNvSpPr txBox="1">
            <a:spLocks noGrp="1"/>
          </p:cNvSpPr>
          <p:nvPr>
            <p:ph type="body" sz="quarter" idx="14"/>
          </p:nvPr>
        </p:nvSpPr>
        <p:spPr>
          <a:xfrm>
            <a:off x="635000" y="7241955"/>
            <a:ext cx="13963649" cy="934684"/>
          </a:xfrm>
          <a:prstGeom prst="rect">
            <a:avLst/>
          </a:prstGeom>
        </p:spPr>
        <p:txBody>
          <a:bodyPr/>
          <a:lstStyle>
            <a:lvl1pPr>
              <a:defRPr cap="all">
                <a:solidFill>
                  <a:schemeClr val="tx2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548380876"/>
      </p:ext>
    </p:extLst>
  </p:cSld>
  <p:clrMapOvr>
    <a:masterClrMapping/>
  </p:clrMapOvr>
  <p:transition spd="med"/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Voorblad7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Rechthoek">
            <a:extLst>
              <a:ext uri="{FF2B5EF4-FFF2-40B4-BE49-F238E27FC236}">
                <a16:creationId xmlns:a16="http://schemas.microsoft.com/office/drawing/2014/main" id="{66B06EEB-A8A3-C74C-B2A7-DE87A2591532}"/>
              </a:ext>
            </a:extLst>
          </p:cNvPr>
          <p:cNvSpPr/>
          <p:nvPr userDrawn="1"/>
        </p:nvSpPr>
        <p:spPr>
          <a:xfrm>
            <a:off x="0" y="0"/>
            <a:ext cx="24384000" cy="13716000"/>
          </a:xfrm>
          <a:prstGeom prst="rect">
            <a:avLst/>
          </a:pr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pic>
        <p:nvPicPr>
          <p:cNvPr id="14" name="NIKHEF_LOGO_groot.png" descr="NIKHEF_LOGO_groot.png">
            <a:extLst>
              <a:ext uri="{FF2B5EF4-FFF2-40B4-BE49-F238E27FC236}">
                <a16:creationId xmlns:a16="http://schemas.microsoft.com/office/drawing/2014/main" id="{4BABC599-16C3-D848-945E-83310672BBD0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635000" y="635000"/>
            <a:ext cx="5080000" cy="1995597"/>
          </a:xfrm>
          <a:prstGeom prst="rect">
            <a:avLst/>
          </a:prstGeom>
          <a:ln w="12700">
            <a:miter lim="400000"/>
          </a:ln>
        </p:spPr>
      </p:pic>
      <p:pic>
        <p:nvPicPr>
          <p:cNvPr id="15" name="NIKHEF_PATROON4.png" descr="NIKHEF_PATROON4.png">
            <a:extLst>
              <a:ext uri="{FF2B5EF4-FFF2-40B4-BE49-F238E27FC236}">
                <a16:creationId xmlns:a16="http://schemas.microsoft.com/office/drawing/2014/main" id="{0244C0F4-74F7-2048-8F1E-AC8C7695EDE8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4510684" y="-266700"/>
            <a:ext cx="21915832" cy="14147800"/>
          </a:xfrm>
          <a:prstGeom prst="rect">
            <a:avLst/>
          </a:prstGeom>
          <a:ln w="12700">
            <a:miter lim="400000"/>
          </a:ln>
        </p:spPr>
      </p:pic>
      <p:sp>
        <p:nvSpPr>
          <p:cNvPr id="12" name="Tekst">
            <a:extLst>
              <a:ext uri="{FF2B5EF4-FFF2-40B4-BE49-F238E27FC236}">
                <a16:creationId xmlns:a16="http://schemas.microsoft.com/office/drawing/2014/main" id="{1BE53F92-048C-8D4C-9E5F-D05CF7DDA73A}"/>
              </a:ext>
            </a:extLst>
          </p:cNvPr>
          <p:cNvSpPr txBox="1">
            <a:spLocks noGrp="1"/>
          </p:cNvSpPr>
          <p:nvPr>
            <p:ph type="body" sz="quarter" idx="13"/>
          </p:nvPr>
        </p:nvSpPr>
        <p:spPr>
          <a:xfrm>
            <a:off x="17528911" y="7245151"/>
            <a:ext cx="6217908" cy="5820525"/>
          </a:xfrm>
          <a:prstGeom prst="rect">
            <a:avLst/>
          </a:prstGeom>
        </p:spPr>
        <p:txBody>
          <a:bodyPr anchor="b"/>
          <a:lstStyle>
            <a:lvl1pPr>
              <a:defRPr>
                <a:solidFill>
                  <a:srgbClr val="702677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9" name="Titeltekst"/>
          <p:cNvSpPr txBox="1">
            <a:spLocks noGrp="1"/>
          </p:cNvSpPr>
          <p:nvPr>
            <p:ph type="title"/>
          </p:nvPr>
        </p:nvSpPr>
        <p:spPr>
          <a:xfrm>
            <a:off x="635000" y="8365090"/>
            <a:ext cx="13963650" cy="4714852"/>
          </a:xfrm>
          <a:prstGeom prst="rect">
            <a:avLst/>
          </a:prstGeom>
        </p:spPr>
        <p:txBody>
          <a:bodyPr anchor="b"/>
          <a:lstStyle>
            <a:lvl1pPr>
              <a:defRPr sz="9000" cap="all">
                <a:solidFill>
                  <a:srgbClr val="FFFFFF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dirty="0"/>
          </a:p>
        </p:txBody>
      </p:sp>
      <p:sp>
        <p:nvSpPr>
          <p:cNvPr id="21" name="subtitel"/>
          <p:cNvSpPr txBox="1">
            <a:spLocks noGrp="1"/>
          </p:cNvSpPr>
          <p:nvPr>
            <p:ph type="body" sz="quarter" idx="14"/>
          </p:nvPr>
        </p:nvSpPr>
        <p:spPr>
          <a:xfrm>
            <a:off x="635000" y="7241955"/>
            <a:ext cx="13963649" cy="934684"/>
          </a:xfrm>
          <a:prstGeom prst="rect">
            <a:avLst/>
          </a:prstGeom>
        </p:spPr>
        <p:txBody>
          <a:bodyPr/>
          <a:lstStyle>
            <a:lvl1pPr>
              <a:defRPr cap="all">
                <a:solidFill>
                  <a:srgbClr val="FFFFFF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654751141"/>
      </p:ext>
    </p:extLst>
  </p:cSld>
  <p:clrMapOvr>
    <a:masterClrMapping/>
  </p:clrMapOvr>
  <p:transition spd="med"/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[A2] Beeld +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4" name="Afbeelding"/>
          <p:cNvSpPr>
            <a:spLocks noGrp="1"/>
          </p:cNvSpPr>
          <p:nvPr>
            <p:ph type="pic" sz="half" idx="13"/>
          </p:nvPr>
        </p:nvSpPr>
        <p:spPr>
          <a:xfrm>
            <a:off x="635000" y="3429000"/>
            <a:ext cx="11178051" cy="8128000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/>
              <a:t>Click icon to add picture</a:t>
            </a:r>
            <a:endParaRPr/>
          </a:p>
        </p:txBody>
      </p:sp>
      <p:sp>
        <p:nvSpPr>
          <p:cNvPr id="155" name="Hoofdtekst"/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12573000" y="3429000"/>
            <a:ext cx="11181358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157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7" name="Tijdelijke aanduiding voor voettekst 9">
            <a:extLst>
              <a:ext uri="{FF2B5EF4-FFF2-40B4-BE49-F238E27FC236}">
                <a16:creationId xmlns:a16="http://schemas.microsoft.com/office/drawing/2014/main" id="{36FE51DB-416D-704C-AB67-C8CFF8005D29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8" name="HOOFDTITEL VAN DEZE SLIDE, EVENTUEEL OVER MEERDERE REGELS.">
            <a:extLst>
              <a:ext uri="{FF2B5EF4-FFF2-40B4-BE49-F238E27FC236}">
                <a16:creationId xmlns:a16="http://schemas.microsoft.com/office/drawing/2014/main" id="{12ACE7C3-24DA-554C-BDDF-E97B05F32320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635000" y="635000"/>
            <a:ext cx="23114000" cy="1804289"/>
          </a:xfrm>
          <a:prstGeom prst="rect">
            <a:avLst/>
          </a:prstGeom>
        </p:spPr>
        <p:txBody>
          <a:bodyPr>
            <a:spAutoFit/>
          </a:bodyPr>
          <a:lstStyle>
            <a:lvl1pPr>
              <a:defRPr sz="7000" cap="all">
                <a:solidFill>
                  <a:srgbClr val="E6223D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706442093"/>
      </p:ext>
    </p:extLst>
  </p:cSld>
  <p:clrMapOvr>
    <a:masterClrMapping/>
  </p:clrMapOvr>
  <p:transition spd="med"/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[A3] Tekst +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5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196" name="Hoofdtekst"/>
          <p:cNvSpPr txBox="1">
            <a:spLocks noGrp="1"/>
          </p:cNvSpPr>
          <p:nvPr>
            <p:ph type="body" sz="half" idx="13" hasCustomPrompt="1"/>
          </p:nvPr>
        </p:nvSpPr>
        <p:spPr>
          <a:xfrm>
            <a:off x="635000" y="3429000"/>
            <a:ext cx="11181358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197" name="Hoofdtekst"/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12573000" y="3429000"/>
            <a:ext cx="11181358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7" name="Tijdelijke aanduiding voor voettekst 9">
            <a:extLst>
              <a:ext uri="{FF2B5EF4-FFF2-40B4-BE49-F238E27FC236}">
                <a16:creationId xmlns:a16="http://schemas.microsoft.com/office/drawing/2014/main" id="{B83153A6-F6AA-7F44-8E1F-AAB407344FC0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8" name="HOOFDTITEL VAN DEZE SLIDE, EVENTUEEL OVER MEERDERE REGELS.">
            <a:extLst>
              <a:ext uri="{FF2B5EF4-FFF2-40B4-BE49-F238E27FC236}">
                <a16:creationId xmlns:a16="http://schemas.microsoft.com/office/drawing/2014/main" id="{DC859610-B140-AC4F-91F1-D90108BC3EA2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635000" y="635000"/>
            <a:ext cx="23114000" cy="1804289"/>
          </a:xfrm>
          <a:prstGeom prst="rect">
            <a:avLst/>
          </a:prstGeom>
        </p:spPr>
        <p:txBody>
          <a:bodyPr>
            <a:spAutoFit/>
          </a:bodyPr>
          <a:lstStyle>
            <a:lvl1pPr>
              <a:defRPr sz="7000" cap="all">
                <a:solidFill>
                  <a:srgbClr val="E6223D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</p:spTree>
  </p:cSld>
  <p:clrMapOvr>
    <a:masterClrMapping/>
  </p:clrMapOvr>
  <p:transition spd="med"/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[A4] Tekst + Beeld groo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7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6" name="Tijdelijke aanduiding voor voettekst 9">
            <a:extLst>
              <a:ext uri="{FF2B5EF4-FFF2-40B4-BE49-F238E27FC236}">
                <a16:creationId xmlns:a16="http://schemas.microsoft.com/office/drawing/2014/main" id="{D8CA713B-5C09-4E4F-9C38-F857A8727106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7" name="HOOFDTITEL VAN DEZE SLIDE, EVENTUEEL OVER MEERDERE REGELS.">
            <a:extLst>
              <a:ext uri="{FF2B5EF4-FFF2-40B4-BE49-F238E27FC236}">
                <a16:creationId xmlns:a16="http://schemas.microsoft.com/office/drawing/2014/main" id="{B102C488-C56D-1745-89EB-AEBECD0741F7}"/>
              </a:ext>
            </a:extLst>
          </p:cNvPr>
          <p:cNvSpPr txBox="1">
            <a:spLocks noGrp="1"/>
          </p:cNvSpPr>
          <p:nvPr>
            <p:ph type="body" sz="quarter" idx="13"/>
          </p:nvPr>
        </p:nvSpPr>
        <p:spPr>
          <a:xfrm>
            <a:off x="635000" y="635000"/>
            <a:ext cx="11181358" cy="2007235"/>
          </a:xfrm>
          <a:prstGeom prst="rect">
            <a:avLst/>
          </a:prstGeom>
        </p:spPr>
        <p:txBody>
          <a:bodyPr>
            <a:spAutoFit/>
          </a:bodyPr>
          <a:lstStyle>
            <a:lvl1pPr>
              <a:defRPr sz="5000" cap="all">
                <a:solidFill>
                  <a:srgbClr val="E6223D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8" name="Hoofdtekst">
            <a:extLst>
              <a:ext uri="{FF2B5EF4-FFF2-40B4-BE49-F238E27FC236}">
                <a16:creationId xmlns:a16="http://schemas.microsoft.com/office/drawing/2014/main" id="{C74FE25D-C6A2-C04E-A06E-A3DFC5860968}"/>
              </a:ext>
            </a:extLst>
          </p:cNvPr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635000" y="3429000"/>
            <a:ext cx="11181358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9" name="Afbeelding">
            <a:extLst>
              <a:ext uri="{FF2B5EF4-FFF2-40B4-BE49-F238E27FC236}">
                <a16:creationId xmlns:a16="http://schemas.microsoft.com/office/drawing/2014/main" id="{14E92ADA-9A18-D848-96CE-8133951A757C}"/>
              </a:ext>
            </a:extLst>
          </p:cNvPr>
          <p:cNvSpPr>
            <a:spLocks noGrp="1"/>
          </p:cNvSpPr>
          <p:nvPr>
            <p:ph type="pic" idx="15"/>
          </p:nvPr>
        </p:nvSpPr>
        <p:spPr>
          <a:xfrm>
            <a:off x="12573529" y="0"/>
            <a:ext cx="11810471" cy="12192001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/>
              <a:t>Click icon to add picture</a:t>
            </a:r>
            <a:endParaRPr/>
          </a:p>
        </p:txBody>
      </p:sp>
    </p:spTree>
    <p:extLst>
      <p:ext uri="{BB962C8B-B14F-4D97-AF65-F5344CB8AC3E}">
        <p14:creationId xmlns:p14="http://schemas.microsoft.com/office/powerpoint/2010/main" val="2951669489"/>
      </p:ext>
    </p:extLst>
  </p:cSld>
  <p:clrMapOvr>
    <a:masterClrMapping/>
  </p:clrMapOvr>
  <p:transition spd="med"/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[A5] Bijschrift + Beeld groo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7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279" name="Foto bijschrift"/>
          <p:cNvSpPr txBox="1">
            <a:spLocks noGrp="1"/>
          </p:cNvSpPr>
          <p:nvPr>
            <p:ph type="body" sz="quarter" idx="13"/>
          </p:nvPr>
        </p:nvSpPr>
        <p:spPr>
          <a:xfrm>
            <a:off x="635000" y="647282"/>
            <a:ext cx="5716853" cy="10928261"/>
          </a:xfrm>
          <a:prstGeom prst="rect">
            <a:avLst/>
          </a:prstGeo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80" name="Afbeelding"/>
          <p:cNvSpPr>
            <a:spLocks noGrp="1"/>
          </p:cNvSpPr>
          <p:nvPr>
            <p:ph type="pic" idx="14"/>
          </p:nvPr>
        </p:nvSpPr>
        <p:spPr>
          <a:xfrm>
            <a:off x="7113521" y="0"/>
            <a:ext cx="17270479" cy="12192000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/>
              <a:t>Click icon to add picture</a:t>
            </a:r>
            <a:endParaRPr/>
          </a:p>
        </p:txBody>
      </p:sp>
      <p:sp>
        <p:nvSpPr>
          <p:cNvPr id="6" name="Tijdelijke aanduiding voor voettekst 9">
            <a:extLst>
              <a:ext uri="{FF2B5EF4-FFF2-40B4-BE49-F238E27FC236}">
                <a16:creationId xmlns:a16="http://schemas.microsoft.com/office/drawing/2014/main" id="{D8CA713B-5C09-4E4F-9C38-F857A8727106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</p:spTree>
  </p:cSld>
  <p:clrMapOvr>
    <a:masterClrMapping/>
  </p:clrMapOvr>
  <p:transition spd="med"/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[B1] Tekst + Bee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5" name="Rechthoek"/>
          <p:cNvSpPr/>
          <p:nvPr/>
        </p:nvSpPr>
        <p:spPr>
          <a:xfrm>
            <a:off x="0" y="12192000"/>
            <a:ext cx="24384000" cy="1524000"/>
          </a:xfrm>
          <a:prstGeom prst="rect">
            <a:avLst/>
          </a:pr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166" name="Vorm"/>
          <p:cNvSpPr/>
          <p:nvPr/>
        </p:nvSpPr>
        <p:spPr>
          <a:xfrm>
            <a:off x="-1" y="12192000"/>
            <a:ext cx="244917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167" name="Vorm"/>
          <p:cNvSpPr/>
          <p:nvPr/>
        </p:nvSpPr>
        <p:spPr>
          <a:xfrm rot="10800000">
            <a:off x="20555686" y="12192000"/>
            <a:ext cx="382831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8427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pic>
        <p:nvPicPr>
          <p:cNvPr id="168" name="NIKHEF_LOGO.png" descr="NIKHEF_LOGO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534966" y="12538392"/>
            <a:ext cx="2123754" cy="831216"/>
          </a:xfrm>
          <a:prstGeom prst="rect">
            <a:avLst/>
          </a:prstGeom>
          <a:ln w="12700">
            <a:miter lim="400000"/>
          </a:ln>
        </p:spPr>
      </p:pic>
      <p:sp>
        <p:nvSpPr>
          <p:cNvPr id="172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11" name="Tijdelijke aanduiding voor voettekst 9">
            <a:extLst>
              <a:ext uri="{FF2B5EF4-FFF2-40B4-BE49-F238E27FC236}">
                <a16:creationId xmlns:a16="http://schemas.microsoft.com/office/drawing/2014/main" id="{B5FF2396-8F75-A547-B976-B8AB41D010A4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13" name="HOOFDTITEL VAN DEZE SLIDE, EVENTUEEL OVER MEERDERE REGELS.">
            <a:extLst>
              <a:ext uri="{FF2B5EF4-FFF2-40B4-BE49-F238E27FC236}">
                <a16:creationId xmlns:a16="http://schemas.microsoft.com/office/drawing/2014/main" id="{16CD789B-2FDE-9E4F-B724-313FCDA4D896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635000" y="635000"/>
            <a:ext cx="23114000" cy="1804289"/>
          </a:xfrm>
          <a:prstGeom prst="rect">
            <a:avLst/>
          </a:prstGeom>
        </p:spPr>
        <p:txBody>
          <a:bodyPr>
            <a:spAutoFit/>
          </a:bodyPr>
          <a:lstStyle>
            <a:lvl1pPr>
              <a:defRPr sz="7000" cap="all">
                <a:solidFill>
                  <a:srgbClr val="E6223D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4" name="Hoofdtekst">
            <a:extLst>
              <a:ext uri="{FF2B5EF4-FFF2-40B4-BE49-F238E27FC236}">
                <a16:creationId xmlns:a16="http://schemas.microsoft.com/office/drawing/2014/main" id="{8F383F54-563B-9A4F-83CE-8C5D2AAC2411}"/>
              </a:ext>
            </a:extLst>
          </p:cNvPr>
          <p:cNvSpPr txBox="1">
            <a:spLocks noGrp="1"/>
          </p:cNvSpPr>
          <p:nvPr>
            <p:ph type="body" sz="half" idx="13" hasCustomPrompt="1"/>
          </p:nvPr>
        </p:nvSpPr>
        <p:spPr>
          <a:xfrm>
            <a:off x="635000" y="3429000"/>
            <a:ext cx="11181358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15" name="Afbeelding">
            <a:extLst>
              <a:ext uri="{FF2B5EF4-FFF2-40B4-BE49-F238E27FC236}">
                <a16:creationId xmlns:a16="http://schemas.microsoft.com/office/drawing/2014/main" id="{57899EC2-C516-AE4D-BD74-2DE60B519F2C}"/>
              </a:ext>
            </a:extLst>
          </p:cNvPr>
          <p:cNvSpPr>
            <a:spLocks noGrp="1"/>
          </p:cNvSpPr>
          <p:nvPr>
            <p:ph type="pic" sz="half" idx="16"/>
          </p:nvPr>
        </p:nvSpPr>
        <p:spPr>
          <a:xfrm>
            <a:off x="12574653" y="3429000"/>
            <a:ext cx="11178051" cy="8128000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/>
              <a:t>Click icon to add picture</a:t>
            </a:r>
            <a:endParaRPr/>
          </a:p>
        </p:txBody>
      </p:sp>
    </p:spTree>
  </p:cSld>
  <p:clrMapOvr>
    <a:masterClrMapping/>
  </p:clrMapOvr>
  <p:transition spd="med"/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[B2] Beeld +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5" name="Rechthoek"/>
          <p:cNvSpPr/>
          <p:nvPr/>
        </p:nvSpPr>
        <p:spPr>
          <a:xfrm>
            <a:off x="0" y="12192000"/>
            <a:ext cx="24384000" cy="1524000"/>
          </a:xfrm>
          <a:prstGeom prst="rect">
            <a:avLst/>
          </a:pr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166" name="Vorm"/>
          <p:cNvSpPr/>
          <p:nvPr/>
        </p:nvSpPr>
        <p:spPr>
          <a:xfrm>
            <a:off x="-1" y="12192000"/>
            <a:ext cx="244917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167" name="Vorm"/>
          <p:cNvSpPr/>
          <p:nvPr/>
        </p:nvSpPr>
        <p:spPr>
          <a:xfrm rot="10800000">
            <a:off x="20555686" y="12192000"/>
            <a:ext cx="382831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8427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pic>
        <p:nvPicPr>
          <p:cNvPr id="168" name="NIKHEF_LOGO.png" descr="NIKHEF_LOGO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534966" y="12538392"/>
            <a:ext cx="2123754" cy="831216"/>
          </a:xfrm>
          <a:prstGeom prst="rect">
            <a:avLst/>
          </a:prstGeom>
          <a:ln w="12700">
            <a:miter lim="400000"/>
          </a:ln>
        </p:spPr>
      </p:pic>
      <p:sp>
        <p:nvSpPr>
          <p:cNvPr id="172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11" name="Tijdelijke aanduiding voor voettekst 9">
            <a:extLst>
              <a:ext uri="{FF2B5EF4-FFF2-40B4-BE49-F238E27FC236}">
                <a16:creationId xmlns:a16="http://schemas.microsoft.com/office/drawing/2014/main" id="{B5FF2396-8F75-A547-B976-B8AB41D010A4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13" name="Afbeelding">
            <a:extLst>
              <a:ext uri="{FF2B5EF4-FFF2-40B4-BE49-F238E27FC236}">
                <a16:creationId xmlns:a16="http://schemas.microsoft.com/office/drawing/2014/main" id="{854D6915-EC47-0443-8D2D-B4C6FA02950F}"/>
              </a:ext>
            </a:extLst>
          </p:cNvPr>
          <p:cNvSpPr>
            <a:spLocks noGrp="1"/>
          </p:cNvSpPr>
          <p:nvPr>
            <p:ph type="pic" sz="half" idx="13"/>
          </p:nvPr>
        </p:nvSpPr>
        <p:spPr>
          <a:xfrm>
            <a:off x="635000" y="3429000"/>
            <a:ext cx="11178051" cy="8128000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/>
              <a:t>Click icon to add picture</a:t>
            </a:r>
            <a:endParaRPr/>
          </a:p>
        </p:txBody>
      </p:sp>
      <p:sp>
        <p:nvSpPr>
          <p:cNvPr id="14" name="Hoofdtekst">
            <a:extLst>
              <a:ext uri="{FF2B5EF4-FFF2-40B4-BE49-F238E27FC236}">
                <a16:creationId xmlns:a16="http://schemas.microsoft.com/office/drawing/2014/main" id="{4D92B7DB-1453-9C41-A644-6FDD87329F0A}"/>
              </a:ext>
            </a:extLst>
          </p:cNvPr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12573000" y="3429000"/>
            <a:ext cx="11181358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15" name="HOOFDTITEL VAN DEZE SLIDE, EVENTUEEL OVER MEERDERE REGELS.">
            <a:extLst>
              <a:ext uri="{FF2B5EF4-FFF2-40B4-BE49-F238E27FC236}">
                <a16:creationId xmlns:a16="http://schemas.microsoft.com/office/drawing/2014/main" id="{04D00369-1CA4-7747-BA9D-8239C719DFA1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635000" y="635000"/>
            <a:ext cx="23114000" cy="1804289"/>
          </a:xfrm>
          <a:prstGeom prst="rect">
            <a:avLst/>
          </a:prstGeom>
        </p:spPr>
        <p:txBody>
          <a:bodyPr>
            <a:spAutoFit/>
          </a:bodyPr>
          <a:lstStyle>
            <a:lvl1pPr>
              <a:defRPr sz="7000" cap="all">
                <a:solidFill>
                  <a:srgbClr val="E6223D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380416904"/>
      </p:ext>
    </p:extLst>
  </p:cSld>
  <p:clrMapOvr>
    <a:masterClrMapping/>
  </p:clrMapOvr>
  <p:transition spd="med"/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[B3] Tekst +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5" name="Rechthoek"/>
          <p:cNvSpPr/>
          <p:nvPr/>
        </p:nvSpPr>
        <p:spPr>
          <a:xfrm>
            <a:off x="0" y="12192000"/>
            <a:ext cx="24384000" cy="1524000"/>
          </a:xfrm>
          <a:prstGeom prst="rect">
            <a:avLst/>
          </a:pr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166" name="Vorm"/>
          <p:cNvSpPr/>
          <p:nvPr/>
        </p:nvSpPr>
        <p:spPr>
          <a:xfrm>
            <a:off x="-1" y="12192000"/>
            <a:ext cx="244917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167" name="Vorm"/>
          <p:cNvSpPr/>
          <p:nvPr/>
        </p:nvSpPr>
        <p:spPr>
          <a:xfrm rot="10800000">
            <a:off x="20555686" y="12192000"/>
            <a:ext cx="382831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8427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pic>
        <p:nvPicPr>
          <p:cNvPr id="168" name="NIKHEF_LOGO.png" descr="NIKHEF_LOGO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534966" y="12538392"/>
            <a:ext cx="2123754" cy="831216"/>
          </a:xfrm>
          <a:prstGeom prst="rect">
            <a:avLst/>
          </a:prstGeom>
          <a:ln w="12700">
            <a:miter lim="400000"/>
          </a:ln>
        </p:spPr>
      </p:pic>
      <p:sp>
        <p:nvSpPr>
          <p:cNvPr id="172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11" name="Tijdelijke aanduiding voor voettekst 9">
            <a:extLst>
              <a:ext uri="{FF2B5EF4-FFF2-40B4-BE49-F238E27FC236}">
                <a16:creationId xmlns:a16="http://schemas.microsoft.com/office/drawing/2014/main" id="{B5FF2396-8F75-A547-B976-B8AB41D010A4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13" name="Hoofdtekst">
            <a:extLst>
              <a:ext uri="{FF2B5EF4-FFF2-40B4-BE49-F238E27FC236}">
                <a16:creationId xmlns:a16="http://schemas.microsoft.com/office/drawing/2014/main" id="{519E42B3-C5CA-B34A-BFA7-5538D5460E4D}"/>
              </a:ext>
            </a:extLst>
          </p:cNvPr>
          <p:cNvSpPr txBox="1">
            <a:spLocks noGrp="1"/>
          </p:cNvSpPr>
          <p:nvPr>
            <p:ph type="body" sz="half" idx="13" hasCustomPrompt="1"/>
          </p:nvPr>
        </p:nvSpPr>
        <p:spPr>
          <a:xfrm>
            <a:off x="635000" y="3429000"/>
            <a:ext cx="11181358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14" name="Hoofdtekst">
            <a:extLst>
              <a:ext uri="{FF2B5EF4-FFF2-40B4-BE49-F238E27FC236}">
                <a16:creationId xmlns:a16="http://schemas.microsoft.com/office/drawing/2014/main" id="{EC571EEC-5282-8A4B-BBE3-EC6B17059A06}"/>
              </a:ext>
            </a:extLst>
          </p:cNvPr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12573000" y="3429000"/>
            <a:ext cx="11181358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15" name="HOOFDTITEL VAN DEZE SLIDE, EVENTUEEL OVER MEERDERE REGELS.">
            <a:extLst>
              <a:ext uri="{FF2B5EF4-FFF2-40B4-BE49-F238E27FC236}">
                <a16:creationId xmlns:a16="http://schemas.microsoft.com/office/drawing/2014/main" id="{1AFB6DD2-2DB6-054C-8587-4E89E3A6EE4B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635000" y="635000"/>
            <a:ext cx="23114000" cy="1804289"/>
          </a:xfrm>
          <a:prstGeom prst="rect">
            <a:avLst/>
          </a:prstGeom>
        </p:spPr>
        <p:txBody>
          <a:bodyPr>
            <a:spAutoFit/>
          </a:bodyPr>
          <a:lstStyle>
            <a:lvl1pPr>
              <a:defRPr sz="7000" cap="all">
                <a:solidFill>
                  <a:srgbClr val="E6223D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480490673"/>
      </p:ext>
    </p:extLst>
  </p:cSld>
  <p:clrMapOvr>
    <a:masterClrMapping/>
  </p:clrMapOvr>
  <p:transition spd="med"/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[B4] Tekst + Beeld groo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5" name="Rechthoek"/>
          <p:cNvSpPr/>
          <p:nvPr/>
        </p:nvSpPr>
        <p:spPr>
          <a:xfrm>
            <a:off x="0" y="12192000"/>
            <a:ext cx="24384000" cy="1524000"/>
          </a:xfrm>
          <a:prstGeom prst="rect">
            <a:avLst/>
          </a:pr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166" name="Vorm"/>
          <p:cNvSpPr/>
          <p:nvPr/>
        </p:nvSpPr>
        <p:spPr>
          <a:xfrm>
            <a:off x="-1" y="12192000"/>
            <a:ext cx="244917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167" name="Vorm"/>
          <p:cNvSpPr/>
          <p:nvPr/>
        </p:nvSpPr>
        <p:spPr>
          <a:xfrm rot="10800000">
            <a:off x="20555686" y="12192000"/>
            <a:ext cx="382831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8427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pic>
        <p:nvPicPr>
          <p:cNvPr id="168" name="NIKHEF_LOGO.png" descr="NIKHEF_LOGO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534966" y="12538392"/>
            <a:ext cx="2123754" cy="831216"/>
          </a:xfrm>
          <a:prstGeom prst="rect">
            <a:avLst/>
          </a:prstGeom>
          <a:ln w="12700">
            <a:miter lim="400000"/>
          </a:ln>
        </p:spPr>
      </p:pic>
      <p:sp>
        <p:nvSpPr>
          <p:cNvPr id="172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11" name="Tijdelijke aanduiding voor voettekst 9">
            <a:extLst>
              <a:ext uri="{FF2B5EF4-FFF2-40B4-BE49-F238E27FC236}">
                <a16:creationId xmlns:a16="http://schemas.microsoft.com/office/drawing/2014/main" id="{B5FF2396-8F75-A547-B976-B8AB41D010A4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13" name="HOOFDTITEL VAN DEZE SLIDE, EVENTUEEL OVER MEERDERE REGELS.">
            <a:extLst>
              <a:ext uri="{FF2B5EF4-FFF2-40B4-BE49-F238E27FC236}">
                <a16:creationId xmlns:a16="http://schemas.microsoft.com/office/drawing/2014/main" id="{CECC546E-8411-2446-B343-37FCE081BA5D}"/>
              </a:ext>
            </a:extLst>
          </p:cNvPr>
          <p:cNvSpPr txBox="1">
            <a:spLocks noGrp="1"/>
          </p:cNvSpPr>
          <p:nvPr>
            <p:ph type="body" sz="quarter" idx="13"/>
          </p:nvPr>
        </p:nvSpPr>
        <p:spPr>
          <a:xfrm>
            <a:off x="635000" y="635000"/>
            <a:ext cx="11181358" cy="2007235"/>
          </a:xfrm>
          <a:prstGeom prst="rect">
            <a:avLst/>
          </a:prstGeom>
        </p:spPr>
        <p:txBody>
          <a:bodyPr>
            <a:spAutoFit/>
          </a:bodyPr>
          <a:lstStyle>
            <a:lvl1pPr>
              <a:defRPr sz="5000" cap="all">
                <a:solidFill>
                  <a:srgbClr val="E6223D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4" name="Hoofdtekst">
            <a:extLst>
              <a:ext uri="{FF2B5EF4-FFF2-40B4-BE49-F238E27FC236}">
                <a16:creationId xmlns:a16="http://schemas.microsoft.com/office/drawing/2014/main" id="{832AADFA-B07E-7045-93DC-A348550AB487}"/>
              </a:ext>
            </a:extLst>
          </p:cNvPr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635000" y="3429000"/>
            <a:ext cx="11181358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15" name="Afbeelding">
            <a:extLst>
              <a:ext uri="{FF2B5EF4-FFF2-40B4-BE49-F238E27FC236}">
                <a16:creationId xmlns:a16="http://schemas.microsoft.com/office/drawing/2014/main" id="{FFA60698-6560-1741-B899-43E9278DBA31}"/>
              </a:ext>
            </a:extLst>
          </p:cNvPr>
          <p:cNvSpPr>
            <a:spLocks noGrp="1"/>
          </p:cNvSpPr>
          <p:nvPr>
            <p:ph type="pic" idx="15"/>
          </p:nvPr>
        </p:nvSpPr>
        <p:spPr>
          <a:xfrm>
            <a:off x="12573529" y="0"/>
            <a:ext cx="11810471" cy="12192001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/>
              <a:t>Click icon to add picture</a:t>
            </a:r>
            <a:endParaRPr/>
          </a:p>
        </p:txBody>
      </p:sp>
    </p:spTree>
    <p:extLst>
      <p:ext uri="{BB962C8B-B14F-4D97-AF65-F5344CB8AC3E}">
        <p14:creationId xmlns:p14="http://schemas.microsoft.com/office/powerpoint/2010/main" val="921349925"/>
      </p:ext>
    </p:extLst>
  </p:cSld>
  <p:clrMapOvr>
    <a:masterClrMapping/>
  </p:clrMapOvr>
  <p:transition spd="med"/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[B5] Bijschrift + Beeld groo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5" name="Rechthoek"/>
          <p:cNvSpPr/>
          <p:nvPr/>
        </p:nvSpPr>
        <p:spPr>
          <a:xfrm>
            <a:off x="0" y="12192000"/>
            <a:ext cx="24384000" cy="1524000"/>
          </a:xfrm>
          <a:prstGeom prst="rect">
            <a:avLst/>
          </a:pr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166" name="Vorm"/>
          <p:cNvSpPr/>
          <p:nvPr/>
        </p:nvSpPr>
        <p:spPr>
          <a:xfrm>
            <a:off x="-1" y="12192000"/>
            <a:ext cx="244917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167" name="Vorm"/>
          <p:cNvSpPr/>
          <p:nvPr/>
        </p:nvSpPr>
        <p:spPr>
          <a:xfrm rot="10800000">
            <a:off x="20555686" y="12192000"/>
            <a:ext cx="382831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8427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pic>
        <p:nvPicPr>
          <p:cNvPr id="168" name="NIKHEF_LOGO.png" descr="NIKHEF_LOGO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534966" y="12538392"/>
            <a:ext cx="2123754" cy="831216"/>
          </a:xfrm>
          <a:prstGeom prst="rect">
            <a:avLst/>
          </a:prstGeom>
          <a:ln w="12700">
            <a:miter lim="400000"/>
          </a:ln>
        </p:spPr>
      </p:pic>
      <p:sp>
        <p:nvSpPr>
          <p:cNvPr id="172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11" name="Tijdelijke aanduiding voor voettekst 9">
            <a:extLst>
              <a:ext uri="{FF2B5EF4-FFF2-40B4-BE49-F238E27FC236}">
                <a16:creationId xmlns:a16="http://schemas.microsoft.com/office/drawing/2014/main" id="{B5FF2396-8F75-A547-B976-B8AB41D010A4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13" name="Foto bijschrift">
            <a:extLst>
              <a:ext uri="{FF2B5EF4-FFF2-40B4-BE49-F238E27FC236}">
                <a16:creationId xmlns:a16="http://schemas.microsoft.com/office/drawing/2014/main" id="{E424E1FF-715F-A04E-A5DD-28E5C7DF8C7F}"/>
              </a:ext>
            </a:extLst>
          </p:cNvPr>
          <p:cNvSpPr txBox="1">
            <a:spLocks noGrp="1"/>
          </p:cNvSpPr>
          <p:nvPr>
            <p:ph type="body" sz="quarter" idx="13"/>
          </p:nvPr>
        </p:nvSpPr>
        <p:spPr>
          <a:xfrm>
            <a:off x="635000" y="647282"/>
            <a:ext cx="5716853" cy="10928261"/>
          </a:xfrm>
          <a:prstGeom prst="rect">
            <a:avLst/>
          </a:prstGeo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4" name="Afbeelding">
            <a:extLst>
              <a:ext uri="{FF2B5EF4-FFF2-40B4-BE49-F238E27FC236}">
                <a16:creationId xmlns:a16="http://schemas.microsoft.com/office/drawing/2014/main" id="{9B31A421-C084-6941-A8A8-5DFA5DB6612D}"/>
              </a:ext>
            </a:extLst>
          </p:cNvPr>
          <p:cNvSpPr>
            <a:spLocks noGrp="1"/>
          </p:cNvSpPr>
          <p:nvPr>
            <p:ph type="pic" idx="14"/>
          </p:nvPr>
        </p:nvSpPr>
        <p:spPr>
          <a:xfrm>
            <a:off x="7113521" y="0"/>
            <a:ext cx="17270479" cy="12192000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/>
              <a:t>Click icon to add picture</a:t>
            </a:r>
            <a:endParaRPr/>
          </a:p>
        </p:txBody>
      </p:sp>
    </p:spTree>
    <p:extLst>
      <p:ext uri="{BB962C8B-B14F-4D97-AF65-F5344CB8AC3E}">
        <p14:creationId xmlns:p14="http://schemas.microsoft.com/office/powerpoint/2010/main" val="1741867363"/>
      </p:ext>
    </p:extLst>
  </p:cSld>
  <p:clrMapOvr>
    <a:masterClrMapping/>
  </p:clrMapOvr>
  <p:transition spd="med"/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[C1] Tekst + Bee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0" name="Rechthoek"/>
          <p:cNvSpPr/>
          <p:nvPr/>
        </p:nvSpPr>
        <p:spPr>
          <a:xfrm>
            <a:off x="0" y="12192000"/>
            <a:ext cx="24384000" cy="1524000"/>
          </a:xfrm>
          <a:prstGeom prst="rect">
            <a:avLst/>
          </a:pr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181" name="Vorm"/>
          <p:cNvSpPr/>
          <p:nvPr/>
        </p:nvSpPr>
        <p:spPr>
          <a:xfrm>
            <a:off x="-1" y="12192000"/>
            <a:ext cx="244917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182" name="Vorm"/>
          <p:cNvSpPr/>
          <p:nvPr/>
        </p:nvSpPr>
        <p:spPr>
          <a:xfrm rot="10800000">
            <a:off x="20555686" y="12192000"/>
            <a:ext cx="382831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8427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pic>
        <p:nvPicPr>
          <p:cNvPr id="183" name="NIKHEF_LOGO.png" descr="NIKHEF_LOGO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534966" y="12538392"/>
            <a:ext cx="2123754" cy="831216"/>
          </a:xfrm>
          <a:prstGeom prst="rect">
            <a:avLst/>
          </a:prstGeom>
          <a:ln w="12700">
            <a:miter lim="400000"/>
          </a:ln>
        </p:spPr>
      </p:pic>
      <p:sp>
        <p:nvSpPr>
          <p:cNvPr id="187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11" name="Tijdelijke aanduiding voor voettekst 9">
            <a:extLst>
              <a:ext uri="{FF2B5EF4-FFF2-40B4-BE49-F238E27FC236}">
                <a16:creationId xmlns:a16="http://schemas.microsoft.com/office/drawing/2014/main" id="{A6D0FEAE-F148-754A-851C-E90D8F873A93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12" name="HOOFDTITEL VAN DEZE SLIDE, EVENTUEEL OVER MEERDERE REGELS.">
            <a:extLst>
              <a:ext uri="{FF2B5EF4-FFF2-40B4-BE49-F238E27FC236}">
                <a16:creationId xmlns:a16="http://schemas.microsoft.com/office/drawing/2014/main" id="{6EC8961D-AFA0-2141-B213-CDDAD5E88B49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635000" y="635000"/>
            <a:ext cx="23114000" cy="1804289"/>
          </a:xfrm>
          <a:prstGeom prst="rect">
            <a:avLst/>
          </a:prstGeom>
        </p:spPr>
        <p:txBody>
          <a:bodyPr>
            <a:spAutoFit/>
          </a:bodyPr>
          <a:lstStyle>
            <a:lvl1pPr>
              <a:defRPr sz="7000" cap="all">
                <a:solidFill>
                  <a:srgbClr val="E6223D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3" name="Hoofdtekst">
            <a:extLst>
              <a:ext uri="{FF2B5EF4-FFF2-40B4-BE49-F238E27FC236}">
                <a16:creationId xmlns:a16="http://schemas.microsoft.com/office/drawing/2014/main" id="{58D32B9B-485B-7448-AEFC-33F6D51139A7}"/>
              </a:ext>
            </a:extLst>
          </p:cNvPr>
          <p:cNvSpPr txBox="1">
            <a:spLocks noGrp="1"/>
          </p:cNvSpPr>
          <p:nvPr>
            <p:ph type="body" sz="half" idx="13" hasCustomPrompt="1"/>
          </p:nvPr>
        </p:nvSpPr>
        <p:spPr>
          <a:xfrm>
            <a:off x="635000" y="3429000"/>
            <a:ext cx="11181358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14" name="Afbeelding">
            <a:extLst>
              <a:ext uri="{FF2B5EF4-FFF2-40B4-BE49-F238E27FC236}">
                <a16:creationId xmlns:a16="http://schemas.microsoft.com/office/drawing/2014/main" id="{4F1FD79B-1171-2E4D-AE4A-521A5A58D973}"/>
              </a:ext>
            </a:extLst>
          </p:cNvPr>
          <p:cNvSpPr>
            <a:spLocks noGrp="1"/>
          </p:cNvSpPr>
          <p:nvPr>
            <p:ph type="pic" sz="half" idx="16"/>
          </p:nvPr>
        </p:nvSpPr>
        <p:spPr>
          <a:xfrm>
            <a:off x="12574653" y="3429000"/>
            <a:ext cx="11178051" cy="8128000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/>
              <a:t>Click icon to add picture</a:t>
            </a:r>
            <a:endParaRPr/>
          </a:p>
        </p:txBody>
      </p:sp>
    </p:spTree>
    <p:extLst>
      <p:ext uri="{BB962C8B-B14F-4D97-AF65-F5344CB8AC3E}">
        <p14:creationId xmlns:p14="http://schemas.microsoft.com/office/powerpoint/2010/main" val="1593601381"/>
      </p:ext>
    </p:extLst>
  </p:cSld>
  <p:clrMapOvr>
    <a:masterClrMapping/>
  </p:clrMapOvr>
  <p:transition spd="med"/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[C2] Beeld +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0" name="Rechthoek"/>
          <p:cNvSpPr/>
          <p:nvPr/>
        </p:nvSpPr>
        <p:spPr>
          <a:xfrm>
            <a:off x="0" y="12192000"/>
            <a:ext cx="24384000" cy="1524000"/>
          </a:xfrm>
          <a:prstGeom prst="rect">
            <a:avLst/>
          </a:pr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181" name="Vorm"/>
          <p:cNvSpPr/>
          <p:nvPr/>
        </p:nvSpPr>
        <p:spPr>
          <a:xfrm>
            <a:off x="-1" y="12192000"/>
            <a:ext cx="244917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182" name="Vorm"/>
          <p:cNvSpPr/>
          <p:nvPr/>
        </p:nvSpPr>
        <p:spPr>
          <a:xfrm rot="10800000">
            <a:off x="20555686" y="12192000"/>
            <a:ext cx="382831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8427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pic>
        <p:nvPicPr>
          <p:cNvPr id="183" name="NIKHEF_LOGO.png" descr="NIKHEF_LOGO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534966" y="12538392"/>
            <a:ext cx="2123754" cy="831216"/>
          </a:xfrm>
          <a:prstGeom prst="rect">
            <a:avLst/>
          </a:prstGeom>
          <a:ln w="12700">
            <a:miter lim="400000"/>
          </a:ln>
        </p:spPr>
      </p:pic>
      <p:sp>
        <p:nvSpPr>
          <p:cNvPr id="184" name="Afbeelding"/>
          <p:cNvSpPr>
            <a:spLocks noGrp="1"/>
          </p:cNvSpPr>
          <p:nvPr>
            <p:ph type="pic" sz="half" idx="13"/>
          </p:nvPr>
        </p:nvSpPr>
        <p:spPr>
          <a:xfrm>
            <a:off x="635000" y="3429000"/>
            <a:ext cx="11178051" cy="8128000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/>
              <a:t>Click icon to add picture</a:t>
            </a:r>
            <a:endParaRPr/>
          </a:p>
        </p:txBody>
      </p:sp>
      <p:sp>
        <p:nvSpPr>
          <p:cNvPr id="185" name="Hoofdtekst"/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12573000" y="3429000"/>
            <a:ext cx="11181358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187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11" name="Tijdelijke aanduiding voor voettekst 9">
            <a:extLst>
              <a:ext uri="{FF2B5EF4-FFF2-40B4-BE49-F238E27FC236}">
                <a16:creationId xmlns:a16="http://schemas.microsoft.com/office/drawing/2014/main" id="{A6D0FEAE-F148-754A-851C-E90D8F873A93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12" name="HOOFDTITEL VAN DEZE SLIDE, EVENTUEEL OVER MEERDERE REGELS.">
            <a:extLst>
              <a:ext uri="{FF2B5EF4-FFF2-40B4-BE49-F238E27FC236}">
                <a16:creationId xmlns:a16="http://schemas.microsoft.com/office/drawing/2014/main" id="{6EC8961D-AFA0-2141-B213-CDDAD5E88B49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635000" y="635000"/>
            <a:ext cx="23114000" cy="1804289"/>
          </a:xfrm>
          <a:prstGeom prst="rect">
            <a:avLst/>
          </a:prstGeom>
        </p:spPr>
        <p:txBody>
          <a:bodyPr>
            <a:spAutoFit/>
          </a:bodyPr>
          <a:lstStyle>
            <a:lvl1pPr>
              <a:defRPr sz="7000" cap="all">
                <a:solidFill>
                  <a:srgbClr val="E6223D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</p:spTree>
  </p:cSld>
  <p:clrMapOvr>
    <a:masterClrMapping/>
  </p:clrMapOvr>
  <p:transition spd="med"/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[C3] Tekst +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1" name="Rechthoek"/>
          <p:cNvSpPr/>
          <p:nvPr/>
        </p:nvSpPr>
        <p:spPr>
          <a:xfrm>
            <a:off x="0" y="12192000"/>
            <a:ext cx="24384000" cy="1524000"/>
          </a:xfrm>
          <a:prstGeom prst="rect">
            <a:avLst/>
          </a:pr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222" name="Vorm"/>
          <p:cNvSpPr/>
          <p:nvPr/>
        </p:nvSpPr>
        <p:spPr>
          <a:xfrm>
            <a:off x="-1" y="12192000"/>
            <a:ext cx="244917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223" name="Vorm"/>
          <p:cNvSpPr/>
          <p:nvPr/>
        </p:nvSpPr>
        <p:spPr>
          <a:xfrm rot="10800000">
            <a:off x="20555686" y="12192000"/>
            <a:ext cx="382831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8427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224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pic>
        <p:nvPicPr>
          <p:cNvPr id="225" name="NIKHEF_LOGO.png" descr="NIKHEF_LOGO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534966" y="12538392"/>
            <a:ext cx="2123754" cy="831216"/>
          </a:xfrm>
          <a:prstGeom prst="rect">
            <a:avLst/>
          </a:prstGeom>
          <a:ln w="12700">
            <a:miter lim="400000"/>
          </a:ln>
        </p:spPr>
      </p:pic>
      <p:sp>
        <p:nvSpPr>
          <p:cNvPr id="226" name="Hoofdtekst"/>
          <p:cNvSpPr txBox="1">
            <a:spLocks noGrp="1"/>
          </p:cNvSpPr>
          <p:nvPr>
            <p:ph type="body" sz="half" idx="13" hasCustomPrompt="1"/>
          </p:nvPr>
        </p:nvSpPr>
        <p:spPr>
          <a:xfrm>
            <a:off x="635000" y="3429000"/>
            <a:ext cx="11181358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227" name="Hoofdtekst"/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12573000" y="3429000"/>
            <a:ext cx="11181358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11" name="Tijdelijke aanduiding voor voettekst 9">
            <a:extLst>
              <a:ext uri="{FF2B5EF4-FFF2-40B4-BE49-F238E27FC236}">
                <a16:creationId xmlns:a16="http://schemas.microsoft.com/office/drawing/2014/main" id="{BF86E10D-74D2-C949-AFEC-6FE315C0C51F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12" name="HOOFDTITEL VAN DEZE SLIDE, EVENTUEEL OVER MEERDERE REGELS.">
            <a:extLst>
              <a:ext uri="{FF2B5EF4-FFF2-40B4-BE49-F238E27FC236}">
                <a16:creationId xmlns:a16="http://schemas.microsoft.com/office/drawing/2014/main" id="{F596623C-DCE5-7141-B4B8-F3C3FF99FC76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635000" y="635000"/>
            <a:ext cx="23114000" cy="1804289"/>
          </a:xfrm>
          <a:prstGeom prst="rect">
            <a:avLst/>
          </a:prstGeom>
        </p:spPr>
        <p:txBody>
          <a:bodyPr>
            <a:spAutoFit/>
          </a:bodyPr>
          <a:lstStyle>
            <a:lvl1pPr>
              <a:defRPr sz="7000" cap="all">
                <a:solidFill>
                  <a:srgbClr val="E6223D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</p:spTree>
  </p:cSld>
  <p:clrMapOvr>
    <a:masterClrMapping/>
  </p:clrMapOvr>
  <p:transition spd="med"/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[C4] Tekst + Beeld groo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2" name="Rechthoek"/>
          <p:cNvSpPr/>
          <p:nvPr/>
        </p:nvSpPr>
        <p:spPr>
          <a:xfrm>
            <a:off x="0" y="12192000"/>
            <a:ext cx="24384000" cy="1524000"/>
          </a:xfrm>
          <a:prstGeom prst="rect">
            <a:avLst/>
          </a:pr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263" name="Vorm"/>
          <p:cNvSpPr/>
          <p:nvPr/>
        </p:nvSpPr>
        <p:spPr>
          <a:xfrm>
            <a:off x="-1" y="12192000"/>
            <a:ext cx="244917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264" name="Vorm"/>
          <p:cNvSpPr/>
          <p:nvPr/>
        </p:nvSpPr>
        <p:spPr>
          <a:xfrm rot="10800000">
            <a:off x="20555686" y="12192000"/>
            <a:ext cx="382831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8427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265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pic>
        <p:nvPicPr>
          <p:cNvPr id="267" name="NIKHEF_LOGO.png" descr="NIKHEF_LOGO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534966" y="12538392"/>
            <a:ext cx="2123754" cy="831216"/>
          </a:xfrm>
          <a:prstGeom prst="rect">
            <a:avLst/>
          </a:prstGeom>
          <a:ln w="12700">
            <a:miter lim="400000"/>
          </a:ln>
        </p:spPr>
      </p:pic>
      <p:sp>
        <p:nvSpPr>
          <p:cNvPr id="268" name="HOOFDTITEL VAN DEZE SLIDE, EVENTUEEL OVER MEERDERE REGELS."/>
          <p:cNvSpPr txBox="1">
            <a:spLocks noGrp="1"/>
          </p:cNvSpPr>
          <p:nvPr>
            <p:ph type="body" sz="quarter" idx="13"/>
          </p:nvPr>
        </p:nvSpPr>
        <p:spPr>
          <a:xfrm>
            <a:off x="635000" y="635000"/>
            <a:ext cx="11181358" cy="2007235"/>
          </a:xfrm>
          <a:prstGeom prst="rect">
            <a:avLst/>
          </a:prstGeom>
        </p:spPr>
        <p:txBody>
          <a:bodyPr>
            <a:spAutoFit/>
          </a:bodyPr>
          <a:lstStyle>
            <a:lvl1pPr>
              <a:defRPr sz="5000" cap="all">
                <a:solidFill>
                  <a:srgbClr val="E6223D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69" name="Hoofdtekst"/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635000" y="3429000"/>
            <a:ext cx="11181358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270" name="Afbeelding"/>
          <p:cNvSpPr>
            <a:spLocks noGrp="1"/>
          </p:cNvSpPr>
          <p:nvPr>
            <p:ph type="pic" idx="15"/>
          </p:nvPr>
        </p:nvSpPr>
        <p:spPr>
          <a:xfrm>
            <a:off x="12573529" y="0"/>
            <a:ext cx="11810471" cy="12192001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/>
              <a:t>Click icon to add picture</a:t>
            </a:r>
            <a:endParaRPr/>
          </a:p>
        </p:txBody>
      </p:sp>
      <p:sp>
        <p:nvSpPr>
          <p:cNvPr id="11" name="Tijdelijke aanduiding voor voettekst 9">
            <a:extLst>
              <a:ext uri="{FF2B5EF4-FFF2-40B4-BE49-F238E27FC236}">
                <a16:creationId xmlns:a16="http://schemas.microsoft.com/office/drawing/2014/main" id="{FF5E4FE4-B6DD-BD44-B946-6789BC35F7C2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</p:spTree>
  </p:cSld>
  <p:clrMapOvr>
    <a:masterClrMapping/>
  </p:clrMapOvr>
  <p:transition spd="med"/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[C5] Bijschrift + Beeld groo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2" name="Rechthoek"/>
          <p:cNvSpPr/>
          <p:nvPr/>
        </p:nvSpPr>
        <p:spPr>
          <a:xfrm>
            <a:off x="0" y="12192000"/>
            <a:ext cx="24384000" cy="1524000"/>
          </a:xfrm>
          <a:prstGeom prst="rect">
            <a:avLst/>
          </a:pr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263" name="Vorm"/>
          <p:cNvSpPr/>
          <p:nvPr/>
        </p:nvSpPr>
        <p:spPr>
          <a:xfrm>
            <a:off x="-1" y="12192000"/>
            <a:ext cx="244917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264" name="Vorm"/>
          <p:cNvSpPr/>
          <p:nvPr/>
        </p:nvSpPr>
        <p:spPr>
          <a:xfrm rot="10800000">
            <a:off x="20555686" y="12192000"/>
            <a:ext cx="382831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8427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265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pic>
        <p:nvPicPr>
          <p:cNvPr id="267" name="NIKHEF_LOGO.png" descr="NIKHEF_LOGO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534966" y="12538392"/>
            <a:ext cx="2123754" cy="831216"/>
          </a:xfrm>
          <a:prstGeom prst="rect">
            <a:avLst/>
          </a:prstGeom>
          <a:ln w="12700">
            <a:miter lim="400000"/>
          </a:ln>
        </p:spPr>
      </p:pic>
      <p:sp>
        <p:nvSpPr>
          <p:cNvPr id="11" name="Tijdelijke aanduiding voor voettekst 9">
            <a:extLst>
              <a:ext uri="{FF2B5EF4-FFF2-40B4-BE49-F238E27FC236}">
                <a16:creationId xmlns:a16="http://schemas.microsoft.com/office/drawing/2014/main" id="{FF5E4FE4-B6DD-BD44-B946-6789BC35F7C2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12" name="Foto bijschrift">
            <a:extLst>
              <a:ext uri="{FF2B5EF4-FFF2-40B4-BE49-F238E27FC236}">
                <a16:creationId xmlns:a16="http://schemas.microsoft.com/office/drawing/2014/main" id="{5CB58DAA-4A13-1D45-8D6B-C9714A086237}"/>
              </a:ext>
            </a:extLst>
          </p:cNvPr>
          <p:cNvSpPr txBox="1">
            <a:spLocks noGrp="1"/>
          </p:cNvSpPr>
          <p:nvPr>
            <p:ph type="body" sz="quarter" idx="13"/>
          </p:nvPr>
        </p:nvSpPr>
        <p:spPr>
          <a:xfrm>
            <a:off x="635000" y="647282"/>
            <a:ext cx="5716853" cy="10928261"/>
          </a:xfrm>
          <a:prstGeom prst="rect">
            <a:avLst/>
          </a:prstGeo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3" name="Afbeelding">
            <a:extLst>
              <a:ext uri="{FF2B5EF4-FFF2-40B4-BE49-F238E27FC236}">
                <a16:creationId xmlns:a16="http://schemas.microsoft.com/office/drawing/2014/main" id="{FA69A5FC-118C-FD41-9E0E-390B213F5EC9}"/>
              </a:ext>
            </a:extLst>
          </p:cNvPr>
          <p:cNvSpPr>
            <a:spLocks noGrp="1"/>
          </p:cNvSpPr>
          <p:nvPr>
            <p:ph type="pic" idx="14"/>
          </p:nvPr>
        </p:nvSpPr>
        <p:spPr>
          <a:xfrm>
            <a:off x="7113521" y="0"/>
            <a:ext cx="17270479" cy="12192000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/>
              <a:t>Click icon to add picture</a:t>
            </a:r>
            <a:endParaRPr/>
          </a:p>
        </p:txBody>
      </p:sp>
    </p:spTree>
    <p:extLst>
      <p:ext uri="{BB962C8B-B14F-4D97-AF65-F5344CB8AC3E}">
        <p14:creationId xmlns:p14="http://schemas.microsoft.com/office/powerpoint/2010/main" val="3214958417"/>
      </p:ext>
    </p:extLst>
  </p:cSld>
  <p:clrMapOvr>
    <a:masterClrMapping/>
  </p:clrMapOvr>
  <p:transition spd="med"/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[D1] Tekst + Bee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7" name="Rechthoek"/>
          <p:cNvSpPr/>
          <p:nvPr/>
        </p:nvSpPr>
        <p:spPr>
          <a:xfrm>
            <a:off x="0" y="12192000"/>
            <a:ext cx="24384000" cy="1524000"/>
          </a:xfrm>
          <a:prstGeom prst="rect">
            <a:avLst/>
          </a:pr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368" name="Vorm"/>
          <p:cNvSpPr/>
          <p:nvPr/>
        </p:nvSpPr>
        <p:spPr>
          <a:xfrm>
            <a:off x="-1" y="12192000"/>
            <a:ext cx="244917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369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grpSp>
        <p:nvGrpSpPr>
          <p:cNvPr id="375" name="Groepeer"/>
          <p:cNvGrpSpPr/>
          <p:nvPr/>
        </p:nvGrpSpPr>
        <p:grpSpPr>
          <a:xfrm>
            <a:off x="20555686" y="0"/>
            <a:ext cx="3828315" cy="13716000"/>
            <a:chOff x="0" y="0"/>
            <a:chExt cx="3828314" cy="13715999"/>
          </a:xfrm>
        </p:grpSpPr>
        <p:sp>
          <p:nvSpPr>
            <p:cNvPr id="373" name="Driehoek"/>
            <p:cNvSpPr/>
            <p:nvPr/>
          </p:nvSpPr>
          <p:spPr>
            <a:xfrm rot="10800000">
              <a:off x="0" y="2972716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E6223D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  <p:sp>
          <p:nvSpPr>
            <p:cNvPr id="374" name="Driehoek"/>
            <p:cNvSpPr/>
            <p:nvPr/>
          </p:nvSpPr>
          <p:spPr>
            <a:xfrm flipH="1">
              <a:off x="0" y="0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702677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</p:grpSp>
      <p:pic>
        <p:nvPicPr>
          <p:cNvPr id="376" name="NIKHEF_LOGO.png" descr="NIKHEF_LOGO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534966" y="12538392"/>
            <a:ext cx="2123754" cy="831216"/>
          </a:xfrm>
          <a:prstGeom prst="rect">
            <a:avLst/>
          </a:prstGeom>
          <a:ln w="12700">
            <a:miter lim="400000"/>
          </a:ln>
        </p:spPr>
      </p:pic>
      <p:sp>
        <p:nvSpPr>
          <p:cNvPr id="13" name="Tijdelijke aanduiding voor voettekst 9">
            <a:extLst>
              <a:ext uri="{FF2B5EF4-FFF2-40B4-BE49-F238E27FC236}">
                <a16:creationId xmlns:a16="http://schemas.microsoft.com/office/drawing/2014/main" id="{510DDD0D-BDE7-414F-8352-6686C740CC8C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14" name="HOOFDTITEL VAN DEZE SLIDE, EVENTUEEL OVER MEERDERE REGELS.">
            <a:extLst>
              <a:ext uri="{FF2B5EF4-FFF2-40B4-BE49-F238E27FC236}">
                <a16:creationId xmlns:a16="http://schemas.microsoft.com/office/drawing/2014/main" id="{329F2A52-6805-054A-9BC5-4AB5093FFE1C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635000" y="635000"/>
            <a:ext cx="19841237" cy="1077218"/>
          </a:xfrm>
          <a:prstGeom prst="rect">
            <a:avLst/>
          </a:prstGeom>
        </p:spPr>
        <p:txBody>
          <a:bodyPr wrap="square">
            <a:spAutoFit/>
          </a:bodyPr>
          <a:lstStyle>
            <a:lvl1pPr>
              <a:defRPr sz="7000" cap="all">
                <a:solidFill>
                  <a:srgbClr val="E6223D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5" name="Afbeelding">
            <a:extLst>
              <a:ext uri="{FF2B5EF4-FFF2-40B4-BE49-F238E27FC236}">
                <a16:creationId xmlns:a16="http://schemas.microsoft.com/office/drawing/2014/main" id="{947EFE01-6BFF-0E44-8E51-5AF6FA991248}"/>
              </a:ext>
            </a:extLst>
          </p:cNvPr>
          <p:cNvSpPr>
            <a:spLocks noGrp="1"/>
          </p:cNvSpPr>
          <p:nvPr>
            <p:ph type="pic" sz="half" idx="13"/>
          </p:nvPr>
        </p:nvSpPr>
        <p:spPr>
          <a:xfrm>
            <a:off x="10947400" y="3429000"/>
            <a:ext cx="9528837" cy="8128000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/>
              <a:t>Click icon to add picture</a:t>
            </a:r>
            <a:endParaRPr/>
          </a:p>
        </p:txBody>
      </p:sp>
      <p:sp>
        <p:nvSpPr>
          <p:cNvPr id="16" name="Hoofdtekst">
            <a:extLst>
              <a:ext uri="{FF2B5EF4-FFF2-40B4-BE49-F238E27FC236}">
                <a16:creationId xmlns:a16="http://schemas.microsoft.com/office/drawing/2014/main" id="{7DE1DA42-EFA7-7D4A-B851-7B8E5CE6DE1E}"/>
              </a:ext>
            </a:extLst>
          </p:cNvPr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635000" y="3429000"/>
            <a:ext cx="9527249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</p:spTree>
    <p:extLst>
      <p:ext uri="{BB962C8B-B14F-4D97-AF65-F5344CB8AC3E}">
        <p14:creationId xmlns:p14="http://schemas.microsoft.com/office/powerpoint/2010/main" val="3735936890"/>
      </p:ext>
    </p:extLst>
  </p:cSld>
  <p:clrMapOvr>
    <a:masterClrMapping/>
  </p:clrMapOvr>
  <p:transition spd="med"/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[D2] Beeld +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7" name="Rechthoek"/>
          <p:cNvSpPr/>
          <p:nvPr/>
        </p:nvSpPr>
        <p:spPr>
          <a:xfrm>
            <a:off x="0" y="12192000"/>
            <a:ext cx="24384000" cy="1524000"/>
          </a:xfrm>
          <a:prstGeom prst="rect">
            <a:avLst/>
          </a:pr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368" name="Vorm"/>
          <p:cNvSpPr/>
          <p:nvPr/>
        </p:nvSpPr>
        <p:spPr>
          <a:xfrm>
            <a:off x="-1" y="12192000"/>
            <a:ext cx="244917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369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371" name="Afbeelding"/>
          <p:cNvSpPr>
            <a:spLocks noGrp="1"/>
          </p:cNvSpPr>
          <p:nvPr>
            <p:ph type="pic" sz="half" idx="13"/>
          </p:nvPr>
        </p:nvSpPr>
        <p:spPr>
          <a:xfrm>
            <a:off x="635000" y="3429000"/>
            <a:ext cx="9528837" cy="8128000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/>
              <a:t>Click icon to add picture</a:t>
            </a:r>
            <a:endParaRPr/>
          </a:p>
        </p:txBody>
      </p:sp>
      <p:sp>
        <p:nvSpPr>
          <p:cNvPr id="372" name="Hoofdtekst"/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10922000" y="3429000"/>
            <a:ext cx="9527249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grpSp>
        <p:nvGrpSpPr>
          <p:cNvPr id="375" name="Groepeer"/>
          <p:cNvGrpSpPr/>
          <p:nvPr/>
        </p:nvGrpSpPr>
        <p:grpSpPr>
          <a:xfrm>
            <a:off x="20555686" y="0"/>
            <a:ext cx="3828315" cy="13716000"/>
            <a:chOff x="0" y="0"/>
            <a:chExt cx="3828314" cy="13715999"/>
          </a:xfrm>
        </p:grpSpPr>
        <p:sp>
          <p:nvSpPr>
            <p:cNvPr id="373" name="Driehoek"/>
            <p:cNvSpPr/>
            <p:nvPr/>
          </p:nvSpPr>
          <p:spPr>
            <a:xfrm rot="10800000">
              <a:off x="0" y="2972716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E6223D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  <p:sp>
          <p:nvSpPr>
            <p:cNvPr id="374" name="Driehoek"/>
            <p:cNvSpPr/>
            <p:nvPr/>
          </p:nvSpPr>
          <p:spPr>
            <a:xfrm flipH="1">
              <a:off x="0" y="0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702677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</p:grpSp>
      <p:pic>
        <p:nvPicPr>
          <p:cNvPr id="376" name="NIKHEF_LOGO.png" descr="NIKHEF_LOGO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534966" y="12538392"/>
            <a:ext cx="2123754" cy="831216"/>
          </a:xfrm>
          <a:prstGeom prst="rect">
            <a:avLst/>
          </a:prstGeom>
          <a:ln w="12700">
            <a:miter lim="400000"/>
          </a:ln>
        </p:spPr>
      </p:pic>
      <p:sp>
        <p:nvSpPr>
          <p:cNvPr id="13" name="Tijdelijke aanduiding voor voettekst 9">
            <a:extLst>
              <a:ext uri="{FF2B5EF4-FFF2-40B4-BE49-F238E27FC236}">
                <a16:creationId xmlns:a16="http://schemas.microsoft.com/office/drawing/2014/main" id="{510DDD0D-BDE7-414F-8352-6686C740CC8C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14" name="HOOFDTITEL VAN DEZE SLIDE, EVENTUEEL OVER MEERDERE REGELS.">
            <a:extLst>
              <a:ext uri="{FF2B5EF4-FFF2-40B4-BE49-F238E27FC236}">
                <a16:creationId xmlns:a16="http://schemas.microsoft.com/office/drawing/2014/main" id="{329F2A52-6805-054A-9BC5-4AB5093FFE1C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635000" y="635000"/>
            <a:ext cx="19841237" cy="1077218"/>
          </a:xfrm>
          <a:prstGeom prst="rect">
            <a:avLst/>
          </a:prstGeom>
        </p:spPr>
        <p:txBody>
          <a:bodyPr wrap="square">
            <a:spAutoFit/>
          </a:bodyPr>
          <a:lstStyle>
            <a:lvl1pPr>
              <a:defRPr sz="7000" cap="all">
                <a:solidFill>
                  <a:srgbClr val="E6223D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</p:spTree>
  </p:cSld>
  <p:clrMapOvr>
    <a:masterClrMapping/>
  </p:clrMapOvr>
  <p:transition spd="med"/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[D3] Tekst +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8" name="Rechthoek"/>
          <p:cNvSpPr/>
          <p:nvPr/>
        </p:nvSpPr>
        <p:spPr>
          <a:xfrm>
            <a:off x="0" y="12192000"/>
            <a:ext cx="24384000" cy="1524000"/>
          </a:xfrm>
          <a:prstGeom prst="rect">
            <a:avLst/>
          </a:pr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419" name="Vorm"/>
          <p:cNvSpPr/>
          <p:nvPr/>
        </p:nvSpPr>
        <p:spPr>
          <a:xfrm>
            <a:off x="-1" y="12192000"/>
            <a:ext cx="244917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420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422" name="Hoofdtekst"/>
          <p:cNvSpPr txBox="1">
            <a:spLocks noGrp="1"/>
          </p:cNvSpPr>
          <p:nvPr>
            <p:ph type="body" sz="half" idx="13" hasCustomPrompt="1"/>
          </p:nvPr>
        </p:nvSpPr>
        <p:spPr>
          <a:xfrm>
            <a:off x="10922000" y="3429000"/>
            <a:ext cx="9527249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grpSp>
        <p:nvGrpSpPr>
          <p:cNvPr id="425" name="Groepeer"/>
          <p:cNvGrpSpPr/>
          <p:nvPr/>
        </p:nvGrpSpPr>
        <p:grpSpPr>
          <a:xfrm>
            <a:off x="20555686" y="0"/>
            <a:ext cx="3828315" cy="13716000"/>
            <a:chOff x="0" y="0"/>
            <a:chExt cx="3828314" cy="13715999"/>
          </a:xfrm>
        </p:grpSpPr>
        <p:sp>
          <p:nvSpPr>
            <p:cNvPr id="423" name="Driehoek"/>
            <p:cNvSpPr/>
            <p:nvPr/>
          </p:nvSpPr>
          <p:spPr>
            <a:xfrm rot="10800000">
              <a:off x="0" y="2972716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E6223D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  <p:sp>
          <p:nvSpPr>
            <p:cNvPr id="424" name="Driehoek"/>
            <p:cNvSpPr/>
            <p:nvPr/>
          </p:nvSpPr>
          <p:spPr>
            <a:xfrm flipH="1">
              <a:off x="0" y="0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702677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</p:grpSp>
      <p:pic>
        <p:nvPicPr>
          <p:cNvPr id="426" name="NIKHEF_LOGO.png" descr="NIKHEF_LOGO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534966" y="12538392"/>
            <a:ext cx="2123754" cy="831216"/>
          </a:xfrm>
          <a:prstGeom prst="rect">
            <a:avLst/>
          </a:prstGeom>
          <a:ln w="12700">
            <a:miter lim="400000"/>
          </a:ln>
        </p:spPr>
      </p:pic>
      <p:sp>
        <p:nvSpPr>
          <p:cNvPr id="427" name="Hoofdtekst"/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635000" y="3429000"/>
            <a:ext cx="9527249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13" name="Tijdelijke aanduiding voor voettekst 9">
            <a:extLst>
              <a:ext uri="{FF2B5EF4-FFF2-40B4-BE49-F238E27FC236}">
                <a16:creationId xmlns:a16="http://schemas.microsoft.com/office/drawing/2014/main" id="{90A18C85-6567-2942-8083-4112E16B5DD8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14" name="HOOFDTITEL VAN DEZE SLIDE, EVENTUEEL OVER MEERDERE REGELS.">
            <a:extLst>
              <a:ext uri="{FF2B5EF4-FFF2-40B4-BE49-F238E27FC236}">
                <a16:creationId xmlns:a16="http://schemas.microsoft.com/office/drawing/2014/main" id="{0E4F1D00-CFCD-EF44-B83A-277DE284857E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635000" y="635000"/>
            <a:ext cx="19841237" cy="1077218"/>
          </a:xfrm>
          <a:prstGeom prst="rect">
            <a:avLst/>
          </a:prstGeom>
        </p:spPr>
        <p:txBody>
          <a:bodyPr wrap="square">
            <a:spAutoFit/>
          </a:bodyPr>
          <a:lstStyle>
            <a:lvl1pPr>
              <a:defRPr sz="7000" cap="all">
                <a:solidFill>
                  <a:srgbClr val="E6223D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</p:spTree>
  </p:cSld>
  <p:clrMapOvr>
    <a:masterClrMapping/>
  </p:clrMapOvr>
  <p:transition spd="med"/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[D4] Tekst + Beeld groo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8" name="Rechthoek"/>
          <p:cNvSpPr/>
          <p:nvPr/>
        </p:nvSpPr>
        <p:spPr>
          <a:xfrm>
            <a:off x="0" y="12192000"/>
            <a:ext cx="24384000" cy="1524000"/>
          </a:xfrm>
          <a:prstGeom prst="rect">
            <a:avLst/>
          </a:pr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419" name="Vorm"/>
          <p:cNvSpPr/>
          <p:nvPr/>
        </p:nvSpPr>
        <p:spPr>
          <a:xfrm>
            <a:off x="-1" y="12192000"/>
            <a:ext cx="244917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420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grpSp>
        <p:nvGrpSpPr>
          <p:cNvPr id="425" name="Groepeer"/>
          <p:cNvGrpSpPr/>
          <p:nvPr/>
        </p:nvGrpSpPr>
        <p:grpSpPr>
          <a:xfrm>
            <a:off x="20555686" y="0"/>
            <a:ext cx="3828315" cy="13716000"/>
            <a:chOff x="0" y="0"/>
            <a:chExt cx="3828314" cy="13715999"/>
          </a:xfrm>
        </p:grpSpPr>
        <p:sp>
          <p:nvSpPr>
            <p:cNvPr id="423" name="Driehoek"/>
            <p:cNvSpPr/>
            <p:nvPr/>
          </p:nvSpPr>
          <p:spPr>
            <a:xfrm rot="10800000">
              <a:off x="0" y="2972716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E6223D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  <p:sp>
          <p:nvSpPr>
            <p:cNvPr id="424" name="Driehoek"/>
            <p:cNvSpPr/>
            <p:nvPr/>
          </p:nvSpPr>
          <p:spPr>
            <a:xfrm flipH="1">
              <a:off x="0" y="0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702677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</p:grpSp>
      <p:pic>
        <p:nvPicPr>
          <p:cNvPr id="426" name="NIKHEF_LOGO.png" descr="NIKHEF_LOGO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534966" y="12538392"/>
            <a:ext cx="2123754" cy="831216"/>
          </a:xfrm>
          <a:prstGeom prst="rect">
            <a:avLst/>
          </a:prstGeom>
          <a:ln w="12700">
            <a:miter lim="400000"/>
          </a:ln>
        </p:spPr>
      </p:pic>
      <p:sp>
        <p:nvSpPr>
          <p:cNvPr id="13" name="Tijdelijke aanduiding voor voettekst 9">
            <a:extLst>
              <a:ext uri="{FF2B5EF4-FFF2-40B4-BE49-F238E27FC236}">
                <a16:creationId xmlns:a16="http://schemas.microsoft.com/office/drawing/2014/main" id="{90A18C85-6567-2942-8083-4112E16B5DD8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15" name="Hoofdtekst">
            <a:extLst>
              <a:ext uri="{FF2B5EF4-FFF2-40B4-BE49-F238E27FC236}">
                <a16:creationId xmlns:a16="http://schemas.microsoft.com/office/drawing/2014/main" id="{CE3A2554-74BD-F447-B71D-43C908BF2C3B}"/>
              </a:ext>
            </a:extLst>
          </p:cNvPr>
          <p:cNvSpPr txBox="1">
            <a:spLocks noGrp="1"/>
          </p:cNvSpPr>
          <p:nvPr>
            <p:ph type="body" sz="half" idx="13" hasCustomPrompt="1"/>
          </p:nvPr>
        </p:nvSpPr>
        <p:spPr>
          <a:xfrm>
            <a:off x="635000" y="3429000"/>
            <a:ext cx="9527249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16" name="HOOFDTITEL VAN DEZE SLIDE, EVENTUEEL OVER MEERDERE REGELS.">
            <a:extLst>
              <a:ext uri="{FF2B5EF4-FFF2-40B4-BE49-F238E27FC236}">
                <a16:creationId xmlns:a16="http://schemas.microsoft.com/office/drawing/2014/main" id="{0E4203EE-2136-E44A-A60B-E597DA61CB31}"/>
              </a:ext>
            </a:extLst>
          </p:cNvPr>
          <p:cNvSpPr txBox="1">
            <a:spLocks noGrp="1"/>
          </p:cNvSpPr>
          <p:nvPr>
            <p:ph type="body" sz="quarter" idx="14"/>
          </p:nvPr>
        </p:nvSpPr>
        <p:spPr>
          <a:xfrm>
            <a:off x="635000" y="635000"/>
            <a:ext cx="9527249" cy="2007235"/>
          </a:xfrm>
          <a:prstGeom prst="rect">
            <a:avLst/>
          </a:prstGeom>
        </p:spPr>
        <p:txBody>
          <a:bodyPr>
            <a:spAutoFit/>
          </a:bodyPr>
          <a:lstStyle>
            <a:lvl1pPr>
              <a:defRPr sz="5000" cap="all">
                <a:solidFill>
                  <a:srgbClr val="E6223D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7" name="Tijdelijke aanduiding voor afbeelding 6">
            <a:extLst>
              <a:ext uri="{FF2B5EF4-FFF2-40B4-BE49-F238E27FC236}">
                <a16:creationId xmlns:a16="http://schemas.microsoft.com/office/drawing/2014/main" id="{B78BA9A3-8950-384F-A16D-93BFCA9CD95E}"/>
              </a:ext>
            </a:extLst>
          </p:cNvPr>
          <p:cNvSpPr>
            <a:spLocks noGrp="1"/>
          </p:cNvSpPr>
          <p:nvPr>
            <p:ph type="pic" sz="quarter" idx="16"/>
          </p:nvPr>
        </p:nvSpPr>
        <p:spPr>
          <a:xfrm>
            <a:off x="10926763" y="0"/>
            <a:ext cx="12084113" cy="12192000"/>
          </a:xfrm>
          <a:custGeom>
            <a:avLst/>
            <a:gdLst>
              <a:gd name="connsiteX0" fmla="*/ 0 w 12077700"/>
              <a:gd name="connsiteY0" fmla="*/ 0 h 12192000"/>
              <a:gd name="connsiteX1" fmla="*/ 12077700 w 12077700"/>
              <a:gd name="connsiteY1" fmla="*/ 0 h 12192000"/>
              <a:gd name="connsiteX2" fmla="*/ 12077700 w 12077700"/>
              <a:gd name="connsiteY2" fmla="*/ 12192000 h 12192000"/>
              <a:gd name="connsiteX3" fmla="*/ 0 w 12077700"/>
              <a:gd name="connsiteY3" fmla="*/ 12192000 h 12192000"/>
              <a:gd name="connsiteX4" fmla="*/ 0 w 12077700"/>
              <a:gd name="connsiteY4" fmla="*/ 0 h 12192000"/>
              <a:gd name="connsiteX0" fmla="*/ 0 w 12077700"/>
              <a:gd name="connsiteY0" fmla="*/ 0 h 12192000"/>
              <a:gd name="connsiteX1" fmla="*/ 9530443 w 12077700"/>
              <a:gd name="connsiteY1" fmla="*/ 0 h 12192000"/>
              <a:gd name="connsiteX2" fmla="*/ 12077700 w 12077700"/>
              <a:gd name="connsiteY2" fmla="*/ 12192000 h 12192000"/>
              <a:gd name="connsiteX3" fmla="*/ 0 w 12077700"/>
              <a:gd name="connsiteY3" fmla="*/ 12192000 h 12192000"/>
              <a:gd name="connsiteX4" fmla="*/ 0 w 12077700"/>
              <a:gd name="connsiteY4" fmla="*/ 0 h 12192000"/>
              <a:gd name="connsiteX0" fmla="*/ 0 w 12077700"/>
              <a:gd name="connsiteY0" fmla="*/ 0 h 12192000"/>
              <a:gd name="connsiteX1" fmla="*/ 9040586 w 12077700"/>
              <a:gd name="connsiteY1" fmla="*/ 0 h 12192000"/>
              <a:gd name="connsiteX2" fmla="*/ 12077700 w 12077700"/>
              <a:gd name="connsiteY2" fmla="*/ 12192000 h 12192000"/>
              <a:gd name="connsiteX3" fmla="*/ 0 w 12077700"/>
              <a:gd name="connsiteY3" fmla="*/ 12192000 h 12192000"/>
              <a:gd name="connsiteX4" fmla="*/ 0 w 12077700"/>
              <a:gd name="connsiteY4" fmla="*/ 0 h 12192000"/>
              <a:gd name="connsiteX0" fmla="*/ 0 w 12077700"/>
              <a:gd name="connsiteY0" fmla="*/ 0 h 12192000"/>
              <a:gd name="connsiteX1" fmla="*/ 9644743 w 12077700"/>
              <a:gd name="connsiteY1" fmla="*/ 0 h 12192000"/>
              <a:gd name="connsiteX2" fmla="*/ 12077700 w 12077700"/>
              <a:gd name="connsiteY2" fmla="*/ 12192000 h 12192000"/>
              <a:gd name="connsiteX3" fmla="*/ 0 w 12077700"/>
              <a:gd name="connsiteY3" fmla="*/ 12192000 h 12192000"/>
              <a:gd name="connsiteX4" fmla="*/ 0 w 12077700"/>
              <a:gd name="connsiteY4" fmla="*/ 0 h 12192000"/>
              <a:gd name="connsiteX0" fmla="*/ 0 w 12077700"/>
              <a:gd name="connsiteY0" fmla="*/ 0 h 12192000"/>
              <a:gd name="connsiteX1" fmla="*/ 9644743 w 12077700"/>
              <a:gd name="connsiteY1" fmla="*/ 0 h 12192000"/>
              <a:gd name="connsiteX2" fmla="*/ 10039123 w 12077700"/>
              <a:gd name="connsiteY2" fmla="*/ 2057400 h 12192000"/>
              <a:gd name="connsiteX3" fmla="*/ 12077700 w 12077700"/>
              <a:gd name="connsiteY3" fmla="*/ 12192000 h 12192000"/>
              <a:gd name="connsiteX4" fmla="*/ 0 w 12077700"/>
              <a:gd name="connsiteY4" fmla="*/ 12192000 h 12192000"/>
              <a:gd name="connsiteX5" fmla="*/ 0 w 12077700"/>
              <a:gd name="connsiteY5" fmla="*/ 0 h 12192000"/>
              <a:gd name="connsiteX0" fmla="*/ 0 w 12077700"/>
              <a:gd name="connsiteY0" fmla="*/ 0 h 12192000"/>
              <a:gd name="connsiteX1" fmla="*/ 9644743 w 12077700"/>
              <a:gd name="connsiteY1" fmla="*/ 0 h 12192000"/>
              <a:gd name="connsiteX2" fmla="*/ 12047537 w 12077700"/>
              <a:gd name="connsiteY2" fmla="*/ 6792685 h 12192000"/>
              <a:gd name="connsiteX3" fmla="*/ 12077700 w 12077700"/>
              <a:gd name="connsiteY3" fmla="*/ 12192000 h 12192000"/>
              <a:gd name="connsiteX4" fmla="*/ 0 w 12077700"/>
              <a:gd name="connsiteY4" fmla="*/ 12192000 h 12192000"/>
              <a:gd name="connsiteX5" fmla="*/ 0 w 12077700"/>
              <a:gd name="connsiteY5" fmla="*/ 0 h 12192000"/>
              <a:gd name="connsiteX0" fmla="*/ 0 w 12047537"/>
              <a:gd name="connsiteY0" fmla="*/ 0 h 12208328"/>
              <a:gd name="connsiteX1" fmla="*/ 9644743 w 12047537"/>
              <a:gd name="connsiteY1" fmla="*/ 0 h 12208328"/>
              <a:gd name="connsiteX2" fmla="*/ 12047537 w 12047537"/>
              <a:gd name="connsiteY2" fmla="*/ 6792685 h 12208328"/>
              <a:gd name="connsiteX3" fmla="*/ 10199914 w 12047537"/>
              <a:gd name="connsiteY3" fmla="*/ 12208328 h 12208328"/>
              <a:gd name="connsiteX4" fmla="*/ 0 w 12047537"/>
              <a:gd name="connsiteY4" fmla="*/ 12192000 h 12208328"/>
              <a:gd name="connsiteX5" fmla="*/ 0 w 12047537"/>
              <a:gd name="connsiteY5" fmla="*/ 0 h 12208328"/>
              <a:gd name="connsiteX0" fmla="*/ 0 w 12047537"/>
              <a:gd name="connsiteY0" fmla="*/ 0 h 12192000"/>
              <a:gd name="connsiteX1" fmla="*/ 9644743 w 12047537"/>
              <a:gd name="connsiteY1" fmla="*/ 0 h 12192000"/>
              <a:gd name="connsiteX2" fmla="*/ 12047537 w 12047537"/>
              <a:gd name="connsiteY2" fmla="*/ 6792685 h 12192000"/>
              <a:gd name="connsiteX3" fmla="*/ 9922329 w 12047537"/>
              <a:gd name="connsiteY3" fmla="*/ 12077700 h 12192000"/>
              <a:gd name="connsiteX4" fmla="*/ 0 w 12047537"/>
              <a:gd name="connsiteY4" fmla="*/ 12192000 h 12192000"/>
              <a:gd name="connsiteX5" fmla="*/ 0 w 12047537"/>
              <a:gd name="connsiteY5" fmla="*/ 0 h 12192000"/>
              <a:gd name="connsiteX0" fmla="*/ 0 w 12047537"/>
              <a:gd name="connsiteY0" fmla="*/ 0 h 12192000"/>
              <a:gd name="connsiteX1" fmla="*/ 9644743 w 12047537"/>
              <a:gd name="connsiteY1" fmla="*/ 0 h 12192000"/>
              <a:gd name="connsiteX2" fmla="*/ 12047537 w 12047537"/>
              <a:gd name="connsiteY2" fmla="*/ 6792685 h 12192000"/>
              <a:gd name="connsiteX3" fmla="*/ 10167257 w 12047537"/>
              <a:gd name="connsiteY3" fmla="*/ 12192000 h 12192000"/>
              <a:gd name="connsiteX4" fmla="*/ 0 w 12047537"/>
              <a:gd name="connsiteY4" fmla="*/ 12192000 h 12192000"/>
              <a:gd name="connsiteX5" fmla="*/ 0 w 12047537"/>
              <a:gd name="connsiteY5" fmla="*/ 0 h 12192000"/>
              <a:gd name="connsiteX0" fmla="*/ 0 w 11835265"/>
              <a:gd name="connsiteY0" fmla="*/ 0 h 12192000"/>
              <a:gd name="connsiteX1" fmla="*/ 9644743 w 11835265"/>
              <a:gd name="connsiteY1" fmla="*/ 0 h 12192000"/>
              <a:gd name="connsiteX2" fmla="*/ 11835265 w 11835265"/>
              <a:gd name="connsiteY2" fmla="*/ 6906985 h 12192000"/>
              <a:gd name="connsiteX3" fmla="*/ 10167257 w 11835265"/>
              <a:gd name="connsiteY3" fmla="*/ 12192000 h 12192000"/>
              <a:gd name="connsiteX4" fmla="*/ 0 w 11835265"/>
              <a:gd name="connsiteY4" fmla="*/ 12192000 h 12192000"/>
              <a:gd name="connsiteX5" fmla="*/ 0 w 11835265"/>
              <a:gd name="connsiteY5" fmla="*/ 0 h 12192000"/>
              <a:gd name="connsiteX0" fmla="*/ 0 w 12080194"/>
              <a:gd name="connsiteY0" fmla="*/ 0 h 12192000"/>
              <a:gd name="connsiteX1" fmla="*/ 9644743 w 12080194"/>
              <a:gd name="connsiteY1" fmla="*/ 0 h 12192000"/>
              <a:gd name="connsiteX2" fmla="*/ 12080194 w 12080194"/>
              <a:gd name="connsiteY2" fmla="*/ 6890656 h 12192000"/>
              <a:gd name="connsiteX3" fmla="*/ 10167257 w 12080194"/>
              <a:gd name="connsiteY3" fmla="*/ 12192000 h 12192000"/>
              <a:gd name="connsiteX4" fmla="*/ 0 w 12080194"/>
              <a:gd name="connsiteY4" fmla="*/ 12192000 h 12192000"/>
              <a:gd name="connsiteX5" fmla="*/ 0 w 12080194"/>
              <a:gd name="connsiteY5" fmla="*/ 0 h 12192000"/>
              <a:gd name="connsiteX0" fmla="*/ 0 w 12116770"/>
              <a:gd name="connsiteY0" fmla="*/ 0 h 12192000"/>
              <a:gd name="connsiteX1" fmla="*/ 9644743 w 12116770"/>
              <a:gd name="connsiteY1" fmla="*/ 0 h 12192000"/>
              <a:gd name="connsiteX2" fmla="*/ 12116770 w 12116770"/>
              <a:gd name="connsiteY2" fmla="*/ 6890656 h 12192000"/>
              <a:gd name="connsiteX3" fmla="*/ 10167257 w 12116770"/>
              <a:gd name="connsiteY3" fmla="*/ 12192000 h 12192000"/>
              <a:gd name="connsiteX4" fmla="*/ 0 w 12116770"/>
              <a:gd name="connsiteY4" fmla="*/ 12192000 h 12192000"/>
              <a:gd name="connsiteX5" fmla="*/ 0 w 12116770"/>
              <a:gd name="connsiteY5" fmla="*/ 0 h 12192000"/>
              <a:gd name="connsiteX0" fmla="*/ 0 w 12116770"/>
              <a:gd name="connsiteY0" fmla="*/ 0 h 12192000"/>
              <a:gd name="connsiteX1" fmla="*/ 9644743 w 12116770"/>
              <a:gd name="connsiteY1" fmla="*/ 0 h 12192000"/>
              <a:gd name="connsiteX2" fmla="*/ 12116770 w 12116770"/>
              <a:gd name="connsiteY2" fmla="*/ 6890656 h 12192000"/>
              <a:gd name="connsiteX3" fmla="*/ 10185545 w 12116770"/>
              <a:gd name="connsiteY3" fmla="*/ 12192000 h 12192000"/>
              <a:gd name="connsiteX4" fmla="*/ 0 w 12116770"/>
              <a:gd name="connsiteY4" fmla="*/ 12192000 h 12192000"/>
              <a:gd name="connsiteX5" fmla="*/ 0 w 12116770"/>
              <a:gd name="connsiteY5" fmla="*/ 0 h 12192000"/>
              <a:gd name="connsiteX0" fmla="*/ 0 w 11545270"/>
              <a:gd name="connsiteY0" fmla="*/ 0 h 12192000"/>
              <a:gd name="connsiteX1" fmla="*/ 9644743 w 11545270"/>
              <a:gd name="connsiteY1" fmla="*/ 0 h 12192000"/>
              <a:gd name="connsiteX2" fmla="*/ 11545270 w 11545270"/>
              <a:gd name="connsiteY2" fmla="*/ 6923313 h 12192000"/>
              <a:gd name="connsiteX3" fmla="*/ 10185545 w 11545270"/>
              <a:gd name="connsiteY3" fmla="*/ 12192000 h 12192000"/>
              <a:gd name="connsiteX4" fmla="*/ 0 w 11545270"/>
              <a:gd name="connsiteY4" fmla="*/ 12192000 h 12192000"/>
              <a:gd name="connsiteX5" fmla="*/ 0 w 11545270"/>
              <a:gd name="connsiteY5" fmla="*/ 0 h 12192000"/>
              <a:gd name="connsiteX0" fmla="*/ 0 w 12084113"/>
              <a:gd name="connsiteY0" fmla="*/ 0 h 12192000"/>
              <a:gd name="connsiteX1" fmla="*/ 9644743 w 12084113"/>
              <a:gd name="connsiteY1" fmla="*/ 0 h 12192000"/>
              <a:gd name="connsiteX2" fmla="*/ 12084113 w 12084113"/>
              <a:gd name="connsiteY2" fmla="*/ 6890656 h 12192000"/>
              <a:gd name="connsiteX3" fmla="*/ 10185545 w 12084113"/>
              <a:gd name="connsiteY3" fmla="*/ 12192000 h 12192000"/>
              <a:gd name="connsiteX4" fmla="*/ 0 w 12084113"/>
              <a:gd name="connsiteY4" fmla="*/ 12192000 h 12192000"/>
              <a:gd name="connsiteX5" fmla="*/ 0 w 12084113"/>
              <a:gd name="connsiteY5" fmla="*/ 0 h 12192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12084113" h="12192000">
                <a:moveTo>
                  <a:pt x="0" y="0"/>
                </a:moveTo>
                <a:lnTo>
                  <a:pt x="9644743" y="0"/>
                </a:lnTo>
                <a:lnTo>
                  <a:pt x="12084113" y="6890656"/>
                </a:lnTo>
                <a:lnTo>
                  <a:pt x="10185545" y="12192000"/>
                </a:lnTo>
                <a:lnTo>
                  <a:pt x="0" y="12192000"/>
                </a:lnTo>
                <a:lnTo>
                  <a:pt x="0" y="0"/>
                </a:lnTo>
                <a:close/>
              </a:path>
            </a:pathLst>
          </a:cu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/>
          <a:lstStyle/>
          <a:p>
            <a:r>
              <a:rPr lang="en-US"/>
              <a:t>Click icon to add picture</a:t>
            </a:r>
            <a:endParaRPr lang="nl-NL"/>
          </a:p>
        </p:txBody>
      </p:sp>
    </p:spTree>
    <p:extLst>
      <p:ext uri="{BB962C8B-B14F-4D97-AF65-F5344CB8AC3E}">
        <p14:creationId xmlns:p14="http://schemas.microsoft.com/office/powerpoint/2010/main" val="4087998156"/>
      </p:ext>
    </p:extLst>
  </p:cSld>
  <p:clrMapOvr>
    <a:masterClrMapping/>
  </p:clrMapOvr>
  <p:transition spd="med"/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[D5] Bijschrift + Beeld groo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8" name="Rechthoek"/>
          <p:cNvSpPr/>
          <p:nvPr/>
        </p:nvSpPr>
        <p:spPr>
          <a:xfrm>
            <a:off x="0" y="12192000"/>
            <a:ext cx="24384000" cy="1524000"/>
          </a:xfrm>
          <a:prstGeom prst="rect">
            <a:avLst/>
          </a:pr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419" name="Vorm"/>
          <p:cNvSpPr/>
          <p:nvPr/>
        </p:nvSpPr>
        <p:spPr>
          <a:xfrm>
            <a:off x="-1" y="12192000"/>
            <a:ext cx="244917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420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grpSp>
        <p:nvGrpSpPr>
          <p:cNvPr id="425" name="Groepeer"/>
          <p:cNvGrpSpPr/>
          <p:nvPr/>
        </p:nvGrpSpPr>
        <p:grpSpPr>
          <a:xfrm>
            <a:off x="20555686" y="0"/>
            <a:ext cx="3828315" cy="13716000"/>
            <a:chOff x="0" y="0"/>
            <a:chExt cx="3828314" cy="13715999"/>
          </a:xfrm>
        </p:grpSpPr>
        <p:sp>
          <p:nvSpPr>
            <p:cNvPr id="423" name="Driehoek"/>
            <p:cNvSpPr/>
            <p:nvPr/>
          </p:nvSpPr>
          <p:spPr>
            <a:xfrm rot="10800000">
              <a:off x="0" y="2972716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E6223D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  <p:sp>
          <p:nvSpPr>
            <p:cNvPr id="424" name="Driehoek"/>
            <p:cNvSpPr/>
            <p:nvPr/>
          </p:nvSpPr>
          <p:spPr>
            <a:xfrm flipH="1">
              <a:off x="0" y="0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702677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</p:grpSp>
      <p:pic>
        <p:nvPicPr>
          <p:cNvPr id="426" name="NIKHEF_LOGO.png" descr="NIKHEF_LOGO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534966" y="12538392"/>
            <a:ext cx="2123754" cy="831216"/>
          </a:xfrm>
          <a:prstGeom prst="rect">
            <a:avLst/>
          </a:prstGeom>
          <a:ln w="12700">
            <a:miter lim="400000"/>
          </a:ln>
        </p:spPr>
      </p:pic>
      <p:sp>
        <p:nvSpPr>
          <p:cNvPr id="13" name="Tijdelijke aanduiding voor voettekst 9">
            <a:extLst>
              <a:ext uri="{FF2B5EF4-FFF2-40B4-BE49-F238E27FC236}">
                <a16:creationId xmlns:a16="http://schemas.microsoft.com/office/drawing/2014/main" id="{90A18C85-6567-2942-8083-4112E16B5DD8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15" name="Foto bijschrift">
            <a:extLst>
              <a:ext uri="{FF2B5EF4-FFF2-40B4-BE49-F238E27FC236}">
                <a16:creationId xmlns:a16="http://schemas.microsoft.com/office/drawing/2014/main" id="{1D5E391E-F142-F047-84DE-09F983F5C0BE}"/>
              </a:ext>
            </a:extLst>
          </p:cNvPr>
          <p:cNvSpPr txBox="1">
            <a:spLocks noGrp="1"/>
          </p:cNvSpPr>
          <p:nvPr>
            <p:ph type="body" sz="quarter" idx="13"/>
          </p:nvPr>
        </p:nvSpPr>
        <p:spPr>
          <a:xfrm>
            <a:off x="635000" y="647282"/>
            <a:ext cx="5716853" cy="10928261"/>
          </a:xfrm>
          <a:prstGeom prst="rect">
            <a:avLst/>
          </a:prstGeo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6" name="Afbeelding">
            <a:extLst>
              <a:ext uri="{FF2B5EF4-FFF2-40B4-BE49-F238E27FC236}">
                <a16:creationId xmlns:a16="http://schemas.microsoft.com/office/drawing/2014/main" id="{99AD337A-CABF-0047-B43E-BC0DE0A2E041}"/>
              </a:ext>
            </a:extLst>
          </p:cNvPr>
          <p:cNvSpPr>
            <a:spLocks noGrp="1"/>
          </p:cNvSpPr>
          <p:nvPr>
            <p:ph type="pic" idx="14"/>
          </p:nvPr>
        </p:nvSpPr>
        <p:spPr>
          <a:xfrm>
            <a:off x="7122955" y="-16328"/>
            <a:ext cx="15900332" cy="12208328"/>
          </a:xfrm>
          <a:custGeom>
            <a:avLst/>
            <a:gdLst>
              <a:gd name="connsiteX0" fmla="*/ 0 w 15893238"/>
              <a:gd name="connsiteY0" fmla="*/ 0 h 12192000"/>
              <a:gd name="connsiteX1" fmla="*/ 15893238 w 15893238"/>
              <a:gd name="connsiteY1" fmla="*/ 0 h 12192000"/>
              <a:gd name="connsiteX2" fmla="*/ 15893238 w 15893238"/>
              <a:gd name="connsiteY2" fmla="*/ 12192000 h 12192000"/>
              <a:gd name="connsiteX3" fmla="*/ 0 w 15893238"/>
              <a:gd name="connsiteY3" fmla="*/ 12192000 h 12192000"/>
              <a:gd name="connsiteX4" fmla="*/ 0 w 15893238"/>
              <a:gd name="connsiteY4" fmla="*/ 0 h 12192000"/>
              <a:gd name="connsiteX0" fmla="*/ 0 w 15893238"/>
              <a:gd name="connsiteY0" fmla="*/ 0 h 12192000"/>
              <a:gd name="connsiteX1" fmla="*/ 13019409 w 15893238"/>
              <a:gd name="connsiteY1" fmla="*/ 375558 h 12192000"/>
              <a:gd name="connsiteX2" fmla="*/ 15893238 w 15893238"/>
              <a:gd name="connsiteY2" fmla="*/ 12192000 h 12192000"/>
              <a:gd name="connsiteX3" fmla="*/ 0 w 15893238"/>
              <a:gd name="connsiteY3" fmla="*/ 12192000 h 12192000"/>
              <a:gd name="connsiteX4" fmla="*/ 0 w 15893238"/>
              <a:gd name="connsiteY4" fmla="*/ 0 h 12192000"/>
              <a:gd name="connsiteX0" fmla="*/ 0 w 13068395"/>
              <a:gd name="connsiteY0" fmla="*/ 0 h 12192000"/>
              <a:gd name="connsiteX1" fmla="*/ 13019409 w 13068395"/>
              <a:gd name="connsiteY1" fmla="*/ 375558 h 12192000"/>
              <a:gd name="connsiteX2" fmla="*/ 13068395 w 13068395"/>
              <a:gd name="connsiteY2" fmla="*/ 11685814 h 12192000"/>
              <a:gd name="connsiteX3" fmla="*/ 0 w 13068395"/>
              <a:gd name="connsiteY3" fmla="*/ 12192000 h 12192000"/>
              <a:gd name="connsiteX4" fmla="*/ 0 w 13068395"/>
              <a:gd name="connsiteY4" fmla="*/ 0 h 12192000"/>
              <a:gd name="connsiteX0" fmla="*/ 0 w 13068395"/>
              <a:gd name="connsiteY0" fmla="*/ 0 h 12192000"/>
              <a:gd name="connsiteX1" fmla="*/ 13019409 w 13068395"/>
              <a:gd name="connsiteY1" fmla="*/ 375558 h 12192000"/>
              <a:gd name="connsiteX2" fmla="*/ 13010175 w 13068395"/>
              <a:gd name="connsiteY2" fmla="*/ 3265714 h 12192000"/>
              <a:gd name="connsiteX3" fmla="*/ 13068395 w 13068395"/>
              <a:gd name="connsiteY3" fmla="*/ 11685814 h 12192000"/>
              <a:gd name="connsiteX4" fmla="*/ 0 w 13068395"/>
              <a:gd name="connsiteY4" fmla="*/ 12192000 h 12192000"/>
              <a:gd name="connsiteX5" fmla="*/ 0 w 13068395"/>
              <a:gd name="connsiteY5" fmla="*/ 0 h 12192000"/>
              <a:gd name="connsiteX0" fmla="*/ 0 w 15508447"/>
              <a:gd name="connsiteY0" fmla="*/ 0 h 12192000"/>
              <a:gd name="connsiteX1" fmla="*/ 13019409 w 15508447"/>
              <a:gd name="connsiteY1" fmla="*/ 375558 h 12192000"/>
              <a:gd name="connsiteX2" fmla="*/ 15508447 w 15508447"/>
              <a:gd name="connsiteY2" fmla="*/ 6858000 h 12192000"/>
              <a:gd name="connsiteX3" fmla="*/ 13068395 w 15508447"/>
              <a:gd name="connsiteY3" fmla="*/ 11685814 h 12192000"/>
              <a:gd name="connsiteX4" fmla="*/ 0 w 15508447"/>
              <a:gd name="connsiteY4" fmla="*/ 12192000 h 12192000"/>
              <a:gd name="connsiteX5" fmla="*/ 0 w 15508447"/>
              <a:gd name="connsiteY5" fmla="*/ 0 h 12192000"/>
              <a:gd name="connsiteX0" fmla="*/ 0 w 15508447"/>
              <a:gd name="connsiteY0" fmla="*/ 16328 h 12208328"/>
              <a:gd name="connsiteX1" fmla="*/ 13443951 w 15508447"/>
              <a:gd name="connsiteY1" fmla="*/ 0 h 12208328"/>
              <a:gd name="connsiteX2" fmla="*/ 15508447 w 15508447"/>
              <a:gd name="connsiteY2" fmla="*/ 6874328 h 12208328"/>
              <a:gd name="connsiteX3" fmla="*/ 13068395 w 15508447"/>
              <a:gd name="connsiteY3" fmla="*/ 11702142 h 12208328"/>
              <a:gd name="connsiteX4" fmla="*/ 0 w 15508447"/>
              <a:gd name="connsiteY4" fmla="*/ 12208328 h 12208328"/>
              <a:gd name="connsiteX5" fmla="*/ 0 w 15508447"/>
              <a:gd name="connsiteY5" fmla="*/ 16328 h 12208328"/>
              <a:gd name="connsiteX0" fmla="*/ 0 w 15508447"/>
              <a:gd name="connsiteY0" fmla="*/ 16328 h 12208328"/>
              <a:gd name="connsiteX1" fmla="*/ 13443951 w 15508447"/>
              <a:gd name="connsiteY1" fmla="*/ 0 h 12208328"/>
              <a:gd name="connsiteX2" fmla="*/ 15508447 w 15508447"/>
              <a:gd name="connsiteY2" fmla="*/ 6874328 h 12208328"/>
              <a:gd name="connsiteX3" fmla="*/ 13999123 w 15508447"/>
              <a:gd name="connsiteY3" fmla="*/ 12208328 h 12208328"/>
              <a:gd name="connsiteX4" fmla="*/ 0 w 15508447"/>
              <a:gd name="connsiteY4" fmla="*/ 12208328 h 12208328"/>
              <a:gd name="connsiteX5" fmla="*/ 0 w 15508447"/>
              <a:gd name="connsiteY5" fmla="*/ 16328 h 12208328"/>
              <a:gd name="connsiteX0" fmla="*/ 0 w 15884004"/>
              <a:gd name="connsiteY0" fmla="*/ 16328 h 12208328"/>
              <a:gd name="connsiteX1" fmla="*/ 13443951 w 15884004"/>
              <a:gd name="connsiteY1" fmla="*/ 0 h 12208328"/>
              <a:gd name="connsiteX2" fmla="*/ 15884004 w 15884004"/>
              <a:gd name="connsiteY2" fmla="*/ 6890657 h 12208328"/>
              <a:gd name="connsiteX3" fmla="*/ 13999123 w 15884004"/>
              <a:gd name="connsiteY3" fmla="*/ 12208328 h 12208328"/>
              <a:gd name="connsiteX4" fmla="*/ 0 w 15884004"/>
              <a:gd name="connsiteY4" fmla="*/ 12208328 h 12208328"/>
              <a:gd name="connsiteX5" fmla="*/ 0 w 15884004"/>
              <a:gd name="connsiteY5" fmla="*/ 16328 h 12208328"/>
              <a:gd name="connsiteX0" fmla="*/ 0 w 15557432"/>
              <a:gd name="connsiteY0" fmla="*/ 16328 h 12208328"/>
              <a:gd name="connsiteX1" fmla="*/ 13443951 w 15557432"/>
              <a:gd name="connsiteY1" fmla="*/ 0 h 12208328"/>
              <a:gd name="connsiteX2" fmla="*/ 15557432 w 15557432"/>
              <a:gd name="connsiteY2" fmla="*/ 6939643 h 12208328"/>
              <a:gd name="connsiteX3" fmla="*/ 13999123 w 15557432"/>
              <a:gd name="connsiteY3" fmla="*/ 12208328 h 12208328"/>
              <a:gd name="connsiteX4" fmla="*/ 0 w 15557432"/>
              <a:gd name="connsiteY4" fmla="*/ 12208328 h 12208328"/>
              <a:gd name="connsiteX5" fmla="*/ 0 w 15557432"/>
              <a:gd name="connsiteY5" fmla="*/ 16328 h 12208328"/>
              <a:gd name="connsiteX0" fmla="*/ 0 w 15900332"/>
              <a:gd name="connsiteY0" fmla="*/ 16328 h 12208328"/>
              <a:gd name="connsiteX1" fmla="*/ 13443951 w 15900332"/>
              <a:gd name="connsiteY1" fmla="*/ 0 h 12208328"/>
              <a:gd name="connsiteX2" fmla="*/ 15900332 w 15900332"/>
              <a:gd name="connsiteY2" fmla="*/ 6923315 h 12208328"/>
              <a:gd name="connsiteX3" fmla="*/ 13999123 w 15900332"/>
              <a:gd name="connsiteY3" fmla="*/ 12208328 h 12208328"/>
              <a:gd name="connsiteX4" fmla="*/ 0 w 15900332"/>
              <a:gd name="connsiteY4" fmla="*/ 12208328 h 12208328"/>
              <a:gd name="connsiteX5" fmla="*/ 0 w 15900332"/>
              <a:gd name="connsiteY5" fmla="*/ 16328 h 12208328"/>
              <a:gd name="connsiteX0" fmla="*/ 0 w 15900332"/>
              <a:gd name="connsiteY0" fmla="*/ 16328 h 12208328"/>
              <a:gd name="connsiteX1" fmla="*/ 13443951 w 15900332"/>
              <a:gd name="connsiteY1" fmla="*/ 0 h 12208328"/>
              <a:gd name="connsiteX2" fmla="*/ 15900332 w 15900332"/>
              <a:gd name="connsiteY2" fmla="*/ 6923315 h 12208328"/>
              <a:gd name="connsiteX3" fmla="*/ 13656223 w 15900332"/>
              <a:gd name="connsiteY3" fmla="*/ 11832771 h 12208328"/>
              <a:gd name="connsiteX4" fmla="*/ 0 w 15900332"/>
              <a:gd name="connsiteY4" fmla="*/ 12208328 h 12208328"/>
              <a:gd name="connsiteX5" fmla="*/ 0 w 15900332"/>
              <a:gd name="connsiteY5" fmla="*/ 16328 h 12208328"/>
              <a:gd name="connsiteX0" fmla="*/ 0 w 15900332"/>
              <a:gd name="connsiteY0" fmla="*/ 16328 h 12208328"/>
              <a:gd name="connsiteX1" fmla="*/ 13443951 w 15900332"/>
              <a:gd name="connsiteY1" fmla="*/ 0 h 12208328"/>
              <a:gd name="connsiteX2" fmla="*/ 15900332 w 15900332"/>
              <a:gd name="connsiteY2" fmla="*/ 6923315 h 12208328"/>
              <a:gd name="connsiteX3" fmla="*/ 14015452 w 15900332"/>
              <a:gd name="connsiteY3" fmla="*/ 12208328 h 12208328"/>
              <a:gd name="connsiteX4" fmla="*/ 0 w 15900332"/>
              <a:gd name="connsiteY4" fmla="*/ 12208328 h 12208328"/>
              <a:gd name="connsiteX5" fmla="*/ 0 w 15900332"/>
              <a:gd name="connsiteY5" fmla="*/ 16328 h 1220832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15900332" h="12208328">
                <a:moveTo>
                  <a:pt x="0" y="16328"/>
                </a:moveTo>
                <a:lnTo>
                  <a:pt x="13443951" y="0"/>
                </a:lnTo>
                <a:lnTo>
                  <a:pt x="15900332" y="6923315"/>
                </a:lnTo>
                <a:lnTo>
                  <a:pt x="14015452" y="12208328"/>
                </a:lnTo>
                <a:lnTo>
                  <a:pt x="0" y="12208328"/>
                </a:lnTo>
                <a:lnTo>
                  <a:pt x="0" y="16328"/>
                </a:lnTo>
                <a:close/>
              </a:path>
            </a:pathLst>
          </a:cu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91439" tIns="45719" rIns="91439" bIns="45719"/>
          <a:lstStyle/>
          <a:p>
            <a:r>
              <a:rPr lang="en-US"/>
              <a:t>Click icon to add picture</a:t>
            </a:r>
            <a:endParaRPr/>
          </a:p>
        </p:txBody>
      </p:sp>
    </p:spTree>
    <p:extLst>
      <p:ext uri="{BB962C8B-B14F-4D97-AF65-F5344CB8AC3E}">
        <p14:creationId xmlns:p14="http://schemas.microsoft.com/office/powerpoint/2010/main" val="3550185286"/>
      </p:ext>
    </p:extLst>
  </p:cSld>
  <p:clrMapOvr>
    <a:masterClrMapping/>
  </p:clrMapOvr>
  <p:transition spd="med"/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[E1] Tekst + Bee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2" name="Rechthoek"/>
          <p:cNvSpPr/>
          <p:nvPr/>
        </p:nvSpPr>
        <p:spPr>
          <a:xfrm>
            <a:off x="0" y="12192000"/>
            <a:ext cx="24384000" cy="1524000"/>
          </a:xfrm>
          <a:prstGeom prst="rect">
            <a:avLst/>
          </a:pr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333" name="Vorm"/>
          <p:cNvSpPr/>
          <p:nvPr/>
        </p:nvSpPr>
        <p:spPr>
          <a:xfrm>
            <a:off x="-1" y="12192000"/>
            <a:ext cx="244917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334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336" name="Afbeelding"/>
          <p:cNvSpPr>
            <a:spLocks noGrp="1"/>
          </p:cNvSpPr>
          <p:nvPr>
            <p:ph type="pic" sz="half" idx="13"/>
          </p:nvPr>
        </p:nvSpPr>
        <p:spPr>
          <a:xfrm>
            <a:off x="10947400" y="3429000"/>
            <a:ext cx="9528837" cy="8128000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/>
              <a:t>Click icon to add picture</a:t>
            </a:r>
            <a:endParaRPr/>
          </a:p>
        </p:txBody>
      </p:sp>
      <p:sp>
        <p:nvSpPr>
          <p:cNvPr id="337" name="Hoofdtekst"/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635000" y="3429000"/>
            <a:ext cx="9527249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grpSp>
        <p:nvGrpSpPr>
          <p:cNvPr id="340" name="Groepeer"/>
          <p:cNvGrpSpPr/>
          <p:nvPr/>
        </p:nvGrpSpPr>
        <p:grpSpPr>
          <a:xfrm>
            <a:off x="20555686" y="0"/>
            <a:ext cx="3828315" cy="13716000"/>
            <a:chOff x="0" y="0"/>
            <a:chExt cx="3828314" cy="13715999"/>
          </a:xfrm>
        </p:grpSpPr>
        <p:sp>
          <p:nvSpPr>
            <p:cNvPr id="338" name="Driehoek"/>
            <p:cNvSpPr/>
            <p:nvPr/>
          </p:nvSpPr>
          <p:spPr>
            <a:xfrm rot="10800000">
              <a:off x="0" y="2972716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702677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  <p:sp>
          <p:nvSpPr>
            <p:cNvPr id="339" name="Driehoek"/>
            <p:cNvSpPr/>
            <p:nvPr/>
          </p:nvSpPr>
          <p:spPr>
            <a:xfrm flipH="1">
              <a:off x="0" y="0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00B3C4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</p:grpSp>
      <p:pic>
        <p:nvPicPr>
          <p:cNvPr id="341" name="NIKHEF_LOGO.png" descr="NIKHEF_LOGO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534966" y="12538392"/>
            <a:ext cx="2123754" cy="831216"/>
          </a:xfrm>
          <a:prstGeom prst="rect">
            <a:avLst/>
          </a:prstGeom>
          <a:ln w="12700">
            <a:miter lim="400000"/>
          </a:ln>
        </p:spPr>
      </p:pic>
      <p:sp>
        <p:nvSpPr>
          <p:cNvPr id="13" name="Tijdelijke aanduiding voor voettekst 9">
            <a:extLst>
              <a:ext uri="{FF2B5EF4-FFF2-40B4-BE49-F238E27FC236}">
                <a16:creationId xmlns:a16="http://schemas.microsoft.com/office/drawing/2014/main" id="{E68A322A-3985-3B49-AA98-C343E61D2F84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14" name="HOOFDTITEL VAN DEZE SLIDE, EVENTUEEL OVER MEERDERE REGELS.">
            <a:extLst>
              <a:ext uri="{FF2B5EF4-FFF2-40B4-BE49-F238E27FC236}">
                <a16:creationId xmlns:a16="http://schemas.microsoft.com/office/drawing/2014/main" id="{F35E133F-D95E-8E45-933F-D96D674818C3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635000" y="635000"/>
            <a:ext cx="19841237" cy="1077218"/>
          </a:xfrm>
          <a:prstGeom prst="rect">
            <a:avLst/>
          </a:prstGeom>
        </p:spPr>
        <p:txBody>
          <a:bodyPr wrap="square">
            <a:spAutoFit/>
          </a:bodyPr>
          <a:lstStyle>
            <a:lvl1pPr>
              <a:defRPr sz="7000" cap="all">
                <a:solidFill>
                  <a:srgbClr val="E6223D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</p:spTree>
  </p:cSld>
  <p:clrMapOvr>
    <a:masterClrMapping/>
  </p:clrMapOvr>
  <p:transition spd="med"/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[E2] Beeld +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4" name="Rechthoek"/>
          <p:cNvSpPr/>
          <p:nvPr/>
        </p:nvSpPr>
        <p:spPr>
          <a:xfrm>
            <a:off x="0" y="12192000"/>
            <a:ext cx="24384000" cy="1524000"/>
          </a:xfrm>
          <a:prstGeom prst="rect">
            <a:avLst/>
          </a:pr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385" name="Vorm"/>
          <p:cNvSpPr/>
          <p:nvPr/>
        </p:nvSpPr>
        <p:spPr>
          <a:xfrm>
            <a:off x="-1" y="12192000"/>
            <a:ext cx="244917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grpSp>
        <p:nvGrpSpPr>
          <p:cNvPr id="388" name="Groepeer"/>
          <p:cNvGrpSpPr/>
          <p:nvPr/>
        </p:nvGrpSpPr>
        <p:grpSpPr>
          <a:xfrm>
            <a:off x="20555686" y="0"/>
            <a:ext cx="3828315" cy="13716000"/>
            <a:chOff x="0" y="0"/>
            <a:chExt cx="3828314" cy="13715999"/>
          </a:xfrm>
        </p:grpSpPr>
        <p:sp>
          <p:nvSpPr>
            <p:cNvPr id="386" name="Driehoek"/>
            <p:cNvSpPr/>
            <p:nvPr/>
          </p:nvSpPr>
          <p:spPr>
            <a:xfrm rot="10800000">
              <a:off x="0" y="2972716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702677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  <p:sp>
          <p:nvSpPr>
            <p:cNvPr id="387" name="Driehoek"/>
            <p:cNvSpPr/>
            <p:nvPr/>
          </p:nvSpPr>
          <p:spPr>
            <a:xfrm flipH="1">
              <a:off x="0" y="0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00B3C4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</p:grpSp>
      <p:sp>
        <p:nvSpPr>
          <p:cNvPr id="389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391" name="Afbeelding"/>
          <p:cNvSpPr>
            <a:spLocks noGrp="1"/>
          </p:cNvSpPr>
          <p:nvPr>
            <p:ph type="pic" sz="half" idx="13"/>
          </p:nvPr>
        </p:nvSpPr>
        <p:spPr>
          <a:xfrm>
            <a:off x="635000" y="3429000"/>
            <a:ext cx="9528837" cy="8128000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/>
              <a:t>Click icon to add picture</a:t>
            </a:r>
            <a:endParaRPr/>
          </a:p>
        </p:txBody>
      </p:sp>
      <p:sp>
        <p:nvSpPr>
          <p:cNvPr id="392" name="Hoofdtekst"/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10922000" y="3429000"/>
            <a:ext cx="9527249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pic>
        <p:nvPicPr>
          <p:cNvPr id="393" name="NIKHEF_LOGO.png" descr="NIKHEF_LOGO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534966" y="12538392"/>
            <a:ext cx="2123754" cy="831216"/>
          </a:xfrm>
          <a:prstGeom prst="rect">
            <a:avLst/>
          </a:prstGeom>
          <a:ln w="12700">
            <a:miter lim="400000"/>
          </a:ln>
        </p:spPr>
      </p:pic>
      <p:sp>
        <p:nvSpPr>
          <p:cNvPr id="13" name="Tijdelijke aanduiding voor voettekst 9">
            <a:extLst>
              <a:ext uri="{FF2B5EF4-FFF2-40B4-BE49-F238E27FC236}">
                <a16:creationId xmlns:a16="http://schemas.microsoft.com/office/drawing/2014/main" id="{3BE53EAE-91D2-0F45-8264-18BC28E7F4D8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14" name="HOOFDTITEL VAN DEZE SLIDE, EVENTUEEL OVER MEERDERE REGELS.">
            <a:extLst>
              <a:ext uri="{FF2B5EF4-FFF2-40B4-BE49-F238E27FC236}">
                <a16:creationId xmlns:a16="http://schemas.microsoft.com/office/drawing/2014/main" id="{1ABD9389-69DC-CC4D-968D-0A5DB05399E1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635000" y="635000"/>
            <a:ext cx="19841237" cy="1077218"/>
          </a:xfrm>
          <a:prstGeom prst="rect">
            <a:avLst/>
          </a:prstGeom>
        </p:spPr>
        <p:txBody>
          <a:bodyPr wrap="square">
            <a:spAutoFit/>
          </a:bodyPr>
          <a:lstStyle>
            <a:lvl1pPr>
              <a:defRPr sz="7000" cap="all">
                <a:solidFill>
                  <a:srgbClr val="E6223D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</p:spTree>
  </p:cSld>
  <p:clrMapOvr>
    <a:masterClrMapping/>
  </p:clrMapOvr>
  <p:transition spd="med"/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[E3] Tekst +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5" name="Rechthoek"/>
          <p:cNvSpPr/>
          <p:nvPr/>
        </p:nvSpPr>
        <p:spPr>
          <a:xfrm>
            <a:off x="0" y="12192000"/>
            <a:ext cx="24384000" cy="1524000"/>
          </a:xfrm>
          <a:prstGeom prst="rect">
            <a:avLst/>
          </a:pr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436" name="Vorm"/>
          <p:cNvSpPr/>
          <p:nvPr/>
        </p:nvSpPr>
        <p:spPr>
          <a:xfrm>
            <a:off x="-1" y="12192000"/>
            <a:ext cx="244917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grpSp>
        <p:nvGrpSpPr>
          <p:cNvPr id="439" name="Groepeer"/>
          <p:cNvGrpSpPr/>
          <p:nvPr/>
        </p:nvGrpSpPr>
        <p:grpSpPr>
          <a:xfrm>
            <a:off x="20555686" y="0"/>
            <a:ext cx="3828315" cy="13716000"/>
            <a:chOff x="0" y="0"/>
            <a:chExt cx="3828314" cy="13715999"/>
          </a:xfrm>
        </p:grpSpPr>
        <p:sp>
          <p:nvSpPr>
            <p:cNvPr id="437" name="Driehoek"/>
            <p:cNvSpPr/>
            <p:nvPr/>
          </p:nvSpPr>
          <p:spPr>
            <a:xfrm rot="10800000">
              <a:off x="0" y="2972716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702677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  <p:sp>
          <p:nvSpPr>
            <p:cNvPr id="438" name="Driehoek"/>
            <p:cNvSpPr/>
            <p:nvPr/>
          </p:nvSpPr>
          <p:spPr>
            <a:xfrm flipH="1">
              <a:off x="0" y="0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00B3C4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</p:grpSp>
      <p:sp>
        <p:nvSpPr>
          <p:cNvPr id="440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442" name="Hoofdtekst"/>
          <p:cNvSpPr txBox="1">
            <a:spLocks noGrp="1"/>
          </p:cNvSpPr>
          <p:nvPr>
            <p:ph type="body" sz="half" idx="13" hasCustomPrompt="1"/>
          </p:nvPr>
        </p:nvSpPr>
        <p:spPr>
          <a:xfrm>
            <a:off x="10922000" y="3429000"/>
            <a:ext cx="9527249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pic>
        <p:nvPicPr>
          <p:cNvPr id="443" name="NIKHEF_LOGO.png" descr="NIKHEF_LOGO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534966" y="12538392"/>
            <a:ext cx="2123754" cy="831216"/>
          </a:xfrm>
          <a:prstGeom prst="rect">
            <a:avLst/>
          </a:prstGeom>
          <a:ln w="12700">
            <a:miter lim="400000"/>
          </a:ln>
        </p:spPr>
      </p:pic>
      <p:sp>
        <p:nvSpPr>
          <p:cNvPr id="444" name="Hoofdtekst"/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635000" y="3429000"/>
            <a:ext cx="9527249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13" name="Tijdelijke aanduiding voor voettekst 9">
            <a:extLst>
              <a:ext uri="{FF2B5EF4-FFF2-40B4-BE49-F238E27FC236}">
                <a16:creationId xmlns:a16="http://schemas.microsoft.com/office/drawing/2014/main" id="{F001C348-CEDD-784C-B610-CC25AEDCD32E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14" name="HOOFDTITEL VAN DEZE SLIDE, EVENTUEEL OVER MEERDERE REGELS.">
            <a:extLst>
              <a:ext uri="{FF2B5EF4-FFF2-40B4-BE49-F238E27FC236}">
                <a16:creationId xmlns:a16="http://schemas.microsoft.com/office/drawing/2014/main" id="{47B0887D-9623-2946-B53A-991301EDF138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635000" y="635000"/>
            <a:ext cx="19841237" cy="1077218"/>
          </a:xfrm>
          <a:prstGeom prst="rect">
            <a:avLst/>
          </a:prstGeom>
        </p:spPr>
        <p:txBody>
          <a:bodyPr wrap="square">
            <a:spAutoFit/>
          </a:bodyPr>
          <a:lstStyle>
            <a:lvl1pPr>
              <a:defRPr sz="7000" cap="all">
                <a:solidFill>
                  <a:srgbClr val="E6223D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</p:spTree>
  </p:cSld>
  <p:clrMapOvr>
    <a:masterClrMapping/>
  </p:clrMapOvr>
  <p:transition spd="med"/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[E4] Tekst + Beeld groo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7" name="Rechthoek"/>
          <p:cNvSpPr/>
          <p:nvPr/>
        </p:nvSpPr>
        <p:spPr>
          <a:xfrm>
            <a:off x="0" y="12192000"/>
            <a:ext cx="24384000" cy="1524000"/>
          </a:xfrm>
          <a:prstGeom prst="rect">
            <a:avLst/>
          </a:pr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488" name="Vorm"/>
          <p:cNvSpPr/>
          <p:nvPr/>
        </p:nvSpPr>
        <p:spPr>
          <a:xfrm>
            <a:off x="-1" y="12192000"/>
            <a:ext cx="244917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grpSp>
        <p:nvGrpSpPr>
          <p:cNvPr id="491" name="Groepeer"/>
          <p:cNvGrpSpPr/>
          <p:nvPr/>
        </p:nvGrpSpPr>
        <p:grpSpPr>
          <a:xfrm>
            <a:off x="20555686" y="0"/>
            <a:ext cx="3828315" cy="13716000"/>
            <a:chOff x="0" y="0"/>
            <a:chExt cx="3828314" cy="13715999"/>
          </a:xfrm>
        </p:grpSpPr>
        <p:sp>
          <p:nvSpPr>
            <p:cNvPr id="489" name="Driehoek"/>
            <p:cNvSpPr/>
            <p:nvPr/>
          </p:nvSpPr>
          <p:spPr>
            <a:xfrm rot="10800000">
              <a:off x="0" y="2972716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702677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  <p:sp>
          <p:nvSpPr>
            <p:cNvPr id="490" name="Driehoek"/>
            <p:cNvSpPr/>
            <p:nvPr/>
          </p:nvSpPr>
          <p:spPr>
            <a:xfrm flipH="1">
              <a:off x="0" y="0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00B3C4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</p:grpSp>
      <p:sp>
        <p:nvSpPr>
          <p:cNvPr id="492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494" name="Hoofdtekst"/>
          <p:cNvSpPr txBox="1">
            <a:spLocks noGrp="1"/>
          </p:cNvSpPr>
          <p:nvPr>
            <p:ph type="body" sz="half" idx="13" hasCustomPrompt="1"/>
          </p:nvPr>
        </p:nvSpPr>
        <p:spPr>
          <a:xfrm>
            <a:off x="635000" y="3429000"/>
            <a:ext cx="9527249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495" name="HOOFDTITEL VAN DEZE SLIDE, EVENTUEEL OVER MEERDERE REGELS."/>
          <p:cNvSpPr txBox="1">
            <a:spLocks noGrp="1"/>
          </p:cNvSpPr>
          <p:nvPr>
            <p:ph type="body" sz="quarter" idx="14"/>
          </p:nvPr>
        </p:nvSpPr>
        <p:spPr>
          <a:xfrm>
            <a:off x="635000" y="635000"/>
            <a:ext cx="9527249" cy="2007235"/>
          </a:xfrm>
          <a:prstGeom prst="rect">
            <a:avLst/>
          </a:prstGeom>
        </p:spPr>
        <p:txBody>
          <a:bodyPr>
            <a:spAutoFit/>
          </a:bodyPr>
          <a:lstStyle>
            <a:lvl1pPr>
              <a:defRPr sz="5000" cap="all">
                <a:solidFill>
                  <a:srgbClr val="E6223D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pic>
        <p:nvPicPr>
          <p:cNvPr id="497" name="NIKHEF_LOGO.png" descr="NIKHEF_LOGO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534966" y="12538392"/>
            <a:ext cx="2123754" cy="831216"/>
          </a:xfrm>
          <a:prstGeom prst="rect">
            <a:avLst/>
          </a:prstGeom>
          <a:ln w="12700">
            <a:miter lim="400000"/>
          </a:ln>
        </p:spPr>
      </p:pic>
      <p:sp>
        <p:nvSpPr>
          <p:cNvPr id="13" name="Tijdelijke aanduiding voor voettekst 9">
            <a:extLst>
              <a:ext uri="{FF2B5EF4-FFF2-40B4-BE49-F238E27FC236}">
                <a16:creationId xmlns:a16="http://schemas.microsoft.com/office/drawing/2014/main" id="{360D94FB-0949-CB4E-91C0-0724EE1FEDCA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14" name="Tijdelijke aanduiding voor afbeelding 6">
            <a:extLst>
              <a:ext uri="{FF2B5EF4-FFF2-40B4-BE49-F238E27FC236}">
                <a16:creationId xmlns:a16="http://schemas.microsoft.com/office/drawing/2014/main" id="{2748CE92-E070-CE4E-B752-519B819C7882}"/>
              </a:ext>
            </a:extLst>
          </p:cNvPr>
          <p:cNvSpPr>
            <a:spLocks noGrp="1"/>
          </p:cNvSpPr>
          <p:nvPr>
            <p:ph type="pic" sz="quarter" idx="16"/>
          </p:nvPr>
        </p:nvSpPr>
        <p:spPr>
          <a:xfrm>
            <a:off x="10926763" y="0"/>
            <a:ext cx="12084113" cy="12192000"/>
          </a:xfrm>
          <a:custGeom>
            <a:avLst/>
            <a:gdLst>
              <a:gd name="connsiteX0" fmla="*/ 0 w 12077700"/>
              <a:gd name="connsiteY0" fmla="*/ 0 h 12192000"/>
              <a:gd name="connsiteX1" fmla="*/ 12077700 w 12077700"/>
              <a:gd name="connsiteY1" fmla="*/ 0 h 12192000"/>
              <a:gd name="connsiteX2" fmla="*/ 12077700 w 12077700"/>
              <a:gd name="connsiteY2" fmla="*/ 12192000 h 12192000"/>
              <a:gd name="connsiteX3" fmla="*/ 0 w 12077700"/>
              <a:gd name="connsiteY3" fmla="*/ 12192000 h 12192000"/>
              <a:gd name="connsiteX4" fmla="*/ 0 w 12077700"/>
              <a:gd name="connsiteY4" fmla="*/ 0 h 12192000"/>
              <a:gd name="connsiteX0" fmla="*/ 0 w 12077700"/>
              <a:gd name="connsiteY0" fmla="*/ 0 h 12192000"/>
              <a:gd name="connsiteX1" fmla="*/ 9530443 w 12077700"/>
              <a:gd name="connsiteY1" fmla="*/ 0 h 12192000"/>
              <a:gd name="connsiteX2" fmla="*/ 12077700 w 12077700"/>
              <a:gd name="connsiteY2" fmla="*/ 12192000 h 12192000"/>
              <a:gd name="connsiteX3" fmla="*/ 0 w 12077700"/>
              <a:gd name="connsiteY3" fmla="*/ 12192000 h 12192000"/>
              <a:gd name="connsiteX4" fmla="*/ 0 w 12077700"/>
              <a:gd name="connsiteY4" fmla="*/ 0 h 12192000"/>
              <a:gd name="connsiteX0" fmla="*/ 0 w 12077700"/>
              <a:gd name="connsiteY0" fmla="*/ 0 h 12192000"/>
              <a:gd name="connsiteX1" fmla="*/ 9040586 w 12077700"/>
              <a:gd name="connsiteY1" fmla="*/ 0 h 12192000"/>
              <a:gd name="connsiteX2" fmla="*/ 12077700 w 12077700"/>
              <a:gd name="connsiteY2" fmla="*/ 12192000 h 12192000"/>
              <a:gd name="connsiteX3" fmla="*/ 0 w 12077700"/>
              <a:gd name="connsiteY3" fmla="*/ 12192000 h 12192000"/>
              <a:gd name="connsiteX4" fmla="*/ 0 w 12077700"/>
              <a:gd name="connsiteY4" fmla="*/ 0 h 12192000"/>
              <a:gd name="connsiteX0" fmla="*/ 0 w 12077700"/>
              <a:gd name="connsiteY0" fmla="*/ 0 h 12192000"/>
              <a:gd name="connsiteX1" fmla="*/ 9644743 w 12077700"/>
              <a:gd name="connsiteY1" fmla="*/ 0 h 12192000"/>
              <a:gd name="connsiteX2" fmla="*/ 12077700 w 12077700"/>
              <a:gd name="connsiteY2" fmla="*/ 12192000 h 12192000"/>
              <a:gd name="connsiteX3" fmla="*/ 0 w 12077700"/>
              <a:gd name="connsiteY3" fmla="*/ 12192000 h 12192000"/>
              <a:gd name="connsiteX4" fmla="*/ 0 w 12077700"/>
              <a:gd name="connsiteY4" fmla="*/ 0 h 12192000"/>
              <a:gd name="connsiteX0" fmla="*/ 0 w 12077700"/>
              <a:gd name="connsiteY0" fmla="*/ 0 h 12192000"/>
              <a:gd name="connsiteX1" fmla="*/ 9644743 w 12077700"/>
              <a:gd name="connsiteY1" fmla="*/ 0 h 12192000"/>
              <a:gd name="connsiteX2" fmla="*/ 10039123 w 12077700"/>
              <a:gd name="connsiteY2" fmla="*/ 2057400 h 12192000"/>
              <a:gd name="connsiteX3" fmla="*/ 12077700 w 12077700"/>
              <a:gd name="connsiteY3" fmla="*/ 12192000 h 12192000"/>
              <a:gd name="connsiteX4" fmla="*/ 0 w 12077700"/>
              <a:gd name="connsiteY4" fmla="*/ 12192000 h 12192000"/>
              <a:gd name="connsiteX5" fmla="*/ 0 w 12077700"/>
              <a:gd name="connsiteY5" fmla="*/ 0 h 12192000"/>
              <a:gd name="connsiteX0" fmla="*/ 0 w 12077700"/>
              <a:gd name="connsiteY0" fmla="*/ 0 h 12192000"/>
              <a:gd name="connsiteX1" fmla="*/ 9644743 w 12077700"/>
              <a:gd name="connsiteY1" fmla="*/ 0 h 12192000"/>
              <a:gd name="connsiteX2" fmla="*/ 12047537 w 12077700"/>
              <a:gd name="connsiteY2" fmla="*/ 6792685 h 12192000"/>
              <a:gd name="connsiteX3" fmla="*/ 12077700 w 12077700"/>
              <a:gd name="connsiteY3" fmla="*/ 12192000 h 12192000"/>
              <a:gd name="connsiteX4" fmla="*/ 0 w 12077700"/>
              <a:gd name="connsiteY4" fmla="*/ 12192000 h 12192000"/>
              <a:gd name="connsiteX5" fmla="*/ 0 w 12077700"/>
              <a:gd name="connsiteY5" fmla="*/ 0 h 12192000"/>
              <a:gd name="connsiteX0" fmla="*/ 0 w 12047537"/>
              <a:gd name="connsiteY0" fmla="*/ 0 h 12208328"/>
              <a:gd name="connsiteX1" fmla="*/ 9644743 w 12047537"/>
              <a:gd name="connsiteY1" fmla="*/ 0 h 12208328"/>
              <a:gd name="connsiteX2" fmla="*/ 12047537 w 12047537"/>
              <a:gd name="connsiteY2" fmla="*/ 6792685 h 12208328"/>
              <a:gd name="connsiteX3" fmla="*/ 10199914 w 12047537"/>
              <a:gd name="connsiteY3" fmla="*/ 12208328 h 12208328"/>
              <a:gd name="connsiteX4" fmla="*/ 0 w 12047537"/>
              <a:gd name="connsiteY4" fmla="*/ 12192000 h 12208328"/>
              <a:gd name="connsiteX5" fmla="*/ 0 w 12047537"/>
              <a:gd name="connsiteY5" fmla="*/ 0 h 12208328"/>
              <a:gd name="connsiteX0" fmla="*/ 0 w 12047537"/>
              <a:gd name="connsiteY0" fmla="*/ 0 h 12192000"/>
              <a:gd name="connsiteX1" fmla="*/ 9644743 w 12047537"/>
              <a:gd name="connsiteY1" fmla="*/ 0 h 12192000"/>
              <a:gd name="connsiteX2" fmla="*/ 12047537 w 12047537"/>
              <a:gd name="connsiteY2" fmla="*/ 6792685 h 12192000"/>
              <a:gd name="connsiteX3" fmla="*/ 9922329 w 12047537"/>
              <a:gd name="connsiteY3" fmla="*/ 12077700 h 12192000"/>
              <a:gd name="connsiteX4" fmla="*/ 0 w 12047537"/>
              <a:gd name="connsiteY4" fmla="*/ 12192000 h 12192000"/>
              <a:gd name="connsiteX5" fmla="*/ 0 w 12047537"/>
              <a:gd name="connsiteY5" fmla="*/ 0 h 12192000"/>
              <a:gd name="connsiteX0" fmla="*/ 0 w 12047537"/>
              <a:gd name="connsiteY0" fmla="*/ 0 h 12192000"/>
              <a:gd name="connsiteX1" fmla="*/ 9644743 w 12047537"/>
              <a:gd name="connsiteY1" fmla="*/ 0 h 12192000"/>
              <a:gd name="connsiteX2" fmla="*/ 12047537 w 12047537"/>
              <a:gd name="connsiteY2" fmla="*/ 6792685 h 12192000"/>
              <a:gd name="connsiteX3" fmla="*/ 10167257 w 12047537"/>
              <a:gd name="connsiteY3" fmla="*/ 12192000 h 12192000"/>
              <a:gd name="connsiteX4" fmla="*/ 0 w 12047537"/>
              <a:gd name="connsiteY4" fmla="*/ 12192000 h 12192000"/>
              <a:gd name="connsiteX5" fmla="*/ 0 w 12047537"/>
              <a:gd name="connsiteY5" fmla="*/ 0 h 12192000"/>
              <a:gd name="connsiteX0" fmla="*/ 0 w 11835265"/>
              <a:gd name="connsiteY0" fmla="*/ 0 h 12192000"/>
              <a:gd name="connsiteX1" fmla="*/ 9644743 w 11835265"/>
              <a:gd name="connsiteY1" fmla="*/ 0 h 12192000"/>
              <a:gd name="connsiteX2" fmla="*/ 11835265 w 11835265"/>
              <a:gd name="connsiteY2" fmla="*/ 6906985 h 12192000"/>
              <a:gd name="connsiteX3" fmla="*/ 10167257 w 11835265"/>
              <a:gd name="connsiteY3" fmla="*/ 12192000 h 12192000"/>
              <a:gd name="connsiteX4" fmla="*/ 0 w 11835265"/>
              <a:gd name="connsiteY4" fmla="*/ 12192000 h 12192000"/>
              <a:gd name="connsiteX5" fmla="*/ 0 w 11835265"/>
              <a:gd name="connsiteY5" fmla="*/ 0 h 12192000"/>
              <a:gd name="connsiteX0" fmla="*/ 0 w 12080194"/>
              <a:gd name="connsiteY0" fmla="*/ 0 h 12192000"/>
              <a:gd name="connsiteX1" fmla="*/ 9644743 w 12080194"/>
              <a:gd name="connsiteY1" fmla="*/ 0 h 12192000"/>
              <a:gd name="connsiteX2" fmla="*/ 12080194 w 12080194"/>
              <a:gd name="connsiteY2" fmla="*/ 6890656 h 12192000"/>
              <a:gd name="connsiteX3" fmla="*/ 10167257 w 12080194"/>
              <a:gd name="connsiteY3" fmla="*/ 12192000 h 12192000"/>
              <a:gd name="connsiteX4" fmla="*/ 0 w 12080194"/>
              <a:gd name="connsiteY4" fmla="*/ 12192000 h 12192000"/>
              <a:gd name="connsiteX5" fmla="*/ 0 w 12080194"/>
              <a:gd name="connsiteY5" fmla="*/ 0 h 12192000"/>
              <a:gd name="connsiteX0" fmla="*/ 0 w 12116770"/>
              <a:gd name="connsiteY0" fmla="*/ 0 h 12192000"/>
              <a:gd name="connsiteX1" fmla="*/ 9644743 w 12116770"/>
              <a:gd name="connsiteY1" fmla="*/ 0 h 12192000"/>
              <a:gd name="connsiteX2" fmla="*/ 12116770 w 12116770"/>
              <a:gd name="connsiteY2" fmla="*/ 6890656 h 12192000"/>
              <a:gd name="connsiteX3" fmla="*/ 10167257 w 12116770"/>
              <a:gd name="connsiteY3" fmla="*/ 12192000 h 12192000"/>
              <a:gd name="connsiteX4" fmla="*/ 0 w 12116770"/>
              <a:gd name="connsiteY4" fmla="*/ 12192000 h 12192000"/>
              <a:gd name="connsiteX5" fmla="*/ 0 w 12116770"/>
              <a:gd name="connsiteY5" fmla="*/ 0 h 12192000"/>
              <a:gd name="connsiteX0" fmla="*/ 0 w 12116770"/>
              <a:gd name="connsiteY0" fmla="*/ 0 h 12192000"/>
              <a:gd name="connsiteX1" fmla="*/ 9644743 w 12116770"/>
              <a:gd name="connsiteY1" fmla="*/ 0 h 12192000"/>
              <a:gd name="connsiteX2" fmla="*/ 12116770 w 12116770"/>
              <a:gd name="connsiteY2" fmla="*/ 6890656 h 12192000"/>
              <a:gd name="connsiteX3" fmla="*/ 10185545 w 12116770"/>
              <a:gd name="connsiteY3" fmla="*/ 12192000 h 12192000"/>
              <a:gd name="connsiteX4" fmla="*/ 0 w 12116770"/>
              <a:gd name="connsiteY4" fmla="*/ 12192000 h 12192000"/>
              <a:gd name="connsiteX5" fmla="*/ 0 w 12116770"/>
              <a:gd name="connsiteY5" fmla="*/ 0 h 12192000"/>
              <a:gd name="connsiteX0" fmla="*/ 0 w 11545270"/>
              <a:gd name="connsiteY0" fmla="*/ 0 h 12192000"/>
              <a:gd name="connsiteX1" fmla="*/ 9644743 w 11545270"/>
              <a:gd name="connsiteY1" fmla="*/ 0 h 12192000"/>
              <a:gd name="connsiteX2" fmla="*/ 11545270 w 11545270"/>
              <a:gd name="connsiteY2" fmla="*/ 6923313 h 12192000"/>
              <a:gd name="connsiteX3" fmla="*/ 10185545 w 11545270"/>
              <a:gd name="connsiteY3" fmla="*/ 12192000 h 12192000"/>
              <a:gd name="connsiteX4" fmla="*/ 0 w 11545270"/>
              <a:gd name="connsiteY4" fmla="*/ 12192000 h 12192000"/>
              <a:gd name="connsiteX5" fmla="*/ 0 w 11545270"/>
              <a:gd name="connsiteY5" fmla="*/ 0 h 12192000"/>
              <a:gd name="connsiteX0" fmla="*/ 0 w 12084113"/>
              <a:gd name="connsiteY0" fmla="*/ 0 h 12192000"/>
              <a:gd name="connsiteX1" fmla="*/ 9644743 w 12084113"/>
              <a:gd name="connsiteY1" fmla="*/ 0 h 12192000"/>
              <a:gd name="connsiteX2" fmla="*/ 12084113 w 12084113"/>
              <a:gd name="connsiteY2" fmla="*/ 6890656 h 12192000"/>
              <a:gd name="connsiteX3" fmla="*/ 10185545 w 12084113"/>
              <a:gd name="connsiteY3" fmla="*/ 12192000 h 12192000"/>
              <a:gd name="connsiteX4" fmla="*/ 0 w 12084113"/>
              <a:gd name="connsiteY4" fmla="*/ 12192000 h 12192000"/>
              <a:gd name="connsiteX5" fmla="*/ 0 w 12084113"/>
              <a:gd name="connsiteY5" fmla="*/ 0 h 12192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12084113" h="12192000">
                <a:moveTo>
                  <a:pt x="0" y="0"/>
                </a:moveTo>
                <a:lnTo>
                  <a:pt x="9644743" y="0"/>
                </a:lnTo>
                <a:lnTo>
                  <a:pt x="12084113" y="6890656"/>
                </a:lnTo>
                <a:lnTo>
                  <a:pt x="10185545" y="12192000"/>
                </a:lnTo>
                <a:lnTo>
                  <a:pt x="0" y="12192000"/>
                </a:lnTo>
                <a:lnTo>
                  <a:pt x="0" y="0"/>
                </a:lnTo>
                <a:close/>
              </a:path>
            </a:pathLst>
          </a:cu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/>
          <a:lstStyle/>
          <a:p>
            <a:r>
              <a:rPr lang="en-US"/>
              <a:t>Click icon to add picture</a:t>
            </a:r>
            <a:endParaRPr lang="nl-NL"/>
          </a:p>
        </p:txBody>
      </p:sp>
    </p:spTree>
  </p:cSld>
  <p:clrMapOvr>
    <a:masterClrMapping/>
  </p:clrMapOvr>
  <p:transition spd="med"/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[E5] Bijschrift + Beeld groo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7" name="Rechthoek"/>
          <p:cNvSpPr/>
          <p:nvPr/>
        </p:nvSpPr>
        <p:spPr>
          <a:xfrm>
            <a:off x="0" y="12192000"/>
            <a:ext cx="24384000" cy="1524000"/>
          </a:xfrm>
          <a:prstGeom prst="rect">
            <a:avLst/>
          </a:pr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538" name="Vorm"/>
          <p:cNvSpPr/>
          <p:nvPr/>
        </p:nvSpPr>
        <p:spPr>
          <a:xfrm>
            <a:off x="-1" y="12192000"/>
            <a:ext cx="244917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grpSp>
        <p:nvGrpSpPr>
          <p:cNvPr id="541" name="Groepeer"/>
          <p:cNvGrpSpPr/>
          <p:nvPr/>
        </p:nvGrpSpPr>
        <p:grpSpPr>
          <a:xfrm>
            <a:off x="20555686" y="0"/>
            <a:ext cx="3828315" cy="13716000"/>
            <a:chOff x="0" y="0"/>
            <a:chExt cx="3828314" cy="13715999"/>
          </a:xfrm>
        </p:grpSpPr>
        <p:sp>
          <p:nvSpPr>
            <p:cNvPr id="539" name="Driehoek"/>
            <p:cNvSpPr/>
            <p:nvPr/>
          </p:nvSpPr>
          <p:spPr>
            <a:xfrm rot="10800000">
              <a:off x="0" y="2972716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702677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  <p:sp>
          <p:nvSpPr>
            <p:cNvPr id="540" name="Driehoek"/>
            <p:cNvSpPr/>
            <p:nvPr/>
          </p:nvSpPr>
          <p:spPr>
            <a:xfrm flipH="1">
              <a:off x="0" y="0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00B3C4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</p:grpSp>
      <p:pic>
        <p:nvPicPr>
          <p:cNvPr id="542" name="NIKHEF_LOGO.png" descr="NIKHEF_LOGO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534966" y="12538392"/>
            <a:ext cx="2123754" cy="831216"/>
          </a:xfrm>
          <a:prstGeom prst="rect">
            <a:avLst/>
          </a:prstGeom>
          <a:ln w="12700">
            <a:miter lim="400000"/>
          </a:ln>
        </p:spPr>
      </p:pic>
      <p:sp>
        <p:nvSpPr>
          <p:cNvPr id="543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545" name="Foto bijschrift"/>
          <p:cNvSpPr txBox="1">
            <a:spLocks noGrp="1"/>
          </p:cNvSpPr>
          <p:nvPr>
            <p:ph type="body" sz="quarter" idx="13"/>
          </p:nvPr>
        </p:nvSpPr>
        <p:spPr>
          <a:xfrm>
            <a:off x="635000" y="647282"/>
            <a:ext cx="5716853" cy="10928261"/>
          </a:xfrm>
          <a:prstGeom prst="rect">
            <a:avLst/>
          </a:prstGeo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2" name="Tijdelijke aanduiding voor voettekst 9">
            <a:extLst>
              <a:ext uri="{FF2B5EF4-FFF2-40B4-BE49-F238E27FC236}">
                <a16:creationId xmlns:a16="http://schemas.microsoft.com/office/drawing/2014/main" id="{4B1549F1-2F10-9040-818E-36A7E8D5C3DC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13" name="Afbeelding">
            <a:extLst>
              <a:ext uri="{FF2B5EF4-FFF2-40B4-BE49-F238E27FC236}">
                <a16:creationId xmlns:a16="http://schemas.microsoft.com/office/drawing/2014/main" id="{69834E08-80D4-0E46-994C-FDD2C37F9298}"/>
              </a:ext>
            </a:extLst>
          </p:cNvPr>
          <p:cNvSpPr>
            <a:spLocks noGrp="1"/>
          </p:cNvSpPr>
          <p:nvPr>
            <p:ph type="pic" idx="14"/>
          </p:nvPr>
        </p:nvSpPr>
        <p:spPr>
          <a:xfrm>
            <a:off x="7122955" y="-16328"/>
            <a:ext cx="15900332" cy="12208328"/>
          </a:xfrm>
          <a:custGeom>
            <a:avLst/>
            <a:gdLst>
              <a:gd name="connsiteX0" fmla="*/ 0 w 15893238"/>
              <a:gd name="connsiteY0" fmla="*/ 0 h 12192000"/>
              <a:gd name="connsiteX1" fmla="*/ 15893238 w 15893238"/>
              <a:gd name="connsiteY1" fmla="*/ 0 h 12192000"/>
              <a:gd name="connsiteX2" fmla="*/ 15893238 w 15893238"/>
              <a:gd name="connsiteY2" fmla="*/ 12192000 h 12192000"/>
              <a:gd name="connsiteX3" fmla="*/ 0 w 15893238"/>
              <a:gd name="connsiteY3" fmla="*/ 12192000 h 12192000"/>
              <a:gd name="connsiteX4" fmla="*/ 0 w 15893238"/>
              <a:gd name="connsiteY4" fmla="*/ 0 h 12192000"/>
              <a:gd name="connsiteX0" fmla="*/ 0 w 15893238"/>
              <a:gd name="connsiteY0" fmla="*/ 0 h 12192000"/>
              <a:gd name="connsiteX1" fmla="*/ 13019409 w 15893238"/>
              <a:gd name="connsiteY1" fmla="*/ 375558 h 12192000"/>
              <a:gd name="connsiteX2" fmla="*/ 15893238 w 15893238"/>
              <a:gd name="connsiteY2" fmla="*/ 12192000 h 12192000"/>
              <a:gd name="connsiteX3" fmla="*/ 0 w 15893238"/>
              <a:gd name="connsiteY3" fmla="*/ 12192000 h 12192000"/>
              <a:gd name="connsiteX4" fmla="*/ 0 w 15893238"/>
              <a:gd name="connsiteY4" fmla="*/ 0 h 12192000"/>
              <a:gd name="connsiteX0" fmla="*/ 0 w 13068395"/>
              <a:gd name="connsiteY0" fmla="*/ 0 h 12192000"/>
              <a:gd name="connsiteX1" fmla="*/ 13019409 w 13068395"/>
              <a:gd name="connsiteY1" fmla="*/ 375558 h 12192000"/>
              <a:gd name="connsiteX2" fmla="*/ 13068395 w 13068395"/>
              <a:gd name="connsiteY2" fmla="*/ 11685814 h 12192000"/>
              <a:gd name="connsiteX3" fmla="*/ 0 w 13068395"/>
              <a:gd name="connsiteY3" fmla="*/ 12192000 h 12192000"/>
              <a:gd name="connsiteX4" fmla="*/ 0 w 13068395"/>
              <a:gd name="connsiteY4" fmla="*/ 0 h 12192000"/>
              <a:gd name="connsiteX0" fmla="*/ 0 w 13068395"/>
              <a:gd name="connsiteY0" fmla="*/ 0 h 12192000"/>
              <a:gd name="connsiteX1" fmla="*/ 13019409 w 13068395"/>
              <a:gd name="connsiteY1" fmla="*/ 375558 h 12192000"/>
              <a:gd name="connsiteX2" fmla="*/ 13010175 w 13068395"/>
              <a:gd name="connsiteY2" fmla="*/ 3265714 h 12192000"/>
              <a:gd name="connsiteX3" fmla="*/ 13068395 w 13068395"/>
              <a:gd name="connsiteY3" fmla="*/ 11685814 h 12192000"/>
              <a:gd name="connsiteX4" fmla="*/ 0 w 13068395"/>
              <a:gd name="connsiteY4" fmla="*/ 12192000 h 12192000"/>
              <a:gd name="connsiteX5" fmla="*/ 0 w 13068395"/>
              <a:gd name="connsiteY5" fmla="*/ 0 h 12192000"/>
              <a:gd name="connsiteX0" fmla="*/ 0 w 15508447"/>
              <a:gd name="connsiteY0" fmla="*/ 0 h 12192000"/>
              <a:gd name="connsiteX1" fmla="*/ 13019409 w 15508447"/>
              <a:gd name="connsiteY1" fmla="*/ 375558 h 12192000"/>
              <a:gd name="connsiteX2" fmla="*/ 15508447 w 15508447"/>
              <a:gd name="connsiteY2" fmla="*/ 6858000 h 12192000"/>
              <a:gd name="connsiteX3" fmla="*/ 13068395 w 15508447"/>
              <a:gd name="connsiteY3" fmla="*/ 11685814 h 12192000"/>
              <a:gd name="connsiteX4" fmla="*/ 0 w 15508447"/>
              <a:gd name="connsiteY4" fmla="*/ 12192000 h 12192000"/>
              <a:gd name="connsiteX5" fmla="*/ 0 w 15508447"/>
              <a:gd name="connsiteY5" fmla="*/ 0 h 12192000"/>
              <a:gd name="connsiteX0" fmla="*/ 0 w 15508447"/>
              <a:gd name="connsiteY0" fmla="*/ 16328 h 12208328"/>
              <a:gd name="connsiteX1" fmla="*/ 13443951 w 15508447"/>
              <a:gd name="connsiteY1" fmla="*/ 0 h 12208328"/>
              <a:gd name="connsiteX2" fmla="*/ 15508447 w 15508447"/>
              <a:gd name="connsiteY2" fmla="*/ 6874328 h 12208328"/>
              <a:gd name="connsiteX3" fmla="*/ 13068395 w 15508447"/>
              <a:gd name="connsiteY3" fmla="*/ 11702142 h 12208328"/>
              <a:gd name="connsiteX4" fmla="*/ 0 w 15508447"/>
              <a:gd name="connsiteY4" fmla="*/ 12208328 h 12208328"/>
              <a:gd name="connsiteX5" fmla="*/ 0 w 15508447"/>
              <a:gd name="connsiteY5" fmla="*/ 16328 h 12208328"/>
              <a:gd name="connsiteX0" fmla="*/ 0 w 15508447"/>
              <a:gd name="connsiteY0" fmla="*/ 16328 h 12208328"/>
              <a:gd name="connsiteX1" fmla="*/ 13443951 w 15508447"/>
              <a:gd name="connsiteY1" fmla="*/ 0 h 12208328"/>
              <a:gd name="connsiteX2" fmla="*/ 15508447 w 15508447"/>
              <a:gd name="connsiteY2" fmla="*/ 6874328 h 12208328"/>
              <a:gd name="connsiteX3" fmla="*/ 13999123 w 15508447"/>
              <a:gd name="connsiteY3" fmla="*/ 12208328 h 12208328"/>
              <a:gd name="connsiteX4" fmla="*/ 0 w 15508447"/>
              <a:gd name="connsiteY4" fmla="*/ 12208328 h 12208328"/>
              <a:gd name="connsiteX5" fmla="*/ 0 w 15508447"/>
              <a:gd name="connsiteY5" fmla="*/ 16328 h 12208328"/>
              <a:gd name="connsiteX0" fmla="*/ 0 w 15884004"/>
              <a:gd name="connsiteY0" fmla="*/ 16328 h 12208328"/>
              <a:gd name="connsiteX1" fmla="*/ 13443951 w 15884004"/>
              <a:gd name="connsiteY1" fmla="*/ 0 h 12208328"/>
              <a:gd name="connsiteX2" fmla="*/ 15884004 w 15884004"/>
              <a:gd name="connsiteY2" fmla="*/ 6890657 h 12208328"/>
              <a:gd name="connsiteX3" fmla="*/ 13999123 w 15884004"/>
              <a:gd name="connsiteY3" fmla="*/ 12208328 h 12208328"/>
              <a:gd name="connsiteX4" fmla="*/ 0 w 15884004"/>
              <a:gd name="connsiteY4" fmla="*/ 12208328 h 12208328"/>
              <a:gd name="connsiteX5" fmla="*/ 0 w 15884004"/>
              <a:gd name="connsiteY5" fmla="*/ 16328 h 12208328"/>
              <a:gd name="connsiteX0" fmla="*/ 0 w 15557432"/>
              <a:gd name="connsiteY0" fmla="*/ 16328 h 12208328"/>
              <a:gd name="connsiteX1" fmla="*/ 13443951 w 15557432"/>
              <a:gd name="connsiteY1" fmla="*/ 0 h 12208328"/>
              <a:gd name="connsiteX2" fmla="*/ 15557432 w 15557432"/>
              <a:gd name="connsiteY2" fmla="*/ 6939643 h 12208328"/>
              <a:gd name="connsiteX3" fmla="*/ 13999123 w 15557432"/>
              <a:gd name="connsiteY3" fmla="*/ 12208328 h 12208328"/>
              <a:gd name="connsiteX4" fmla="*/ 0 w 15557432"/>
              <a:gd name="connsiteY4" fmla="*/ 12208328 h 12208328"/>
              <a:gd name="connsiteX5" fmla="*/ 0 w 15557432"/>
              <a:gd name="connsiteY5" fmla="*/ 16328 h 12208328"/>
              <a:gd name="connsiteX0" fmla="*/ 0 w 15900332"/>
              <a:gd name="connsiteY0" fmla="*/ 16328 h 12208328"/>
              <a:gd name="connsiteX1" fmla="*/ 13443951 w 15900332"/>
              <a:gd name="connsiteY1" fmla="*/ 0 h 12208328"/>
              <a:gd name="connsiteX2" fmla="*/ 15900332 w 15900332"/>
              <a:gd name="connsiteY2" fmla="*/ 6923315 h 12208328"/>
              <a:gd name="connsiteX3" fmla="*/ 13999123 w 15900332"/>
              <a:gd name="connsiteY3" fmla="*/ 12208328 h 12208328"/>
              <a:gd name="connsiteX4" fmla="*/ 0 w 15900332"/>
              <a:gd name="connsiteY4" fmla="*/ 12208328 h 12208328"/>
              <a:gd name="connsiteX5" fmla="*/ 0 w 15900332"/>
              <a:gd name="connsiteY5" fmla="*/ 16328 h 12208328"/>
              <a:gd name="connsiteX0" fmla="*/ 0 w 15900332"/>
              <a:gd name="connsiteY0" fmla="*/ 16328 h 12208328"/>
              <a:gd name="connsiteX1" fmla="*/ 13443951 w 15900332"/>
              <a:gd name="connsiteY1" fmla="*/ 0 h 12208328"/>
              <a:gd name="connsiteX2" fmla="*/ 15900332 w 15900332"/>
              <a:gd name="connsiteY2" fmla="*/ 6923315 h 12208328"/>
              <a:gd name="connsiteX3" fmla="*/ 13656223 w 15900332"/>
              <a:gd name="connsiteY3" fmla="*/ 11832771 h 12208328"/>
              <a:gd name="connsiteX4" fmla="*/ 0 w 15900332"/>
              <a:gd name="connsiteY4" fmla="*/ 12208328 h 12208328"/>
              <a:gd name="connsiteX5" fmla="*/ 0 w 15900332"/>
              <a:gd name="connsiteY5" fmla="*/ 16328 h 12208328"/>
              <a:gd name="connsiteX0" fmla="*/ 0 w 15900332"/>
              <a:gd name="connsiteY0" fmla="*/ 16328 h 12208328"/>
              <a:gd name="connsiteX1" fmla="*/ 13443951 w 15900332"/>
              <a:gd name="connsiteY1" fmla="*/ 0 h 12208328"/>
              <a:gd name="connsiteX2" fmla="*/ 15900332 w 15900332"/>
              <a:gd name="connsiteY2" fmla="*/ 6923315 h 12208328"/>
              <a:gd name="connsiteX3" fmla="*/ 14015452 w 15900332"/>
              <a:gd name="connsiteY3" fmla="*/ 12208328 h 12208328"/>
              <a:gd name="connsiteX4" fmla="*/ 0 w 15900332"/>
              <a:gd name="connsiteY4" fmla="*/ 12208328 h 12208328"/>
              <a:gd name="connsiteX5" fmla="*/ 0 w 15900332"/>
              <a:gd name="connsiteY5" fmla="*/ 16328 h 1220832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15900332" h="12208328">
                <a:moveTo>
                  <a:pt x="0" y="16328"/>
                </a:moveTo>
                <a:lnTo>
                  <a:pt x="13443951" y="0"/>
                </a:lnTo>
                <a:lnTo>
                  <a:pt x="15900332" y="6923315"/>
                </a:lnTo>
                <a:lnTo>
                  <a:pt x="14015452" y="12208328"/>
                </a:lnTo>
                <a:lnTo>
                  <a:pt x="0" y="12208328"/>
                </a:lnTo>
                <a:lnTo>
                  <a:pt x="0" y="16328"/>
                </a:lnTo>
                <a:close/>
              </a:path>
            </a:pathLst>
          </a:cu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91439" tIns="45719" rIns="91439" bIns="45719"/>
          <a:lstStyle/>
          <a:p>
            <a:r>
              <a:rPr lang="en-US"/>
              <a:t>Click icon to add picture</a:t>
            </a:r>
            <a:endParaRPr/>
          </a:p>
        </p:txBody>
      </p:sp>
    </p:spTree>
  </p:cSld>
  <p:clrMapOvr>
    <a:masterClrMapping/>
  </p:clrMapOvr>
  <p:transition spd="med"/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[F1] Tekst + Bee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9" name="Rechthoek"/>
          <p:cNvSpPr/>
          <p:nvPr/>
        </p:nvSpPr>
        <p:spPr>
          <a:xfrm>
            <a:off x="0" y="12192000"/>
            <a:ext cx="24384000" cy="1524000"/>
          </a:xfrm>
          <a:prstGeom prst="rect">
            <a:avLst/>
          </a:pr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350" name="Vorm"/>
          <p:cNvSpPr/>
          <p:nvPr/>
        </p:nvSpPr>
        <p:spPr>
          <a:xfrm>
            <a:off x="-1" y="12192000"/>
            <a:ext cx="244917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351" name="Vorm"/>
          <p:cNvSpPr/>
          <p:nvPr/>
        </p:nvSpPr>
        <p:spPr>
          <a:xfrm rot="10800000">
            <a:off x="20555686" y="12192000"/>
            <a:ext cx="382831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8427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352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354" name="Afbeelding"/>
          <p:cNvSpPr>
            <a:spLocks noGrp="1"/>
          </p:cNvSpPr>
          <p:nvPr>
            <p:ph type="pic" sz="half" idx="13"/>
          </p:nvPr>
        </p:nvSpPr>
        <p:spPr>
          <a:xfrm>
            <a:off x="10947400" y="3429000"/>
            <a:ext cx="9528837" cy="8128000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/>
              <a:t>Click icon to add picture</a:t>
            </a:r>
            <a:endParaRPr/>
          </a:p>
        </p:txBody>
      </p:sp>
      <p:sp>
        <p:nvSpPr>
          <p:cNvPr id="355" name="Hoofdtekst"/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635000" y="3429000"/>
            <a:ext cx="9527249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grpSp>
        <p:nvGrpSpPr>
          <p:cNvPr id="358" name="Groepeer"/>
          <p:cNvGrpSpPr/>
          <p:nvPr/>
        </p:nvGrpSpPr>
        <p:grpSpPr>
          <a:xfrm>
            <a:off x="20555686" y="0"/>
            <a:ext cx="3828315" cy="13716000"/>
            <a:chOff x="0" y="0"/>
            <a:chExt cx="3828314" cy="13715999"/>
          </a:xfrm>
        </p:grpSpPr>
        <p:sp>
          <p:nvSpPr>
            <p:cNvPr id="356" name="Driehoek"/>
            <p:cNvSpPr/>
            <p:nvPr/>
          </p:nvSpPr>
          <p:spPr>
            <a:xfrm rot="10800000">
              <a:off x="0" y="2972716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00B3C4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  <p:sp>
          <p:nvSpPr>
            <p:cNvPr id="357" name="Driehoek"/>
            <p:cNvSpPr/>
            <p:nvPr/>
          </p:nvSpPr>
          <p:spPr>
            <a:xfrm flipH="1">
              <a:off x="0" y="0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E6223D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</p:grpSp>
      <p:pic>
        <p:nvPicPr>
          <p:cNvPr id="359" name="NIKHEF_LOGO.png" descr="NIKHEF_LOGO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534966" y="12538392"/>
            <a:ext cx="2123754" cy="831216"/>
          </a:xfrm>
          <a:prstGeom prst="rect">
            <a:avLst/>
          </a:prstGeom>
          <a:ln w="12700">
            <a:miter lim="400000"/>
          </a:ln>
        </p:spPr>
      </p:pic>
      <p:sp>
        <p:nvSpPr>
          <p:cNvPr id="14" name="Tijdelijke aanduiding voor voettekst 9">
            <a:extLst>
              <a:ext uri="{FF2B5EF4-FFF2-40B4-BE49-F238E27FC236}">
                <a16:creationId xmlns:a16="http://schemas.microsoft.com/office/drawing/2014/main" id="{D9CDCAAD-3409-3C49-BBDB-06E189C1E91C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15" name="HOOFDTITEL VAN DEZE SLIDE, EVENTUEEL OVER MEERDERE REGELS.">
            <a:extLst>
              <a:ext uri="{FF2B5EF4-FFF2-40B4-BE49-F238E27FC236}">
                <a16:creationId xmlns:a16="http://schemas.microsoft.com/office/drawing/2014/main" id="{EBA045EE-B5B8-7742-A8E2-6836CA85EE1D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635000" y="635000"/>
            <a:ext cx="19841237" cy="1077218"/>
          </a:xfrm>
          <a:prstGeom prst="rect">
            <a:avLst/>
          </a:prstGeom>
        </p:spPr>
        <p:txBody>
          <a:bodyPr wrap="square">
            <a:spAutoFit/>
          </a:bodyPr>
          <a:lstStyle>
            <a:lvl1pPr>
              <a:defRPr sz="7000" cap="all">
                <a:solidFill>
                  <a:srgbClr val="E6223D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</p:spTree>
  </p:cSld>
  <p:clrMapOvr>
    <a:masterClrMapping/>
  </p:clrMapOvr>
  <p:transition spd="med"/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[F2] Beeld +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1" name="Rechthoek"/>
          <p:cNvSpPr/>
          <p:nvPr/>
        </p:nvSpPr>
        <p:spPr>
          <a:xfrm>
            <a:off x="0" y="12192000"/>
            <a:ext cx="24384000" cy="1524000"/>
          </a:xfrm>
          <a:prstGeom prst="rect">
            <a:avLst/>
          </a:pr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402" name="Vorm"/>
          <p:cNvSpPr/>
          <p:nvPr/>
        </p:nvSpPr>
        <p:spPr>
          <a:xfrm>
            <a:off x="-1" y="12192000"/>
            <a:ext cx="244917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grpSp>
        <p:nvGrpSpPr>
          <p:cNvPr id="405" name="Groepeer"/>
          <p:cNvGrpSpPr/>
          <p:nvPr/>
        </p:nvGrpSpPr>
        <p:grpSpPr>
          <a:xfrm>
            <a:off x="20555686" y="0"/>
            <a:ext cx="3828315" cy="13716000"/>
            <a:chOff x="0" y="0"/>
            <a:chExt cx="3828314" cy="13715999"/>
          </a:xfrm>
        </p:grpSpPr>
        <p:sp>
          <p:nvSpPr>
            <p:cNvPr id="403" name="Driehoek"/>
            <p:cNvSpPr/>
            <p:nvPr/>
          </p:nvSpPr>
          <p:spPr>
            <a:xfrm rot="10800000">
              <a:off x="0" y="2972716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00B3C4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  <p:sp>
          <p:nvSpPr>
            <p:cNvPr id="404" name="Driehoek"/>
            <p:cNvSpPr/>
            <p:nvPr/>
          </p:nvSpPr>
          <p:spPr>
            <a:xfrm flipH="1">
              <a:off x="0" y="0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E6223D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</p:grpSp>
      <p:sp>
        <p:nvSpPr>
          <p:cNvPr id="406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408" name="Afbeelding"/>
          <p:cNvSpPr>
            <a:spLocks noGrp="1"/>
          </p:cNvSpPr>
          <p:nvPr>
            <p:ph type="pic" sz="half" idx="13"/>
          </p:nvPr>
        </p:nvSpPr>
        <p:spPr>
          <a:xfrm>
            <a:off x="635000" y="3429000"/>
            <a:ext cx="9528837" cy="8128000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/>
              <a:t>Click icon to add picture</a:t>
            </a:r>
            <a:endParaRPr/>
          </a:p>
        </p:txBody>
      </p:sp>
      <p:sp>
        <p:nvSpPr>
          <p:cNvPr id="409" name="Hoofdtekst"/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10922000" y="3429000"/>
            <a:ext cx="9527249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pic>
        <p:nvPicPr>
          <p:cNvPr id="410" name="NIKHEF_LOGO.png" descr="NIKHEF_LOGO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534966" y="12538392"/>
            <a:ext cx="2123754" cy="831216"/>
          </a:xfrm>
          <a:prstGeom prst="rect">
            <a:avLst/>
          </a:prstGeom>
          <a:ln w="12700">
            <a:miter lim="400000"/>
          </a:ln>
        </p:spPr>
      </p:pic>
      <p:sp>
        <p:nvSpPr>
          <p:cNvPr id="13" name="Tijdelijke aanduiding voor voettekst 9">
            <a:extLst>
              <a:ext uri="{FF2B5EF4-FFF2-40B4-BE49-F238E27FC236}">
                <a16:creationId xmlns:a16="http://schemas.microsoft.com/office/drawing/2014/main" id="{77CCFCBD-9079-D54E-988E-EBE65418188C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14" name="HOOFDTITEL VAN DEZE SLIDE, EVENTUEEL OVER MEERDERE REGELS.">
            <a:extLst>
              <a:ext uri="{FF2B5EF4-FFF2-40B4-BE49-F238E27FC236}">
                <a16:creationId xmlns:a16="http://schemas.microsoft.com/office/drawing/2014/main" id="{C20BBACA-BDFE-9341-8ED2-C6E910F3D52F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635000" y="635000"/>
            <a:ext cx="19841237" cy="1077218"/>
          </a:xfrm>
          <a:prstGeom prst="rect">
            <a:avLst/>
          </a:prstGeom>
        </p:spPr>
        <p:txBody>
          <a:bodyPr wrap="square">
            <a:spAutoFit/>
          </a:bodyPr>
          <a:lstStyle>
            <a:lvl1pPr>
              <a:defRPr sz="7000" cap="all">
                <a:solidFill>
                  <a:srgbClr val="E6223D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</p:spTree>
  </p:cSld>
  <p:clrMapOvr>
    <a:masterClrMapping/>
  </p:clrMapOvr>
  <p:transition spd="med"/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[F3] Tekst +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2" name="Rechthoek"/>
          <p:cNvSpPr/>
          <p:nvPr/>
        </p:nvSpPr>
        <p:spPr>
          <a:xfrm>
            <a:off x="0" y="12192000"/>
            <a:ext cx="24384000" cy="1524000"/>
          </a:xfrm>
          <a:prstGeom prst="rect">
            <a:avLst/>
          </a:pr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453" name="Vorm"/>
          <p:cNvSpPr/>
          <p:nvPr/>
        </p:nvSpPr>
        <p:spPr>
          <a:xfrm>
            <a:off x="-1" y="12192000"/>
            <a:ext cx="244917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grpSp>
        <p:nvGrpSpPr>
          <p:cNvPr id="456" name="Groepeer"/>
          <p:cNvGrpSpPr/>
          <p:nvPr/>
        </p:nvGrpSpPr>
        <p:grpSpPr>
          <a:xfrm>
            <a:off x="20555686" y="0"/>
            <a:ext cx="3828315" cy="13716000"/>
            <a:chOff x="0" y="0"/>
            <a:chExt cx="3828314" cy="13715999"/>
          </a:xfrm>
        </p:grpSpPr>
        <p:sp>
          <p:nvSpPr>
            <p:cNvPr id="454" name="Driehoek"/>
            <p:cNvSpPr/>
            <p:nvPr/>
          </p:nvSpPr>
          <p:spPr>
            <a:xfrm rot="10800000">
              <a:off x="0" y="2972716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00B3C4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  <p:sp>
          <p:nvSpPr>
            <p:cNvPr id="455" name="Driehoek"/>
            <p:cNvSpPr/>
            <p:nvPr/>
          </p:nvSpPr>
          <p:spPr>
            <a:xfrm flipH="1">
              <a:off x="0" y="0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E6223D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</p:grpSp>
      <p:sp>
        <p:nvSpPr>
          <p:cNvPr id="457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459" name="Hoofdtekst"/>
          <p:cNvSpPr txBox="1">
            <a:spLocks noGrp="1"/>
          </p:cNvSpPr>
          <p:nvPr>
            <p:ph type="body" sz="half" idx="13" hasCustomPrompt="1"/>
          </p:nvPr>
        </p:nvSpPr>
        <p:spPr>
          <a:xfrm>
            <a:off x="10922000" y="3429000"/>
            <a:ext cx="9527249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pic>
        <p:nvPicPr>
          <p:cNvPr id="460" name="NIKHEF_LOGO.png" descr="NIKHEF_LOGO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534966" y="12538392"/>
            <a:ext cx="2123754" cy="831216"/>
          </a:xfrm>
          <a:prstGeom prst="rect">
            <a:avLst/>
          </a:prstGeom>
          <a:ln w="12700">
            <a:miter lim="400000"/>
          </a:ln>
        </p:spPr>
      </p:pic>
      <p:sp>
        <p:nvSpPr>
          <p:cNvPr id="461" name="Hoofdtekst"/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635000" y="3429000"/>
            <a:ext cx="9527249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13" name="Tijdelijke aanduiding voor voettekst 9">
            <a:extLst>
              <a:ext uri="{FF2B5EF4-FFF2-40B4-BE49-F238E27FC236}">
                <a16:creationId xmlns:a16="http://schemas.microsoft.com/office/drawing/2014/main" id="{211BF1ED-0B01-484D-8756-2F0EF115282E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14" name="HOOFDTITEL VAN DEZE SLIDE, EVENTUEEL OVER MEERDERE REGELS.">
            <a:extLst>
              <a:ext uri="{FF2B5EF4-FFF2-40B4-BE49-F238E27FC236}">
                <a16:creationId xmlns:a16="http://schemas.microsoft.com/office/drawing/2014/main" id="{1D2DA546-8064-7A48-B17D-4C25C7637D8A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635000" y="635000"/>
            <a:ext cx="19841237" cy="1077218"/>
          </a:xfrm>
          <a:prstGeom prst="rect">
            <a:avLst/>
          </a:prstGeom>
        </p:spPr>
        <p:txBody>
          <a:bodyPr wrap="square">
            <a:spAutoFit/>
          </a:bodyPr>
          <a:lstStyle>
            <a:lvl1pPr>
              <a:defRPr sz="7000" cap="all">
                <a:solidFill>
                  <a:srgbClr val="E6223D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</p:spTree>
  </p:cSld>
  <p:clrMapOvr>
    <a:masterClrMapping/>
  </p:clrMapOvr>
  <p:transition spd="med"/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[F4] Tekst + Beeld groo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4" name="Rechthoek"/>
          <p:cNvSpPr/>
          <p:nvPr/>
        </p:nvSpPr>
        <p:spPr>
          <a:xfrm>
            <a:off x="0" y="12192000"/>
            <a:ext cx="24384000" cy="1524000"/>
          </a:xfrm>
          <a:prstGeom prst="rect">
            <a:avLst/>
          </a:pr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505" name="Vorm"/>
          <p:cNvSpPr/>
          <p:nvPr/>
        </p:nvSpPr>
        <p:spPr>
          <a:xfrm>
            <a:off x="-1" y="12192000"/>
            <a:ext cx="244917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grpSp>
        <p:nvGrpSpPr>
          <p:cNvPr id="508" name="Groepeer"/>
          <p:cNvGrpSpPr/>
          <p:nvPr/>
        </p:nvGrpSpPr>
        <p:grpSpPr>
          <a:xfrm>
            <a:off x="20555686" y="0"/>
            <a:ext cx="3828315" cy="13716000"/>
            <a:chOff x="0" y="0"/>
            <a:chExt cx="3828314" cy="13715999"/>
          </a:xfrm>
        </p:grpSpPr>
        <p:sp>
          <p:nvSpPr>
            <p:cNvPr id="506" name="Driehoek"/>
            <p:cNvSpPr/>
            <p:nvPr/>
          </p:nvSpPr>
          <p:spPr>
            <a:xfrm rot="10800000">
              <a:off x="0" y="2972716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00B3C4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  <p:sp>
          <p:nvSpPr>
            <p:cNvPr id="507" name="Driehoek"/>
            <p:cNvSpPr/>
            <p:nvPr/>
          </p:nvSpPr>
          <p:spPr>
            <a:xfrm flipH="1">
              <a:off x="0" y="0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E6223D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</p:grpSp>
      <p:sp>
        <p:nvSpPr>
          <p:cNvPr id="509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511" name="Hoofdtekst"/>
          <p:cNvSpPr txBox="1">
            <a:spLocks noGrp="1"/>
          </p:cNvSpPr>
          <p:nvPr>
            <p:ph type="body" sz="half" idx="13" hasCustomPrompt="1"/>
          </p:nvPr>
        </p:nvSpPr>
        <p:spPr>
          <a:xfrm>
            <a:off x="635000" y="3429000"/>
            <a:ext cx="9527249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512" name="HOOFDTITEL VAN DEZE SLIDE, EVENTUEEL OVER MEERDERE REGELS."/>
          <p:cNvSpPr txBox="1">
            <a:spLocks noGrp="1"/>
          </p:cNvSpPr>
          <p:nvPr>
            <p:ph type="body" sz="quarter" idx="14"/>
          </p:nvPr>
        </p:nvSpPr>
        <p:spPr>
          <a:xfrm>
            <a:off x="635000" y="635000"/>
            <a:ext cx="9527249" cy="2007235"/>
          </a:xfrm>
          <a:prstGeom prst="rect">
            <a:avLst/>
          </a:prstGeom>
        </p:spPr>
        <p:txBody>
          <a:bodyPr>
            <a:spAutoFit/>
          </a:bodyPr>
          <a:lstStyle>
            <a:lvl1pPr>
              <a:defRPr sz="5000" cap="all">
                <a:solidFill>
                  <a:srgbClr val="E6223D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pic>
        <p:nvPicPr>
          <p:cNvPr id="514" name="NIKHEF_LOGO.png" descr="NIKHEF_LOGO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534966" y="12538392"/>
            <a:ext cx="2123754" cy="831216"/>
          </a:xfrm>
          <a:prstGeom prst="rect">
            <a:avLst/>
          </a:prstGeom>
          <a:ln w="12700">
            <a:miter lim="400000"/>
          </a:ln>
        </p:spPr>
      </p:pic>
      <p:sp>
        <p:nvSpPr>
          <p:cNvPr id="13" name="Tijdelijke aanduiding voor voettekst 9">
            <a:extLst>
              <a:ext uri="{FF2B5EF4-FFF2-40B4-BE49-F238E27FC236}">
                <a16:creationId xmlns:a16="http://schemas.microsoft.com/office/drawing/2014/main" id="{9A56256B-307C-794B-9ADB-E6E5BD1FDA9F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14" name="Tijdelijke aanduiding voor afbeelding 6">
            <a:extLst>
              <a:ext uri="{FF2B5EF4-FFF2-40B4-BE49-F238E27FC236}">
                <a16:creationId xmlns:a16="http://schemas.microsoft.com/office/drawing/2014/main" id="{78164A18-3028-8F4E-8E60-C70DBE92E851}"/>
              </a:ext>
            </a:extLst>
          </p:cNvPr>
          <p:cNvSpPr>
            <a:spLocks noGrp="1"/>
          </p:cNvSpPr>
          <p:nvPr>
            <p:ph type="pic" sz="quarter" idx="16"/>
          </p:nvPr>
        </p:nvSpPr>
        <p:spPr>
          <a:xfrm>
            <a:off x="10926763" y="0"/>
            <a:ext cx="12084113" cy="12192000"/>
          </a:xfrm>
          <a:custGeom>
            <a:avLst/>
            <a:gdLst>
              <a:gd name="connsiteX0" fmla="*/ 0 w 12077700"/>
              <a:gd name="connsiteY0" fmla="*/ 0 h 12192000"/>
              <a:gd name="connsiteX1" fmla="*/ 12077700 w 12077700"/>
              <a:gd name="connsiteY1" fmla="*/ 0 h 12192000"/>
              <a:gd name="connsiteX2" fmla="*/ 12077700 w 12077700"/>
              <a:gd name="connsiteY2" fmla="*/ 12192000 h 12192000"/>
              <a:gd name="connsiteX3" fmla="*/ 0 w 12077700"/>
              <a:gd name="connsiteY3" fmla="*/ 12192000 h 12192000"/>
              <a:gd name="connsiteX4" fmla="*/ 0 w 12077700"/>
              <a:gd name="connsiteY4" fmla="*/ 0 h 12192000"/>
              <a:gd name="connsiteX0" fmla="*/ 0 w 12077700"/>
              <a:gd name="connsiteY0" fmla="*/ 0 h 12192000"/>
              <a:gd name="connsiteX1" fmla="*/ 9530443 w 12077700"/>
              <a:gd name="connsiteY1" fmla="*/ 0 h 12192000"/>
              <a:gd name="connsiteX2" fmla="*/ 12077700 w 12077700"/>
              <a:gd name="connsiteY2" fmla="*/ 12192000 h 12192000"/>
              <a:gd name="connsiteX3" fmla="*/ 0 w 12077700"/>
              <a:gd name="connsiteY3" fmla="*/ 12192000 h 12192000"/>
              <a:gd name="connsiteX4" fmla="*/ 0 w 12077700"/>
              <a:gd name="connsiteY4" fmla="*/ 0 h 12192000"/>
              <a:gd name="connsiteX0" fmla="*/ 0 w 12077700"/>
              <a:gd name="connsiteY0" fmla="*/ 0 h 12192000"/>
              <a:gd name="connsiteX1" fmla="*/ 9040586 w 12077700"/>
              <a:gd name="connsiteY1" fmla="*/ 0 h 12192000"/>
              <a:gd name="connsiteX2" fmla="*/ 12077700 w 12077700"/>
              <a:gd name="connsiteY2" fmla="*/ 12192000 h 12192000"/>
              <a:gd name="connsiteX3" fmla="*/ 0 w 12077700"/>
              <a:gd name="connsiteY3" fmla="*/ 12192000 h 12192000"/>
              <a:gd name="connsiteX4" fmla="*/ 0 w 12077700"/>
              <a:gd name="connsiteY4" fmla="*/ 0 h 12192000"/>
              <a:gd name="connsiteX0" fmla="*/ 0 w 12077700"/>
              <a:gd name="connsiteY0" fmla="*/ 0 h 12192000"/>
              <a:gd name="connsiteX1" fmla="*/ 9644743 w 12077700"/>
              <a:gd name="connsiteY1" fmla="*/ 0 h 12192000"/>
              <a:gd name="connsiteX2" fmla="*/ 12077700 w 12077700"/>
              <a:gd name="connsiteY2" fmla="*/ 12192000 h 12192000"/>
              <a:gd name="connsiteX3" fmla="*/ 0 w 12077700"/>
              <a:gd name="connsiteY3" fmla="*/ 12192000 h 12192000"/>
              <a:gd name="connsiteX4" fmla="*/ 0 w 12077700"/>
              <a:gd name="connsiteY4" fmla="*/ 0 h 12192000"/>
              <a:gd name="connsiteX0" fmla="*/ 0 w 12077700"/>
              <a:gd name="connsiteY0" fmla="*/ 0 h 12192000"/>
              <a:gd name="connsiteX1" fmla="*/ 9644743 w 12077700"/>
              <a:gd name="connsiteY1" fmla="*/ 0 h 12192000"/>
              <a:gd name="connsiteX2" fmla="*/ 10039123 w 12077700"/>
              <a:gd name="connsiteY2" fmla="*/ 2057400 h 12192000"/>
              <a:gd name="connsiteX3" fmla="*/ 12077700 w 12077700"/>
              <a:gd name="connsiteY3" fmla="*/ 12192000 h 12192000"/>
              <a:gd name="connsiteX4" fmla="*/ 0 w 12077700"/>
              <a:gd name="connsiteY4" fmla="*/ 12192000 h 12192000"/>
              <a:gd name="connsiteX5" fmla="*/ 0 w 12077700"/>
              <a:gd name="connsiteY5" fmla="*/ 0 h 12192000"/>
              <a:gd name="connsiteX0" fmla="*/ 0 w 12077700"/>
              <a:gd name="connsiteY0" fmla="*/ 0 h 12192000"/>
              <a:gd name="connsiteX1" fmla="*/ 9644743 w 12077700"/>
              <a:gd name="connsiteY1" fmla="*/ 0 h 12192000"/>
              <a:gd name="connsiteX2" fmla="*/ 12047537 w 12077700"/>
              <a:gd name="connsiteY2" fmla="*/ 6792685 h 12192000"/>
              <a:gd name="connsiteX3" fmla="*/ 12077700 w 12077700"/>
              <a:gd name="connsiteY3" fmla="*/ 12192000 h 12192000"/>
              <a:gd name="connsiteX4" fmla="*/ 0 w 12077700"/>
              <a:gd name="connsiteY4" fmla="*/ 12192000 h 12192000"/>
              <a:gd name="connsiteX5" fmla="*/ 0 w 12077700"/>
              <a:gd name="connsiteY5" fmla="*/ 0 h 12192000"/>
              <a:gd name="connsiteX0" fmla="*/ 0 w 12047537"/>
              <a:gd name="connsiteY0" fmla="*/ 0 h 12208328"/>
              <a:gd name="connsiteX1" fmla="*/ 9644743 w 12047537"/>
              <a:gd name="connsiteY1" fmla="*/ 0 h 12208328"/>
              <a:gd name="connsiteX2" fmla="*/ 12047537 w 12047537"/>
              <a:gd name="connsiteY2" fmla="*/ 6792685 h 12208328"/>
              <a:gd name="connsiteX3" fmla="*/ 10199914 w 12047537"/>
              <a:gd name="connsiteY3" fmla="*/ 12208328 h 12208328"/>
              <a:gd name="connsiteX4" fmla="*/ 0 w 12047537"/>
              <a:gd name="connsiteY4" fmla="*/ 12192000 h 12208328"/>
              <a:gd name="connsiteX5" fmla="*/ 0 w 12047537"/>
              <a:gd name="connsiteY5" fmla="*/ 0 h 12208328"/>
              <a:gd name="connsiteX0" fmla="*/ 0 w 12047537"/>
              <a:gd name="connsiteY0" fmla="*/ 0 h 12192000"/>
              <a:gd name="connsiteX1" fmla="*/ 9644743 w 12047537"/>
              <a:gd name="connsiteY1" fmla="*/ 0 h 12192000"/>
              <a:gd name="connsiteX2" fmla="*/ 12047537 w 12047537"/>
              <a:gd name="connsiteY2" fmla="*/ 6792685 h 12192000"/>
              <a:gd name="connsiteX3" fmla="*/ 9922329 w 12047537"/>
              <a:gd name="connsiteY3" fmla="*/ 12077700 h 12192000"/>
              <a:gd name="connsiteX4" fmla="*/ 0 w 12047537"/>
              <a:gd name="connsiteY4" fmla="*/ 12192000 h 12192000"/>
              <a:gd name="connsiteX5" fmla="*/ 0 w 12047537"/>
              <a:gd name="connsiteY5" fmla="*/ 0 h 12192000"/>
              <a:gd name="connsiteX0" fmla="*/ 0 w 12047537"/>
              <a:gd name="connsiteY0" fmla="*/ 0 h 12192000"/>
              <a:gd name="connsiteX1" fmla="*/ 9644743 w 12047537"/>
              <a:gd name="connsiteY1" fmla="*/ 0 h 12192000"/>
              <a:gd name="connsiteX2" fmla="*/ 12047537 w 12047537"/>
              <a:gd name="connsiteY2" fmla="*/ 6792685 h 12192000"/>
              <a:gd name="connsiteX3" fmla="*/ 10167257 w 12047537"/>
              <a:gd name="connsiteY3" fmla="*/ 12192000 h 12192000"/>
              <a:gd name="connsiteX4" fmla="*/ 0 w 12047537"/>
              <a:gd name="connsiteY4" fmla="*/ 12192000 h 12192000"/>
              <a:gd name="connsiteX5" fmla="*/ 0 w 12047537"/>
              <a:gd name="connsiteY5" fmla="*/ 0 h 12192000"/>
              <a:gd name="connsiteX0" fmla="*/ 0 w 11835265"/>
              <a:gd name="connsiteY0" fmla="*/ 0 h 12192000"/>
              <a:gd name="connsiteX1" fmla="*/ 9644743 w 11835265"/>
              <a:gd name="connsiteY1" fmla="*/ 0 h 12192000"/>
              <a:gd name="connsiteX2" fmla="*/ 11835265 w 11835265"/>
              <a:gd name="connsiteY2" fmla="*/ 6906985 h 12192000"/>
              <a:gd name="connsiteX3" fmla="*/ 10167257 w 11835265"/>
              <a:gd name="connsiteY3" fmla="*/ 12192000 h 12192000"/>
              <a:gd name="connsiteX4" fmla="*/ 0 w 11835265"/>
              <a:gd name="connsiteY4" fmla="*/ 12192000 h 12192000"/>
              <a:gd name="connsiteX5" fmla="*/ 0 w 11835265"/>
              <a:gd name="connsiteY5" fmla="*/ 0 h 12192000"/>
              <a:gd name="connsiteX0" fmla="*/ 0 w 12080194"/>
              <a:gd name="connsiteY0" fmla="*/ 0 h 12192000"/>
              <a:gd name="connsiteX1" fmla="*/ 9644743 w 12080194"/>
              <a:gd name="connsiteY1" fmla="*/ 0 h 12192000"/>
              <a:gd name="connsiteX2" fmla="*/ 12080194 w 12080194"/>
              <a:gd name="connsiteY2" fmla="*/ 6890656 h 12192000"/>
              <a:gd name="connsiteX3" fmla="*/ 10167257 w 12080194"/>
              <a:gd name="connsiteY3" fmla="*/ 12192000 h 12192000"/>
              <a:gd name="connsiteX4" fmla="*/ 0 w 12080194"/>
              <a:gd name="connsiteY4" fmla="*/ 12192000 h 12192000"/>
              <a:gd name="connsiteX5" fmla="*/ 0 w 12080194"/>
              <a:gd name="connsiteY5" fmla="*/ 0 h 12192000"/>
              <a:gd name="connsiteX0" fmla="*/ 0 w 12116770"/>
              <a:gd name="connsiteY0" fmla="*/ 0 h 12192000"/>
              <a:gd name="connsiteX1" fmla="*/ 9644743 w 12116770"/>
              <a:gd name="connsiteY1" fmla="*/ 0 h 12192000"/>
              <a:gd name="connsiteX2" fmla="*/ 12116770 w 12116770"/>
              <a:gd name="connsiteY2" fmla="*/ 6890656 h 12192000"/>
              <a:gd name="connsiteX3" fmla="*/ 10167257 w 12116770"/>
              <a:gd name="connsiteY3" fmla="*/ 12192000 h 12192000"/>
              <a:gd name="connsiteX4" fmla="*/ 0 w 12116770"/>
              <a:gd name="connsiteY4" fmla="*/ 12192000 h 12192000"/>
              <a:gd name="connsiteX5" fmla="*/ 0 w 12116770"/>
              <a:gd name="connsiteY5" fmla="*/ 0 h 12192000"/>
              <a:gd name="connsiteX0" fmla="*/ 0 w 12116770"/>
              <a:gd name="connsiteY0" fmla="*/ 0 h 12192000"/>
              <a:gd name="connsiteX1" fmla="*/ 9644743 w 12116770"/>
              <a:gd name="connsiteY1" fmla="*/ 0 h 12192000"/>
              <a:gd name="connsiteX2" fmla="*/ 12116770 w 12116770"/>
              <a:gd name="connsiteY2" fmla="*/ 6890656 h 12192000"/>
              <a:gd name="connsiteX3" fmla="*/ 10185545 w 12116770"/>
              <a:gd name="connsiteY3" fmla="*/ 12192000 h 12192000"/>
              <a:gd name="connsiteX4" fmla="*/ 0 w 12116770"/>
              <a:gd name="connsiteY4" fmla="*/ 12192000 h 12192000"/>
              <a:gd name="connsiteX5" fmla="*/ 0 w 12116770"/>
              <a:gd name="connsiteY5" fmla="*/ 0 h 12192000"/>
              <a:gd name="connsiteX0" fmla="*/ 0 w 11545270"/>
              <a:gd name="connsiteY0" fmla="*/ 0 h 12192000"/>
              <a:gd name="connsiteX1" fmla="*/ 9644743 w 11545270"/>
              <a:gd name="connsiteY1" fmla="*/ 0 h 12192000"/>
              <a:gd name="connsiteX2" fmla="*/ 11545270 w 11545270"/>
              <a:gd name="connsiteY2" fmla="*/ 6923313 h 12192000"/>
              <a:gd name="connsiteX3" fmla="*/ 10185545 w 11545270"/>
              <a:gd name="connsiteY3" fmla="*/ 12192000 h 12192000"/>
              <a:gd name="connsiteX4" fmla="*/ 0 w 11545270"/>
              <a:gd name="connsiteY4" fmla="*/ 12192000 h 12192000"/>
              <a:gd name="connsiteX5" fmla="*/ 0 w 11545270"/>
              <a:gd name="connsiteY5" fmla="*/ 0 h 12192000"/>
              <a:gd name="connsiteX0" fmla="*/ 0 w 12084113"/>
              <a:gd name="connsiteY0" fmla="*/ 0 h 12192000"/>
              <a:gd name="connsiteX1" fmla="*/ 9644743 w 12084113"/>
              <a:gd name="connsiteY1" fmla="*/ 0 h 12192000"/>
              <a:gd name="connsiteX2" fmla="*/ 12084113 w 12084113"/>
              <a:gd name="connsiteY2" fmla="*/ 6890656 h 12192000"/>
              <a:gd name="connsiteX3" fmla="*/ 10185545 w 12084113"/>
              <a:gd name="connsiteY3" fmla="*/ 12192000 h 12192000"/>
              <a:gd name="connsiteX4" fmla="*/ 0 w 12084113"/>
              <a:gd name="connsiteY4" fmla="*/ 12192000 h 12192000"/>
              <a:gd name="connsiteX5" fmla="*/ 0 w 12084113"/>
              <a:gd name="connsiteY5" fmla="*/ 0 h 12192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12084113" h="12192000">
                <a:moveTo>
                  <a:pt x="0" y="0"/>
                </a:moveTo>
                <a:lnTo>
                  <a:pt x="9644743" y="0"/>
                </a:lnTo>
                <a:lnTo>
                  <a:pt x="12084113" y="6890656"/>
                </a:lnTo>
                <a:lnTo>
                  <a:pt x="10185545" y="12192000"/>
                </a:lnTo>
                <a:lnTo>
                  <a:pt x="0" y="12192000"/>
                </a:lnTo>
                <a:lnTo>
                  <a:pt x="0" y="0"/>
                </a:lnTo>
                <a:close/>
              </a:path>
            </a:pathLst>
          </a:cu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/>
          <a:lstStyle/>
          <a:p>
            <a:r>
              <a:rPr lang="en-US"/>
              <a:t>Click icon to add picture</a:t>
            </a:r>
            <a:endParaRPr lang="nl-NL"/>
          </a:p>
        </p:txBody>
      </p:sp>
    </p:spTree>
  </p:cSld>
  <p:clrMapOvr>
    <a:masterClrMapping/>
  </p:clrMapOvr>
  <p:transition spd="med"/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[F5] Bijschrift + Beeld groo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53" name="Rechthoek"/>
          <p:cNvSpPr/>
          <p:nvPr/>
        </p:nvSpPr>
        <p:spPr>
          <a:xfrm>
            <a:off x="0" y="12192000"/>
            <a:ext cx="24384000" cy="1524000"/>
          </a:xfrm>
          <a:prstGeom prst="rect">
            <a:avLst/>
          </a:pr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554" name="Vorm"/>
          <p:cNvSpPr/>
          <p:nvPr/>
        </p:nvSpPr>
        <p:spPr>
          <a:xfrm>
            <a:off x="-1" y="12192000"/>
            <a:ext cx="244917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grpSp>
        <p:nvGrpSpPr>
          <p:cNvPr id="557" name="Groepeer"/>
          <p:cNvGrpSpPr/>
          <p:nvPr/>
        </p:nvGrpSpPr>
        <p:grpSpPr>
          <a:xfrm>
            <a:off x="20555686" y="0"/>
            <a:ext cx="3828315" cy="13716000"/>
            <a:chOff x="0" y="0"/>
            <a:chExt cx="3828314" cy="13715999"/>
          </a:xfrm>
        </p:grpSpPr>
        <p:sp>
          <p:nvSpPr>
            <p:cNvPr id="555" name="Driehoek"/>
            <p:cNvSpPr/>
            <p:nvPr/>
          </p:nvSpPr>
          <p:spPr>
            <a:xfrm rot="10800000">
              <a:off x="0" y="2972716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00B3C4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  <p:sp>
          <p:nvSpPr>
            <p:cNvPr id="556" name="Driehoek"/>
            <p:cNvSpPr/>
            <p:nvPr/>
          </p:nvSpPr>
          <p:spPr>
            <a:xfrm flipH="1">
              <a:off x="0" y="0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E6223D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</p:grpSp>
      <p:pic>
        <p:nvPicPr>
          <p:cNvPr id="558" name="NIKHEF_LOGO.png" descr="NIKHEF_LOGO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534966" y="12538392"/>
            <a:ext cx="2123754" cy="831216"/>
          </a:xfrm>
          <a:prstGeom prst="rect">
            <a:avLst/>
          </a:prstGeom>
          <a:ln w="12700">
            <a:miter lim="400000"/>
          </a:ln>
        </p:spPr>
      </p:pic>
      <p:sp>
        <p:nvSpPr>
          <p:cNvPr id="559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561" name="Foto bijschrift"/>
          <p:cNvSpPr txBox="1">
            <a:spLocks noGrp="1"/>
          </p:cNvSpPr>
          <p:nvPr>
            <p:ph type="body" sz="quarter" idx="13"/>
          </p:nvPr>
        </p:nvSpPr>
        <p:spPr>
          <a:xfrm>
            <a:off x="635000" y="647282"/>
            <a:ext cx="5716853" cy="10928261"/>
          </a:xfrm>
          <a:prstGeom prst="rect">
            <a:avLst/>
          </a:prstGeo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2" name="Tijdelijke aanduiding voor voettekst 9">
            <a:extLst>
              <a:ext uri="{FF2B5EF4-FFF2-40B4-BE49-F238E27FC236}">
                <a16:creationId xmlns:a16="http://schemas.microsoft.com/office/drawing/2014/main" id="{C0F6039B-D945-4343-8C53-87D4543F3B68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13" name="Afbeelding">
            <a:extLst>
              <a:ext uri="{FF2B5EF4-FFF2-40B4-BE49-F238E27FC236}">
                <a16:creationId xmlns:a16="http://schemas.microsoft.com/office/drawing/2014/main" id="{FE170D58-885D-C949-B35D-094D7AD09063}"/>
              </a:ext>
            </a:extLst>
          </p:cNvPr>
          <p:cNvSpPr>
            <a:spLocks noGrp="1"/>
          </p:cNvSpPr>
          <p:nvPr>
            <p:ph type="pic" idx="14"/>
          </p:nvPr>
        </p:nvSpPr>
        <p:spPr>
          <a:xfrm>
            <a:off x="7122955" y="-16328"/>
            <a:ext cx="15900332" cy="12208328"/>
          </a:xfrm>
          <a:custGeom>
            <a:avLst/>
            <a:gdLst>
              <a:gd name="connsiteX0" fmla="*/ 0 w 15893238"/>
              <a:gd name="connsiteY0" fmla="*/ 0 h 12192000"/>
              <a:gd name="connsiteX1" fmla="*/ 15893238 w 15893238"/>
              <a:gd name="connsiteY1" fmla="*/ 0 h 12192000"/>
              <a:gd name="connsiteX2" fmla="*/ 15893238 w 15893238"/>
              <a:gd name="connsiteY2" fmla="*/ 12192000 h 12192000"/>
              <a:gd name="connsiteX3" fmla="*/ 0 w 15893238"/>
              <a:gd name="connsiteY3" fmla="*/ 12192000 h 12192000"/>
              <a:gd name="connsiteX4" fmla="*/ 0 w 15893238"/>
              <a:gd name="connsiteY4" fmla="*/ 0 h 12192000"/>
              <a:gd name="connsiteX0" fmla="*/ 0 w 15893238"/>
              <a:gd name="connsiteY0" fmla="*/ 0 h 12192000"/>
              <a:gd name="connsiteX1" fmla="*/ 13019409 w 15893238"/>
              <a:gd name="connsiteY1" fmla="*/ 375558 h 12192000"/>
              <a:gd name="connsiteX2" fmla="*/ 15893238 w 15893238"/>
              <a:gd name="connsiteY2" fmla="*/ 12192000 h 12192000"/>
              <a:gd name="connsiteX3" fmla="*/ 0 w 15893238"/>
              <a:gd name="connsiteY3" fmla="*/ 12192000 h 12192000"/>
              <a:gd name="connsiteX4" fmla="*/ 0 w 15893238"/>
              <a:gd name="connsiteY4" fmla="*/ 0 h 12192000"/>
              <a:gd name="connsiteX0" fmla="*/ 0 w 13068395"/>
              <a:gd name="connsiteY0" fmla="*/ 0 h 12192000"/>
              <a:gd name="connsiteX1" fmla="*/ 13019409 w 13068395"/>
              <a:gd name="connsiteY1" fmla="*/ 375558 h 12192000"/>
              <a:gd name="connsiteX2" fmla="*/ 13068395 w 13068395"/>
              <a:gd name="connsiteY2" fmla="*/ 11685814 h 12192000"/>
              <a:gd name="connsiteX3" fmla="*/ 0 w 13068395"/>
              <a:gd name="connsiteY3" fmla="*/ 12192000 h 12192000"/>
              <a:gd name="connsiteX4" fmla="*/ 0 w 13068395"/>
              <a:gd name="connsiteY4" fmla="*/ 0 h 12192000"/>
              <a:gd name="connsiteX0" fmla="*/ 0 w 13068395"/>
              <a:gd name="connsiteY0" fmla="*/ 0 h 12192000"/>
              <a:gd name="connsiteX1" fmla="*/ 13019409 w 13068395"/>
              <a:gd name="connsiteY1" fmla="*/ 375558 h 12192000"/>
              <a:gd name="connsiteX2" fmla="*/ 13010175 w 13068395"/>
              <a:gd name="connsiteY2" fmla="*/ 3265714 h 12192000"/>
              <a:gd name="connsiteX3" fmla="*/ 13068395 w 13068395"/>
              <a:gd name="connsiteY3" fmla="*/ 11685814 h 12192000"/>
              <a:gd name="connsiteX4" fmla="*/ 0 w 13068395"/>
              <a:gd name="connsiteY4" fmla="*/ 12192000 h 12192000"/>
              <a:gd name="connsiteX5" fmla="*/ 0 w 13068395"/>
              <a:gd name="connsiteY5" fmla="*/ 0 h 12192000"/>
              <a:gd name="connsiteX0" fmla="*/ 0 w 15508447"/>
              <a:gd name="connsiteY0" fmla="*/ 0 h 12192000"/>
              <a:gd name="connsiteX1" fmla="*/ 13019409 w 15508447"/>
              <a:gd name="connsiteY1" fmla="*/ 375558 h 12192000"/>
              <a:gd name="connsiteX2" fmla="*/ 15508447 w 15508447"/>
              <a:gd name="connsiteY2" fmla="*/ 6858000 h 12192000"/>
              <a:gd name="connsiteX3" fmla="*/ 13068395 w 15508447"/>
              <a:gd name="connsiteY3" fmla="*/ 11685814 h 12192000"/>
              <a:gd name="connsiteX4" fmla="*/ 0 w 15508447"/>
              <a:gd name="connsiteY4" fmla="*/ 12192000 h 12192000"/>
              <a:gd name="connsiteX5" fmla="*/ 0 w 15508447"/>
              <a:gd name="connsiteY5" fmla="*/ 0 h 12192000"/>
              <a:gd name="connsiteX0" fmla="*/ 0 w 15508447"/>
              <a:gd name="connsiteY0" fmla="*/ 16328 h 12208328"/>
              <a:gd name="connsiteX1" fmla="*/ 13443951 w 15508447"/>
              <a:gd name="connsiteY1" fmla="*/ 0 h 12208328"/>
              <a:gd name="connsiteX2" fmla="*/ 15508447 w 15508447"/>
              <a:gd name="connsiteY2" fmla="*/ 6874328 h 12208328"/>
              <a:gd name="connsiteX3" fmla="*/ 13068395 w 15508447"/>
              <a:gd name="connsiteY3" fmla="*/ 11702142 h 12208328"/>
              <a:gd name="connsiteX4" fmla="*/ 0 w 15508447"/>
              <a:gd name="connsiteY4" fmla="*/ 12208328 h 12208328"/>
              <a:gd name="connsiteX5" fmla="*/ 0 w 15508447"/>
              <a:gd name="connsiteY5" fmla="*/ 16328 h 12208328"/>
              <a:gd name="connsiteX0" fmla="*/ 0 w 15508447"/>
              <a:gd name="connsiteY0" fmla="*/ 16328 h 12208328"/>
              <a:gd name="connsiteX1" fmla="*/ 13443951 w 15508447"/>
              <a:gd name="connsiteY1" fmla="*/ 0 h 12208328"/>
              <a:gd name="connsiteX2" fmla="*/ 15508447 w 15508447"/>
              <a:gd name="connsiteY2" fmla="*/ 6874328 h 12208328"/>
              <a:gd name="connsiteX3" fmla="*/ 13999123 w 15508447"/>
              <a:gd name="connsiteY3" fmla="*/ 12208328 h 12208328"/>
              <a:gd name="connsiteX4" fmla="*/ 0 w 15508447"/>
              <a:gd name="connsiteY4" fmla="*/ 12208328 h 12208328"/>
              <a:gd name="connsiteX5" fmla="*/ 0 w 15508447"/>
              <a:gd name="connsiteY5" fmla="*/ 16328 h 12208328"/>
              <a:gd name="connsiteX0" fmla="*/ 0 w 15884004"/>
              <a:gd name="connsiteY0" fmla="*/ 16328 h 12208328"/>
              <a:gd name="connsiteX1" fmla="*/ 13443951 w 15884004"/>
              <a:gd name="connsiteY1" fmla="*/ 0 h 12208328"/>
              <a:gd name="connsiteX2" fmla="*/ 15884004 w 15884004"/>
              <a:gd name="connsiteY2" fmla="*/ 6890657 h 12208328"/>
              <a:gd name="connsiteX3" fmla="*/ 13999123 w 15884004"/>
              <a:gd name="connsiteY3" fmla="*/ 12208328 h 12208328"/>
              <a:gd name="connsiteX4" fmla="*/ 0 w 15884004"/>
              <a:gd name="connsiteY4" fmla="*/ 12208328 h 12208328"/>
              <a:gd name="connsiteX5" fmla="*/ 0 w 15884004"/>
              <a:gd name="connsiteY5" fmla="*/ 16328 h 12208328"/>
              <a:gd name="connsiteX0" fmla="*/ 0 w 15557432"/>
              <a:gd name="connsiteY0" fmla="*/ 16328 h 12208328"/>
              <a:gd name="connsiteX1" fmla="*/ 13443951 w 15557432"/>
              <a:gd name="connsiteY1" fmla="*/ 0 h 12208328"/>
              <a:gd name="connsiteX2" fmla="*/ 15557432 w 15557432"/>
              <a:gd name="connsiteY2" fmla="*/ 6939643 h 12208328"/>
              <a:gd name="connsiteX3" fmla="*/ 13999123 w 15557432"/>
              <a:gd name="connsiteY3" fmla="*/ 12208328 h 12208328"/>
              <a:gd name="connsiteX4" fmla="*/ 0 w 15557432"/>
              <a:gd name="connsiteY4" fmla="*/ 12208328 h 12208328"/>
              <a:gd name="connsiteX5" fmla="*/ 0 w 15557432"/>
              <a:gd name="connsiteY5" fmla="*/ 16328 h 12208328"/>
              <a:gd name="connsiteX0" fmla="*/ 0 w 15900332"/>
              <a:gd name="connsiteY0" fmla="*/ 16328 h 12208328"/>
              <a:gd name="connsiteX1" fmla="*/ 13443951 w 15900332"/>
              <a:gd name="connsiteY1" fmla="*/ 0 h 12208328"/>
              <a:gd name="connsiteX2" fmla="*/ 15900332 w 15900332"/>
              <a:gd name="connsiteY2" fmla="*/ 6923315 h 12208328"/>
              <a:gd name="connsiteX3" fmla="*/ 13999123 w 15900332"/>
              <a:gd name="connsiteY3" fmla="*/ 12208328 h 12208328"/>
              <a:gd name="connsiteX4" fmla="*/ 0 w 15900332"/>
              <a:gd name="connsiteY4" fmla="*/ 12208328 h 12208328"/>
              <a:gd name="connsiteX5" fmla="*/ 0 w 15900332"/>
              <a:gd name="connsiteY5" fmla="*/ 16328 h 12208328"/>
              <a:gd name="connsiteX0" fmla="*/ 0 w 15900332"/>
              <a:gd name="connsiteY0" fmla="*/ 16328 h 12208328"/>
              <a:gd name="connsiteX1" fmla="*/ 13443951 w 15900332"/>
              <a:gd name="connsiteY1" fmla="*/ 0 h 12208328"/>
              <a:gd name="connsiteX2" fmla="*/ 15900332 w 15900332"/>
              <a:gd name="connsiteY2" fmla="*/ 6923315 h 12208328"/>
              <a:gd name="connsiteX3" fmla="*/ 13656223 w 15900332"/>
              <a:gd name="connsiteY3" fmla="*/ 11832771 h 12208328"/>
              <a:gd name="connsiteX4" fmla="*/ 0 w 15900332"/>
              <a:gd name="connsiteY4" fmla="*/ 12208328 h 12208328"/>
              <a:gd name="connsiteX5" fmla="*/ 0 w 15900332"/>
              <a:gd name="connsiteY5" fmla="*/ 16328 h 12208328"/>
              <a:gd name="connsiteX0" fmla="*/ 0 w 15900332"/>
              <a:gd name="connsiteY0" fmla="*/ 16328 h 12208328"/>
              <a:gd name="connsiteX1" fmla="*/ 13443951 w 15900332"/>
              <a:gd name="connsiteY1" fmla="*/ 0 h 12208328"/>
              <a:gd name="connsiteX2" fmla="*/ 15900332 w 15900332"/>
              <a:gd name="connsiteY2" fmla="*/ 6923315 h 12208328"/>
              <a:gd name="connsiteX3" fmla="*/ 14015452 w 15900332"/>
              <a:gd name="connsiteY3" fmla="*/ 12208328 h 12208328"/>
              <a:gd name="connsiteX4" fmla="*/ 0 w 15900332"/>
              <a:gd name="connsiteY4" fmla="*/ 12208328 h 12208328"/>
              <a:gd name="connsiteX5" fmla="*/ 0 w 15900332"/>
              <a:gd name="connsiteY5" fmla="*/ 16328 h 1220832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15900332" h="12208328">
                <a:moveTo>
                  <a:pt x="0" y="16328"/>
                </a:moveTo>
                <a:lnTo>
                  <a:pt x="13443951" y="0"/>
                </a:lnTo>
                <a:lnTo>
                  <a:pt x="15900332" y="6923315"/>
                </a:lnTo>
                <a:lnTo>
                  <a:pt x="14015452" y="12208328"/>
                </a:lnTo>
                <a:lnTo>
                  <a:pt x="0" y="12208328"/>
                </a:lnTo>
                <a:lnTo>
                  <a:pt x="0" y="16328"/>
                </a:lnTo>
                <a:close/>
              </a:path>
            </a:pathLst>
          </a:cu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91439" tIns="45719" rIns="91439" bIns="45719"/>
          <a:lstStyle/>
          <a:p>
            <a:r>
              <a:rPr lang="en-US"/>
              <a:t>Click icon to add picture</a:t>
            </a:r>
            <a:endParaRPr/>
          </a:p>
        </p:txBody>
      </p:sp>
    </p:spTree>
  </p:cSld>
  <p:clrMapOvr>
    <a:masterClrMapping/>
  </p:clrMapOvr>
  <p:transition spd="med"/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Beeld schermvullen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69" name="Afbeelding"/>
          <p:cNvSpPr>
            <a:spLocks noGrp="1"/>
          </p:cNvSpPr>
          <p:nvPr>
            <p:ph type="pic" idx="13"/>
          </p:nvPr>
        </p:nvSpPr>
        <p:spPr>
          <a:xfrm>
            <a:off x="-61980" y="-19513"/>
            <a:ext cx="24507959" cy="13755027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/>
              <a:t>Click icon to add picture</a:t>
            </a:r>
            <a:endParaRPr/>
          </a:p>
        </p:txBody>
      </p:sp>
    </p:spTree>
  </p:cSld>
  <p:clrMapOvr>
    <a:masterClrMapping/>
  </p:clrMapOvr>
  <p:transition spd="med"/>
</p:sldLayout>
</file>

<file path=ppt/slideLayouts/slideLayout3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Beeld schermv. vlak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86" name="Afbeelding"/>
          <p:cNvSpPr>
            <a:spLocks noGrp="1"/>
          </p:cNvSpPr>
          <p:nvPr>
            <p:ph type="pic" idx="13"/>
          </p:nvPr>
        </p:nvSpPr>
        <p:spPr>
          <a:xfrm>
            <a:off x="-32659" y="0"/>
            <a:ext cx="24416658" cy="13764496"/>
          </a:xfrm>
          <a:custGeom>
            <a:avLst/>
            <a:gdLst>
              <a:gd name="connsiteX0" fmla="*/ 0 w 24384000"/>
              <a:gd name="connsiteY0" fmla="*/ 0 h 13748168"/>
              <a:gd name="connsiteX1" fmla="*/ 24384000 w 24384000"/>
              <a:gd name="connsiteY1" fmla="*/ 0 h 13748168"/>
              <a:gd name="connsiteX2" fmla="*/ 24384000 w 24384000"/>
              <a:gd name="connsiteY2" fmla="*/ 13748168 h 13748168"/>
              <a:gd name="connsiteX3" fmla="*/ 0 w 24384000"/>
              <a:gd name="connsiteY3" fmla="*/ 13748168 h 13748168"/>
              <a:gd name="connsiteX4" fmla="*/ 0 w 24384000"/>
              <a:gd name="connsiteY4" fmla="*/ 0 h 13748168"/>
              <a:gd name="connsiteX0" fmla="*/ 0 w 24384000"/>
              <a:gd name="connsiteY0" fmla="*/ 0 h 13764497"/>
              <a:gd name="connsiteX1" fmla="*/ 24384000 w 24384000"/>
              <a:gd name="connsiteY1" fmla="*/ 0 h 13764497"/>
              <a:gd name="connsiteX2" fmla="*/ 24384000 w 24384000"/>
              <a:gd name="connsiteY2" fmla="*/ 13748168 h 13764497"/>
              <a:gd name="connsiteX3" fmla="*/ 12344400 w 24384000"/>
              <a:gd name="connsiteY3" fmla="*/ 13764497 h 13764497"/>
              <a:gd name="connsiteX4" fmla="*/ 0 w 24384000"/>
              <a:gd name="connsiteY4" fmla="*/ 0 h 13764497"/>
              <a:gd name="connsiteX0" fmla="*/ 0 w 24384000"/>
              <a:gd name="connsiteY0" fmla="*/ 0 h 13764497"/>
              <a:gd name="connsiteX1" fmla="*/ 24384000 w 24384000"/>
              <a:gd name="connsiteY1" fmla="*/ 0 h 13764497"/>
              <a:gd name="connsiteX2" fmla="*/ 24384000 w 24384000"/>
              <a:gd name="connsiteY2" fmla="*/ 13748168 h 13764497"/>
              <a:gd name="connsiteX3" fmla="*/ 12344400 w 24384000"/>
              <a:gd name="connsiteY3" fmla="*/ 13764497 h 13764497"/>
              <a:gd name="connsiteX4" fmla="*/ 4539343 w 24384000"/>
              <a:gd name="connsiteY4" fmla="*/ 5061857 h 13764497"/>
              <a:gd name="connsiteX5" fmla="*/ 0 w 24384000"/>
              <a:gd name="connsiteY5" fmla="*/ 0 h 13764497"/>
              <a:gd name="connsiteX0" fmla="*/ 16329 w 24400329"/>
              <a:gd name="connsiteY0" fmla="*/ 0 h 13764497"/>
              <a:gd name="connsiteX1" fmla="*/ 24400329 w 24400329"/>
              <a:gd name="connsiteY1" fmla="*/ 0 h 13764497"/>
              <a:gd name="connsiteX2" fmla="*/ 24400329 w 24400329"/>
              <a:gd name="connsiteY2" fmla="*/ 13748168 h 13764497"/>
              <a:gd name="connsiteX3" fmla="*/ 12360729 w 24400329"/>
              <a:gd name="connsiteY3" fmla="*/ 13764497 h 13764497"/>
              <a:gd name="connsiteX4" fmla="*/ 0 w 24400329"/>
              <a:gd name="connsiteY4" fmla="*/ 6874328 h 13764497"/>
              <a:gd name="connsiteX5" fmla="*/ 16329 w 24400329"/>
              <a:gd name="connsiteY5" fmla="*/ 0 h 13764497"/>
              <a:gd name="connsiteX0" fmla="*/ 32658 w 24416658"/>
              <a:gd name="connsiteY0" fmla="*/ 0 h 13764497"/>
              <a:gd name="connsiteX1" fmla="*/ 24416658 w 24416658"/>
              <a:gd name="connsiteY1" fmla="*/ 0 h 13764497"/>
              <a:gd name="connsiteX2" fmla="*/ 24416658 w 24416658"/>
              <a:gd name="connsiteY2" fmla="*/ 13748168 h 13764497"/>
              <a:gd name="connsiteX3" fmla="*/ 12377058 w 24416658"/>
              <a:gd name="connsiteY3" fmla="*/ 13764497 h 13764497"/>
              <a:gd name="connsiteX4" fmla="*/ 0 w 24416658"/>
              <a:gd name="connsiteY4" fmla="*/ 8850086 h 13764497"/>
              <a:gd name="connsiteX5" fmla="*/ 32658 w 24416658"/>
              <a:gd name="connsiteY5" fmla="*/ 0 h 13764497"/>
              <a:gd name="connsiteX0" fmla="*/ 32658 w 24416658"/>
              <a:gd name="connsiteY0" fmla="*/ 0 h 13748168"/>
              <a:gd name="connsiteX1" fmla="*/ 24416658 w 24416658"/>
              <a:gd name="connsiteY1" fmla="*/ 0 h 13748168"/>
              <a:gd name="connsiteX2" fmla="*/ 24416658 w 24416658"/>
              <a:gd name="connsiteY2" fmla="*/ 13748168 h 13748168"/>
              <a:gd name="connsiteX3" fmla="*/ 14597744 w 24416658"/>
              <a:gd name="connsiteY3" fmla="*/ 13748168 h 13748168"/>
              <a:gd name="connsiteX4" fmla="*/ 0 w 24416658"/>
              <a:gd name="connsiteY4" fmla="*/ 8850086 h 13748168"/>
              <a:gd name="connsiteX5" fmla="*/ 32658 w 24416658"/>
              <a:gd name="connsiteY5" fmla="*/ 0 h 13748168"/>
              <a:gd name="connsiteX0" fmla="*/ 32658 w 24416658"/>
              <a:gd name="connsiteY0" fmla="*/ 0 h 13764496"/>
              <a:gd name="connsiteX1" fmla="*/ 24416658 w 24416658"/>
              <a:gd name="connsiteY1" fmla="*/ 0 h 13764496"/>
              <a:gd name="connsiteX2" fmla="*/ 24416658 w 24416658"/>
              <a:gd name="connsiteY2" fmla="*/ 13748168 h 13764496"/>
              <a:gd name="connsiteX3" fmla="*/ 14173201 w 24416658"/>
              <a:gd name="connsiteY3" fmla="*/ 13764496 h 13764496"/>
              <a:gd name="connsiteX4" fmla="*/ 0 w 24416658"/>
              <a:gd name="connsiteY4" fmla="*/ 8850086 h 13764496"/>
              <a:gd name="connsiteX5" fmla="*/ 32658 w 24416658"/>
              <a:gd name="connsiteY5" fmla="*/ 0 h 1376449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24416658" h="13764496">
                <a:moveTo>
                  <a:pt x="32658" y="0"/>
                </a:moveTo>
                <a:lnTo>
                  <a:pt x="24416658" y="0"/>
                </a:lnTo>
                <a:lnTo>
                  <a:pt x="24416658" y="13748168"/>
                </a:lnTo>
                <a:lnTo>
                  <a:pt x="14173201" y="13764496"/>
                </a:lnTo>
                <a:lnTo>
                  <a:pt x="0" y="8850086"/>
                </a:lnTo>
                <a:lnTo>
                  <a:pt x="32658" y="0"/>
                </a:lnTo>
                <a:close/>
              </a:path>
            </a:pathLst>
          </a:cu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91439" tIns="45719" rIns="91439" bIns="45719"/>
          <a:lstStyle/>
          <a:p>
            <a:r>
              <a:rPr lang="en-US"/>
              <a:t>Click icon to add picture</a:t>
            </a:r>
            <a:endParaRPr dirty="0"/>
          </a:p>
        </p:txBody>
      </p:sp>
      <p:sp>
        <p:nvSpPr>
          <p:cNvPr id="587" name="Foto bijschrift"/>
          <p:cNvSpPr txBox="1">
            <a:spLocks noGrp="1"/>
          </p:cNvSpPr>
          <p:nvPr>
            <p:ph type="body" sz="quarter" idx="14"/>
          </p:nvPr>
        </p:nvSpPr>
        <p:spPr>
          <a:xfrm>
            <a:off x="635000" y="9549982"/>
            <a:ext cx="6133440" cy="3518736"/>
          </a:xfrm>
          <a:prstGeom prst="rect">
            <a:avLst/>
          </a:prstGeom>
        </p:spPr>
        <p:txBody>
          <a:bodyPr anchor="b"/>
          <a:lstStyle>
            <a:lvl1pPr>
              <a:defRPr sz="2500"/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</p:spTree>
  </p:cSld>
  <p:clrMapOvr>
    <a:masterClrMapping/>
  </p:clrMapOvr>
  <p:transition spd="med"/>
</p:sldLayout>
</file>

<file path=ppt/slideLayouts/slideLayout3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Beeld schermv. vlak3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5" name="Afbeelding"/>
          <p:cNvSpPr>
            <a:spLocks noGrp="1"/>
          </p:cNvSpPr>
          <p:nvPr>
            <p:ph type="pic" idx="13"/>
          </p:nvPr>
        </p:nvSpPr>
        <p:spPr>
          <a:xfrm>
            <a:off x="-8930" y="-33385"/>
            <a:ext cx="22501585" cy="13750114"/>
          </a:xfrm>
          <a:custGeom>
            <a:avLst/>
            <a:gdLst>
              <a:gd name="connsiteX0" fmla="*/ 0 w 22501585"/>
              <a:gd name="connsiteY0" fmla="*/ 0 h 13717457"/>
              <a:gd name="connsiteX1" fmla="*/ 22501585 w 22501585"/>
              <a:gd name="connsiteY1" fmla="*/ 0 h 13717457"/>
              <a:gd name="connsiteX2" fmla="*/ 22501585 w 22501585"/>
              <a:gd name="connsiteY2" fmla="*/ 13717457 h 13717457"/>
              <a:gd name="connsiteX3" fmla="*/ 0 w 22501585"/>
              <a:gd name="connsiteY3" fmla="*/ 13717457 h 13717457"/>
              <a:gd name="connsiteX4" fmla="*/ 0 w 22501585"/>
              <a:gd name="connsiteY4" fmla="*/ 0 h 13717457"/>
              <a:gd name="connsiteX0" fmla="*/ 0 w 22501585"/>
              <a:gd name="connsiteY0" fmla="*/ 0 h 13717457"/>
              <a:gd name="connsiteX1" fmla="*/ 17896927 w 22501585"/>
              <a:gd name="connsiteY1" fmla="*/ 0 h 13717457"/>
              <a:gd name="connsiteX2" fmla="*/ 22501585 w 22501585"/>
              <a:gd name="connsiteY2" fmla="*/ 13717457 h 13717457"/>
              <a:gd name="connsiteX3" fmla="*/ 0 w 22501585"/>
              <a:gd name="connsiteY3" fmla="*/ 13717457 h 13717457"/>
              <a:gd name="connsiteX4" fmla="*/ 0 w 22501585"/>
              <a:gd name="connsiteY4" fmla="*/ 0 h 13717457"/>
              <a:gd name="connsiteX0" fmla="*/ 0 w 22501585"/>
              <a:gd name="connsiteY0" fmla="*/ 16329 h 13733786"/>
              <a:gd name="connsiteX1" fmla="*/ 17456057 w 22501585"/>
              <a:gd name="connsiteY1" fmla="*/ 0 h 13733786"/>
              <a:gd name="connsiteX2" fmla="*/ 22501585 w 22501585"/>
              <a:gd name="connsiteY2" fmla="*/ 13733786 h 13733786"/>
              <a:gd name="connsiteX3" fmla="*/ 0 w 22501585"/>
              <a:gd name="connsiteY3" fmla="*/ 13733786 h 13733786"/>
              <a:gd name="connsiteX4" fmla="*/ 0 w 22501585"/>
              <a:gd name="connsiteY4" fmla="*/ 16329 h 13733786"/>
              <a:gd name="connsiteX0" fmla="*/ 0 w 22501585"/>
              <a:gd name="connsiteY0" fmla="*/ 32657 h 13750114"/>
              <a:gd name="connsiteX1" fmla="*/ 17080499 w 22501585"/>
              <a:gd name="connsiteY1" fmla="*/ 0 h 13750114"/>
              <a:gd name="connsiteX2" fmla="*/ 22501585 w 22501585"/>
              <a:gd name="connsiteY2" fmla="*/ 13750114 h 13750114"/>
              <a:gd name="connsiteX3" fmla="*/ 0 w 22501585"/>
              <a:gd name="connsiteY3" fmla="*/ 13750114 h 13750114"/>
              <a:gd name="connsiteX4" fmla="*/ 0 w 22501585"/>
              <a:gd name="connsiteY4" fmla="*/ 32657 h 1375011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22501585" h="13750114">
                <a:moveTo>
                  <a:pt x="0" y="32657"/>
                </a:moveTo>
                <a:lnTo>
                  <a:pt x="17080499" y="0"/>
                </a:lnTo>
                <a:lnTo>
                  <a:pt x="22501585" y="13750114"/>
                </a:lnTo>
                <a:lnTo>
                  <a:pt x="0" y="13750114"/>
                </a:lnTo>
                <a:lnTo>
                  <a:pt x="0" y="32657"/>
                </a:lnTo>
                <a:close/>
              </a:path>
            </a:pathLst>
          </a:cu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91439" tIns="45719" rIns="91439" bIns="45719"/>
          <a:lstStyle/>
          <a:p>
            <a:r>
              <a:rPr lang="en-US"/>
              <a:t>Click icon to add picture</a:t>
            </a:r>
            <a:endParaRPr/>
          </a:p>
        </p:txBody>
      </p:sp>
      <p:sp>
        <p:nvSpPr>
          <p:cNvPr id="596" name="Foto bijschrift"/>
          <p:cNvSpPr txBox="1">
            <a:spLocks noGrp="1"/>
          </p:cNvSpPr>
          <p:nvPr>
            <p:ph type="body" sz="quarter" idx="14"/>
          </p:nvPr>
        </p:nvSpPr>
        <p:spPr>
          <a:xfrm>
            <a:off x="18855266" y="647282"/>
            <a:ext cx="4886061" cy="12421436"/>
          </a:xfrm>
          <a:prstGeom prst="rect">
            <a:avLst/>
          </a:prstGeom>
        </p:spPr>
        <p:txBody>
          <a:bodyPr/>
          <a:lstStyle>
            <a:lvl1pPr algn="r">
              <a:defRPr sz="2500"/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</p:spTree>
  </p:cSld>
  <p:clrMapOvr>
    <a:masterClrMapping/>
  </p:clrMapOvr>
  <p:transition spd="med"/>
</p:sldLayout>
</file>

<file path=ppt/slideLayouts/slideLayout4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Beeld schermv. vlak4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04" name="Afbeelding"/>
          <p:cNvSpPr>
            <a:spLocks noGrp="1"/>
          </p:cNvSpPr>
          <p:nvPr>
            <p:ph type="pic" idx="13"/>
          </p:nvPr>
        </p:nvSpPr>
        <p:spPr>
          <a:xfrm>
            <a:off x="-8930" y="-61797"/>
            <a:ext cx="24469130" cy="13778526"/>
          </a:xfrm>
          <a:custGeom>
            <a:avLst/>
            <a:gdLst>
              <a:gd name="connsiteX0" fmla="*/ 0 w 24401860"/>
              <a:gd name="connsiteY0" fmla="*/ 0 h 13745869"/>
              <a:gd name="connsiteX1" fmla="*/ 24401860 w 24401860"/>
              <a:gd name="connsiteY1" fmla="*/ 0 h 13745869"/>
              <a:gd name="connsiteX2" fmla="*/ 24401860 w 24401860"/>
              <a:gd name="connsiteY2" fmla="*/ 13745869 h 13745869"/>
              <a:gd name="connsiteX3" fmla="*/ 0 w 24401860"/>
              <a:gd name="connsiteY3" fmla="*/ 13745869 h 13745869"/>
              <a:gd name="connsiteX4" fmla="*/ 0 w 24401860"/>
              <a:gd name="connsiteY4" fmla="*/ 0 h 13745869"/>
              <a:gd name="connsiteX0" fmla="*/ 0 w 24401860"/>
              <a:gd name="connsiteY0" fmla="*/ 32657 h 13778526"/>
              <a:gd name="connsiteX1" fmla="*/ 10244988 w 24401860"/>
              <a:gd name="connsiteY1" fmla="*/ 0 h 13778526"/>
              <a:gd name="connsiteX2" fmla="*/ 24401860 w 24401860"/>
              <a:gd name="connsiteY2" fmla="*/ 13778526 h 13778526"/>
              <a:gd name="connsiteX3" fmla="*/ 0 w 24401860"/>
              <a:gd name="connsiteY3" fmla="*/ 13778526 h 13778526"/>
              <a:gd name="connsiteX4" fmla="*/ 0 w 24401860"/>
              <a:gd name="connsiteY4" fmla="*/ 32657 h 13778526"/>
              <a:gd name="connsiteX0" fmla="*/ 0 w 24401860"/>
              <a:gd name="connsiteY0" fmla="*/ 32657 h 13778526"/>
              <a:gd name="connsiteX1" fmla="*/ 10244988 w 24401860"/>
              <a:gd name="connsiteY1" fmla="*/ 0 h 13778526"/>
              <a:gd name="connsiteX2" fmla="*/ 15423101 w 24401860"/>
              <a:gd name="connsiteY2" fmla="*/ 5074668 h 13778526"/>
              <a:gd name="connsiteX3" fmla="*/ 24401860 w 24401860"/>
              <a:gd name="connsiteY3" fmla="*/ 13778526 h 13778526"/>
              <a:gd name="connsiteX4" fmla="*/ 0 w 24401860"/>
              <a:gd name="connsiteY4" fmla="*/ 13778526 h 13778526"/>
              <a:gd name="connsiteX5" fmla="*/ 0 w 24401860"/>
              <a:gd name="connsiteY5" fmla="*/ 32657 h 13778526"/>
              <a:gd name="connsiteX0" fmla="*/ 0 w 24469130"/>
              <a:gd name="connsiteY0" fmla="*/ 32657 h 13778526"/>
              <a:gd name="connsiteX1" fmla="*/ 10244988 w 24469130"/>
              <a:gd name="connsiteY1" fmla="*/ 0 h 13778526"/>
              <a:gd name="connsiteX2" fmla="*/ 24469130 w 24469130"/>
              <a:gd name="connsiteY2" fmla="*/ 5384911 h 13778526"/>
              <a:gd name="connsiteX3" fmla="*/ 24401860 w 24469130"/>
              <a:gd name="connsiteY3" fmla="*/ 13778526 h 13778526"/>
              <a:gd name="connsiteX4" fmla="*/ 0 w 24469130"/>
              <a:gd name="connsiteY4" fmla="*/ 13778526 h 13778526"/>
              <a:gd name="connsiteX5" fmla="*/ 0 w 24469130"/>
              <a:gd name="connsiteY5" fmla="*/ 32657 h 1377852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24469130" h="13778526">
                <a:moveTo>
                  <a:pt x="0" y="32657"/>
                </a:moveTo>
                <a:lnTo>
                  <a:pt x="10244988" y="0"/>
                </a:lnTo>
                <a:lnTo>
                  <a:pt x="24469130" y="5384911"/>
                </a:lnTo>
                <a:lnTo>
                  <a:pt x="24401860" y="13778526"/>
                </a:lnTo>
                <a:lnTo>
                  <a:pt x="0" y="13778526"/>
                </a:lnTo>
                <a:lnTo>
                  <a:pt x="0" y="32657"/>
                </a:lnTo>
                <a:close/>
              </a:path>
            </a:pathLst>
          </a:cu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91439" tIns="45719" rIns="91439" bIns="45719"/>
          <a:lstStyle/>
          <a:p>
            <a:r>
              <a:rPr lang="en-US"/>
              <a:t>Click icon to add picture</a:t>
            </a:r>
            <a:endParaRPr/>
          </a:p>
        </p:txBody>
      </p:sp>
      <p:sp>
        <p:nvSpPr>
          <p:cNvPr id="605" name="Foto bijschrift"/>
          <p:cNvSpPr txBox="1">
            <a:spLocks noGrp="1"/>
          </p:cNvSpPr>
          <p:nvPr>
            <p:ph type="body" sz="quarter" idx="14"/>
          </p:nvPr>
        </p:nvSpPr>
        <p:spPr>
          <a:xfrm>
            <a:off x="16771473" y="647282"/>
            <a:ext cx="6969854" cy="3995383"/>
          </a:xfrm>
          <a:prstGeom prst="rect">
            <a:avLst/>
          </a:prstGeom>
        </p:spPr>
        <p:txBody>
          <a:bodyPr/>
          <a:lstStyle>
            <a:lvl1pPr algn="r">
              <a:defRPr sz="2500"/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</p:spTree>
  </p:cSld>
  <p:clrMapOvr>
    <a:masterClrMapping/>
  </p:clrMapOvr>
  <p:transition spd="med"/>
</p:sldLayout>
</file>

<file path=ppt/slideMasters/_rels/slideMaster1.xml.rels><?xml version="1.0" encoding="UTF-8" standalone="yes"?>
<Relationships xmlns="http://schemas.openxmlformats.org/package/2006/relationships"><Relationship Id="rId13" Type="http://schemas.openxmlformats.org/officeDocument/2006/relationships/slideLayout" Target="../slideLayouts/slideLayout13.xml"/><Relationship Id="rId18" Type="http://schemas.openxmlformats.org/officeDocument/2006/relationships/slideLayout" Target="../slideLayouts/slideLayout18.xml"/><Relationship Id="rId26" Type="http://schemas.openxmlformats.org/officeDocument/2006/relationships/slideLayout" Target="../slideLayouts/slideLayout26.xml"/><Relationship Id="rId39" Type="http://schemas.openxmlformats.org/officeDocument/2006/relationships/slideLayout" Target="../slideLayouts/slideLayout39.xml"/><Relationship Id="rId21" Type="http://schemas.openxmlformats.org/officeDocument/2006/relationships/slideLayout" Target="../slideLayouts/slideLayout21.xml"/><Relationship Id="rId34" Type="http://schemas.openxmlformats.org/officeDocument/2006/relationships/slideLayout" Target="../slideLayouts/slideLayout34.xml"/><Relationship Id="rId42" Type="http://schemas.openxmlformats.org/officeDocument/2006/relationships/image" Target="../media/image1.png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20" Type="http://schemas.openxmlformats.org/officeDocument/2006/relationships/slideLayout" Target="../slideLayouts/slideLayout20.xml"/><Relationship Id="rId29" Type="http://schemas.openxmlformats.org/officeDocument/2006/relationships/slideLayout" Target="../slideLayouts/slideLayout29.xml"/><Relationship Id="rId41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24" Type="http://schemas.openxmlformats.org/officeDocument/2006/relationships/slideLayout" Target="../slideLayouts/slideLayout24.xml"/><Relationship Id="rId32" Type="http://schemas.openxmlformats.org/officeDocument/2006/relationships/slideLayout" Target="../slideLayouts/slideLayout32.xml"/><Relationship Id="rId37" Type="http://schemas.openxmlformats.org/officeDocument/2006/relationships/slideLayout" Target="../slideLayouts/slideLayout37.xml"/><Relationship Id="rId40" Type="http://schemas.openxmlformats.org/officeDocument/2006/relationships/slideLayout" Target="../slideLayouts/slideLayout40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23" Type="http://schemas.openxmlformats.org/officeDocument/2006/relationships/slideLayout" Target="../slideLayouts/slideLayout23.xml"/><Relationship Id="rId28" Type="http://schemas.openxmlformats.org/officeDocument/2006/relationships/slideLayout" Target="../slideLayouts/slideLayout28.xml"/><Relationship Id="rId36" Type="http://schemas.openxmlformats.org/officeDocument/2006/relationships/slideLayout" Target="../slideLayouts/slideLayout36.xml"/><Relationship Id="rId10" Type="http://schemas.openxmlformats.org/officeDocument/2006/relationships/slideLayout" Target="../slideLayouts/slideLayout10.xml"/><Relationship Id="rId19" Type="http://schemas.openxmlformats.org/officeDocument/2006/relationships/slideLayout" Target="../slideLayouts/slideLayout19.xml"/><Relationship Id="rId31" Type="http://schemas.openxmlformats.org/officeDocument/2006/relationships/slideLayout" Target="../slideLayouts/slideLayout31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Relationship Id="rId22" Type="http://schemas.openxmlformats.org/officeDocument/2006/relationships/slideLayout" Target="../slideLayouts/slideLayout22.xml"/><Relationship Id="rId27" Type="http://schemas.openxmlformats.org/officeDocument/2006/relationships/slideLayout" Target="../slideLayouts/slideLayout27.xml"/><Relationship Id="rId30" Type="http://schemas.openxmlformats.org/officeDocument/2006/relationships/slideLayout" Target="../slideLayouts/slideLayout30.xml"/><Relationship Id="rId35" Type="http://schemas.openxmlformats.org/officeDocument/2006/relationships/slideLayout" Target="../slideLayouts/slideLayout35.xml"/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5" Type="http://schemas.openxmlformats.org/officeDocument/2006/relationships/slideLayout" Target="../slideLayouts/slideLayout25.xml"/><Relationship Id="rId33" Type="http://schemas.openxmlformats.org/officeDocument/2006/relationships/slideLayout" Target="../slideLayouts/slideLayout33.xml"/><Relationship Id="rId38" Type="http://schemas.openxmlformats.org/officeDocument/2006/relationships/slideLayout" Target="../slideLayouts/slideLayout38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hthoek"/>
          <p:cNvSpPr/>
          <p:nvPr/>
        </p:nvSpPr>
        <p:spPr>
          <a:xfrm>
            <a:off x="0" y="12192000"/>
            <a:ext cx="24384000" cy="1524000"/>
          </a:xfrm>
          <a:prstGeom prst="rect">
            <a:avLst/>
          </a:pr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3" name="Vorm"/>
          <p:cNvSpPr/>
          <p:nvPr/>
        </p:nvSpPr>
        <p:spPr>
          <a:xfrm>
            <a:off x="-1" y="12192000"/>
            <a:ext cx="244917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4" name="Vorm"/>
          <p:cNvSpPr/>
          <p:nvPr/>
        </p:nvSpPr>
        <p:spPr>
          <a:xfrm rot="10800000">
            <a:off x="20555686" y="12192000"/>
            <a:ext cx="382831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8427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5" name="Dianummer"/>
          <p:cNvSpPr txBox="1">
            <a:spLocks noGrp="1"/>
          </p:cNvSpPr>
          <p:nvPr>
            <p:ph type="sldNum" sz="quarter" idx="2"/>
          </p:nvPr>
        </p:nvSpPr>
        <p:spPr>
          <a:xfrm>
            <a:off x="704850" y="12782359"/>
            <a:ext cx="436372" cy="343282"/>
          </a:xfrm>
          <a:prstGeom prst="rect">
            <a:avLst/>
          </a:prstGeom>
          <a:ln w="12700">
            <a:miter lim="400000"/>
          </a:ln>
        </p:spPr>
        <p:txBody>
          <a:bodyPr wrap="none" lIns="0" tIns="0" rIns="0" bIns="0" anchor="ctr">
            <a:spAutoFit/>
          </a:bodyPr>
          <a:lstStyle>
            <a:lvl1pPr>
              <a:defRPr sz="3000" cap="none">
                <a:solidFill>
                  <a:srgbClr val="FFFFFF"/>
                </a:solidFill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  <p:pic>
        <p:nvPicPr>
          <p:cNvPr id="7" name="NIKHEF_LOGO.png" descr="NIKHEF_LOGO.png"/>
          <p:cNvPicPr>
            <a:picLocks noChangeAspect="1"/>
          </p:cNvPicPr>
          <p:nvPr/>
        </p:nvPicPr>
        <p:blipFill>
          <a:blip r:embed="rId42"/>
          <a:stretch>
            <a:fillRect/>
          </a:stretch>
        </p:blipFill>
        <p:spPr>
          <a:xfrm>
            <a:off x="21534966" y="12538392"/>
            <a:ext cx="2123754" cy="831216"/>
          </a:xfrm>
          <a:prstGeom prst="rect">
            <a:avLst/>
          </a:prstGeom>
          <a:ln w="12700">
            <a:miter lim="400000"/>
          </a:ln>
        </p:spPr>
      </p:pic>
      <p:sp>
        <p:nvSpPr>
          <p:cNvPr id="8" name="Hoofdtekst - niveau één…"/>
          <p:cNvSpPr txBox="1">
            <a:spLocks noGrp="1"/>
          </p:cNvSpPr>
          <p:nvPr>
            <p:ph type="body" idx="1"/>
          </p:nvPr>
        </p:nvSpPr>
        <p:spPr>
          <a:xfrm>
            <a:off x="635000" y="647282"/>
            <a:ext cx="11023600" cy="1092826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0" tIns="0" rIns="0" bIns="0"/>
          <a:lstStyle/>
          <a:p>
            <a:r>
              <a:rPr dirty="0" err="1"/>
              <a:t>Hoofdtekst</a:t>
            </a:r>
            <a:r>
              <a:rPr dirty="0"/>
              <a:t> - </a:t>
            </a:r>
            <a:r>
              <a:rPr dirty="0" err="1"/>
              <a:t>niveau</a:t>
            </a:r>
            <a:r>
              <a:rPr dirty="0"/>
              <a:t> </a:t>
            </a:r>
            <a:r>
              <a:rPr dirty="0" err="1"/>
              <a:t>één</a:t>
            </a:r>
            <a:endParaRPr dirty="0"/>
          </a:p>
          <a:p>
            <a:pPr lvl="1"/>
            <a:r>
              <a:rPr dirty="0" err="1"/>
              <a:t>Hoofdtekst</a:t>
            </a:r>
            <a:r>
              <a:rPr dirty="0"/>
              <a:t> - </a:t>
            </a:r>
            <a:r>
              <a:rPr dirty="0" err="1"/>
              <a:t>niveau</a:t>
            </a:r>
            <a:r>
              <a:rPr dirty="0"/>
              <a:t> twee</a:t>
            </a:r>
          </a:p>
          <a:p>
            <a:pPr lvl="2"/>
            <a:r>
              <a:rPr dirty="0" err="1"/>
              <a:t>Hoofdtekst</a:t>
            </a:r>
            <a:r>
              <a:rPr dirty="0"/>
              <a:t> - </a:t>
            </a:r>
            <a:r>
              <a:rPr dirty="0" err="1"/>
              <a:t>niveau</a:t>
            </a:r>
            <a:r>
              <a:rPr dirty="0"/>
              <a:t> </a:t>
            </a:r>
            <a:r>
              <a:rPr dirty="0" err="1"/>
              <a:t>drie</a:t>
            </a:r>
            <a:endParaRPr dirty="0"/>
          </a:p>
          <a:p>
            <a:pPr lvl="3"/>
            <a:r>
              <a:rPr dirty="0" err="1"/>
              <a:t>Hoofdtekst</a:t>
            </a:r>
            <a:r>
              <a:rPr dirty="0"/>
              <a:t> - </a:t>
            </a:r>
            <a:r>
              <a:rPr dirty="0" err="1"/>
              <a:t>niveau</a:t>
            </a:r>
            <a:r>
              <a:rPr dirty="0"/>
              <a:t> </a:t>
            </a:r>
            <a:r>
              <a:rPr dirty="0" err="1"/>
              <a:t>vier</a:t>
            </a:r>
            <a:endParaRPr dirty="0"/>
          </a:p>
          <a:p>
            <a:pPr lvl="4"/>
            <a:r>
              <a:rPr dirty="0" err="1"/>
              <a:t>Hoofdtekst</a:t>
            </a:r>
            <a:r>
              <a:rPr dirty="0"/>
              <a:t> - </a:t>
            </a:r>
            <a:r>
              <a:rPr dirty="0" err="1"/>
              <a:t>niveau</a:t>
            </a:r>
            <a:r>
              <a:rPr dirty="0"/>
              <a:t> </a:t>
            </a:r>
            <a:r>
              <a:rPr dirty="0" err="1"/>
              <a:t>vijf</a:t>
            </a:r>
            <a:endParaRPr dirty="0"/>
          </a:p>
        </p:txBody>
      </p:sp>
      <p:sp>
        <p:nvSpPr>
          <p:cNvPr id="10" name="Tijdelijke aanduiding voor voettekst 9">
            <a:extLst>
              <a:ext uri="{FF2B5EF4-FFF2-40B4-BE49-F238E27FC236}">
                <a16:creationId xmlns:a16="http://schemas.microsoft.com/office/drawing/2014/main" id="{69D6A5BF-E03A-3B42-9900-EB97AADCDCA4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</p:spTree>
  </p:cSld>
  <p:clrMap bg1="dk1" tx1="lt1" bg2="dk2" tx2="lt2" accent1="accent1" accent2="accent2" accent3="accent3" accent4="accent4" accent5="accent5" accent6="accent6" hlink="hlink" folHlink="folHlink"/>
  <p:sldLayoutIdLst>
    <p:sldLayoutId id="2147483649" r:id="rId1"/>
    <p:sldLayoutId id="2147483691" r:id="rId2"/>
    <p:sldLayoutId id="2147483692" r:id="rId3"/>
    <p:sldLayoutId id="2147483693" r:id="rId4"/>
    <p:sldLayoutId id="2147483694" r:id="rId5"/>
    <p:sldLayoutId id="2147483695" r:id="rId6"/>
    <p:sldLayoutId id="2147483696" r:id="rId7"/>
    <p:sldLayoutId id="2147483700" r:id="rId8"/>
    <p:sldLayoutId id="2147483662" r:id="rId9"/>
    <p:sldLayoutId id="2147483701" r:id="rId10"/>
    <p:sldLayoutId id="2147483668" r:id="rId11"/>
    <p:sldLayoutId id="2147483660" r:id="rId12"/>
    <p:sldLayoutId id="2147483704" r:id="rId13"/>
    <p:sldLayoutId id="2147483705" r:id="rId14"/>
    <p:sldLayoutId id="2147483706" r:id="rId15"/>
    <p:sldLayoutId id="2147483707" r:id="rId16"/>
    <p:sldLayoutId id="2147483703" r:id="rId17"/>
    <p:sldLayoutId id="2147483661" r:id="rId18"/>
    <p:sldLayoutId id="2147483664" r:id="rId19"/>
    <p:sldLayoutId id="2147483667" r:id="rId20"/>
    <p:sldLayoutId id="2147483702" r:id="rId21"/>
    <p:sldLayoutId id="2147483697" r:id="rId22"/>
    <p:sldLayoutId id="2147483674" r:id="rId23"/>
    <p:sldLayoutId id="2147483677" r:id="rId24"/>
    <p:sldLayoutId id="2147483698" r:id="rId25"/>
    <p:sldLayoutId id="2147483699" r:id="rId26"/>
    <p:sldLayoutId id="2147483672" r:id="rId27"/>
    <p:sldLayoutId id="2147483675" r:id="rId28"/>
    <p:sldLayoutId id="2147483678" r:id="rId29"/>
    <p:sldLayoutId id="2147483681" r:id="rId30"/>
    <p:sldLayoutId id="2147483684" r:id="rId31"/>
    <p:sldLayoutId id="2147483673" r:id="rId32"/>
    <p:sldLayoutId id="2147483676" r:id="rId33"/>
    <p:sldLayoutId id="2147483679" r:id="rId34"/>
    <p:sldLayoutId id="2147483682" r:id="rId35"/>
    <p:sldLayoutId id="2147483685" r:id="rId36"/>
    <p:sldLayoutId id="2147483686" r:id="rId37"/>
    <p:sldLayoutId id="2147483688" r:id="rId38"/>
    <p:sldLayoutId id="2147483689" r:id="rId39"/>
    <p:sldLayoutId id="2147483690" r:id="rId40"/>
  </p:sldLayoutIdLst>
  <p:transition spd="med"/>
  <p:hf hdr="0" dt="0"/>
  <p:txStyles>
    <p:titleStyle>
      <a:lvl1pPr marL="0" marR="0" indent="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3000" b="0" i="0" u="none" strike="noStrike" cap="none" spc="0" baseline="0">
          <a:ln>
            <a:noFill/>
          </a:ln>
          <a:solidFill>
            <a:srgbClr val="FFFFFF"/>
          </a:solidFill>
          <a:uFillTx/>
          <a:latin typeface="+mn-lt"/>
          <a:ea typeface="+mn-ea"/>
          <a:cs typeface="+mn-cs"/>
          <a:sym typeface="Arial"/>
        </a:defRPr>
      </a:lvl1pPr>
      <a:lvl2pPr marL="0" marR="0" indent="22860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3000" b="0" i="0" u="none" strike="noStrike" cap="none" spc="0" baseline="0">
          <a:ln>
            <a:noFill/>
          </a:ln>
          <a:solidFill>
            <a:srgbClr val="FFFFFF"/>
          </a:solidFill>
          <a:uFillTx/>
          <a:latin typeface="+mn-lt"/>
          <a:ea typeface="+mn-ea"/>
          <a:cs typeface="+mn-cs"/>
          <a:sym typeface="Arial"/>
        </a:defRPr>
      </a:lvl2pPr>
      <a:lvl3pPr marL="0" marR="0" indent="45720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3000" b="0" i="0" u="none" strike="noStrike" cap="none" spc="0" baseline="0">
          <a:ln>
            <a:noFill/>
          </a:ln>
          <a:solidFill>
            <a:srgbClr val="FFFFFF"/>
          </a:solidFill>
          <a:uFillTx/>
          <a:latin typeface="+mn-lt"/>
          <a:ea typeface="+mn-ea"/>
          <a:cs typeface="+mn-cs"/>
          <a:sym typeface="Arial"/>
        </a:defRPr>
      </a:lvl3pPr>
      <a:lvl4pPr marL="0" marR="0" indent="68580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3000" b="0" i="0" u="none" strike="noStrike" cap="none" spc="0" baseline="0">
          <a:ln>
            <a:noFill/>
          </a:ln>
          <a:solidFill>
            <a:srgbClr val="FFFFFF"/>
          </a:solidFill>
          <a:uFillTx/>
          <a:latin typeface="+mn-lt"/>
          <a:ea typeface="+mn-ea"/>
          <a:cs typeface="+mn-cs"/>
          <a:sym typeface="Arial"/>
        </a:defRPr>
      </a:lvl4pPr>
      <a:lvl5pPr marL="0" marR="0" indent="91440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3000" b="0" i="0" u="none" strike="noStrike" cap="none" spc="0" baseline="0">
          <a:ln>
            <a:noFill/>
          </a:ln>
          <a:solidFill>
            <a:srgbClr val="FFFFFF"/>
          </a:solidFill>
          <a:uFillTx/>
          <a:latin typeface="+mn-lt"/>
          <a:ea typeface="+mn-ea"/>
          <a:cs typeface="+mn-cs"/>
          <a:sym typeface="Arial"/>
        </a:defRPr>
      </a:lvl5pPr>
      <a:lvl6pPr marL="0" marR="0" indent="114300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3000" b="0" i="0" u="none" strike="noStrike" cap="none" spc="0" baseline="0">
          <a:ln>
            <a:noFill/>
          </a:ln>
          <a:solidFill>
            <a:srgbClr val="FFFFFF"/>
          </a:solidFill>
          <a:uFillTx/>
          <a:latin typeface="+mn-lt"/>
          <a:ea typeface="+mn-ea"/>
          <a:cs typeface="+mn-cs"/>
          <a:sym typeface="Arial"/>
        </a:defRPr>
      </a:lvl6pPr>
      <a:lvl7pPr marL="0" marR="0" indent="137160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3000" b="0" i="0" u="none" strike="noStrike" cap="none" spc="0" baseline="0">
          <a:ln>
            <a:noFill/>
          </a:ln>
          <a:solidFill>
            <a:srgbClr val="FFFFFF"/>
          </a:solidFill>
          <a:uFillTx/>
          <a:latin typeface="+mn-lt"/>
          <a:ea typeface="+mn-ea"/>
          <a:cs typeface="+mn-cs"/>
          <a:sym typeface="Arial"/>
        </a:defRPr>
      </a:lvl7pPr>
      <a:lvl8pPr marL="0" marR="0" indent="160020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3000" b="0" i="0" u="none" strike="noStrike" cap="none" spc="0" baseline="0">
          <a:ln>
            <a:noFill/>
          </a:ln>
          <a:solidFill>
            <a:srgbClr val="FFFFFF"/>
          </a:solidFill>
          <a:uFillTx/>
          <a:latin typeface="+mn-lt"/>
          <a:ea typeface="+mn-ea"/>
          <a:cs typeface="+mn-cs"/>
          <a:sym typeface="Arial"/>
        </a:defRPr>
      </a:lvl8pPr>
      <a:lvl9pPr marL="0" marR="0" indent="182880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3000" b="0" i="0" u="none" strike="noStrike" cap="none" spc="0" baseline="0">
          <a:ln>
            <a:noFill/>
          </a:ln>
          <a:solidFill>
            <a:srgbClr val="FFFFFF"/>
          </a:solidFill>
          <a:uFillTx/>
          <a:latin typeface="+mn-lt"/>
          <a:ea typeface="+mn-ea"/>
          <a:cs typeface="+mn-cs"/>
          <a:sym typeface="Arial"/>
        </a:defRPr>
      </a:lvl9pPr>
    </p:titleStyle>
    <p:bodyStyle>
      <a:lvl1pPr marL="0" marR="0" indent="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5500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Arial"/>
        </a:defRPr>
      </a:lvl1pPr>
      <a:lvl2pPr marL="0" marR="0" indent="22860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5000" b="0" i="0" u="none" strike="noStrike" cap="none" spc="0" baseline="0">
          <a:ln>
            <a:noFill/>
          </a:ln>
          <a:solidFill>
            <a:schemeClr val="tx2"/>
          </a:solidFill>
          <a:uFillTx/>
          <a:latin typeface="+mn-lt"/>
          <a:ea typeface="+mn-ea"/>
          <a:cs typeface="+mn-cs"/>
          <a:sym typeface="Arial"/>
        </a:defRPr>
      </a:lvl2pPr>
      <a:lvl3pPr marL="0" marR="0" indent="45720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45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Arial"/>
        </a:defRPr>
      </a:lvl3pPr>
      <a:lvl4pPr marL="0" marR="0" indent="68580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4000" b="0" i="0" u="none" strike="noStrike" cap="none" spc="0" baseline="0">
          <a:ln>
            <a:noFill/>
          </a:ln>
          <a:solidFill>
            <a:schemeClr val="accent3"/>
          </a:solidFill>
          <a:uFillTx/>
          <a:latin typeface="+mn-lt"/>
          <a:ea typeface="+mn-ea"/>
          <a:cs typeface="+mn-cs"/>
          <a:sym typeface="Arial"/>
        </a:defRPr>
      </a:lvl4pPr>
      <a:lvl5pPr marL="0" marR="0" indent="91440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4000" b="0" i="0" u="none" strike="noStrike" cap="none" spc="0" baseline="0">
          <a:ln>
            <a:noFill/>
          </a:ln>
          <a:solidFill>
            <a:schemeClr val="accent3"/>
          </a:solidFill>
          <a:uFillTx/>
          <a:latin typeface="+mn-lt"/>
          <a:ea typeface="+mn-ea"/>
          <a:cs typeface="+mn-cs"/>
          <a:sym typeface="Arial"/>
        </a:defRPr>
      </a:lvl5pPr>
      <a:lvl6pPr marL="0" marR="0" indent="114300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3500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Arial"/>
        </a:defRPr>
      </a:lvl6pPr>
      <a:lvl7pPr marL="0" marR="0" indent="137160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3500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Arial"/>
        </a:defRPr>
      </a:lvl7pPr>
      <a:lvl8pPr marL="0" marR="0" indent="160020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3500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Arial"/>
        </a:defRPr>
      </a:lvl8pPr>
      <a:lvl9pPr marL="0" marR="0" indent="182880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3500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Arial"/>
        </a:defRPr>
      </a:lvl9pPr>
    </p:bodyStyle>
    <p:otherStyle>
      <a:lvl1pPr marL="0" marR="0" indent="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30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Arial"/>
        </a:defRPr>
      </a:lvl1pPr>
      <a:lvl2pPr marL="0" marR="0" indent="22860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30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Arial"/>
        </a:defRPr>
      </a:lvl2pPr>
      <a:lvl3pPr marL="0" marR="0" indent="45720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30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Arial"/>
        </a:defRPr>
      </a:lvl3pPr>
      <a:lvl4pPr marL="0" marR="0" indent="68580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30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Arial"/>
        </a:defRPr>
      </a:lvl4pPr>
      <a:lvl5pPr marL="0" marR="0" indent="91440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30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Arial"/>
        </a:defRPr>
      </a:lvl5pPr>
      <a:lvl6pPr marL="0" marR="0" indent="114300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30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Arial"/>
        </a:defRPr>
      </a:lvl6pPr>
      <a:lvl7pPr marL="0" marR="0" indent="137160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30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Arial"/>
        </a:defRPr>
      </a:lvl7pPr>
      <a:lvl8pPr marL="0" marR="0" indent="160020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30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Arial"/>
        </a:defRPr>
      </a:lvl8pPr>
      <a:lvl9pPr marL="0" marR="0" indent="182880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30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Arial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emf"/><Relationship Id="rId1" Type="http://schemas.openxmlformats.org/officeDocument/2006/relationships/slideLayout" Target="../slideLayouts/slideLayout1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3.jp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15.png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1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1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20.png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1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1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3DA97BAA-F62C-2E42-BA16-8A08879E441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IC design</a:t>
            </a:r>
            <a:br>
              <a:rPr lang="en-GB" dirty="0"/>
            </a:br>
            <a:r>
              <a:rPr lang="en-GB" dirty="0" err="1"/>
              <a:t>picopix</a:t>
            </a:r>
            <a:r>
              <a:rPr lang="en-GB" dirty="0"/>
              <a:t> Timing</a:t>
            </a:r>
            <a:endParaRPr lang="nl-NL" dirty="0"/>
          </a:p>
        </p:txBody>
      </p:sp>
      <p:sp>
        <p:nvSpPr>
          <p:cNvPr id="3" name="Tijdelijke aanduiding voor tekst 2">
            <a:extLst>
              <a:ext uri="{FF2B5EF4-FFF2-40B4-BE49-F238E27FC236}">
                <a16:creationId xmlns:a16="http://schemas.microsoft.com/office/drawing/2014/main" id="{96552BE2-9607-ED40-A35B-EE701CBAAF87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 err="1"/>
              <a:t>Nikhef</a:t>
            </a:r>
            <a:endParaRPr lang="en-GB" dirty="0"/>
          </a:p>
          <a:p>
            <a:r>
              <a:rPr lang="en-GB" dirty="0"/>
              <a:t>19-05-2025</a:t>
            </a:r>
          </a:p>
          <a:p>
            <a:r>
              <a:rPr lang="en-GB" dirty="0"/>
              <a:t>ltimmers@nikhef.nl</a:t>
            </a:r>
            <a:endParaRPr lang="nl-NL" dirty="0"/>
          </a:p>
        </p:txBody>
      </p:sp>
      <p:sp>
        <p:nvSpPr>
          <p:cNvPr id="4" name="Tijdelijke aanduiding voor tekst 3">
            <a:extLst>
              <a:ext uri="{FF2B5EF4-FFF2-40B4-BE49-F238E27FC236}">
                <a16:creationId xmlns:a16="http://schemas.microsoft.com/office/drawing/2014/main" id="{AF805987-FBEC-1D45-A185-B41FA898A279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GB" dirty="0"/>
              <a:t>Lucas Timmermans</a:t>
            </a:r>
            <a:endParaRPr lang="nl-NL" dirty="0"/>
          </a:p>
        </p:txBody>
      </p:sp>
    </p:spTree>
    <p:extLst>
      <p:ext uri="{BB962C8B-B14F-4D97-AF65-F5344CB8AC3E}">
        <p14:creationId xmlns:p14="http://schemas.microsoft.com/office/powerpoint/2010/main" val="2475924170"/>
      </p:ext>
    </p:extLst>
  </p:cSld>
  <p:clrMapOvr>
    <a:masterClrMapping/>
  </p:clrMapOvr>
  <p:transition spd="med"/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5D62C9C1-BA22-EEDE-A13B-C38A59A7BC55}"/>
              </a:ext>
            </a:extLst>
          </p:cNvPr>
          <p:cNvSpPr>
            <a:spLocks noGrp="1"/>
          </p:cNvSpPr>
          <p:nvPr>
            <p:ph type="sldNum" sz="quarter" idx="2"/>
          </p:nvPr>
        </p:nvSpPr>
        <p:spPr/>
        <p:txBody>
          <a:bodyPr/>
          <a:lstStyle/>
          <a:p>
            <a:fld id="{86CB4B4D-7CA3-9044-876B-883B54F8677D}" type="slidenum">
              <a:rPr lang="nl-NL" smtClean="0"/>
              <a:t>2</a:t>
            </a:fld>
            <a:endParaRPr lang="nl-NL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7DD2D739-5E60-372C-EBB4-C1F317D42871}"/>
              </a:ext>
            </a:extLst>
          </p:cNvPr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r>
              <a:rPr lang="en-GB" dirty="0"/>
              <a:t>IC design </a:t>
            </a:r>
            <a:r>
              <a:rPr lang="en-GB" dirty="0" err="1"/>
              <a:t>picopix</a:t>
            </a:r>
            <a:r>
              <a:rPr lang="en-GB" dirty="0"/>
              <a:t> timing</a:t>
            </a:r>
            <a:endParaRPr lang="nl-NL" dirty="0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C6E1F1C3-709A-C57E-9F4A-6D78C5578E16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>
          <a:xfrm>
            <a:off x="635000" y="635000"/>
            <a:ext cx="23114000" cy="1077218"/>
          </a:xfrm>
        </p:spPr>
        <p:txBody>
          <a:bodyPr/>
          <a:lstStyle/>
          <a:p>
            <a:r>
              <a:rPr lang="en-GB" dirty="0"/>
              <a:t>Chips in research</a:t>
            </a:r>
            <a:endParaRPr lang="nl-NL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A50A0861-4C9B-E0C8-36AF-9BDD4025ABF2}"/>
              </a:ext>
            </a:extLst>
          </p:cNvPr>
          <p:cNvSpPr>
            <a:spLocks noGrp="1"/>
          </p:cNvSpPr>
          <p:nvPr>
            <p:ph type="body" sz="half" idx="13"/>
          </p:nvPr>
        </p:nvSpPr>
        <p:spPr/>
        <p:txBody>
          <a:bodyPr/>
          <a:lstStyle/>
          <a:p>
            <a:pPr marL="228600" marR="0" lvl="0" indent="-2286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5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t>Enables high precision in scientific research</a:t>
            </a:r>
          </a:p>
          <a:p>
            <a:pPr marL="228600" marR="0" lvl="0" indent="-2286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5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t>General ICs </a:t>
            </a:r>
            <a:endParaRPr kumimoji="0" lang="nl-NL" sz="5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ptos" panose="02110004020202020204"/>
              <a:ea typeface="+mn-ea"/>
              <a:cs typeface="+mn-cs"/>
            </a:endParaRPr>
          </a:p>
          <a:p>
            <a:pPr marL="685800" marR="0" lvl="1" indent="-228600" algn="l" defTabSz="914400" rtl="0" eaLnBrk="1" fontAlgn="auto" latinLnBrk="0" hangingPunct="1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nl-NL" sz="4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t>High performance </a:t>
            </a:r>
            <a:r>
              <a:rPr kumimoji="0" lang="nl-NL" sz="4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t>general</a:t>
            </a:r>
            <a:br>
              <a:rPr kumimoji="0" lang="nl-NL" sz="4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</a:br>
            <a:r>
              <a:rPr kumimoji="0" lang="nl-NL" sz="4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t>solutions</a:t>
            </a:r>
            <a:endParaRPr kumimoji="0" lang="nl-NL" sz="4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ptos" panose="02110004020202020204"/>
              <a:ea typeface="+mn-ea"/>
              <a:cs typeface="+mn-cs"/>
            </a:endParaRPr>
          </a:p>
          <a:p>
            <a:pPr marL="228600" marR="0" lvl="0" indent="-2286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5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t>Custom ICs: the cutting edge</a:t>
            </a:r>
            <a:endParaRPr kumimoji="0" lang="nl-NL" sz="5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ptos" panose="02110004020202020204"/>
              <a:ea typeface="+mn-ea"/>
              <a:cs typeface="+mn-cs"/>
            </a:endParaRPr>
          </a:p>
          <a:p>
            <a:pPr marL="685800" marR="0" lvl="1" indent="-228600" algn="l" defTabSz="914400" rtl="0" eaLnBrk="1" fontAlgn="auto" latinLnBrk="0" hangingPunct="1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nl-NL" sz="4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t>Very</a:t>
            </a:r>
            <a:r>
              <a:rPr kumimoji="0" lang="nl-NL" sz="4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t> </a:t>
            </a:r>
            <a:r>
              <a:rPr kumimoji="0" lang="nl-NL" sz="4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t>specific</a:t>
            </a:r>
            <a:r>
              <a:rPr kumimoji="0" lang="nl-NL" sz="4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t> </a:t>
            </a:r>
            <a:r>
              <a:rPr kumimoji="0" lang="nl-NL" sz="4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t>applications</a:t>
            </a:r>
            <a:endParaRPr kumimoji="0" lang="nl-NL" sz="4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ptos" panose="02110004020202020204"/>
              <a:ea typeface="+mn-ea"/>
              <a:cs typeface="+mn-cs"/>
            </a:endParaRPr>
          </a:p>
          <a:p>
            <a:pPr marL="685800" marR="0" lvl="1" indent="-228600" algn="l" defTabSz="914400" rtl="0" eaLnBrk="1" fontAlgn="auto" latinLnBrk="0" hangingPunct="1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nl-NL" sz="4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t>Where</a:t>
            </a:r>
            <a:r>
              <a:rPr kumimoji="0" lang="nl-NL" sz="4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t> commercial </a:t>
            </a:r>
            <a:r>
              <a:rPr kumimoji="0" lang="nl-NL" sz="4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t>solutions</a:t>
            </a:r>
            <a:r>
              <a:rPr kumimoji="0" lang="nl-NL" sz="4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t> </a:t>
            </a:r>
            <a:r>
              <a:rPr kumimoji="0" lang="nl-NL" sz="4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t>fall</a:t>
            </a:r>
            <a:r>
              <a:rPr kumimoji="0" lang="nl-NL" sz="4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t> short</a:t>
            </a:r>
            <a:endParaRPr kumimoji="0" lang="en-GB" sz="4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ptos" panose="02110004020202020204"/>
              <a:ea typeface="+mn-ea"/>
              <a:cs typeface="+mn-cs"/>
            </a:endParaRPr>
          </a:p>
          <a:p>
            <a:endParaRPr lang="nl-NL" dirty="0"/>
          </a:p>
        </p:txBody>
      </p:sp>
      <p:sp>
        <p:nvSpPr>
          <p:cNvPr id="6" name="Picture Placeholder 5">
            <a:extLst>
              <a:ext uri="{FF2B5EF4-FFF2-40B4-BE49-F238E27FC236}">
                <a16:creationId xmlns:a16="http://schemas.microsoft.com/office/drawing/2014/main" id="{191AB277-2CFB-DEC9-D3DC-19C1FBDD950D}"/>
              </a:ext>
            </a:extLst>
          </p:cNvPr>
          <p:cNvSpPr>
            <a:spLocks noGrp="1"/>
          </p:cNvSpPr>
          <p:nvPr>
            <p:ph type="pic" sz="half" idx="16"/>
          </p:nvPr>
        </p:nvSpPr>
        <p:spPr/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7482824E-664D-1042-FDA7-6B2DBF32BDF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809348" y="3767294"/>
            <a:ext cx="12453201" cy="74514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33463204"/>
      </p:ext>
    </p:extLst>
  </p:cSld>
  <p:clrMapOvr>
    <a:masterClrMapping/>
  </p:clrMapOvr>
  <p:transition spd="med"/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46A761EF-4CE7-FE98-5CE4-CC7C3E7BA1C3}"/>
              </a:ext>
            </a:extLst>
          </p:cNvPr>
          <p:cNvSpPr>
            <a:spLocks noGrp="1"/>
          </p:cNvSpPr>
          <p:nvPr>
            <p:ph type="sldNum" sz="quarter" idx="2"/>
          </p:nvPr>
        </p:nvSpPr>
        <p:spPr/>
        <p:txBody>
          <a:bodyPr/>
          <a:lstStyle/>
          <a:p>
            <a:fld id="{86CB4B4D-7CA3-9044-876B-883B54F8677D}" type="slidenum">
              <a:rPr lang="nl-NL" smtClean="0"/>
              <a:t>3</a:t>
            </a:fld>
            <a:endParaRPr lang="nl-NL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B326C008-B431-41A3-FA02-6306DC27367F}"/>
              </a:ext>
            </a:extLst>
          </p:cNvPr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r>
              <a:rPr lang="en-GB" dirty="0"/>
              <a:t>IC design </a:t>
            </a:r>
            <a:r>
              <a:rPr lang="en-GB" dirty="0" err="1"/>
              <a:t>picopix</a:t>
            </a:r>
            <a:r>
              <a:rPr lang="en-GB" dirty="0"/>
              <a:t> timing</a:t>
            </a:r>
            <a:endParaRPr lang="nl-NL" dirty="0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33D1E773-2690-109D-DF2B-7D50E935CC6A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>
          <a:xfrm>
            <a:off x="635000" y="635000"/>
            <a:ext cx="23114000" cy="1077218"/>
          </a:xfrm>
        </p:spPr>
        <p:txBody>
          <a:bodyPr/>
          <a:lstStyle/>
          <a:p>
            <a:r>
              <a:rPr lang="en-GB" dirty="0" err="1"/>
              <a:t>Ics</a:t>
            </a:r>
            <a:r>
              <a:rPr lang="en-GB" dirty="0"/>
              <a:t> at </a:t>
            </a:r>
            <a:r>
              <a:rPr lang="en-GB" dirty="0" err="1"/>
              <a:t>cern</a:t>
            </a:r>
            <a:endParaRPr lang="nl-NL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64C95367-E8A1-0B23-58A0-D6413A61EAC4}"/>
              </a:ext>
            </a:extLst>
          </p:cNvPr>
          <p:cNvSpPr>
            <a:spLocks noGrp="1"/>
          </p:cNvSpPr>
          <p:nvPr>
            <p:ph type="body" sz="half" idx="13"/>
          </p:nvPr>
        </p:nvSpPr>
        <p:spPr/>
        <p:txBody>
          <a:bodyPr/>
          <a:lstStyle/>
          <a:p>
            <a:pPr marL="228600" indent="-228600" defTabSz="914400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/>
            </a:pPr>
            <a:r>
              <a:rPr kumimoji="0" lang="en-GB" sz="60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t>Nikhef</a:t>
            </a:r>
            <a:r>
              <a:rPr kumimoji="0" lang="en-GB" sz="6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t> chips for CERN</a:t>
            </a:r>
            <a:endParaRPr lang="en-GB" sz="6000" kern="1200" dirty="0">
              <a:solidFill>
                <a:prstClr val="black"/>
              </a:solidFill>
              <a:latin typeface="Aptos" panose="02110004020202020204"/>
            </a:endParaRPr>
          </a:p>
          <a:p>
            <a:pPr marL="228600" marR="0" lvl="0" indent="-2286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en-GB" sz="6000" kern="1200" dirty="0">
                <a:solidFill>
                  <a:prstClr val="black"/>
                </a:solidFill>
                <a:latin typeface="Aptos" panose="02110004020202020204"/>
              </a:rPr>
              <a:t>Radiation</a:t>
            </a:r>
          </a:p>
          <a:p>
            <a:pPr marL="228600" marR="0" lvl="0" indent="-2286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6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t>High data rates</a:t>
            </a:r>
          </a:p>
          <a:p>
            <a:pPr marL="228600" marR="0" lvl="0" indent="-2286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en-GB" sz="6000" kern="1200" dirty="0">
                <a:solidFill>
                  <a:prstClr val="black"/>
                </a:solidFill>
                <a:latin typeface="Aptos" panose="02110004020202020204"/>
              </a:rPr>
              <a:t>Tight power constraints</a:t>
            </a:r>
          </a:p>
          <a:p>
            <a:endParaRPr lang="nl-NL" dirty="0"/>
          </a:p>
        </p:txBody>
      </p:sp>
      <p:pic>
        <p:nvPicPr>
          <p:cNvPr id="9" name="Picture 8" descr="Close-up of a chip on a circuit board&#10;&#10;AI-generated content may be incorrect.">
            <a:extLst>
              <a:ext uri="{FF2B5EF4-FFF2-40B4-BE49-F238E27FC236}">
                <a16:creationId xmlns:a16="http://schemas.microsoft.com/office/drawing/2014/main" id="{DC422C92-68C2-BEF6-F183-D82F2BE10AB3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238511" y="609106"/>
            <a:ext cx="7078579" cy="5639788"/>
          </a:xfrm>
          <a:prstGeom prst="rect">
            <a:avLst/>
          </a:prstGeom>
        </p:spPr>
      </p:pic>
      <p:sp>
        <p:nvSpPr>
          <p:cNvPr id="11" name="TextBox 10">
            <a:extLst>
              <a:ext uri="{FF2B5EF4-FFF2-40B4-BE49-F238E27FC236}">
                <a16:creationId xmlns:a16="http://schemas.microsoft.com/office/drawing/2014/main" id="{67BE6DE9-9E15-97EE-D016-75238E6024AA}"/>
              </a:ext>
            </a:extLst>
          </p:cNvPr>
          <p:cNvSpPr txBox="1"/>
          <p:nvPr/>
        </p:nvSpPr>
        <p:spPr>
          <a:xfrm>
            <a:off x="10768643" y="5033218"/>
            <a:ext cx="3009157" cy="923330"/>
          </a:xfrm>
          <a:prstGeom prst="rect">
            <a:avLst/>
          </a:prstGeom>
          <a:solidFill>
            <a:srgbClr val="FFFFFF"/>
          </a:solidFill>
        </p:spPr>
        <p:txBody>
          <a:bodyPr wrap="none" rtlCol="0">
            <a:spAutoFit/>
          </a:bodyPr>
          <a:lstStyle/>
          <a:p>
            <a:pPr defTabSz="914400" hangingPunct="1"/>
            <a:r>
              <a:rPr lang="en-GB" sz="5400" kern="1200" cap="none" dirty="0" err="1">
                <a:solidFill>
                  <a:prstClr val="black"/>
                </a:solidFill>
                <a:latin typeface="Aptos" panose="02110004020202020204"/>
              </a:rPr>
              <a:t>Timepix</a:t>
            </a:r>
            <a:r>
              <a:rPr lang="en-GB" sz="5400" kern="1200" cap="none" dirty="0">
                <a:solidFill>
                  <a:prstClr val="black"/>
                </a:solidFill>
                <a:latin typeface="Aptos" panose="02110004020202020204"/>
              </a:rPr>
              <a:t> 3</a:t>
            </a:r>
            <a:endParaRPr lang="nl-NL" sz="5400" kern="1200" cap="none" dirty="0">
              <a:solidFill>
                <a:prstClr val="black"/>
              </a:solidFill>
              <a:latin typeface="Aptos" panose="02110004020202020204"/>
            </a:endParaRPr>
          </a:p>
        </p:txBody>
      </p:sp>
      <p:pic>
        <p:nvPicPr>
          <p:cNvPr id="13" name="Picture 12" descr="A close-up of a circuit board&#10;&#10;AI-generated content may be incorrect.">
            <a:extLst>
              <a:ext uri="{FF2B5EF4-FFF2-40B4-BE49-F238E27FC236}">
                <a16:creationId xmlns:a16="http://schemas.microsoft.com/office/drawing/2014/main" id="{29C7EDE2-5227-1456-4542-B2BCC627DAE7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106933" y="3692321"/>
            <a:ext cx="7775896" cy="4420188"/>
          </a:xfrm>
          <a:prstGeom prst="rect">
            <a:avLst/>
          </a:prstGeom>
        </p:spPr>
      </p:pic>
      <p:sp>
        <p:nvSpPr>
          <p:cNvPr id="16" name="TextBox 15">
            <a:extLst>
              <a:ext uri="{FF2B5EF4-FFF2-40B4-BE49-F238E27FC236}">
                <a16:creationId xmlns:a16="http://schemas.microsoft.com/office/drawing/2014/main" id="{CB3178CE-CD88-7AD3-3B60-D7CBA816BA57}"/>
              </a:ext>
            </a:extLst>
          </p:cNvPr>
          <p:cNvSpPr txBox="1"/>
          <p:nvPr/>
        </p:nvSpPr>
        <p:spPr>
          <a:xfrm>
            <a:off x="20739843" y="7040606"/>
            <a:ext cx="3009157" cy="923330"/>
          </a:xfrm>
          <a:prstGeom prst="rect">
            <a:avLst/>
          </a:prstGeom>
          <a:solidFill>
            <a:srgbClr val="FFFFFF"/>
          </a:solidFill>
        </p:spPr>
        <p:txBody>
          <a:bodyPr wrap="none" rtlCol="0">
            <a:spAutoFit/>
          </a:bodyPr>
          <a:lstStyle/>
          <a:p>
            <a:pPr defTabSz="914400" hangingPunct="1"/>
            <a:r>
              <a:rPr lang="en-GB" sz="5400" kern="1200" cap="none" dirty="0" err="1">
                <a:solidFill>
                  <a:prstClr val="black"/>
                </a:solidFill>
                <a:latin typeface="Aptos" panose="02110004020202020204"/>
              </a:rPr>
              <a:t>Timepix</a:t>
            </a:r>
            <a:r>
              <a:rPr lang="en-GB" sz="5400" kern="1200" cap="none" dirty="0">
                <a:solidFill>
                  <a:prstClr val="black"/>
                </a:solidFill>
                <a:latin typeface="Aptos" panose="02110004020202020204"/>
              </a:rPr>
              <a:t> 4</a:t>
            </a:r>
            <a:endParaRPr lang="nl-NL" sz="5400" kern="1200" cap="none" dirty="0">
              <a:solidFill>
                <a:prstClr val="black"/>
              </a:solidFill>
              <a:latin typeface="Aptos" panose="02110004020202020204"/>
            </a:endParaRPr>
          </a:p>
        </p:txBody>
      </p:sp>
      <p:pic>
        <p:nvPicPr>
          <p:cNvPr id="18" name="Picture 17">
            <a:extLst>
              <a:ext uri="{FF2B5EF4-FFF2-40B4-BE49-F238E27FC236}">
                <a16:creationId xmlns:a16="http://schemas.microsoft.com/office/drawing/2014/main" id="{11E0ADA9-ED2B-198A-813A-07AC99C9ABA6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888994" y="7502271"/>
            <a:ext cx="7428096" cy="4534593"/>
          </a:xfrm>
          <a:prstGeom prst="rect">
            <a:avLst/>
          </a:prstGeom>
        </p:spPr>
      </p:pic>
      <p:sp>
        <p:nvSpPr>
          <p:cNvPr id="19" name="TextBox 18">
            <a:extLst>
              <a:ext uri="{FF2B5EF4-FFF2-40B4-BE49-F238E27FC236}">
                <a16:creationId xmlns:a16="http://schemas.microsoft.com/office/drawing/2014/main" id="{5184025D-8AD5-041C-2D5F-147195A559CC}"/>
              </a:ext>
            </a:extLst>
          </p:cNvPr>
          <p:cNvSpPr txBox="1"/>
          <p:nvPr/>
        </p:nvSpPr>
        <p:spPr>
          <a:xfrm>
            <a:off x="10518577" y="10922470"/>
            <a:ext cx="2668038" cy="923330"/>
          </a:xfrm>
          <a:prstGeom prst="rect">
            <a:avLst/>
          </a:prstGeom>
          <a:solidFill>
            <a:srgbClr val="FFFFFF"/>
          </a:solidFill>
        </p:spPr>
        <p:txBody>
          <a:bodyPr wrap="none" rtlCol="0">
            <a:spAutoFit/>
          </a:bodyPr>
          <a:lstStyle/>
          <a:p>
            <a:pPr defTabSz="914400" hangingPunct="1"/>
            <a:r>
              <a:rPr lang="en-GB" sz="5400" kern="1200" cap="none" dirty="0" err="1">
                <a:solidFill>
                  <a:prstClr val="black"/>
                </a:solidFill>
                <a:latin typeface="Aptos" panose="02110004020202020204"/>
              </a:rPr>
              <a:t>VELOpix</a:t>
            </a:r>
            <a:endParaRPr lang="nl-NL" sz="5400" kern="1200" cap="none" dirty="0">
              <a:solidFill>
                <a:prstClr val="black"/>
              </a:solidFill>
              <a:latin typeface="Aptos" panose="02110004020202020204"/>
            </a:endParaRPr>
          </a:p>
        </p:txBody>
      </p:sp>
    </p:spTree>
    <p:extLst>
      <p:ext uri="{BB962C8B-B14F-4D97-AF65-F5344CB8AC3E}">
        <p14:creationId xmlns:p14="http://schemas.microsoft.com/office/powerpoint/2010/main" val="702112313"/>
      </p:ext>
    </p:extLst>
  </p:cSld>
  <p:clrMapOvr>
    <a:masterClrMapping/>
  </p:clrMapOvr>
  <p:transition spd="med"/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396E9925-1321-ED18-377B-0C0E8DA5610F}"/>
              </a:ext>
            </a:extLst>
          </p:cNvPr>
          <p:cNvSpPr>
            <a:spLocks noGrp="1"/>
          </p:cNvSpPr>
          <p:nvPr>
            <p:ph type="sldNum" sz="quarter" idx="2"/>
          </p:nvPr>
        </p:nvSpPr>
        <p:spPr/>
        <p:txBody>
          <a:bodyPr/>
          <a:lstStyle/>
          <a:p>
            <a:fld id="{86CB4B4D-7CA3-9044-876B-883B54F8677D}" type="slidenum">
              <a:rPr lang="nl-NL" smtClean="0"/>
              <a:t>4</a:t>
            </a:fld>
            <a:endParaRPr lang="nl-NL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3929A0E6-D568-4FF7-C730-4A16D19E3167}"/>
              </a:ext>
            </a:extLst>
          </p:cNvPr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r>
              <a:rPr lang="en-GB" dirty="0"/>
              <a:t>IC design </a:t>
            </a:r>
            <a:r>
              <a:rPr lang="en-GB" dirty="0" err="1"/>
              <a:t>picopix</a:t>
            </a:r>
            <a:r>
              <a:rPr lang="en-GB" dirty="0"/>
              <a:t> timing</a:t>
            </a:r>
            <a:endParaRPr lang="nl-NL" dirty="0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4DFB0D98-8CAC-4173-582C-165B4EC513CF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>
          <a:xfrm>
            <a:off x="635000" y="635000"/>
            <a:ext cx="23114000" cy="1077218"/>
          </a:xfrm>
        </p:spPr>
        <p:txBody>
          <a:bodyPr/>
          <a:lstStyle/>
          <a:p>
            <a:r>
              <a:rPr lang="en-GB" dirty="0" err="1"/>
              <a:t>Picopix</a:t>
            </a:r>
            <a:r>
              <a:rPr lang="en-GB" dirty="0"/>
              <a:t> chip</a:t>
            </a:r>
            <a:endParaRPr lang="nl-NL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8D129EFE-B9E5-7D1A-7259-C4AE58E8E04E}"/>
              </a:ext>
            </a:extLst>
          </p:cNvPr>
          <p:cNvSpPr>
            <a:spLocks noGrp="1"/>
          </p:cNvSpPr>
          <p:nvPr>
            <p:ph type="body" sz="half" idx="13"/>
          </p:nvPr>
        </p:nvSpPr>
        <p:spPr/>
        <p:txBody>
          <a:bodyPr/>
          <a:lstStyle/>
          <a:p>
            <a:r>
              <a:rPr lang="en-GB" sz="4400" dirty="0"/>
              <a:t>Technology:		28nm</a:t>
            </a:r>
          </a:p>
          <a:p>
            <a:endParaRPr lang="en-GB" sz="4400" dirty="0"/>
          </a:p>
          <a:p>
            <a:r>
              <a:rPr lang="en-GB" sz="4400" dirty="0"/>
              <a:t>A</a:t>
            </a:r>
            <a:r>
              <a:rPr lang="nl-NL" sz="4400" dirty="0" err="1"/>
              <a:t>rea</a:t>
            </a:r>
            <a:r>
              <a:rPr lang="nl-NL" sz="4400" dirty="0"/>
              <a:t>:				256x256 pixels</a:t>
            </a:r>
          </a:p>
          <a:p>
            <a:br>
              <a:rPr lang="nl-NL" sz="4400" dirty="0"/>
            </a:br>
            <a:r>
              <a:rPr lang="nl-NL" sz="4400" dirty="0" err="1"/>
              <a:t>Spatial</a:t>
            </a:r>
            <a:br>
              <a:rPr lang="nl-NL" sz="4400" dirty="0"/>
            </a:br>
            <a:r>
              <a:rPr lang="nl-NL" sz="4400" dirty="0" err="1"/>
              <a:t>resolution</a:t>
            </a:r>
            <a:r>
              <a:rPr lang="nl-NL" sz="4400" dirty="0"/>
              <a:t>:		&lt;55um</a:t>
            </a:r>
            <a:br>
              <a:rPr lang="nl-NL" sz="4400" dirty="0"/>
            </a:br>
            <a:endParaRPr lang="nl-NL" sz="4400" dirty="0"/>
          </a:p>
          <a:p>
            <a:r>
              <a:rPr lang="nl-NL" sz="4400" dirty="0"/>
              <a:t>Timing:			</a:t>
            </a:r>
            <a:r>
              <a:rPr lang="nl-NL" sz="4400" u="sng" dirty="0"/>
              <a:t>&lt;25ps RMS</a:t>
            </a:r>
          </a:p>
          <a:p>
            <a:endParaRPr lang="nl-NL" sz="4400" dirty="0"/>
          </a:p>
          <a:p>
            <a:r>
              <a:rPr lang="nl-NL" sz="4400" dirty="0" err="1"/>
              <a:t>Radiation</a:t>
            </a:r>
            <a:br>
              <a:rPr lang="nl-NL" sz="4400" dirty="0"/>
            </a:br>
            <a:r>
              <a:rPr lang="nl-NL" sz="4400" dirty="0" err="1"/>
              <a:t>hardness</a:t>
            </a:r>
            <a:r>
              <a:rPr lang="nl-NL" sz="4400" dirty="0"/>
              <a:t>:			&lt;1Grad</a:t>
            </a:r>
          </a:p>
        </p:txBody>
      </p:sp>
      <p:sp>
        <p:nvSpPr>
          <p:cNvPr id="6" name="Picture Placeholder 5">
            <a:extLst>
              <a:ext uri="{FF2B5EF4-FFF2-40B4-BE49-F238E27FC236}">
                <a16:creationId xmlns:a16="http://schemas.microsoft.com/office/drawing/2014/main" id="{FE0D322F-C3CF-08B4-82A7-A352D0D14E26}"/>
              </a:ext>
            </a:extLst>
          </p:cNvPr>
          <p:cNvSpPr>
            <a:spLocks noGrp="1"/>
          </p:cNvSpPr>
          <p:nvPr>
            <p:ph type="pic" sz="half" idx="16"/>
          </p:nvPr>
        </p:nvSpPr>
        <p:spPr/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329D3B3A-CAAF-7ED1-AECE-9066AC5C09E7}"/>
              </a:ext>
            </a:extLst>
          </p:cNvPr>
          <p:cNvSpPr/>
          <p:nvPr/>
        </p:nvSpPr>
        <p:spPr>
          <a:xfrm>
            <a:off x="15731149" y="8467842"/>
            <a:ext cx="423251" cy="317100"/>
          </a:xfrm>
          <a:prstGeom prst="rect">
            <a:avLst/>
          </a:prstGeom>
          <a:noFill/>
          <a:ln w="38100" cap="flat">
            <a:solidFill>
              <a:srgbClr val="00B050"/>
            </a:solidFill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cxnSp>
        <p:nvCxnSpPr>
          <p:cNvPr id="9" name="Straight Connector 8">
            <a:extLst>
              <a:ext uri="{FF2B5EF4-FFF2-40B4-BE49-F238E27FC236}">
                <a16:creationId xmlns:a16="http://schemas.microsoft.com/office/drawing/2014/main" id="{113728D0-CC7E-4CC5-B956-C5CFEE67DE4D}"/>
              </a:ext>
            </a:extLst>
          </p:cNvPr>
          <p:cNvCxnSpPr>
            <a:cxnSpLocks/>
          </p:cNvCxnSpPr>
          <p:nvPr/>
        </p:nvCxnSpPr>
        <p:spPr>
          <a:xfrm flipH="1">
            <a:off x="20233833" y="3757185"/>
            <a:ext cx="1829127" cy="6673486"/>
          </a:xfrm>
          <a:prstGeom prst="line">
            <a:avLst/>
          </a:prstGeom>
          <a:ln w="76200"/>
        </p:spPr>
        <p:style>
          <a:lnRef idx="1">
            <a:schemeClr val="accent6"/>
          </a:lnRef>
          <a:fillRef idx="0">
            <a:schemeClr val="accent6"/>
          </a:fillRef>
          <a:effectRef idx="0">
            <a:schemeClr val="accent6"/>
          </a:effectRef>
          <a:fontRef idx="minor">
            <a:schemeClr val="tx1"/>
          </a:fontRef>
        </p:style>
      </p:cxnSp>
      <p:grpSp>
        <p:nvGrpSpPr>
          <p:cNvPr id="10" name="Group 9">
            <a:extLst>
              <a:ext uri="{FF2B5EF4-FFF2-40B4-BE49-F238E27FC236}">
                <a16:creationId xmlns:a16="http://schemas.microsoft.com/office/drawing/2014/main" id="{0E194E89-483A-567B-6291-E0EFC5A76FA6}"/>
              </a:ext>
            </a:extLst>
          </p:cNvPr>
          <p:cNvGrpSpPr/>
          <p:nvPr/>
        </p:nvGrpSpPr>
        <p:grpSpPr>
          <a:xfrm>
            <a:off x="19007551" y="5406961"/>
            <a:ext cx="4351057" cy="1086928"/>
            <a:chOff x="17477118" y="5417389"/>
            <a:chExt cx="4351057" cy="1086928"/>
          </a:xfrm>
          <a:solidFill>
            <a:srgbClr val="FFFFFF"/>
          </a:solidFill>
        </p:grpSpPr>
        <p:sp>
          <p:nvSpPr>
            <p:cNvPr id="11" name="Parallelogram 10">
              <a:extLst>
                <a:ext uri="{FF2B5EF4-FFF2-40B4-BE49-F238E27FC236}">
                  <a16:creationId xmlns:a16="http://schemas.microsoft.com/office/drawing/2014/main" id="{C3E91366-64D4-C65F-BF8F-6CEBF4812CD9}"/>
                </a:ext>
              </a:extLst>
            </p:cNvPr>
            <p:cNvSpPr/>
            <p:nvPr/>
          </p:nvSpPr>
          <p:spPr>
            <a:xfrm flipH="1">
              <a:off x="17477118" y="5417389"/>
              <a:ext cx="4351057" cy="1086928"/>
            </a:xfrm>
            <a:prstGeom prst="parallelogram">
              <a:avLst>
                <a:gd name="adj" fmla="val 99273"/>
              </a:avLst>
            </a:prstGeom>
            <a:grpFill/>
            <a:ln w="57150" cap="flat">
              <a:solidFill>
                <a:schemeClr val="tx1"/>
              </a:solidFill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0" tIns="0" rIns="0" bIns="0" numCol="1" spcCol="38100" rtlCol="0" anchor="ctr">
              <a:spAutoFit/>
            </a:bodyPr>
            <a:lstStyle/>
            <a:p>
              <a:pPr marL="0" marR="0" indent="0" algn="ctr" defTabSz="825500" rtl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nl-NL" sz="3200" b="0" i="0" u="none" strike="noStrike" cap="none" spc="0" normalizeH="0" baseline="0">
                <a:ln>
                  <a:noFill/>
                </a:ln>
                <a:solidFill>
                  <a:srgbClr val="FFFFFF"/>
                </a:solidFill>
                <a:effectLst/>
                <a:uFillTx/>
                <a:latin typeface="Helvetica Neue Medium"/>
                <a:ea typeface="Helvetica Neue Medium"/>
                <a:cs typeface="Helvetica Neue Medium"/>
                <a:sym typeface="Helvetica Neue Medium"/>
              </a:endParaRPr>
            </a:p>
          </p:txBody>
        </p:sp>
        <p:cxnSp>
          <p:nvCxnSpPr>
            <p:cNvPr id="12" name="Straight Connector 11">
              <a:extLst>
                <a:ext uri="{FF2B5EF4-FFF2-40B4-BE49-F238E27FC236}">
                  <a16:creationId xmlns:a16="http://schemas.microsoft.com/office/drawing/2014/main" id="{88D3CC7D-8495-ED18-C73A-EFDFE8F8CF74}"/>
                </a:ext>
              </a:extLst>
            </p:cNvPr>
            <p:cNvCxnSpPr>
              <a:cxnSpLocks/>
            </p:cNvCxnSpPr>
            <p:nvPr/>
          </p:nvCxnSpPr>
          <p:spPr>
            <a:xfrm>
              <a:off x="17942943" y="5417389"/>
              <a:ext cx="1081657" cy="1086928"/>
            </a:xfrm>
            <a:prstGeom prst="line">
              <a:avLst/>
            </a:prstGeom>
            <a:grpFill/>
            <a:ln w="57150" cap="flat">
              <a:solidFill>
                <a:srgbClr val="000000"/>
              </a:solidFill>
              <a:prstDash val="solid"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13" name="Straight Connector 12">
              <a:extLst>
                <a:ext uri="{FF2B5EF4-FFF2-40B4-BE49-F238E27FC236}">
                  <a16:creationId xmlns:a16="http://schemas.microsoft.com/office/drawing/2014/main" id="{88526259-BFE4-5B55-C360-20B46C7B55AF}"/>
                </a:ext>
              </a:extLst>
            </p:cNvPr>
            <p:cNvCxnSpPr>
              <a:cxnSpLocks/>
            </p:cNvCxnSpPr>
            <p:nvPr/>
          </p:nvCxnSpPr>
          <p:spPr>
            <a:xfrm>
              <a:off x="18408768" y="5417389"/>
              <a:ext cx="1081657" cy="1086928"/>
            </a:xfrm>
            <a:prstGeom prst="line">
              <a:avLst/>
            </a:prstGeom>
            <a:grpFill/>
            <a:ln w="57150" cap="flat">
              <a:solidFill>
                <a:srgbClr val="000000"/>
              </a:solidFill>
              <a:prstDash val="solid"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14" name="Straight Connector 13">
              <a:extLst>
                <a:ext uri="{FF2B5EF4-FFF2-40B4-BE49-F238E27FC236}">
                  <a16:creationId xmlns:a16="http://schemas.microsoft.com/office/drawing/2014/main" id="{5F38DDAE-A554-6996-EE71-85F7097FB380}"/>
                </a:ext>
              </a:extLst>
            </p:cNvPr>
            <p:cNvCxnSpPr>
              <a:cxnSpLocks/>
            </p:cNvCxnSpPr>
            <p:nvPr/>
          </p:nvCxnSpPr>
          <p:spPr>
            <a:xfrm>
              <a:off x="18902268" y="5417389"/>
              <a:ext cx="1081657" cy="1086928"/>
            </a:xfrm>
            <a:prstGeom prst="line">
              <a:avLst/>
            </a:prstGeom>
            <a:grpFill/>
            <a:ln w="57150" cap="flat">
              <a:solidFill>
                <a:srgbClr val="000000"/>
              </a:solidFill>
              <a:prstDash val="solid"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15" name="Straight Connector 14">
              <a:extLst>
                <a:ext uri="{FF2B5EF4-FFF2-40B4-BE49-F238E27FC236}">
                  <a16:creationId xmlns:a16="http://schemas.microsoft.com/office/drawing/2014/main" id="{D4EE558E-FC99-A91D-E33D-3581D2AB5683}"/>
                </a:ext>
              </a:extLst>
            </p:cNvPr>
            <p:cNvCxnSpPr>
              <a:cxnSpLocks/>
            </p:cNvCxnSpPr>
            <p:nvPr/>
          </p:nvCxnSpPr>
          <p:spPr>
            <a:xfrm>
              <a:off x="19351793" y="5417389"/>
              <a:ext cx="1081657" cy="1086928"/>
            </a:xfrm>
            <a:prstGeom prst="line">
              <a:avLst/>
            </a:prstGeom>
            <a:grpFill/>
            <a:ln w="57150" cap="flat">
              <a:solidFill>
                <a:srgbClr val="000000"/>
              </a:solidFill>
              <a:prstDash val="solid"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16" name="Straight Connector 15">
              <a:extLst>
                <a:ext uri="{FF2B5EF4-FFF2-40B4-BE49-F238E27FC236}">
                  <a16:creationId xmlns:a16="http://schemas.microsoft.com/office/drawing/2014/main" id="{CCC24212-D098-5779-C65E-3EF6F3372CCE}"/>
                </a:ext>
              </a:extLst>
            </p:cNvPr>
            <p:cNvCxnSpPr>
              <a:cxnSpLocks/>
            </p:cNvCxnSpPr>
            <p:nvPr/>
          </p:nvCxnSpPr>
          <p:spPr>
            <a:xfrm>
              <a:off x="17493418" y="5417389"/>
              <a:ext cx="1081657" cy="1086928"/>
            </a:xfrm>
            <a:prstGeom prst="line">
              <a:avLst/>
            </a:prstGeom>
            <a:grpFill/>
            <a:ln w="57150" cap="flat">
              <a:solidFill>
                <a:srgbClr val="000000"/>
              </a:solidFill>
              <a:prstDash val="solid"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17" name="Straight Connector 16">
              <a:extLst>
                <a:ext uri="{FF2B5EF4-FFF2-40B4-BE49-F238E27FC236}">
                  <a16:creationId xmlns:a16="http://schemas.microsoft.com/office/drawing/2014/main" id="{BB2CF69D-F5CD-A1A0-0601-B8E21DCC84F1}"/>
                </a:ext>
              </a:extLst>
            </p:cNvPr>
            <p:cNvCxnSpPr>
              <a:cxnSpLocks/>
            </p:cNvCxnSpPr>
            <p:nvPr/>
          </p:nvCxnSpPr>
          <p:spPr>
            <a:xfrm>
              <a:off x="19803493" y="5417389"/>
              <a:ext cx="1081657" cy="1086928"/>
            </a:xfrm>
            <a:prstGeom prst="line">
              <a:avLst/>
            </a:prstGeom>
            <a:grpFill/>
            <a:ln w="57150" cap="flat">
              <a:solidFill>
                <a:srgbClr val="000000"/>
              </a:solidFill>
              <a:prstDash val="solid"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18" name="Straight Connector 17">
              <a:extLst>
                <a:ext uri="{FF2B5EF4-FFF2-40B4-BE49-F238E27FC236}">
                  <a16:creationId xmlns:a16="http://schemas.microsoft.com/office/drawing/2014/main" id="{7B5CE026-EE8A-722F-9288-045559487BFC}"/>
                </a:ext>
              </a:extLst>
            </p:cNvPr>
            <p:cNvCxnSpPr>
              <a:cxnSpLocks/>
            </p:cNvCxnSpPr>
            <p:nvPr/>
          </p:nvCxnSpPr>
          <p:spPr>
            <a:xfrm>
              <a:off x="20296993" y="5417389"/>
              <a:ext cx="1081657" cy="1086928"/>
            </a:xfrm>
            <a:prstGeom prst="line">
              <a:avLst/>
            </a:prstGeom>
            <a:grpFill/>
            <a:ln w="57150" cap="flat">
              <a:solidFill>
                <a:srgbClr val="000000"/>
              </a:solidFill>
              <a:prstDash val="solid"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19" name="Straight Connector 18">
              <a:extLst>
                <a:ext uri="{FF2B5EF4-FFF2-40B4-BE49-F238E27FC236}">
                  <a16:creationId xmlns:a16="http://schemas.microsoft.com/office/drawing/2014/main" id="{AACC6BDA-E9E2-1287-58B9-E43BE051419A}"/>
                </a:ext>
              </a:extLst>
            </p:cNvPr>
            <p:cNvCxnSpPr>
              <a:cxnSpLocks/>
            </p:cNvCxnSpPr>
            <p:nvPr/>
          </p:nvCxnSpPr>
          <p:spPr>
            <a:xfrm>
              <a:off x="20746518" y="5417389"/>
              <a:ext cx="1081657" cy="1086928"/>
            </a:xfrm>
            <a:prstGeom prst="line">
              <a:avLst/>
            </a:prstGeom>
            <a:grpFill/>
            <a:ln w="57150" cap="flat">
              <a:solidFill>
                <a:srgbClr val="000000"/>
              </a:solidFill>
              <a:prstDash val="solid"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20" name="Straight Connector 19">
              <a:extLst>
                <a:ext uri="{FF2B5EF4-FFF2-40B4-BE49-F238E27FC236}">
                  <a16:creationId xmlns:a16="http://schemas.microsoft.com/office/drawing/2014/main" id="{33488E4E-21C0-A90F-0B37-7266C636B1FF}"/>
                </a:ext>
              </a:extLst>
            </p:cNvPr>
            <p:cNvCxnSpPr>
              <a:cxnSpLocks/>
            </p:cNvCxnSpPr>
            <p:nvPr/>
          </p:nvCxnSpPr>
          <p:spPr>
            <a:xfrm>
              <a:off x="18575075" y="6504317"/>
              <a:ext cx="3253100" cy="0"/>
            </a:xfrm>
            <a:prstGeom prst="line">
              <a:avLst/>
            </a:prstGeom>
            <a:grpFill/>
            <a:ln w="57150" cap="flat">
              <a:solidFill>
                <a:srgbClr val="000000"/>
              </a:solidFill>
              <a:prstDash val="solid"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21" name="Straight Connector 20">
              <a:extLst>
                <a:ext uri="{FF2B5EF4-FFF2-40B4-BE49-F238E27FC236}">
                  <a16:creationId xmlns:a16="http://schemas.microsoft.com/office/drawing/2014/main" id="{6E82E6E5-70AD-99BE-A7D6-ED83BAA50160}"/>
                </a:ext>
              </a:extLst>
            </p:cNvPr>
            <p:cNvCxnSpPr>
              <a:cxnSpLocks/>
            </p:cNvCxnSpPr>
            <p:nvPr/>
          </p:nvCxnSpPr>
          <p:spPr>
            <a:xfrm>
              <a:off x="17493418" y="5417389"/>
              <a:ext cx="3253100" cy="0"/>
            </a:xfrm>
            <a:prstGeom prst="line">
              <a:avLst/>
            </a:prstGeom>
            <a:grpFill/>
            <a:ln w="57150" cap="flat">
              <a:solidFill>
                <a:srgbClr val="000000"/>
              </a:solidFill>
              <a:prstDash val="solid"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22" name="Straight Connector 21">
              <a:extLst>
                <a:ext uri="{FF2B5EF4-FFF2-40B4-BE49-F238E27FC236}">
                  <a16:creationId xmlns:a16="http://schemas.microsoft.com/office/drawing/2014/main" id="{04AEA279-3308-CDD2-EDFB-A7479EBE14EE}"/>
                </a:ext>
              </a:extLst>
            </p:cNvPr>
            <p:cNvCxnSpPr>
              <a:cxnSpLocks/>
            </p:cNvCxnSpPr>
            <p:nvPr/>
          </p:nvCxnSpPr>
          <p:spPr>
            <a:xfrm>
              <a:off x="17725243" y="5658689"/>
              <a:ext cx="3253100" cy="0"/>
            </a:xfrm>
            <a:prstGeom prst="line">
              <a:avLst/>
            </a:prstGeom>
            <a:grpFill/>
            <a:ln w="57150" cap="flat">
              <a:solidFill>
                <a:srgbClr val="000000"/>
              </a:solidFill>
              <a:prstDash val="solid"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23" name="Straight Connector 22">
              <a:extLst>
                <a:ext uri="{FF2B5EF4-FFF2-40B4-BE49-F238E27FC236}">
                  <a16:creationId xmlns:a16="http://schemas.microsoft.com/office/drawing/2014/main" id="{16F334A3-4AD7-1F66-D2A5-18CF3042E943}"/>
                </a:ext>
              </a:extLst>
            </p:cNvPr>
            <p:cNvCxnSpPr>
              <a:cxnSpLocks/>
            </p:cNvCxnSpPr>
            <p:nvPr/>
          </p:nvCxnSpPr>
          <p:spPr>
            <a:xfrm>
              <a:off x="18010993" y="5938089"/>
              <a:ext cx="3253100" cy="0"/>
            </a:xfrm>
            <a:prstGeom prst="line">
              <a:avLst/>
            </a:prstGeom>
            <a:grpFill/>
            <a:ln w="57150" cap="flat">
              <a:solidFill>
                <a:srgbClr val="000000"/>
              </a:solidFill>
              <a:prstDash val="solid"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24" name="Straight Connector 23">
              <a:extLst>
                <a:ext uri="{FF2B5EF4-FFF2-40B4-BE49-F238E27FC236}">
                  <a16:creationId xmlns:a16="http://schemas.microsoft.com/office/drawing/2014/main" id="{9C700862-EC20-7020-8FAC-9F523212A7A9}"/>
                </a:ext>
              </a:extLst>
            </p:cNvPr>
            <p:cNvCxnSpPr>
              <a:cxnSpLocks/>
            </p:cNvCxnSpPr>
            <p:nvPr/>
          </p:nvCxnSpPr>
          <p:spPr>
            <a:xfrm>
              <a:off x="18296743" y="6217489"/>
              <a:ext cx="3253100" cy="0"/>
            </a:xfrm>
            <a:prstGeom prst="line">
              <a:avLst/>
            </a:prstGeom>
            <a:grpFill/>
            <a:ln w="57150" cap="flat">
              <a:solidFill>
                <a:srgbClr val="000000"/>
              </a:solidFill>
              <a:prstDash val="solid"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</p:grpSp>
      <p:grpSp>
        <p:nvGrpSpPr>
          <p:cNvPr id="25" name="Group 24">
            <a:extLst>
              <a:ext uri="{FF2B5EF4-FFF2-40B4-BE49-F238E27FC236}">
                <a16:creationId xmlns:a16="http://schemas.microsoft.com/office/drawing/2014/main" id="{10752CDD-E094-7DE7-957F-29573741C438}"/>
              </a:ext>
            </a:extLst>
          </p:cNvPr>
          <p:cNvGrpSpPr/>
          <p:nvPr/>
        </p:nvGrpSpPr>
        <p:grpSpPr>
          <a:xfrm>
            <a:off x="19023851" y="6913250"/>
            <a:ext cx="4351057" cy="1086928"/>
            <a:chOff x="17477118" y="5417389"/>
            <a:chExt cx="4351057" cy="1086928"/>
          </a:xfrm>
          <a:solidFill>
            <a:srgbClr val="FFFFFF"/>
          </a:solidFill>
        </p:grpSpPr>
        <p:sp>
          <p:nvSpPr>
            <p:cNvPr id="26" name="Parallelogram 25">
              <a:extLst>
                <a:ext uri="{FF2B5EF4-FFF2-40B4-BE49-F238E27FC236}">
                  <a16:creationId xmlns:a16="http://schemas.microsoft.com/office/drawing/2014/main" id="{96185949-1367-9873-94ED-6FCF24272122}"/>
                </a:ext>
              </a:extLst>
            </p:cNvPr>
            <p:cNvSpPr/>
            <p:nvPr/>
          </p:nvSpPr>
          <p:spPr>
            <a:xfrm flipH="1">
              <a:off x="17477118" y="5417389"/>
              <a:ext cx="4351057" cy="1086928"/>
            </a:xfrm>
            <a:prstGeom prst="parallelogram">
              <a:avLst>
                <a:gd name="adj" fmla="val 99273"/>
              </a:avLst>
            </a:prstGeom>
            <a:grpFill/>
            <a:ln w="57150" cap="flat">
              <a:solidFill>
                <a:schemeClr val="tx1"/>
              </a:solidFill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0" tIns="0" rIns="0" bIns="0" numCol="1" spcCol="38100" rtlCol="0" anchor="ctr">
              <a:spAutoFit/>
            </a:bodyPr>
            <a:lstStyle/>
            <a:p>
              <a:pPr marL="0" marR="0" indent="0" algn="ctr" defTabSz="825500" rtl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nl-NL" sz="3200" b="0" i="0" u="none" strike="noStrike" cap="none" spc="0" normalizeH="0" baseline="0">
                <a:ln>
                  <a:noFill/>
                </a:ln>
                <a:solidFill>
                  <a:srgbClr val="FFFFFF"/>
                </a:solidFill>
                <a:effectLst/>
                <a:uFillTx/>
                <a:latin typeface="Helvetica Neue Medium"/>
                <a:ea typeface="Helvetica Neue Medium"/>
                <a:cs typeface="Helvetica Neue Medium"/>
                <a:sym typeface="Helvetica Neue Medium"/>
              </a:endParaRPr>
            </a:p>
          </p:txBody>
        </p:sp>
        <p:cxnSp>
          <p:nvCxnSpPr>
            <p:cNvPr id="27" name="Straight Connector 26">
              <a:extLst>
                <a:ext uri="{FF2B5EF4-FFF2-40B4-BE49-F238E27FC236}">
                  <a16:creationId xmlns:a16="http://schemas.microsoft.com/office/drawing/2014/main" id="{B9850A82-59D1-BA03-DB98-B9A8A51F9B80}"/>
                </a:ext>
              </a:extLst>
            </p:cNvPr>
            <p:cNvCxnSpPr>
              <a:cxnSpLocks/>
            </p:cNvCxnSpPr>
            <p:nvPr/>
          </p:nvCxnSpPr>
          <p:spPr>
            <a:xfrm>
              <a:off x="17942943" y="5417389"/>
              <a:ext cx="1081657" cy="1086928"/>
            </a:xfrm>
            <a:prstGeom prst="line">
              <a:avLst/>
            </a:prstGeom>
            <a:grpFill/>
            <a:ln w="57150" cap="flat">
              <a:solidFill>
                <a:srgbClr val="000000"/>
              </a:solidFill>
              <a:prstDash val="solid"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28" name="Straight Connector 27">
              <a:extLst>
                <a:ext uri="{FF2B5EF4-FFF2-40B4-BE49-F238E27FC236}">
                  <a16:creationId xmlns:a16="http://schemas.microsoft.com/office/drawing/2014/main" id="{247D3A7F-DBD0-676D-251E-EC59DAC3F503}"/>
                </a:ext>
              </a:extLst>
            </p:cNvPr>
            <p:cNvCxnSpPr>
              <a:cxnSpLocks/>
            </p:cNvCxnSpPr>
            <p:nvPr/>
          </p:nvCxnSpPr>
          <p:spPr>
            <a:xfrm>
              <a:off x="18408768" y="5417389"/>
              <a:ext cx="1081657" cy="1086928"/>
            </a:xfrm>
            <a:prstGeom prst="line">
              <a:avLst/>
            </a:prstGeom>
            <a:grpFill/>
            <a:ln w="57150" cap="flat">
              <a:solidFill>
                <a:srgbClr val="000000"/>
              </a:solidFill>
              <a:prstDash val="solid"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29" name="Straight Connector 28">
              <a:extLst>
                <a:ext uri="{FF2B5EF4-FFF2-40B4-BE49-F238E27FC236}">
                  <a16:creationId xmlns:a16="http://schemas.microsoft.com/office/drawing/2014/main" id="{B7A90E40-1AAF-DAEB-6FD7-66859FA33DEF}"/>
                </a:ext>
              </a:extLst>
            </p:cNvPr>
            <p:cNvCxnSpPr>
              <a:cxnSpLocks/>
            </p:cNvCxnSpPr>
            <p:nvPr/>
          </p:nvCxnSpPr>
          <p:spPr>
            <a:xfrm>
              <a:off x="18902268" y="5417389"/>
              <a:ext cx="1081657" cy="1086928"/>
            </a:xfrm>
            <a:prstGeom prst="line">
              <a:avLst/>
            </a:prstGeom>
            <a:grpFill/>
            <a:ln w="57150" cap="flat">
              <a:solidFill>
                <a:srgbClr val="000000"/>
              </a:solidFill>
              <a:prstDash val="solid"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30" name="Straight Connector 29">
              <a:extLst>
                <a:ext uri="{FF2B5EF4-FFF2-40B4-BE49-F238E27FC236}">
                  <a16:creationId xmlns:a16="http://schemas.microsoft.com/office/drawing/2014/main" id="{CF0794E5-1D21-47BC-FF7E-3EC292093971}"/>
                </a:ext>
              </a:extLst>
            </p:cNvPr>
            <p:cNvCxnSpPr>
              <a:cxnSpLocks/>
            </p:cNvCxnSpPr>
            <p:nvPr/>
          </p:nvCxnSpPr>
          <p:spPr>
            <a:xfrm>
              <a:off x="19351793" y="5417389"/>
              <a:ext cx="1081657" cy="1086928"/>
            </a:xfrm>
            <a:prstGeom prst="line">
              <a:avLst/>
            </a:prstGeom>
            <a:grpFill/>
            <a:ln w="57150" cap="flat">
              <a:solidFill>
                <a:srgbClr val="000000"/>
              </a:solidFill>
              <a:prstDash val="solid"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31" name="Straight Connector 30">
              <a:extLst>
                <a:ext uri="{FF2B5EF4-FFF2-40B4-BE49-F238E27FC236}">
                  <a16:creationId xmlns:a16="http://schemas.microsoft.com/office/drawing/2014/main" id="{AD5F1E0F-8D9B-902B-B4A9-125ADEA9947A}"/>
                </a:ext>
              </a:extLst>
            </p:cNvPr>
            <p:cNvCxnSpPr>
              <a:cxnSpLocks/>
            </p:cNvCxnSpPr>
            <p:nvPr/>
          </p:nvCxnSpPr>
          <p:spPr>
            <a:xfrm>
              <a:off x="17493418" y="5417389"/>
              <a:ext cx="1081657" cy="1086928"/>
            </a:xfrm>
            <a:prstGeom prst="line">
              <a:avLst/>
            </a:prstGeom>
            <a:grpFill/>
            <a:ln w="57150" cap="flat">
              <a:solidFill>
                <a:srgbClr val="000000"/>
              </a:solidFill>
              <a:prstDash val="solid"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32" name="Straight Connector 31">
              <a:extLst>
                <a:ext uri="{FF2B5EF4-FFF2-40B4-BE49-F238E27FC236}">
                  <a16:creationId xmlns:a16="http://schemas.microsoft.com/office/drawing/2014/main" id="{47FEFE27-FD8D-DF82-F9B1-324FC843D2A8}"/>
                </a:ext>
              </a:extLst>
            </p:cNvPr>
            <p:cNvCxnSpPr>
              <a:cxnSpLocks/>
            </p:cNvCxnSpPr>
            <p:nvPr/>
          </p:nvCxnSpPr>
          <p:spPr>
            <a:xfrm>
              <a:off x="19803493" y="5417389"/>
              <a:ext cx="1081657" cy="1086928"/>
            </a:xfrm>
            <a:prstGeom prst="line">
              <a:avLst/>
            </a:prstGeom>
            <a:grpFill/>
            <a:ln w="57150" cap="flat">
              <a:solidFill>
                <a:srgbClr val="000000"/>
              </a:solidFill>
              <a:prstDash val="solid"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33" name="Straight Connector 32">
              <a:extLst>
                <a:ext uri="{FF2B5EF4-FFF2-40B4-BE49-F238E27FC236}">
                  <a16:creationId xmlns:a16="http://schemas.microsoft.com/office/drawing/2014/main" id="{DCEC32C4-A1C9-8E57-96E1-AE0C436288BB}"/>
                </a:ext>
              </a:extLst>
            </p:cNvPr>
            <p:cNvCxnSpPr>
              <a:cxnSpLocks/>
            </p:cNvCxnSpPr>
            <p:nvPr/>
          </p:nvCxnSpPr>
          <p:spPr>
            <a:xfrm>
              <a:off x="20296993" y="5417389"/>
              <a:ext cx="1081657" cy="1086928"/>
            </a:xfrm>
            <a:prstGeom prst="line">
              <a:avLst/>
            </a:prstGeom>
            <a:grpFill/>
            <a:ln w="57150" cap="flat">
              <a:solidFill>
                <a:srgbClr val="000000"/>
              </a:solidFill>
              <a:prstDash val="solid"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34" name="Straight Connector 33">
              <a:extLst>
                <a:ext uri="{FF2B5EF4-FFF2-40B4-BE49-F238E27FC236}">
                  <a16:creationId xmlns:a16="http://schemas.microsoft.com/office/drawing/2014/main" id="{BA2D9A6E-E400-5761-D83E-9537BE3EE66B}"/>
                </a:ext>
              </a:extLst>
            </p:cNvPr>
            <p:cNvCxnSpPr>
              <a:cxnSpLocks/>
            </p:cNvCxnSpPr>
            <p:nvPr/>
          </p:nvCxnSpPr>
          <p:spPr>
            <a:xfrm>
              <a:off x="20746518" y="5417389"/>
              <a:ext cx="1081657" cy="1086928"/>
            </a:xfrm>
            <a:prstGeom prst="line">
              <a:avLst/>
            </a:prstGeom>
            <a:grpFill/>
            <a:ln w="57150" cap="flat">
              <a:solidFill>
                <a:srgbClr val="000000"/>
              </a:solidFill>
              <a:prstDash val="solid"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35" name="Straight Connector 34">
              <a:extLst>
                <a:ext uri="{FF2B5EF4-FFF2-40B4-BE49-F238E27FC236}">
                  <a16:creationId xmlns:a16="http://schemas.microsoft.com/office/drawing/2014/main" id="{763347C0-A33A-EA5E-A3A1-F823137D7332}"/>
                </a:ext>
              </a:extLst>
            </p:cNvPr>
            <p:cNvCxnSpPr>
              <a:cxnSpLocks/>
            </p:cNvCxnSpPr>
            <p:nvPr/>
          </p:nvCxnSpPr>
          <p:spPr>
            <a:xfrm>
              <a:off x="18575075" y="6504317"/>
              <a:ext cx="3253100" cy="0"/>
            </a:xfrm>
            <a:prstGeom prst="line">
              <a:avLst/>
            </a:prstGeom>
            <a:grpFill/>
            <a:ln w="57150" cap="flat">
              <a:solidFill>
                <a:srgbClr val="000000"/>
              </a:solidFill>
              <a:prstDash val="solid"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36" name="Straight Connector 35">
              <a:extLst>
                <a:ext uri="{FF2B5EF4-FFF2-40B4-BE49-F238E27FC236}">
                  <a16:creationId xmlns:a16="http://schemas.microsoft.com/office/drawing/2014/main" id="{E5090B02-6E3F-E474-1393-5C859E305A93}"/>
                </a:ext>
              </a:extLst>
            </p:cNvPr>
            <p:cNvCxnSpPr>
              <a:cxnSpLocks/>
            </p:cNvCxnSpPr>
            <p:nvPr/>
          </p:nvCxnSpPr>
          <p:spPr>
            <a:xfrm>
              <a:off x="17493418" y="5417389"/>
              <a:ext cx="3253100" cy="0"/>
            </a:xfrm>
            <a:prstGeom prst="line">
              <a:avLst/>
            </a:prstGeom>
            <a:grpFill/>
            <a:ln w="57150" cap="flat">
              <a:solidFill>
                <a:srgbClr val="000000"/>
              </a:solidFill>
              <a:prstDash val="solid"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37" name="Straight Connector 36">
              <a:extLst>
                <a:ext uri="{FF2B5EF4-FFF2-40B4-BE49-F238E27FC236}">
                  <a16:creationId xmlns:a16="http://schemas.microsoft.com/office/drawing/2014/main" id="{F1D928F4-F9AB-7F13-EC52-7E75A5B27FD2}"/>
                </a:ext>
              </a:extLst>
            </p:cNvPr>
            <p:cNvCxnSpPr>
              <a:cxnSpLocks/>
            </p:cNvCxnSpPr>
            <p:nvPr/>
          </p:nvCxnSpPr>
          <p:spPr>
            <a:xfrm>
              <a:off x="17725243" y="5658689"/>
              <a:ext cx="3253100" cy="0"/>
            </a:xfrm>
            <a:prstGeom prst="line">
              <a:avLst/>
            </a:prstGeom>
            <a:grpFill/>
            <a:ln w="57150" cap="flat">
              <a:solidFill>
                <a:srgbClr val="000000"/>
              </a:solidFill>
              <a:prstDash val="solid"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38" name="Straight Connector 37">
              <a:extLst>
                <a:ext uri="{FF2B5EF4-FFF2-40B4-BE49-F238E27FC236}">
                  <a16:creationId xmlns:a16="http://schemas.microsoft.com/office/drawing/2014/main" id="{42162AB4-A55B-0751-D123-63523D81846E}"/>
                </a:ext>
              </a:extLst>
            </p:cNvPr>
            <p:cNvCxnSpPr>
              <a:cxnSpLocks/>
            </p:cNvCxnSpPr>
            <p:nvPr/>
          </p:nvCxnSpPr>
          <p:spPr>
            <a:xfrm>
              <a:off x="18010993" y="5938089"/>
              <a:ext cx="3253100" cy="0"/>
            </a:xfrm>
            <a:prstGeom prst="line">
              <a:avLst/>
            </a:prstGeom>
            <a:grpFill/>
            <a:ln w="57150" cap="flat">
              <a:solidFill>
                <a:srgbClr val="000000"/>
              </a:solidFill>
              <a:prstDash val="solid"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39" name="Straight Connector 38">
              <a:extLst>
                <a:ext uri="{FF2B5EF4-FFF2-40B4-BE49-F238E27FC236}">
                  <a16:creationId xmlns:a16="http://schemas.microsoft.com/office/drawing/2014/main" id="{D7BA345D-B001-7F1B-0DD3-AD4EC647270C}"/>
                </a:ext>
              </a:extLst>
            </p:cNvPr>
            <p:cNvCxnSpPr>
              <a:cxnSpLocks/>
            </p:cNvCxnSpPr>
            <p:nvPr/>
          </p:nvCxnSpPr>
          <p:spPr>
            <a:xfrm>
              <a:off x="18296743" y="6217489"/>
              <a:ext cx="3253100" cy="0"/>
            </a:xfrm>
            <a:prstGeom prst="line">
              <a:avLst/>
            </a:prstGeom>
            <a:grpFill/>
            <a:ln w="57150" cap="flat">
              <a:solidFill>
                <a:srgbClr val="000000"/>
              </a:solidFill>
              <a:prstDash val="solid"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</p:grpSp>
      <p:grpSp>
        <p:nvGrpSpPr>
          <p:cNvPr id="40" name="Group 39">
            <a:extLst>
              <a:ext uri="{FF2B5EF4-FFF2-40B4-BE49-F238E27FC236}">
                <a16:creationId xmlns:a16="http://schemas.microsoft.com/office/drawing/2014/main" id="{8CE0C4EC-4C3A-FCF4-A8A9-6046F566A1BB}"/>
              </a:ext>
            </a:extLst>
          </p:cNvPr>
          <p:cNvGrpSpPr/>
          <p:nvPr/>
        </p:nvGrpSpPr>
        <p:grpSpPr>
          <a:xfrm>
            <a:off x="19026183" y="8543642"/>
            <a:ext cx="4351057" cy="1086928"/>
            <a:chOff x="17477118" y="5417389"/>
            <a:chExt cx="4351057" cy="1086928"/>
          </a:xfrm>
          <a:solidFill>
            <a:srgbClr val="FFFFFF"/>
          </a:solidFill>
        </p:grpSpPr>
        <p:sp>
          <p:nvSpPr>
            <p:cNvPr id="41" name="Parallelogram 40">
              <a:extLst>
                <a:ext uri="{FF2B5EF4-FFF2-40B4-BE49-F238E27FC236}">
                  <a16:creationId xmlns:a16="http://schemas.microsoft.com/office/drawing/2014/main" id="{8DB50104-8D19-2178-7C06-361CD2D1BA2D}"/>
                </a:ext>
              </a:extLst>
            </p:cNvPr>
            <p:cNvSpPr/>
            <p:nvPr/>
          </p:nvSpPr>
          <p:spPr>
            <a:xfrm flipH="1">
              <a:off x="17477118" y="5417389"/>
              <a:ext cx="4351057" cy="1086928"/>
            </a:xfrm>
            <a:prstGeom prst="parallelogram">
              <a:avLst>
                <a:gd name="adj" fmla="val 99273"/>
              </a:avLst>
            </a:prstGeom>
            <a:grpFill/>
            <a:ln w="57150" cap="flat">
              <a:solidFill>
                <a:schemeClr val="tx1"/>
              </a:solidFill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0" tIns="0" rIns="0" bIns="0" numCol="1" spcCol="38100" rtlCol="0" anchor="ctr">
              <a:spAutoFit/>
            </a:bodyPr>
            <a:lstStyle/>
            <a:p>
              <a:pPr marL="0" marR="0" indent="0" algn="ctr" defTabSz="825500" rtl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nl-NL" sz="3200" b="0" i="0" u="none" strike="noStrike" cap="none" spc="0" normalizeH="0" baseline="0">
                <a:ln>
                  <a:noFill/>
                </a:ln>
                <a:solidFill>
                  <a:srgbClr val="FFFFFF"/>
                </a:solidFill>
                <a:effectLst/>
                <a:uFillTx/>
                <a:latin typeface="Helvetica Neue Medium"/>
                <a:ea typeface="Helvetica Neue Medium"/>
                <a:cs typeface="Helvetica Neue Medium"/>
                <a:sym typeface="Helvetica Neue Medium"/>
              </a:endParaRPr>
            </a:p>
          </p:txBody>
        </p:sp>
        <p:cxnSp>
          <p:nvCxnSpPr>
            <p:cNvPr id="42" name="Straight Connector 41">
              <a:extLst>
                <a:ext uri="{FF2B5EF4-FFF2-40B4-BE49-F238E27FC236}">
                  <a16:creationId xmlns:a16="http://schemas.microsoft.com/office/drawing/2014/main" id="{C49E4F28-C471-8B5A-E0BD-AAEDBCA47A4E}"/>
                </a:ext>
              </a:extLst>
            </p:cNvPr>
            <p:cNvCxnSpPr>
              <a:cxnSpLocks/>
            </p:cNvCxnSpPr>
            <p:nvPr/>
          </p:nvCxnSpPr>
          <p:spPr>
            <a:xfrm>
              <a:off x="17942943" y="5417389"/>
              <a:ext cx="1081657" cy="1086928"/>
            </a:xfrm>
            <a:prstGeom prst="line">
              <a:avLst/>
            </a:prstGeom>
            <a:grpFill/>
            <a:ln w="57150" cap="flat">
              <a:solidFill>
                <a:srgbClr val="000000"/>
              </a:solidFill>
              <a:prstDash val="solid"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43" name="Straight Connector 42">
              <a:extLst>
                <a:ext uri="{FF2B5EF4-FFF2-40B4-BE49-F238E27FC236}">
                  <a16:creationId xmlns:a16="http://schemas.microsoft.com/office/drawing/2014/main" id="{03C68DDE-72E3-3A29-8F06-60D546249C44}"/>
                </a:ext>
              </a:extLst>
            </p:cNvPr>
            <p:cNvCxnSpPr>
              <a:cxnSpLocks/>
            </p:cNvCxnSpPr>
            <p:nvPr/>
          </p:nvCxnSpPr>
          <p:spPr>
            <a:xfrm>
              <a:off x="18408768" y="5417389"/>
              <a:ext cx="1081657" cy="1086928"/>
            </a:xfrm>
            <a:prstGeom prst="line">
              <a:avLst/>
            </a:prstGeom>
            <a:grpFill/>
            <a:ln w="57150" cap="flat">
              <a:solidFill>
                <a:srgbClr val="000000"/>
              </a:solidFill>
              <a:prstDash val="solid"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44" name="Straight Connector 43">
              <a:extLst>
                <a:ext uri="{FF2B5EF4-FFF2-40B4-BE49-F238E27FC236}">
                  <a16:creationId xmlns:a16="http://schemas.microsoft.com/office/drawing/2014/main" id="{EA07D0EA-3BC8-F04F-64D1-EF97ACFD9F1A}"/>
                </a:ext>
              </a:extLst>
            </p:cNvPr>
            <p:cNvCxnSpPr>
              <a:cxnSpLocks/>
            </p:cNvCxnSpPr>
            <p:nvPr/>
          </p:nvCxnSpPr>
          <p:spPr>
            <a:xfrm>
              <a:off x="18902268" y="5417389"/>
              <a:ext cx="1081657" cy="1086928"/>
            </a:xfrm>
            <a:prstGeom prst="line">
              <a:avLst/>
            </a:prstGeom>
            <a:grpFill/>
            <a:ln w="57150" cap="flat">
              <a:solidFill>
                <a:srgbClr val="000000"/>
              </a:solidFill>
              <a:prstDash val="solid"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45" name="Straight Connector 44">
              <a:extLst>
                <a:ext uri="{FF2B5EF4-FFF2-40B4-BE49-F238E27FC236}">
                  <a16:creationId xmlns:a16="http://schemas.microsoft.com/office/drawing/2014/main" id="{F122147D-F82A-0BB9-A28E-D53D56B051E6}"/>
                </a:ext>
              </a:extLst>
            </p:cNvPr>
            <p:cNvCxnSpPr>
              <a:cxnSpLocks/>
            </p:cNvCxnSpPr>
            <p:nvPr/>
          </p:nvCxnSpPr>
          <p:spPr>
            <a:xfrm>
              <a:off x="19351793" y="5417389"/>
              <a:ext cx="1081657" cy="1086928"/>
            </a:xfrm>
            <a:prstGeom prst="line">
              <a:avLst/>
            </a:prstGeom>
            <a:grpFill/>
            <a:ln w="57150" cap="flat">
              <a:solidFill>
                <a:srgbClr val="000000"/>
              </a:solidFill>
              <a:prstDash val="solid"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46" name="Straight Connector 45">
              <a:extLst>
                <a:ext uri="{FF2B5EF4-FFF2-40B4-BE49-F238E27FC236}">
                  <a16:creationId xmlns:a16="http://schemas.microsoft.com/office/drawing/2014/main" id="{16C8626E-BF47-6C21-27F3-8E2B83BF8AC3}"/>
                </a:ext>
              </a:extLst>
            </p:cNvPr>
            <p:cNvCxnSpPr>
              <a:cxnSpLocks/>
            </p:cNvCxnSpPr>
            <p:nvPr/>
          </p:nvCxnSpPr>
          <p:spPr>
            <a:xfrm>
              <a:off x="17493418" y="5417389"/>
              <a:ext cx="1081657" cy="1086928"/>
            </a:xfrm>
            <a:prstGeom prst="line">
              <a:avLst/>
            </a:prstGeom>
            <a:grpFill/>
            <a:ln w="57150" cap="flat">
              <a:solidFill>
                <a:srgbClr val="000000"/>
              </a:solidFill>
              <a:prstDash val="solid"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47" name="Straight Connector 46">
              <a:extLst>
                <a:ext uri="{FF2B5EF4-FFF2-40B4-BE49-F238E27FC236}">
                  <a16:creationId xmlns:a16="http://schemas.microsoft.com/office/drawing/2014/main" id="{B1D7EAFA-DBB7-5DE1-3F86-39AA9A8FECC7}"/>
                </a:ext>
              </a:extLst>
            </p:cNvPr>
            <p:cNvCxnSpPr>
              <a:cxnSpLocks/>
            </p:cNvCxnSpPr>
            <p:nvPr/>
          </p:nvCxnSpPr>
          <p:spPr>
            <a:xfrm>
              <a:off x="19803493" y="5417389"/>
              <a:ext cx="1081657" cy="1086928"/>
            </a:xfrm>
            <a:prstGeom prst="line">
              <a:avLst/>
            </a:prstGeom>
            <a:grpFill/>
            <a:ln w="57150" cap="flat">
              <a:solidFill>
                <a:srgbClr val="000000"/>
              </a:solidFill>
              <a:prstDash val="solid"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48" name="Straight Connector 47">
              <a:extLst>
                <a:ext uri="{FF2B5EF4-FFF2-40B4-BE49-F238E27FC236}">
                  <a16:creationId xmlns:a16="http://schemas.microsoft.com/office/drawing/2014/main" id="{2281ACE0-A637-9A93-C6B2-B9EA9DFC0A67}"/>
                </a:ext>
              </a:extLst>
            </p:cNvPr>
            <p:cNvCxnSpPr>
              <a:cxnSpLocks/>
            </p:cNvCxnSpPr>
            <p:nvPr/>
          </p:nvCxnSpPr>
          <p:spPr>
            <a:xfrm>
              <a:off x="20296993" y="5417389"/>
              <a:ext cx="1081657" cy="1086928"/>
            </a:xfrm>
            <a:prstGeom prst="line">
              <a:avLst/>
            </a:prstGeom>
            <a:grpFill/>
            <a:ln w="57150" cap="flat">
              <a:solidFill>
                <a:srgbClr val="000000"/>
              </a:solidFill>
              <a:prstDash val="solid"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49" name="Straight Connector 48">
              <a:extLst>
                <a:ext uri="{FF2B5EF4-FFF2-40B4-BE49-F238E27FC236}">
                  <a16:creationId xmlns:a16="http://schemas.microsoft.com/office/drawing/2014/main" id="{2D27FDA4-F569-C55A-5E24-C3C9AB9A2556}"/>
                </a:ext>
              </a:extLst>
            </p:cNvPr>
            <p:cNvCxnSpPr>
              <a:cxnSpLocks/>
            </p:cNvCxnSpPr>
            <p:nvPr/>
          </p:nvCxnSpPr>
          <p:spPr>
            <a:xfrm>
              <a:off x="20746518" y="5417389"/>
              <a:ext cx="1081657" cy="1086928"/>
            </a:xfrm>
            <a:prstGeom prst="line">
              <a:avLst/>
            </a:prstGeom>
            <a:grpFill/>
            <a:ln w="57150" cap="flat">
              <a:solidFill>
                <a:srgbClr val="000000"/>
              </a:solidFill>
              <a:prstDash val="solid"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50" name="Straight Connector 49">
              <a:extLst>
                <a:ext uri="{FF2B5EF4-FFF2-40B4-BE49-F238E27FC236}">
                  <a16:creationId xmlns:a16="http://schemas.microsoft.com/office/drawing/2014/main" id="{2D87F211-EE0C-F889-72CA-E7EEB6FB037A}"/>
                </a:ext>
              </a:extLst>
            </p:cNvPr>
            <p:cNvCxnSpPr>
              <a:cxnSpLocks/>
            </p:cNvCxnSpPr>
            <p:nvPr/>
          </p:nvCxnSpPr>
          <p:spPr>
            <a:xfrm>
              <a:off x="18575075" y="6504317"/>
              <a:ext cx="3253100" cy="0"/>
            </a:xfrm>
            <a:prstGeom prst="line">
              <a:avLst/>
            </a:prstGeom>
            <a:grpFill/>
            <a:ln w="57150" cap="flat">
              <a:solidFill>
                <a:srgbClr val="000000"/>
              </a:solidFill>
              <a:prstDash val="solid"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51" name="Straight Connector 50">
              <a:extLst>
                <a:ext uri="{FF2B5EF4-FFF2-40B4-BE49-F238E27FC236}">
                  <a16:creationId xmlns:a16="http://schemas.microsoft.com/office/drawing/2014/main" id="{0A44B5F5-D022-7DED-3F50-9FE36852FB46}"/>
                </a:ext>
              </a:extLst>
            </p:cNvPr>
            <p:cNvCxnSpPr>
              <a:cxnSpLocks/>
            </p:cNvCxnSpPr>
            <p:nvPr/>
          </p:nvCxnSpPr>
          <p:spPr>
            <a:xfrm>
              <a:off x="17493418" y="5417389"/>
              <a:ext cx="3253100" cy="0"/>
            </a:xfrm>
            <a:prstGeom prst="line">
              <a:avLst/>
            </a:prstGeom>
            <a:grpFill/>
            <a:ln w="57150" cap="flat">
              <a:solidFill>
                <a:srgbClr val="000000"/>
              </a:solidFill>
              <a:prstDash val="solid"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52" name="Straight Connector 51">
              <a:extLst>
                <a:ext uri="{FF2B5EF4-FFF2-40B4-BE49-F238E27FC236}">
                  <a16:creationId xmlns:a16="http://schemas.microsoft.com/office/drawing/2014/main" id="{BE81FE34-321A-ED77-0F01-B5A9E970AF44}"/>
                </a:ext>
              </a:extLst>
            </p:cNvPr>
            <p:cNvCxnSpPr>
              <a:cxnSpLocks/>
            </p:cNvCxnSpPr>
            <p:nvPr/>
          </p:nvCxnSpPr>
          <p:spPr>
            <a:xfrm>
              <a:off x="17725243" y="5658689"/>
              <a:ext cx="3253100" cy="0"/>
            </a:xfrm>
            <a:prstGeom prst="line">
              <a:avLst/>
            </a:prstGeom>
            <a:grpFill/>
            <a:ln w="57150" cap="flat">
              <a:solidFill>
                <a:srgbClr val="000000"/>
              </a:solidFill>
              <a:prstDash val="solid"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53" name="Straight Connector 52">
              <a:extLst>
                <a:ext uri="{FF2B5EF4-FFF2-40B4-BE49-F238E27FC236}">
                  <a16:creationId xmlns:a16="http://schemas.microsoft.com/office/drawing/2014/main" id="{9AC4FA2F-8898-8167-D160-9CCD81C69EDB}"/>
                </a:ext>
              </a:extLst>
            </p:cNvPr>
            <p:cNvCxnSpPr>
              <a:cxnSpLocks/>
            </p:cNvCxnSpPr>
            <p:nvPr/>
          </p:nvCxnSpPr>
          <p:spPr>
            <a:xfrm>
              <a:off x="18010993" y="5938089"/>
              <a:ext cx="3253100" cy="0"/>
            </a:xfrm>
            <a:prstGeom prst="line">
              <a:avLst/>
            </a:prstGeom>
            <a:grpFill/>
            <a:ln w="57150" cap="flat">
              <a:solidFill>
                <a:srgbClr val="000000"/>
              </a:solidFill>
              <a:prstDash val="solid"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54" name="Straight Connector 53">
              <a:extLst>
                <a:ext uri="{FF2B5EF4-FFF2-40B4-BE49-F238E27FC236}">
                  <a16:creationId xmlns:a16="http://schemas.microsoft.com/office/drawing/2014/main" id="{1F3AF62F-E14F-32E6-7205-5220CBA402F6}"/>
                </a:ext>
              </a:extLst>
            </p:cNvPr>
            <p:cNvCxnSpPr>
              <a:cxnSpLocks/>
            </p:cNvCxnSpPr>
            <p:nvPr/>
          </p:nvCxnSpPr>
          <p:spPr>
            <a:xfrm>
              <a:off x="18296743" y="6217489"/>
              <a:ext cx="3253100" cy="0"/>
            </a:xfrm>
            <a:prstGeom prst="line">
              <a:avLst/>
            </a:prstGeom>
            <a:grpFill/>
            <a:ln w="57150" cap="flat">
              <a:solidFill>
                <a:srgbClr val="000000"/>
              </a:solidFill>
              <a:prstDash val="solid"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</p:grpSp>
      <p:cxnSp>
        <p:nvCxnSpPr>
          <p:cNvPr id="55" name="Straight Connector 54">
            <a:extLst>
              <a:ext uri="{FF2B5EF4-FFF2-40B4-BE49-F238E27FC236}">
                <a16:creationId xmlns:a16="http://schemas.microsoft.com/office/drawing/2014/main" id="{50AF1547-E253-77F7-A804-7B28CF4FB12C}"/>
              </a:ext>
            </a:extLst>
          </p:cNvPr>
          <p:cNvCxnSpPr>
            <a:cxnSpLocks/>
          </p:cNvCxnSpPr>
          <p:nvPr/>
        </p:nvCxnSpPr>
        <p:spPr>
          <a:xfrm flipH="1">
            <a:off x="21514358" y="3757185"/>
            <a:ext cx="545599" cy="2042157"/>
          </a:xfrm>
          <a:prstGeom prst="line">
            <a:avLst/>
          </a:prstGeom>
          <a:ln w="76200"/>
        </p:spPr>
        <p:style>
          <a:lnRef idx="1">
            <a:schemeClr val="accent6"/>
          </a:lnRef>
          <a:fillRef idx="0">
            <a:schemeClr val="accent6"/>
          </a:fillRef>
          <a:effectRef idx="0">
            <a:schemeClr val="accent6"/>
          </a:effectRef>
          <a:fontRef idx="minor">
            <a:schemeClr val="tx1"/>
          </a:fontRef>
        </p:style>
      </p:cxnSp>
      <p:cxnSp>
        <p:nvCxnSpPr>
          <p:cNvPr id="56" name="Straight Connector 55">
            <a:extLst>
              <a:ext uri="{FF2B5EF4-FFF2-40B4-BE49-F238E27FC236}">
                <a16:creationId xmlns:a16="http://schemas.microsoft.com/office/drawing/2014/main" id="{91F2A640-3076-1D77-78D8-72D64E8B7D12}"/>
              </a:ext>
            </a:extLst>
          </p:cNvPr>
          <p:cNvCxnSpPr>
            <a:cxnSpLocks/>
          </p:cNvCxnSpPr>
          <p:nvPr/>
        </p:nvCxnSpPr>
        <p:spPr>
          <a:xfrm flipH="1">
            <a:off x="21104103" y="6501485"/>
            <a:ext cx="214430" cy="775328"/>
          </a:xfrm>
          <a:prstGeom prst="line">
            <a:avLst/>
          </a:prstGeom>
          <a:ln w="76200"/>
        </p:spPr>
        <p:style>
          <a:lnRef idx="1">
            <a:schemeClr val="accent6"/>
          </a:lnRef>
          <a:fillRef idx="0">
            <a:schemeClr val="accent6"/>
          </a:fillRef>
          <a:effectRef idx="0">
            <a:schemeClr val="accent6"/>
          </a:effectRef>
          <a:fontRef idx="minor">
            <a:schemeClr val="tx1"/>
          </a:fontRef>
        </p:style>
      </p:cxnSp>
      <p:cxnSp>
        <p:nvCxnSpPr>
          <p:cNvPr id="57" name="Straight Connector 56">
            <a:extLst>
              <a:ext uri="{FF2B5EF4-FFF2-40B4-BE49-F238E27FC236}">
                <a16:creationId xmlns:a16="http://schemas.microsoft.com/office/drawing/2014/main" id="{ACD9558F-CC7E-278F-EFC2-9C449503D2C2}"/>
              </a:ext>
            </a:extLst>
          </p:cNvPr>
          <p:cNvCxnSpPr>
            <a:cxnSpLocks/>
          </p:cNvCxnSpPr>
          <p:nvPr/>
        </p:nvCxnSpPr>
        <p:spPr>
          <a:xfrm flipH="1">
            <a:off x="20637109" y="8226605"/>
            <a:ext cx="205838" cy="660978"/>
          </a:xfrm>
          <a:prstGeom prst="line">
            <a:avLst/>
          </a:prstGeom>
          <a:ln w="76200"/>
        </p:spPr>
        <p:style>
          <a:lnRef idx="1">
            <a:schemeClr val="accent6"/>
          </a:lnRef>
          <a:fillRef idx="0">
            <a:schemeClr val="accent6"/>
          </a:fillRef>
          <a:effectRef idx="0">
            <a:schemeClr val="accent6"/>
          </a:effectRef>
          <a:fontRef idx="minor">
            <a:schemeClr val="tx1"/>
          </a:fontRef>
        </p:style>
      </p:cxnSp>
      <p:sp>
        <p:nvSpPr>
          <p:cNvPr id="58" name="Oval 57">
            <a:extLst>
              <a:ext uri="{FF2B5EF4-FFF2-40B4-BE49-F238E27FC236}">
                <a16:creationId xmlns:a16="http://schemas.microsoft.com/office/drawing/2014/main" id="{D20FC3A5-66C4-5B2F-8519-9343EBC50BD8}"/>
              </a:ext>
            </a:extLst>
          </p:cNvPr>
          <p:cNvSpPr/>
          <p:nvPr/>
        </p:nvSpPr>
        <p:spPr>
          <a:xfrm>
            <a:off x="20432701" y="8844733"/>
            <a:ext cx="320162" cy="157137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59" name="Oval 58">
            <a:extLst>
              <a:ext uri="{FF2B5EF4-FFF2-40B4-BE49-F238E27FC236}">
                <a16:creationId xmlns:a16="http://schemas.microsoft.com/office/drawing/2014/main" id="{F1907854-4918-49F4-D743-2CDD22FCE68F}"/>
              </a:ext>
            </a:extLst>
          </p:cNvPr>
          <p:cNvSpPr/>
          <p:nvPr/>
        </p:nvSpPr>
        <p:spPr>
          <a:xfrm>
            <a:off x="21333926" y="5703846"/>
            <a:ext cx="320162" cy="157137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60" name="Oval 59">
            <a:extLst>
              <a:ext uri="{FF2B5EF4-FFF2-40B4-BE49-F238E27FC236}">
                <a16:creationId xmlns:a16="http://schemas.microsoft.com/office/drawing/2014/main" id="{96F34A33-B04F-CCFD-696B-79E838F9C282}"/>
              </a:ext>
            </a:extLst>
          </p:cNvPr>
          <p:cNvSpPr/>
          <p:nvPr/>
        </p:nvSpPr>
        <p:spPr>
          <a:xfrm>
            <a:off x="20904882" y="7210214"/>
            <a:ext cx="320162" cy="157137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61" name="Arc 60">
            <a:extLst>
              <a:ext uri="{FF2B5EF4-FFF2-40B4-BE49-F238E27FC236}">
                <a16:creationId xmlns:a16="http://schemas.microsoft.com/office/drawing/2014/main" id="{2E9D3351-E36C-14D8-2A4F-5B2330D340A3}"/>
              </a:ext>
            </a:extLst>
          </p:cNvPr>
          <p:cNvSpPr/>
          <p:nvPr/>
        </p:nvSpPr>
        <p:spPr>
          <a:xfrm flipH="1">
            <a:off x="12775022" y="6075748"/>
            <a:ext cx="1940354" cy="3314291"/>
          </a:xfrm>
          <a:prstGeom prst="arc">
            <a:avLst>
              <a:gd name="adj1" fmla="val 16788196"/>
              <a:gd name="adj2" fmla="val 4812293"/>
            </a:avLst>
          </a:prstGeom>
          <a:noFill/>
          <a:ln w="57150" cap="flat">
            <a:solidFill>
              <a:srgbClr val="000000"/>
            </a:solidFill>
            <a:prstDash val="solid"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91439" tIns="45719" rIns="91439" bIns="45719" numCol="1" spcCol="38100" rtlCol="0" anchor="t">
            <a:noAutofit/>
          </a:bodyPr>
          <a:lstStyle/>
          <a:p>
            <a:pPr marL="0" marR="0" indent="0" algn="l" defTabSz="9144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1800" b="0" i="0" u="none" strike="noStrike" cap="none" spc="0" normalizeH="0" baseline="0">
              <a:ln>
                <a:noFill/>
              </a:ln>
              <a:solidFill>
                <a:srgbClr val="000000"/>
              </a:solidFill>
              <a:effectLst/>
              <a:uFillTx/>
            </a:endParaRPr>
          </a:p>
        </p:txBody>
      </p:sp>
      <p:sp>
        <p:nvSpPr>
          <p:cNvPr id="62" name="Arc 61">
            <a:extLst>
              <a:ext uri="{FF2B5EF4-FFF2-40B4-BE49-F238E27FC236}">
                <a16:creationId xmlns:a16="http://schemas.microsoft.com/office/drawing/2014/main" id="{E2214A6D-CE8F-94EC-8EDF-57457BB77D81}"/>
              </a:ext>
            </a:extLst>
          </p:cNvPr>
          <p:cNvSpPr/>
          <p:nvPr/>
        </p:nvSpPr>
        <p:spPr>
          <a:xfrm flipH="1">
            <a:off x="16658120" y="6075748"/>
            <a:ext cx="1940354" cy="3314291"/>
          </a:xfrm>
          <a:prstGeom prst="arc">
            <a:avLst>
              <a:gd name="adj1" fmla="val 16788196"/>
              <a:gd name="adj2" fmla="val 4812293"/>
            </a:avLst>
          </a:prstGeom>
          <a:noFill/>
          <a:ln w="57150" cap="flat">
            <a:solidFill>
              <a:srgbClr val="000000"/>
            </a:solidFill>
            <a:prstDash val="solid"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91439" tIns="45719" rIns="91439" bIns="45719" numCol="1" spcCol="38100" rtlCol="0" anchor="t">
            <a:noAutofit/>
          </a:bodyPr>
          <a:lstStyle/>
          <a:p>
            <a:pPr marL="0" marR="0" indent="0" algn="l" defTabSz="9144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1800" b="0" i="0" u="none" strike="noStrike" cap="none" spc="0" normalizeH="0" baseline="0">
              <a:ln>
                <a:noFill/>
              </a:ln>
              <a:solidFill>
                <a:srgbClr val="000000"/>
              </a:solidFill>
              <a:effectLst/>
              <a:uFillTx/>
            </a:endParaRPr>
          </a:p>
        </p:txBody>
      </p:sp>
      <p:cxnSp>
        <p:nvCxnSpPr>
          <p:cNvPr id="63" name="Straight Connector 62">
            <a:extLst>
              <a:ext uri="{FF2B5EF4-FFF2-40B4-BE49-F238E27FC236}">
                <a16:creationId xmlns:a16="http://schemas.microsoft.com/office/drawing/2014/main" id="{812B344F-99BD-78FE-2070-1C420486D896}"/>
              </a:ext>
            </a:extLst>
          </p:cNvPr>
          <p:cNvCxnSpPr>
            <a:stCxn id="61" idx="0"/>
            <a:endCxn id="62" idx="0"/>
          </p:cNvCxnSpPr>
          <p:nvPr/>
        </p:nvCxnSpPr>
        <p:spPr>
          <a:xfrm>
            <a:off x="13470574" y="6143525"/>
            <a:ext cx="3883098" cy="0"/>
          </a:xfrm>
          <a:prstGeom prst="line">
            <a:avLst/>
          </a:prstGeom>
          <a:noFill/>
          <a:ln w="57150" cap="flat">
            <a:solidFill>
              <a:srgbClr val="000000"/>
            </a:solidFill>
            <a:prstDash val="solid"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64" name="Straight Connector 63">
            <a:extLst>
              <a:ext uri="{FF2B5EF4-FFF2-40B4-BE49-F238E27FC236}">
                <a16:creationId xmlns:a16="http://schemas.microsoft.com/office/drawing/2014/main" id="{838ADC79-3996-0C3E-7657-96C6AAF83A0E}"/>
              </a:ext>
            </a:extLst>
          </p:cNvPr>
          <p:cNvCxnSpPr/>
          <p:nvPr/>
        </p:nvCxnSpPr>
        <p:spPr>
          <a:xfrm>
            <a:off x="13470574" y="9363286"/>
            <a:ext cx="3883098" cy="0"/>
          </a:xfrm>
          <a:prstGeom prst="line">
            <a:avLst/>
          </a:prstGeom>
          <a:noFill/>
          <a:ln w="57150" cap="flat">
            <a:solidFill>
              <a:srgbClr val="000000"/>
            </a:solidFill>
            <a:prstDash val="solid"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sp>
        <p:nvSpPr>
          <p:cNvPr id="65" name="Rectangle 64">
            <a:extLst>
              <a:ext uri="{FF2B5EF4-FFF2-40B4-BE49-F238E27FC236}">
                <a16:creationId xmlns:a16="http://schemas.microsoft.com/office/drawing/2014/main" id="{12C202A4-8083-68A3-45A0-EFCE53A45515}"/>
              </a:ext>
            </a:extLst>
          </p:cNvPr>
          <p:cNvSpPr/>
          <p:nvPr/>
        </p:nvSpPr>
        <p:spPr>
          <a:xfrm>
            <a:off x="18630167" y="3429000"/>
            <a:ext cx="5036457" cy="7953824"/>
          </a:xfrm>
          <a:prstGeom prst="rect">
            <a:avLst/>
          </a:prstGeom>
          <a:noFill/>
          <a:ln w="57150" cap="flat">
            <a:solidFill>
              <a:schemeClr val="accent5"/>
            </a:solidFill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cxnSp>
        <p:nvCxnSpPr>
          <p:cNvPr id="66" name="Straight Connector 65">
            <a:extLst>
              <a:ext uri="{FF2B5EF4-FFF2-40B4-BE49-F238E27FC236}">
                <a16:creationId xmlns:a16="http://schemas.microsoft.com/office/drawing/2014/main" id="{4CFCEC30-FB6E-EA5C-6600-0726D84FA7D0}"/>
              </a:ext>
            </a:extLst>
          </p:cNvPr>
          <p:cNvCxnSpPr>
            <a:cxnSpLocks/>
          </p:cNvCxnSpPr>
          <p:nvPr/>
        </p:nvCxnSpPr>
        <p:spPr>
          <a:xfrm>
            <a:off x="12163330" y="7713350"/>
            <a:ext cx="5762171" cy="0"/>
          </a:xfrm>
          <a:prstGeom prst="line">
            <a:avLst/>
          </a:prstGeom>
          <a:ln w="7620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7" name="Oval 66">
            <a:extLst>
              <a:ext uri="{FF2B5EF4-FFF2-40B4-BE49-F238E27FC236}">
                <a16:creationId xmlns:a16="http://schemas.microsoft.com/office/drawing/2014/main" id="{5B94EC76-6B02-CCE0-E899-30D46A98C913}"/>
              </a:ext>
            </a:extLst>
          </p:cNvPr>
          <p:cNvSpPr/>
          <p:nvPr/>
        </p:nvSpPr>
        <p:spPr>
          <a:xfrm>
            <a:off x="14794721" y="7528550"/>
            <a:ext cx="370180" cy="369599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cxnSp>
        <p:nvCxnSpPr>
          <p:cNvPr id="68" name="Straight Connector 67">
            <a:extLst>
              <a:ext uri="{FF2B5EF4-FFF2-40B4-BE49-F238E27FC236}">
                <a16:creationId xmlns:a16="http://schemas.microsoft.com/office/drawing/2014/main" id="{89646B83-FD94-4A4D-466D-F92BD185EE4B}"/>
              </a:ext>
            </a:extLst>
          </p:cNvPr>
          <p:cNvCxnSpPr>
            <a:cxnSpLocks/>
          </p:cNvCxnSpPr>
          <p:nvPr/>
        </p:nvCxnSpPr>
        <p:spPr>
          <a:xfrm>
            <a:off x="14979811" y="7732893"/>
            <a:ext cx="943215" cy="875902"/>
          </a:xfrm>
          <a:prstGeom prst="line">
            <a:avLst/>
          </a:prstGeom>
          <a:ln w="3810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9" name="Straight Arrow Connector 68">
            <a:extLst>
              <a:ext uri="{FF2B5EF4-FFF2-40B4-BE49-F238E27FC236}">
                <a16:creationId xmlns:a16="http://schemas.microsoft.com/office/drawing/2014/main" id="{A7214552-A0E1-7D0E-D32F-26F7071DF81E}"/>
              </a:ext>
            </a:extLst>
          </p:cNvPr>
          <p:cNvCxnSpPr>
            <a:cxnSpLocks/>
            <a:stCxn id="8" idx="3"/>
          </p:cNvCxnSpPr>
          <p:nvPr/>
        </p:nvCxnSpPr>
        <p:spPr>
          <a:xfrm>
            <a:off x="16154400" y="8626392"/>
            <a:ext cx="2475767" cy="0"/>
          </a:xfrm>
          <a:prstGeom prst="straightConnector1">
            <a:avLst/>
          </a:prstGeom>
          <a:ln w="57150">
            <a:tailEnd type="triangle"/>
          </a:ln>
        </p:spPr>
        <p:style>
          <a:lnRef idx="1">
            <a:schemeClr val="accent5"/>
          </a:lnRef>
          <a:fillRef idx="0">
            <a:schemeClr val="accent5"/>
          </a:fillRef>
          <a:effectRef idx="0">
            <a:schemeClr val="accent5"/>
          </a:effectRef>
          <a:fontRef idx="minor">
            <a:schemeClr val="tx1"/>
          </a:fontRef>
        </p:style>
      </p:cxnSp>
      <p:cxnSp>
        <p:nvCxnSpPr>
          <p:cNvPr id="70" name="Straight Connector 69">
            <a:extLst>
              <a:ext uri="{FF2B5EF4-FFF2-40B4-BE49-F238E27FC236}">
                <a16:creationId xmlns:a16="http://schemas.microsoft.com/office/drawing/2014/main" id="{1621BD52-ECF7-D967-1444-C9E88FE36A1B}"/>
              </a:ext>
            </a:extLst>
          </p:cNvPr>
          <p:cNvCxnSpPr>
            <a:cxnSpLocks/>
          </p:cNvCxnSpPr>
          <p:nvPr/>
        </p:nvCxnSpPr>
        <p:spPr>
          <a:xfrm flipV="1">
            <a:off x="14991376" y="5248158"/>
            <a:ext cx="1914362" cy="2412840"/>
          </a:xfrm>
          <a:prstGeom prst="line">
            <a:avLst/>
          </a:prstGeom>
          <a:ln w="3810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1" name="Straight Connector 70">
            <a:extLst>
              <a:ext uri="{FF2B5EF4-FFF2-40B4-BE49-F238E27FC236}">
                <a16:creationId xmlns:a16="http://schemas.microsoft.com/office/drawing/2014/main" id="{24B109A4-E230-8DAE-8299-E05C77838B99}"/>
              </a:ext>
            </a:extLst>
          </p:cNvPr>
          <p:cNvCxnSpPr>
            <a:cxnSpLocks/>
          </p:cNvCxnSpPr>
          <p:nvPr/>
        </p:nvCxnSpPr>
        <p:spPr>
          <a:xfrm flipH="1" flipV="1">
            <a:off x="14734273" y="6365353"/>
            <a:ext cx="257103" cy="1367540"/>
          </a:xfrm>
          <a:prstGeom prst="line">
            <a:avLst/>
          </a:prstGeom>
          <a:ln w="3810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2" name="Straight Connector 71">
            <a:extLst>
              <a:ext uri="{FF2B5EF4-FFF2-40B4-BE49-F238E27FC236}">
                <a16:creationId xmlns:a16="http://schemas.microsoft.com/office/drawing/2014/main" id="{E836E467-DDBB-8AC8-B359-BCFA292E83AD}"/>
              </a:ext>
            </a:extLst>
          </p:cNvPr>
          <p:cNvCxnSpPr>
            <a:cxnSpLocks/>
          </p:cNvCxnSpPr>
          <p:nvPr/>
        </p:nvCxnSpPr>
        <p:spPr>
          <a:xfrm flipH="1" flipV="1">
            <a:off x="14394414" y="7239842"/>
            <a:ext cx="612859" cy="466299"/>
          </a:xfrm>
          <a:prstGeom prst="line">
            <a:avLst/>
          </a:prstGeom>
          <a:ln w="3810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3" name="Straight Connector 72">
            <a:extLst>
              <a:ext uri="{FF2B5EF4-FFF2-40B4-BE49-F238E27FC236}">
                <a16:creationId xmlns:a16="http://schemas.microsoft.com/office/drawing/2014/main" id="{5260D4D3-EACA-9EC3-A9D1-B98E46020A2F}"/>
              </a:ext>
            </a:extLst>
          </p:cNvPr>
          <p:cNvCxnSpPr>
            <a:cxnSpLocks/>
          </p:cNvCxnSpPr>
          <p:nvPr/>
        </p:nvCxnSpPr>
        <p:spPr>
          <a:xfrm flipH="1">
            <a:off x="14297754" y="7706141"/>
            <a:ext cx="640757" cy="1224025"/>
          </a:xfrm>
          <a:prstGeom prst="line">
            <a:avLst/>
          </a:prstGeom>
          <a:ln w="3810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939170957"/>
      </p:ext>
    </p:extLst>
  </p:cSld>
  <p:clrMapOvr>
    <a:masterClrMapping/>
  </p:clrMapOvr>
  <p:transition spd="med"/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D5AA16E1-D01A-66AD-CC68-34E309CAE1F0}"/>
              </a:ext>
            </a:extLst>
          </p:cNvPr>
          <p:cNvSpPr>
            <a:spLocks noGrp="1"/>
          </p:cNvSpPr>
          <p:nvPr>
            <p:ph type="sldNum" sz="quarter" idx="2"/>
          </p:nvPr>
        </p:nvSpPr>
        <p:spPr/>
        <p:txBody>
          <a:bodyPr/>
          <a:lstStyle/>
          <a:p>
            <a:fld id="{86CB4B4D-7CA3-9044-876B-883B54F8677D}" type="slidenum">
              <a:rPr lang="nl-NL" smtClean="0"/>
              <a:t>5</a:t>
            </a:fld>
            <a:endParaRPr lang="nl-NL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FC6D594D-372C-E834-6BDC-E1547D517205}"/>
              </a:ext>
            </a:extLst>
          </p:cNvPr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r>
              <a:rPr lang="en-GB" dirty="0"/>
              <a:t>IC design </a:t>
            </a:r>
            <a:r>
              <a:rPr lang="en-GB" dirty="0" err="1"/>
              <a:t>picopix</a:t>
            </a:r>
            <a:r>
              <a:rPr lang="en-GB" dirty="0"/>
              <a:t> timing</a:t>
            </a:r>
            <a:endParaRPr lang="nl-NL" dirty="0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2B35A1D5-C2F1-D294-8EF0-559296AF1446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>
          <a:xfrm>
            <a:off x="635000" y="635000"/>
            <a:ext cx="23114000" cy="1077218"/>
          </a:xfrm>
        </p:spPr>
        <p:txBody>
          <a:bodyPr/>
          <a:lstStyle/>
          <a:p>
            <a:r>
              <a:rPr lang="en-GB" dirty="0" err="1"/>
              <a:t>Picopix</a:t>
            </a:r>
            <a:r>
              <a:rPr lang="en-GB" dirty="0"/>
              <a:t> timing</a:t>
            </a:r>
            <a:endParaRPr lang="nl-NL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A0C362A9-27FC-5B39-70AB-FE0DEB017C09}"/>
              </a:ext>
            </a:extLst>
          </p:cNvPr>
          <p:cNvSpPr>
            <a:spLocks noGrp="1"/>
          </p:cNvSpPr>
          <p:nvPr>
            <p:ph type="body" sz="half" idx="13"/>
          </p:nvPr>
        </p:nvSpPr>
        <p:spPr/>
        <p:txBody>
          <a:bodyPr/>
          <a:lstStyle/>
          <a:p>
            <a:pPr marL="228600" marR="0" lvl="0" indent="-2286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5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t>Clock signal</a:t>
            </a:r>
            <a:endParaRPr kumimoji="0" lang="en-GB" sz="49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ptos" panose="02110004020202020204"/>
              <a:ea typeface="+mn-ea"/>
              <a:cs typeface="+mn-cs"/>
            </a:endParaRPr>
          </a:p>
          <a:p>
            <a:pPr marL="685800" marR="0" lvl="1" indent="-228600" algn="l" defTabSz="914400" rtl="0" eaLnBrk="1" fontAlgn="auto" latinLnBrk="0" hangingPunct="1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4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t>Generated from source on chip</a:t>
            </a:r>
          </a:p>
          <a:p>
            <a:pPr marL="685800" marR="0" lvl="1" indent="-228600" algn="l" defTabSz="914400" rtl="0" eaLnBrk="1" fontAlgn="auto" latinLnBrk="0" hangingPunct="1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en-GB" sz="4800" kern="1200" dirty="0">
                <a:solidFill>
                  <a:prstClr val="black"/>
                </a:solidFill>
                <a:latin typeface="Aptos" panose="02110004020202020204"/>
              </a:rPr>
              <a:t>Accurate frequency and phase</a:t>
            </a:r>
          </a:p>
          <a:p>
            <a:pPr marL="685800" marR="0" lvl="1" indent="-228600" algn="l" defTabSz="914400" rtl="0" eaLnBrk="1" fontAlgn="auto" latinLnBrk="0" hangingPunct="1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en-GB" sz="4800" kern="1200" dirty="0">
                <a:solidFill>
                  <a:prstClr val="black"/>
                </a:solidFill>
                <a:latin typeface="Aptos" panose="02110004020202020204"/>
              </a:rPr>
              <a:t>Used as reference for timing</a:t>
            </a:r>
            <a:endParaRPr kumimoji="0" lang="en-GB" sz="5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ptos" panose="02110004020202020204"/>
              <a:ea typeface="+mn-ea"/>
              <a:cs typeface="+mn-cs"/>
            </a:endParaRPr>
          </a:p>
          <a:p>
            <a:pPr marL="228600" marR="0" lvl="0" indent="-2286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5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t>Clock distribution limits accuracy</a:t>
            </a:r>
          </a:p>
          <a:p>
            <a:pPr marL="228600" marR="0" lvl="0" indent="-2286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5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t>Accuracy needed of &lt;5ps RMS</a:t>
            </a:r>
          </a:p>
          <a:p>
            <a:endParaRPr lang="nl-NL" dirty="0"/>
          </a:p>
        </p:txBody>
      </p:sp>
      <p:sp>
        <p:nvSpPr>
          <p:cNvPr id="6" name="Picture Placeholder 5">
            <a:extLst>
              <a:ext uri="{FF2B5EF4-FFF2-40B4-BE49-F238E27FC236}">
                <a16:creationId xmlns:a16="http://schemas.microsoft.com/office/drawing/2014/main" id="{5FEA5435-0536-8668-258D-55FE658D621B}"/>
              </a:ext>
            </a:extLst>
          </p:cNvPr>
          <p:cNvSpPr>
            <a:spLocks noGrp="1"/>
          </p:cNvSpPr>
          <p:nvPr>
            <p:ph type="pic" sz="half" idx="16"/>
          </p:nvPr>
        </p:nvSpPr>
        <p:spPr/>
      </p:sp>
      <p:cxnSp>
        <p:nvCxnSpPr>
          <p:cNvPr id="8" name="Straight Arrow Connector 7">
            <a:extLst>
              <a:ext uri="{FF2B5EF4-FFF2-40B4-BE49-F238E27FC236}">
                <a16:creationId xmlns:a16="http://schemas.microsoft.com/office/drawing/2014/main" id="{3193E528-7D9C-3197-3F59-8F539BA8E94C}"/>
              </a:ext>
            </a:extLst>
          </p:cNvPr>
          <p:cNvCxnSpPr>
            <a:cxnSpLocks/>
          </p:cNvCxnSpPr>
          <p:nvPr/>
        </p:nvCxnSpPr>
        <p:spPr>
          <a:xfrm flipV="1">
            <a:off x="1291087" y="9246903"/>
            <a:ext cx="0" cy="2329132"/>
          </a:xfrm>
          <a:prstGeom prst="straightConnector1">
            <a:avLst/>
          </a:prstGeom>
          <a:noFill/>
          <a:ln w="57150" cap="flat">
            <a:solidFill>
              <a:schemeClr val="bg2">
                <a:lumMod val="50000"/>
                <a:lumOff val="50000"/>
              </a:schemeClr>
            </a:solidFill>
            <a:prstDash val="solid"/>
            <a:miter lim="400000"/>
            <a:tailEnd type="triangle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9" name="Straight Arrow Connector 8">
            <a:extLst>
              <a:ext uri="{FF2B5EF4-FFF2-40B4-BE49-F238E27FC236}">
                <a16:creationId xmlns:a16="http://schemas.microsoft.com/office/drawing/2014/main" id="{6EF4B390-0D70-A813-9C2C-620CFF68E4B1}"/>
              </a:ext>
            </a:extLst>
          </p:cNvPr>
          <p:cNvCxnSpPr>
            <a:cxnSpLocks/>
          </p:cNvCxnSpPr>
          <p:nvPr/>
        </p:nvCxnSpPr>
        <p:spPr>
          <a:xfrm>
            <a:off x="1291087" y="11576035"/>
            <a:ext cx="10525271" cy="0"/>
          </a:xfrm>
          <a:prstGeom prst="straightConnector1">
            <a:avLst/>
          </a:prstGeom>
          <a:noFill/>
          <a:ln w="57150" cap="flat">
            <a:solidFill>
              <a:schemeClr val="bg2">
                <a:lumMod val="50000"/>
                <a:lumOff val="50000"/>
              </a:schemeClr>
            </a:solidFill>
            <a:prstDash val="solid"/>
            <a:miter lim="400000"/>
            <a:tailEnd type="triangle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10" name="Straight Connector 9">
            <a:extLst>
              <a:ext uri="{FF2B5EF4-FFF2-40B4-BE49-F238E27FC236}">
                <a16:creationId xmlns:a16="http://schemas.microsoft.com/office/drawing/2014/main" id="{3F8F3A43-9671-8B14-8671-6D041B90039B}"/>
              </a:ext>
            </a:extLst>
          </p:cNvPr>
          <p:cNvCxnSpPr>
            <a:cxnSpLocks/>
          </p:cNvCxnSpPr>
          <p:nvPr/>
        </p:nvCxnSpPr>
        <p:spPr>
          <a:xfrm>
            <a:off x="1813272" y="9637958"/>
            <a:ext cx="0" cy="1501842"/>
          </a:xfrm>
          <a:prstGeom prst="line">
            <a:avLst/>
          </a:prstGeom>
          <a:ln w="5715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" name="Straight Connector 10">
            <a:extLst>
              <a:ext uri="{FF2B5EF4-FFF2-40B4-BE49-F238E27FC236}">
                <a16:creationId xmlns:a16="http://schemas.microsoft.com/office/drawing/2014/main" id="{2AD07509-990B-E899-5AE7-969B3856D13C}"/>
              </a:ext>
            </a:extLst>
          </p:cNvPr>
          <p:cNvCxnSpPr>
            <a:cxnSpLocks/>
          </p:cNvCxnSpPr>
          <p:nvPr/>
        </p:nvCxnSpPr>
        <p:spPr>
          <a:xfrm>
            <a:off x="1813273" y="9637959"/>
            <a:ext cx="1552754" cy="0"/>
          </a:xfrm>
          <a:prstGeom prst="line">
            <a:avLst/>
          </a:prstGeom>
          <a:ln w="5715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" name="Straight Connector 11">
            <a:extLst>
              <a:ext uri="{FF2B5EF4-FFF2-40B4-BE49-F238E27FC236}">
                <a16:creationId xmlns:a16="http://schemas.microsoft.com/office/drawing/2014/main" id="{02BA139A-93DB-B7D8-DAF6-2647EDFF7ABE}"/>
              </a:ext>
            </a:extLst>
          </p:cNvPr>
          <p:cNvCxnSpPr>
            <a:cxnSpLocks/>
          </p:cNvCxnSpPr>
          <p:nvPr/>
        </p:nvCxnSpPr>
        <p:spPr>
          <a:xfrm>
            <a:off x="3366027" y="9637958"/>
            <a:ext cx="1" cy="1515539"/>
          </a:xfrm>
          <a:prstGeom prst="line">
            <a:avLst/>
          </a:prstGeom>
          <a:ln w="5715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" name="Straight Connector 12">
            <a:extLst>
              <a:ext uri="{FF2B5EF4-FFF2-40B4-BE49-F238E27FC236}">
                <a16:creationId xmlns:a16="http://schemas.microsoft.com/office/drawing/2014/main" id="{9339EE64-D46E-60E4-53CE-E61AD4654B61}"/>
              </a:ext>
            </a:extLst>
          </p:cNvPr>
          <p:cNvCxnSpPr>
            <a:cxnSpLocks/>
          </p:cNvCxnSpPr>
          <p:nvPr/>
        </p:nvCxnSpPr>
        <p:spPr>
          <a:xfrm>
            <a:off x="3366028" y="11153497"/>
            <a:ext cx="1601637" cy="11495"/>
          </a:xfrm>
          <a:prstGeom prst="line">
            <a:avLst/>
          </a:prstGeom>
          <a:ln w="5715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0" name="Straight Connector 29">
            <a:extLst>
              <a:ext uri="{FF2B5EF4-FFF2-40B4-BE49-F238E27FC236}">
                <a16:creationId xmlns:a16="http://schemas.microsoft.com/office/drawing/2014/main" id="{DC167432-4026-676E-B5CF-E7BE823CCAC6}"/>
              </a:ext>
            </a:extLst>
          </p:cNvPr>
          <p:cNvCxnSpPr>
            <a:cxnSpLocks/>
          </p:cNvCxnSpPr>
          <p:nvPr/>
        </p:nvCxnSpPr>
        <p:spPr>
          <a:xfrm>
            <a:off x="4967664" y="9633244"/>
            <a:ext cx="0" cy="1501842"/>
          </a:xfrm>
          <a:prstGeom prst="line">
            <a:avLst/>
          </a:prstGeom>
          <a:ln w="5715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1" name="Straight Connector 30">
            <a:extLst>
              <a:ext uri="{FF2B5EF4-FFF2-40B4-BE49-F238E27FC236}">
                <a16:creationId xmlns:a16="http://schemas.microsoft.com/office/drawing/2014/main" id="{C997E5EA-76E6-CFE8-6FD7-7833F0B35056}"/>
              </a:ext>
            </a:extLst>
          </p:cNvPr>
          <p:cNvCxnSpPr>
            <a:cxnSpLocks/>
          </p:cNvCxnSpPr>
          <p:nvPr/>
        </p:nvCxnSpPr>
        <p:spPr>
          <a:xfrm>
            <a:off x="4967665" y="9633245"/>
            <a:ext cx="1552754" cy="0"/>
          </a:xfrm>
          <a:prstGeom prst="line">
            <a:avLst/>
          </a:prstGeom>
          <a:ln w="5715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2" name="Straight Connector 31">
            <a:extLst>
              <a:ext uri="{FF2B5EF4-FFF2-40B4-BE49-F238E27FC236}">
                <a16:creationId xmlns:a16="http://schemas.microsoft.com/office/drawing/2014/main" id="{CBB094AD-938D-CF47-E0CE-708BC585E886}"/>
              </a:ext>
            </a:extLst>
          </p:cNvPr>
          <p:cNvCxnSpPr>
            <a:cxnSpLocks/>
          </p:cNvCxnSpPr>
          <p:nvPr/>
        </p:nvCxnSpPr>
        <p:spPr>
          <a:xfrm>
            <a:off x="6520419" y="9633244"/>
            <a:ext cx="1" cy="1515539"/>
          </a:xfrm>
          <a:prstGeom prst="line">
            <a:avLst/>
          </a:prstGeom>
          <a:ln w="5715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3" name="Straight Connector 32">
            <a:extLst>
              <a:ext uri="{FF2B5EF4-FFF2-40B4-BE49-F238E27FC236}">
                <a16:creationId xmlns:a16="http://schemas.microsoft.com/office/drawing/2014/main" id="{78619C9B-0360-2335-4348-90FF6C246305}"/>
              </a:ext>
            </a:extLst>
          </p:cNvPr>
          <p:cNvCxnSpPr>
            <a:cxnSpLocks/>
          </p:cNvCxnSpPr>
          <p:nvPr/>
        </p:nvCxnSpPr>
        <p:spPr>
          <a:xfrm>
            <a:off x="6520420" y="11148783"/>
            <a:ext cx="1601637" cy="11495"/>
          </a:xfrm>
          <a:prstGeom prst="line">
            <a:avLst/>
          </a:prstGeom>
          <a:ln w="5715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4" name="Straight Connector 33">
            <a:extLst>
              <a:ext uri="{FF2B5EF4-FFF2-40B4-BE49-F238E27FC236}">
                <a16:creationId xmlns:a16="http://schemas.microsoft.com/office/drawing/2014/main" id="{DD787AEC-8EEB-0265-EA40-F943E4BB5C5C}"/>
              </a:ext>
            </a:extLst>
          </p:cNvPr>
          <p:cNvCxnSpPr>
            <a:cxnSpLocks/>
          </p:cNvCxnSpPr>
          <p:nvPr/>
        </p:nvCxnSpPr>
        <p:spPr>
          <a:xfrm>
            <a:off x="8152534" y="9634972"/>
            <a:ext cx="0" cy="1501842"/>
          </a:xfrm>
          <a:prstGeom prst="line">
            <a:avLst/>
          </a:prstGeom>
          <a:ln w="5715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5" name="Straight Connector 34">
            <a:extLst>
              <a:ext uri="{FF2B5EF4-FFF2-40B4-BE49-F238E27FC236}">
                <a16:creationId xmlns:a16="http://schemas.microsoft.com/office/drawing/2014/main" id="{3860AA9F-D55E-1BB4-62EF-53BB53F5B966}"/>
              </a:ext>
            </a:extLst>
          </p:cNvPr>
          <p:cNvCxnSpPr>
            <a:cxnSpLocks/>
          </p:cNvCxnSpPr>
          <p:nvPr/>
        </p:nvCxnSpPr>
        <p:spPr>
          <a:xfrm>
            <a:off x="8152535" y="9634973"/>
            <a:ext cx="1552754" cy="0"/>
          </a:xfrm>
          <a:prstGeom prst="line">
            <a:avLst/>
          </a:prstGeom>
          <a:ln w="5715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6" name="Straight Connector 35">
            <a:extLst>
              <a:ext uri="{FF2B5EF4-FFF2-40B4-BE49-F238E27FC236}">
                <a16:creationId xmlns:a16="http://schemas.microsoft.com/office/drawing/2014/main" id="{C5F933E3-2CCD-1EFB-4FFB-4637B5C91412}"/>
              </a:ext>
            </a:extLst>
          </p:cNvPr>
          <p:cNvCxnSpPr>
            <a:cxnSpLocks/>
          </p:cNvCxnSpPr>
          <p:nvPr/>
        </p:nvCxnSpPr>
        <p:spPr>
          <a:xfrm>
            <a:off x="9705289" y="9634972"/>
            <a:ext cx="1" cy="1515539"/>
          </a:xfrm>
          <a:prstGeom prst="line">
            <a:avLst/>
          </a:prstGeom>
          <a:ln w="5715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7" name="Straight Connector 36">
            <a:extLst>
              <a:ext uri="{FF2B5EF4-FFF2-40B4-BE49-F238E27FC236}">
                <a16:creationId xmlns:a16="http://schemas.microsoft.com/office/drawing/2014/main" id="{16C8E035-0AD2-F0D7-14FB-FA247A626FE3}"/>
              </a:ext>
            </a:extLst>
          </p:cNvPr>
          <p:cNvCxnSpPr>
            <a:cxnSpLocks/>
          </p:cNvCxnSpPr>
          <p:nvPr/>
        </p:nvCxnSpPr>
        <p:spPr>
          <a:xfrm>
            <a:off x="9705290" y="11150511"/>
            <a:ext cx="1601637" cy="11495"/>
          </a:xfrm>
          <a:prstGeom prst="line">
            <a:avLst/>
          </a:prstGeom>
          <a:ln w="5715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2" name="Straight Arrow Connector 41">
            <a:extLst>
              <a:ext uri="{FF2B5EF4-FFF2-40B4-BE49-F238E27FC236}">
                <a16:creationId xmlns:a16="http://schemas.microsoft.com/office/drawing/2014/main" id="{E9D19780-A6AF-8474-5109-77D27ACD1D7A}"/>
              </a:ext>
            </a:extLst>
          </p:cNvPr>
          <p:cNvCxnSpPr>
            <a:cxnSpLocks/>
          </p:cNvCxnSpPr>
          <p:nvPr/>
        </p:nvCxnSpPr>
        <p:spPr>
          <a:xfrm>
            <a:off x="3366027" y="9246903"/>
            <a:ext cx="3154393" cy="0"/>
          </a:xfrm>
          <a:prstGeom prst="straightConnector1">
            <a:avLst/>
          </a:prstGeom>
          <a:noFill/>
          <a:ln w="57150" cap="flat">
            <a:solidFill>
              <a:schemeClr val="bg2">
                <a:lumMod val="50000"/>
                <a:lumOff val="50000"/>
              </a:schemeClr>
            </a:solidFill>
            <a:prstDash val="solid"/>
            <a:miter lim="400000"/>
            <a:headEnd type="triangle" w="med" len="med"/>
            <a:tailEnd type="triangle" w="med" len="med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sp>
        <p:nvSpPr>
          <p:cNvPr id="45" name="TextBox 44">
            <a:extLst>
              <a:ext uri="{FF2B5EF4-FFF2-40B4-BE49-F238E27FC236}">
                <a16:creationId xmlns:a16="http://schemas.microsoft.com/office/drawing/2014/main" id="{3FE41DB8-141E-45A5-1BCA-E680E2E8CCB2}"/>
              </a:ext>
            </a:extLst>
          </p:cNvPr>
          <p:cNvSpPr txBox="1"/>
          <p:nvPr/>
        </p:nvSpPr>
        <p:spPr>
          <a:xfrm>
            <a:off x="3699110" y="8447819"/>
            <a:ext cx="3956647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defTabSz="914400" hangingPunct="1"/>
            <a:r>
              <a:rPr lang="en-GB" sz="4400" kern="1200" cap="none" dirty="0">
                <a:solidFill>
                  <a:prstClr val="black"/>
                </a:solidFill>
                <a:latin typeface="Aptos" panose="02110004020202020204"/>
              </a:rPr>
              <a:t>1/320MHz</a:t>
            </a:r>
            <a:endParaRPr lang="nl-NL" sz="4400" kern="1200" cap="none" dirty="0">
              <a:solidFill>
                <a:prstClr val="black"/>
              </a:solidFill>
              <a:latin typeface="Aptos" panose="02110004020202020204"/>
            </a:endParaRPr>
          </a:p>
        </p:txBody>
      </p:sp>
      <p:sp>
        <p:nvSpPr>
          <p:cNvPr id="46" name="TextBox 45">
            <a:extLst>
              <a:ext uri="{FF2B5EF4-FFF2-40B4-BE49-F238E27FC236}">
                <a16:creationId xmlns:a16="http://schemas.microsoft.com/office/drawing/2014/main" id="{7D11C734-04EE-F564-44A8-AE0765B864F3}"/>
              </a:ext>
            </a:extLst>
          </p:cNvPr>
          <p:cNvSpPr txBox="1"/>
          <p:nvPr/>
        </p:nvSpPr>
        <p:spPr>
          <a:xfrm>
            <a:off x="1059902" y="8511697"/>
            <a:ext cx="92859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defTabSz="914400" hangingPunct="1"/>
            <a:r>
              <a:rPr lang="en-GB" sz="3600" kern="1200" cap="none" dirty="0">
                <a:solidFill>
                  <a:prstClr val="black"/>
                </a:solidFill>
                <a:latin typeface="Aptos" panose="02110004020202020204"/>
              </a:rPr>
              <a:t>V</a:t>
            </a:r>
            <a:endParaRPr lang="nl-NL" sz="3600" kern="1200" cap="none" dirty="0">
              <a:solidFill>
                <a:prstClr val="black"/>
              </a:solidFill>
              <a:latin typeface="Aptos" panose="02110004020202020204"/>
            </a:endParaRPr>
          </a:p>
        </p:txBody>
      </p:sp>
      <p:sp>
        <p:nvSpPr>
          <p:cNvPr id="47" name="TextBox 46">
            <a:extLst>
              <a:ext uri="{FF2B5EF4-FFF2-40B4-BE49-F238E27FC236}">
                <a16:creationId xmlns:a16="http://schemas.microsoft.com/office/drawing/2014/main" id="{46654542-B1AB-5961-293A-8E9B6286DDCE}"/>
              </a:ext>
            </a:extLst>
          </p:cNvPr>
          <p:cNvSpPr txBox="1"/>
          <p:nvPr/>
        </p:nvSpPr>
        <p:spPr>
          <a:xfrm>
            <a:off x="11858146" y="11233834"/>
            <a:ext cx="709498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defTabSz="914400" hangingPunct="1"/>
            <a:r>
              <a:rPr lang="en-GB" sz="4400" kern="1200" cap="none" dirty="0">
                <a:solidFill>
                  <a:prstClr val="black"/>
                </a:solidFill>
                <a:latin typeface="Aptos" panose="02110004020202020204"/>
              </a:rPr>
              <a:t>t</a:t>
            </a:r>
            <a:endParaRPr lang="nl-NL" sz="4400" kern="1200" cap="none" dirty="0">
              <a:solidFill>
                <a:prstClr val="black"/>
              </a:solidFill>
              <a:latin typeface="Aptos" panose="02110004020202020204"/>
            </a:endParaRPr>
          </a:p>
        </p:txBody>
      </p:sp>
      <p:cxnSp>
        <p:nvCxnSpPr>
          <p:cNvPr id="48" name="Straight Connector 47">
            <a:extLst>
              <a:ext uri="{FF2B5EF4-FFF2-40B4-BE49-F238E27FC236}">
                <a16:creationId xmlns:a16="http://schemas.microsoft.com/office/drawing/2014/main" id="{8EA4B22D-1B9E-ED02-4EC2-FC3691C7A95F}"/>
              </a:ext>
            </a:extLst>
          </p:cNvPr>
          <p:cNvCxnSpPr>
            <a:cxnSpLocks/>
          </p:cNvCxnSpPr>
          <p:nvPr/>
        </p:nvCxnSpPr>
        <p:spPr>
          <a:xfrm flipV="1">
            <a:off x="17512725" y="4917788"/>
            <a:ext cx="0" cy="4780294"/>
          </a:xfrm>
          <a:prstGeom prst="line">
            <a:avLst/>
          </a:prstGeom>
          <a:ln w="57150"/>
        </p:spPr>
        <p:style>
          <a:lnRef idx="1">
            <a:schemeClr val="accent6"/>
          </a:lnRef>
          <a:fillRef idx="0">
            <a:schemeClr val="accent6"/>
          </a:fillRef>
          <a:effectRef idx="0">
            <a:schemeClr val="accent6"/>
          </a:effectRef>
          <a:fontRef idx="minor">
            <a:schemeClr val="tx1"/>
          </a:fontRef>
        </p:style>
      </p:cxnSp>
      <p:cxnSp>
        <p:nvCxnSpPr>
          <p:cNvPr id="49" name="Straight Connector 48">
            <a:extLst>
              <a:ext uri="{FF2B5EF4-FFF2-40B4-BE49-F238E27FC236}">
                <a16:creationId xmlns:a16="http://schemas.microsoft.com/office/drawing/2014/main" id="{324397D7-6DC5-746E-48BF-0FD9203C0461}"/>
              </a:ext>
            </a:extLst>
          </p:cNvPr>
          <p:cNvCxnSpPr>
            <a:cxnSpLocks/>
          </p:cNvCxnSpPr>
          <p:nvPr/>
        </p:nvCxnSpPr>
        <p:spPr>
          <a:xfrm>
            <a:off x="14321661" y="9698082"/>
            <a:ext cx="6307494" cy="0"/>
          </a:xfrm>
          <a:prstGeom prst="line">
            <a:avLst/>
          </a:prstGeom>
          <a:ln w="57150"/>
        </p:spPr>
        <p:style>
          <a:lnRef idx="1">
            <a:schemeClr val="accent6"/>
          </a:lnRef>
          <a:fillRef idx="0">
            <a:schemeClr val="accent6"/>
          </a:fillRef>
          <a:effectRef idx="0">
            <a:schemeClr val="accent6"/>
          </a:effectRef>
          <a:fontRef idx="minor">
            <a:schemeClr val="tx1"/>
          </a:fontRef>
        </p:style>
      </p:cxnSp>
      <p:sp>
        <p:nvSpPr>
          <p:cNvPr id="50" name="Rectangle 49">
            <a:extLst>
              <a:ext uri="{FF2B5EF4-FFF2-40B4-BE49-F238E27FC236}">
                <a16:creationId xmlns:a16="http://schemas.microsoft.com/office/drawing/2014/main" id="{AEF76AC5-A947-9603-1797-D640853293F5}"/>
              </a:ext>
            </a:extLst>
          </p:cNvPr>
          <p:cNvSpPr/>
          <p:nvPr/>
        </p:nvSpPr>
        <p:spPr>
          <a:xfrm>
            <a:off x="12717499" y="4484184"/>
            <a:ext cx="9368287" cy="5814204"/>
          </a:xfrm>
          <a:prstGeom prst="rect">
            <a:avLst/>
          </a:prstGeom>
          <a:noFill/>
          <a:ln w="57150" cap="flat">
            <a:solidFill>
              <a:schemeClr val="bg1"/>
            </a:solidFill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cxnSp>
        <p:nvCxnSpPr>
          <p:cNvPr id="51" name="Straight Connector 50">
            <a:extLst>
              <a:ext uri="{FF2B5EF4-FFF2-40B4-BE49-F238E27FC236}">
                <a16:creationId xmlns:a16="http://schemas.microsoft.com/office/drawing/2014/main" id="{016057D5-6F8D-C73A-A394-EF19A2D9CA03}"/>
              </a:ext>
            </a:extLst>
          </p:cNvPr>
          <p:cNvCxnSpPr/>
          <p:nvPr/>
        </p:nvCxnSpPr>
        <p:spPr>
          <a:xfrm>
            <a:off x="12717500" y="5290660"/>
            <a:ext cx="9368287" cy="0"/>
          </a:xfrm>
          <a:prstGeom prst="line">
            <a:avLst/>
          </a:prstGeom>
          <a:noFill/>
          <a:ln w="57150" cap="flat">
            <a:solidFill>
              <a:srgbClr val="000000"/>
            </a:solidFill>
            <a:prstDash val="solid"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52" name="Straight Connector 51">
            <a:extLst>
              <a:ext uri="{FF2B5EF4-FFF2-40B4-BE49-F238E27FC236}">
                <a16:creationId xmlns:a16="http://schemas.microsoft.com/office/drawing/2014/main" id="{D02FE84F-3FA3-77EB-4670-E9ABFAD51E02}"/>
              </a:ext>
            </a:extLst>
          </p:cNvPr>
          <p:cNvCxnSpPr/>
          <p:nvPr/>
        </p:nvCxnSpPr>
        <p:spPr>
          <a:xfrm>
            <a:off x="12717500" y="6182057"/>
            <a:ext cx="9368287" cy="0"/>
          </a:xfrm>
          <a:prstGeom prst="line">
            <a:avLst/>
          </a:prstGeom>
          <a:noFill/>
          <a:ln w="57150" cap="flat">
            <a:solidFill>
              <a:srgbClr val="000000"/>
            </a:solidFill>
            <a:prstDash val="solid"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53" name="Straight Connector 52">
            <a:extLst>
              <a:ext uri="{FF2B5EF4-FFF2-40B4-BE49-F238E27FC236}">
                <a16:creationId xmlns:a16="http://schemas.microsoft.com/office/drawing/2014/main" id="{65F67A37-69ED-80AD-246E-9E235008E0D6}"/>
              </a:ext>
            </a:extLst>
          </p:cNvPr>
          <p:cNvCxnSpPr/>
          <p:nvPr/>
        </p:nvCxnSpPr>
        <p:spPr>
          <a:xfrm>
            <a:off x="12717500" y="7153965"/>
            <a:ext cx="9368287" cy="0"/>
          </a:xfrm>
          <a:prstGeom prst="line">
            <a:avLst/>
          </a:prstGeom>
          <a:noFill/>
          <a:ln w="57150" cap="flat">
            <a:solidFill>
              <a:srgbClr val="000000"/>
            </a:solidFill>
            <a:prstDash val="solid"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54" name="Straight Connector 53">
            <a:extLst>
              <a:ext uri="{FF2B5EF4-FFF2-40B4-BE49-F238E27FC236}">
                <a16:creationId xmlns:a16="http://schemas.microsoft.com/office/drawing/2014/main" id="{CAD2D428-BF53-9520-AF32-50EF974505AD}"/>
              </a:ext>
            </a:extLst>
          </p:cNvPr>
          <p:cNvCxnSpPr/>
          <p:nvPr/>
        </p:nvCxnSpPr>
        <p:spPr>
          <a:xfrm>
            <a:off x="12717500" y="8134501"/>
            <a:ext cx="9368287" cy="0"/>
          </a:xfrm>
          <a:prstGeom prst="line">
            <a:avLst/>
          </a:prstGeom>
          <a:noFill/>
          <a:ln w="57150" cap="flat">
            <a:solidFill>
              <a:srgbClr val="000000"/>
            </a:solidFill>
            <a:prstDash val="solid"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55" name="Straight Connector 54">
            <a:extLst>
              <a:ext uri="{FF2B5EF4-FFF2-40B4-BE49-F238E27FC236}">
                <a16:creationId xmlns:a16="http://schemas.microsoft.com/office/drawing/2014/main" id="{16C0E552-59B3-5C08-3E5F-7DD78E5927A5}"/>
              </a:ext>
            </a:extLst>
          </p:cNvPr>
          <p:cNvCxnSpPr/>
          <p:nvPr/>
        </p:nvCxnSpPr>
        <p:spPr>
          <a:xfrm>
            <a:off x="12717500" y="9097784"/>
            <a:ext cx="9368287" cy="0"/>
          </a:xfrm>
          <a:prstGeom prst="line">
            <a:avLst/>
          </a:prstGeom>
          <a:noFill/>
          <a:ln w="57150" cap="flat">
            <a:solidFill>
              <a:srgbClr val="000000"/>
            </a:solidFill>
            <a:prstDash val="solid"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56" name="Straight Connector 55">
            <a:extLst>
              <a:ext uri="{FF2B5EF4-FFF2-40B4-BE49-F238E27FC236}">
                <a16:creationId xmlns:a16="http://schemas.microsoft.com/office/drawing/2014/main" id="{35B15BF0-FD75-467F-852F-B2FA6C568EC9}"/>
              </a:ext>
            </a:extLst>
          </p:cNvPr>
          <p:cNvCxnSpPr>
            <a:cxnSpLocks/>
          </p:cNvCxnSpPr>
          <p:nvPr/>
        </p:nvCxnSpPr>
        <p:spPr>
          <a:xfrm flipV="1">
            <a:off x="13836469" y="4484184"/>
            <a:ext cx="0" cy="4613600"/>
          </a:xfrm>
          <a:prstGeom prst="line">
            <a:avLst/>
          </a:prstGeom>
          <a:noFill/>
          <a:ln w="57150" cap="flat">
            <a:solidFill>
              <a:srgbClr val="000000"/>
            </a:solidFill>
            <a:prstDash val="solid"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57" name="Straight Connector 56">
            <a:extLst>
              <a:ext uri="{FF2B5EF4-FFF2-40B4-BE49-F238E27FC236}">
                <a16:creationId xmlns:a16="http://schemas.microsoft.com/office/drawing/2014/main" id="{23C3E93F-B92D-8C8F-FF1E-1E3F39B30BD3}"/>
              </a:ext>
            </a:extLst>
          </p:cNvPr>
          <p:cNvCxnSpPr>
            <a:cxnSpLocks/>
          </p:cNvCxnSpPr>
          <p:nvPr/>
        </p:nvCxnSpPr>
        <p:spPr>
          <a:xfrm flipV="1">
            <a:off x="14847285" y="4484184"/>
            <a:ext cx="0" cy="4613600"/>
          </a:xfrm>
          <a:prstGeom prst="line">
            <a:avLst/>
          </a:prstGeom>
          <a:noFill/>
          <a:ln w="57150" cap="flat">
            <a:solidFill>
              <a:srgbClr val="000000"/>
            </a:solidFill>
            <a:prstDash val="solid"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58" name="Straight Connector 57">
            <a:extLst>
              <a:ext uri="{FF2B5EF4-FFF2-40B4-BE49-F238E27FC236}">
                <a16:creationId xmlns:a16="http://schemas.microsoft.com/office/drawing/2014/main" id="{D5811770-A5AF-D277-495E-4508F2A719F6}"/>
              </a:ext>
            </a:extLst>
          </p:cNvPr>
          <p:cNvCxnSpPr>
            <a:cxnSpLocks/>
          </p:cNvCxnSpPr>
          <p:nvPr/>
        </p:nvCxnSpPr>
        <p:spPr>
          <a:xfrm flipV="1">
            <a:off x="15970063" y="4484184"/>
            <a:ext cx="0" cy="4613600"/>
          </a:xfrm>
          <a:prstGeom prst="line">
            <a:avLst/>
          </a:prstGeom>
          <a:noFill/>
          <a:ln w="57150" cap="flat">
            <a:solidFill>
              <a:srgbClr val="000000"/>
            </a:solidFill>
            <a:prstDash val="solid"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59" name="Straight Connector 58">
            <a:extLst>
              <a:ext uri="{FF2B5EF4-FFF2-40B4-BE49-F238E27FC236}">
                <a16:creationId xmlns:a16="http://schemas.microsoft.com/office/drawing/2014/main" id="{2CA9FE4D-D0F4-4663-D5C6-D5839D79C903}"/>
              </a:ext>
            </a:extLst>
          </p:cNvPr>
          <p:cNvCxnSpPr>
            <a:cxnSpLocks/>
          </p:cNvCxnSpPr>
          <p:nvPr/>
        </p:nvCxnSpPr>
        <p:spPr>
          <a:xfrm flipV="1">
            <a:off x="21105015" y="4484184"/>
            <a:ext cx="0" cy="4613600"/>
          </a:xfrm>
          <a:prstGeom prst="line">
            <a:avLst/>
          </a:prstGeom>
          <a:noFill/>
          <a:ln w="57150" cap="flat">
            <a:solidFill>
              <a:srgbClr val="000000"/>
            </a:solidFill>
            <a:prstDash val="solid"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60" name="Straight Connector 59">
            <a:extLst>
              <a:ext uri="{FF2B5EF4-FFF2-40B4-BE49-F238E27FC236}">
                <a16:creationId xmlns:a16="http://schemas.microsoft.com/office/drawing/2014/main" id="{98BC2783-87AF-D445-4472-D6B92FC4ADB1}"/>
              </a:ext>
            </a:extLst>
          </p:cNvPr>
          <p:cNvCxnSpPr>
            <a:cxnSpLocks/>
          </p:cNvCxnSpPr>
          <p:nvPr/>
        </p:nvCxnSpPr>
        <p:spPr>
          <a:xfrm flipV="1">
            <a:off x="20137742" y="4484184"/>
            <a:ext cx="0" cy="4613600"/>
          </a:xfrm>
          <a:prstGeom prst="line">
            <a:avLst/>
          </a:prstGeom>
          <a:noFill/>
          <a:ln w="57150" cap="flat">
            <a:solidFill>
              <a:srgbClr val="000000"/>
            </a:solidFill>
            <a:prstDash val="solid"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61" name="Straight Connector 60">
            <a:extLst>
              <a:ext uri="{FF2B5EF4-FFF2-40B4-BE49-F238E27FC236}">
                <a16:creationId xmlns:a16="http://schemas.microsoft.com/office/drawing/2014/main" id="{8BF3AC4C-4CDF-1610-1226-363F8089FD43}"/>
              </a:ext>
            </a:extLst>
          </p:cNvPr>
          <p:cNvCxnSpPr>
            <a:cxnSpLocks/>
          </p:cNvCxnSpPr>
          <p:nvPr/>
        </p:nvCxnSpPr>
        <p:spPr>
          <a:xfrm flipV="1">
            <a:off x="19039838" y="4484184"/>
            <a:ext cx="0" cy="4613600"/>
          </a:xfrm>
          <a:prstGeom prst="line">
            <a:avLst/>
          </a:prstGeom>
          <a:noFill/>
          <a:ln w="57150" cap="flat">
            <a:solidFill>
              <a:srgbClr val="000000"/>
            </a:solidFill>
            <a:prstDash val="solid"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62" name="Straight Connector 61">
            <a:extLst>
              <a:ext uri="{FF2B5EF4-FFF2-40B4-BE49-F238E27FC236}">
                <a16:creationId xmlns:a16="http://schemas.microsoft.com/office/drawing/2014/main" id="{EE0D06DE-A299-00C7-79BB-30A009CC927D}"/>
              </a:ext>
            </a:extLst>
          </p:cNvPr>
          <p:cNvCxnSpPr>
            <a:cxnSpLocks/>
          </p:cNvCxnSpPr>
          <p:nvPr/>
        </p:nvCxnSpPr>
        <p:spPr>
          <a:xfrm flipV="1">
            <a:off x="16971554" y="4484184"/>
            <a:ext cx="0" cy="4613600"/>
          </a:xfrm>
          <a:prstGeom prst="line">
            <a:avLst/>
          </a:prstGeom>
          <a:noFill/>
          <a:ln w="57150" cap="flat">
            <a:solidFill>
              <a:srgbClr val="000000"/>
            </a:solidFill>
            <a:prstDash val="solid"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63" name="Straight Connector 62">
            <a:extLst>
              <a:ext uri="{FF2B5EF4-FFF2-40B4-BE49-F238E27FC236}">
                <a16:creationId xmlns:a16="http://schemas.microsoft.com/office/drawing/2014/main" id="{0061A6B9-EB7C-DD58-3ED0-260D7B39F6A5}"/>
              </a:ext>
            </a:extLst>
          </p:cNvPr>
          <p:cNvCxnSpPr>
            <a:cxnSpLocks/>
          </p:cNvCxnSpPr>
          <p:nvPr/>
        </p:nvCxnSpPr>
        <p:spPr>
          <a:xfrm flipV="1">
            <a:off x="17982370" y="4484184"/>
            <a:ext cx="0" cy="4613600"/>
          </a:xfrm>
          <a:prstGeom prst="line">
            <a:avLst/>
          </a:prstGeom>
          <a:noFill/>
          <a:ln w="57150" cap="flat">
            <a:solidFill>
              <a:srgbClr val="000000"/>
            </a:solidFill>
            <a:prstDash val="solid"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sp>
        <p:nvSpPr>
          <p:cNvPr id="64" name="Rectangle 63">
            <a:extLst>
              <a:ext uri="{FF2B5EF4-FFF2-40B4-BE49-F238E27FC236}">
                <a16:creationId xmlns:a16="http://schemas.microsoft.com/office/drawing/2014/main" id="{F7E059A1-7755-F075-23AA-C5FCF9C2F98D}"/>
              </a:ext>
            </a:extLst>
          </p:cNvPr>
          <p:cNvSpPr/>
          <p:nvPr/>
        </p:nvSpPr>
        <p:spPr>
          <a:xfrm>
            <a:off x="16598327" y="9097784"/>
            <a:ext cx="1828796" cy="1200597"/>
          </a:xfrm>
          <a:prstGeom prst="rect">
            <a:avLst/>
          </a:prstGeom>
          <a:solidFill>
            <a:srgbClr val="FFFFFF"/>
          </a:solidFill>
          <a:ln w="57150" cap="flat">
            <a:solidFill>
              <a:schemeClr val="bg1"/>
            </a:solidFill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65" name="Oval 64">
            <a:extLst>
              <a:ext uri="{FF2B5EF4-FFF2-40B4-BE49-F238E27FC236}">
                <a16:creationId xmlns:a16="http://schemas.microsoft.com/office/drawing/2014/main" id="{A2E96ADA-237A-1D27-EB4E-20808CA52BD3}"/>
              </a:ext>
            </a:extLst>
          </p:cNvPr>
          <p:cNvSpPr/>
          <p:nvPr/>
        </p:nvSpPr>
        <p:spPr>
          <a:xfrm>
            <a:off x="16934224" y="9125664"/>
            <a:ext cx="1157002" cy="1144836"/>
          </a:xfrm>
          <a:prstGeom prst="ellipse">
            <a:avLst/>
          </a:prstGeom>
          <a:solidFill>
            <a:srgbClr val="FFFFFF"/>
          </a:solidFill>
          <a:ln w="57150" cap="flat">
            <a:solidFill>
              <a:schemeClr val="bg1"/>
            </a:solidFill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cxnSp>
        <p:nvCxnSpPr>
          <p:cNvPr id="66" name="Straight Connector 65">
            <a:extLst>
              <a:ext uri="{FF2B5EF4-FFF2-40B4-BE49-F238E27FC236}">
                <a16:creationId xmlns:a16="http://schemas.microsoft.com/office/drawing/2014/main" id="{04204111-4D7E-6D73-2670-70AF30C3F330}"/>
              </a:ext>
            </a:extLst>
          </p:cNvPr>
          <p:cNvCxnSpPr>
            <a:cxnSpLocks/>
          </p:cNvCxnSpPr>
          <p:nvPr/>
        </p:nvCxnSpPr>
        <p:spPr>
          <a:xfrm flipH="1" flipV="1">
            <a:off x="17307457" y="9125664"/>
            <a:ext cx="205268" cy="572418"/>
          </a:xfrm>
          <a:prstGeom prst="line">
            <a:avLst/>
          </a:prstGeom>
          <a:noFill/>
          <a:ln w="57150" cap="flat">
            <a:solidFill>
              <a:schemeClr val="bg1"/>
            </a:solidFill>
            <a:prstDash val="solid"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67" name="Straight Connector 66">
            <a:extLst>
              <a:ext uri="{FF2B5EF4-FFF2-40B4-BE49-F238E27FC236}">
                <a16:creationId xmlns:a16="http://schemas.microsoft.com/office/drawing/2014/main" id="{D40559F7-9E32-8315-8804-8F4C0829DEEC}"/>
              </a:ext>
            </a:extLst>
          </p:cNvPr>
          <p:cNvCxnSpPr>
            <a:cxnSpLocks/>
          </p:cNvCxnSpPr>
          <p:nvPr/>
        </p:nvCxnSpPr>
        <p:spPr>
          <a:xfrm flipV="1">
            <a:off x="17512725" y="9399009"/>
            <a:ext cx="230158" cy="299073"/>
          </a:xfrm>
          <a:prstGeom prst="line">
            <a:avLst/>
          </a:prstGeom>
          <a:noFill/>
          <a:ln w="57150" cap="flat">
            <a:solidFill>
              <a:schemeClr val="bg1"/>
            </a:solidFill>
            <a:prstDash val="solid"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68" name="Straight Connector 67">
            <a:extLst>
              <a:ext uri="{FF2B5EF4-FFF2-40B4-BE49-F238E27FC236}">
                <a16:creationId xmlns:a16="http://schemas.microsoft.com/office/drawing/2014/main" id="{69E54A9D-A8B9-CD47-BD09-8C5077C34861}"/>
              </a:ext>
            </a:extLst>
          </p:cNvPr>
          <p:cNvCxnSpPr>
            <a:cxnSpLocks/>
          </p:cNvCxnSpPr>
          <p:nvPr/>
        </p:nvCxnSpPr>
        <p:spPr>
          <a:xfrm flipV="1">
            <a:off x="14321661" y="4917788"/>
            <a:ext cx="0" cy="4780294"/>
          </a:xfrm>
          <a:prstGeom prst="line">
            <a:avLst/>
          </a:prstGeom>
          <a:ln w="57150"/>
        </p:spPr>
        <p:style>
          <a:lnRef idx="1">
            <a:schemeClr val="accent6"/>
          </a:lnRef>
          <a:fillRef idx="0">
            <a:schemeClr val="accent6"/>
          </a:fillRef>
          <a:effectRef idx="0">
            <a:schemeClr val="accent6"/>
          </a:effectRef>
          <a:fontRef idx="minor">
            <a:schemeClr val="tx1"/>
          </a:fontRef>
        </p:style>
      </p:cxnSp>
      <p:cxnSp>
        <p:nvCxnSpPr>
          <p:cNvPr id="69" name="Straight Connector 68">
            <a:extLst>
              <a:ext uri="{FF2B5EF4-FFF2-40B4-BE49-F238E27FC236}">
                <a16:creationId xmlns:a16="http://schemas.microsoft.com/office/drawing/2014/main" id="{AC3F9F29-6F78-3683-9FA1-1357AD1D4521}"/>
              </a:ext>
            </a:extLst>
          </p:cNvPr>
          <p:cNvCxnSpPr>
            <a:cxnSpLocks/>
          </p:cNvCxnSpPr>
          <p:nvPr/>
        </p:nvCxnSpPr>
        <p:spPr>
          <a:xfrm flipV="1">
            <a:off x="20594943" y="4917788"/>
            <a:ext cx="0" cy="4780294"/>
          </a:xfrm>
          <a:prstGeom prst="line">
            <a:avLst/>
          </a:prstGeom>
          <a:ln w="57150"/>
        </p:spPr>
        <p:style>
          <a:lnRef idx="1">
            <a:schemeClr val="accent6"/>
          </a:lnRef>
          <a:fillRef idx="0">
            <a:schemeClr val="accent6"/>
          </a:fillRef>
          <a:effectRef idx="0">
            <a:schemeClr val="accent6"/>
          </a:effectRef>
          <a:fontRef idx="minor">
            <a:schemeClr val="tx1"/>
          </a:fontRef>
        </p:style>
      </p:cxnSp>
      <p:cxnSp>
        <p:nvCxnSpPr>
          <p:cNvPr id="70" name="Straight Connector 69">
            <a:extLst>
              <a:ext uri="{FF2B5EF4-FFF2-40B4-BE49-F238E27FC236}">
                <a16:creationId xmlns:a16="http://schemas.microsoft.com/office/drawing/2014/main" id="{F82359F1-855A-9F5A-6ED8-31FEFB968C78}"/>
              </a:ext>
            </a:extLst>
          </p:cNvPr>
          <p:cNvCxnSpPr>
            <a:cxnSpLocks/>
            <a:stCxn id="86" idx="6"/>
          </p:cNvCxnSpPr>
          <p:nvPr/>
        </p:nvCxnSpPr>
        <p:spPr>
          <a:xfrm>
            <a:off x="13388756" y="4929652"/>
            <a:ext cx="2015256" cy="9908"/>
          </a:xfrm>
          <a:prstGeom prst="line">
            <a:avLst/>
          </a:prstGeom>
          <a:ln w="57150"/>
        </p:spPr>
        <p:style>
          <a:lnRef idx="1">
            <a:schemeClr val="accent6"/>
          </a:lnRef>
          <a:fillRef idx="0">
            <a:schemeClr val="accent6"/>
          </a:fillRef>
          <a:effectRef idx="0">
            <a:schemeClr val="accent6"/>
          </a:effectRef>
          <a:fontRef idx="minor">
            <a:schemeClr val="tx1"/>
          </a:fontRef>
        </p:style>
      </p:cxnSp>
      <p:cxnSp>
        <p:nvCxnSpPr>
          <p:cNvPr id="71" name="Straight Connector 70">
            <a:extLst>
              <a:ext uri="{FF2B5EF4-FFF2-40B4-BE49-F238E27FC236}">
                <a16:creationId xmlns:a16="http://schemas.microsoft.com/office/drawing/2014/main" id="{5E807092-928B-AE7E-97BE-33C226E0BF1F}"/>
              </a:ext>
            </a:extLst>
          </p:cNvPr>
          <p:cNvCxnSpPr>
            <a:cxnSpLocks/>
          </p:cNvCxnSpPr>
          <p:nvPr/>
        </p:nvCxnSpPr>
        <p:spPr>
          <a:xfrm>
            <a:off x="13192657" y="5763764"/>
            <a:ext cx="2258008" cy="0"/>
          </a:xfrm>
          <a:prstGeom prst="line">
            <a:avLst/>
          </a:prstGeom>
          <a:ln w="57150"/>
        </p:spPr>
        <p:style>
          <a:lnRef idx="1">
            <a:schemeClr val="accent6"/>
          </a:lnRef>
          <a:fillRef idx="0">
            <a:schemeClr val="accent6"/>
          </a:fillRef>
          <a:effectRef idx="0">
            <a:schemeClr val="accent6"/>
          </a:effectRef>
          <a:fontRef idx="minor">
            <a:schemeClr val="tx1"/>
          </a:fontRef>
        </p:style>
      </p:cxnSp>
      <p:cxnSp>
        <p:nvCxnSpPr>
          <p:cNvPr id="72" name="Straight Connector 71">
            <a:extLst>
              <a:ext uri="{FF2B5EF4-FFF2-40B4-BE49-F238E27FC236}">
                <a16:creationId xmlns:a16="http://schemas.microsoft.com/office/drawing/2014/main" id="{BF3DBDC7-8DE8-AAD6-3F82-47DB07F187FF}"/>
              </a:ext>
            </a:extLst>
          </p:cNvPr>
          <p:cNvCxnSpPr>
            <a:cxnSpLocks/>
          </p:cNvCxnSpPr>
          <p:nvPr/>
        </p:nvCxnSpPr>
        <p:spPr>
          <a:xfrm>
            <a:off x="13192657" y="6643952"/>
            <a:ext cx="2258008" cy="0"/>
          </a:xfrm>
          <a:prstGeom prst="line">
            <a:avLst/>
          </a:prstGeom>
          <a:ln w="57150"/>
        </p:spPr>
        <p:style>
          <a:lnRef idx="1">
            <a:schemeClr val="accent6"/>
          </a:lnRef>
          <a:fillRef idx="0">
            <a:schemeClr val="accent6"/>
          </a:fillRef>
          <a:effectRef idx="0">
            <a:schemeClr val="accent6"/>
          </a:effectRef>
          <a:fontRef idx="minor">
            <a:schemeClr val="tx1"/>
          </a:fontRef>
        </p:style>
      </p:cxnSp>
      <p:cxnSp>
        <p:nvCxnSpPr>
          <p:cNvPr id="73" name="Straight Connector 72">
            <a:extLst>
              <a:ext uri="{FF2B5EF4-FFF2-40B4-BE49-F238E27FC236}">
                <a16:creationId xmlns:a16="http://schemas.microsoft.com/office/drawing/2014/main" id="{F11D1093-1BA8-4FDE-5B61-EB480A66A147}"/>
              </a:ext>
            </a:extLst>
          </p:cNvPr>
          <p:cNvCxnSpPr>
            <a:cxnSpLocks/>
          </p:cNvCxnSpPr>
          <p:nvPr/>
        </p:nvCxnSpPr>
        <p:spPr>
          <a:xfrm>
            <a:off x="13192657" y="7654768"/>
            <a:ext cx="2258008" cy="0"/>
          </a:xfrm>
          <a:prstGeom prst="line">
            <a:avLst/>
          </a:prstGeom>
          <a:ln w="57150"/>
        </p:spPr>
        <p:style>
          <a:lnRef idx="1">
            <a:schemeClr val="accent6"/>
          </a:lnRef>
          <a:fillRef idx="0">
            <a:schemeClr val="accent6"/>
          </a:fillRef>
          <a:effectRef idx="0">
            <a:schemeClr val="accent6"/>
          </a:effectRef>
          <a:fontRef idx="minor">
            <a:schemeClr val="tx1"/>
          </a:fontRef>
        </p:style>
      </p:cxnSp>
      <p:cxnSp>
        <p:nvCxnSpPr>
          <p:cNvPr id="74" name="Straight Connector 73">
            <a:extLst>
              <a:ext uri="{FF2B5EF4-FFF2-40B4-BE49-F238E27FC236}">
                <a16:creationId xmlns:a16="http://schemas.microsoft.com/office/drawing/2014/main" id="{3F56ACFF-0B98-C950-12A0-782916531367}"/>
              </a:ext>
            </a:extLst>
          </p:cNvPr>
          <p:cNvCxnSpPr>
            <a:cxnSpLocks/>
          </p:cNvCxnSpPr>
          <p:nvPr/>
        </p:nvCxnSpPr>
        <p:spPr>
          <a:xfrm>
            <a:off x="13192657" y="8646924"/>
            <a:ext cx="2258008" cy="0"/>
          </a:xfrm>
          <a:prstGeom prst="line">
            <a:avLst/>
          </a:prstGeom>
          <a:ln w="57150"/>
        </p:spPr>
        <p:style>
          <a:lnRef idx="1">
            <a:schemeClr val="accent6"/>
          </a:lnRef>
          <a:fillRef idx="0">
            <a:schemeClr val="accent6"/>
          </a:fillRef>
          <a:effectRef idx="0">
            <a:schemeClr val="accent6"/>
          </a:effectRef>
          <a:fontRef idx="minor">
            <a:schemeClr val="tx1"/>
          </a:fontRef>
        </p:style>
      </p:cxnSp>
      <p:cxnSp>
        <p:nvCxnSpPr>
          <p:cNvPr id="75" name="Straight Connector 74">
            <a:extLst>
              <a:ext uri="{FF2B5EF4-FFF2-40B4-BE49-F238E27FC236}">
                <a16:creationId xmlns:a16="http://schemas.microsoft.com/office/drawing/2014/main" id="{899AC733-4B4E-CADB-A02E-302FBCA94249}"/>
              </a:ext>
            </a:extLst>
          </p:cNvPr>
          <p:cNvCxnSpPr>
            <a:cxnSpLocks/>
          </p:cNvCxnSpPr>
          <p:nvPr/>
        </p:nvCxnSpPr>
        <p:spPr>
          <a:xfrm>
            <a:off x="16337068" y="4939560"/>
            <a:ext cx="2258008" cy="0"/>
          </a:xfrm>
          <a:prstGeom prst="line">
            <a:avLst/>
          </a:prstGeom>
          <a:ln w="57150"/>
        </p:spPr>
        <p:style>
          <a:lnRef idx="1">
            <a:schemeClr val="accent6"/>
          </a:lnRef>
          <a:fillRef idx="0">
            <a:schemeClr val="accent6"/>
          </a:fillRef>
          <a:effectRef idx="0">
            <a:schemeClr val="accent6"/>
          </a:effectRef>
          <a:fontRef idx="minor">
            <a:schemeClr val="tx1"/>
          </a:fontRef>
        </p:style>
      </p:cxnSp>
      <p:cxnSp>
        <p:nvCxnSpPr>
          <p:cNvPr id="76" name="Straight Connector 75">
            <a:extLst>
              <a:ext uri="{FF2B5EF4-FFF2-40B4-BE49-F238E27FC236}">
                <a16:creationId xmlns:a16="http://schemas.microsoft.com/office/drawing/2014/main" id="{30EE432C-5C51-34AF-F6E6-F6FE61211AC7}"/>
              </a:ext>
            </a:extLst>
          </p:cNvPr>
          <p:cNvCxnSpPr>
            <a:cxnSpLocks/>
          </p:cNvCxnSpPr>
          <p:nvPr/>
        </p:nvCxnSpPr>
        <p:spPr>
          <a:xfrm>
            <a:off x="16383721" y="5763764"/>
            <a:ext cx="2258008" cy="0"/>
          </a:xfrm>
          <a:prstGeom prst="line">
            <a:avLst/>
          </a:prstGeom>
          <a:ln w="57150"/>
        </p:spPr>
        <p:style>
          <a:lnRef idx="1">
            <a:schemeClr val="accent6"/>
          </a:lnRef>
          <a:fillRef idx="0">
            <a:schemeClr val="accent6"/>
          </a:fillRef>
          <a:effectRef idx="0">
            <a:schemeClr val="accent6"/>
          </a:effectRef>
          <a:fontRef idx="minor">
            <a:schemeClr val="tx1"/>
          </a:fontRef>
        </p:style>
      </p:cxnSp>
      <p:cxnSp>
        <p:nvCxnSpPr>
          <p:cNvPr id="77" name="Straight Connector 76">
            <a:extLst>
              <a:ext uri="{FF2B5EF4-FFF2-40B4-BE49-F238E27FC236}">
                <a16:creationId xmlns:a16="http://schemas.microsoft.com/office/drawing/2014/main" id="{623DCE8C-B0CC-74EE-F7CE-CAAF483E21F7}"/>
              </a:ext>
            </a:extLst>
          </p:cNvPr>
          <p:cNvCxnSpPr>
            <a:cxnSpLocks/>
          </p:cNvCxnSpPr>
          <p:nvPr/>
        </p:nvCxnSpPr>
        <p:spPr>
          <a:xfrm>
            <a:off x="16383721" y="6643952"/>
            <a:ext cx="2258008" cy="0"/>
          </a:xfrm>
          <a:prstGeom prst="line">
            <a:avLst/>
          </a:prstGeom>
          <a:ln w="57150"/>
        </p:spPr>
        <p:style>
          <a:lnRef idx="1">
            <a:schemeClr val="accent6"/>
          </a:lnRef>
          <a:fillRef idx="0">
            <a:schemeClr val="accent6"/>
          </a:fillRef>
          <a:effectRef idx="0">
            <a:schemeClr val="accent6"/>
          </a:effectRef>
          <a:fontRef idx="minor">
            <a:schemeClr val="tx1"/>
          </a:fontRef>
        </p:style>
      </p:cxnSp>
      <p:cxnSp>
        <p:nvCxnSpPr>
          <p:cNvPr id="78" name="Straight Connector 77">
            <a:extLst>
              <a:ext uri="{FF2B5EF4-FFF2-40B4-BE49-F238E27FC236}">
                <a16:creationId xmlns:a16="http://schemas.microsoft.com/office/drawing/2014/main" id="{1B7BCDE0-78EA-EAD5-75BD-649BA96A007F}"/>
              </a:ext>
            </a:extLst>
          </p:cNvPr>
          <p:cNvCxnSpPr>
            <a:cxnSpLocks/>
          </p:cNvCxnSpPr>
          <p:nvPr/>
        </p:nvCxnSpPr>
        <p:spPr>
          <a:xfrm>
            <a:off x="16383721" y="7654768"/>
            <a:ext cx="2258008" cy="0"/>
          </a:xfrm>
          <a:prstGeom prst="line">
            <a:avLst/>
          </a:prstGeom>
          <a:ln w="57150"/>
        </p:spPr>
        <p:style>
          <a:lnRef idx="1">
            <a:schemeClr val="accent6"/>
          </a:lnRef>
          <a:fillRef idx="0">
            <a:schemeClr val="accent6"/>
          </a:fillRef>
          <a:effectRef idx="0">
            <a:schemeClr val="accent6"/>
          </a:effectRef>
          <a:fontRef idx="minor">
            <a:schemeClr val="tx1"/>
          </a:fontRef>
        </p:style>
      </p:cxnSp>
      <p:cxnSp>
        <p:nvCxnSpPr>
          <p:cNvPr id="79" name="Straight Connector 78">
            <a:extLst>
              <a:ext uri="{FF2B5EF4-FFF2-40B4-BE49-F238E27FC236}">
                <a16:creationId xmlns:a16="http://schemas.microsoft.com/office/drawing/2014/main" id="{5584ED8D-E404-713D-BE10-C946B3506692}"/>
              </a:ext>
            </a:extLst>
          </p:cNvPr>
          <p:cNvCxnSpPr>
            <a:cxnSpLocks/>
          </p:cNvCxnSpPr>
          <p:nvPr/>
        </p:nvCxnSpPr>
        <p:spPr>
          <a:xfrm>
            <a:off x="16383721" y="8646924"/>
            <a:ext cx="2258008" cy="0"/>
          </a:xfrm>
          <a:prstGeom prst="line">
            <a:avLst/>
          </a:prstGeom>
          <a:ln w="57150"/>
        </p:spPr>
        <p:style>
          <a:lnRef idx="1">
            <a:schemeClr val="accent6"/>
          </a:lnRef>
          <a:fillRef idx="0">
            <a:schemeClr val="accent6"/>
          </a:fillRef>
          <a:effectRef idx="0">
            <a:schemeClr val="accent6"/>
          </a:effectRef>
          <a:fontRef idx="minor">
            <a:schemeClr val="tx1"/>
          </a:fontRef>
        </p:style>
      </p:cxnSp>
      <p:cxnSp>
        <p:nvCxnSpPr>
          <p:cNvPr id="80" name="Straight Connector 79">
            <a:extLst>
              <a:ext uri="{FF2B5EF4-FFF2-40B4-BE49-F238E27FC236}">
                <a16:creationId xmlns:a16="http://schemas.microsoft.com/office/drawing/2014/main" id="{E36AF70D-F8ED-D9A9-B371-235094B81587}"/>
              </a:ext>
            </a:extLst>
          </p:cNvPr>
          <p:cNvCxnSpPr>
            <a:cxnSpLocks/>
          </p:cNvCxnSpPr>
          <p:nvPr/>
        </p:nvCxnSpPr>
        <p:spPr>
          <a:xfrm>
            <a:off x="19419286" y="4899128"/>
            <a:ext cx="2258008" cy="0"/>
          </a:xfrm>
          <a:prstGeom prst="line">
            <a:avLst/>
          </a:prstGeom>
          <a:ln w="57150"/>
        </p:spPr>
        <p:style>
          <a:lnRef idx="1">
            <a:schemeClr val="accent6"/>
          </a:lnRef>
          <a:fillRef idx="0">
            <a:schemeClr val="accent6"/>
          </a:fillRef>
          <a:effectRef idx="0">
            <a:schemeClr val="accent6"/>
          </a:effectRef>
          <a:fontRef idx="minor">
            <a:schemeClr val="tx1"/>
          </a:fontRef>
        </p:style>
      </p:cxnSp>
      <p:cxnSp>
        <p:nvCxnSpPr>
          <p:cNvPr id="81" name="Straight Connector 80">
            <a:extLst>
              <a:ext uri="{FF2B5EF4-FFF2-40B4-BE49-F238E27FC236}">
                <a16:creationId xmlns:a16="http://schemas.microsoft.com/office/drawing/2014/main" id="{102A6563-A14A-E47E-8D46-091E4E4065FB}"/>
              </a:ext>
            </a:extLst>
          </p:cNvPr>
          <p:cNvCxnSpPr>
            <a:cxnSpLocks/>
          </p:cNvCxnSpPr>
          <p:nvPr/>
        </p:nvCxnSpPr>
        <p:spPr>
          <a:xfrm>
            <a:off x="19465939" y="5723332"/>
            <a:ext cx="2258008" cy="0"/>
          </a:xfrm>
          <a:prstGeom prst="line">
            <a:avLst/>
          </a:prstGeom>
          <a:ln w="57150"/>
        </p:spPr>
        <p:style>
          <a:lnRef idx="1">
            <a:schemeClr val="accent6"/>
          </a:lnRef>
          <a:fillRef idx="0">
            <a:schemeClr val="accent6"/>
          </a:fillRef>
          <a:effectRef idx="0">
            <a:schemeClr val="accent6"/>
          </a:effectRef>
          <a:fontRef idx="minor">
            <a:schemeClr val="tx1"/>
          </a:fontRef>
        </p:style>
      </p:cxnSp>
      <p:cxnSp>
        <p:nvCxnSpPr>
          <p:cNvPr id="82" name="Straight Connector 81">
            <a:extLst>
              <a:ext uri="{FF2B5EF4-FFF2-40B4-BE49-F238E27FC236}">
                <a16:creationId xmlns:a16="http://schemas.microsoft.com/office/drawing/2014/main" id="{AB9BB8BA-7364-E843-98D3-EF072DFD2635}"/>
              </a:ext>
            </a:extLst>
          </p:cNvPr>
          <p:cNvCxnSpPr>
            <a:cxnSpLocks/>
          </p:cNvCxnSpPr>
          <p:nvPr/>
        </p:nvCxnSpPr>
        <p:spPr>
          <a:xfrm>
            <a:off x="19465939" y="6603520"/>
            <a:ext cx="2258008" cy="0"/>
          </a:xfrm>
          <a:prstGeom prst="line">
            <a:avLst/>
          </a:prstGeom>
          <a:ln w="57150"/>
        </p:spPr>
        <p:style>
          <a:lnRef idx="1">
            <a:schemeClr val="accent6"/>
          </a:lnRef>
          <a:fillRef idx="0">
            <a:schemeClr val="accent6"/>
          </a:fillRef>
          <a:effectRef idx="0">
            <a:schemeClr val="accent6"/>
          </a:effectRef>
          <a:fontRef idx="minor">
            <a:schemeClr val="tx1"/>
          </a:fontRef>
        </p:style>
      </p:cxnSp>
      <p:cxnSp>
        <p:nvCxnSpPr>
          <p:cNvPr id="83" name="Straight Connector 82">
            <a:extLst>
              <a:ext uri="{FF2B5EF4-FFF2-40B4-BE49-F238E27FC236}">
                <a16:creationId xmlns:a16="http://schemas.microsoft.com/office/drawing/2014/main" id="{9CED38E6-1E94-1A8E-F875-5D1BBBF902FE}"/>
              </a:ext>
            </a:extLst>
          </p:cNvPr>
          <p:cNvCxnSpPr>
            <a:cxnSpLocks/>
          </p:cNvCxnSpPr>
          <p:nvPr/>
        </p:nvCxnSpPr>
        <p:spPr>
          <a:xfrm>
            <a:off x="19465939" y="7614336"/>
            <a:ext cx="2258008" cy="0"/>
          </a:xfrm>
          <a:prstGeom prst="line">
            <a:avLst/>
          </a:prstGeom>
          <a:ln w="57150"/>
        </p:spPr>
        <p:style>
          <a:lnRef idx="1">
            <a:schemeClr val="accent6"/>
          </a:lnRef>
          <a:fillRef idx="0">
            <a:schemeClr val="accent6"/>
          </a:fillRef>
          <a:effectRef idx="0">
            <a:schemeClr val="accent6"/>
          </a:effectRef>
          <a:fontRef idx="minor">
            <a:schemeClr val="tx1"/>
          </a:fontRef>
        </p:style>
      </p:cxnSp>
      <p:cxnSp>
        <p:nvCxnSpPr>
          <p:cNvPr id="84" name="Straight Connector 83">
            <a:extLst>
              <a:ext uri="{FF2B5EF4-FFF2-40B4-BE49-F238E27FC236}">
                <a16:creationId xmlns:a16="http://schemas.microsoft.com/office/drawing/2014/main" id="{786C544A-FF32-3451-B0BD-BC38643DF491}"/>
              </a:ext>
            </a:extLst>
          </p:cNvPr>
          <p:cNvCxnSpPr>
            <a:cxnSpLocks/>
          </p:cNvCxnSpPr>
          <p:nvPr/>
        </p:nvCxnSpPr>
        <p:spPr>
          <a:xfrm>
            <a:off x="19465939" y="8606492"/>
            <a:ext cx="2258008" cy="0"/>
          </a:xfrm>
          <a:prstGeom prst="line">
            <a:avLst/>
          </a:prstGeom>
          <a:ln w="57150"/>
        </p:spPr>
        <p:style>
          <a:lnRef idx="1">
            <a:schemeClr val="accent6"/>
          </a:lnRef>
          <a:fillRef idx="0">
            <a:schemeClr val="accent6"/>
          </a:fillRef>
          <a:effectRef idx="0">
            <a:schemeClr val="accent6"/>
          </a:effectRef>
          <a:fontRef idx="minor">
            <a:schemeClr val="tx1"/>
          </a:fontRef>
        </p:style>
      </p:cxnSp>
      <p:sp>
        <p:nvSpPr>
          <p:cNvPr id="85" name="Oval 84">
            <a:extLst>
              <a:ext uri="{FF2B5EF4-FFF2-40B4-BE49-F238E27FC236}">
                <a16:creationId xmlns:a16="http://schemas.microsoft.com/office/drawing/2014/main" id="{3DAB7353-DD40-DA19-15EF-7301DDE34E1E}"/>
              </a:ext>
            </a:extLst>
          </p:cNvPr>
          <p:cNvSpPr/>
          <p:nvPr/>
        </p:nvSpPr>
        <p:spPr>
          <a:xfrm>
            <a:off x="15310705" y="4822599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86" name="Oval 85">
            <a:extLst>
              <a:ext uri="{FF2B5EF4-FFF2-40B4-BE49-F238E27FC236}">
                <a16:creationId xmlns:a16="http://schemas.microsoft.com/office/drawing/2014/main" id="{61644C2B-EB50-CEC0-1947-6DBE463B7668}"/>
              </a:ext>
            </a:extLst>
          </p:cNvPr>
          <p:cNvSpPr/>
          <p:nvPr/>
        </p:nvSpPr>
        <p:spPr>
          <a:xfrm>
            <a:off x="13183794" y="4822599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87" name="Oval 86">
            <a:extLst>
              <a:ext uri="{FF2B5EF4-FFF2-40B4-BE49-F238E27FC236}">
                <a16:creationId xmlns:a16="http://schemas.microsoft.com/office/drawing/2014/main" id="{9F45EEAE-9F7F-C35C-B65C-5FC8E58EC620}"/>
              </a:ext>
            </a:extLst>
          </p:cNvPr>
          <p:cNvSpPr/>
          <p:nvPr/>
        </p:nvSpPr>
        <p:spPr>
          <a:xfrm>
            <a:off x="15310705" y="5674899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88" name="Oval 87">
            <a:extLst>
              <a:ext uri="{FF2B5EF4-FFF2-40B4-BE49-F238E27FC236}">
                <a16:creationId xmlns:a16="http://schemas.microsoft.com/office/drawing/2014/main" id="{BA245F75-EBC7-1FE0-E392-58CED8AF00BE}"/>
              </a:ext>
            </a:extLst>
          </p:cNvPr>
          <p:cNvSpPr/>
          <p:nvPr/>
        </p:nvSpPr>
        <p:spPr>
          <a:xfrm>
            <a:off x="13183794" y="5674899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89" name="Oval 88">
            <a:extLst>
              <a:ext uri="{FF2B5EF4-FFF2-40B4-BE49-F238E27FC236}">
                <a16:creationId xmlns:a16="http://schemas.microsoft.com/office/drawing/2014/main" id="{29A6D903-3CE7-A365-A5DD-02655A419E7C}"/>
              </a:ext>
            </a:extLst>
          </p:cNvPr>
          <p:cNvSpPr/>
          <p:nvPr/>
        </p:nvSpPr>
        <p:spPr>
          <a:xfrm>
            <a:off x="15310705" y="6539542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90" name="Oval 89">
            <a:extLst>
              <a:ext uri="{FF2B5EF4-FFF2-40B4-BE49-F238E27FC236}">
                <a16:creationId xmlns:a16="http://schemas.microsoft.com/office/drawing/2014/main" id="{D7F2FCDD-A198-B69A-E9CB-0E0DF80A4529}"/>
              </a:ext>
            </a:extLst>
          </p:cNvPr>
          <p:cNvSpPr/>
          <p:nvPr/>
        </p:nvSpPr>
        <p:spPr>
          <a:xfrm>
            <a:off x="13183794" y="6539542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91" name="Oval 90">
            <a:extLst>
              <a:ext uri="{FF2B5EF4-FFF2-40B4-BE49-F238E27FC236}">
                <a16:creationId xmlns:a16="http://schemas.microsoft.com/office/drawing/2014/main" id="{BEC16A15-CD74-163E-E030-9F07B033D879}"/>
              </a:ext>
            </a:extLst>
          </p:cNvPr>
          <p:cNvSpPr/>
          <p:nvPr/>
        </p:nvSpPr>
        <p:spPr>
          <a:xfrm>
            <a:off x="15310705" y="7528554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92" name="Oval 91">
            <a:extLst>
              <a:ext uri="{FF2B5EF4-FFF2-40B4-BE49-F238E27FC236}">
                <a16:creationId xmlns:a16="http://schemas.microsoft.com/office/drawing/2014/main" id="{71F90349-176D-CC65-D690-AB1081C85A3C}"/>
              </a:ext>
            </a:extLst>
          </p:cNvPr>
          <p:cNvSpPr/>
          <p:nvPr/>
        </p:nvSpPr>
        <p:spPr>
          <a:xfrm>
            <a:off x="13183794" y="7528554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93" name="Oval 92">
            <a:extLst>
              <a:ext uri="{FF2B5EF4-FFF2-40B4-BE49-F238E27FC236}">
                <a16:creationId xmlns:a16="http://schemas.microsoft.com/office/drawing/2014/main" id="{0BF8562D-19DD-CFEE-C948-18261B4BA710}"/>
              </a:ext>
            </a:extLst>
          </p:cNvPr>
          <p:cNvSpPr/>
          <p:nvPr/>
        </p:nvSpPr>
        <p:spPr>
          <a:xfrm>
            <a:off x="15310705" y="8518740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94" name="Oval 93">
            <a:extLst>
              <a:ext uri="{FF2B5EF4-FFF2-40B4-BE49-F238E27FC236}">
                <a16:creationId xmlns:a16="http://schemas.microsoft.com/office/drawing/2014/main" id="{E0133850-3C8E-6AC9-E47F-51EEB825B6A0}"/>
              </a:ext>
            </a:extLst>
          </p:cNvPr>
          <p:cNvSpPr/>
          <p:nvPr/>
        </p:nvSpPr>
        <p:spPr>
          <a:xfrm>
            <a:off x="13183794" y="8518740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95" name="Oval 94">
            <a:extLst>
              <a:ext uri="{FF2B5EF4-FFF2-40B4-BE49-F238E27FC236}">
                <a16:creationId xmlns:a16="http://schemas.microsoft.com/office/drawing/2014/main" id="{977CC42F-BA0D-576F-0215-4DEC60C060FA}"/>
              </a:ext>
            </a:extLst>
          </p:cNvPr>
          <p:cNvSpPr/>
          <p:nvPr/>
        </p:nvSpPr>
        <p:spPr>
          <a:xfrm>
            <a:off x="18448043" y="4822599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96" name="Oval 95">
            <a:extLst>
              <a:ext uri="{FF2B5EF4-FFF2-40B4-BE49-F238E27FC236}">
                <a16:creationId xmlns:a16="http://schemas.microsoft.com/office/drawing/2014/main" id="{A3C3C749-B00B-B088-F7FE-8442490066DE}"/>
              </a:ext>
            </a:extLst>
          </p:cNvPr>
          <p:cNvSpPr/>
          <p:nvPr/>
        </p:nvSpPr>
        <p:spPr>
          <a:xfrm>
            <a:off x="16321132" y="4822599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97" name="Oval 96">
            <a:extLst>
              <a:ext uri="{FF2B5EF4-FFF2-40B4-BE49-F238E27FC236}">
                <a16:creationId xmlns:a16="http://schemas.microsoft.com/office/drawing/2014/main" id="{3C5C84ED-D54B-6BBF-9530-BED029308775}"/>
              </a:ext>
            </a:extLst>
          </p:cNvPr>
          <p:cNvSpPr/>
          <p:nvPr/>
        </p:nvSpPr>
        <p:spPr>
          <a:xfrm>
            <a:off x="18448043" y="5674899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98" name="Oval 97">
            <a:extLst>
              <a:ext uri="{FF2B5EF4-FFF2-40B4-BE49-F238E27FC236}">
                <a16:creationId xmlns:a16="http://schemas.microsoft.com/office/drawing/2014/main" id="{87621504-F63D-5776-C1DA-83C679D47CF2}"/>
              </a:ext>
            </a:extLst>
          </p:cNvPr>
          <p:cNvSpPr/>
          <p:nvPr/>
        </p:nvSpPr>
        <p:spPr>
          <a:xfrm>
            <a:off x="16321132" y="5674899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99" name="Oval 98">
            <a:extLst>
              <a:ext uri="{FF2B5EF4-FFF2-40B4-BE49-F238E27FC236}">
                <a16:creationId xmlns:a16="http://schemas.microsoft.com/office/drawing/2014/main" id="{C498C505-6EA3-B758-6ABB-D2485D662B52}"/>
              </a:ext>
            </a:extLst>
          </p:cNvPr>
          <p:cNvSpPr/>
          <p:nvPr/>
        </p:nvSpPr>
        <p:spPr>
          <a:xfrm>
            <a:off x="18448043" y="6539542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00" name="Oval 99">
            <a:extLst>
              <a:ext uri="{FF2B5EF4-FFF2-40B4-BE49-F238E27FC236}">
                <a16:creationId xmlns:a16="http://schemas.microsoft.com/office/drawing/2014/main" id="{64560930-7A9C-51A6-58B2-01F45D1EEFA9}"/>
              </a:ext>
            </a:extLst>
          </p:cNvPr>
          <p:cNvSpPr/>
          <p:nvPr/>
        </p:nvSpPr>
        <p:spPr>
          <a:xfrm>
            <a:off x="16321132" y="6539542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01" name="Oval 100">
            <a:extLst>
              <a:ext uri="{FF2B5EF4-FFF2-40B4-BE49-F238E27FC236}">
                <a16:creationId xmlns:a16="http://schemas.microsoft.com/office/drawing/2014/main" id="{A306C0AF-9AA5-8DDD-BDFB-67BC940D8CD7}"/>
              </a:ext>
            </a:extLst>
          </p:cNvPr>
          <p:cNvSpPr/>
          <p:nvPr/>
        </p:nvSpPr>
        <p:spPr>
          <a:xfrm>
            <a:off x="18448043" y="7528554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02" name="Oval 101">
            <a:extLst>
              <a:ext uri="{FF2B5EF4-FFF2-40B4-BE49-F238E27FC236}">
                <a16:creationId xmlns:a16="http://schemas.microsoft.com/office/drawing/2014/main" id="{87932CB6-25F8-4327-762A-A0FD4C017835}"/>
              </a:ext>
            </a:extLst>
          </p:cNvPr>
          <p:cNvSpPr/>
          <p:nvPr/>
        </p:nvSpPr>
        <p:spPr>
          <a:xfrm>
            <a:off x="16321132" y="7528554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03" name="Oval 102">
            <a:extLst>
              <a:ext uri="{FF2B5EF4-FFF2-40B4-BE49-F238E27FC236}">
                <a16:creationId xmlns:a16="http://schemas.microsoft.com/office/drawing/2014/main" id="{92521168-7905-A423-94E0-86E64752624C}"/>
              </a:ext>
            </a:extLst>
          </p:cNvPr>
          <p:cNvSpPr/>
          <p:nvPr/>
        </p:nvSpPr>
        <p:spPr>
          <a:xfrm>
            <a:off x="18448043" y="8518740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04" name="Oval 103">
            <a:extLst>
              <a:ext uri="{FF2B5EF4-FFF2-40B4-BE49-F238E27FC236}">
                <a16:creationId xmlns:a16="http://schemas.microsoft.com/office/drawing/2014/main" id="{5A444675-E0AC-8A3A-8D16-F695B0183A3B}"/>
              </a:ext>
            </a:extLst>
          </p:cNvPr>
          <p:cNvSpPr/>
          <p:nvPr/>
        </p:nvSpPr>
        <p:spPr>
          <a:xfrm>
            <a:off x="16321132" y="8518740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05" name="Oval 104">
            <a:extLst>
              <a:ext uri="{FF2B5EF4-FFF2-40B4-BE49-F238E27FC236}">
                <a16:creationId xmlns:a16="http://schemas.microsoft.com/office/drawing/2014/main" id="{2F8C750C-DA61-3D56-9334-2C5CD12EA94E}"/>
              </a:ext>
            </a:extLst>
          </p:cNvPr>
          <p:cNvSpPr/>
          <p:nvPr/>
        </p:nvSpPr>
        <p:spPr>
          <a:xfrm>
            <a:off x="21539088" y="4822599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06" name="Oval 105">
            <a:extLst>
              <a:ext uri="{FF2B5EF4-FFF2-40B4-BE49-F238E27FC236}">
                <a16:creationId xmlns:a16="http://schemas.microsoft.com/office/drawing/2014/main" id="{0EA02F14-4147-0A9C-5EE1-A26B53D55B11}"/>
              </a:ext>
            </a:extLst>
          </p:cNvPr>
          <p:cNvSpPr/>
          <p:nvPr/>
        </p:nvSpPr>
        <p:spPr>
          <a:xfrm>
            <a:off x="19412177" y="4822599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07" name="Oval 106">
            <a:extLst>
              <a:ext uri="{FF2B5EF4-FFF2-40B4-BE49-F238E27FC236}">
                <a16:creationId xmlns:a16="http://schemas.microsoft.com/office/drawing/2014/main" id="{271A6C34-B099-6BE6-016A-1C079456D449}"/>
              </a:ext>
            </a:extLst>
          </p:cNvPr>
          <p:cNvSpPr/>
          <p:nvPr/>
        </p:nvSpPr>
        <p:spPr>
          <a:xfrm>
            <a:off x="21525206" y="5624818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08" name="Oval 107">
            <a:extLst>
              <a:ext uri="{FF2B5EF4-FFF2-40B4-BE49-F238E27FC236}">
                <a16:creationId xmlns:a16="http://schemas.microsoft.com/office/drawing/2014/main" id="{2F0533AD-658D-9516-F2EB-29B28EB68944}"/>
              </a:ext>
            </a:extLst>
          </p:cNvPr>
          <p:cNvSpPr/>
          <p:nvPr/>
        </p:nvSpPr>
        <p:spPr>
          <a:xfrm>
            <a:off x="19404039" y="5624819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09" name="Oval 108">
            <a:extLst>
              <a:ext uri="{FF2B5EF4-FFF2-40B4-BE49-F238E27FC236}">
                <a16:creationId xmlns:a16="http://schemas.microsoft.com/office/drawing/2014/main" id="{13323820-98F1-7542-2009-18B516EA5F5D}"/>
              </a:ext>
            </a:extLst>
          </p:cNvPr>
          <p:cNvSpPr/>
          <p:nvPr/>
        </p:nvSpPr>
        <p:spPr>
          <a:xfrm>
            <a:off x="21539088" y="6539542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10" name="Oval 109">
            <a:extLst>
              <a:ext uri="{FF2B5EF4-FFF2-40B4-BE49-F238E27FC236}">
                <a16:creationId xmlns:a16="http://schemas.microsoft.com/office/drawing/2014/main" id="{E5DE2DBF-0EC1-0289-5613-37AF7607CB9D}"/>
              </a:ext>
            </a:extLst>
          </p:cNvPr>
          <p:cNvSpPr/>
          <p:nvPr/>
        </p:nvSpPr>
        <p:spPr>
          <a:xfrm>
            <a:off x="19412177" y="6539542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11" name="Oval 110">
            <a:extLst>
              <a:ext uri="{FF2B5EF4-FFF2-40B4-BE49-F238E27FC236}">
                <a16:creationId xmlns:a16="http://schemas.microsoft.com/office/drawing/2014/main" id="{ED9F6CD8-98CF-3621-CE44-1A19C225847C}"/>
              </a:ext>
            </a:extLst>
          </p:cNvPr>
          <p:cNvSpPr/>
          <p:nvPr/>
        </p:nvSpPr>
        <p:spPr>
          <a:xfrm>
            <a:off x="21539088" y="7528554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12" name="Oval 111">
            <a:extLst>
              <a:ext uri="{FF2B5EF4-FFF2-40B4-BE49-F238E27FC236}">
                <a16:creationId xmlns:a16="http://schemas.microsoft.com/office/drawing/2014/main" id="{CC81A8CE-902D-7105-B8E0-FC39D0E2687D}"/>
              </a:ext>
            </a:extLst>
          </p:cNvPr>
          <p:cNvSpPr/>
          <p:nvPr/>
        </p:nvSpPr>
        <p:spPr>
          <a:xfrm>
            <a:off x="19412177" y="7528554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13" name="Oval 112">
            <a:extLst>
              <a:ext uri="{FF2B5EF4-FFF2-40B4-BE49-F238E27FC236}">
                <a16:creationId xmlns:a16="http://schemas.microsoft.com/office/drawing/2014/main" id="{9952C235-119A-4598-6B40-E7A0E06555F8}"/>
              </a:ext>
            </a:extLst>
          </p:cNvPr>
          <p:cNvSpPr/>
          <p:nvPr/>
        </p:nvSpPr>
        <p:spPr>
          <a:xfrm>
            <a:off x="21539088" y="8518740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14" name="Oval 113">
            <a:extLst>
              <a:ext uri="{FF2B5EF4-FFF2-40B4-BE49-F238E27FC236}">
                <a16:creationId xmlns:a16="http://schemas.microsoft.com/office/drawing/2014/main" id="{04E4F6C9-C347-DF7F-2DCE-BA2ABE89B03F}"/>
              </a:ext>
            </a:extLst>
          </p:cNvPr>
          <p:cNvSpPr/>
          <p:nvPr/>
        </p:nvSpPr>
        <p:spPr>
          <a:xfrm>
            <a:off x="19412177" y="8518740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15" name="Oval 114">
            <a:extLst>
              <a:ext uri="{FF2B5EF4-FFF2-40B4-BE49-F238E27FC236}">
                <a16:creationId xmlns:a16="http://schemas.microsoft.com/office/drawing/2014/main" id="{47C7E379-B864-62FB-BCAA-9950910B0373}"/>
              </a:ext>
            </a:extLst>
          </p:cNvPr>
          <p:cNvSpPr/>
          <p:nvPr/>
        </p:nvSpPr>
        <p:spPr>
          <a:xfrm>
            <a:off x="14237787" y="4822599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16" name="Oval 115">
            <a:extLst>
              <a:ext uri="{FF2B5EF4-FFF2-40B4-BE49-F238E27FC236}">
                <a16:creationId xmlns:a16="http://schemas.microsoft.com/office/drawing/2014/main" id="{05F97131-5FBA-AB96-E622-F33509913BD2}"/>
              </a:ext>
            </a:extLst>
          </p:cNvPr>
          <p:cNvSpPr/>
          <p:nvPr/>
        </p:nvSpPr>
        <p:spPr>
          <a:xfrm>
            <a:off x="14237787" y="5674899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17" name="Oval 116">
            <a:extLst>
              <a:ext uri="{FF2B5EF4-FFF2-40B4-BE49-F238E27FC236}">
                <a16:creationId xmlns:a16="http://schemas.microsoft.com/office/drawing/2014/main" id="{7121579B-7C42-A06C-E933-25351A98EA72}"/>
              </a:ext>
            </a:extLst>
          </p:cNvPr>
          <p:cNvSpPr/>
          <p:nvPr/>
        </p:nvSpPr>
        <p:spPr>
          <a:xfrm>
            <a:off x="14237787" y="6539542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18" name="Oval 117">
            <a:extLst>
              <a:ext uri="{FF2B5EF4-FFF2-40B4-BE49-F238E27FC236}">
                <a16:creationId xmlns:a16="http://schemas.microsoft.com/office/drawing/2014/main" id="{12534551-BBF6-B2A4-FD5C-EDBB091DE66C}"/>
              </a:ext>
            </a:extLst>
          </p:cNvPr>
          <p:cNvSpPr/>
          <p:nvPr/>
        </p:nvSpPr>
        <p:spPr>
          <a:xfrm>
            <a:off x="14237787" y="7528554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19" name="Oval 118">
            <a:extLst>
              <a:ext uri="{FF2B5EF4-FFF2-40B4-BE49-F238E27FC236}">
                <a16:creationId xmlns:a16="http://schemas.microsoft.com/office/drawing/2014/main" id="{FC9AE1F6-2AC0-F9EF-02B1-8EE4ACD515AF}"/>
              </a:ext>
            </a:extLst>
          </p:cNvPr>
          <p:cNvSpPr/>
          <p:nvPr/>
        </p:nvSpPr>
        <p:spPr>
          <a:xfrm>
            <a:off x="14237787" y="8518740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20" name="Oval 119">
            <a:extLst>
              <a:ext uri="{FF2B5EF4-FFF2-40B4-BE49-F238E27FC236}">
                <a16:creationId xmlns:a16="http://schemas.microsoft.com/office/drawing/2014/main" id="{2A4A74E8-9696-601E-BB45-691611D140BB}"/>
              </a:ext>
            </a:extLst>
          </p:cNvPr>
          <p:cNvSpPr/>
          <p:nvPr/>
        </p:nvSpPr>
        <p:spPr>
          <a:xfrm>
            <a:off x="17423519" y="4822599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21" name="Oval 120">
            <a:extLst>
              <a:ext uri="{FF2B5EF4-FFF2-40B4-BE49-F238E27FC236}">
                <a16:creationId xmlns:a16="http://schemas.microsoft.com/office/drawing/2014/main" id="{B12125F8-2862-5881-6BE0-7740DCDCFEFB}"/>
              </a:ext>
            </a:extLst>
          </p:cNvPr>
          <p:cNvSpPr/>
          <p:nvPr/>
        </p:nvSpPr>
        <p:spPr>
          <a:xfrm>
            <a:off x="17423519" y="5674899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22" name="Oval 121">
            <a:extLst>
              <a:ext uri="{FF2B5EF4-FFF2-40B4-BE49-F238E27FC236}">
                <a16:creationId xmlns:a16="http://schemas.microsoft.com/office/drawing/2014/main" id="{9A17BD6A-E1FE-4C52-9D79-B37C031C6925}"/>
              </a:ext>
            </a:extLst>
          </p:cNvPr>
          <p:cNvSpPr/>
          <p:nvPr/>
        </p:nvSpPr>
        <p:spPr>
          <a:xfrm>
            <a:off x="17423519" y="6539542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23" name="Oval 122">
            <a:extLst>
              <a:ext uri="{FF2B5EF4-FFF2-40B4-BE49-F238E27FC236}">
                <a16:creationId xmlns:a16="http://schemas.microsoft.com/office/drawing/2014/main" id="{8F83BFA8-99B4-8BD3-A001-47F4FF1EAEAC}"/>
              </a:ext>
            </a:extLst>
          </p:cNvPr>
          <p:cNvSpPr/>
          <p:nvPr/>
        </p:nvSpPr>
        <p:spPr>
          <a:xfrm>
            <a:off x="17423519" y="7528554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24" name="Oval 123">
            <a:extLst>
              <a:ext uri="{FF2B5EF4-FFF2-40B4-BE49-F238E27FC236}">
                <a16:creationId xmlns:a16="http://schemas.microsoft.com/office/drawing/2014/main" id="{1A514839-7074-DA03-55FC-02A8EA14060E}"/>
              </a:ext>
            </a:extLst>
          </p:cNvPr>
          <p:cNvSpPr/>
          <p:nvPr/>
        </p:nvSpPr>
        <p:spPr>
          <a:xfrm>
            <a:off x="17423519" y="8518740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25" name="Oval 124">
            <a:extLst>
              <a:ext uri="{FF2B5EF4-FFF2-40B4-BE49-F238E27FC236}">
                <a16:creationId xmlns:a16="http://schemas.microsoft.com/office/drawing/2014/main" id="{D3C70F7E-7EE1-58C8-FDC3-B0AE1A594F5F}"/>
              </a:ext>
            </a:extLst>
          </p:cNvPr>
          <p:cNvSpPr/>
          <p:nvPr/>
        </p:nvSpPr>
        <p:spPr>
          <a:xfrm>
            <a:off x="20510080" y="4801338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26" name="Oval 125">
            <a:extLst>
              <a:ext uri="{FF2B5EF4-FFF2-40B4-BE49-F238E27FC236}">
                <a16:creationId xmlns:a16="http://schemas.microsoft.com/office/drawing/2014/main" id="{001C1250-D628-A0EB-D1CC-B1BD5BE36282}"/>
              </a:ext>
            </a:extLst>
          </p:cNvPr>
          <p:cNvSpPr/>
          <p:nvPr/>
        </p:nvSpPr>
        <p:spPr>
          <a:xfrm>
            <a:off x="20510080" y="5602387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27" name="Oval 126">
            <a:extLst>
              <a:ext uri="{FF2B5EF4-FFF2-40B4-BE49-F238E27FC236}">
                <a16:creationId xmlns:a16="http://schemas.microsoft.com/office/drawing/2014/main" id="{5D3B6827-D9F3-D9FE-F146-45F09B9534F2}"/>
              </a:ext>
            </a:extLst>
          </p:cNvPr>
          <p:cNvSpPr/>
          <p:nvPr/>
        </p:nvSpPr>
        <p:spPr>
          <a:xfrm>
            <a:off x="20510080" y="6518281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28" name="Oval 127">
            <a:extLst>
              <a:ext uri="{FF2B5EF4-FFF2-40B4-BE49-F238E27FC236}">
                <a16:creationId xmlns:a16="http://schemas.microsoft.com/office/drawing/2014/main" id="{00E25807-055C-65C4-0279-82E629E92B4C}"/>
              </a:ext>
            </a:extLst>
          </p:cNvPr>
          <p:cNvSpPr/>
          <p:nvPr/>
        </p:nvSpPr>
        <p:spPr>
          <a:xfrm>
            <a:off x="20510080" y="7507293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29" name="Oval 128">
            <a:extLst>
              <a:ext uri="{FF2B5EF4-FFF2-40B4-BE49-F238E27FC236}">
                <a16:creationId xmlns:a16="http://schemas.microsoft.com/office/drawing/2014/main" id="{9F7EAD57-E817-D22A-D500-A9C82A94ACB4}"/>
              </a:ext>
            </a:extLst>
          </p:cNvPr>
          <p:cNvSpPr/>
          <p:nvPr/>
        </p:nvSpPr>
        <p:spPr>
          <a:xfrm>
            <a:off x="20510080" y="8497479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cxnSp>
        <p:nvCxnSpPr>
          <p:cNvPr id="130" name="Straight Arrow Connector 129">
            <a:extLst>
              <a:ext uri="{FF2B5EF4-FFF2-40B4-BE49-F238E27FC236}">
                <a16:creationId xmlns:a16="http://schemas.microsoft.com/office/drawing/2014/main" id="{F09BB4F5-DA14-E924-97C9-149F1503FC54}"/>
              </a:ext>
            </a:extLst>
          </p:cNvPr>
          <p:cNvCxnSpPr>
            <a:cxnSpLocks/>
          </p:cNvCxnSpPr>
          <p:nvPr/>
        </p:nvCxnSpPr>
        <p:spPr>
          <a:xfrm>
            <a:off x="22369313" y="4484184"/>
            <a:ext cx="0" cy="5842000"/>
          </a:xfrm>
          <a:prstGeom prst="straightConnector1">
            <a:avLst/>
          </a:prstGeom>
          <a:ln w="57150" cap="flat" cmpd="sng" algn="ctr">
            <a:solidFill>
              <a:schemeClr val="dk1"/>
            </a:solidFill>
            <a:prstDash val="solid"/>
            <a:round/>
            <a:headEnd type="arrow" w="med" len="med"/>
            <a:tailEnd type="arrow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cxnSp>
        <p:nvCxnSpPr>
          <p:cNvPr id="131" name="Straight Arrow Connector 130">
            <a:extLst>
              <a:ext uri="{FF2B5EF4-FFF2-40B4-BE49-F238E27FC236}">
                <a16:creationId xmlns:a16="http://schemas.microsoft.com/office/drawing/2014/main" id="{42CBF22B-E76F-4E2F-48FE-0D5995AD089D}"/>
              </a:ext>
            </a:extLst>
          </p:cNvPr>
          <p:cNvCxnSpPr>
            <a:cxnSpLocks/>
          </p:cNvCxnSpPr>
          <p:nvPr/>
        </p:nvCxnSpPr>
        <p:spPr>
          <a:xfrm flipH="1">
            <a:off x="12739375" y="10810847"/>
            <a:ext cx="9368287" cy="0"/>
          </a:xfrm>
          <a:prstGeom prst="straightConnector1">
            <a:avLst/>
          </a:prstGeom>
          <a:ln w="57150" cap="flat" cmpd="sng" algn="ctr">
            <a:solidFill>
              <a:schemeClr val="dk1"/>
            </a:solidFill>
            <a:prstDash val="solid"/>
            <a:round/>
            <a:headEnd type="arrow" w="med" len="med"/>
            <a:tailEnd type="arrow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sp>
        <p:nvSpPr>
          <p:cNvPr id="132" name="TextBox 131">
            <a:extLst>
              <a:ext uri="{FF2B5EF4-FFF2-40B4-BE49-F238E27FC236}">
                <a16:creationId xmlns:a16="http://schemas.microsoft.com/office/drawing/2014/main" id="{696C85A3-0950-9A67-F7A8-EA8D35AA5285}"/>
              </a:ext>
            </a:extLst>
          </p:cNvPr>
          <p:cNvSpPr txBox="1"/>
          <p:nvPr/>
        </p:nvSpPr>
        <p:spPr>
          <a:xfrm>
            <a:off x="16429264" y="11006622"/>
            <a:ext cx="2212465" cy="769441"/>
          </a:xfrm>
          <a:prstGeom prst="rect">
            <a:avLst/>
          </a:prstGeom>
          <a:solidFill>
            <a:srgbClr val="FFFFFF"/>
          </a:solidFill>
        </p:spPr>
        <p:txBody>
          <a:bodyPr wrap="none" rtlCol="0">
            <a:spAutoFit/>
          </a:bodyPr>
          <a:lstStyle/>
          <a:p>
            <a:pPr defTabSz="914400" hangingPunct="1"/>
            <a:r>
              <a:rPr lang="en-GB" sz="4400" kern="1200" cap="none" dirty="0">
                <a:solidFill>
                  <a:prstClr val="black"/>
                </a:solidFill>
                <a:latin typeface="Aptos" panose="02110004020202020204"/>
              </a:rPr>
              <a:t>19.3mm</a:t>
            </a:r>
            <a:endParaRPr lang="nl-NL" sz="4400" kern="1200" cap="none" dirty="0">
              <a:solidFill>
                <a:prstClr val="black"/>
              </a:solidFill>
              <a:latin typeface="Aptos" panose="02110004020202020204"/>
            </a:endParaRPr>
          </a:p>
        </p:txBody>
      </p:sp>
      <p:sp>
        <p:nvSpPr>
          <p:cNvPr id="133" name="TextBox 132">
            <a:extLst>
              <a:ext uri="{FF2B5EF4-FFF2-40B4-BE49-F238E27FC236}">
                <a16:creationId xmlns:a16="http://schemas.microsoft.com/office/drawing/2014/main" id="{BDBB88A8-C06C-7228-9D2F-8465AC93D83D}"/>
              </a:ext>
            </a:extLst>
          </p:cNvPr>
          <p:cNvSpPr txBox="1"/>
          <p:nvPr/>
        </p:nvSpPr>
        <p:spPr>
          <a:xfrm>
            <a:off x="22563975" y="7006565"/>
            <a:ext cx="1749197" cy="769441"/>
          </a:xfrm>
          <a:prstGeom prst="rect">
            <a:avLst/>
          </a:prstGeom>
          <a:solidFill>
            <a:srgbClr val="FFFFFF"/>
          </a:solidFill>
        </p:spPr>
        <p:txBody>
          <a:bodyPr wrap="none" rtlCol="0">
            <a:spAutoFit/>
          </a:bodyPr>
          <a:lstStyle/>
          <a:p>
            <a:pPr defTabSz="914400" hangingPunct="1"/>
            <a:r>
              <a:rPr lang="en-GB" sz="4400" kern="1200" cap="none" dirty="0">
                <a:solidFill>
                  <a:prstClr val="black"/>
                </a:solidFill>
                <a:latin typeface="Aptos" panose="02110004020202020204"/>
              </a:rPr>
              <a:t>15mm</a:t>
            </a:r>
            <a:endParaRPr lang="nl-NL" sz="4400" kern="1200" cap="none" dirty="0">
              <a:solidFill>
                <a:prstClr val="black"/>
              </a:solidFill>
              <a:latin typeface="Aptos" panose="02110004020202020204"/>
            </a:endParaRPr>
          </a:p>
        </p:txBody>
      </p:sp>
    </p:spTree>
    <p:extLst>
      <p:ext uri="{BB962C8B-B14F-4D97-AF65-F5344CB8AC3E}">
        <p14:creationId xmlns:p14="http://schemas.microsoft.com/office/powerpoint/2010/main" val="1324608029"/>
      </p:ext>
    </p:extLst>
  </p:cSld>
  <p:clrMapOvr>
    <a:masterClrMapping/>
  </p:clrMapOvr>
  <p:transition spd="med"/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D5AA16E1-D01A-66AD-CC68-34E309CAE1F0}"/>
              </a:ext>
            </a:extLst>
          </p:cNvPr>
          <p:cNvSpPr>
            <a:spLocks noGrp="1"/>
          </p:cNvSpPr>
          <p:nvPr>
            <p:ph type="sldNum" sz="quarter" idx="2"/>
          </p:nvPr>
        </p:nvSpPr>
        <p:spPr/>
        <p:txBody>
          <a:bodyPr/>
          <a:lstStyle/>
          <a:p>
            <a:fld id="{86CB4B4D-7CA3-9044-876B-883B54F8677D}" type="slidenum">
              <a:rPr lang="nl-NL" smtClean="0"/>
              <a:t>6</a:t>
            </a:fld>
            <a:endParaRPr lang="nl-NL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FC6D594D-372C-E834-6BDC-E1547D517205}"/>
              </a:ext>
            </a:extLst>
          </p:cNvPr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r>
              <a:rPr lang="en-GB" dirty="0"/>
              <a:t>IC design </a:t>
            </a:r>
            <a:r>
              <a:rPr lang="en-GB" dirty="0" err="1"/>
              <a:t>picopix</a:t>
            </a:r>
            <a:r>
              <a:rPr lang="en-GB" dirty="0"/>
              <a:t> timing</a:t>
            </a:r>
            <a:endParaRPr lang="nl-NL" dirty="0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2B35A1D5-C2F1-D294-8EF0-559296AF1446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>
          <a:xfrm>
            <a:off x="635000" y="635000"/>
            <a:ext cx="23114000" cy="1077218"/>
          </a:xfrm>
        </p:spPr>
        <p:txBody>
          <a:bodyPr/>
          <a:lstStyle/>
          <a:p>
            <a:r>
              <a:rPr lang="en-GB" dirty="0" err="1"/>
              <a:t>Picopix</a:t>
            </a:r>
            <a:r>
              <a:rPr lang="en-GB" dirty="0"/>
              <a:t> timing</a:t>
            </a:r>
            <a:endParaRPr lang="nl-NL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A0C362A9-27FC-5B39-70AB-FE0DEB017C09}"/>
              </a:ext>
            </a:extLst>
          </p:cNvPr>
          <p:cNvSpPr>
            <a:spLocks noGrp="1"/>
          </p:cNvSpPr>
          <p:nvPr>
            <p:ph type="body" sz="half" idx="13"/>
          </p:nvPr>
        </p:nvSpPr>
        <p:spPr/>
        <p:txBody>
          <a:bodyPr/>
          <a:lstStyle/>
          <a:p>
            <a:pPr marL="228600" marR="0" lvl="0" indent="-2286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5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t>Distributed clock</a:t>
            </a:r>
            <a:endParaRPr kumimoji="0" lang="nl-NL" sz="5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ptos" panose="02110004020202020204"/>
              <a:ea typeface="+mn-ea"/>
              <a:cs typeface="+mn-cs"/>
            </a:endParaRPr>
          </a:p>
          <a:p>
            <a:pPr marL="228600" marR="0" lvl="0" indent="-2286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5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t>Two pixels</a:t>
            </a:r>
          </a:p>
          <a:p>
            <a:pPr marL="685800" marR="0" lvl="1" indent="-228600" algn="l" defTabSz="914400" rtl="0" eaLnBrk="1" fontAlgn="auto" latinLnBrk="0" hangingPunct="1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4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t>Different delays</a:t>
            </a:r>
          </a:p>
          <a:p>
            <a:pPr marL="685800" marR="0" lvl="1" indent="-228600" algn="l" defTabSz="914400" rtl="0" eaLnBrk="1" fontAlgn="auto" latinLnBrk="0" hangingPunct="1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4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t>Vary with temperature and</a:t>
            </a:r>
            <a:br>
              <a:rPr kumimoji="0" lang="en-GB" sz="4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</a:br>
            <a:r>
              <a:rPr kumimoji="0" lang="en-GB" sz="4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t>voltage</a:t>
            </a:r>
          </a:p>
          <a:p>
            <a:pPr marL="228600" marR="0" lvl="0" indent="-2286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5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t> Inaccuracy &gt;5ps</a:t>
            </a:r>
          </a:p>
        </p:txBody>
      </p:sp>
      <p:sp>
        <p:nvSpPr>
          <p:cNvPr id="6" name="Picture Placeholder 5">
            <a:extLst>
              <a:ext uri="{FF2B5EF4-FFF2-40B4-BE49-F238E27FC236}">
                <a16:creationId xmlns:a16="http://schemas.microsoft.com/office/drawing/2014/main" id="{5FEA5435-0536-8668-258D-55FE658D621B}"/>
              </a:ext>
            </a:extLst>
          </p:cNvPr>
          <p:cNvSpPr>
            <a:spLocks noGrp="1"/>
          </p:cNvSpPr>
          <p:nvPr>
            <p:ph type="pic" sz="half" idx="16"/>
          </p:nvPr>
        </p:nvSpPr>
        <p:spPr/>
      </p:sp>
      <p:cxnSp>
        <p:nvCxnSpPr>
          <p:cNvPr id="48" name="Straight Connector 47">
            <a:extLst>
              <a:ext uri="{FF2B5EF4-FFF2-40B4-BE49-F238E27FC236}">
                <a16:creationId xmlns:a16="http://schemas.microsoft.com/office/drawing/2014/main" id="{8EA4B22D-1B9E-ED02-4EC2-FC3691C7A95F}"/>
              </a:ext>
            </a:extLst>
          </p:cNvPr>
          <p:cNvCxnSpPr>
            <a:cxnSpLocks/>
          </p:cNvCxnSpPr>
          <p:nvPr/>
        </p:nvCxnSpPr>
        <p:spPr>
          <a:xfrm flipV="1">
            <a:off x="17512725" y="4917788"/>
            <a:ext cx="0" cy="4780294"/>
          </a:xfrm>
          <a:prstGeom prst="line">
            <a:avLst/>
          </a:prstGeom>
          <a:ln w="57150"/>
        </p:spPr>
        <p:style>
          <a:lnRef idx="1">
            <a:schemeClr val="accent6"/>
          </a:lnRef>
          <a:fillRef idx="0">
            <a:schemeClr val="accent6"/>
          </a:fillRef>
          <a:effectRef idx="0">
            <a:schemeClr val="accent6"/>
          </a:effectRef>
          <a:fontRef idx="minor">
            <a:schemeClr val="tx1"/>
          </a:fontRef>
        </p:style>
      </p:cxnSp>
      <p:cxnSp>
        <p:nvCxnSpPr>
          <p:cNvPr id="49" name="Straight Connector 48">
            <a:extLst>
              <a:ext uri="{FF2B5EF4-FFF2-40B4-BE49-F238E27FC236}">
                <a16:creationId xmlns:a16="http://schemas.microsoft.com/office/drawing/2014/main" id="{324397D7-6DC5-746E-48BF-0FD9203C0461}"/>
              </a:ext>
            </a:extLst>
          </p:cNvPr>
          <p:cNvCxnSpPr>
            <a:cxnSpLocks/>
          </p:cNvCxnSpPr>
          <p:nvPr/>
        </p:nvCxnSpPr>
        <p:spPr>
          <a:xfrm>
            <a:off x="14321661" y="9698082"/>
            <a:ext cx="6307494" cy="0"/>
          </a:xfrm>
          <a:prstGeom prst="line">
            <a:avLst/>
          </a:prstGeom>
          <a:ln w="57150"/>
        </p:spPr>
        <p:style>
          <a:lnRef idx="1">
            <a:schemeClr val="accent6"/>
          </a:lnRef>
          <a:fillRef idx="0">
            <a:schemeClr val="accent6"/>
          </a:fillRef>
          <a:effectRef idx="0">
            <a:schemeClr val="accent6"/>
          </a:effectRef>
          <a:fontRef idx="minor">
            <a:schemeClr val="tx1"/>
          </a:fontRef>
        </p:style>
      </p:cxnSp>
      <p:sp>
        <p:nvSpPr>
          <p:cNvPr id="50" name="Rectangle 49">
            <a:extLst>
              <a:ext uri="{FF2B5EF4-FFF2-40B4-BE49-F238E27FC236}">
                <a16:creationId xmlns:a16="http://schemas.microsoft.com/office/drawing/2014/main" id="{AEF76AC5-A947-9603-1797-D640853293F5}"/>
              </a:ext>
            </a:extLst>
          </p:cNvPr>
          <p:cNvSpPr/>
          <p:nvPr/>
        </p:nvSpPr>
        <p:spPr>
          <a:xfrm>
            <a:off x="12717499" y="4484184"/>
            <a:ext cx="9368287" cy="5814204"/>
          </a:xfrm>
          <a:prstGeom prst="rect">
            <a:avLst/>
          </a:prstGeom>
          <a:noFill/>
          <a:ln w="57150" cap="flat">
            <a:solidFill>
              <a:schemeClr val="bg1"/>
            </a:solidFill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cxnSp>
        <p:nvCxnSpPr>
          <p:cNvPr id="51" name="Straight Connector 50">
            <a:extLst>
              <a:ext uri="{FF2B5EF4-FFF2-40B4-BE49-F238E27FC236}">
                <a16:creationId xmlns:a16="http://schemas.microsoft.com/office/drawing/2014/main" id="{016057D5-6F8D-C73A-A394-EF19A2D9CA03}"/>
              </a:ext>
            </a:extLst>
          </p:cNvPr>
          <p:cNvCxnSpPr/>
          <p:nvPr/>
        </p:nvCxnSpPr>
        <p:spPr>
          <a:xfrm>
            <a:off x="12717500" y="5290660"/>
            <a:ext cx="9368287" cy="0"/>
          </a:xfrm>
          <a:prstGeom prst="line">
            <a:avLst/>
          </a:prstGeom>
          <a:noFill/>
          <a:ln w="57150" cap="flat">
            <a:solidFill>
              <a:srgbClr val="000000"/>
            </a:solidFill>
            <a:prstDash val="solid"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52" name="Straight Connector 51">
            <a:extLst>
              <a:ext uri="{FF2B5EF4-FFF2-40B4-BE49-F238E27FC236}">
                <a16:creationId xmlns:a16="http://schemas.microsoft.com/office/drawing/2014/main" id="{D02FE84F-3FA3-77EB-4670-E9ABFAD51E02}"/>
              </a:ext>
            </a:extLst>
          </p:cNvPr>
          <p:cNvCxnSpPr/>
          <p:nvPr/>
        </p:nvCxnSpPr>
        <p:spPr>
          <a:xfrm>
            <a:off x="12717500" y="6182057"/>
            <a:ext cx="9368287" cy="0"/>
          </a:xfrm>
          <a:prstGeom prst="line">
            <a:avLst/>
          </a:prstGeom>
          <a:noFill/>
          <a:ln w="57150" cap="flat">
            <a:solidFill>
              <a:srgbClr val="000000"/>
            </a:solidFill>
            <a:prstDash val="solid"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53" name="Straight Connector 52">
            <a:extLst>
              <a:ext uri="{FF2B5EF4-FFF2-40B4-BE49-F238E27FC236}">
                <a16:creationId xmlns:a16="http://schemas.microsoft.com/office/drawing/2014/main" id="{65F67A37-69ED-80AD-246E-9E235008E0D6}"/>
              </a:ext>
            </a:extLst>
          </p:cNvPr>
          <p:cNvCxnSpPr/>
          <p:nvPr/>
        </p:nvCxnSpPr>
        <p:spPr>
          <a:xfrm>
            <a:off x="12717500" y="7153965"/>
            <a:ext cx="9368287" cy="0"/>
          </a:xfrm>
          <a:prstGeom prst="line">
            <a:avLst/>
          </a:prstGeom>
          <a:noFill/>
          <a:ln w="57150" cap="flat">
            <a:solidFill>
              <a:srgbClr val="000000"/>
            </a:solidFill>
            <a:prstDash val="solid"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54" name="Straight Connector 53">
            <a:extLst>
              <a:ext uri="{FF2B5EF4-FFF2-40B4-BE49-F238E27FC236}">
                <a16:creationId xmlns:a16="http://schemas.microsoft.com/office/drawing/2014/main" id="{CAD2D428-BF53-9520-AF32-50EF974505AD}"/>
              </a:ext>
            </a:extLst>
          </p:cNvPr>
          <p:cNvCxnSpPr/>
          <p:nvPr/>
        </p:nvCxnSpPr>
        <p:spPr>
          <a:xfrm>
            <a:off x="12717500" y="8134501"/>
            <a:ext cx="9368287" cy="0"/>
          </a:xfrm>
          <a:prstGeom prst="line">
            <a:avLst/>
          </a:prstGeom>
          <a:noFill/>
          <a:ln w="57150" cap="flat">
            <a:solidFill>
              <a:srgbClr val="000000"/>
            </a:solidFill>
            <a:prstDash val="solid"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55" name="Straight Connector 54">
            <a:extLst>
              <a:ext uri="{FF2B5EF4-FFF2-40B4-BE49-F238E27FC236}">
                <a16:creationId xmlns:a16="http://schemas.microsoft.com/office/drawing/2014/main" id="{16C0E552-59B3-5C08-3E5F-7DD78E5927A5}"/>
              </a:ext>
            </a:extLst>
          </p:cNvPr>
          <p:cNvCxnSpPr/>
          <p:nvPr/>
        </p:nvCxnSpPr>
        <p:spPr>
          <a:xfrm>
            <a:off x="12717500" y="9097784"/>
            <a:ext cx="9368287" cy="0"/>
          </a:xfrm>
          <a:prstGeom prst="line">
            <a:avLst/>
          </a:prstGeom>
          <a:noFill/>
          <a:ln w="57150" cap="flat">
            <a:solidFill>
              <a:srgbClr val="000000"/>
            </a:solidFill>
            <a:prstDash val="solid"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56" name="Straight Connector 55">
            <a:extLst>
              <a:ext uri="{FF2B5EF4-FFF2-40B4-BE49-F238E27FC236}">
                <a16:creationId xmlns:a16="http://schemas.microsoft.com/office/drawing/2014/main" id="{35B15BF0-FD75-467F-852F-B2FA6C568EC9}"/>
              </a:ext>
            </a:extLst>
          </p:cNvPr>
          <p:cNvCxnSpPr>
            <a:cxnSpLocks/>
          </p:cNvCxnSpPr>
          <p:nvPr/>
        </p:nvCxnSpPr>
        <p:spPr>
          <a:xfrm flipV="1">
            <a:off x="13836469" y="4484184"/>
            <a:ext cx="0" cy="4613600"/>
          </a:xfrm>
          <a:prstGeom prst="line">
            <a:avLst/>
          </a:prstGeom>
          <a:noFill/>
          <a:ln w="57150" cap="flat">
            <a:solidFill>
              <a:srgbClr val="000000"/>
            </a:solidFill>
            <a:prstDash val="solid"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57" name="Straight Connector 56">
            <a:extLst>
              <a:ext uri="{FF2B5EF4-FFF2-40B4-BE49-F238E27FC236}">
                <a16:creationId xmlns:a16="http://schemas.microsoft.com/office/drawing/2014/main" id="{23C3E93F-B92D-8C8F-FF1E-1E3F39B30BD3}"/>
              </a:ext>
            </a:extLst>
          </p:cNvPr>
          <p:cNvCxnSpPr>
            <a:cxnSpLocks/>
          </p:cNvCxnSpPr>
          <p:nvPr/>
        </p:nvCxnSpPr>
        <p:spPr>
          <a:xfrm flipV="1">
            <a:off x="14847285" y="4484184"/>
            <a:ext cx="0" cy="4613600"/>
          </a:xfrm>
          <a:prstGeom prst="line">
            <a:avLst/>
          </a:prstGeom>
          <a:noFill/>
          <a:ln w="57150" cap="flat">
            <a:solidFill>
              <a:srgbClr val="000000"/>
            </a:solidFill>
            <a:prstDash val="solid"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58" name="Straight Connector 57">
            <a:extLst>
              <a:ext uri="{FF2B5EF4-FFF2-40B4-BE49-F238E27FC236}">
                <a16:creationId xmlns:a16="http://schemas.microsoft.com/office/drawing/2014/main" id="{D5811770-A5AF-D277-495E-4508F2A719F6}"/>
              </a:ext>
            </a:extLst>
          </p:cNvPr>
          <p:cNvCxnSpPr>
            <a:cxnSpLocks/>
          </p:cNvCxnSpPr>
          <p:nvPr/>
        </p:nvCxnSpPr>
        <p:spPr>
          <a:xfrm flipV="1">
            <a:off x="15970063" y="4484184"/>
            <a:ext cx="0" cy="4613600"/>
          </a:xfrm>
          <a:prstGeom prst="line">
            <a:avLst/>
          </a:prstGeom>
          <a:noFill/>
          <a:ln w="57150" cap="flat">
            <a:solidFill>
              <a:srgbClr val="000000"/>
            </a:solidFill>
            <a:prstDash val="solid"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59" name="Straight Connector 58">
            <a:extLst>
              <a:ext uri="{FF2B5EF4-FFF2-40B4-BE49-F238E27FC236}">
                <a16:creationId xmlns:a16="http://schemas.microsoft.com/office/drawing/2014/main" id="{2CA9FE4D-D0F4-4663-D5C6-D5839D79C903}"/>
              </a:ext>
            </a:extLst>
          </p:cNvPr>
          <p:cNvCxnSpPr>
            <a:cxnSpLocks/>
          </p:cNvCxnSpPr>
          <p:nvPr/>
        </p:nvCxnSpPr>
        <p:spPr>
          <a:xfrm flipV="1">
            <a:off x="21105015" y="4484184"/>
            <a:ext cx="0" cy="4613600"/>
          </a:xfrm>
          <a:prstGeom prst="line">
            <a:avLst/>
          </a:prstGeom>
          <a:noFill/>
          <a:ln w="57150" cap="flat">
            <a:solidFill>
              <a:srgbClr val="000000"/>
            </a:solidFill>
            <a:prstDash val="solid"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60" name="Straight Connector 59">
            <a:extLst>
              <a:ext uri="{FF2B5EF4-FFF2-40B4-BE49-F238E27FC236}">
                <a16:creationId xmlns:a16="http://schemas.microsoft.com/office/drawing/2014/main" id="{98BC2783-87AF-D445-4472-D6B92FC4ADB1}"/>
              </a:ext>
            </a:extLst>
          </p:cNvPr>
          <p:cNvCxnSpPr>
            <a:cxnSpLocks/>
          </p:cNvCxnSpPr>
          <p:nvPr/>
        </p:nvCxnSpPr>
        <p:spPr>
          <a:xfrm flipV="1">
            <a:off x="20137742" y="4484184"/>
            <a:ext cx="0" cy="4613600"/>
          </a:xfrm>
          <a:prstGeom prst="line">
            <a:avLst/>
          </a:prstGeom>
          <a:noFill/>
          <a:ln w="57150" cap="flat">
            <a:solidFill>
              <a:srgbClr val="000000"/>
            </a:solidFill>
            <a:prstDash val="solid"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61" name="Straight Connector 60">
            <a:extLst>
              <a:ext uri="{FF2B5EF4-FFF2-40B4-BE49-F238E27FC236}">
                <a16:creationId xmlns:a16="http://schemas.microsoft.com/office/drawing/2014/main" id="{8BF3AC4C-4CDF-1610-1226-363F8089FD43}"/>
              </a:ext>
            </a:extLst>
          </p:cNvPr>
          <p:cNvCxnSpPr>
            <a:cxnSpLocks/>
          </p:cNvCxnSpPr>
          <p:nvPr/>
        </p:nvCxnSpPr>
        <p:spPr>
          <a:xfrm flipV="1">
            <a:off x="19039838" y="4484184"/>
            <a:ext cx="0" cy="4613600"/>
          </a:xfrm>
          <a:prstGeom prst="line">
            <a:avLst/>
          </a:prstGeom>
          <a:noFill/>
          <a:ln w="57150" cap="flat">
            <a:solidFill>
              <a:srgbClr val="000000"/>
            </a:solidFill>
            <a:prstDash val="solid"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62" name="Straight Connector 61">
            <a:extLst>
              <a:ext uri="{FF2B5EF4-FFF2-40B4-BE49-F238E27FC236}">
                <a16:creationId xmlns:a16="http://schemas.microsoft.com/office/drawing/2014/main" id="{EE0D06DE-A299-00C7-79BB-30A009CC927D}"/>
              </a:ext>
            </a:extLst>
          </p:cNvPr>
          <p:cNvCxnSpPr>
            <a:cxnSpLocks/>
          </p:cNvCxnSpPr>
          <p:nvPr/>
        </p:nvCxnSpPr>
        <p:spPr>
          <a:xfrm flipV="1">
            <a:off x="16971554" y="4484184"/>
            <a:ext cx="0" cy="4613600"/>
          </a:xfrm>
          <a:prstGeom prst="line">
            <a:avLst/>
          </a:prstGeom>
          <a:noFill/>
          <a:ln w="57150" cap="flat">
            <a:solidFill>
              <a:srgbClr val="000000"/>
            </a:solidFill>
            <a:prstDash val="solid"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63" name="Straight Connector 62">
            <a:extLst>
              <a:ext uri="{FF2B5EF4-FFF2-40B4-BE49-F238E27FC236}">
                <a16:creationId xmlns:a16="http://schemas.microsoft.com/office/drawing/2014/main" id="{0061A6B9-EB7C-DD58-3ED0-260D7B39F6A5}"/>
              </a:ext>
            </a:extLst>
          </p:cNvPr>
          <p:cNvCxnSpPr>
            <a:cxnSpLocks/>
          </p:cNvCxnSpPr>
          <p:nvPr/>
        </p:nvCxnSpPr>
        <p:spPr>
          <a:xfrm flipV="1">
            <a:off x="17982370" y="4484184"/>
            <a:ext cx="0" cy="4613600"/>
          </a:xfrm>
          <a:prstGeom prst="line">
            <a:avLst/>
          </a:prstGeom>
          <a:noFill/>
          <a:ln w="57150" cap="flat">
            <a:solidFill>
              <a:srgbClr val="000000"/>
            </a:solidFill>
            <a:prstDash val="solid"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sp>
        <p:nvSpPr>
          <p:cNvPr id="64" name="Rectangle 63">
            <a:extLst>
              <a:ext uri="{FF2B5EF4-FFF2-40B4-BE49-F238E27FC236}">
                <a16:creationId xmlns:a16="http://schemas.microsoft.com/office/drawing/2014/main" id="{F7E059A1-7755-F075-23AA-C5FCF9C2F98D}"/>
              </a:ext>
            </a:extLst>
          </p:cNvPr>
          <p:cNvSpPr/>
          <p:nvPr/>
        </p:nvSpPr>
        <p:spPr>
          <a:xfrm>
            <a:off x="16598327" y="9097784"/>
            <a:ext cx="1828796" cy="1200597"/>
          </a:xfrm>
          <a:prstGeom prst="rect">
            <a:avLst/>
          </a:prstGeom>
          <a:solidFill>
            <a:srgbClr val="FFFFFF"/>
          </a:solidFill>
          <a:ln w="57150" cap="flat">
            <a:solidFill>
              <a:schemeClr val="bg1"/>
            </a:solidFill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65" name="Oval 64">
            <a:extLst>
              <a:ext uri="{FF2B5EF4-FFF2-40B4-BE49-F238E27FC236}">
                <a16:creationId xmlns:a16="http://schemas.microsoft.com/office/drawing/2014/main" id="{A2E96ADA-237A-1D27-EB4E-20808CA52BD3}"/>
              </a:ext>
            </a:extLst>
          </p:cNvPr>
          <p:cNvSpPr/>
          <p:nvPr/>
        </p:nvSpPr>
        <p:spPr>
          <a:xfrm>
            <a:off x="16934224" y="9125664"/>
            <a:ext cx="1157002" cy="1144836"/>
          </a:xfrm>
          <a:prstGeom prst="ellipse">
            <a:avLst/>
          </a:prstGeom>
          <a:solidFill>
            <a:srgbClr val="FFFFFF"/>
          </a:solidFill>
          <a:ln w="57150" cap="flat">
            <a:solidFill>
              <a:schemeClr val="bg1"/>
            </a:solidFill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cxnSp>
        <p:nvCxnSpPr>
          <p:cNvPr id="66" name="Straight Connector 65">
            <a:extLst>
              <a:ext uri="{FF2B5EF4-FFF2-40B4-BE49-F238E27FC236}">
                <a16:creationId xmlns:a16="http://schemas.microsoft.com/office/drawing/2014/main" id="{04204111-4D7E-6D73-2670-70AF30C3F330}"/>
              </a:ext>
            </a:extLst>
          </p:cNvPr>
          <p:cNvCxnSpPr>
            <a:cxnSpLocks/>
          </p:cNvCxnSpPr>
          <p:nvPr/>
        </p:nvCxnSpPr>
        <p:spPr>
          <a:xfrm flipH="1" flipV="1">
            <a:off x="17307457" y="9125664"/>
            <a:ext cx="205268" cy="572418"/>
          </a:xfrm>
          <a:prstGeom prst="line">
            <a:avLst/>
          </a:prstGeom>
          <a:noFill/>
          <a:ln w="57150" cap="flat">
            <a:solidFill>
              <a:schemeClr val="bg1"/>
            </a:solidFill>
            <a:prstDash val="solid"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67" name="Straight Connector 66">
            <a:extLst>
              <a:ext uri="{FF2B5EF4-FFF2-40B4-BE49-F238E27FC236}">
                <a16:creationId xmlns:a16="http://schemas.microsoft.com/office/drawing/2014/main" id="{D40559F7-9E32-8315-8804-8F4C0829DEEC}"/>
              </a:ext>
            </a:extLst>
          </p:cNvPr>
          <p:cNvCxnSpPr>
            <a:cxnSpLocks/>
          </p:cNvCxnSpPr>
          <p:nvPr/>
        </p:nvCxnSpPr>
        <p:spPr>
          <a:xfrm flipV="1">
            <a:off x="17512725" y="9399009"/>
            <a:ext cx="230158" cy="299073"/>
          </a:xfrm>
          <a:prstGeom prst="line">
            <a:avLst/>
          </a:prstGeom>
          <a:noFill/>
          <a:ln w="57150" cap="flat">
            <a:solidFill>
              <a:schemeClr val="bg1"/>
            </a:solidFill>
            <a:prstDash val="solid"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68" name="Straight Connector 67">
            <a:extLst>
              <a:ext uri="{FF2B5EF4-FFF2-40B4-BE49-F238E27FC236}">
                <a16:creationId xmlns:a16="http://schemas.microsoft.com/office/drawing/2014/main" id="{69E54A9D-A8B9-CD47-BD09-8C5077C34861}"/>
              </a:ext>
            </a:extLst>
          </p:cNvPr>
          <p:cNvCxnSpPr>
            <a:cxnSpLocks/>
          </p:cNvCxnSpPr>
          <p:nvPr/>
        </p:nvCxnSpPr>
        <p:spPr>
          <a:xfrm flipV="1">
            <a:off x="14321661" y="4917788"/>
            <a:ext cx="0" cy="4780294"/>
          </a:xfrm>
          <a:prstGeom prst="line">
            <a:avLst/>
          </a:prstGeom>
          <a:ln w="57150"/>
        </p:spPr>
        <p:style>
          <a:lnRef idx="1">
            <a:schemeClr val="accent6"/>
          </a:lnRef>
          <a:fillRef idx="0">
            <a:schemeClr val="accent6"/>
          </a:fillRef>
          <a:effectRef idx="0">
            <a:schemeClr val="accent6"/>
          </a:effectRef>
          <a:fontRef idx="minor">
            <a:schemeClr val="tx1"/>
          </a:fontRef>
        </p:style>
      </p:cxnSp>
      <p:cxnSp>
        <p:nvCxnSpPr>
          <p:cNvPr id="69" name="Straight Connector 68">
            <a:extLst>
              <a:ext uri="{FF2B5EF4-FFF2-40B4-BE49-F238E27FC236}">
                <a16:creationId xmlns:a16="http://schemas.microsoft.com/office/drawing/2014/main" id="{AC3F9F29-6F78-3683-9FA1-1357AD1D4521}"/>
              </a:ext>
            </a:extLst>
          </p:cNvPr>
          <p:cNvCxnSpPr>
            <a:cxnSpLocks/>
          </p:cNvCxnSpPr>
          <p:nvPr/>
        </p:nvCxnSpPr>
        <p:spPr>
          <a:xfrm flipV="1">
            <a:off x="20594943" y="4917788"/>
            <a:ext cx="0" cy="4780294"/>
          </a:xfrm>
          <a:prstGeom prst="line">
            <a:avLst/>
          </a:prstGeom>
          <a:ln w="57150"/>
        </p:spPr>
        <p:style>
          <a:lnRef idx="1">
            <a:schemeClr val="accent6"/>
          </a:lnRef>
          <a:fillRef idx="0">
            <a:schemeClr val="accent6"/>
          </a:fillRef>
          <a:effectRef idx="0">
            <a:schemeClr val="accent6"/>
          </a:effectRef>
          <a:fontRef idx="minor">
            <a:schemeClr val="tx1"/>
          </a:fontRef>
        </p:style>
      </p:cxnSp>
      <p:cxnSp>
        <p:nvCxnSpPr>
          <p:cNvPr id="70" name="Straight Connector 69">
            <a:extLst>
              <a:ext uri="{FF2B5EF4-FFF2-40B4-BE49-F238E27FC236}">
                <a16:creationId xmlns:a16="http://schemas.microsoft.com/office/drawing/2014/main" id="{F82359F1-855A-9F5A-6ED8-31FEFB968C78}"/>
              </a:ext>
            </a:extLst>
          </p:cNvPr>
          <p:cNvCxnSpPr>
            <a:cxnSpLocks/>
            <a:stCxn id="86" idx="6"/>
          </p:cNvCxnSpPr>
          <p:nvPr/>
        </p:nvCxnSpPr>
        <p:spPr>
          <a:xfrm>
            <a:off x="13388756" y="4929652"/>
            <a:ext cx="2015256" cy="9908"/>
          </a:xfrm>
          <a:prstGeom prst="line">
            <a:avLst/>
          </a:prstGeom>
          <a:ln w="57150"/>
        </p:spPr>
        <p:style>
          <a:lnRef idx="1">
            <a:schemeClr val="accent6"/>
          </a:lnRef>
          <a:fillRef idx="0">
            <a:schemeClr val="accent6"/>
          </a:fillRef>
          <a:effectRef idx="0">
            <a:schemeClr val="accent6"/>
          </a:effectRef>
          <a:fontRef idx="minor">
            <a:schemeClr val="tx1"/>
          </a:fontRef>
        </p:style>
      </p:cxnSp>
      <p:cxnSp>
        <p:nvCxnSpPr>
          <p:cNvPr id="71" name="Straight Connector 70">
            <a:extLst>
              <a:ext uri="{FF2B5EF4-FFF2-40B4-BE49-F238E27FC236}">
                <a16:creationId xmlns:a16="http://schemas.microsoft.com/office/drawing/2014/main" id="{5E807092-928B-AE7E-97BE-33C226E0BF1F}"/>
              </a:ext>
            </a:extLst>
          </p:cNvPr>
          <p:cNvCxnSpPr>
            <a:cxnSpLocks/>
          </p:cNvCxnSpPr>
          <p:nvPr/>
        </p:nvCxnSpPr>
        <p:spPr>
          <a:xfrm>
            <a:off x="13192657" y="5763764"/>
            <a:ext cx="2258008" cy="0"/>
          </a:xfrm>
          <a:prstGeom prst="line">
            <a:avLst/>
          </a:prstGeom>
          <a:ln w="57150"/>
        </p:spPr>
        <p:style>
          <a:lnRef idx="1">
            <a:schemeClr val="accent6"/>
          </a:lnRef>
          <a:fillRef idx="0">
            <a:schemeClr val="accent6"/>
          </a:fillRef>
          <a:effectRef idx="0">
            <a:schemeClr val="accent6"/>
          </a:effectRef>
          <a:fontRef idx="minor">
            <a:schemeClr val="tx1"/>
          </a:fontRef>
        </p:style>
      </p:cxnSp>
      <p:cxnSp>
        <p:nvCxnSpPr>
          <p:cNvPr id="72" name="Straight Connector 71">
            <a:extLst>
              <a:ext uri="{FF2B5EF4-FFF2-40B4-BE49-F238E27FC236}">
                <a16:creationId xmlns:a16="http://schemas.microsoft.com/office/drawing/2014/main" id="{BF3DBDC7-8DE8-AAD6-3F82-47DB07F187FF}"/>
              </a:ext>
            </a:extLst>
          </p:cNvPr>
          <p:cNvCxnSpPr>
            <a:cxnSpLocks/>
          </p:cNvCxnSpPr>
          <p:nvPr/>
        </p:nvCxnSpPr>
        <p:spPr>
          <a:xfrm>
            <a:off x="13192657" y="6643952"/>
            <a:ext cx="2258008" cy="0"/>
          </a:xfrm>
          <a:prstGeom prst="line">
            <a:avLst/>
          </a:prstGeom>
          <a:ln w="57150"/>
        </p:spPr>
        <p:style>
          <a:lnRef idx="1">
            <a:schemeClr val="accent6"/>
          </a:lnRef>
          <a:fillRef idx="0">
            <a:schemeClr val="accent6"/>
          </a:fillRef>
          <a:effectRef idx="0">
            <a:schemeClr val="accent6"/>
          </a:effectRef>
          <a:fontRef idx="minor">
            <a:schemeClr val="tx1"/>
          </a:fontRef>
        </p:style>
      </p:cxnSp>
      <p:cxnSp>
        <p:nvCxnSpPr>
          <p:cNvPr id="73" name="Straight Connector 72">
            <a:extLst>
              <a:ext uri="{FF2B5EF4-FFF2-40B4-BE49-F238E27FC236}">
                <a16:creationId xmlns:a16="http://schemas.microsoft.com/office/drawing/2014/main" id="{F11D1093-1BA8-4FDE-5B61-EB480A66A147}"/>
              </a:ext>
            </a:extLst>
          </p:cNvPr>
          <p:cNvCxnSpPr>
            <a:cxnSpLocks/>
          </p:cNvCxnSpPr>
          <p:nvPr/>
        </p:nvCxnSpPr>
        <p:spPr>
          <a:xfrm>
            <a:off x="13192657" y="7654768"/>
            <a:ext cx="2258008" cy="0"/>
          </a:xfrm>
          <a:prstGeom prst="line">
            <a:avLst/>
          </a:prstGeom>
          <a:ln w="57150"/>
        </p:spPr>
        <p:style>
          <a:lnRef idx="1">
            <a:schemeClr val="accent6"/>
          </a:lnRef>
          <a:fillRef idx="0">
            <a:schemeClr val="accent6"/>
          </a:fillRef>
          <a:effectRef idx="0">
            <a:schemeClr val="accent6"/>
          </a:effectRef>
          <a:fontRef idx="minor">
            <a:schemeClr val="tx1"/>
          </a:fontRef>
        </p:style>
      </p:cxnSp>
      <p:cxnSp>
        <p:nvCxnSpPr>
          <p:cNvPr id="74" name="Straight Connector 73">
            <a:extLst>
              <a:ext uri="{FF2B5EF4-FFF2-40B4-BE49-F238E27FC236}">
                <a16:creationId xmlns:a16="http://schemas.microsoft.com/office/drawing/2014/main" id="{3F56ACFF-0B98-C950-12A0-782916531367}"/>
              </a:ext>
            </a:extLst>
          </p:cNvPr>
          <p:cNvCxnSpPr>
            <a:cxnSpLocks/>
          </p:cNvCxnSpPr>
          <p:nvPr/>
        </p:nvCxnSpPr>
        <p:spPr>
          <a:xfrm>
            <a:off x="13192657" y="8646924"/>
            <a:ext cx="2258008" cy="0"/>
          </a:xfrm>
          <a:prstGeom prst="line">
            <a:avLst/>
          </a:prstGeom>
          <a:ln w="57150"/>
        </p:spPr>
        <p:style>
          <a:lnRef idx="1">
            <a:schemeClr val="accent6"/>
          </a:lnRef>
          <a:fillRef idx="0">
            <a:schemeClr val="accent6"/>
          </a:fillRef>
          <a:effectRef idx="0">
            <a:schemeClr val="accent6"/>
          </a:effectRef>
          <a:fontRef idx="minor">
            <a:schemeClr val="tx1"/>
          </a:fontRef>
        </p:style>
      </p:cxnSp>
      <p:cxnSp>
        <p:nvCxnSpPr>
          <p:cNvPr id="75" name="Straight Connector 74">
            <a:extLst>
              <a:ext uri="{FF2B5EF4-FFF2-40B4-BE49-F238E27FC236}">
                <a16:creationId xmlns:a16="http://schemas.microsoft.com/office/drawing/2014/main" id="{899AC733-4B4E-CADB-A02E-302FBCA94249}"/>
              </a:ext>
            </a:extLst>
          </p:cNvPr>
          <p:cNvCxnSpPr>
            <a:cxnSpLocks/>
          </p:cNvCxnSpPr>
          <p:nvPr/>
        </p:nvCxnSpPr>
        <p:spPr>
          <a:xfrm>
            <a:off x="16337068" y="4939560"/>
            <a:ext cx="2258008" cy="0"/>
          </a:xfrm>
          <a:prstGeom prst="line">
            <a:avLst/>
          </a:prstGeom>
          <a:ln w="57150"/>
        </p:spPr>
        <p:style>
          <a:lnRef idx="1">
            <a:schemeClr val="accent6"/>
          </a:lnRef>
          <a:fillRef idx="0">
            <a:schemeClr val="accent6"/>
          </a:fillRef>
          <a:effectRef idx="0">
            <a:schemeClr val="accent6"/>
          </a:effectRef>
          <a:fontRef idx="minor">
            <a:schemeClr val="tx1"/>
          </a:fontRef>
        </p:style>
      </p:cxnSp>
      <p:cxnSp>
        <p:nvCxnSpPr>
          <p:cNvPr id="76" name="Straight Connector 75">
            <a:extLst>
              <a:ext uri="{FF2B5EF4-FFF2-40B4-BE49-F238E27FC236}">
                <a16:creationId xmlns:a16="http://schemas.microsoft.com/office/drawing/2014/main" id="{30EE432C-5C51-34AF-F6E6-F6FE61211AC7}"/>
              </a:ext>
            </a:extLst>
          </p:cNvPr>
          <p:cNvCxnSpPr>
            <a:cxnSpLocks/>
          </p:cNvCxnSpPr>
          <p:nvPr/>
        </p:nvCxnSpPr>
        <p:spPr>
          <a:xfrm>
            <a:off x="16383721" y="5763764"/>
            <a:ext cx="2258008" cy="0"/>
          </a:xfrm>
          <a:prstGeom prst="line">
            <a:avLst/>
          </a:prstGeom>
          <a:ln w="57150"/>
        </p:spPr>
        <p:style>
          <a:lnRef idx="1">
            <a:schemeClr val="accent6"/>
          </a:lnRef>
          <a:fillRef idx="0">
            <a:schemeClr val="accent6"/>
          </a:fillRef>
          <a:effectRef idx="0">
            <a:schemeClr val="accent6"/>
          </a:effectRef>
          <a:fontRef idx="minor">
            <a:schemeClr val="tx1"/>
          </a:fontRef>
        </p:style>
      </p:cxnSp>
      <p:cxnSp>
        <p:nvCxnSpPr>
          <p:cNvPr id="77" name="Straight Connector 76">
            <a:extLst>
              <a:ext uri="{FF2B5EF4-FFF2-40B4-BE49-F238E27FC236}">
                <a16:creationId xmlns:a16="http://schemas.microsoft.com/office/drawing/2014/main" id="{623DCE8C-B0CC-74EE-F7CE-CAAF483E21F7}"/>
              </a:ext>
            </a:extLst>
          </p:cNvPr>
          <p:cNvCxnSpPr>
            <a:cxnSpLocks/>
          </p:cNvCxnSpPr>
          <p:nvPr/>
        </p:nvCxnSpPr>
        <p:spPr>
          <a:xfrm>
            <a:off x="16383721" y="6643952"/>
            <a:ext cx="2258008" cy="0"/>
          </a:xfrm>
          <a:prstGeom prst="line">
            <a:avLst/>
          </a:prstGeom>
          <a:ln w="57150"/>
        </p:spPr>
        <p:style>
          <a:lnRef idx="1">
            <a:schemeClr val="accent6"/>
          </a:lnRef>
          <a:fillRef idx="0">
            <a:schemeClr val="accent6"/>
          </a:fillRef>
          <a:effectRef idx="0">
            <a:schemeClr val="accent6"/>
          </a:effectRef>
          <a:fontRef idx="minor">
            <a:schemeClr val="tx1"/>
          </a:fontRef>
        </p:style>
      </p:cxnSp>
      <p:cxnSp>
        <p:nvCxnSpPr>
          <p:cNvPr id="78" name="Straight Connector 77">
            <a:extLst>
              <a:ext uri="{FF2B5EF4-FFF2-40B4-BE49-F238E27FC236}">
                <a16:creationId xmlns:a16="http://schemas.microsoft.com/office/drawing/2014/main" id="{1B7BCDE0-78EA-EAD5-75BD-649BA96A007F}"/>
              </a:ext>
            </a:extLst>
          </p:cNvPr>
          <p:cNvCxnSpPr>
            <a:cxnSpLocks/>
          </p:cNvCxnSpPr>
          <p:nvPr/>
        </p:nvCxnSpPr>
        <p:spPr>
          <a:xfrm>
            <a:off x="16383721" y="7654768"/>
            <a:ext cx="2258008" cy="0"/>
          </a:xfrm>
          <a:prstGeom prst="line">
            <a:avLst/>
          </a:prstGeom>
          <a:ln w="57150"/>
        </p:spPr>
        <p:style>
          <a:lnRef idx="1">
            <a:schemeClr val="accent6"/>
          </a:lnRef>
          <a:fillRef idx="0">
            <a:schemeClr val="accent6"/>
          </a:fillRef>
          <a:effectRef idx="0">
            <a:schemeClr val="accent6"/>
          </a:effectRef>
          <a:fontRef idx="minor">
            <a:schemeClr val="tx1"/>
          </a:fontRef>
        </p:style>
      </p:cxnSp>
      <p:cxnSp>
        <p:nvCxnSpPr>
          <p:cNvPr id="79" name="Straight Connector 78">
            <a:extLst>
              <a:ext uri="{FF2B5EF4-FFF2-40B4-BE49-F238E27FC236}">
                <a16:creationId xmlns:a16="http://schemas.microsoft.com/office/drawing/2014/main" id="{5584ED8D-E404-713D-BE10-C946B3506692}"/>
              </a:ext>
            </a:extLst>
          </p:cNvPr>
          <p:cNvCxnSpPr>
            <a:cxnSpLocks/>
          </p:cNvCxnSpPr>
          <p:nvPr/>
        </p:nvCxnSpPr>
        <p:spPr>
          <a:xfrm>
            <a:off x="16383721" y="8646924"/>
            <a:ext cx="2258008" cy="0"/>
          </a:xfrm>
          <a:prstGeom prst="line">
            <a:avLst/>
          </a:prstGeom>
          <a:ln w="57150"/>
        </p:spPr>
        <p:style>
          <a:lnRef idx="1">
            <a:schemeClr val="accent6"/>
          </a:lnRef>
          <a:fillRef idx="0">
            <a:schemeClr val="accent6"/>
          </a:fillRef>
          <a:effectRef idx="0">
            <a:schemeClr val="accent6"/>
          </a:effectRef>
          <a:fontRef idx="minor">
            <a:schemeClr val="tx1"/>
          </a:fontRef>
        </p:style>
      </p:cxnSp>
      <p:cxnSp>
        <p:nvCxnSpPr>
          <p:cNvPr id="80" name="Straight Connector 79">
            <a:extLst>
              <a:ext uri="{FF2B5EF4-FFF2-40B4-BE49-F238E27FC236}">
                <a16:creationId xmlns:a16="http://schemas.microsoft.com/office/drawing/2014/main" id="{E36AF70D-F8ED-D9A9-B371-235094B81587}"/>
              </a:ext>
            </a:extLst>
          </p:cNvPr>
          <p:cNvCxnSpPr>
            <a:cxnSpLocks/>
          </p:cNvCxnSpPr>
          <p:nvPr/>
        </p:nvCxnSpPr>
        <p:spPr>
          <a:xfrm>
            <a:off x="19419286" y="4899128"/>
            <a:ext cx="2258008" cy="0"/>
          </a:xfrm>
          <a:prstGeom prst="line">
            <a:avLst/>
          </a:prstGeom>
          <a:ln w="57150"/>
        </p:spPr>
        <p:style>
          <a:lnRef idx="1">
            <a:schemeClr val="accent6"/>
          </a:lnRef>
          <a:fillRef idx="0">
            <a:schemeClr val="accent6"/>
          </a:fillRef>
          <a:effectRef idx="0">
            <a:schemeClr val="accent6"/>
          </a:effectRef>
          <a:fontRef idx="minor">
            <a:schemeClr val="tx1"/>
          </a:fontRef>
        </p:style>
      </p:cxnSp>
      <p:cxnSp>
        <p:nvCxnSpPr>
          <p:cNvPr id="81" name="Straight Connector 80">
            <a:extLst>
              <a:ext uri="{FF2B5EF4-FFF2-40B4-BE49-F238E27FC236}">
                <a16:creationId xmlns:a16="http://schemas.microsoft.com/office/drawing/2014/main" id="{102A6563-A14A-E47E-8D46-091E4E4065FB}"/>
              </a:ext>
            </a:extLst>
          </p:cNvPr>
          <p:cNvCxnSpPr>
            <a:cxnSpLocks/>
          </p:cNvCxnSpPr>
          <p:nvPr/>
        </p:nvCxnSpPr>
        <p:spPr>
          <a:xfrm>
            <a:off x="19465939" y="5723332"/>
            <a:ext cx="2258008" cy="0"/>
          </a:xfrm>
          <a:prstGeom prst="line">
            <a:avLst/>
          </a:prstGeom>
          <a:ln w="57150"/>
        </p:spPr>
        <p:style>
          <a:lnRef idx="1">
            <a:schemeClr val="accent6"/>
          </a:lnRef>
          <a:fillRef idx="0">
            <a:schemeClr val="accent6"/>
          </a:fillRef>
          <a:effectRef idx="0">
            <a:schemeClr val="accent6"/>
          </a:effectRef>
          <a:fontRef idx="minor">
            <a:schemeClr val="tx1"/>
          </a:fontRef>
        </p:style>
      </p:cxnSp>
      <p:cxnSp>
        <p:nvCxnSpPr>
          <p:cNvPr id="82" name="Straight Connector 81">
            <a:extLst>
              <a:ext uri="{FF2B5EF4-FFF2-40B4-BE49-F238E27FC236}">
                <a16:creationId xmlns:a16="http://schemas.microsoft.com/office/drawing/2014/main" id="{AB9BB8BA-7364-E843-98D3-EF072DFD2635}"/>
              </a:ext>
            </a:extLst>
          </p:cNvPr>
          <p:cNvCxnSpPr>
            <a:cxnSpLocks/>
          </p:cNvCxnSpPr>
          <p:nvPr/>
        </p:nvCxnSpPr>
        <p:spPr>
          <a:xfrm>
            <a:off x="19465939" y="6603520"/>
            <a:ext cx="2258008" cy="0"/>
          </a:xfrm>
          <a:prstGeom prst="line">
            <a:avLst/>
          </a:prstGeom>
          <a:ln w="57150"/>
        </p:spPr>
        <p:style>
          <a:lnRef idx="1">
            <a:schemeClr val="accent6"/>
          </a:lnRef>
          <a:fillRef idx="0">
            <a:schemeClr val="accent6"/>
          </a:fillRef>
          <a:effectRef idx="0">
            <a:schemeClr val="accent6"/>
          </a:effectRef>
          <a:fontRef idx="minor">
            <a:schemeClr val="tx1"/>
          </a:fontRef>
        </p:style>
      </p:cxnSp>
      <p:cxnSp>
        <p:nvCxnSpPr>
          <p:cNvPr id="83" name="Straight Connector 82">
            <a:extLst>
              <a:ext uri="{FF2B5EF4-FFF2-40B4-BE49-F238E27FC236}">
                <a16:creationId xmlns:a16="http://schemas.microsoft.com/office/drawing/2014/main" id="{9CED38E6-1E94-1A8E-F875-5D1BBBF902FE}"/>
              </a:ext>
            </a:extLst>
          </p:cNvPr>
          <p:cNvCxnSpPr>
            <a:cxnSpLocks/>
          </p:cNvCxnSpPr>
          <p:nvPr/>
        </p:nvCxnSpPr>
        <p:spPr>
          <a:xfrm>
            <a:off x="19465939" y="7614336"/>
            <a:ext cx="2258008" cy="0"/>
          </a:xfrm>
          <a:prstGeom prst="line">
            <a:avLst/>
          </a:prstGeom>
          <a:ln w="57150"/>
        </p:spPr>
        <p:style>
          <a:lnRef idx="1">
            <a:schemeClr val="accent6"/>
          </a:lnRef>
          <a:fillRef idx="0">
            <a:schemeClr val="accent6"/>
          </a:fillRef>
          <a:effectRef idx="0">
            <a:schemeClr val="accent6"/>
          </a:effectRef>
          <a:fontRef idx="minor">
            <a:schemeClr val="tx1"/>
          </a:fontRef>
        </p:style>
      </p:cxnSp>
      <p:cxnSp>
        <p:nvCxnSpPr>
          <p:cNvPr id="84" name="Straight Connector 83">
            <a:extLst>
              <a:ext uri="{FF2B5EF4-FFF2-40B4-BE49-F238E27FC236}">
                <a16:creationId xmlns:a16="http://schemas.microsoft.com/office/drawing/2014/main" id="{786C544A-FF32-3451-B0BD-BC38643DF491}"/>
              </a:ext>
            </a:extLst>
          </p:cNvPr>
          <p:cNvCxnSpPr>
            <a:cxnSpLocks/>
          </p:cNvCxnSpPr>
          <p:nvPr/>
        </p:nvCxnSpPr>
        <p:spPr>
          <a:xfrm>
            <a:off x="19465939" y="8606492"/>
            <a:ext cx="2258008" cy="0"/>
          </a:xfrm>
          <a:prstGeom prst="line">
            <a:avLst/>
          </a:prstGeom>
          <a:ln w="57150"/>
        </p:spPr>
        <p:style>
          <a:lnRef idx="1">
            <a:schemeClr val="accent6"/>
          </a:lnRef>
          <a:fillRef idx="0">
            <a:schemeClr val="accent6"/>
          </a:fillRef>
          <a:effectRef idx="0">
            <a:schemeClr val="accent6"/>
          </a:effectRef>
          <a:fontRef idx="minor">
            <a:schemeClr val="tx1"/>
          </a:fontRef>
        </p:style>
      </p:cxnSp>
      <p:sp>
        <p:nvSpPr>
          <p:cNvPr id="85" name="Oval 84">
            <a:extLst>
              <a:ext uri="{FF2B5EF4-FFF2-40B4-BE49-F238E27FC236}">
                <a16:creationId xmlns:a16="http://schemas.microsoft.com/office/drawing/2014/main" id="{3DAB7353-DD40-DA19-15EF-7301DDE34E1E}"/>
              </a:ext>
            </a:extLst>
          </p:cNvPr>
          <p:cNvSpPr/>
          <p:nvPr/>
        </p:nvSpPr>
        <p:spPr>
          <a:xfrm>
            <a:off x="15310705" y="4822599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86" name="Oval 85">
            <a:extLst>
              <a:ext uri="{FF2B5EF4-FFF2-40B4-BE49-F238E27FC236}">
                <a16:creationId xmlns:a16="http://schemas.microsoft.com/office/drawing/2014/main" id="{61644C2B-EB50-CEC0-1947-6DBE463B7668}"/>
              </a:ext>
            </a:extLst>
          </p:cNvPr>
          <p:cNvSpPr/>
          <p:nvPr/>
        </p:nvSpPr>
        <p:spPr>
          <a:xfrm>
            <a:off x="13183794" y="4822599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87" name="Oval 86">
            <a:extLst>
              <a:ext uri="{FF2B5EF4-FFF2-40B4-BE49-F238E27FC236}">
                <a16:creationId xmlns:a16="http://schemas.microsoft.com/office/drawing/2014/main" id="{9F45EEAE-9F7F-C35C-B65C-5FC8E58EC620}"/>
              </a:ext>
            </a:extLst>
          </p:cNvPr>
          <p:cNvSpPr/>
          <p:nvPr/>
        </p:nvSpPr>
        <p:spPr>
          <a:xfrm>
            <a:off x="15310705" y="5674899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88" name="Oval 87">
            <a:extLst>
              <a:ext uri="{FF2B5EF4-FFF2-40B4-BE49-F238E27FC236}">
                <a16:creationId xmlns:a16="http://schemas.microsoft.com/office/drawing/2014/main" id="{BA245F75-EBC7-1FE0-E392-58CED8AF00BE}"/>
              </a:ext>
            </a:extLst>
          </p:cNvPr>
          <p:cNvSpPr/>
          <p:nvPr/>
        </p:nvSpPr>
        <p:spPr>
          <a:xfrm>
            <a:off x="13183794" y="5674899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89" name="Oval 88">
            <a:extLst>
              <a:ext uri="{FF2B5EF4-FFF2-40B4-BE49-F238E27FC236}">
                <a16:creationId xmlns:a16="http://schemas.microsoft.com/office/drawing/2014/main" id="{29A6D903-3CE7-A365-A5DD-02655A419E7C}"/>
              </a:ext>
            </a:extLst>
          </p:cNvPr>
          <p:cNvSpPr/>
          <p:nvPr/>
        </p:nvSpPr>
        <p:spPr>
          <a:xfrm>
            <a:off x="15310705" y="6539542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90" name="Oval 89">
            <a:extLst>
              <a:ext uri="{FF2B5EF4-FFF2-40B4-BE49-F238E27FC236}">
                <a16:creationId xmlns:a16="http://schemas.microsoft.com/office/drawing/2014/main" id="{D7F2FCDD-A198-B69A-E9CB-0E0DF80A4529}"/>
              </a:ext>
            </a:extLst>
          </p:cNvPr>
          <p:cNvSpPr/>
          <p:nvPr/>
        </p:nvSpPr>
        <p:spPr>
          <a:xfrm>
            <a:off x="13183794" y="6539542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91" name="Oval 90">
            <a:extLst>
              <a:ext uri="{FF2B5EF4-FFF2-40B4-BE49-F238E27FC236}">
                <a16:creationId xmlns:a16="http://schemas.microsoft.com/office/drawing/2014/main" id="{BEC16A15-CD74-163E-E030-9F07B033D879}"/>
              </a:ext>
            </a:extLst>
          </p:cNvPr>
          <p:cNvSpPr/>
          <p:nvPr/>
        </p:nvSpPr>
        <p:spPr>
          <a:xfrm>
            <a:off x="15310705" y="7528554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92" name="Oval 91">
            <a:extLst>
              <a:ext uri="{FF2B5EF4-FFF2-40B4-BE49-F238E27FC236}">
                <a16:creationId xmlns:a16="http://schemas.microsoft.com/office/drawing/2014/main" id="{71F90349-176D-CC65-D690-AB1081C85A3C}"/>
              </a:ext>
            </a:extLst>
          </p:cNvPr>
          <p:cNvSpPr/>
          <p:nvPr/>
        </p:nvSpPr>
        <p:spPr>
          <a:xfrm>
            <a:off x="13183794" y="7528554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93" name="Oval 92">
            <a:extLst>
              <a:ext uri="{FF2B5EF4-FFF2-40B4-BE49-F238E27FC236}">
                <a16:creationId xmlns:a16="http://schemas.microsoft.com/office/drawing/2014/main" id="{0BF8562D-19DD-CFEE-C948-18261B4BA710}"/>
              </a:ext>
            </a:extLst>
          </p:cNvPr>
          <p:cNvSpPr/>
          <p:nvPr/>
        </p:nvSpPr>
        <p:spPr>
          <a:xfrm>
            <a:off x="15310705" y="8518740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94" name="Oval 93">
            <a:extLst>
              <a:ext uri="{FF2B5EF4-FFF2-40B4-BE49-F238E27FC236}">
                <a16:creationId xmlns:a16="http://schemas.microsoft.com/office/drawing/2014/main" id="{E0133850-3C8E-6AC9-E47F-51EEB825B6A0}"/>
              </a:ext>
            </a:extLst>
          </p:cNvPr>
          <p:cNvSpPr/>
          <p:nvPr/>
        </p:nvSpPr>
        <p:spPr>
          <a:xfrm>
            <a:off x="13183794" y="8518740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95" name="Oval 94">
            <a:extLst>
              <a:ext uri="{FF2B5EF4-FFF2-40B4-BE49-F238E27FC236}">
                <a16:creationId xmlns:a16="http://schemas.microsoft.com/office/drawing/2014/main" id="{977CC42F-BA0D-576F-0215-4DEC60C060FA}"/>
              </a:ext>
            </a:extLst>
          </p:cNvPr>
          <p:cNvSpPr/>
          <p:nvPr/>
        </p:nvSpPr>
        <p:spPr>
          <a:xfrm>
            <a:off x="18448043" y="4822599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96" name="Oval 95">
            <a:extLst>
              <a:ext uri="{FF2B5EF4-FFF2-40B4-BE49-F238E27FC236}">
                <a16:creationId xmlns:a16="http://schemas.microsoft.com/office/drawing/2014/main" id="{A3C3C749-B00B-B088-F7FE-8442490066DE}"/>
              </a:ext>
            </a:extLst>
          </p:cNvPr>
          <p:cNvSpPr/>
          <p:nvPr/>
        </p:nvSpPr>
        <p:spPr>
          <a:xfrm>
            <a:off x="16321132" y="4822599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97" name="Oval 96">
            <a:extLst>
              <a:ext uri="{FF2B5EF4-FFF2-40B4-BE49-F238E27FC236}">
                <a16:creationId xmlns:a16="http://schemas.microsoft.com/office/drawing/2014/main" id="{3C5C84ED-D54B-6BBF-9530-BED029308775}"/>
              </a:ext>
            </a:extLst>
          </p:cNvPr>
          <p:cNvSpPr/>
          <p:nvPr/>
        </p:nvSpPr>
        <p:spPr>
          <a:xfrm>
            <a:off x="18448043" y="5674899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98" name="Oval 97">
            <a:extLst>
              <a:ext uri="{FF2B5EF4-FFF2-40B4-BE49-F238E27FC236}">
                <a16:creationId xmlns:a16="http://schemas.microsoft.com/office/drawing/2014/main" id="{87621504-F63D-5776-C1DA-83C679D47CF2}"/>
              </a:ext>
            </a:extLst>
          </p:cNvPr>
          <p:cNvSpPr/>
          <p:nvPr/>
        </p:nvSpPr>
        <p:spPr>
          <a:xfrm>
            <a:off x="16321132" y="5674899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99" name="Oval 98">
            <a:extLst>
              <a:ext uri="{FF2B5EF4-FFF2-40B4-BE49-F238E27FC236}">
                <a16:creationId xmlns:a16="http://schemas.microsoft.com/office/drawing/2014/main" id="{C498C505-6EA3-B758-6ABB-D2485D662B52}"/>
              </a:ext>
            </a:extLst>
          </p:cNvPr>
          <p:cNvSpPr/>
          <p:nvPr/>
        </p:nvSpPr>
        <p:spPr>
          <a:xfrm>
            <a:off x="18448043" y="6539542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00" name="Oval 99">
            <a:extLst>
              <a:ext uri="{FF2B5EF4-FFF2-40B4-BE49-F238E27FC236}">
                <a16:creationId xmlns:a16="http://schemas.microsoft.com/office/drawing/2014/main" id="{64560930-7A9C-51A6-58B2-01F45D1EEFA9}"/>
              </a:ext>
            </a:extLst>
          </p:cNvPr>
          <p:cNvSpPr/>
          <p:nvPr/>
        </p:nvSpPr>
        <p:spPr>
          <a:xfrm>
            <a:off x="16321132" y="6539542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01" name="Oval 100">
            <a:extLst>
              <a:ext uri="{FF2B5EF4-FFF2-40B4-BE49-F238E27FC236}">
                <a16:creationId xmlns:a16="http://schemas.microsoft.com/office/drawing/2014/main" id="{A306C0AF-9AA5-8DDD-BDFB-67BC940D8CD7}"/>
              </a:ext>
            </a:extLst>
          </p:cNvPr>
          <p:cNvSpPr/>
          <p:nvPr/>
        </p:nvSpPr>
        <p:spPr>
          <a:xfrm>
            <a:off x="18448043" y="7528554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02" name="Oval 101">
            <a:extLst>
              <a:ext uri="{FF2B5EF4-FFF2-40B4-BE49-F238E27FC236}">
                <a16:creationId xmlns:a16="http://schemas.microsoft.com/office/drawing/2014/main" id="{87932CB6-25F8-4327-762A-A0FD4C017835}"/>
              </a:ext>
            </a:extLst>
          </p:cNvPr>
          <p:cNvSpPr/>
          <p:nvPr/>
        </p:nvSpPr>
        <p:spPr>
          <a:xfrm>
            <a:off x="16321132" y="7528554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03" name="Oval 102">
            <a:extLst>
              <a:ext uri="{FF2B5EF4-FFF2-40B4-BE49-F238E27FC236}">
                <a16:creationId xmlns:a16="http://schemas.microsoft.com/office/drawing/2014/main" id="{92521168-7905-A423-94E0-86E64752624C}"/>
              </a:ext>
            </a:extLst>
          </p:cNvPr>
          <p:cNvSpPr/>
          <p:nvPr/>
        </p:nvSpPr>
        <p:spPr>
          <a:xfrm>
            <a:off x="18448043" y="8518740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04" name="Oval 103">
            <a:extLst>
              <a:ext uri="{FF2B5EF4-FFF2-40B4-BE49-F238E27FC236}">
                <a16:creationId xmlns:a16="http://schemas.microsoft.com/office/drawing/2014/main" id="{5A444675-E0AC-8A3A-8D16-F695B0183A3B}"/>
              </a:ext>
            </a:extLst>
          </p:cNvPr>
          <p:cNvSpPr/>
          <p:nvPr/>
        </p:nvSpPr>
        <p:spPr>
          <a:xfrm>
            <a:off x="16321132" y="8518740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05" name="Oval 104">
            <a:extLst>
              <a:ext uri="{FF2B5EF4-FFF2-40B4-BE49-F238E27FC236}">
                <a16:creationId xmlns:a16="http://schemas.microsoft.com/office/drawing/2014/main" id="{2F8C750C-DA61-3D56-9334-2C5CD12EA94E}"/>
              </a:ext>
            </a:extLst>
          </p:cNvPr>
          <p:cNvSpPr/>
          <p:nvPr/>
        </p:nvSpPr>
        <p:spPr>
          <a:xfrm>
            <a:off x="21539088" y="4822599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06" name="Oval 105">
            <a:extLst>
              <a:ext uri="{FF2B5EF4-FFF2-40B4-BE49-F238E27FC236}">
                <a16:creationId xmlns:a16="http://schemas.microsoft.com/office/drawing/2014/main" id="{0EA02F14-4147-0A9C-5EE1-A26B53D55B11}"/>
              </a:ext>
            </a:extLst>
          </p:cNvPr>
          <p:cNvSpPr/>
          <p:nvPr/>
        </p:nvSpPr>
        <p:spPr>
          <a:xfrm>
            <a:off x="19412177" y="4822599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07" name="Oval 106">
            <a:extLst>
              <a:ext uri="{FF2B5EF4-FFF2-40B4-BE49-F238E27FC236}">
                <a16:creationId xmlns:a16="http://schemas.microsoft.com/office/drawing/2014/main" id="{271A6C34-B099-6BE6-016A-1C079456D449}"/>
              </a:ext>
            </a:extLst>
          </p:cNvPr>
          <p:cNvSpPr/>
          <p:nvPr/>
        </p:nvSpPr>
        <p:spPr>
          <a:xfrm>
            <a:off x="21525206" y="5624818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08" name="Oval 107">
            <a:extLst>
              <a:ext uri="{FF2B5EF4-FFF2-40B4-BE49-F238E27FC236}">
                <a16:creationId xmlns:a16="http://schemas.microsoft.com/office/drawing/2014/main" id="{2F0533AD-658D-9516-F2EB-29B28EB68944}"/>
              </a:ext>
            </a:extLst>
          </p:cNvPr>
          <p:cNvSpPr/>
          <p:nvPr/>
        </p:nvSpPr>
        <p:spPr>
          <a:xfrm>
            <a:off x="19404039" y="5624819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09" name="Oval 108">
            <a:extLst>
              <a:ext uri="{FF2B5EF4-FFF2-40B4-BE49-F238E27FC236}">
                <a16:creationId xmlns:a16="http://schemas.microsoft.com/office/drawing/2014/main" id="{13323820-98F1-7542-2009-18B516EA5F5D}"/>
              </a:ext>
            </a:extLst>
          </p:cNvPr>
          <p:cNvSpPr/>
          <p:nvPr/>
        </p:nvSpPr>
        <p:spPr>
          <a:xfrm>
            <a:off x="21539088" y="6539542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10" name="Oval 109">
            <a:extLst>
              <a:ext uri="{FF2B5EF4-FFF2-40B4-BE49-F238E27FC236}">
                <a16:creationId xmlns:a16="http://schemas.microsoft.com/office/drawing/2014/main" id="{E5DE2DBF-0EC1-0289-5613-37AF7607CB9D}"/>
              </a:ext>
            </a:extLst>
          </p:cNvPr>
          <p:cNvSpPr/>
          <p:nvPr/>
        </p:nvSpPr>
        <p:spPr>
          <a:xfrm>
            <a:off x="19412177" y="6539542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11" name="Oval 110">
            <a:extLst>
              <a:ext uri="{FF2B5EF4-FFF2-40B4-BE49-F238E27FC236}">
                <a16:creationId xmlns:a16="http://schemas.microsoft.com/office/drawing/2014/main" id="{ED9F6CD8-98CF-3621-CE44-1A19C225847C}"/>
              </a:ext>
            </a:extLst>
          </p:cNvPr>
          <p:cNvSpPr/>
          <p:nvPr/>
        </p:nvSpPr>
        <p:spPr>
          <a:xfrm>
            <a:off x="21539088" y="7528554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12" name="Oval 111">
            <a:extLst>
              <a:ext uri="{FF2B5EF4-FFF2-40B4-BE49-F238E27FC236}">
                <a16:creationId xmlns:a16="http://schemas.microsoft.com/office/drawing/2014/main" id="{CC81A8CE-902D-7105-B8E0-FC39D0E2687D}"/>
              </a:ext>
            </a:extLst>
          </p:cNvPr>
          <p:cNvSpPr/>
          <p:nvPr/>
        </p:nvSpPr>
        <p:spPr>
          <a:xfrm>
            <a:off x="19412177" y="7528554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13" name="Oval 112">
            <a:extLst>
              <a:ext uri="{FF2B5EF4-FFF2-40B4-BE49-F238E27FC236}">
                <a16:creationId xmlns:a16="http://schemas.microsoft.com/office/drawing/2014/main" id="{9952C235-119A-4598-6B40-E7A0E06555F8}"/>
              </a:ext>
            </a:extLst>
          </p:cNvPr>
          <p:cNvSpPr/>
          <p:nvPr/>
        </p:nvSpPr>
        <p:spPr>
          <a:xfrm>
            <a:off x="21539088" y="8518740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14" name="Oval 113">
            <a:extLst>
              <a:ext uri="{FF2B5EF4-FFF2-40B4-BE49-F238E27FC236}">
                <a16:creationId xmlns:a16="http://schemas.microsoft.com/office/drawing/2014/main" id="{04E4F6C9-C347-DF7F-2DCE-BA2ABE89B03F}"/>
              </a:ext>
            </a:extLst>
          </p:cNvPr>
          <p:cNvSpPr/>
          <p:nvPr/>
        </p:nvSpPr>
        <p:spPr>
          <a:xfrm>
            <a:off x="19412177" y="8518740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15" name="Oval 114">
            <a:extLst>
              <a:ext uri="{FF2B5EF4-FFF2-40B4-BE49-F238E27FC236}">
                <a16:creationId xmlns:a16="http://schemas.microsoft.com/office/drawing/2014/main" id="{47C7E379-B864-62FB-BCAA-9950910B0373}"/>
              </a:ext>
            </a:extLst>
          </p:cNvPr>
          <p:cNvSpPr/>
          <p:nvPr/>
        </p:nvSpPr>
        <p:spPr>
          <a:xfrm>
            <a:off x="14237787" y="4822599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16" name="Oval 115">
            <a:extLst>
              <a:ext uri="{FF2B5EF4-FFF2-40B4-BE49-F238E27FC236}">
                <a16:creationId xmlns:a16="http://schemas.microsoft.com/office/drawing/2014/main" id="{05F97131-5FBA-AB96-E622-F33509913BD2}"/>
              </a:ext>
            </a:extLst>
          </p:cNvPr>
          <p:cNvSpPr/>
          <p:nvPr/>
        </p:nvSpPr>
        <p:spPr>
          <a:xfrm>
            <a:off x="14237787" y="5674899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17" name="Oval 116">
            <a:extLst>
              <a:ext uri="{FF2B5EF4-FFF2-40B4-BE49-F238E27FC236}">
                <a16:creationId xmlns:a16="http://schemas.microsoft.com/office/drawing/2014/main" id="{7121579B-7C42-A06C-E933-25351A98EA72}"/>
              </a:ext>
            </a:extLst>
          </p:cNvPr>
          <p:cNvSpPr/>
          <p:nvPr/>
        </p:nvSpPr>
        <p:spPr>
          <a:xfrm>
            <a:off x="14237787" y="6539542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18" name="Oval 117">
            <a:extLst>
              <a:ext uri="{FF2B5EF4-FFF2-40B4-BE49-F238E27FC236}">
                <a16:creationId xmlns:a16="http://schemas.microsoft.com/office/drawing/2014/main" id="{12534551-BBF6-B2A4-FD5C-EDBB091DE66C}"/>
              </a:ext>
            </a:extLst>
          </p:cNvPr>
          <p:cNvSpPr/>
          <p:nvPr/>
        </p:nvSpPr>
        <p:spPr>
          <a:xfrm>
            <a:off x="14237787" y="7528554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19" name="Oval 118">
            <a:extLst>
              <a:ext uri="{FF2B5EF4-FFF2-40B4-BE49-F238E27FC236}">
                <a16:creationId xmlns:a16="http://schemas.microsoft.com/office/drawing/2014/main" id="{FC9AE1F6-2AC0-F9EF-02B1-8EE4ACD515AF}"/>
              </a:ext>
            </a:extLst>
          </p:cNvPr>
          <p:cNvSpPr/>
          <p:nvPr/>
        </p:nvSpPr>
        <p:spPr>
          <a:xfrm>
            <a:off x="14237787" y="8518740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20" name="Oval 119">
            <a:extLst>
              <a:ext uri="{FF2B5EF4-FFF2-40B4-BE49-F238E27FC236}">
                <a16:creationId xmlns:a16="http://schemas.microsoft.com/office/drawing/2014/main" id="{2A4A74E8-9696-601E-BB45-691611D140BB}"/>
              </a:ext>
            </a:extLst>
          </p:cNvPr>
          <p:cNvSpPr/>
          <p:nvPr/>
        </p:nvSpPr>
        <p:spPr>
          <a:xfrm>
            <a:off x="17423519" y="4822599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21" name="Oval 120">
            <a:extLst>
              <a:ext uri="{FF2B5EF4-FFF2-40B4-BE49-F238E27FC236}">
                <a16:creationId xmlns:a16="http://schemas.microsoft.com/office/drawing/2014/main" id="{B12125F8-2862-5881-6BE0-7740DCDCFEFB}"/>
              </a:ext>
            </a:extLst>
          </p:cNvPr>
          <p:cNvSpPr/>
          <p:nvPr/>
        </p:nvSpPr>
        <p:spPr>
          <a:xfrm>
            <a:off x="17423519" y="5674899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22" name="Oval 121">
            <a:extLst>
              <a:ext uri="{FF2B5EF4-FFF2-40B4-BE49-F238E27FC236}">
                <a16:creationId xmlns:a16="http://schemas.microsoft.com/office/drawing/2014/main" id="{9A17BD6A-E1FE-4C52-9D79-B37C031C6925}"/>
              </a:ext>
            </a:extLst>
          </p:cNvPr>
          <p:cNvSpPr/>
          <p:nvPr/>
        </p:nvSpPr>
        <p:spPr>
          <a:xfrm>
            <a:off x="17423519" y="6539542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23" name="Oval 122">
            <a:extLst>
              <a:ext uri="{FF2B5EF4-FFF2-40B4-BE49-F238E27FC236}">
                <a16:creationId xmlns:a16="http://schemas.microsoft.com/office/drawing/2014/main" id="{8F83BFA8-99B4-8BD3-A001-47F4FF1EAEAC}"/>
              </a:ext>
            </a:extLst>
          </p:cNvPr>
          <p:cNvSpPr/>
          <p:nvPr/>
        </p:nvSpPr>
        <p:spPr>
          <a:xfrm>
            <a:off x="17423519" y="7528554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24" name="Oval 123">
            <a:extLst>
              <a:ext uri="{FF2B5EF4-FFF2-40B4-BE49-F238E27FC236}">
                <a16:creationId xmlns:a16="http://schemas.microsoft.com/office/drawing/2014/main" id="{1A514839-7074-DA03-55FC-02A8EA14060E}"/>
              </a:ext>
            </a:extLst>
          </p:cNvPr>
          <p:cNvSpPr/>
          <p:nvPr/>
        </p:nvSpPr>
        <p:spPr>
          <a:xfrm>
            <a:off x="17423519" y="8518740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25" name="Oval 124">
            <a:extLst>
              <a:ext uri="{FF2B5EF4-FFF2-40B4-BE49-F238E27FC236}">
                <a16:creationId xmlns:a16="http://schemas.microsoft.com/office/drawing/2014/main" id="{D3C70F7E-7EE1-58C8-FDC3-B0AE1A594F5F}"/>
              </a:ext>
            </a:extLst>
          </p:cNvPr>
          <p:cNvSpPr/>
          <p:nvPr/>
        </p:nvSpPr>
        <p:spPr>
          <a:xfrm>
            <a:off x="20510080" y="4801338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26" name="Oval 125">
            <a:extLst>
              <a:ext uri="{FF2B5EF4-FFF2-40B4-BE49-F238E27FC236}">
                <a16:creationId xmlns:a16="http://schemas.microsoft.com/office/drawing/2014/main" id="{001C1250-D628-A0EB-D1CC-B1BD5BE36282}"/>
              </a:ext>
            </a:extLst>
          </p:cNvPr>
          <p:cNvSpPr/>
          <p:nvPr/>
        </p:nvSpPr>
        <p:spPr>
          <a:xfrm>
            <a:off x="20510080" y="5602387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27" name="Oval 126">
            <a:extLst>
              <a:ext uri="{FF2B5EF4-FFF2-40B4-BE49-F238E27FC236}">
                <a16:creationId xmlns:a16="http://schemas.microsoft.com/office/drawing/2014/main" id="{5D3B6827-D9F3-D9FE-F146-45F09B9534F2}"/>
              </a:ext>
            </a:extLst>
          </p:cNvPr>
          <p:cNvSpPr/>
          <p:nvPr/>
        </p:nvSpPr>
        <p:spPr>
          <a:xfrm>
            <a:off x="20510080" y="6518281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28" name="Oval 127">
            <a:extLst>
              <a:ext uri="{FF2B5EF4-FFF2-40B4-BE49-F238E27FC236}">
                <a16:creationId xmlns:a16="http://schemas.microsoft.com/office/drawing/2014/main" id="{00E25807-055C-65C4-0279-82E629E92B4C}"/>
              </a:ext>
            </a:extLst>
          </p:cNvPr>
          <p:cNvSpPr/>
          <p:nvPr/>
        </p:nvSpPr>
        <p:spPr>
          <a:xfrm>
            <a:off x="20510080" y="7507293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29" name="Oval 128">
            <a:extLst>
              <a:ext uri="{FF2B5EF4-FFF2-40B4-BE49-F238E27FC236}">
                <a16:creationId xmlns:a16="http://schemas.microsoft.com/office/drawing/2014/main" id="{9F7EAD57-E817-D22A-D500-A9C82A94ACB4}"/>
              </a:ext>
            </a:extLst>
          </p:cNvPr>
          <p:cNvSpPr/>
          <p:nvPr/>
        </p:nvSpPr>
        <p:spPr>
          <a:xfrm>
            <a:off x="20510080" y="8497479"/>
            <a:ext cx="204962" cy="214105"/>
          </a:xfrm>
          <a:prstGeom prst="ellipse">
            <a:avLst/>
          </a:prstGeom>
          <a:solidFill>
            <a:schemeClr val="accent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cxnSp>
        <p:nvCxnSpPr>
          <p:cNvPr id="130" name="Straight Arrow Connector 129">
            <a:extLst>
              <a:ext uri="{FF2B5EF4-FFF2-40B4-BE49-F238E27FC236}">
                <a16:creationId xmlns:a16="http://schemas.microsoft.com/office/drawing/2014/main" id="{F09BB4F5-DA14-E924-97C9-149F1503FC54}"/>
              </a:ext>
            </a:extLst>
          </p:cNvPr>
          <p:cNvCxnSpPr>
            <a:cxnSpLocks/>
          </p:cNvCxnSpPr>
          <p:nvPr/>
        </p:nvCxnSpPr>
        <p:spPr>
          <a:xfrm>
            <a:off x="22369313" y="4484184"/>
            <a:ext cx="0" cy="5842000"/>
          </a:xfrm>
          <a:prstGeom prst="straightConnector1">
            <a:avLst/>
          </a:prstGeom>
          <a:ln w="57150" cap="flat" cmpd="sng" algn="ctr">
            <a:solidFill>
              <a:schemeClr val="dk1"/>
            </a:solidFill>
            <a:prstDash val="solid"/>
            <a:round/>
            <a:headEnd type="arrow" w="med" len="med"/>
            <a:tailEnd type="arrow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cxnSp>
        <p:nvCxnSpPr>
          <p:cNvPr id="131" name="Straight Arrow Connector 130">
            <a:extLst>
              <a:ext uri="{FF2B5EF4-FFF2-40B4-BE49-F238E27FC236}">
                <a16:creationId xmlns:a16="http://schemas.microsoft.com/office/drawing/2014/main" id="{42CBF22B-E76F-4E2F-48FE-0D5995AD089D}"/>
              </a:ext>
            </a:extLst>
          </p:cNvPr>
          <p:cNvCxnSpPr>
            <a:cxnSpLocks/>
          </p:cNvCxnSpPr>
          <p:nvPr/>
        </p:nvCxnSpPr>
        <p:spPr>
          <a:xfrm flipH="1">
            <a:off x="12739375" y="10810847"/>
            <a:ext cx="9368287" cy="0"/>
          </a:xfrm>
          <a:prstGeom prst="straightConnector1">
            <a:avLst/>
          </a:prstGeom>
          <a:ln w="57150" cap="flat" cmpd="sng" algn="ctr">
            <a:solidFill>
              <a:schemeClr val="dk1"/>
            </a:solidFill>
            <a:prstDash val="solid"/>
            <a:round/>
            <a:headEnd type="arrow" w="med" len="med"/>
            <a:tailEnd type="arrow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sp>
        <p:nvSpPr>
          <p:cNvPr id="132" name="TextBox 131">
            <a:extLst>
              <a:ext uri="{FF2B5EF4-FFF2-40B4-BE49-F238E27FC236}">
                <a16:creationId xmlns:a16="http://schemas.microsoft.com/office/drawing/2014/main" id="{696C85A3-0950-9A67-F7A8-EA8D35AA5285}"/>
              </a:ext>
            </a:extLst>
          </p:cNvPr>
          <p:cNvSpPr txBox="1"/>
          <p:nvPr/>
        </p:nvSpPr>
        <p:spPr>
          <a:xfrm>
            <a:off x="16429264" y="11006622"/>
            <a:ext cx="2212465" cy="769441"/>
          </a:xfrm>
          <a:prstGeom prst="rect">
            <a:avLst/>
          </a:prstGeom>
          <a:solidFill>
            <a:srgbClr val="FFFFFF"/>
          </a:solidFill>
        </p:spPr>
        <p:txBody>
          <a:bodyPr wrap="none" rtlCol="0">
            <a:spAutoFit/>
          </a:bodyPr>
          <a:lstStyle/>
          <a:p>
            <a:pPr defTabSz="914400" hangingPunct="1"/>
            <a:r>
              <a:rPr lang="en-GB" sz="4400" kern="1200" cap="none" dirty="0">
                <a:solidFill>
                  <a:prstClr val="black"/>
                </a:solidFill>
                <a:latin typeface="Aptos" panose="02110004020202020204"/>
              </a:rPr>
              <a:t>19.3mm</a:t>
            </a:r>
            <a:endParaRPr lang="nl-NL" sz="4400" kern="1200" cap="none" dirty="0">
              <a:solidFill>
                <a:prstClr val="black"/>
              </a:solidFill>
              <a:latin typeface="Aptos" panose="02110004020202020204"/>
            </a:endParaRPr>
          </a:p>
        </p:txBody>
      </p:sp>
      <p:sp>
        <p:nvSpPr>
          <p:cNvPr id="133" name="TextBox 132">
            <a:extLst>
              <a:ext uri="{FF2B5EF4-FFF2-40B4-BE49-F238E27FC236}">
                <a16:creationId xmlns:a16="http://schemas.microsoft.com/office/drawing/2014/main" id="{BDBB88A8-C06C-7228-9D2F-8465AC93D83D}"/>
              </a:ext>
            </a:extLst>
          </p:cNvPr>
          <p:cNvSpPr txBox="1"/>
          <p:nvPr/>
        </p:nvSpPr>
        <p:spPr>
          <a:xfrm>
            <a:off x="22563975" y="7006565"/>
            <a:ext cx="1749197" cy="769441"/>
          </a:xfrm>
          <a:prstGeom prst="rect">
            <a:avLst/>
          </a:prstGeom>
          <a:solidFill>
            <a:srgbClr val="FFFFFF"/>
          </a:solidFill>
        </p:spPr>
        <p:txBody>
          <a:bodyPr wrap="none" rtlCol="0">
            <a:spAutoFit/>
          </a:bodyPr>
          <a:lstStyle/>
          <a:p>
            <a:pPr defTabSz="914400" hangingPunct="1"/>
            <a:r>
              <a:rPr lang="en-GB" sz="4400" kern="1200" cap="none" dirty="0">
                <a:solidFill>
                  <a:prstClr val="black"/>
                </a:solidFill>
                <a:latin typeface="Aptos" panose="02110004020202020204"/>
              </a:rPr>
              <a:t>15mm</a:t>
            </a:r>
            <a:endParaRPr lang="nl-NL" sz="4400" kern="1200" cap="none" dirty="0">
              <a:solidFill>
                <a:prstClr val="black"/>
              </a:solidFill>
              <a:latin typeface="Aptos" panose="02110004020202020204"/>
            </a:endParaRPr>
          </a:p>
        </p:txBody>
      </p:sp>
      <p:cxnSp>
        <p:nvCxnSpPr>
          <p:cNvPr id="7" name="Straight Arrow Connector 6">
            <a:extLst>
              <a:ext uri="{FF2B5EF4-FFF2-40B4-BE49-F238E27FC236}">
                <a16:creationId xmlns:a16="http://schemas.microsoft.com/office/drawing/2014/main" id="{630EEF03-9F00-6357-7EC7-1DCE5FA7044E}"/>
              </a:ext>
            </a:extLst>
          </p:cNvPr>
          <p:cNvCxnSpPr>
            <a:cxnSpLocks/>
          </p:cNvCxnSpPr>
          <p:nvPr/>
        </p:nvCxnSpPr>
        <p:spPr>
          <a:xfrm flipV="1">
            <a:off x="14610513" y="8923614"/>
            <a:ext cx="1622537" cy="2145229"/>
          </a:xfrm>
          <a:prstGeom prst="straightConnector1">
            <a:avLst/>
          </a:prstGeom>
          <a:noFill/>
          <a:ln w="76200" cap="flat" cmpd="sng" algn="ctr">
            <a:solidFill>
              <a:srgbClr val="156082"/>
            </a:solidFill>
            <a:prstDash val="solid"/>
            <a:miter lim="800000"/>
            <a:tailEnd type="triangle"/>
          </a:ln>
          <a:effectLst/>
        </p:spPr>
      </p:cxnSp>
      <p:sp>
        <p:nvSpPr>
          <p:cNvPr id="14" name="TextBox 13">
            <a:extLst>
              <a:ext uri="{FF2B5EF4-FFF2-40B4-BE49-F238E27FC236}">
                <a16:creationId xmlns:a16="http://schemas.microsoft.com/office/drawing/2014/main" id="{887BF63C-FFC9-6885-C53C-4C017975281C}"/>
              </a:ext>
            </a:extLst>
          </p:cNvPr>
          <p:cNvSpPr txBox="1"/>
          <p:nvPr/>
        </p:nvSpPr>
        <p:spPr>
          <a:xfrm>
            <a:off x="13649232" y="11104864"/>
            <a:ext cx="2100319" cy="92333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hangingPunct="1"/>
            <a:r>
              <a:rPr lang="en-GB" sz="5400" kern="1200" cap="none" dirty="0">
                <a:solidFill>
                  <a:prstClr val="black"/>
                </a:solidFill>
                <a:latin typeface="Aptos" panose="02110004020202020204"/>
              </a:rPr>
              <a:t>Pixel 1</a:t>
            </a:r>
            <a:endParaRPr lang="nl-NL" sz="5400" kern="1200" cap="none" dirty="0">
              <a:solidFill>
                <a:prstClr val="black"/>
              </a:solidFill>
              <a:latin typeface="Aptos" panose="02110004020202020204"/>
            </a:endParaRPr>
          </a:p>
        </p:txBody>
      </p:sp>
      <p:cxnSp>
        <p:nvCxnSpPr>
          <p:cNvPr id="15" name="Straight Arrow Connector 14">
            <a:extLst>
              <a:ext uri="{FF2B5EF4-FFF2-40B4-BE49-F238E27FC236}">
                <a16:creationId xmlns:a16="http://schemas.microsoft.com/office/drawing/2014/main" id="{D0FF848C-9C9D-06E0-708B-D90853DAD920}"/>
              </a:ext>
            </a:extLst>
          </p:cNvPr>
          <p:cNvCxnSpPr>
            <a:cxnSpLocks/>
          </p:cNvCxnSpPr>
          <p:nvPr/>
        </p:nvCxnSpPr>
        <p:spPr>
          <a:xfrm flipV="1">
            <a:off x="11159065" y="5840000"/>
            <a:ext cx="1861279" cy="1902659"/>
          </a:xfrm>
          <a:prstGeom prst="straightConnector1">
            <a:avLst/>
          </a:prstGeom>
          <a:noFill/>
          <a:ln w="76200" cap="flat" cmpd="sng" algn="ctr">
            <a:solidFill>
              <a:srgbClr val="156082"/>
            </a:solidFill>
            <a:prstDash val="solid"/>
            <a:miter lim="800000"/>
            <a:tailEnd type="triangle"/>
          </a:ln>
          <a:effectLst/>
        </p:spPr>
      </p:cxnSp>
      <p:sp>
        <p:nvSpPr>
          <p:cNvPr id="16" name="TextBox 15">
            <a:extLst>
              <a:ext uri="{FF2B5EF4-FFF2-40B4-BE49-F238E27FC236}">
                <a16:creationId xmlns:a16="http://schemas.microsoft.com/office/drawing/2014/main" id="{81BD6479-2D5F-88B7-1F03-7A9B4D2EC76C}"/>
              </a:ext>
            </a:extLst>
          </p:cNvPr>
          <p:cNvSpPr txBox="1"/>
          <p:nvPr/>
        </p:nvSpPr>
        <p:spPr>
          <a:xfrm>
            <a:off x="9953721" y="7901003"/>
            <a:ext cx="2100319" cy="92333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hangingPunct="1"/>
            <a:r>
              <a:rPr lang="en-GB" sz="5400" kern="1200" cap="none" dirty="0">
                <a:solidFill>
                  <a:prstClr val="black"/>
                </a:solidFill>
                <a:latin typeface="Aptos" panose="02110004020202020204"/>
              </a:rPr>
              <a:t>Pixel 2</a:t>
            </a:r>
            <a:endParaRPr lang="nl-NL" sz="5400" kern="1200" cap="none" dirty="0">
              <a:solidFill>
                <a:prstClr val="black"/>
              </a:solidFill>
              <a:latin typeface="Aptos" panose="02110004020202020204"/>
            </a:endParaRPr>
          </a:p>
        </p:txBody>
      </p:sp>
      <p:cxnSp>
        <p:nvCxnSpPr>
          <p:cNvPr id="20" name="Straight Arrow Connector 19">
            <a:extLst>
              <a:ext uri="{FF2B5EF4-FFF2-40B4-BE49-F238E27FC236}">
                <a16:creationId xmlns:a16="http://schemas.microsoft.com/office/drawing/2014/main" id="{797C7F14-88D5-7ABF-FD60-68C34945825C}"/>
              </a:ext>
            </a:extLst>
          </p:cNvPr>
          <p:cNvCxnSpPr>
            <a:cxnSpLocks/>
          </p:cNvCxnSpPr>
          <p:nvPr/>
        </p:nvCxnSpPr>
        <p:spPr>
          <a:xfrm flipV="1">
            <a:off x="1291087" y="9246903"/>
            <a:ext cx="0" cy="2329132"/>
          </a:xfrm>
          <a:prstGeom prst="straightConnector1">
            <a:avLst/>
          </a:prstGeom>
          <a:noFill/>
          <a:ln w="57150" cap="flat">
            <a:solidFill>
              <a:schemeClr val="bg2">
                <a:lumMod val="50000"/>
                <a:lumOff val="50000"/>
              </a:schemeClr>
            </a:solidFill>
            <a:prstDash val="solid"/>
            <a:miter lim="400000"/>
            <a:tailEnd type="triangle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21" name="Straight Arrow Connector 20">
            <a:extLst>
              <a:ext uri="{FF2B5EF4-FFF2-40B4-BE49-F238E27FC236}">
                <a16:creationId xmlns:a16="http://schemas.microsoft.com/office/drawing/2014/main" id="{51AF85DD-ED77-B4FA-4543-A3B6D4548797}"/>
              </a:ext>
            </a:extLst>
          </p:cNvPr>
          <p:cNvCxnSpPr>
            <a:cxnSpLocks/>
          </p:cNvCxnSpPr>
          <p:nvPr/>
        </p:nvCxnSpPr>
        <p:spPr>
          <a:xfrm>
            <a:off x="1291087" y="11576035"/>
            <a:ext cx="6830970" cy="0"/>
          </a:xfrm>
          <a:prstGeom prst="straightConnector1">
            <a:avLst/>
          </a:prstGeom>
          <a:noFill/>
          <a:ln w="57150" cap="flat">
            <a:solidFill>
              <a:schemeClr val="bg2">
                <a:lumMod val="50000"/>
                <a:lumOff val="50000"/>
              </a:schemeClr>
            </a:solidFill>
            <a:prstDash val="solid"/>
            <a:miter lim="400000"/>
            <a:tailEnd type="triangle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22" name="Straight Connector 21">
            <a:extLst>
              <a:ext uri="{FF2B5EF4-FFF2-40B4-BE49-F238E27FC236}">
                <a16:creationId xmlns:a16="http://schemas.microsoft.com/office/drawing/2014/main" id="{62653394-35C7-5E03-6017-58262ED88E67}"/>
              </a:ext>
            </a:extLst>
          </p:cNvPr>
          <p:cNvCxnSpPr>
            <a:cxnSpLocks/>
          </p:cNvCxnSpPr>
          <p:nvPr/>
        </p:nvCxnSpPr>
        <p:spPr>
          <a:xfrm>
            <a:off x="1813272" y="9637958"/>
            <a:ext cx="0" cy="1501842"/>
          </a:xfrm>
          <a:prstGeom prst="line">
            <a:avLst/>
          </a:prstGeom>
          <a:ln w="5715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3" name="Straight Connector 22">
            <a:extLst>
              <a:ext uri="{FF2B5EF4-FFF2-40B4-BE49-F238E27FC236}">
                <a16:creationId xmlns:a16="http://schemas.microsoft.com/office/drawing/2014/main" id="{67B1A64C-1B7E-0AB4-CF76-23EC9AAC8470}"/>
              </a:ext>
            </a:extLst>
          </p:cNvPr>
          <p:cNvCxnSpPr>
            <a:cxnSpLocks/>
          </p:cNvCxnSpPr>
          <p:nvPr/>
        </p:nvCxnSpPr>
        <p:spPr>
          <a:xfrm>
            <a:off x="1813273" y="9637959"/>
            <a:ext cx="1715674" cy="4766"/>
          </a:xfrm>
          <a:prstGeom prst="line">
            <a:avLst/>
          </a:prstGeom>
          <a:ln w="5715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4" name="Straight Connector 23">
            <a:extLst>
              <a:ext uri="{FF2B5EF4-FFF2-40B4-BE49-F238E27FC236}">
                <a16:creationId xmlns:a16="http://schemas.microsoft.com/office/drawing/2014/main" id="{369007CD-1397-B62B-E001-453365A45126}"/>
              </a:ext>
            </a:extLst>
          </p:cNvPr>
          <p:cNvCxnSpPr>
            <a:cxnSpLocks/>
          </p:cNvCxnSpPr>
          <p:nvPr/>
        </p:nvCxnSpPr>
        <p:spPr>
          <a:xfrm>
            <a:off x="3366027" y="9637958"/>
            <a:ext cx="1" cy="1515539"/>
          </a:xfrm>
          <a:prstGeom prst="line">
            <a:avLst/>
          </a:prstGeom>
          <a:ln w="5715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5" name="Straight Connector 24">
            <a:extLst>
              <a:ext uri="{FF2B5EF4-FFF2-40B4-BE49-F238E27FC236}">
                <a16:creationId xmlns:a16="http://schemas.microsoft.com/office/drawing/2014/main" id="{ED844D49-4AEF-4A7D-8D6B-940F4ACFF861}"/>
              </a:ext>
            </a:extLst>
          </p:cNvPr>
          <p:cNvCxnSpPr>
            <a:cxnSpLocks/>
          </p:cNvCxnSpPr>
          <p:nvPr/>
        </p:nvCxnSpPr>
        <p:spPr>
          <a:xfrm flipV="1">
            <a:off x="3366028" y="11139800"/>
            <a:ext cx="1772358" cy="13697"/>
          </a:xfrm>
          <a:prstGeom prst="line">
            <a:avLst/>
          </a:prstGeom>
          <a:ln w="5715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6" name="Straight Connector 25">
            <a:extLst>
              <a:ext uri="{FF2B5EF4-FFF2-40B4-BE49-F238E27FC236}">
                <a16:creationId xmlns:a16="http://schemas.microsoft.com/office/drawing/2014/main" id="{81C33154-9785-5BF9-2B7A-C01692BB4729}"/>
              </a:ext>
            </a:extLst>
          </p:cNvPr>
          <p:cNvCxnSpPr>
            <a:cxnSpLocks/>
          </p:cNvCxnSpPr>
          <p:nvPr/>
        </p:nvCxnSpPr>
        <p:spPr>
          <a:xfrm>
            <a:off x="4967664" y="9633244"/>
            <a:ext cx="0" cy="1501842"/>
          </a:xfrm>
          <a:prstGeom prst="line">
            <a:avLst/>
          </a:prstGeom>
          <a:ln w="5715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" name="Straight Connector 26">
            <a:extLst>
              <a:ext uri="{FF2B5EF4-FFF2-40B4-BE49-F238E27FC236}">
                <a16:creationId xmlns:a16="http://schemas.microsoft.com/office/drawing/2014/main" id="{847607A9-6D2F-F7D6-2E76-F0A2C6A2209F}"/>
              </a:ext>
            </a:extLst>
          </p:cNvPr>
          <p:cNvCxnSpPr>
            <a:cxnSpLocks/>
          </p:cNvCxnSpPr>
          <p:nvPr/>
        </p:nvCxnSpPr>
        <p:spPr>
          <a:xfrm flipV="1">
            <a:off x="4967665" y="9626395"/>
            <a:ext cx="1723475" cy="6850"/>
          </a:xfrm>
          <a:prstGeom prst="line">
            <a:avLst/>
          </a:prstGeom>
          <a:ln w="5715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8" name="Straight Connector 27">
            <a:extLst>
              <a:ext uri="{FF2B5EF4-FFF2-40B4-BE49-F238E27FC236}">
                <a16:creationId xmlns:a16="http://schemas.microsoft.com/office/drawing/2014/main" id="{10B1F38F-035E-91FD-704D-42CD565E250A}"/>
              </a:ext>
            </a:extLst>
          </p:cNvPr>
          <p:cNvCxnSpPr>
            <a:cxnSpLocks/>
          </p:cNvCxnSpPr>
          <p:nvPr/>
        </p:nvCxnSpPr>
        <p:spPr>
          <a:xfrm>
            <a:off x="6520419" y="9633244"/>
            <a:ext cx="1" cy="1515539"/>
          </a:xfrm>
          <a:prstGeom prst="line">
            <a:avLst/>
          </a:prstGeom>
          <a:ln w="5715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9" name="Straight Connector 28">
            <a:extLst>
              <a:ext uri="{FF2B5EF4-FFF2-40B4-BE49-F238E27FC236}">
                <a16:creationId xmlns:a16="http://schemas.microsoft.com/office/drawing/2014/main" id="{A7C761CE-1B9E-FB1C-0A77-A45C5FF8008E}"/>
              </a:ext>
            </a:extLst>
          </p:cNvPr>
          <p:cNvCxnSpPr>
            <a:cxnSpLocks/>
          </p:cNvCxnSpPr>
          <p:nvPr/>
        </p:nvCxnSpPr>
        <p:spPr>
          <a:xfrm>
            <a:off x="6520420" y="11148783"/>
            <a:ext cx="1601637" cy="11495"/>
          </a:xfrm>
          <a:prstGeom prst="line">
            <a:avLst/>
          </a:prstGeom>
          <a:ln w="5715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34" name="TextBox 133">
            <a:extLst>
              <a:ext uri="{FF2B5EF4-FFF2-40B4-BE49-F238E27FC236}">
                <a16:creationId xmlns:a16="http://schemas.microsoft.com/office/drawing/2014/main" id="{1D60D7A4-7E73-3254-0CFA-C872353AF1FD}"/>
              </a:ext>
            </a:extLst>
          </p:cNvPr>
          <p:cNvSpPr txBox="1"/>
          <p:nvPr/>
        </p:nvSpPr>
        <p:spPr>
          <a:xfrm>
            <a:off x="1059902" y="8511697"/>
            <a:ext cx="92859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defTabSz="914400" hangingPunct="1"/>
            <a:r>
              <a:rPr lang="en-GB" sz="3600" kern="1200" cap="none" dirty="0">
                <a:solidFill>
                  <a:prstClr val="black"/>
                </a:solidFill>
                <a:latin typeface="Aptos" panose="02110004020202020204"/>
              </a:rPr>
              <a:t>V</a:t>
            </a:r>
            <a:endParaRPr lang="nl-NL" sz="3600" kern="1200" cap="none" dirty="0">
              <a:solidFill>
                <a:prstClr val="black"/>
              </a:solidFill>
              <a:latin typeface="Aptos" panose="02110004020202020204"/>
            </a:endParaRPr>
          </a:p>
        </p:txBody>
      </p:sp>
      <p:cxnSp>
        <p:nvCxnSpPr>
          <p:cNvPr id="136" name="Straight Connector 135">
            <a:extLst>
              <a:ext uri="{FF2B5EF4-FFF2-40B4-BE49-F238E27FC236}">
                <a16:creationId xmlns:a16="http://schemas.microsoft.com/office/drawing/2014/main" id="{AA75A50B-63A5-ECD5-CF13-F68F27BD44D5}"/>
              </a:ext>
            </a:extLst>
          </p:cNvPr>
          <p:cNvCxnSpPr>
            <a:cxnSpLocks/>
          </p:cNvCxnSpPr>
          <p:nvPr/>
        </p:nvCxnSpPr>
        <p:spPr>
          <a:xfrm>
            <a:off x="1954516" y="9642725"/>
            <a:ext cx="1" cy="1515539"/>
          </a:xfrm>
          <a:prstGeom prst="line">
            <a:avLst/>
          </a:prstGeom>
          <a:ln w="5715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8" name="Straight Connector 137">
            <a:extLst>
              <a:ext uri="{FF2B5EF4-FFF2-40B4-BE49-F238E27FC236}">
                <a16:creationId xmlns:a16="http://schemas.microsoft.com/office/drawing/2014/main" id="{E2C1CDF4-32DF-3571-6337-2E982C2DE203}"/>
              </a:ext>
            </a:extLst>
          </p:cNvPr>
          <p:cNvCxnSpPr>
            <a:cxnSpLocks/>
          </p:cNvCxnSpPr>
          <p:nvPr/>
        </p:nvCxnSpPr>
        <p:spPr>
          <a:xfrm>
            <a:off x="3528947" y="9626395"/>
            <a:ext cx="1" cy="1515539"/>
          </a:xfrm>
          <a:prstGeom prst="line">
            <a:avLst/>
          </a:prstGeom>
          <a:ln w="5715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9" name="Straight Connector 138">
            <a:extLst>
              <a:ext uri="{FF2B5EF4-FFF2-40B4-BE49-F238E27FC236}">
                <a16:creationId xmlns:a16="http://schemas.microsoft.com/office/drawing/2014/main" id="{0581D378-4FA6-850E-2224-C9F0F11A16B7}"/>
              </a:ext>
            </a:extLst>
          </p:cNvPr>
          <p:cNvCxnSpPr>
            <a:cxnSpLocks/>
          </p:cNvCxnSpPr>
          <p:nvPr/>
        </p:nvCxnSpPr>
        <p:spPr>
          <a:xfrm>
            <a:off x="5138386" y="9619547"/>
            <a:ext cx="1" cy="1515539"/>
          </a:xfrm>
          <a:prstGeom prst="line">
            <a:avLst/>
          </a:prstGeom>
          <a:ln w="5715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0" name="Straight Connector 139">
            <a:extLst>
              <a:ext uri="{FF2B5EF4-FFF2-40B4-BE49-F238E27FC236}">
                <a16:creationId xmlns:a16="http://schemas.microsoft.com/office/drawing/2014/main" id="{A8CEAEE2-38A5-F0F8-AC44-6FCB9C158577}"/>
              </a:ext>
            </a:extLst>
          </p:cNvPr>
          <p:cNvCxnSpPr>
            <a:cxnSpLocks/>
          </p:cNvCxnSpPr>
          <p:nvPr/>
        </p:nvCxnSpPr>
        <p:spPr>
          <a:xfrm>
            <a:off x="6691139" y="9603600"/>
            <a:ext cx="1" cy="1515539"/>
          </a:xfrm>
          <a:prstGeom prst="line">
            <a:avLst/>
          </a:prstGeom>
          <a:ln w="5715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4" name="TextBox 143">
            <a:extLst>
              <a:ext uri="{FF2B5EF4-FFF2-40B4-BE49-F238E27FC236}">
                <a16:creationId xmlns:a16="http://schemas.microsoft.com/office/drawing/2014/main" id="{A2A9A40A-D4D0-C814-5D3A-12F960EB4D96}"/>
              </a:ext>
            </a:extLst>
          </p:cNvPr>
          <p:cNvSpPr txBox="1"/>
          <p:nvPr/>
        </p:nvSpPr>
        <p:spPr>
          <a:xfrm>
            <a:off x="8284316" y="11235012"/>
            <a:ext cx="92859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defTabSz="914400" hangingPunct="1"/>
            <a:r>
              <a:rPr lang="en-GB" sz="3600" kern="1200" cap="none" dirty="0">
                <a:solidFill>
                  <a:prstClr val="black"/>
                </a:solidFill>
                <a:latin typeface="Aptos" panose="02110004020202020204"/>
              </a:rPr>
              <a:t>t</a:t>
            </a:r>
            <a:endParaRPr lang="nl-NL" sz="3600" kern="1200" cap="none" dirty="0">
              <a:solidFill>
                <a:prstClr val="black"/>
              </a:solidFill>
              <a:latin typeface="Aptos" panose="02110004020202020204"/>
            </a:endParaRPr>
          </a:p>
        </p:txBody>
      </p:sp>
    </p:spTree>
    <p:extLst>
      <p:ext uri="{BB962C8B-B14F-4D97-AF65-F5344CB8AC3E}">
        <p14:creationId xmlns:p14="http://schemas.microsoft.com/office/powerpoint/2010/main" val="3285662445"/>
      </p:ext>
    </p:extLst>
  </p:cSld>
  <p:clrMapOvr>
    <a:masterClrMapping/>
  </p:clrMapOvr>
  <p:transition spd="med"/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F0A4391E-DA35-1FE7-3D90-BE8ED27FB511}"/>
              </a:ext>
            </a:extLst>
          </p:cNvPr>
          <p:cNvSpPr>
            <a:spLocks noGrp="1"/>
          </p:cNvSpPr>
          <p:nvPr>
            <p:ph type="sldNum" sz="quarter" idx="2"/>
          </p:nvPr>
        </p:nvSpPr>
        <p:spPr/>
        <p:txBody>
          <a:bodyPr/>
          <a:lstStyle/>
          <a:p>
            <a:fld id="{86CB4B4D-7CA3-9044-876B-883B54F8677D}" type="slidenum">
              <a:rPr lang="nl-NL" smtClean="0"/>
              <a:t>7</a:t>
            </a:fld>
            <a:endParaRPr lang="nl-NL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FE22FF30-DA4E-F346-357F-E8E12B22762B}"/>
              </a:ext>
            </a:extLst>
          </p:cNvPr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r>
              <a:rPr lang="en-GB" dirty="0"/>
              <a:t>IC design </a:t>
            </a:r>
            <a:r>
              <a:rPr lang="en-GB" dirty="0" err="1"/>
              <a:t>picopix</a:t>
            </a:r>
            <a:r>
              <a:rPr lang="en-GB" dirty="0"/>
              <a:t> timing</a:t>
            </a:r>
            <a:endParaRPr lang="nl-NL" dirty="0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F278B404-1D98-B2C8-A423-FF06FCA0AA58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>
          <a:xfrm>
            <a:off x="635000" y="635000"/>
            <a:ext cx="23114000" cy="1077218"/>
          </a:xfrm>
        </p:spPr>
        <p:txBody>
          <a:bodyPr/>
          <a:lstStyle/>
          <a:p>
            <a:r>
              <a:rPr lang="en-GB" dirty="0" err="1"/>
              <a:t>Picopix</a:t>
            </a:r>
            <a:r>
              <a:rPr lang="en-GB" dirty="0"/>
              <a:t> timing</a:t>
            </a:r>
            <a:r>
              <a:rPr lang="nl-NL" dirty="0"/>
              <a:t>: DLL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2E64F4A2-D905-3B77-01A7-F13AAF29352D}"/>
              </a:ext>
            </a:extLst>
          </p:cNvPr>
          <p:cNvSpPr>
            <a:spLocks noGrp="1"/>
          </p:cNvSpPr>
          <p:nvPr>
            <p:ph type="body" sz="half" idx="13"/>
          </p:nvPr>
        </p:nvSpPr>
        <p:spPr/>
        <p:txBody>
          <a:bodyPr/>
          <a:lstStyle/>
          <a:p>
            <a:pPr marL="228600" marR="0" lvl="0" indent="-2286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6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t>DLL: Delay Locked Loop</a:t>
            </a:r>
          </a:p>
          <a:p>
            <a:pPr marL="228600" marR="0" lvl="0" indent="-2286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en-GB" sz="6000" kern="1200" dirty="0">
                <a:solidFill>
                  <a:prstClr val="black"/>
                </a:solidFill>
                <a:latin typeface="Aptos" panose="02110004020202020204"/>
              </a:rPr>
              <a:t>Accurate timing</a:t>
            </a:r>
            <a:endParaRPr kumimoji="0" lang="en-GB" sz="60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ptos" panose="02110004020202020204"/>
              <a:ea typeface="+mn-ea"/>
              <a:cs typeface="+mn-cs"/>
            </a:endParaRPr>
          </a:p>
          <a:p>
            <a:pPr marL="228600" marR="0" lvl="0" indent="-2286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en-GB" sz="6000" kern="1200" dirty="0">
                <a:solidFill>
                  <a:prstClr val="black"/>
                </a:solidFill>
                <a:latin typeface="Aptos" panose="02110004020202020204"/>
              </a:rPr>
              <a:t>Power and temperature</a:t>
            </a:r>
            <a:br>
              <a:rPr lang="en-GB" sz="6000" kern="1200" dirty="0">
                <a:solidFill>
                  <a:prstClr val="black"/>
                </a:solidFill>
                <a:latin typeface="Aptos" panose="02110004020202020204"/>
              </a:rPr>
            </a:br>
            <a:r>
              <a:rPr lang="en-GB" sz="6000" kern="1200" dirty="0">
                <a:solidFill>
                  <a:prstClr val="black"/>
                </a:solidFill>
                <a:latin typeface="Aptos" panose="02110004020202020204"/>
              </a:rPr>
              <a:t>robust</a:t>
            </a:r>
          </a:p>
          <a:p>
            <a:pPr marL="228600" marR="0" lvl="0" indent="-2286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en-GB" sz="6000" kern="1200" dirty="0">
                <a:solidFill>
                  <a:prstClr val="black"/>
                </a:solidFill>
                <a:latin typeface="Aptos" panose="02110004020202020204"/>
              </a:rPr>
              <a:t>Low power and low area</a:t>
            </a:r>
            <a:endParaRPr kumimoji="0" lang="en-GB" sz="60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ptos" panose="02110004020202020204"/>
              <a:ea typeface="+mn-ea"/>
              <a:cs typeface="+mn-cs"/>
            </a:endParaRPr>
          </a:p>
          <a:p>
            <a:pPr marR="0" lvl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tabLst/>
              <a:defRPr/>
            </a:pPr>
            <a:endParaRPr kumimoji="0" lang="nl-NL" sz="60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ptos" panose="02110004020202020204"/>
              <a:ea typeface="+mn-ea"/>
              <a:cs typeface="+mn-cs"/>
            </a:endParaRPr>
          </a:p>
        </p:txBody>
      </p:sp>
      <p:grpSp>
        <p:nvGrpSpPr>
          <p:cNvPr id="37" name="Group 36">
            <a:extLst>
              <a:ext uri="{FF2B5EF4-FFF2-40B4-BE49-F238E27FC236}">
                <a16:creationId xmlns:a16="http://schemas.microsoft.com/office/drawing/2014/main" id="{B2E93A05-2039-0321-3E80-EC69ABD67150}"/>
              </a:ext>
            </a:extLst>
          </p:cNvPr>
          <p:cNvGrpSpPr/>
          <p:nvPr/>
        </p:nvGrpSpPr>
        <p:grpSpPr>
          <a:xfrm>
            <a:off x="13742979" y="4427501"/>
            <a:ext cx="9368288" cy="5814204"/>
            <a:chOff x="12717499" y="4484184"/>
            <a:chExt cx="9368288" cy="5814204"/>
          </a:xfrm>
        </p:grpSpPr>
        <p:sp>
          <p:nvSpPr>
            <p:cNvPr id="8" name="Rectangle 7">
              <a:extLst>
                <a:ext uri="{FF2B5EF4-FFF2-40B4-BE49-F238E27FC236}">
                  <a16:creationId xmlns:a16="http://schemas.microsoft.com/office/drawing/2014/main" id="{3BB4F392-F2D6-CF13-C0E8-0B008F732285}"/>
                </a:ext>
              </a:extLst>
            </p:cNvPr>
            <p:cNvSpPr/>
            <p:nvPr/>
          </p:nvSpPr>
          <p:spPr>
            <a:xfrm>
              <a:off x="12948610" y="9370462"/>
              <a:ext cx="8961013" cy="618715"/>
            </a:xfrm>
            <a:prstGeom prst="rect">
              <a:avLst/>
            </a:prstGeom>
            <a:solidFill>
              <a:srgbClr val="FFFFFF"/>
            </a:solidFill>
            <a:ln w="57150" cap="flat">
              <a:solidFill>
                <a:srgbClr val="00B050"/>
              </a:solidFill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0" tIns="0" rIns="0" bIns="0" numCol="1" spcCol="38100" rtlCol="0" anchor="ctr">
              <a:spAutoFit/>
            </a:bodyPr>
            <a:lstStyle/>
            <a:p>
              <a:pPr marL="0" marR="0" indent="0" algn="ctr" defTabSz="825500" rtl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nl-NL" sz="3200" b="0" i="0" u="none" strike="noStrike" cap="none" spc="0" normalizeH="0" baseline="0">
                <a:ln>
                  <a:noFill/>
                </a:ln>
                <a:solidFill>
                  <a:srgbClr val="FFFFFF"/>
                </a:solidFill>
                <a:effectLst/>
                <a:uFillTx/>
                <a:latin typeface="Helvetica Neue Medium"/>
                <a:ea typeface="Helvetica Neue Medium"/>
                <a:cs typeface="Helvetica Neue Medium"/>
                <a:sym typeface="Helvetica Neue Medium"/>
              </a:endParaRPr>
            </a:p>
          </p:txBody>
        </p:sp>
        <p:sp>
          <p:nvSpPr>
            <p:cNvPr id="9" name="Rectangle 8">
              <a:extLst>
                <a:ext uri="{FF2B5EF4-FFF2-40B4-BE49-F238E27FC236}">
                  <a16:creationId xmlns:a16="http://schemas.microsoft.com/office/drawing/2014/main" id="{1E1884BD-2A62-C70B-DDEA-6B3F3EE23DEA}"/>
                </a:ext>
              </a:extLst>
            </p:cNvPr>
            <p:cNvSpPr/>
            <p:nvPr/>
          </p:nvSpPr>
          <p:spPr>
            <a:xfrm>
              <a:off x="12717499" y="4484184"/>
              <a:ext cx="9368287" cy="5814204"/>
            </a:xfrm>
            <a:prstGeom prst="rect">
              <a:avLst/>
            </a:prstGeom>
            <a:noFill/>
            <a:ln w="57150" cap="flat">
              <a:solidFill>
                <a:schemeClr val="bg1"/>
              </a:solidFill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0" tIns="0" rIns="0" bIns="0" numCol="1" spcCol="38100" rtlCol="0" anchor="ctr">
              <a:spAutoFit/>
            </a:bodyPr>
            <a:lstStyle/>
            <a:p>
              <a:pPr marL="0" marR="0" indent="0" algn="ctr" defTabSz="825500" rtl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nl-NL" sz="3200" b="0" i="0" u="none" strike="noStrike" cap="none" spc="0" normalizeH="0" baseline="0" dirty="0">
                <a:ln>
                  <a:noFill/>
                </a:ln>
                <a:solidFill>
                  <a:srgbClr val="FFFFFF"/>
                </a:solidFill>
                <a:effectLst/>
                <a:uFillTx/>
                <a:latin typeface="Helvetica Neue Medium"/>
                <a:ea typeface="Helvetica Neue Medium"/>
                <a:cs typeface="Helvetica Neue Medium"/>
                <a:sym typeface="Helvetica Neue Medium"/>
              </a:endParaRPr>
            </a:p>
          </p:txBody>
        </p:sp>
        <p:cxnSp>
          <p:nvCxnSpPr>
            <p:cNvPr id="10" name="Straight Connector 9">
              <a:extLst>
                <a:ext uri="{FF2B5EF4-FFF2-40B4-BE49-F238E27FC236}">
                  <a16:creationId xmlns:a16="http://schemas.microsoft.com/office/drawing/2014/main" id="{A566B119-BB8B-F455-DAB8-7629DC62F89B}"/>
                </a:ext>
              </a:extLst>
            </p:cNvPr>
            <p:cNvCxnSpPr/>
            <p:nvPr/>
          </p:nvCxnSpPr>
          <p:spPr>
            <a:xfrm>
              <a:off x="12717500" y="5290660"/>
              <a:ext cx="9368287" cy="0"/>
            </a:xfrm>
            <a:prstGeom prst="line">
              <a:avLst/>
            </a:prstGeom>
            <a:noFill/>
            <a:ln w="57150" cap="flat">
              <a:solidFill>
                <a:srgbClr val="000000"/>
              </a:solidFill>
              <a:prstDash val="solid"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11" name="Straight Connector 10">
              <a:extLst>
                <a:ext uri="{FF2B5EF4-FFF2-40B4-BE49-F238E27FC236}">
                  <a16:creationId xmlns:a16="http://schemas.microsoft.com/office/drawing/2014/main" id="{4C192D0F-90C2-5188-CBAE-BC0431112FF7}"/>
                </a:ext>
              </a:extLst>
            </p:cNvPr>
            <p:cNvCxnSpPr/>
            <p:nvPr/>
          </p:nvCxnSpPr>
          <p:spPr>
            <a:xfrm>
              <a:off x="12717500" y="6182057"/>
              <a:ext cx="9368287" cy="0"/>
            </a:xfrm>
            <a:prstGeom prst="line">
              <a:avLst/>
            </a:prstGeom>
            <a:noFill/>
            <a:ln w="57150" cap="flat">
              <a:solidFill>
                <a:srgbClr val="000000"/>
              </a:solidFill>
              <a:prstDash val="solid"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12" name="Straight Connector 11">
              <a:extLst>
                <a:ext uri="{FF2B5EF4-FFF2-40B4-BE49-F238E27FC236}">
                  <a16:creationId xmlns:a16="http://schemas.microsoft.com/office/drawing/2014/main" id="{301FBBD9-9E71-B950-BA85-4778807E6AC9}"/>
                </a:ext>
              </a:extLst>
            </p:cNvPr>
            <p:cNvCxnSpPr/>
            <p:nvPr/>
          </p:nvCxnSpPr>
          <p:spPr>
            <a:xfrm>
              <a:off x="12717500" y="7153965"/>
              <a:ext cx="9368287" cy="0"/>
            </a:xfrm>
            <a:prstGeom prst="line">
              <a:avLst/>
            </a:prstGeom>
            <a:noFill/>
            <a:ln w="57150" cap="flat">
              <a:solidFill>
                <a:srgbClr val="000000"/>
              </a:solidFill>
              <a:prstDash val="solid"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13" name="Straight Connector 12">
              <a:extLst>
                <a:ext uri="{FF2B5EF4-FFF2-40B4-BE49-F238E27FC236}">
                  <a16:creationId xmlns:a16="http://schemas.microsoft.com/office/drawing/2014/main" id="{6CF9FB47-BD70-A2EB-4F8F-163D04AF788B}"/>
                </a:ext>
              </a:extLst>
            </p:cNvPr>
            <p:cNvCxnSpPr/>
            <p:nvPr/>
          </p:nvCxnSpPr>
          <p:spPr>
            <a:xfrm>
              <a:off x="12717500" y="8134501"/>
              <a:ext cx="9368287" cy="0"/>
            </a:xfrm>
            <a:prstGeom prst="line">
              <a:avLst/>
            </a:prstGeom>
            <a:noFill/>
            <a:ln w="57150" cap="flat">
              <a:solidFill>
                <a:srgbClr val="000000"/>
              </a:solidFill>
              <a:prstDash val="solid"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14" name="Straight Connector 13">
              <a:extLst>
                <a:ext uri="{FF2B5EF4-FFF2-40B4-BE49-F238E27FC236}">
                  <a16:creationId xmlns:a16="http://schemas.microsoft.com/office/drawing/2014/main" id="{FD345C45-510C-86C1-5842-569B8FEF516C}"/>
                </a:ext>
              </a:extLst>
            </p:cNvPr>
            <p:cNvCxnSpPr/>
            <p:nvPr/>
          </p:nvCxnSpPr>
          <p:spPr>
            <a:xfrm>
              <a:off x="12717500" y="9097784"/>
              <a:ext cx="9368287" cy="0"/>
            </a:xfrm>
            <a:prstGeom prst="line">
              <a:avLst/>
            </a:prstGeom>
            <a:noFill/>
            <a:ln w="57150" cap="flat">
              <a:solidFill>
                <a:srgbClr val="000000"/>
              </a:solidFill>
              <a:prstDash val="solid"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15" name="Straight Connector 14">
              <a:extLst>
                <a:ext uri="{FF2B5EF4-FFF2-40B4-BE49-F238E27FC236}">
                  <a16:creationId xmlns:a16="http://schemas.microsoft.com/office/drawing/2014/main" id="{C9A678E4-34BF-7A38-3D30-62294DC9B2F0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13836469" y="4484184"/>
              <a:ext cx="0" cy="4613600"/>
            </a:xfrm>
            <a:prstGeom prst="line">
              <a:avLst/>
            </a:prstGeom>
            <a:noFill/>
            <a:ln w="57150" cap="flat">
              <a:solidFill>
                <a:srgbClr val="000000"/>
              </a:solidFill>
              <a:prstDash val="solid"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16" name="Straight Connector 15">
              <a:extLst>
                <a:ext uri="{FF2B5EF4-FFF2-40B4-BE49-F238E27FC236}">
                  <a16:creationId xmlns:a16="http://schemas.microsoft.com/office/drawing/2014/main" id="{5944C19D-9BF0-A94C-5283-0EB1613390AE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14847285" y="4484184"/>
              <a:ext cx="0" cy="4613600"/>
            </a:xfrm>
            <a:prstGeom prst="line">
              <a:avLst/>
            </a:prstGeom>
            <a:noFill/>
            <a:ln w="57150" cap="flat">
              <a:solidFill>
                <a:srgbClr val="000000"/>
              </a:solidFill>
              <a:prstDash val="solid"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17" name="Straight Connector 16">
              <a:extLst>
                <a:ext uri="{FF2B5EF4-FFF2-40B4-BE49-F238E27FC236}">
                  <a16:creationId xmlns:a16="http://schemas.microsoft.com/office/drawing/2014/main" id="{1F276300-A2CE-A481-666B-5CF528B6530A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15970063" y="4484184"/>
              <a:ext cx="0" cy="4613600"/>
            </a:xfrm>
            <a:prstGeom prst="line">
              <a:avLst/>
            </a:prstGeom>
            <a:noFill/>
            <a:ln w="57150" cap="flat">
              <a:solidFill>
                <a:srgbClr val="000000"/>
              </a:solidFill>
              <a:prstDash val="solid"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18" name="Straight Connector 17">
              <a:extLst>
                <a:ext uri="{FF2B5EF4-FFF2-40B4-BE49-F238E27FC236}">
                  <a16:creationId xmlns:a16="http://schemas.microsoft.com/office/drawing/2014/main" id="{CD246579-B38C-97B4-417D-6EE6164C93BD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21105015" y="4484184"/>
              <a:ext cx="0" cy="4613600"/>
            </a:xfrm>
            <a:prstGeom prst="line">
              <a:avLst/>
            </a:prstGeom>
            <a:noFill/>
            <a:ln w="57150" cap="flat">
              <a:solidFill>
                <a:srgbClr val="000000"/>
              </a:solidFill>
              <a:prstDash val="solid"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19" name="Straight Connector 18">
              <a:extLst>
                <a:ext uri="{FF2B5EF4-FFF2-40B4-BE49-F238E27FC236}">
                  <a16:creationId xmlns:a16="http://schemas.microsoft.com/office/drawing/2014/main" id="{3B56708A-BBBD-B10F-4762-34A03D690575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20137742" y="4484184"/>
              <a:ext cx="0" cy="4613600"/>
            </a:xfrm>
            <a:prstGeom prst="line">
              <a:avLst/>
            </a:prstGeom>
            <a:noFill/>
            <a:ln w="57150" cap="flat">
              <a:solidFill>
                <a:srgbClr val="000000"/>
              </a:solidFill>
              <a:prstDash val="solid"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20" name="Straight Connector 19">
              <a:extLst>
                <a:ext uri="{FF2B5EF4-FFF2-40B4-BE49-F238E27FC236}">
                  <a16:creationId xmlns:a16="http://schemas.microsoft.com/office/drawing/2014/main" id="{647B9474-7679-E766-CE66-178B90E2020C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19039838" y="4484184"/>
              <a:ext cx="0" cy="4613600"/>
            </a:xfrm>
            <a:prstGeom prst="line">
              <a:avLst/>
            </a:prstGeom>
            <a:noFill/>
            <a:ln w="57150" cap="flat">
              <a:solidFill>
                <a:srgbClr val="000000"/>
              </a:solidFill>
              <a:prstDash val="solid"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21" name="Straight Connector 20">
              <a:extLst>
                <a:ext uri="{FF2B5EF4-FFF2-40B4-BE49-F238E27FC236}">
                  <a16:creationId xmlns:a16="http://schemas.microsoft.com/office/drawing/2014/main" id="{58C1E58A-6A72-1299-1642-7D497AE1AF2A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16971554" y="4484184"/>
              <a:ext cx="0" cy="4613600"/>
            </a:xfrm>
            <a:prstGeom prst="line">
              <a:avLst/>
            </a:prstGeom>
            <a:noFill/>
            <a:ln w="57150" cap="flat">
              <a:solidFill>
                <a:srgbClr val="000000"/>
              </a:solidFill>
              <a:prstDash val="solid"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22" name="Straight Connector 21">
              <a:extLst>
                <a:ext uri="{FF2B5EF4-FFF2-40B4-BE49-F238E27FC236}">
                  <a16:creationId xmlns:a16="http://schemas.microsoft.com/office/drawing/2014/main" id="{0A26814D-8F8A-A78B-099A-9BC15DDC1CC6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17982370" y="4484184"/>
              <a:ext cx="0" cy="4613600"/>
            </a:xfrm>
            <a:prstGeom prst="line">
              <a:avLst/>
            </a:prstGeom>
            <a:noFill/>
            <a:ln w="57150" cap="flat">
              <a:solidFill>
                <a:srgbClr val="000000"/>
              </a:solidFill>
              <a:prstDash val="solid"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sp>
          <p:nvSpPr>
            <p:cNvPr id="23" name="Rectangle 22">
              <a:extLst>
                <a:ext uri="{FF2B5EF4-FFF2-40B4-BE49-F238E27FC236}">
                  <a16:creationId xmlns:a16="http://schemas.microsoft.com/office/drawing/2014/main" id="{B9C51B49-0144-1CC6-194B-A7E42B53424A}"/>
                </a:ext>
              </a:extLst>
            </p:cNvPr>
            <p:cNvSpPr/>
            <p:nvPr/>
          </p:nvSpPr>
          <p:spPr>
            <a:xfrm rot="16200000">
              <a:off x="10951167" y="6746626"/>
              <a:ext cx="4613601" cy="618715"/>
            </a:xfrm>
            <a:prstGeom prst="rect">
              <a:avLst/>
            </a:prstGeom>
            <a:solidFill>
              <a:srgbClr val="FFFFFF"/>
            </a:solidFill>
            <a:ln w="57150" cap="flat">
              <a:solidFill>
                <a:srgbClr val="00B050"/>
              </a:solidFill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0" tIns="0" rIns="0" bIns="0" numCol="1" spcCol="38100" rtlCol="0" anchor="ctr">
              <a:spAutoFit/>
            </a:bodyPr>
            <a:lstStyle/>
            <a:p>
              <a:pPr marL="0" marR="0" indent="0" algn="ctr" defTabSz="825500" rtl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nl-NL" sz="3200" b="0" i="0" u="none" strike="noStrike" cap="none" spc="0" normalizeH="0" baseline="0">
                <a:ln>
                  <a:noFill/>
                </a:ln>
                <a:solidFill>
                  <a:srgbClr val="FFFFFF"/>
                </a:solidFill>
                <a:effectLst/>
                <a:uFillTx/>
                <a:latin typeface="Helvetica Neue Medium"/>
                <a:ea typeface="Helvetica Neue Medium"/>
                <a:cs typeface="Helvetica Neue Medium"/>
                <a:sym typeface="Helvetica Neue Medium"/>
              </a:endParaRPr>
            </a:p>
          </p:txBody>
        </p:sp>
        <p:sp>
          <p:nvSpPr>
            <p:cNvPr id="24" name="Rectangle 23">
              <a:extLst>
                <a:ext uri="{FF2B5EF4-FFF2-40B4-BE49-F238E27FC236}">
                  <a16:creationId xmlns:a16="http://schemas.microsoft.com/office/drawing/2014/main" id="{319CE362-D935-9C90-FC93-3809ECE582B6}"/>
                </a:ext>
              </a:extLst>
            </p:cNvPr>
            <p:cNvSpPr/>
            <p:nvPr/>
          </p:nvSpPr>
          <p:spPr>
            <a:xfrm rot="16200000">
              <a:off x="12055212" y="6746626"/>
              <a:ext cx="4613601" cy="618715"/>
            </a:xfrm>
            <a:prstGeom prst="rect">
              <a:avLst/>
            </a:prstGeom>
            <a:solidFill>
              <a:srgbClr val="FFFFFF"/>
            </a:solidFill>
            <a:ln w="57150" cap="flat">
              <a:solidFill>
                <a:srgbClr val="00B050"/>
              </a:solidFill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0" tIns="0" rIns="0" bIns="0" numCol="1" spcCol="38100" rtlCol="0" anchor="ctr">
              <a:spAutoFit/>
            </a:bodyPr>
            <a:lstStyle/>
            <a:p>
              <a:pPr marL="0" marR="0" indent="0" algn="ctr" defTabSz="825500" rtl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nl-NL" sz="3200" b="0" i="0" u="none" strike="noStrike" cap="none" spc="0" normalizeH="0" baseline="0">
                <a:ln>
                  <a:noFill/>
                </a:ln>
                <a:solidFill>
                  <a:srgbClr val="FFFFFF"/>
                </a:solidFill>
                <a:effectLst/>
                <a:uFillTx/>
                <a:latin typeface="Helvetica Neue Medium"/>
                <a:ea typeface="Helvetica Neue Medium"/>
                <a:cs typeface="Helvetica Neue Medium"/>
                <a:sym typeface="Helvetica Neue Medium"/>
              </a:endParaRPr>
            </a:p>
          </p:txBody>
        </p:sp>
        <p:sp>
          <p:nvSpPr>
            <p:cNvPr id="25" name="Rectangle 24">
              <a:extLst>
                <a:ext uri="{FF2B5EF4-FFF2-40B4-BE49-F238E27FC236}">
                  <a16:creationId xmlns:a16="http://schemas.microsoft.com/office/drawing/2014/main" id="{4C3213D1-6526-9610-AD03-E76DD81C0D20}"/>
                </a:ext>
              </a:extLst>
            </p:cNvPr>
            <p:cNvSpPr/>
            <p:nvPr/>
          </p:nvSpPr>
          <p:spPr>
            <a:xfrm rot="16200000">
              <a:off x="13159628" y="6754304"/>
              <a:ext cx="4613601" cy="618715"/>
            </a:xfrm>
            <a:prstGeom prst="rect">
              <a:avLst/>
            </a:prstGeom>
            <a:solidFill>
              <a:srgbClr val="FFFFFF"/>
            </a:solidFill>
            <a:ln w="57150" cap="flat">
              <a:solidFill>
                <a:srgbClr val="00B050"/>
              </a:solidFill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0" tIns="0" rIns="0" bIns="0" numCol="1" spcCol="38100" rtlCol="0" anchor="ctr">
              <a:spAutoFit/>
            </a:bodyPr>
            <a:lstStyle/>
            <a:p>
              <a:pPr marL="0" marR="0" indent="0" algn="ctr" defTabSz="825500" rtl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nl-NL" sz="3200" b="0" i="0" u="none" strike="noStrike" cap="none" spc="0" normalizeH="0" baseline="0">
                <a:ln>
                  <a:noFill/>
                </a:ln>
                <a:solidFill>
                  <a:srgbClr val="FFFFFF"/>
                </a:solidFill>
                <a:effectLst/>
                <a:uFillTx/>
                <a:latin typeface="Helvetica Neue Medium"/>
                <a:ea typeface="Helvetica Neue Medium"/>
                <a:cs typeface="Helvetica Neue Medium"/>
                <a:sym typeface="Helvetica Neue Medium"/>
              </a:endParaRPr>
            </a:p>
          </p:txBody>
        </p:sp>
        <p:sp>
          <p:nvSpPr>
            <p:cNvPr id="26" name="Rectangle 25">
              <a:extLst>
                <a:ext uri="{FF2B5EF4-FFF2-40B4-BE49-F238E27FC236}">
                  <a16:creationId xmlns:a16="http://schemas.microsoft.com/office/drawing/2014/main" id="{4DFE74BD-6C19-7A9F-6F74-5BFFDBD047EE}"/>
                </a:ext>
              </a:extLst>
            </p:cNvPr>
            <p:cNvSpPr/>
            <p:nvPr/>
          </p:nvSpPr>
          <p:spPr>
            <a:xfrm rot="16200000">
              <a:off x="14189216" y="6754304"/>
              <a:ext cx="4613601" cy="618715"/>
            </a:xfrm>
            <a:prstGeom prst="rect">
              <a:avLst/>
            </a:prstGeom>
            <a:solidFill>
              <a:srgbClr val="FFFFFF"/>
            </a:solidFill>
            <a:ln w="57150" cap="flat">
              <a:solidFill>
                <a:srgbClr val="00B050"/>
              </a:solidFill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0" tIns="0" rIns="0" bIns="0" numCol="1" spcCol="38100" rtlCol="0" anchor="ctr">
              <a:spAutoFit/>
            </a:bodyPr>
            <a:lstStyle/>
            <a:p>
              <a:pPr marL="0" marR="0" indent="0" algn="ctr" defTabSz="825500" rtl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nl-NL" sz="3200" b="0" i="0" u="none" strike="noStrike" cap="none" spc="0" normalizeH="0" baseline="0">
                <a:ln>
                  <a:noFill/>
                </a:ln>
                <a:solidFill>
                  <a:srgbClr val="FFFFFF"/>
                </a:solidFill>
                <a:effectLst/>
                <a:uFillTx/>
                <a:latin typeface="Helvetica Neue Medium"/>
                <a:ea typeface="Helvetica Neue Medium"/>
                <a:cs typeface="Helvetica Neue Medium"/>
                <a:sym typeface="Helvetica Neue Medium"/>
              </a:endParaRPr>
            </a:p>
          </p:txBody>
        </p:sp>
        <p:sp>
          <p:nvSpPr>
            <p:cNvPr id="27" name="Rectangle 26">
              <a:extLst>
                <a:ext uri="{FF2B5EF4-FFF2-40B4-BE49-F238E27FC236}">
                  <a16:creationId xmlns:a16="http://schemas.microsoft.com/office/drawing/2014/main" id="{52B827BB-85BF-52B8-6718-EDF87106ADA6}"/>
                </a:ext>
              </a:extLst>
            </p:cNvPr>
            <p:cNvSpPr/>
            <p:nvPr/>
          </p:nvSpPr>
          <p:spPr>
            <a:xfrm rot="16200000">
              <a:off x="16209701" y="6736763"/>
              <a:ext cx="4613601" cy="618715"/>
            </a:xfrm>
            <a:prstGeom prst="rect">
              <a:avLst/>
            </a:prstGeom>
            <a:solidFill>
              <a:srgbClr val="FFFFFF"/>
            </a:solidFill>
            <a:ln w="57150" cap="flat">
              <a:solidFill>
                <a:srgbClr val="00B050"/>
              </a:solidFill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0" tIns="0" rIns="0" bIns="0" numCol="1" spcCol="38100" rtlCol="0" anchor="ctr">
              <a:spAutoFit/>
            </a:bodyPr>
            <a:lstStyle/>
            <a:p>
              <a:pPr marL="0" marR="0" indent="0" algn="ctr" defTabSz="825500" rtl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nl-NL" sz="3200" b="0" i="0" u="none" strike="noStrike" cap="none" spc="0" normalizeH="0" baseline="0">
                <a:ln>
                  <a:noFill/>
                </a:ln>
                <a:solidFill>
                  <a:srgbClr val="FFFFFF"/>
                </a:solidFill>
                <a:effectLst/>
                <a:uFillTx/>
                <a:latin typeface="Helvetica Neue Medium"/>
                <a:ea typeface="Helvetica Neue Medium"/>
                <a:cs typeface="Helvetica Neue Medium"/>
                <a:sym typeface="Helvetica Neue Medium"/>
              </a:endParaRPr>
            </a:p>
          </p:txBody>
        </p:sp>
        <p:sp>
          <p:nvSpPr>
            <p:cNvPr id="28" name="Rectangle 27">
              <a:extLst>
                <a:ext uri="{FF2B5EF4-FFF2-40B4-BE49-F238E27FC236}">
                  <a16:creationId xmlns:a16="http://schemas.microsoft.com/office/drawing/2014/main" id="{1C06C6D6-A509-9F15-FAB9-F3EE9CB62E21}"/>
                </a:ext>
              </a:extLst>
            </p:cNvPr>
            <p:cNvSpPr/>
            <p:nvPr/>
          </p:nvSpPr>
          <p:spPr>
            <a:xfrm rot="16200000">
              <a:off x="17330821" y="6754304"/>
              <a:ext cx="4613601" cy="618715"/>
            </a:xfrm>
            <a:prstGeom prst="rect">
              <a:avLst/>
            </a:prstGeom>
            <a:solidFill>
              <a:srgbClr val="FFFFFF"/>
            </a:solidFill>
            <a:ln w="57150" cap="flat">
              <a:solidFill>
                <a:srgbClr val="00B050"/>
              </a:solidFill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0" tIns="0" rIns="0" bIns="0" numCol="1" spcCol="38100" rtlCol="0" anchor="ctr">
              <a:spAutoFit/>
            </a:bodyPr>
            <a:lstStyle/>
            <a:p>
              <a:pPr marL="0" marR="0" indent="0" algn="ctr" defTabSz="825500" rtl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nl-NL" sz="3200" b="0" i="0" u="none" strike="noStrike" cap="none" spc="0" normalizeH="0" baseline="0">
                <a:ln>
                  <a:noFill/>
                </a:ln>
                <a:solidFill>
                  <a:srgbClr val="FFFFFF"/>
                </a:solidFill>
                <a:effectLst/>
                <a:uFillTx/>
                <a:latin typeface="Helvetica Neue Medium"/>
                <a:ea typeface="Helvetica Neue Medium"/>
                <a:cs typeface="Helvetica Neue Medium"/>
                <a:sym typeface="Helvetica Neue Medium"/>
              </a:endParaRPr>
            </a:p>
          </p:txBody>
        </p:sp>
        <p:sp>
          <p:nvSpPr>
            <p:cNvPr id="29" name="Rectangle 28">
              <a:extLst>
                <a:ext uri="{FF2B5EF4-FFF2-40B4-BE49-F238E27FC236}">
                  <a16:creationId xmlns:a16="http://schemas.microsoft.com/office/drawing/2014/main" id="{ACAFE4EE-FF16-5127-3933-3C02719AC7D5}"/>
                </a:ext>
              </a:extLst>
            </p:cNvPr>
            <p:cNvSpPr/>
            <p:nvPr/>
          </p:nvSpPr>
          <p:spPr>
            <a:xfrm rot="16200000">
              <a:off x="18321327" y="6754304"/>
              <a:ext cx="4613601" cy="618715"/>
            </a:xfrm>
            <a:prstGeom prst="rect">
              <a:avLst/>
            </a:prstGeom>
            <a:solidFill>
              <a:srgbClr val="FFFFFF"/>
            </a:solidFill>
            <a:ln w="57150" cap="flat">
              <a:solidFill>
                <a:srgbClr val="00B050"/>
              </a:solidFill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0" tIns="0" rIns="0" bIns="0" numCol="1" spcCol="38100" rtlCol="0" anchor="ctr">
              <a:spAutoFit/>
            </a:bodyPr>
            <a:lstStyle/>
            <a:p>
              <a:pPr marL="0" marR="0" indent="0" algn="ctr" defTabSz="825500" rtl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nl-NL" sz="3200" b="0" i="0" u="none" strike="noStrike" cap="none" spc="0" normalizeH="0" baseline="0">
                <a:ln>
                  <a:noFill/>
                </a:ln>
                <a:solidFill>
                  <a:srgbClr val="FFFFFF"/>
                </a:solidFill>
                <a:effectLst/>
                <a:uFillTx/>
                <a:latin typeface="Helvetica Neue Medium"/>
                <a:ea typeface="Helvetica Neue Medium"/>
                <a:cs typeface="Helvetica Neue Medium"/>
                <a:sym typeface="Helvetica Neue Medium"/>
              </a:endParaRPr>
            </a:p>
          </p:txBody>
        </p:sp>
        <p:sp>
          <p:nvSpPr>
            <p:cNvPr id="30" name="Rectangle 29">
              <a:extLst>
                <a:ext uri="{FF2B5EF4-FFF2-40B4-BE49-F238E27FC236}">
                  <a16:creationId xmlns:a16="http://schemas.microsoft.com/office/drawing/2014/main" id="{6DE9FF21-E910-81F9-804B-C5BFBE3E5DC0}"/>
                </a:ext>
              </a:extLst>
            </p:cNvPr>
            <p:cNvSpPr/>
            <p:nvPr/>
          </p:nvSpPr>
          <p:spPr>
            <a:xfrm rot="16200000">
              <a:off x="19293465" y="6754304"/>
              <a:ext cx="4613601" cy="618715"/>
            </a:xfrm>
            <a:prstGeom prst="rect">
              <a:avLst/>
            </a:prstGeom>
            <a:solidFill>
              <a:srgbClr val="FFFFFF"/>
            </a:solidFill>
            <a:ln w="57150" cap="flat">
              <a:solidFill>
                <a:srgbClr val="00B050"/>
              </a:solidFill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0" tIns="0" rIns="0" bIns="0" numCol="1" spcCol="38100" rtlCol="0" anchor="ctr">
              <a:spAutoFit/>
            </a:bodyPr>
            <a:lstStyle/>
            <a:p>
              <a:pPr marL="0" marR="0" indent="0" algn="ctr" defTabSz="825500" rtl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nl-NL" sz="3200" b="0" i="0" u="none" strike="noStrike" cap="none" spc="0" normalizeH="0" baseline="0">
                <a:ln>
                  <a:noFill/>
                </a:ln>
                <a:solidFill>
                  <a:srgbClr val="FFFFFF"/>
                </a:solidFill>
                <a:effectLst/>
                <a:uFillTx/>
                <a:latin typeface="Helvetica Neue Medium"/>
                <a:ea typeface="Helvetica Neue Medium"/>
                <a:cs typeface="Helvetica Neue Medium"/>
                <a:sym typeface="Helvetica Neue Medium"/>
              </a:endParaRPr>
            </a:p>
          </p:txBody>
        </p:sp>
        <p:sp>
          <p:nvSpPr>
            <p:cNvPr id="31" name="Rectangle 30">
              <a:extLst>
                <a:ext uri="{FF2B5EF4-FFF2-40B4-BE49-F238E27FC236}">
                  <a16:creationId xmlns:a16="http://schemas.microsoft.com/office/drawing/2014/main" id="{4DD66115-E4D4-9803-102B-E044F80DC188}"/>
                </a:ext>
              </a:extLst>
            </p:cNvPr>
            <p:cNvSpPr/>
            <p:nvPr/>
          </p:nvSpPr>
          <p:spPr>
            <a:xfrm rot="16200000">
              <a:off x="15163954" y="6736763"/>
              <a:ext cx="4613601" cy="618715"/>
            </a:xfrm>
            <a:prstGeom prst="rect">
              <a:avLst/>
            </a:prstGeom>
            <a:solidFill>
              <a:srgbClr val="FFFFFF"/>
            </a:solidFill>
            <a:ln w="57150" cap="flat">
              <a:solidFill>
                <a:srgbClr val="00B050"/>
              </a:solidFill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0" tIns="0" rIns="0" bIns="0" numCol="1" spcCol="38100" rtlCol="0" anchor="ctr">
              <a:spAutoFit/>
            </a:bodyPr>
            <a:lstStyle/>
            <a:p>
              <a:pPr marL="0" marR="0" indent="0" algn="ctr" defTabSz="825500" rtl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nl-NL" sz="3200" b="0" i="0" u="none" strike="noStrike" cap="none" spc="0" normalizeH="0" baseline="0">
                <a:ln>
                  <a:noFill/>
                </a:ln>
                <a:solidFill>
                  <a:srgbClr val="FFFFFF"/>
                </a:solidFill>
                <a:effectLst/>
                <a:uFillTx/>
                <a:latin typeface="Helvetica Neue Medium"/>
                <a:ea typeface="Helvetica Neue Medium"/>
                <a:cs typeface="Helvetica Neue Medium"/>
                <a:sym typeface="Helvetica Neue Medium"/>
              </a:endParaRPr>
            </a:p>
          </p:txBody>
        </p:sp>
        <p:grpSp>
          <p:nvGrpSpPr>
            <p:cNvPr id="32" name="Group 31">
              <a:extLst>
                <a:ext uri="{FF2B5EF4-FFF2-40B4-BE49-F238E27FC236}">
                  <a16:creationId xmlns:a16="http://schemas.microsoft.com/office/drawing/2014/main" id="{41CD7C29-9B92-AE72-AB31-F5659633C258}"/>
                </a:ext>
              </a:extLst>
            </p:cNvPr>
            <p:cNvGrpSpPr/>
            <p:nvPr/>
          </p:nvGrpSpPr>
          <p:grpSpPr>
            <a:xfrm>
              <a:off x="16598327" y="9097784"/>
              <a:ext cx="1828796" cy="1200597"/>
              <a:chOff x="16598327" y="9097784"/>
              <a:chExt cx="1828796" cy="1200597"/>
            </a:xfrm>
          </p:grpSpPr>
          <p:sp>
            <p:nvSpPr>
              <p:cNvPr id="33" name="Rectangle 32">
                <a:extLst>
                  <a:ext uri="{FF2B5EF4-FFF2-40B4-BE49-F238E27FC236}">
                    <a16:creationId xmlns:a16="http://schemas.microsoft.com/office/drawing/2014/main" id="{ACA5D830-7999-C276-B619-A436FCD7DA0E}"/>
                  </a:ext>
                </a:extLst>
              </p:cNvPr>
              <p:cNvSpPr/>
              <p:nvPr/>
            </p:nvSpPr>
            <p:spPr>
              <a:xfrm>
                <a:off x="16598327" y="9097784"/>
                <a:ext cx="1828796" cy="1200597"/>
              </a:xfrm>
              <a:prstGeom prst="rect">
                <a:avLst/>
              </a:prstGeom>
              <a:solidFill>
                <a:srgbClr val="FFFFFF"/>
              </a:solidFill>
              <a:ln w="57150" cap="flat">
                <a:solidFill>
                  <a:schemeClr val="bg1"/>
                </a:solidFill>
                <a:miter lim="400000"/>
              </a:ln>
              <a:effectLst/>
              <a:sp3d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square" lIns="0" tIns="0" rIns="0" bIns="0" numCol="1" spcCol="38100" rtlCol="0" anchor="ctr">
                <a:spAutoFit/>
              </a:bodyPr>
              <a:lstStyle/>
              <a:p>
                <a:pPr marL="0" marR="0" indent="0" algn="ctr" defTabSz="825500" rtl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:endParaRPr kumimoji="0" lang="nl-NL" sz="3200" b="0" i="0" u="none" strike="noStrike" cap="none" spc="0" normalizeH="0" baseline="0">
                  <a:ln>
                    <a:noFill/>
                  </a:ln>
                  <a:solidFill>
                    <a:srgbClr val="FFFFFF"/>
                  </a:solidFill>
                  <a:effectLst/>
                  <a:uFillTx/>
                  <a:latin typeface="Helvetica Neue Medium"/>
                  <a:ea typeface="Helvetica Neue Medium"/>
                  <a:cs typeface="Helvetica Neue Medium"/>
                  <a:sym typeface="Helvetica Neue Medium"/>
                </a:endParaRPr>
              </a:p>
            </p:txBody>
          </p:sp>
          <p:sp>
            <p:nvSpPr>
              <p:cNvPr id="34" name="Oval 33">
                <a:extLst>
                  <a:ext uri="{FF2B5EF4-FFF2-40B4-BE49-F238E27FC236}">
                    <a16:creationId xmlns:a16="http://schemas.microsoft.com/office/drawing/2014/main" id="{6E657CFB-1CAD-BF21-F1D9-484F593FAA02}"/>
                  </a:ext>
                </a:extLst>
              </p:cNvPr>
              <p:cNvSpPr/>
              <p:nvPr/>
            </p:nvSpPr>
            <p:spPr>
              <a:xfrm>
                <a:off x="16934224" y="9125664"/>
                <a:ext cx="1157002" cy="1144836"/>
              </a:xfrm>
              <a:prstGeom prst="ellipse">
                <a:avLst/>
              </a:prstGeom>
              <a:solidFill>
                <a:srgbClr val="FFFFFF"/>
              </a:solidFill>
              <a:ln w="57150" cap="flat">
                <a:solidFill>
                  <a:schemeClr val="bg1"/>
                </a:solidFill>
                <a:miter lim="400000"/>
              </a:ln>
              <a:effectLst/>
              <a:sp3d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square" lIns="0" tIns="0" rIns="0" bIns="0" numCol="1" spcCol="38100" rtlCol="0" anchor="ctr">
                <a:spAutoFit/>
              </a:bodyPr>
              <a:lstStyle/>
              <a:p>
                <a:pPr marL="0" marR="0" indent="0" algn="ctr" defTabSz="825500" rtl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:endParaRPr kumimoji="0" lang="nl-NL" sz="3200" b="0" i="0" u="none" strike="noStrike" cap="none" spc="0" normalizeH="0" baseline="0">
                  <a:ln>
                    <a:noFill/>
                  </a:ln>
                  <a:solidFill>
                    <a:srgbClr val="FFFFFF"/>
                  </a:solidFill>
                  <a:effectLst/>
                  <a:uFillTx/>
                  <a:latin typeface="Helvetica Neue Medium"/>
                  <a:ea typeface="Helvetica Neue Medium"/>
                  <a:cs typeface="Helvetica Neue Medium"/>
                  <a:sym typeface="Helvetica Neue Medium"/>
                </a:endParaRPr>
              </a:p>
            </p:txBody>
          </p:sp>
          <p:cxnSp>
            <p:nvCxnSpPr>
              <p:cNvPr id="35" name="Straight Connector 34">
                <a:extLst>
                  <a:ext uri="{FF2B5EF4-FFF2-40B4-BE49-F238E27FC236}">
                    <a16:creationId xmlns:a16="http://schemas.microsoft.com/office/drawing/2014/main" id="{40845CB6-A5EF-B7D6-8E81-1D0D93E172E0}"/>
                  </a:ext>
                </a:extLst>
              </p:cNvPr>
              <p:cNvCxnSpPr>
                <a:cxnSpLocks/>
              </p:cNvCxnSpPr>
              <p:nvPr/>
            </p:nvCxnSpPr>
            <p:spPr>
              <a:xfrm flipH="1" flipV="1">
                <a:off x="17307457" y="9125664"/>
                <a:ext cx="205268" cy="572418"/>
              </a:xfrm>
              <a:prstGeom prst="line">
                <a:avLst/>
              </a:prstGeom>
              <a:noFill/>
              <a:ln w="57150" cap="flat">
                <a:solidFill>
                  <a:schemeClr val="bg1"/>
                </a:solidFill>
                <a:prstDash val="solid"/>
                <a:miter lim="400000"/>
              </a:ln>
              <a:effectLst/>
              <a:sp3d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</p:cxnSp>
          <p:cxnSp>
            <p:nvCxnSpPr>
              <p:cNvPr id="36" name="Straight Connector 35">
                <a:extLst>
                  <a:ext uri="{FF2B5EF4-FFF2-40B4-BE49-F238E27FC236}">
                    <a16:creationId xmlns:a16="http://schemas.microsoft.com/office/drawing/2014/main" id="{F1CD1D89-E75A-7EE1-E7D3-631445D1C336}"/>
                  </a:ext>
                </a:extLst>
              </p:cNvPr>
              <p:cNvCxnSpPr>
                <a:cxnSpLocks/>
              </p:cNvCxnSpPr>
              <p:nvPr/>
            </p:nvCxnSpPr>
            <p:spPr>
              <a:xfrm flipV="1">
                <a:off x="17512725" y="9399009"/>
                <a:ext cx="230158" cy="299073"/>
              </a:xfrm>
              <a:prstGeom prst="line">
                <a:avLst/>
              </a:prstGeom>
              <a:noFill/>
              <a:ln w="57150" cap="flat">
                <a:solidFill>
                  <a:schemeClr val="bg1"/>
                </a:solidFill>
                <a:prstDash val="solid"/>
                <a:miter lim="400000"/>
              </a:ln>
              <a:effectLst/>
              <a:sp3d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</p:cxnSp>
        </p:grpSp>
      </p:grpSp>
    </p:spTree>
    <p:extLst>
      <p:ext uri="{BB962C8B-B14F-4D97-AF65-F5344CB8AC3E}">
        <p14:creationId xmlns:p14="http://schemas.microsoft.com/office/powerpoint/2010/main" val="328847252"/>
      </p:ext>
    </p:extLst>
  </p:cSld>
  <p:clrMapOvr>
    <a:masterClrMapping/>
  </p:clrMapOvr>
  <p:transition spd="med"/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EC0503B6-E069-9416-1414-66F94EBB99B6}"/>
              </a:ext>
            </a:extLst>
          </p:cNvPr>
          <p:cNvSpPr>
            <a:spLocks noGrp="1"/>
          </p:cNvSpPr>
          <p:nvPr>
            <p:ph type="sldNum" sz="quarter" idx="2"/>
          </p:nvPr>
        </p:nvSpPr>
        <p:spPr/>
        <p:txBody>
          <a:bodyPr/>
          <a:lstStyle/>
          <a:p>
            <a:fld id="{86CB4B4D-7CA3-9044-876B-883B54F8677D}" type="slidenum">
              <a:rPr lang="nl-NL" smtClean="0"/>
              <a:t>8</a:t>
            </a:fld>
            <a:endParaRPr lang="nl-NL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9BBA93F1-B43D-7FA2-F481-39A0A8912880}"/>
              </a:ext>
            </a:extLst>
          </p:cNvPr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r>
              <a:rPr lang="en-GB" dirty="0"/>
              <a:t>IC design </a:t>
            </a:r>
            <a:r>
              <a:rPr lang="en-GB" dirty="0" err="1"/>
              <a:t>picopix</a:t>
            </a:r>
            <a:r>
              <a:rPr lang="en-GB" dirty="0"/>
              <a:t> timing</a:t>
            </a:r>
            <a:endParaRPr lang="nl-NL" dirty="0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17DFE8ED-84A4-8F9E-B345-D2D289846300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>
          <a:xfrm>
            <a:off x="635000" y="635000"/>
            <a:ext cx="23114000" cy="2154436"/>
          </a:xfrm>
        </p:spPr>
        <p:txBody>
          <a:bodyPr/>
          <a:lstStyle/>
          <a:p>
            <a:r>
              <a:rPr lang="en-GB" dirty="0" err="1"/>
              <a:t>Picopix</a:t>
            </a:r>
            <a:r>
              <a:rPr lang="en-GB" dirty="0"/>
              <a:t> timing</a:t>
            </a:r>
            <a:r>
              <a:rPr lang="nl-NL" dirty="0"/>
              <a:t>: DLL</a:t>
            </a:r>
          </a:p>
          <a:p>
            <a:endParaRPr lang="nl-NL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3E6CCDF4-0F79-285E-F848-1C75BA256BCC}"/>
              </a:ext>
            </a:extLst>
          </p:cNvPr>
          <p:cNvSpPr>
            <a:spLocks noGrp="1"/>
          </p:cNvSpPr>
          <p:nvPr>
            <p:ph type="body" sz="half" idx="13"/>
          </p:nvPr>
        </p:nvSpPr>
        <p:spPr/>
        <p:txBody>
          <a:bodyPr/>
          <a:lstStyle/>
          <a:p>
            <a:pPr marL="685800" indent="-685800">
              <a:buFont typeface="Arial" panose="020B0604020202020204" pitchFamily="34" charset="0"/>
              <a:buChar char="•"/>
            </a:pPr>
            <a:r>
              <a:rPr lang="en-GB" dirty="0"/>
              <a:t>Loop clock</a:t>
            </a:r>
          </a:p>
          <a:p>
            <a:pPr marL="685800" indent="-685800">
              <a:buFont typeface="Arial" panose="020B0604020202020204" pitchFamily="34" charset="0"/>
              <a:buChar char="•"/>
            </a:pPr>
            <a:r>
              <a:rPr lang="en-GB" dirty="0"/>
              <a:t>Add buffers</a:t>
            </a:r>
          </a:p>
          <a:p>
            <a:pPr marL="685800" indent="-685800">
              <a:buFont typeface="Arial" panose="020B0604020202020204" pitchFamily="34" charset="0"/>
              <a:buChar char="•"/>
            </a:pPr>
            <a:endParaRPr lang="nl-NL" dirty="0"/>
          </a:p>
        </p:txBody>
      </p:sp>
      <p:cxnSp>
        <p:nvCxnSpPr>
          <p:cNvPr id="9" name="Straight Connector 8">
            <a:extLst>
              <a:ext uri="{FF2B5EF4-FFF2-40B4-BE49-F238E27FC236}">
                <a16:creationId xmlns:a16="http://schemas.microsoft.com/office/drawing/2014/main" id="{3D3A61DC-DD0E-150D-39C2-193CF3B8D844}"/>
              </a:ext>
            </a:extLst>
          </p:cNvPr>
          <p:cNvCxnSpPr>
            <a:cxnSpLocks/>
            <a:endCxn id="8" idx="0"/>
          </p:cNvCxnSpPr>
          <p:nvPr/>
        </p:nvCxnSpPr>
        <p:spPr>
          <a:xfrm>
            <a:off x="18240485" y="2910309"/>
            <a:ext cx="1954656" cy="1318548"/>
          </a:xfrm>
          <a:prstGeom prst="line">
            <a:avLst/>
          </a:prstGeom>
          <a:ln w="76200">
            <a:solidFill>
              <a:srgbClr val="FF0000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0" name="Straight Connector 9">
            <a:extLst>
              <a:ext uri="{FF2B5EF4-FFF2-40B4-BE49-F238E27FC236}">
                <a16:creationId xmlns:a16="http://schemas.microsoft.com/office/drawing/2014/main" id="{00590720-04E9-2735-63AD-EF278A5E5D1A}"/>
              </a:ext>
            </a:extLst>
          </p:cNvPr>
          <p:cNvCxnSpPr>
            <a:cxnSpLocks/>
            <a:endCxn id="8" idx="4"/>
          </p:cNvCxnSpPr>
          <p:nvPr/>
        </p:nvCxnSpPr>
        <p:spPr>
          <a:xfrm flipV="1">
            <a:off x="18248054" y="10439876"/>
            <a:ext cx="1947087" cy="1099666"/>
          </a:xfrm>
          <a:prstGeom prst="line">
            <a:avLst/>
          </a:prstGeom>
          <a:ln w="76200">
            <a:solidFill>
              <a:srgbClr val="FF0000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61" name="Picture 60" descr="A black and white card with white triangles&#10;&#10;AI-generated content may be incorrect.">
            <a:extLst>
              <a:ext uri="{FF2B5EF4-FFF2-40B4-BE49-F238E27FC236}">
                <a16:creationId xmlns:a16="http://schemas.microsoft.com/office/drawing/2014/main" id="{4FBE504F-7A4F-51BC-3386-0B35BE3A112A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4987638" y="2910309"/>
            <a:ext cx="3260416" cy="8665234"/>
          </a:xfrm>
          <a:prstGeom prst="rect">
            <a:avLst/>
          </a:prstGeom>
        </p:spPr>
      </p:pic>
      <p:sp>
        <p:nvSpPr>
          <p:cNvPr id="65" name="Rectangle 64">
            <a:extLst>
              <a:ext uri="{FF2B5EF4-FFF2-40B4-BE49-F238E27FC236}">
                <a16:creationId xmlns:a16="http://schemas.microsoft.com/office/drawing/2014/main" id="{D7AFA1AB-F8CE-9B11-93A5-D20774D6C77A}"/>
              </a:ext>
            </a:extLst>
          </p:cNvPr>
          <p:cNvSpPr/>
          <p:nvPr/>
        </p:nvSpPr>
        <p:spPr>
          <a:xfrm>
            <a:off x="19933766" y="9553104"/>
            <a:ext cx="4195197" cy="618715"/>
          </a:xfrm>
          <a:prstGeom prst="rect">
            <a:avLst/>
          </a:prstGeom>
          <a:solidFill>
            <a:srgbClr val="FFFFFF"/>
          </a:solidFill>
          <a:ln w="57150" cap="flat">
            <a:solidFill>
              <a:srgbClr val="00B050"/>
            </a:solidFill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66" name="Rectangle 65">
            <a:extLst>
              <a:ext uri="{FF2B5EF4-FFF2-40B4-BE49-F238E27FC236}">
                <a16:creationId xmlns:a16="http://schemas.microsoft.com/office/drawing/2014/main" id="{BF1E5136-BB6F-B225-1E61-C2AC9BF9D971}"/>
              </a:ext>
            </a:extLst>
          </p:cNvPr>
          <p:cNvSpPr/>
          <p:nvPr/>
        </p:nvSpPr>
        <p:spPr>
          <a:xfrm>
            <a:off x="19702656" y="4666826"/>
            <a:ext cx="5709624" cy="5814204"/>
          </a:xfrm>
          <a:prstGeom prst="rect">
            <a:avLst/>
          </a:prstGeom>
          <a:noFill/>
          <a:ln w="57150" cap="flat">
            <a:solidFill>
              <a:schemeClr val="bg1"/>
            </a:solidFill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 dirty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cxnSp>
        <p:nvCxnSpPr>
          <p:cNvPr id="67" name="Straight Connector 66">
            <a:extLst>
              <a:ext uri="{FF2B5EF4-FFF2-40B4-BE49-F238E27FC236}">
                <a16:creationId xmlns:a16="http://schemas.microsoft.com/office/drawing/2014/main" id="{8F14E153-E37D-9B29-5726-7FB298358361}"/>
              </a:ext>
            </a:extLst>
          </p:cNvPr>
          <p:cNvCxnSpPr>
            <a:cxnSpLocks/>
          </p:cNvCxnSpPr>
          <p:nvPr/>
        </p:nvCxnSpPr>
        <p:spPr>
          <a:xfrm>
            <a:off x="19702656" y="5473302"/>
            <a:ext cx="5709624" cy="0"/>
          </a:xfrm>
          <a:prstGeom prst="line">
            <a:avLst/>
          </a:prstGeom>
          <a:noFill/>
          <a:ln w="57150" cap="flat">
            <a:solidFill>
              <a:srgbClr val="000000"/>
            </a:solidFill>
            <a:prstDash val="solid"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68" name="Straight Connector 67">
            <a:extLst>
              <a:ext uri="{FF2B5EF4-FFF2-40B4-BE49-F238E27FC236}">
                <a16:creationId xmlns:a16="http://schemas.microsoft.com/office/drawing/2014/main" id="{7F92051E-D142-BE7A-DDE0-2525AA1AC3B3}"/>
              </a:ext>
            </a:extLst>
          </p:cNvPr>
          <p:cNvCxnSpPr>
            <a:cxnSpLocks/>
          </p:cNvCxnSpPr>
          <p:nvPr/>
        </p:nvCxnSpPr>
        <p:spPr>
          <a:xfrm>
            <a:off x="19702656" y="6364699"/>
            <a:ext cx="5709623" cy="0"/>
          </a:xfrm>
          <a:prstGeom prst="line">
            <a:avLst/>
          </a:prstGeom>
          <a:noFill/>
          <a:ln w="57150" cap="flat">
            <a:solidFill>
              <a:srgbClr val="000000"/>
            </a:solidFill>
            <a:prstDash val="solid"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69" name="Straight Connector 68">
            <a:extLst>
              <a:ext uri="{FF2B5EF4-FFF2-40B4-BE49-F238E27FC236}">
                <a16:creationId xmlns:a16="http://schemas.microsoft.com/office/drawing/2014/main" id="{56D098A7-0B63-1B19-AA76-26B8D308391E}"/>
              </a:ext>
            </a:extLst>
          </p:cNvPr>
          <p:cNvCxnSpPr>
            <a:cxnSpLocks/>
          </p:cNvCxnSpPr>
          <p:nvPr/>
        </p:nvCxnSpPr>
        <p:spPr>
          <a:xfrm>
            <a:off x="19702656" y="7336607"/>
            <a:ext cx="5709623" cy="0"/>
          </a:xfrm>
          <a:prstGeom prst="line">
            <a:avLst/>
          </a:prstGeom>
          <a:noFill/>
          <a:ln w="57150" cap="flat">
            <a:solidFill>
              <a:srgbClr val="000000"/>
            </a:solidFill>
            <a:prstDash val="solid"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70" name="Straight Connector 69">
            <a:extLst>
              <a:ext uri="{FF2B5EF4-FFF2-40B4-BE49-F238E27FC236}">
                <a16:creationId xmlns:a16="http://schemas.microsoft.com/office/drawing/2014/main" id="{B7C767B5-B686-824A-A346-7C88EF2AE1A2}"/>
              </a:ext>
            </a:extLst>
          </p:cNvPr>
          <p:cNvCxnSpPr>
            <a:cxnSpLocks/>
          </p:cNvCxnSpPr>
          <p:nvPr/>
        </p:nvCxnSpPr>
        <p:spPr>
          <a:xfrm>
            <a:off x="19702656" y="8317143"/>
            <a:ext cx="5709623" cy="0"/>
          </a:xfrm>
          <a:prstGeom prst="line">
            <a:avLst/>
          </a:prstGeom>
          <a:noFill/>
          <a:ln w="57150" cap="flat">
            <a:solidFill>
              <a:srgbClr val="000000"/>
            </a:solidFill>
            <a:prstDash val="solid"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71" name="Straight Connector 70">
            <a:extLst>
              <a:ext uri="{FF2B5EF4-FFF2-40B4-BE49-F238E27FC236}">
                <a16:creationId xmlns:a16="http://schemas.microsoft.com/office/drawing/2014/main" id="{BF9A9034-F461-1B8B-905A-166BD1810591}"/>
              </a:ext>
            </a:extLst>
          </p:cNvPr>
          <p:cNvCxnSpPr>
            <a:cxnSpLocks/>
          </p:cNvCxnSpPr>
          <p:nvPr/>
        </p:nvCxnSpPr>
        <p:spPr>
          <a:xfrm>
            <a:off x="19702656" y="9280426"/>
            <a:ext cx="5709623" cy="0"/>
          </a:xfrm>
          <a:prstGeom prst="line">
            <a:avLst/>
          </a:prstGeom>
          <a:noFill/>
          <a:ln w="57150" cap="flat">
            <a:solidFill>
              <a:srgbClr val="000000"/>
            </a:solidFill>
            <a:prstDash val="solid"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72" name="Straight Connector 71">
            <a:extLst>
              <a:ext uri="{FF2B5EF4-FFF2-40B4-BE49-F238E27FC236}">
                <a16:creationId xmlns:a16="http://schemas.microsoft.com/office/drawing/2014/main" id="{DB9529A2-4A59-3830-EC00-F244543487A8}"/>
              </a:ext>
            </a:extLst>
          </p:cNvPr>
          <p:cNvCxnSpPr>
            <a:cxnSpLocks/>
          </p:cNvCxnSpPr>
          <p:nvPr/>
        </p:nvCxnSpPr>
        <p:spPr>
          <a:xfrm flipV="1">
            <a:off x="20821625" y="4666826"/>
            <a:ext cx="0" cy="4613600"/>
          </a:xfrm>
          <a:prstGeom prst="line">
            <a:avLst/>
          </a:prstGeom>
          <a:noFill/>
          <a:ln w="57150" cap="flat">
            <a:solidFill>
              <a:srgbClr val="000000"/>
            </a:solidFill>
            <a:prstDash val="solid"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73" name="Straight Connector 72">
            <a:extLst>
              <a:ext uri="{FF2B5EF4-FFF2-40B4-BE49-F238E27FC236}">
                <a16:creationId xmlns:a16="http://schemas.microsoft.com/office/drawing/2014/main" id="{004F0315-76CC-90F8-8696-68E965AF514C}"/>
              </a:ext>
            </a:extLst>
          </p:cNvPr>
          <p:cNvCxnSpPr>
            <a:cxnSpLocks/>
          </p:cNvCxnSpPr>
          <p:nvPr/>
        </p:nvCxnSpPr>
        <p:spPr>
          <a:xfrm flipV="1">
            <a:off x="21832441" y="4666826"/>
            <a:ext cx="0" cy="4613600"/>
          </a:xfrm>
          <a:prstGeom prst="line">
            <a:avLst/>
          </a:prstGeom>
          <a:noFill/>
          <a:ln w="57150" cap="flat">
            <a:solidFill>
              <a:srgbClr val="000000"/>
            </a:solidFill>
            <a:prstDash val="solid"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74" name="Straight Connector 73">
            <a:extLst>
              <a:ext uri="{FF2B5EF4-FFF2-40B4-BE49-F238E27FC236}">
                <a16:creationId xmlns:a16="http://schemas.microsoft.com/office/drawing/2014/main" id="{2A9F1530-7514-B0FB-3760-12685B776DBE}"/>
              </a:ext>
            </a:extLst>
          </p:cNvPr>
          <p:cNvCxnSpPr>
            <a:cxnSpLocks/>
          </p:cNvCxnSpPr>
          <p:nvPr/>
        </p:nvCxnSpPr>
        <p:spPr>
          <a:xfrm flipV="1">
            <a:off x="22955219" y="4666826"/>
            <a:ext cx="0" cy="4613600"/>
          </a:xfrm>
          <a:prstGeom prst="line">
            <a:avLst/>
          </a:prstGeom>
          <a:noFill/>
          <a:ln w="57150" cap="flat">
            <a:solidFill>
              <a:srgbClr val="000000"/>
            </a:solidFill>
            <a:prstDash val="solid"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sp>
        <p:nvSpPr>
          <p:cNvPr id="80" name="Rectangle 79">
            <a:extLst>
              <a:ext uri="{FF2B5EF4-FFF2-40B4-BE49-F238E27FC236}">
                <a16:creationId xmlns:a16="http://schemas.microsoft.com/office/drawing/2014/main" id="{88ADDA70-3709-646B-5C34-DD10B9FAF055}"/>
              </a:ext>
            </a:extLst>
          </p:cNvPr>
          <p:cNvSpPr/>
          <p:nvPr/>
        </p:nvSpPr>
        <p:spPr>
          <a:xfrm rot="16200000">
            <a:off x="17936323" y="6929268"/>
            <a:ext cx="4613601" cy="618715"/>
          </a:xfrm>
          <a:prstGeom prst="rect">
            <a:avLst/>
          </a:prstGeom>
          <a:solidFill>
            <a:srgbClr val="FFFFFF"/>
          </a:solidFill>
          <a:ln w="57150" cap="flat">
            <a:solidFill>
              <a:srgbClr val="00B050"/>
            </a:solidFill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81" name="Rectangle 80">
            <a:extLst>
              <a:ext uri="{FF2B5EF4-FFF2-40B4-BE49-F238E27FC236}">
                <a16:creationId xmlns:a16="http://schemas.microsoft.com/office/drawing/2014/main" id="{5B84EF5D-0AE6-AC05-63BB-3F0D8CE15B5C}"/>
              </a:ext>
            </a:extLst>
          </p:cNvPr>
          <p:cNvSpPr/>
          <p:nvPr/>
        </p:nvSpPr>
        <p:spPr>
          <a:xfrm rot="16200000">
            <a:off x="19040368" y="6929268"/>
            <a:ext cx="4613601" cy="618715"/>
          </a:xfrm>
          <a:prstGeom prst="rect">
            <a:avLst/>
          </a:prstGeom>
          <a:solidFill>
            <a:srgbClr val="FFFFFF"/>
          </a:solidFill>
          <a:ln w="57150" cap="flat">
            <a:solidFill>
              <a:srgbClr val="00B050"/>
            </a:solidFill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82" name="Rectangle 81">
            <a:extLst>
              <a:ext uri="{FF2B5EF4-FFF2-40B4-BE49-F238E27FC236}">
                <a16:creationId xmlns:a16="http://schemas.microsoft.com/office/drawing/2014/main" id="{78E5B10A-BDC9-E4FA-411B-B30BF00648D9}"/>
              </a:ext>
            </a:extLst>
          </p:cNvPr>
          <p:cNvSpPr/>
          <p:nvPr/>
        </p:nvSpPr>
        <p:spPr>
          <a:xfrm rot="16200000">
            <a:off x="20144784" y="6936946"/>
            <a:ext cx="4613601" cy="618715"/>
          </a:xfrm>
          <a:prstGeom prst="rect">
            <a:avLst/>
          </a:prstGeom>
          <a:solidFill>
            <a:srgbClr val="FFFFFF"/>
          </a:solidFill>
          <a:ln w="57150" cap="flat">
            <a:solidFill>
              <a:srgbClr val="00B050"/>
            </a:solidFill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83" name="Rectangle 82">
            <a:extLst>
              <a:ext uri="{FF2B5EF4-FFF2-40B4-BE49-F238E27FC236}">
                <a16:creationId xmlns:a16="http://schemas.microsoft.com/office/drawing/2014/main" id="{5A7CB78E-24BC-4D48-6CEF-8B62C8C94D35}"/>
              </a:ext>
            </a:extLst>
          </p:cNvPr>
          <p:cNvSpPr/>
          <p:nvPr/>
        </p:nvSpPr>
        <p:spPr>
          <a:xfrm rot="16200000">
            <a:off x="21174372" y="6936946"/>
            <a:ext cx="4613601" cy="618715"/>
          </a:xfrm>
          <a:prstGeom prst="rect">
            <a:avLst/>
          </a:prstGeom>
          <a:solidFill>
            <a:srgbClr val="FFFFFF"/>
          </a:solidFill>
          <a:ln w="57150" cap="flat">
            <a:solidFill>
              <a:srgbClr val="00B050"/>
            </a:solidFill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99" name="Rectangle 98">
            <a:extLst>
              <a:ext uri="{FF2B5EF4-FFF2-40B4-BE49-F238E27FC236}">
                <a16:creationId xmlns:a16="http://schemas.microsoft.com/office/drawing/2014/main" id="{EFCAB877-EACE-E6DB-3ECA-026DB54B4702}"/>
              </a:ext>
            </a:extLst>
          </p:cNvPr>
          <p:cNvSpPr/>
          <p:nvPr/>
        </p:nvSpPr>
        <p:spPr>
          <a:xfrm>
            <a:off x="23070727" y="3569583"/>
            <a:ext cx="1339094" cy="7440535"/>
          </a:xfrm>
          <a:prstGeom prst="rect">
            <a:avLst/>
          </a:prstGeom>
          <a:solidFill>
            <a:srgbClr val="FFFFFF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8" name="Oval 7">
            <a:extLst>
              <a:ext uri="{FF2B5EF4-FFF2-40B4-BE49-F238E27FC236}">
                <a16:creationId xmlns:a16="http://schemas.microsoft.com/office/drawing/2014/main" id="{25E0D7A2-54A8-0DF4-0DB3-337ED9ADBC96}"/>
              </a:ext>
            </a:extLst>
          </p:cNvPr>
          <p:cNvSpPr/>
          <p:nvPr/>
        </p:nvSpPr>
        <p:spPr>
          <a:xfrm>
            <a:off x="19530907" y="4228857"/>
            <a:ext cx="1328467" cy="6211019"/>
          </a:xfrm>
          <a:prstGeom prst="ellipse">
            <a:avLst/>
          </a:prstGeom>
          <a:noFill/>
          <a:ln w="76200">
            <a:solidFill>
              <a:srgbClr val="FF0000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nl-NL"/>
          </a:p>
        </p:txBody>
      </p:sp>
    </p:spTree>
    <p:extLst>
      <p:ext uri="{BB962C8B-B14F-4D97-AF65-F5344CB8AC3E}">
        <p14:creationId xmlns:p14="http://schemas.microsoft.com/office/powerpoint/2010/main" val="3967392871"/>
      </p:ext>
    </p:extLst>
  </p:cSld>
  <p:clrMapOvr>
    <a:masterClrMapping/>
  </p:clrMapOvr>
  <p:transition spd="med"/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A2DFC250-17E9-D2C7-108E-3516A87045A4}"/>
              </a:ext>
            </a:extLst>
          </p:cNvPr>
          <p:cNvSpPr>
            <a:spLocks noGrp="1"/>
          </p:cNvSpPr>
          <p:nvPr>
            <p:ph type="sldNum" sz="quarter" idx="2"/>
          </p:nvPr>
        </p:nvSpPr>
        <p:spPr/>
        <p:txBody>
          <a:bodyPr/>
          <a:lstStyle/>
          <a:p>
            <a:fld id="{86CB4B4D-7CA3-9044-876B-883B54F8677D}" type="slidenum">
              <a:rPr lang="nl-NL" smtClean="0"/>
              <a:t>9</a:t>
            </a:fld>
            <a:endParaRPr lang="nl-NL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6CC5943C-9DB3-334F-F18D-DA47DD905EDB}"/>
              </a:ext>
            </a:extLst>
          </p:cNvPr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r>
              <a:rPr lang="en-GB" dirty="0"/>
              <a:t>IC design </a:t>
            </a:r>
            <a:r>
              <a:rPr lang="en-GB" dirty="0" err="1"/>
              <a:t>picopix</a:t>
            </a:r>
            <a:r>
              <a:rPr lang="en-GB" dirty="0"/>
              <a:t> timing</a:t>
            </a:r>
            <a:endParaRPr lang="nl-NL" dirty="0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B38483CF-5786-AC46-92BE-277A5E7F99E9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>
          <a:xfrm>
            <a:off x="635000" y="635000"/>
            <a:ext cx="23114000" cy="2154436"/>
          </a:xfrm>
        </p:spPr>
        <p:txBody>
          <a:bodyPr/>
          <a:lstStyle/>
          <a:p>
            <a:r>
              <a:rPr lang="en-GB" dirty="0" err="1"/>
              <a:t>Picopix</a:t>
            </a:r>
            <a:r>
              <a:rPr lang="en-GB" dirty="0"/>
              <a:t> timing</a:t>
            </a:r>
            <a:r>
              <a:rPr lang="nl-NL" dirty="0"/>
              <a:t>: DLL</a:t>
            </a:r>
          </a:p>
          <a:p>
            <a:endParaRPr lang="nl-NL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34F2AC5-2E03-DBD4-6AD5-A37A9EF15695}"/>
              </a:ext>
            </a:extLst>
          </p:cNvPr>
          <p:cNvSpPr>
            <a:spLocks noGrp="1"/>
          </p:cNvSpPr>
          <p:nvPr>
            <p:ph type="body" sz="half" idx="13"/>
          </p:nvPr>
        </p:nvSpPr>
        <p:spPr/>
        <p:txBody>
          <a:bodyPr/>
          <a:lstStyle/>
          <a:p>
            <a:pPr marL="228600" marR="0" lvl="0" indent="-2286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4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t>Same path up and down</a:t>
            </a:r>
          </a:p>
          <a:p>
            <a:pPr marL="228600" marR="0" lvl="0" indent="-2286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en-GB" sz="4800" kern="1200" dirty="0">
                <a:solidFill>
                  <a:prstClr val="black"/>
                </a:solidFill>
                <a:latin typeface="Aptos" panose="02110004020202020204"/>
              </a:rPr>
              <a:t>Half of the delay at the top</a:t>
            </a:r>
            <a:endParaRPr kumimoji="0" lang="en-GB" sz="4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ptos" panose="02110004020202020204"/>
              <a:ea typeface="+mn-ea"/>
              <a:cs typeface="+mn-cs"/>
            </a:endParaRPr>
          </a:p>
          <a:p>
            <a:pPr marL="228600" marR="0" lvl="0" indent="-2286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4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t>Voltage and temperature changing </a:t>
            </a:r>
            <a:br>
              <a:rPr kumimoji="0" lang="en-GB" sz="4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</a:br>
            <a:r>
              <a:rPr kumimoji="0" lang="en-GB" sz="4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t>total delay</a:t>
            </a:r>
          </a:p>
          <a:p>
            <a:pPr marL="228600" marR="0" lvl="0" indent="-2286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en-GB" sz="4800" kern="1200" dirty="0">
                <a:solidFill>
                  <a:prstClr val="black"/>
                </a:solidFill>
                <a:latin typeface="Aptos" panose="02110004020202020204"/>
              </a:rPr>
              <a:t>Measuring delay is not feasible</a:t>
            </a:r>
            <a:endParaRPr kumimoji="0" lang="nl-NL" sz="4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ptos" panose="02110004020202020204"/>
              <a:ea typeface="+mn-ea"/>
              <a:cs typeface="+mn-cs"/>
            </a:endParaRPr>
          </a:p>
          <a:p>
            <a:pPr marL="685800" indent="-685800">
              <a:buFont typeface="Arial" panose="020B0604020202020204" pitchFamily="34" charset="0"/>
              <a:buChar char="•"/>
            </a:pPr>
            <a:endParaRPr lang="nl-NL" dirty="0"/>
          </a:p>
        </p:txBody>
      </p:sp>
      <p:pic>
        <p:nvPicPr>
          <p:cNvPr id="10" name="Picture 9" descr="A group of white triangles&#10;&#10;AI-generated content may be incorrect.">
            <a:extLst>
              <a:ext uri="{FF2B5EF4-FFF2-40B4-BE49-F238E27FC236}">
                <a16:creationId xmlns:a16="http://schemas.microsoft.com/office/drawing/2014/main" id="{E1A3BBA5-B308-34A6-57F0-23C2C7A652F5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821275" y="3025668"/>
            <a:ext cx="2818197" cy="8857189"/>
          </a:xfrm>
          <a:prstGeom prst="rect">
            <a:avLst/>
          </a:prstGeom>
        </p:spPr>
      </p:pic>
      <p:sp>
        <p:nvSpPr>
          <p:cNvPr id="16" name="TextBox 15">
            <a:extLst>
              <a:ext uri="{FF2B5EF4-FFF2-40B4-BE49-F238E27FC236}">
                <a16:creationId xmlns:a16="http://schemas.microsoft.com/office/drawing/2014/main" id="{CB0C78C3-029E-03DA-3A6D-97520CB3C13E}"/>
              </a:ext>
            </a:extLst>
          </p:cNvPr>
          <p:cNvSpPr txBox="1"/>
          <p:nvPr/>
        </p:nvSpPr>
        <p:spPr>
          <a:xfrm>
            <a:off x="20863137" y="10127393"/>
            <a:ext cx="2532305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defTabSz="914400" hangingPunct="1"/>
            <a:r>
              <a:rPr lang="en-GB" sz="3600" kern="1200" cap="none" dirty="0">
                <a:solidFill>
                  <a:prstClr val="black"/>
                </a:solidFill>
                <a:latin typeface="Aptos" panose="02110004020202020204"/>
              </a:rPr>
              <a:t>Total delay</a:t>
            </a:r>
            <a:endParaRPr lang="nl-NL" sz="3600" kern="1200" cap="none" dirty="0">
              <a:solidFill>
                <a:prstClr val="black"/>
              </a:solidFill>
              <a:latin typeface="Aptos" panose="02110004020202020204"/>
            </a:endParaRPr>
          </a:p>
        </p:txBody>
      </p:sp>
      <p:cxnSp>
        <p:nvCxnSpPr>
          <p:cNvPr id="20" name="Straight Arrow Connector 19">
            <a:extLst>
              <a:ext uri="{FF2B5EF4-FFF2-40B4-BE49-F238E27FC236}">
                <a16:creationId xmlns:a16="http://schemas.microsoft.com/office/drawing/2014/main" id="{25DAB7F3-DF34-385C-49FC-4AAEBA6D6F6C}"/>
              </a:ext>
            </a:extLst>
          </p:cNvPr>
          <p:cNvCxnSpPr>
            <a:cxnSpLocks/>
          </p:cNvCxnSpPr>
          <p:nvPr/>
        </p:nvCxnSpPr>
        <p:spPr>
          <a:xfrm flipH="1">
            <a:off x="19311093" y="10506974"/>
            <a:ext cx="1392303" cy="266750"/>
          </a:xfrm>
          <a:prstGeom prst="straightConnector1">
            <a:avLst/>
          </a:prstGeom>
          <a:noFill/>
          <a:ln w="57150" cap="flat">
            <a:solidFill>
              <a:srgbClr val="000000"/>
            </a:solidFill>
            <a:prstDash val="solid"/>
            <a:miter lim="400000"/>
            <a:tailEnd type="triangle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22" name="Straight Arrow Connector 21">
            <a:extLst>
              <a:ext uri="{FF2B5EF4-FFF2-40B4-BE49-F238E27FC236}">
                <a16:creationId xmlns:a16="http://schemas.microsoft.com/office/drawing/2014/main" id="{2FE3EC07-4F40-0C7C-7AC5-5EB8F9669A5E}"/>
              </a:ext>
            </a:extLst>
          </p:cNvPr>
          <p:cNvCxnSpPr>
            <a:cxnSpLocks/>
          </p:cNvCxnSpPr>
          <p:nvPr/>
        </p:nvCxnSpPr>
        <p:spPr>
          <a:xfrm flipV="1">
            <a:off x="12502551" y="3770079"/>
            <a:ext cx="0" cy="2329132"/>
          </a:xfrm>
          <a:prstGeom prst="straightConnector1">
            <a:avLst/>
          </a:prstGeom>
          <a:noFill/>
          <a:ln w="57150" cap="flat">
            <a:solidFill>
              <a:schemeClr val="bg2">
                <a:lumMod val="50000"/>
                <a:lumOff val="50000"/>
              </a:schemeClr>
            </a:solidFill>
            <a:prstDash val="solid"/>
            <a:miter lim="400000"/>
            <a:tailEnd type="triangle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24" name="Straight Arrow Connector 23">
            <a:extLst>
              <a:ext uri="{FF2B5EF4-FFF2-40B4-BE49-F238E27FC236}">
                <a16:creationId xmlns:a16="http://schemas.microsoft.com/office/drawing/2014/main" id="{3F6892F8-2AD6-CBA4-9620-008E3D8DEC6B}"/>
              </a:ext>
            </a:extLst>
          </p:cNvPr>
          <p:cNvCxnSpPr>
            <a:cxnSpLocks/>
          </p:cNvCxnSpPr>
          <p:nvPr/>
        </p:nvCxnSpPr>
        <p:spPr>
          <a:xfrm>
            <a:off x="12502551" y="6099211"/>
            <a:ext cx="3735462" cy="0"/>
          </a:xfrm>
          <a:prstGeom prst="straightConnector1">
            <a:avLst/>
          </a:prstGeom>
          <a:noFill/>
          <a:ln w="57150" cap="flat">
            <a:solidFill>
              <a:schemeClr val="bg2">
                <a:lumMod val="50000"/>
                <a:lumOff val="50000"/>
              </a:schemeClr>
            </a:solidFill>
            <a:prstDash val="solid"/>
            <a:miter lim="400000"/>
            <a:tailEnd type="triangle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27" name="Straight Arrow Connector 26">
            <a:extLst>
              <a:ext uri="{FF2B5EF4-FFF2-40B4-BE49-F238E27FC236}">
                <a16:creationId xmlns:a16="http://schemas.microsoft.com/office/drawing/2014/main" id="{D641186D-20EE-685D-D39E-98481DAB4EC4}"/>
              </a:ext>
            </a:extLst>
          </p:cNvPr>
          <p:cNvCxnSpPr>
            <a:cxnSpLocks/>
          </p:cNvCxnSpPr>
          <p:nvPr/>
        </p:nvCxnSpPr>
        <p:spPr>
          <a:xfrm flipV="1">
            <a:off x="20161657" y="7502271"/>
            <a:ext cx="0" cy="2329132"/>
          </a:xfrm>
          <a:prstGeom prst="straightConnector1">
            <a:avLst/>
          </a:prstGeom>
          <a:noFill/>
          <a:ln w="57150" cap="flat">
            <a:solidFill>
              <a:schemeClr val="bg2">
                <a:lumMod val="50000"/>
                <a:lumOff val="50000"/>
              </a:schemeClr>
            </a:solidFill>
            <a:prstDash val="solid"/>
            <a:miter lim="400000"/>
            <a:tailEnd type="triangle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28" name="Straight Arrow Connector 27">
            <a:extLst>
              <a:ext uri="{FF2B5EF4-FFF2-40B4-BE49-F238E27FC236}">
                <a16:creationId xmlns:a16="http://schemas.microsoft.com/office/drawing/2014/main" id="{4E857C36-64EE-8C45-AD47-7E7444E992CB}"/>
              </a:ext>
            </a:extLst>
          </p:cNvPr>
          <p:cNvCxnSpPr>
            <a:cxnSpLocks/>
          </p:cNvCxnSpPr>
          <p:nvPr/>
        </p:nvCxnSpPr>
        <p:spPr>
          <a:xfrm>
            <a:off x="20161657" y="9831403"/>
            <a:ext cx="3735462" cy="0"/>
          </a:xfrm>
          <a:prstGeom prst="straightConnector1">
            <a:avLst/>
          </a:prstGeom>
          <a:noFill/>
          <a:ln w="57150" cap="flat">
            <a:solidFill>
              <a:schemeClr val="bg2">
                <a:lumMod val="50000"/>
                <a:lumOff val="50000"/>
              </a:schemeClr>
            </a:solidFill>
            <a:prstDash val="solid"/>
            <a:miter lim="400000"/>
            <a:tailEnd type="triangle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29" name="Straight Arrow Connector 28">
            <a:extLst>
              <a:ext uri="{FF2B5EF4-FFF2-40B4-BE49-F238E27FC236}">
                <a16:creationId xmlns:a16="http://schemas.microsoft.com/office/drawing/2014/main" id="{CD67D16A-3D0A-7B3A-1038-0DD4473441BB}"/>
              </a:ext>
            </a:extLst>
          </p:cNvPr>
          <p:cNvCxnSpPr>
            <a:cxnSpLocks/>
          </p:cNvCxnSpPr>
          <p:nvPr/>
        </p:nvCxnSpPr>
        <p:spPr>
          <a:xfrm flipV="1">
            <a:off x="12539932" y="7924808"/>
            <a:ext cx="0" cy="2329132"/>
          </a:xfrm>
          <a:prstGeom prst="straightConnector1">
            <a:avLst/>
          </a:prstGeom>
          <a:noFill/>
          <a:ln w="57150" cap="flat">
            <a:solidFill>
              <a:schemeClr val="bg2">
                <a:lumMod val="50000"/>
                <a:lumOff val="50000"/>
              </a:schemeClr>
            </a:solidFill>
            <a:prstDash val="solid"/>
            <a:miter lim="400000"/>
            <a:tailEnd type="triangle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30" name="Straight Arrow Connector 29">
            <a:extLst>
              <a:ext uri="{FF2B5EF4-FFF2-40B4-BE49-F238E27FC236}">
                <a16:creationId xmlns:a16="http://schemas.microsoft.com/office/drawing/2014/main" id="{9FA29EB6-53A1-4E0D-085C-F2AD9B0FE212}"/>
              </a:ext>
            </a:extLst>
          </p:cNvPr>
          <p:cNvCxnSpPr>
            <a:cxnSpLocks/>
          </p:cNvCxnSpPr>
          <p:nvPr/>
        </p:nvCxnSpPr>
        <p:spPr>
          <a:xfrm>
            <a:off x="12539932" y="10253940"/>
            <a:ext cx="3735462" cy="0"/>
          </a:xfrm>
          <a:prstGeom prst="straightConnector1">
            <a:avLst/>
          </a:prstGeom>
          <a:noFill/>
          <a:ln w="57150" cap="flat">
            <a:solidFill>
              <a:schemeClr val="bg2">
                <a:lumMod val="50000"/>
                <a:lumOff val="50000"/>
              </a:schemeClr>
            </a:solidFill>
            <a:prstDash val="solid"/>
            <a:miter lim="400000"/>
            <a:tailEnd type="triangle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sp>
        <p:nvSpPr>
          <p:cNvPr id="33" name="TextBox 32">
            <a:extLst>
              <a:ext uri="{FF2B5EF4-FFF2-40B4-BE49-F238E27FC236}">
                <a16:creationId xmlns:a16="http://schemas.microsoft.com/office/drawing/2014/main" id="{24118852-ECBB-569B-5852-537E0F73C5FE}"/>
              </a:ext>
            </a:extLst>
          </p:cNvPr>
          <p:cNvSpPr txBox="1"/>
          <p:nvPr/>
        </p:nvSpPr>
        <p:spPr>
          <a:xfrm>
            <a:off x="12799119" y="10366297"/>
            <a:ext cx="3453388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defTabSz="914400" hangingPunct="1"/>
            <a:r>
              <a:rPr lang="en-GB" sz="3600" kern="1200" cap="none" dirty="0">
                <a:solidFill>
                  <a:prstClr val="black"/>
                </a:solidFill>
                <a:latin typeface="Aptos" panose="02110004020202020204"/>
              </a:rPr>
              <a:t>Clock source</a:t>
            </a:r>
            <a:endParaRPr lang="nl-NL" sz="3600" kern="1200" cap="none" dirty="0">
              <a:solidFill>
                <a:prstClr val="black"/>
              </a:solidFill>
              <a:latin typeface="Aptos" panose="02110004020202020204"/>
            </a:endParaRPr>
          </a:p>
        </p:txBody>
      </p:sp>
      <p:sp>
        <p:nvSpPr>
          <p:cNvPr id="34" name="TextBox 33">
            <a:extLst>
              <a:ext uri="{FF2B5EF4-FFF2-40B4-BE49-F238E27FC236}">
                <a16:creationId xmlns:a16="http://schemas.microsoft.com/office/drawing/2014/main" id="{EBCAB58B-1FF6-74CF-0BE2-1E5CF036D86A}"/>
              </a:ext>
            </a:extLst>
          </p:cNvPr>
          <p:cNvSpPr txBox="1"/>
          <p:nvPr/>
        </p:nvSpPr>
        <p:spPr>
          <a:xfrm>
            <a:off x="12502550" y="2884844"/>
            <a:ext cx="3956647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defTabSz="914400" hangingPunct="1"/>
            <a:r>
              <a:rPr lang="en-GB" sz="3600" kern="1200" cap="none" dirty="0">
                <a:solidFill>
                  <a:prstClr val="black"/>
                </a:solidFill>
                <a:latin typeface="Aptos" panose="02110004020202020204"/>
              </a:rPr>
              <a:t>Half of total delay</a:t>
            </a:r>
            <a:endParaRPr lang="nl-NL" sz="3600" kern="1200" cap="none" dirty="0">
              <a:solidFill>
                <a:prstClr val="black"/>
              </a:solidFill>
              <a:latin typeface="Aptos" panose="02110004020202020204"/>
            </a:endParaRPr>
          </a:p>
        </p:txBody>
      </p:sp>
      <p:cxnSp>
        <p:nvCxnSpPr>
          <p:cNvPr id="36" name="Straight Arrow Connector 35">
            <a:extLst>
              <a:ext uri="{FF2B5EF4-FFF2-40B4-BE49-F238E27FC236}">
                <a16:creationId xmlns:a16="http://schemas.microsoft.com/office/drawing/2014/main" id="{06AE1BB1-6267-84E8-C4B1-A5C934EDF9D2}"/>
              </a:ext>
            </a:extLst>
          </p:cNvPr>
          <p:cNvCxnSpPr>
            <a:cxnSpLocks/>
          </p:cNvCxnSpPr>
          <p:nvPr/>
        </p:nvCxnSpPr>
        <p:spPr>
          <a:xfrm>
            <a:off x="15757351" y="10689462"/>
            <a:ext cx="1477917" cy="84262"/>
          </a:xfrm>
          <a:prstGeom prst="straightConnector1">
            <a:avLst/>
          </a:prstGeom>
          <a:noFill/>
          <a:ln w="57150" cap="flat">
            <a:solidFill>
              <a:srgbClr val="000000"/>
            </a:solidFill>
            <a:prstDash val="solid"/>
            <a:miter lim="400000"/>
            <a:tailEnd type="triangle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40" name="Straight Arrow Connector 39">
            <a:extLst>
              <a:ext uri="{FF2B5EF4-FFF2-40B4-BE49-F238E27FC236}">
                <a16:creationId xmlns:a16="http://schemas.microsoft.com/office/drawing/2014/main" id="{162EB7DD-7FB2-009E-6116-10FBB6969C27}"/>
              </a:ext>
            </a:extLst>
          </p:cNvPr>
          <p:cNvCxnSpPr>
            <a:cxnSpLocks/>
          </p:cNvCxnSpPr>
          <p:nvPr/>
        </p:nvCxnSpPr>
        <p:spPr>
          <a:xfrm flipH="1" flipV="1">
            <a:off x="15995365" y="3531175"/>
            <a:ext cx="1150024" cy="646331"/>
          </a:xfrm>
          <a:prstGeom prst="straightConnector1">
            <a:avLst/>
          </a:prstGeom>
          <a:noFill/>
          <a:ln w="57150" cap="flat">
            <a:solidFill>
              <a:srgbClr val="000000"/>
            </a:solidFill>
            <a:prstDash val="solid"/>
            <a:miter lim="400000"/>
            <a:tailEnd type="triangle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47" name="Straight Connector 46">
            <a:extLst>
              <a:ext uri="{FF2B5EF4-FFF2-40B4-BE49-F238E27FC236}">
                <a16:creationId xmlns:a16="http://schemas.microsoft.com/office/drawing/2014/main" id="{E76E97C1-9476-8269-A7F4-9C4745168219}"/>
              </a:ext>
            </a:extLst>
          </p:cNvPr>
          <p:cNvCxnSpPr>
            <a:cxnSpLocks/>
          </p:cNvCxnSpPr>
          <p:nvPr/>
        </p:nvCxnSpPr>
        <p:spPr>
          <a:xfrm>
            <a:off x="13062117" y="8315864"/>
            <a:ext cx="1" cy="1515539"/>
          </a:xfrm>
          <a:prstGeom prst="line">
            <a:avLst/>
          </a:prstGeom>
          <a:ln w="5715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0" name="Straight Connector 49">
            <a:extLst>
              <a:ext uri="{FF2B5EF4-FFF2-40B4-BE49-F238E27FC236}">
                <a16:creationId xmlns:a16="http://schemas.microsoft.com/office/drawing/2014/main" id="{E8DCE3CB-E1B8-C6AE-9C3E-6A91EC95DB7D}"/>
              </a:ext>
            </a:extLst>
          </p:cNvPr>
          <p:cNvCxnSpPr>
            <a:cxnSpLocks/>
          </p:cNvCxnSpPr>
          <p:nvPr/>
        </p:nvCxnSpPr>
        <p:spPr>
          <a:xfrm>
            <a:off x="13062118" y="8315864"/>
            <a:ext cx="1552754" cy="0"/>
          </a:xfrm>
          <a:prstGeom prst="line">
            <a:avLst/>
          </a:prstGeom>
          <a:ln w="5715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3" name="Straight Connector 52">
            <a:extLst>
              <a:ext uri="{FF2B5EF4-FFF2-40B4-BE49-F238E27FC236}">
                <a16:creationId xmlns:a16="http://schemas.microsoft.com/office/drawing/2014/main" id="{3CAB1DCF-D426-355C-499D-737D7FD8496B}"/>
              </a:ext>
            </a:extLst>
          </p:cNvPr>
          <p:cNvCxnSpPr>
            <a:cxnSpLocks/>
          </p:cNvCxnSpPr>
          <p:nvPr/>
        </p:nvCxnSpPr>
        <p:spPr>
          <a:xfrm>
            <a:off x="14614872" y="8315863"/>
            <a:ext cx="1" cy="1515539"/>
          </a:xfrm>
          <a:prstGeom prst="line">
            <a:avLst/>
          </a:prstGeom>
          <a:ln w="5715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4" name="Straight Connector 53">
            <a:extLst>
              <a:ext uri="{FF2B5EF4-FFF2-40B4-BE49-F238E27FC236}">
                <a16:creationId xmlns:a16="http://schemas.microsoft.com/office/drawing/2014/main" id="{1DA32FAF-25F7-CB1B-6E1F-14F6371EDB1E}"/>
              </a:ext>
            </a:extLst>
          </p:cNvPr>
          <p:cNvCxnSpPr>
            <a:cxnSpLocks/>
          </p:cNvCxnSpPr>
          <p:nvPr/>
        </p:nvCxnSpPr>
        <p:spPr>
          <a:xfrm>
            <a:off x="14614873" y="9831402"/>
            <a:ext cx="1380492" cy="1"/>
          </a:xfrm>
          <a:prstGeom prst="line">
            <a:avLst/>
          </a:prstGeom>
          <a:ln w="5715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1" name="Straight Connector 60">
            <a:extLst>
              <a:ext uri="{FF2B5EF4-FFF2-40B4-BE49-F238E27FC236}">
                <a16:creationId xmlns:a16="http://schemas.microsoft.com/office/drawing/2014/main" id="{BD18E5DB-D626-D908-B88F-E5FF4DFA9FD4}"/>
              </a:ext>
            </a:extLst>
          </p:cNvPr>
          <p:cNvCxnSpPr>
            <a:cxnSpLocks/>
          </p:cNvCxnSpPr>
          <p:nvPr/>
        </p:nvCxnSpPr>
        <p:spPr>
          <a:xfrm>
            <a:off x="13756415" y="4156600"/>
            <a:ext cx="1" cy="1515539"/>
          </a:xfrm>
          <a:prstGeom prst="line">
            <a:avLst/>
          </a:prstGeom>
          <a:ln w="5715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2" name="Straight Connector 61">
            <a:extLst>
              <a:ext uri="{FF2B5EF4-FFF2-40B4-BE49-F238E27FC236}">
                <a16:creationId xmlns:a16="http://schemas.microsoft.com/office/drawing/2014/main" id="{3E9C2751-CDE3-9448-1DAE-6F86B9335D44}"/>
              </a:ext>
            </a:extLst>
          </p:cNvPr>
          <p:cNvCxnSpPr>
            <a:cxnSpLocks/>
          </p:cNvCxnSpPr>
          <p:nvPr/>
        </p:nvCxnSpPr>
        <p:spPr>
          <a:xfrm>
            <a:off x="13756416" y="4156600"/>
            <a:ext cx="1552754" cy="0"/>
          </a:xfrm>
          <a:prstGeom prst="line">
            <a:avLst/>
          </a:prstGeom>
          <a:ln w="5715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3" name="Straight Connector 62">
            <a:extLst>
              <a:ext uri="{FF2B5EF4-FFF2-40B4-BE49-F238E27FC236}">
                <a16:creationId xmlns:a16="http://schemas.microsoft.com/office/drawing/2014/main" id="{3A9CBAE4-CAC2-C907-B9FB-5104B84C83DA}"/>
              </a:ext>
            </a:extLst>
          </p:cNvPr>
          <p:cNvCxnSpPr>
            <a:cxnSpLocks/>
          </p:cNvCxnSpPr>
          <p:nvPr/>
        </p:nvCxnSpPr>
        <p:spPr>
          <a:xfrm>
            <a:off x="15309170" y="4156599"/>
            <a:ext cx="1" cy="1515539"/>
          </a:xfrm>
          <a:prstGeom prst="line">
            <a:avLst/>
          </a:prstGeom>
          <a:ln w="5715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4" name="Straight Connector 63">
            <a:extLst>
              <a:ext uri="{FF2B5EF4-FFF2-40B4-BE49-F238E27FC236}">
                <a16:creationId xmlns:a16="http://schemas.microsoft.com/office/drawing/2014/main" id="{E9028BFE-F2E3-0D6E-D601-038B6B3DEF3D}"/>
              </a:ext>
            </a:extLst>
          </p:cNvPr>
          <p:cNvCxnSpPr>
            <a:cxnSpLocks/>
          </p:cNvCxnSpPr>
          <p:nvPr/>
        </p:nvCxnSpPr>
        <p:spPr>
          <a:xfrm flipV="1">
            <a:off x="15162679" y="5662604"/>
            <a:ext cx="729754" cy="9535"/>
          </a:xfrm>
          <a:prstGeom prst="line">
            <a:avLst/>
          </a:prstGeom>
          <a:ln w="5715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0" name="Straight Connector 69">
            <a:extLst>
              <a:ext uri="{FF2B5EF4-FFF2-40B4-BE49-F238E27FC236}">
                <a16:creationId xmlns:a16="http://schemas.microsoft.com/office/drawing/2014/main" id="{38BF8176-EA1D-8309-326D-37CD3223BF90}"/>
              </a:ext>
            </a:extLst>
          </p:cNvPr>
          <p:cNvCxnSpPr>
            <a:cxnSpLocks/>
          </p:cNvCxnSpPr>
          <p:nvPr/>
        </p:nvCxnSpPr>
        <p:spPr>
          <a:xfrm>
            <a:off x="13142616" y="5662604"/>
            <a:ext cx="735662" cy="14071"/>
          </a:xfrm>
          <a:prstGeom prst="line">
            <a:avLst/>
          </a:prstGeom>
          <a:ln w="5715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1" name="Straight Connector 70">
            <a:extLst>
              <a:ext uri="{FF2B5EF4-FFF2-40B4-BE49-F238E27FC236}">
                <a16:creationId xmlns:a16="http://schemas.microsoft.com/office/drawing/2014/main" id="{8FCC6C47-417D-AD8F-3A8F-852E93F5311A}"/>
              </a:ext>
            </a:extLst>
          </p:cNvPr>
          <p:cNvCxnSpPr>
            <a:cxnSpLocks/>
          </p:cNvCxnSpPr>
          <p:nvPr/>
        </p:nvCxnSpPr>
        <p:spPr>
          <a:xfrm>
            <a:off x="21845327" y="7924809"/>
            <a:ext cx="1" cy="1515539"/>
          </a:xfrm>
          <a:prstGeom prst="line">
            <a:avLst/>
          </a:prstGeom>
          <a:ln w="5715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2" name="Straight Connector 71">
            <a:extLst>
              <a:ext uri="{FF2B5EF4-FFF2-40B4-BE49-F238E27FC236}">
                <a16:creationId xmlns:a16="http://schemas.microsoft.com/office/drawing/2014/main" id="{C5EF52FD-9C39-4D45-747B-C29B0927A4AE}"/>
              </a:ext>
            </a:extLst>
          </p:cNvPr>
          <p:cNvCxnSpPr>
            <a:cxnSpLocks/>
          </p:cNvCxnSpPr>
          <p:nvPr/>
        </p:nvCxnSpPr>
        <p:spPr>
          <a:xfrm flipV="1">
            <a:off x="21641485" y="7924809"/>
            <a:ext cx="1756597" cy="20698"/>
          </a:xfrm>
          <a:prstGeom prst="line">
            <a:avLst/>
          </a:prstGeom>
          <a:ln w="5715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3" name="Straight Connector 72">
            <a:extLst>
              <a:ext uri="{FF2B5EF4-FFF2-40B4-BE49-F238E27FC236}">
                <a16:creationId xmlns:a16="http://schemas.microsoft.com/office/drawing/2014/main" id="{CB45EDB5-7725-0466-1A6C-CF06390C0E39}"/>
              </a:ext>
            </a:extLst>
          </p:cNvPr>
          <p:cNvCxnSpPr>
            <a:cxnSpLocks/>
          </p:cNvCxnSpPr>
          <p:nvPr/>
        </p:nvCxnSpPr>
        <p:spPr>
          <a:xfrm>
            <a:off x="23398082" y="7924808"/>
            <a:ext cx="1" cy="1515539"/>
          </a:xfrm>
          <a:prstGeom prst="line">
            <a:avLst/>
          </a:prstGeom>
          <a:ln w="5715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5" name="Straight Connector 74">
            <a:extLst>
              <a:ext uri="{FF2B5EF4-FFF2-40B4-BE49-F238E27FC236}">
                <a16:creationId xmlns:a16="http://schemas.microsoft.com/office/drawing/2014/main" id="{B4B068C2-7A98-610B-BAA2-4936BBE9FC44}"/>
              </a:ext>
            </a:extLst>
          </p:cNvPr>
          <p:cNvCxnSpPr>
            <a:cxnSpLocks/>
          </p:cNvCxnSpPr>
          <p:nvPr/>
        </p:nvCxnSpPr>
        <p:spPr>
          <a:xfrm>
            <a:off x="20568314" y="9421279"/>
            <a:ext cx="1246476" cy="0"/>
          </a:xfrm>
          <a:prstGeom prst="line">
            <a:avLst/>
          </a:prstGeom>
          <a:ln w="5715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8" name="Straight Connector 77">
            <a:extLst>
              <a:ext uri="{FF2B5EF4-FFF2-40B4-BE49-F238E27FC236}">
                <a16:creationId xmlns:a16="http://schemas.microsoft.com/office/drawing/2014/main" id="{B9435D77-58A3-C1C2-B8AD-38514ED1A206}"/>
              </a:ext>
            </a:extLst>
          </p:cNvPr>
          <p:cNvCxnSpPr>
            <a:cxnSpLocks/>
          </p:cNvCxnSpPr>
          <p:nvPr/>
        </p:nvCxnSpPr>
        <p:spPr>
          <a:xfrm>
            <a:off x="13908815" y="4161136"/>
            <a:ext cx="1" cy="1515539"/>
          </a:xfrm>
          <a:prstGeom prst="line">
            <a:avLst/>
          </a:prstGeom>
          <a:ln w="5715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9" name="Straight Connector 78">
            <a:extLst>
              <a:ext uri="{FF2B5EF4-FFF2-40B4-BE49-F238E27FC236}">
                <a16:creationId xmlns:a16="http://schemas.microsoft.com/office/drawing/2014/main" id="{460DA9DE-22A0-0BD0-9913-47E4D3296B81}"/>
              </a:ext>
            </a:extLst>
          </p:cNvPr>
          <p:cNvCxnSpPr>
            <a:cxnSpLocks/>
          </p:cNvCxnSpPr>
          <p:nvPr/>
        </p:nvCxnSpPr>
        <p:spPr>
          <a:xfrm>
            <a:off x="15162678" y="4145293"/>
            <a:ext cx="1" cy="1515539"/>
          </a:xfrm>
          <a:prstGeom prst="line">
            <a:avLst/>
          </a:prstGeom>
          <a:ln w="5715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2" name="Straight Connector 81">
            <a:extLst>
              <a:ext uri="{FF2B5EF4-FFF2-40B4-BE49-F238E27FC236}">
                <a16:creationId xmlns:a16="http://schemas.microsoft.com/office/drawing/2014/main" id="{FBECE667-207F-DDDD-3B73-4190D472DAB4}"/>
              </a:ext>
            </a:extLst>
          </p:cNvPr>
          <p:cNvCxnSpPr>
            <a:cxnSpLocks/>
          </p:cNvCxnSpPr>
          <p:nvPr/>
        </p:nvCxnSpPr>
        <p:spPr>
          <a:xfrm>
            <a:off x="21641485" y="7945507"/>
            <a:ext cx="1" cy="1515539"/>
          </a:xfrm>
          <a:prstGeom prst="line">
            <a:avLst/>
          </a:prstGeom>
          <a:ln w="5715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3" name="Straight Connector 82">
            <a:extLst>
              <a:ext uri="{FF2B5EF4-FFF2-40B4-BE49-F238E27FC236}">
                <a16:creationId xmlns:a16="http://schemas.microsoft.com/office/drawing/2014/main" id="{DE294C74-78ED-796A-467F-8B433EBC7501}"/>
              </a:ext>
            </a:extLst>
          </p:cNvPr>
          <p:cNvCxnSpPr>
            <a:cxnSpLocks/>
          </p:cNvCxnSpPr>
          <p:nvPr/>
        </p:nvCxnSpPr>
        <p:spPr>
          <a:xfrm>
            <a:off x="23194239" y="7926375"/>
            <a:ext cx="1" cy="1515539"/>
          </a:xfrm>
          <a:prstGeom prst="line">
            <a:avLst/>
          </a:prstGeom>
          <a:ln w="5715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4" name="Straight Connector 83">
            <a:extLst>
              <a:ext uri="{FF2B5EF4-FFF2-40B4-BE49-F238E27FC236}">
                <a16:creationId xmlns:a16="http://schemas.microsoft.com/office/drawing/2014/main" id="{144F5597-FDFF-E36F-2801-5CFAD2F06858}"/>
              </a:ext>
            </a:extLst>
          </p:cNvPr>
          <p:cNvCxnSpPr>
            <a:cxnSpLocks/>
          </p:cNvCxnSpPr>
          <p:nvPr/>
        </p:nvCxnSpPr>
        <p:spPr>
          <a:xfrm>
            <a:off x="23194239" y="9461046"/>
            <a:ext cx="374888" cy="0"/>
          </a:xfrm>
          <a:prstGeom prst="line">
            <a:avLst/>
          </a:prstGeom>
          <a:ln w="5715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617352717"/>
      </p:ext>
    </p:extLst>
  </p:cSld>
  <p:clrMapOvr>
    <a:masterClrMapping/>
  </p:clrMapOvr>
  <p:transition spd="med"/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25634992-151A-4E6F-BADF-33B811666929}"/>
              </a:ext>
            </a:extLst>
          </p:cNvPr>
          <p:cNvSpPr>
            <a:spLocks noGrp="1"/>
          </p:cNvSpPr>
          <p:nvPr>
            <p:ph type="sldNum" sz="quarter" idx="2"/>
          </p:nvPr>
        </p:nvSpPr>
        <p:spPr/>
        <p:txBody>
          <a:bodyPr/>
          <a:lstStyle/>
          <a:p>
            <a:fld id="{86CB4B4D-7CA3-9044-876B-883B54F8677D}" type="slidenum">
              <a:rPr lang="nl-NL" smtClean="0"/>
              <a:t>10</a:t>
            </a:fld>
            <a:endParaRPr lang="nl-NL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7E3028FE-DECB-BBBD-7BAE-3F49037CAC0F}"/>
              </a:ext>
            </a:extLst>
          </p:cNvPr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r>
              <a:rPr lang="en-GB" dirty="0"/>
              <a:t>IC design </a:t>
            </a:r>
            <a:r>
              <a:rPr lang="en-GB" dirty="0" err="1"/>
              <a:t>picopix</a:t>
            </a:r>
            <a:r>
              <a:rPr lang="en-GB" dirty="0"/>
              <a:t> timing</a:t>
            </a:r>
            <a:endParaRPr lang="nl-NL" dirty="0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40967265-51B8-298B-1835-DE2E3ACAC0C7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>
          <a:xfrm>
            <a:off x="635000" y="635000"/>
            <a:ext cx="23114000" cy="2154436"/>
          </a:xfrm>
        </p:spPr>
        <p:txBody>
          <a:bodyPr/>
          <a:lstStyle/>
          <a:p>
            <a:r>
              <a:rPr lang="en-GB" dirty="0" err="1"/>
              <a:t>Picopix</a:t>
            </a:r>
            <a:r>
              <a:rPr lang="en-GB" dirty="0"/>
              <a:t> timing</a:t>
            </a:r>
            <a:r>
              <a:rPr lang="nl-NL" dirty="0"/>
              <a:t>: DLL</a:t>
            </a:r>
          </a:p>
          <a:p>
            <a:endParaRPr lang="nl-NL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CCE75A47-0806-52E9-24C2-81B81AF68056}"/>
              </a:ext>
            </a:extLst>
          </p:cNvPr>
          <p:cNvSpPr>
            <a:spLocks noGrp="1"/>
          </p:cNvSpPr>
          <p:nvPr>
            <p:ph type="body" sz="half" idx="13"/>
          </p:nvPr>
        </p:nvSpPr>
        <p:spPr/>
        <p:txBody>
          <a:bodyPr/>
          <a:lstStyle/>
          <a:p>
            <a:pPr marL="685800" indent="-685800">
              <a:buFont typeface="Arial" panose="020B0604020202020204" pitchFamily="34" charset="0"/>
              <a:buChar char="•"/>
            </a:pPr>
            <a:r>
              <a:rPr lang="en-GB" dirty="0"/>
              <a:t>Give each buffer a specific</a:t>
            </a:r>
            <a:br>
              <a:rPr lang="en-GB" dirty="0"/>
            </a:br>
            <a:r>
              <a:rPr lang="en-GB" dirty="0"/>
              <a:t>delay</a:t>
            </a:r>
          </a:p>
          <a:p>
            <a:pPr marL="685800" indent="-685800">
              <a:buFont typeface="Arial" panose="020B0604020202020204" pitchFamily="34" charset="0"/>
              <a:buChar char="•"/>
            </a:pPr>
            <a:r>
              <a:rPr lang="en-GB" dirty="0"/>
              <a:t>Makes the source and</a:t>
            </a:r>
            <a:br>
              <a:rPr lang="en-GB" dirty="0"/>
            </a:br>
            <a:r>
              <a:rPr lang="en-GB" dirty="0"/>
              <a:t>returning clock signals match</a:t>
            </a:r>
          </a:p>
          <a:p>
            <a:pPr marL="685800" indent="-685800">
              <a:buFont typeface="Arial" panose="020B0604020202020204" pitchFamily="34" charset="0"/>
              <a:buChar char="•"/>
            </a:pPr>
            <a:r>
              <a:rPr lang="en-GB" dirty="0"/>
              <a:t>Still subject to power and temperature</a:t>
            </a:r>
            <a:endParaRPr lang="nl-NL" dirty="0"/>
          </a:p>
        </p:txBody>
      </p:sp>
      <p:pic>
        <p:nvPicPr>
          <p:cNvPr id="10" name="Picture 9" descr="A screenshot of a computer screen&#10;&#10;AI-generated content may be incorrect.">
            <a:extLst>
              <a:ext uri="{FF2B5EF4-FFF2-40B4-BE49-F238E27FC236}">
                <a16:creationId xmlns:a16="http://schemas.microsoft.com/office/drawing/2014/main" id="{ACB1F704-F36A-0443-5B6D-330567F09448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46212" y="14684354"/>
            <a:ext cx="6289018" cy="7561691"/>
          </a:xfrm>
          <a:prstGeom prst="rect">
            <a:avLst/>
          </a:prstGeom>
        </p:spPr>
      </p:pic>
      <p:pic>
        <p:nvPicPr>
          <p:cNvPr id="14" name="Picture 13" descr="A group of white triangles on a black background&#10;&#10;AI-generated content may be incorrect.">
            <a:extLst>
              <a:ext uri="{FF2B5EF4-FFF2-40B4-BE49-F238E27FC236}">
                <a16:creationId xmlns:a16="http://schemas.microsoft.com/office/drawing/2014/main" id="{A4C050A8-6BC2-2190-9AF3-91854DF47D28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9159064" y="2952204"/>
            <a:ext cx="4589936" cy="9100134"/>
          </a:xfrm>
          <a:prstGeom prst="rect">
            <a:avLst/>
          </a:prstGeom>
        </p:spPr>
      </p:pic>
      <p:grpSp>
        <p:nvGrpSpPr>
          <p:cNvPr id="90" name="Group 89">
            <a:extLst>
              <a:ext uri="{FF2B5EF4-FFF2-40B4-BE49-F238E27FC236}">
                <a16:creationId xmlns:a16="http://schemas.microsoft.com/office/drawing/2014/main" id="{AAB9B02D-4967-2BE6-8984-5272B54E0E91}"/>
              </a:ext>
            </a:extLst>
          </p:cNvPr>
          <p:cNvGrpSpPr/>
          <p:nvPr/>
        </p:nvGrpSpPr>
        <p:grpSpPr>
          <a:xfrm>
            <a:off x="12770788" y="5972402"/>
            <a:ext cx="5586580" cy="5240562"/>
            <a:chOff x="832881" y="8039899"/>
            <a:chExt cx="10558575" cy="3769494"/>
          </a:xfrm>
        </p:grpSpPr>
        <p:cxnSp>
          <p:nvCxnSpPr>
            <p:cNvPr id="15" name="Straight Arrow Connector 14">
              <a:extLst>
                <a:ext uri="{FF2B5EF4-FFF2-40B4-BE49-F238E27FC236}">
                  <a16:creationId xmlns:a16="http://schemas.microsoft.com/office/drawing/2014/main" id="{3926ED36-98AA-1843-BD9C-44D8DB7098BC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866185" y="10226350"/>
              <a:ext cx="0" cy="1583043"/>
            </a:xfrm>
            <a:prstGeom prst="straightConnector1">
              <a:avLst/>
            </a:prstGeom>
            <a:noFill/>
            <a:ln w="57150" cap="flat">
              <a:solidFill>
                <a:schemeClr val="bg2">
                  <a:lumMod val="50000"/>
                  <a:lumOff val="50000"/>
                </a:schemeClr>
              </a:solidFill>
              <a:prstDash val="solid"/>
              <a:miter lim="400000"/>
              <a:tailEnd type="triangle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16" name="Straight Arrow Connector 15">
              <a:extLst>
                <a:ext uri="{FF2B5EF4-FFF2-40B4-BE49-F238E27FC236}">
                  <a16:creationId xmlns:a16="http://schemas.microsoft.com/office/drawing/2014/main" id="{BEA8F2CE-49D9-F075-2551-2F0613819509}"/>
                </a:ext>
              </a:extLst>
            </p:cNvPr>
            <p:cNvCxnSpPr>
              <a:cxnSpLocks/>
            </p:cNvCxnSpPr>
            <p:nvPr/>
          </p:nvCxnSpPr>
          <p:spPr>
            <a:xfrm>
              <a:off x="866185" y="11809393"/>
              <a:ext cx="10525271" cy="0"/>
            </a:xfrm>
            <a:prstGeom prst="straightConnector1">
              <a:avLst/>
            </a:prstGeom>
            <a:noFill/>
            <a:ln w="57150" cap="flat">
              <a:solidFill>
                <a:schemeClr val="bg2">
                  <a:lumMod val="50000"/>
                  <a:lumOff val="50000"/>
                </a:schemeClr>
              </a:solidFill>
              <a:prstDash val="solid"/>
              <a:miter lim="400000"/>
              <a:tailEnd type="triangle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cxnSp>
          <p:nvCxnSpPr>
            <p:cNvPr id="21" name="Straight Connector 20">
              <a:extLst>
                <a:ext uri="{FF2B5EF4-FFF2-40B4-BE49-F238E27FC236}">
                  <a16:creationId xmlns:a16="http://schemas.microsoft.com/office/drawing/2014/main" id="{49B2697F-A05D-6D55-1AB0-0CC1AB197F83}"/>
                </a:ext>
              </a:extLst>
            </p:cNvPr>
            <p:cNvCxnSpPr>
              <a:cxnSpLocks/>
            </p:cNvCxnSpPr>
            <p:nvPr/>
          </p:nvCxnSpPr>
          <p:spPr>
            <a:xfrm>
              <a:off x="4542762" y="10488935"/>
              <a:ext cx="0" cy="1020758"/>
            </a:xfrm>
            <a:prstGeom prst="line">
              <a:avLst/>
            </a:prstGeom>
            <a:ln w="57150"/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2" name="Straight Connector 21">
              <a:extLst>
                <a:ext uri="{FF2B5EF4-FFF2-40B4-BE49-F238E27FC236}">
                  <a16:creationId xmlns:a16="http://schemas.microsoft.com/office/drawing/2014/main" id="{038CA670-4609-14EC-4B91-2E3231F25937}"/>
                </a:ext>
              </a:extLst>
            </p:cNvPr>
            <p:cNvCxnSpPr>
              <a:cxnSpLocks/>
            </p:cNvCxnSpPr>
            <p:nvPr/>
          </p:nvCxnSpPr>
          <p:spPr>
            <a:xfrm>
              <a:off x="4542763" y="10488935"/>
              <a:ext cx="1552754" cy="0"/>
            </a:xfrm>
            <a:prstGeom prst="line">
              <a:avLst/>
            </a:prstGeom>
            <a:ln w="57150"/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3" name="Straight Connector 22">
              <a:extLst>
                <a:ext uri="{FF2B5EF4-FFF2-40B4-BE49-F238E27FC236}">
                  <a16:creationId xmlns:a16="http://schemas.microsoft.com/office/drawing/2014/main" id="{C2FC1850-5DCB-0F3B-2F0B-D52E81A86341}"/>
                </a:ext>
              </a:extLst>
            </p:cNvPr>
            <p:cNvCxnSpPr>
              <a:cxnSpLocks/>
            </p:cNvCxnSpPr>
            <p:nvPr/>
          </p:nvCxnSpPr>
          <p:spPr>
            <a:xfrm>
              <a:off x="6095517" y="10488935"/>
              <a:ext cx="1" cy="1030068"/>
            </a:xfrm>
            <a:prstGeom prst="line">
              <a:avLst/>
            </a:prstGeom>
            <a:ln w="57150"/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4" name="Straight Connector 23">
              <a:extLst>
                <a:ext uri="{FF2B5EF4-FFF2-40B4-BE49-F238E27FC236}">
                  <a16:creationId xmlns:a16="http://schemas.microsoft.com/office/drawing/2014/main" id="{8803722A-B4EB-EDB9-5D5A-573766C8F25F}"/>
                </a:ext>
              </a:extLst>
            </p:cNvPr>
            <p:cNvCxnSpPr>
              <a:cxnSpLocks/>
            </p:cNvCxnSpPr>
            <p:nvPr/>
          </p:nvCxnSpPr>
          <p:spPr>
            <a:xfrm>
              <a:off x="6095518" y="11519002"/>
              <a:ext cx="1601637" cy="7813"/>
            </a:xfrm>
            <a:prstGeom prst="line">
              <a:avLst/>
            </a:prstGeom>
            <a:ln w="57150"/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5" name="Straight Connector 24">
              <a:extLst>
                <a:ext uri="{FF2B5EF4-FFF2-40B4-BE49-F238E27FC236}">
                  <a16:creationId xmlns:a16="http://schemas.microsoft.com/office/drawing/2014/main" id="{D088758E-C8C1-A986-C6C3-1E26B43F426C}"/>
                </a:ext>
              </a:extLst>
            </p:cNvPr>
            <p:cNvCxnSpPr>
              <a:cxnSpLocks/>
            </p:cNvCxnSpPr>
            <p:nvPr/>
          </p:nvCxnSpPr>
          <p:spPr>
            <a:xfrm>
              <a:off x="7727632" y="10490109"/>
              <a:ext cx="0" cy="1020758"/>
            </a:xfrm>
            <a:prstGeom prst="line">
              <a:avLst/>
            </a:prstGeom>
            <a:ln w="57150"/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6" name="Straight Connector 25">
              <a:extLst>
                <a:ext uri="{FF2B5EF4-FFF2-40B4-BE49-F238E27FC236}">
                  <a16:creationId xmlns:a16="http://schemas.microsoft.com/office/drawing/2014/main" id="{19D02146-E946-386A-28A2-475D3F36F123}"/>
                </a:ext>
              </a:extLst>
            </p:cNvPr>
            <p:cNvCxnSpPr>
              <a:cxnSpLocks/>
            </p:cNvCxnSpPr>
            <p:nvPr/>
          </p:nvCxnSpPr>
          <p:spPr>
            <a:xfrm>
              <a:off x="7727633" y="10490110"/>
              <a:ext cx="1552754" cy="0"/>
            </a:xfrm>
            <a:prstGeom prst="line">
              <a:avLst/>
            </a:prstGeom>
            <a:ln w="57150"/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7" name="Straight Connector 26">
              <a:extLst>
                <a:ext uri="{FF2B5EF4-FFF2-40B4-BE49-F238E27FC236}">
                  <a16:creationId xmlns:a16="http://schemas.microsoft.com/office/drawing/2014/main" id="{E9BC2446-8B05-C576-7BEB-5C74E40669E4}"/>
                </a:ext>
              </a:extLst>
            </p:cNvPr>
            <p:cNvCxnSpPr>
              <a:cxnSpLocks/>
            </p:cNvCxnSpPr>
            <p:nvPr/>
          </p:nvCxnSpPr>
          <p:spPr>
            <a:xfrm>
              <a:off x="9280387" y="10490109"/>
              <a:ext cx="1" cy="1030068"/>
            </a:xfrm>
            <a:prstGeom prst="line">
              <a:avLst/>
            </a:prstGeom>
            <a:ln w="57150"/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8" name="Straight Connector 27">
              <a:extLst>
                <a:ext uri="{FF2B5EF4-FFF2-40B4-BE49-F238E27FC236}">
                  <a16:creationId xmlns:a16="http://schemas.microsoft.com/office/drawing/2014/main" id="{B15CAC33-25FD-0D4E-74BD-A567FA9AF09C}"/>
                </a:ext>
              </a:extLst>
            </p:cNvPr>
            <p:cNvCxnSpPr>
              <a:cxnSpLocks/>
            </p:cNvCxnSpPr>
            <p:nvPr/>
          </p:nvCxnSpPr>
          <p:spPr>
            <a:xfrm>
              <a:off x="9280388" y="11520177"/>
              <a:ext cx="1601637" cy="7813"/>
            </a:xfrm>
            <a:prstGeom prst="line">
              <a:avLst/>
            </a:prstGeom>
            <a:ln w="57150"/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grpSp>
          <p:nvGrpSpPr>
            <p:cNvPr id="75" name="Group 74">
              <a:extLst>
                <a:ext uri="{FF2B5EF4-FFF2-40B4-BE49-F238E27FC236}">
                  <a16:creationId xmlns:a16="http://schemas.microsoft.com/office/drawing/2014/main" id="{5DCBA959-C128-FCC9-CA6D-0BF952E2F5BF}"/>
                </a:ext>
              </a:extLst>
            </p:cNvPr>
            <p:cNvGrpSpPr/>
            <p:nvPr/>
          </p:nvGrpSpPr>
          <p:grpSpPr>
            <a:xfrm>
              <a:off x="832881" y="8039899"/>
              <a:ext cx="10525271" cy="1583043"/>
              <a:chOff x="866185" y="9480262"/>
              <a:chExt cx="10525271" cy="2329132"/>
            </a:xfrm>
          </p:grpSpPr>
          <p:cxnSp>
            <p:nvCxnSpPr>
              <p:cNvPr id="76" name="Straight Arrow Connector 75">
                <a:extLst>
                  <a:ext uri="{FF2B5EF4-FFF2-40B4-BE49-F238E27FC236}">
                    <a16:creationId xmlns:a16="http://schemas.microsoft.com/office/drawing/2014/main" id="{56EA6DEE-A287-61E2-DA79-CAE694103585}"/>
                  </a:ext>
                </a:extLst>
              </p:cNvPr>
              <p:cNvCxnSpPr>
                <a:cxnSpLocks/>
              </p:cNvCxnSpPr>
              <p:nvPr/>
            </p:nvCxnSpPr>
            <p:spPr>
              <a:xfrm flipV="1">
                <a:off x="866185" y="9480262"/>
                <a:ext cx="0" cy="2329132"/>
              </a:xfrm>
              <a:prstGeom prst="straightConnector1">
                <a:avLst/>
              </a:prstGeom>
              <a:noFill/>
              <a:ln w="57150" cap="flat">
                <a:solidFill>
                  <a:schemeClr val="bg2">
                    <a:lumMod val="50000"/>
                    <a:lumOff val="50000"/>
                  </a:schemeClr>
                </a:solidFill>
                <a:prstDash val="solid"/>
                <a:miter lim="400000"/>
                <a:tailEnd type="triangle"/>
              </a:ln>
              <a:effectLst/>
              <a:sp3d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</p:cxnSp>
          <p:cxnSp>
            <p:nvCxnSpPr>
              <p:cNvPr id="77" name="Straight Arrow Connector 76">
                <a:extLst>
                  <a:ext uri="{FF2B5EF4-FFF2-40B4-BE49-F238E27FC236}">
                    <a16:creationId xmlns:a16="http://schemas.microsoft.com/office/drawing/2014/main" id="{862928BA-AA6B-BC8D-91C3-69A544C8A20C}"/>
                  </a:ext>
                </a:extLst>
              </p:cNvPr>
              <p:cNvCxnSpPr>
                <a:cxnSpLocks/>
              </p:cNvCxnSpPr>
              <p:nvPr/>
            </p:nvCxnSpPr>
            <p:spPr>
              <a:xfrm>
                <a:off x="866185" y="11809394"/>
                <a:ext cx="10525271" cy="0"/>
              </a:xfrm>
              <a:prstGeom prst="straightConnector1">
                <a:avLst/>
              </a:prstGeom>
              <a:noFill/>
              <a:ln w="57150" cap="flat">
                <a:solidFill>
                  <a:schemeClr val="bg2">
                    <a:lumMod val="50000"/>
                    <a:lumOff val="50000"/>
                  </a:schemeClr>
                </a:solidFill>
                <a:prstDash val="solid"/>
                <a:miter lim="400000"/>
                <a:tailEnd type="triangle"/>
              </a:ln>
              <a:effectLst/>
              <a:sp3d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</p:cxnSp>
          <p:cxnSp>
            <p:nvCxnSpPr>
              <p:cNvPr id="78" name="Straight Connector 77">
                <a:extLst>
                  <a:ext uri="{FF2B5EF4-FFF2-40B4-BE49-F238E27FC236}">
                    <a16:creationId xmlns:a16="http://schemas.microsoft.com/office/drawing/2014/main" id="{80BD5C3D-265C-34B2-0D12-A803FFB58BD5}"/>
                  </a:ext>
                </a:extLst>
              </p:cNvPr>
              <p:cNvCxnSpPr>
                <a:cxnSpLocks/>
              </p:cNvCxnSpPr>
              <p:nvPr/>
            </p:nvCxnSpPr>
            <p:spPr>
              <a:xfrm>
                <a:off x="1388370" y="9871317"/>
                <a:ext cx="0" cy="1501842"/>
              </a:xfrm>
              <a:prstGeom prst="line">
                <a:avLst/>
              </a:prstGeom>
              <a:ln w="57150"/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79" name="Straight Connector 78">
                <a:extLst>
                  <a:ext uri="{FF2B5EF4-FFF2-40B4-BE49-F238E27FC236}">
                    <a16:creationId xmlns:a16="http://schemas.microsoft.com/office/drawing/2014/main" id="{1D77CC11-F349-8ABC-7522-F36D7F2DC033}"/>
                  </a:ext>
                </a:extLst>
              </p:cNvPr>
              <p:cNvCxnSpPr>
                <a:cxnSpLocks/>
              </p:cNvCxnSpPr>
              <p:nvPr/>
            </p:nvCxnSpPr>
            <p:spPr>
              <a:xfrm>
                <a:off x="1388371" y="9871318"/>
                <a:ext cx="1552754" cy="0"/>
              </a:xfrm>
              <a:prstGeom prst="line">
                <a:avLst/>
              </a:prstGeom>
              <a:ln w="57150"/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80" name="Straight Connector 79">
                <a:extLst>
                  <a:ext uri="{FF2B5EF4-FFF2-40B4-BE49-F238E27FC236}">
                    <a16:creationId xmlns:a16="http://schemas.microsoft.com/office/drawing/2014/main" id="{D1D7A82A-BDFF-236A-973B-0723A7FCD1B0}"/>
                  </a:ext>
                </a:extLst>
              </p:cNvPr>
              <p:cNvCxnSpPr>
                <a:cxnSpLocks/>
              </p:cNvCxnSpPr>
              <p:nvPr/>
            </p:nvCxnSpPr>
            <p:spPr>
              <a:xfrm>
                <a:off x="2941125" y="9871317"/>
                <a:ext cx="1" cy="1515539"/>
              </a:xfrm>
              <a:prstGeom prst="line">
                <a:avLst/>
              </a:prstGeom>
              <a:ln w="57150"/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81" name="Straight Connector 80">
                <a:extLst>
                  <a:ext uri="{FF2B5EF4-FFF2-40B4-BE49-F238E27FC236}">
                    <a16:creationId xmlns:a16="http://schemas.microsoft.com/office/drawing/2014/main" id="{FA339A49-BD92-DA56-FAB1-E131C7B63833}"/>
                  </a:ext>
                </a:extLst>
              </p:cNvPr>
              <p:cNvCxnSpPr>
                <a:cxnSpLocks/>
              </p:cNvCxnSpPr>
              <p:nvPr/>
            </p:nvCxnSpPr>
            <p:spPr>
              <a:xfrm>
                <a:off x="2941126" y="11386856"/>
                <a:ext cx="1601637" cy="11495"/>
              </a:xfrm>
              <a:prstGeom prst="line">
                <a:avLst/>
              </a:prstGeom>
              <a:ln w="57150"/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82" name="Straight Connector 81">
                <a:extLst>
                  <a:ext uri="{FF2B5EF4-FFF2-40B4-BE49-F238E27FC236}">
                    <a16:creationId xmlns:a16="http://schemas.microsoft.com/office/drawing/2014/main" id="{2A1BE831-A212-C69C-039D-78272B530501}"/>
                  </a:ext>
                </a:extLst>
              </p:cNvPr>
              <p:cNvCxnSpPr>
                <a:cxnSpLocks/>
              </p:cNvCxnSpPr>
              <p:nvPr/>
            </p:nvCxnSpPr>
            <p:spPr>
              <a:xfrm>
                <a:off x="4542762" y="9866603"/>
                <a:ext cx="0" cy="1501842"/>
              </a:xfrm>
              <a:prstGeom prst="line">
                <a:avLst/>
              </a:prstGeom>
              <a:ln w="57150"/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83" name="Straight Connector 82">
                <a:extLst>
                  <a:ext uri="{FF2B5EF4-FFF2-40B4-BE49-F238E27FC236}">
                    <a16:creationId xmlns:a16="http://schemas.microsoft.com/office/drawing/2014/main" id="{FC56D4A9-49BE-4F7B-BA97-3CAF237C32D4}"/>
                  </a:ext>
                </a:extLst>
              </p:cNvPr>
              <p:cNvCxnSpPr>
                <a:cxnSpLocks/>
              </p:cNvCxnSpPr>
              <p:nvPr/>
            </p:nvCxnSpPr>
            <p:spPr>
              <a:xfrm>
                <a:off x="4542763" y="9866604"/>
                <a:ext cx="1552754" cy="0"/>
              </a:xfrm>
              <a:prstGeom prst="line">
                <a:avLst/>
              </a:prstGeom>
              <a:ln w="57150"/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84" name="Straight Connector 83">
                <a:extLst>
                  <a:ext uri="{FF2B5EF4-FFF2-40B4-BE49-F238E27FC236}">
                    <a16:creationId xmlns:a16="http://schemas.microsoft.com/office/drawing/2014/main" id="{8020AC60-0079-334A-CEC2-1178C45450EC}"/>
                  </a:ext>
                </a:extLst>
              </p:cNvPr>
              <p:cNvCxnSpPr>
                <a:cxnSpLocks/>
              </p:cNvCxnSpPr>
              <p:nvPr/>
            </p:nvCxnSpPr>
            <p:spPr>
              <a:xfrm>
                <a:off x="6095517" y="9866603"/>
                <a:ext cx="1" cy="1515539"/>
              </a:xfrm>
              <a:prstGeom prst="line">
                <a:avLst/>
              </a:prstGeom>
              <a:ln w="57150"/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85" name="Straight Connector 84">
                <a:extLst>
                  <a:ext uri="{FF2B5EF4-FFF2-40B4-BE49-F238E27FC236}">
                    <a16:creationId xmlns:a16="http://schemas.microsoft.com/office/drawing/2014/main" id="{DB545497-BA8F-4B24-2615-472EF891BA63}"/>
                  </a:ext>
                </a:extLst>
              </p:cNvPr>
              <p:cNvCxnSpPr>
                <a:cxnSpLocks/>
              </p:cNvCxnSpPr>
              <p:nvPr/>
            </p:nvCxnSpPr>
            <p:spPr>
              <a:xfrm>
                <a:off x="6095518" y="11382142"/>
                <a:ext cx="1601637" cy="11495"/>
              </a:xfrm>
              <a:prstGeom prst="line">
                <a:avLst/>
              </a:prstGeom>
              <a:ln w="57150"/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86" name="Straight Connector 85">
                <a:extLst>
                  <a:ext uri="{FF2B5EF4-FFF2-40B4-BE49-F238E27FC236}">
                    <a16:creationId xmlns:a16="http://schemas.microsoft.com/office/drawing/2014/main" id="{A7A71DD1-6F68-0339-5EB0-FDECE29130B7}"/>
                  </a:ext>
                </a:extLst>
              </p:cNvPr>
              <p:cNvCxnSpPr>
                <a:cxnSpLocks/>
              </p:cNvCxnSpPr>
              <p:nvPr/>
            </p:nvCxnSpPr>
            <p:spPr>
              <a:xfrm>
                <a:off x="7727632" y="9868331"/>
                <a:ext cx="0" cy="1501842"/>
              </a:xfrm>
              <a:prstGeom prst="line">
                <a:avLst/>
              </a:prstGeom>
              <a:ln w="57150"/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87" name="Straight Connector 86">
                <a:extLst>
                  <a:ext uri="{FF2B5EF4-FFF2-40B4-BE49-F238E27FC236}">
                    <a16:creationId xmlns:a16="http://schemas.microsoft.com/office/drawing/2014/main" id="{C8B9D41B-6623-BD1D-DF2F-B3BD997A81A3}"/>
                  </a:ext>
                </a:extLst>
              </p:cNvPr>
              <p:cNvCxnSpPr>
                <a:cxnSpLocks/>
              </p:cNvCxnSpPr>
              <p:nvPr/>
            </p:nvCxnSpPr>
            <p:spPr>
              <a:xfrm>
                <a:off x="7727633" y="9868332"/>
                <a:ext cx="1552754" cy="0"/>
              </a:xfrm>
              <a:prstGeom prst="line">
                <a:avLst/>
              </a:prstGeom>
              <a:ln w="57150"/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88" name="Straight Connector 87">
                <a:extLst>
                  <a:ext uri="{FF2B5EF4-FFF2-40B4-BE49-F238E27FC236}">
                    <a16:creationId xmlns:a16="http://schemas.microsoft.com/office/drawing/2014/main" id="{C86B869D-CCFE-CE85-9830-A79B782EF685}"/>
                  </a:ext>
                </a:extLst>
              </p:cNvPr>
              <p:cNvCxnSpPr>
                <a:cxnSpLocks/>
              </p:cNvCxnSpPr>
              <p:nvPr/>
            </p:nvCxnSpPr>
            <p:spPr>
              <a:xfrm>
                <a:off x="9280387" y="9868331"/>
                <a:ext cx="1" cy="1515539"/>
              </a:xfrm>
              <a:prstGeom prst="line">
                <a:avLst/>
              </a:prstGeom>
              <a:ln w="57150"/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89" name="Straight Connector 88">
                <a:extLst>
                  <a:ext uri="{FF2B5EF4-FFF2-40B4-BE49-F238E27FC236}">
                    <a16:creationId xmlns:a16="http://schemas.microsoft.com/office/drawing/2014/main" id="{7E970278-C305-308C-6186-231D9834B5FB}"/>
                  </a:ext>
                </a:extLst>
              </p:cNvPr>
              <p:cNvCxnSpPr>
                <a:cxnSpLocks/>
              </p:cNvCxnSpPr>
              <p:nvPr/>
            </p:nvCxnSpPr>
            <p:spPr>
              <a:xfrm>
                <a:off x="9280388" y="11383870"/>
                <a:ext cx="1601637" cy="11495"/>
              </a:xfrm>
              <a:prstGeom prst="line">
                <a:avLst/>
              </a:prstGeom>
              <a:ln w="57150"/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</p:grpSp>
      </p:grpSp>
      <p:sp>
        <p:nvSpPr>
          <p:cNvPr id="96" name="TextBox 95">
            <a:extLst>
              <a:ext uri="{FF2B5EF4-FFF2-40B4-BE49-F238E27FC236}">
                <a16:creationId xmlns:a16="http://schemas.microsoft.com/office/drawing/2014/main" id="{4250F323-A76A-36BC-20CF-CB2630207E7F}"/>
              </a:ext>
            </a:extLst>
          </p:cNvPr>
          <p:cNvSpPr txBox="1"/>
          <p:nvPr/>
        </p:nvSpPr>
        <p:spPr>
          <a:xfrm>
            <a:off x="11949220" y="6190475"/>
            <a:ext cx="102657" cy="1179810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l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nl-NL" sz="7000" b="0" i="0" u="none" strike="noStrike" cap="all" spc="0" normalizeH="0" baseline="0" dirty="0">
              <a:ln>
                <a:noFill/>
              </a:ln>
              <a:solidFill>
                <a:srgbClr val="E6223D"/>
              </a:solidFill>
              <a:effectLst/>
              <a:uFillTx/>
              <a:latin typeface="+mn-lt"/>
              <a:ea typeface="+mn-ea"/>
              <a:cs typeface="+mn-cs"/>
              <a:sym typeface="Arial"/>
            </a:endParaRPr>
          </a:p>
        </p:txBody>
      </p:sp>
      <p:sp>
        <p:nvSpPr>
          <p:cNvPr id="97" name="TextBox 96">
            <a:extLst>
              <a:ext uri="{FF2B5EF4-FFF2-40B4-BE49-F238E27FC236}">
                <a16:creationId xmlns:a16="http://schemas.microsoft.com/office/drawing/2014/main" id="{92BACDEE-0EA9-16D2-3E5E-E71614BA2133}"/>
              </a:ext>
            </a:extLst>
          </p:cNvPr>
          <p:cNvSpPr txBox="1"/>
          <p:nvPr/>
        </p:nvSpPr>
        <p:spPr>
          <a:xfrm>
            <a:off x="11445132" y="6597142"/>
            <a:ext cx="731290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defTabSz="914400" hangingPunct="1"/>
            <a:r>
              <a:rPr lang="en-GB" sz="5400" kern="1200" cap="none" dirty="0">
                <a:solidFill>
                  <a:prstClr val="black"/>
                </a:solidFill>
                <a:latin typeface="Aptos" panose="02110004020202020204"/>
              </a:rPr>
              <a:t>in</a:t>
            </a:r>
            <a:endParaRPr lang="nl-NL" sz="5400" kern="1200" cap="none" dirty="0">
              <a:solidFill>
                <a:prstClr val="black"/>
              </a:solidFill>
              <a:latin typeface="Aptos" panose="02110004020202020204"/>
            </a:endParaRPr>
          </a:p>
        </p:txBody>
      </p:sp>
      <p:sp>
        <p:nvSpPr>
          <p:cNvPr id="98" name="TextBox 97">
            <a:extLst>
              <a:ext uri="{FF2B5EF4-FFF2-40B4-BE49-F238E27FC236}">
                <a16:creationId xmlns:a16="http://schemas.microsoft.com/office/drawing/2014/main" id="{10820E95-78E8-59DB-0A6D-DDCD54B37D5C}"/>
              </a:ext>
            </a:extLst>
          </p:cNvPr>
          <p:cNvSpPr txBox="1"/>
          <p:nvPr/>
        </p:nvSpPr>
        <p:spPr>
          <a:xfrm>
            <a:off x="11259670" y="9758680"/>
            <a:ext cx="1176925" cy="92333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hangingPunct="1"/>
            <a:r>
              <a:rPr lang="en-GB" sz="5400" kern="1200" cap="none" dirty="0">
                <a:solidFill>
                  <a:prstClr val="black"/>
                </a:solidFill>
                <a:latin typeface="Aptos" panose="02110004020202020204"/>
              </a:rPr>
              <a:t>out</a:t>
            </a:r>
            <a:endParaRPr lang="nl-NL" sz="5400" kern="1200" cap="none" dirty="0">
              <a:solidFill>
                <a:prstClr val="black"/>
              </a:solidFill>
              <a:latin typeface="Aptos" panose="02110004020202020204"/>
            </a:endParaRPr>
          </a:p>
        </p:txBody>
      </p:sp>
      <p:pic>
        <p:nvPicPr>
          <p:cNvPr id="102" name="Picture 101">
            <a:extLst>
              <a:ext uri="{FF2B5EF4-FFF2-40B4-BE49-F238E27FC236}">
                <a16:creationId xmlns:a16="http://schemas.microsoft.com/office/drawing/2014/main" id="{91511665-575A-B70A-0CE1-5AB6289EA52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3488179" y="3089635"/>
            <a:ext cx="1590388" cy="1419115"/>
          </a:xfrm>
          <a:prstGeom prst="rect">
            <a:avLst/>
          </a:prstGeom>
        </p:spPr>
      </p:pic>
      <p:sp>
        <p:nvSpPr>
          <p:cNvPr id="104" name="TextBox 103">
            <a:extLst>
              <a:ext uri="{FF2B5EF4-FFF2-40B4-BE49-F238E27FC236}">
                <a16:creationId xmlns:a16="http://schemas.microsoft.com/office/drawing/2014/main" id="{A5A34949-ACC9-D687-4E0C-B8037C86DAEF}"/>
              </a:ext>
            </a:extLst>
          </p:cNvPr>
          <p:cNvSpPr txBox="1"/>
          <p:nvPr/>
        </p:nvSpPr>
        <p:spPr>
          <a:xfrm>
            <a:off x="14988275" y="3194992"/>
            <a:ext cx="1863011" cy="92333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hangingPunct="1"/>
            <a:r>
              <a:rPr lang="en-GB" sz="5400" kern="1200" cap="none" dirty="0">
                <a:solidFill>
                  <a:prstClr val="black"/>
                </a:solidFill>
                <a:latin typeface="Aptos" panose="02110004020202020204"/>
              </a:rPr>
              <a:t>=1/8T</a:t>
            </a:r>
            <a:endParaRPr lang="nl-NL" sz="5400" kern="1200" cap="none" dirty="0">
              <a:solidFill>
                <a:prstClr val="black"/>
              </a:solidFill>
              <a:latin typeface="Aptos" panose="02110004020202020204"/>
            </a:endParaRPr>
          </a:p>
        </p:txBody>
      </p:sp>
      <p:sp>
        <p:nvSpPr>
          <p:cNvPr id="105" name="TextBox 104">
            <a:extLst>
              <a:ext uri="{FF2B5EF4-FFF2-40B4-BE49-F238E27FC236}">
                <a16:creationId xmlns:a16="http://schemas.microsoft.com/office/drawing/2014/main" id="{8BFE8997-51B8-0EA8-A602-50937FE45D9C}"/>
              </a:ext>
            </a:extLst>
          </p:cNvPr>
          <p:cNvSpPr txBox="1"/>
          <p:nvPr/>
        </p:nvSpPr>
        <p:spPr>
          <a:xfrm>
            <a:off x="18451097" y="10751299"/>
            <a:ext cx="409086" cy="92333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hangingPunct="1"/>
            <a:r>
              <a:rPr lang="en-GB" sz="5400" kern="1200" cap="none" dirty="0">
                <a:solidFill>
                  <a:prstClr val="black"/>
                </a:solidFill>
                <a:latin typeface="Aptos" panose="02110004020202020204"/>
              </a:rPr>
              <a:t>t</a:t>
            </a:r>
            <a:endParaRPr lang="nl-NL" sz="5400" kern="1200" cap="none" dirty="0">
              <a:solidFill>
                <a:prstClr val="black"/>
              </a:solidFill>
              <a:latin typeface="Aptos" panose="02110004020202020204"/>
            </a:endParaRPr>
          </a:p>
        </p:txBody>
      </p:sp>
      <p:sp>
        <p:nvSpPr>
          <p:cNvPr id="106" name="TextBox 105">
            <a:extLst>
              <a:ext uri="{FF2B5EF4-FFF2-40B4-BE49-F238E27FC236}">
                <a16:creationId xmlns:a16="http://schemas.microsoft.com/office/drawing/2014/main" id="{B30C68B5-8F4E-70AD-A2B7-923CDD289EC7}"/>
              </a:ext>
            </a:extLst>
          </p:cNvPr>
          <p:cNvSpPr txBox="1"/>
          <p:nvPr/>
        </p:nvSpPr>
        <p:spPr>
          <a:xfrm>
            <a:off x="18363395" y="7711572"/>
            <a:ext cx="409086" cy="92333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hangingPunct="1"/>
            <a:r>
              <a:rPr lang="en-GB" sz="5400" kern="1200" cap="none" dirty="0">
                <a:solidFill>
                  <a:prstClr val="black"/>
                </a:solidFill>
                <a:latin typeface="Aptos" panose="02110004020202020204"/>
              </a:rPr>
              <a:t>t</a:t>
            </a:r>
            <a:endParaRPr lang="nl-NL" sz="5400" kern="1200" cap="none" dirty="0">
              <a:solidFill>
                <a:prstClr val="black"/>
              </a:solidFill>
              <a:latin typeface="Aptos" panose="02110004020202020204"/>
            </a:endParaRPr>
          </a:p>
        </p:txBody>
      </p:sp>
      <p:sp>
        <p:nvSpPr>
          <p:cNvPr id="107" name="TextBox 106">
            <a:extLst>
              <a:ext uri="{FF2B5EF4-FFF2-40B4-BE49-F238E27FC236}">
                <a16:creationId xmlns:a16="http://schemas.microsoft.com/office/drawing/2014/main" id="{6F68A082-30BD-E926-1617-B04208589C3E}"/>
              </a:ext>
            </a:extLst>
          </p:cNvPr>
          <p:cNvSpPr txBox="1"/>
          <p:nvPr/>
        </p:nvSpPr>
        <p:spPr>
          <a:xfrm>
            <a:off x="12510441" y="5112715"/>
            <a:ext cx="497252" cy="92333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hangingPunct="1"/>
            <a:r>
              <a:rPr lang="en-GB" sz="5400" kern="1200" cap="none" dirty="0">
                <a:solidFill>
                  <a:prstClr val="black"/>
                </a:solidFill>
                <a:latin typeface="Aptos" panose="02110004020202020204"/>
              </a:rPr>
              <a:t>v</a:t>
            </a:r>
            <a:endParaRPr lang="nl-NL" sz="5400" kern="1200" cap="none" dirty="0">
              <a:solidFill>
                <a:prstClr val="black"/>
              </a:solidFill>
              <a:latin typeface="Aptos" panose="02110004020202020204"/>
            </a:endParaRPr>
          </a:p>
        </p:txBody>
      </p:sp>
      <p:sp>
        <p:nvSpPr>
          <p:cNvPr id="108" name="TextBox 107">
            <a:extLst>
              <a:ext uri="{FF2B5EF4-FFF2-40B4-BE49-F238E27FC236}">
                <a16:creationId xmlns:a16="http://schemas.microsoft.com/office/drawing/2014/main" id="{7C19B51C-8A67-ADFA-97F6-15661505A8AF}"/>
              </a:ext>
            </a:extLst>
          </p:cNvPr>
          <p:cNvSpPr txBox="1"/>
          <p:nvPr/>
        </p:nvSpPr>
        <p:spPr>
          <a:xfrm>
            <a:off x="12510441" y="8187629"/>
            <a:ext cx="497252" cy="92333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hangingPunct="1"/>
            <a:r>
              <a:rPr lang="en-GB" sz="5400" kern="1200" cap="none" dirty="0">
                <a:solidFill>
                  <a:prstClr val="black"/>
                </a:solidFill>
                <a:latin typeface="Aptos" panose="02110004020202020204"/>
              </a:rPr>
              <a:t>v</a:t>
            </a:r>
            <a:endParaRPr lang="nl-NL" sz="5400" kern="1200" cap="none" dirty="0">
              <a:solidFill>
                <a:prstClr val="black"/>
              </a:solidFill>
              <a:latin typeface="Aptos" panose="02110004020202020204"/>
            </a:endParaRPr>
          </a:p>
        </p:txBody>
      </p:sp>
      <p:cxnSp>
        <p:nvCxnSpPr>
          <p:cNvPr id="7" name="Straight Arrow Connector 6">
            <a:extLst>
              <a:ext uri="{FF2B5EF4-FFF2-40B4-BE49-F238E27FC236}">
                <a16:creationId xmlns:a16="http://schemas.microsoft.com/office/drawing/2014/main" id="{9213E766-BDFA-142F-3D21-8C2E98E229F2}"/>
              </a:ext>
            </a:extLst>
          </p:cNvPr>
          <p:cNvCxnSpPr>
            <a:cxnSpLocks/>
          </p:cNvCxnSpPr>
          <p:nvPr/>
        </p:nvCxnSpPr>
        <p:spPr>
          <a:xfrm flipH="1" flipV="1">
            <a:off x="13047078" y="6037050"/>
            <a:ext cx="1669000" cy="5432"/>
          </a:xfrm>
          <a:prstGeom prst="straightConnector1">
            <a:avLst/>
          </a:prstGeom>
          <a:noFill/>
          <a:ln w="57150" cap="flat">
            <a:solidFill>
              <a:srgbClr val="000000"/>
            </a:solidFill>
            <a:prstDash val="solid"/>
            <a:miter lim="400000"/>
            <a:headEnd type="arrow" w="med" len="med"/>
            <a:tailEnd type="arrow" w="med" len="med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sp>
        <p:nvSpPr>
          <p:cNvPr id="11" name="TextBox 10">
            <a:extLst>
              <a:ext uri="{FF2B5EF4-FFF2-40B4-BE49-F238E27FC236}">
                <a16:creationId xmlns:a16="http://schemas.microsoft.com/office/drawing/2014/main" id="{6BC38E1F-0677-2ED8-ABA7-F399823EB4A3}"/>
              </a:ext>
            </a:extLst>
          </p:cNvPr>
          <p:cNvSpPr txBox="1"/>
          <p:nvPr/>
        </p:nvSpPr>
        <p:spPr>
          <a:xfrm>
            <a:off x="13602059" y="5119152"/>
            <a:ext cx="516488" cy="92333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 hangingPunct="1"/>
            <a:r>
              <a:rPr lang="en-GB" sz="5400" kern="1200" cap="none" dirty="0">
                <a:solidFill>
                  <a:prstClr val="black"/>
                </a:solidFill>
                <a:latin typeface="Aptos" panose="02110004020202020204"/>
              </a:rPr>
              <a:t>T</a:t>
            </a:r>
            <a:endParaRPr lang="nl-NL" sz="5400" kern="1200" cap="none" dirty="0">
              <a:solidFill>
                <a:prstClr val="black"/>
              </a:solidFill>
              <a:latin typeface="Aptos" panose="02110004020202020204"/>
            </a:endParaRPr>
          </a:p>
        </p:txBody>
      </p:sp>
    </p:spTree>
    <p:extLst>
      <p:ext uri="{BB962C8B-B14F-4D97-AF65-F5344CB8AC3E}">
        <p14:creationId xmlns:p14="http://schemas.microsoft.com/office/powerpoint/2010/main" val="4239845366"/>
      </p:ext>
    </p:extLst>
  </p:cSld>
  <p:clrMapOvr>
    <a:masterClrMapping/>
  </p:clrMapOvr>
  <p:transition spd="med"/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AFDF119A-92E8-E227-2BC8-CD4EFDB48F58}"/>
              </a:ext>
            </a:extLst>
          </p:cNvPr>
          <p:cNvSpPr>
            <a:spLocks noGrp="1"/>
          </p:cNvSpPr>
          <p:nvPr>
            <p:ph type="sldNum" sz="quarter" idx="2"/>
          </p:nvPr>
        </p:nvSpPr>
        <p:spPr/>
        <p:txBody>
          <a:bodyPr/>
          <a:lstStyle/>
          <a:p>
            <a:fld id="{86CB4B4D-7CA3-9044-876B-883B54F8677D}" type="slidenum">
              <a:rPr lang="nl-NL" smtClean="0"/>
              <a:t>11</a:t>
            </a:fld>
            <a:endParaRPr lang="nl-NL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17C5212E-C831-028F-91D8-783FB0D58825}"/>
              </a:ext>
            </a:extLst>
          </p:cNvPr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r>
              <a:rPr lang="en-GB" dirty="0"/>
              <a:t>IC design </a:t>
            </a:r>
            <a:r>
              <a:rPr lang="en-GB" dirty="0" err="1"/>
              <a:t>picopix</a:t>
            </a:r>
            <a:r>
              <a:rPr lang="en-GB" dirty="0"/>
              <a:t> timing</a:t>
            </a:r>
            <a:endParaRPr lang="nl-NL" dirty="0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E4BE38B0-0AE0-BD58-321B-32B9E8A6BD9B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>
          <a:xfrm>
            <a:off x="635000" y="635000"/>
            <a:ext cx="23114000" cy="2154436"/>
          </a:xfrm>
        </p:spPr>
        <p:txBody>
          <a:bodyPr/>
          <a:lstStyle/>
          <a:p>
            <a:r>
              <a:rPr lang="en-GB" dirty="0" err="1"/>
              <a:t>Picopix</a:t>
            </a:r>
            <a:r>
              <a:rPr lang="en-GB" dirty="0"/>
              <a:t> timing</a:t>
            </a:r>
            <a:r>
              <a:rPr lang="nl-NL" dirty="0"/>
              <a:t>: DLL</a:t>
            </a:r>
          </a:p>
          <a:p>
            <a:endParaRPr lang="nl-NL" dirty="0"/>
          </a:p>
        </p:txBody>
      </p:sp>
      <p:pic>
        <p:nvPicPr>
          <p:cNvPr id="10" name="Picture 9" descr="A diagram of a diagram&#10;&#10;AI-generated content may be incorrect.">
            <a:extLst>
              <a:ext uri="{FF2B5EF4-FFF2-40B4-BE49-F238E27FC236}">
                <a16:creationId xmlns:a16="http://schemas.microsoft.com/office/drawing/2014/main" id="{6120361B-B28E-52D9-4317-C4A606C96B3D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863409" y="1712218"/>
            <a:ext cx="17790301" cy="9540408"/>
          </a:xfrm>
          <a:prstGeom prst="rect">
            <a:avLst/>
          </a:prstGeom>
        </p:spPr>
      </p:pic>
      <p:sp>
        <p:nvSpPr>
          <p:cNvPr id="13" name="TextBox 12">
            <a:extLst>
              <a:ext uri="{FF2B5EF4-FFF2-40B4-BE49-F238E27FC236}">
                <a16:creationId xmlns:a16="http://schemas.microsoft.com/office/drawing/2014/main" id="{10358C65-43A9-13FA-FB21-0A17AD4439F2}"/>
              </a:ext>
            </a:extLst>
          </p:cNvPr>
          <p:cNvSpPr txBox="1"/>
          <p:nvPr/>
        </p:nvSpPr>
        <p:spPr>
          <a:xfrm>
            <a:off x="6198838" y="10623010"/>
            <a:ext cx="5832559" cy="923330"/>
          </a:xfrm>
          <a:prstGeom prst="rect">
            <a:avLst/>
          </a:prstGeom>
          <a:noFill/>
          <a:ln w="38100">
            <a:solidFill>
              <a:schemeClr val="bg2"/>
            </a:solidFill>
          </a:ln>
        </p:spPr>
        <p:txBody>
          <a:bodyPr wrap="none" rtlCol="0">
            <a:spAutoFit/>
          </a:bodyPr>
          <a:lstStyle/>
          <a:p>
            <a:pPr defTabSz="914400" hangingPunct="1"/>
            <a:r>
              <a:rPr lang="en-GB" sz="5400" kern="1200" cap="none" dirty="0">
                <a:solidFill>
                  <a:prstClr val="black"/>
                </a:solidFill>
                <a:latin typeface="Aptos" panose="02110004020202020204"/>
              </a:rPr>
              <a:t>Delay Locked Loop</a:t>
            </a:r>
            <a:endParaRPr lang="nl-NL" sz="5400" kern="1200" cap="none" dirty="0">
              <a:solidFill>
                <a:prstClr val="black"/>
              </a:solidFill>
              <a:latin typeface="Aptos" panose="02110004020202020204"/>
            </a:endParaRPr>
          </a:p>
        </p:txBody>
      </p:sp>
    </p:spTree>
    <p:extLst>
      <p:ext uri="{BB962C8B-B14F-4D97-AF65-F5344CB8AC3E}">
        <p14:creationId xmlns:p14="http://schemas.microsoft.com/office/powerpoint/2010/main" val="3600995415"/>
      </p:ext>
    </p:extLst>
  </p:cSld>
  <p:clrMapOvr>
    <a:masterClrMapping/>
  </p:clrMapOvr>
  <p:transition spd="med"/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3" name="Picture 82" descr="A graph of a function&#10;&#10;AI-generated content may be incorrect.">
            <a:extLst>
              <a:ext uri="{FF2B5EF4-FFF2-40B4-BE49-F238E27FC236}">
                <a16:creationId xmlns:a16="http://schemas.microsoft.com/office/drawing/2014/main" id="{0D9C49F5-2E97-CB6C-7C83-2E16873CA733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4503403" y="6536184"/>
            <a:ext cx="5833306" cy="5470882"/>
          </a:xfrm>
          <a:prstGeom prst="rect">
            <a:avLst/>
          </a:prstGeom>
        </p:spPr>
      </p:pic>
      <p:pic>
        <p:nvPicPr>
          <p:cNvPr id="85" name="Picture 84" descr="A red and white barcode&#10;&#10;AI-generated content may be incorrect.">
            <a:extLst>
              <a:ext uri="{FF2B5EF4-FFF2-40B4-BE49-F238E27FC236}">
                <a16:creationId xmlns:a16="http://schemas.microsoft.com/office/drawing/2014/main" id="{B73984B5-6773-3D75-BEE0-8959AD2C16C1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4167990" y="575414"/>
            <a:ext cx="6040250" cy="5664968"/>
          </a:xfrm>
          <a:prstGeom prst="rect">
            <a:avLst/>
          </a:prstGeom>
        </p:spPr>
      </p:pic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A25C577D-0444-4438-7558-8E66F7FBED47}"/>
              </a:ext>
            </a:extLst>
          </p:cNvPr>
          <p:cNvSpPr>
            <a:spLocks noGrp="1"/>
          </p:cNvSpPr>
          <p:nvPr>
            <p:ph type="sldNum" sz="quarter" idx="2"/>
          </p:nvPr>
        </p:nvSpPr>
        <p:spPr/>
        <p:txBody>
          <a:bodyPr/>
          <a:lstStyle/>
          <a:p>
            <a:fld id="{86CB4B4D-7CA3-9044-876B-883B54F8677D}" type="slidenum">
              <a:rPr lang="nl-NL" smtClean="0"/>
              <a:t>12</a:t>
            </a:fld>
            <a:endParaRPr lang="nl-NL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08BB1963-C98B-349D-F749-786BB8EB8B78}"/>
              </a:ext>
            </a:extLst>
          </p:cNvPr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r>
              <a:rPr lang="en-GB" dirty="0"/>
              <a:t>IC design </a:t>
            </a:r>
            <a:r>
              <a:rPr lang="en-GB" dirty="0" err="1"/>
              <a:t>picopix</a:t>
            </a:r>
            <a:r>
              <a:rPr lang="en-GB" dirty="0"/>
              <a:t> timing</a:t>
            </a:r>
            <a:endParaRPr lang="nl-NL" dirty="0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6C0AB4C6-8E33-93A6-9CD7-C6D6D4A2F2A9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>
          <a:xfrm>
            <a:off x="635000" y="635000"/>
            <a:ext cx="23114000" cy="1077218"/>
          </a:xfrm>
        </p:spPr>
        <p:txBody>
          <a:bodyPr/>
          <a:lstStyle/>
          <a:p>
            <a:r>
              <a:rPr lang="en-GB" dirty="0" err="1"/>
              <a:t>Picopix</a:t>
            </a:r>
            <a:r>
              <a:rPr lang="en-GB" dirty="0"/>
              <a:t> DLL results</a:t>
            </a:r>
            <a:endParaRPr lang="nl-NL" dirty="0"/>
          </a:p>
        </p:txBody>
      </p:sp>
      <p:cxnSp>
        <p:nvCxnSpPr>
          <p:cNvPr id="71" name="Straight Arrow Connector 70">
            <a:extLst>
              <a:ext uri="{FF2B5EF4-FFF2-40B4-BE49-F238E27FC236}">
                <a16:creationId xmlns:a16="http://schemas.microsoft.com/office/drawing/2014/main" id="{D02D167A-4D97-6FC0-5AA8-FB0658ECD7D9}"/>
              </a:ext>
            </a:extLst>
          </p:cNvPr>
          <p:cNvCxnSpPr>
            <a:cxnSpLocks/>
          </p:cNvCxnSpPr>
          <p:nvPr/>
        </p:nvCxnSpPr>
        <p:spPr>
          <a:xfrm>
            <a:off x="15665056" y="3407898"/>
            <a:ext cx="3723956" cy="0"/>
          </a:xfrm>
          <a:prstGeom prst="straightConnector1">
            <a:avLst/>
          </a:prstGeom>
          <a:ln w="57150">
            <a:solidFill>
              <a:schemeClr val="accent1"/>
            </a:solidFill>
            <a:headEnd type="arrow" w="med" len="med"/>
            <a:tailEnd type="arrow" w="med" len="med"/>
          </a:ln>
        </p:spPr>
        <p:style>
          <a:lnRef idx="1">
            <a:schemeClr val="accent5"/>
          </a:lnRef>
          <a:fillRef idx="0">
            <a:schemeClr val="accent5"/>
          </a:fillRef>
          <a:effectRef idx="0">
            <a:schemeClr val="accent5"/>
          </a:effectRef>
          <a:fontRef idx="minor">
            <a:schemeClr val="tx1"/>
          </a:fontRef>
        </p:style>
      </p:cxnSp>
      <p:sp>
        <p:nvSpPr>
          <p:cNvPr id="72" name="TextBox 71">
            <a:extLst>
              <a:ext uri="{FF2B5EF4-FFF2-40B4-BE49-F238E27FC236}">
                <a16:creationId xmlns:a16="http://schemas.microsoft.com/office/drawing/2014/main" id="{AE9D134C-5433-643E-8B1A-56FA5A7016F5}"/>
              </a:ext>
            </a:extLst>
          </p:cNvPr>
          <p:cNvSpPr txBox="1"/>
          <p:nvPr/>
        </p:nvSpPr>
        <p:spPr>
          <a:xfrm>
            <a:off x="20559951" y="2946233"/>
            <a:ext cx="2251629" cy="17543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defTabSz="914400" hangingPunct="1"/>
            <a:r>
              <a:rPr lang="en-GB" sz="5400" kern="1200" cap="none" dirty="0">
                <a:solidFill>
                  <a:prstClr val="black"/>
                </a:solidFill>
                <a:latin typeface="Aptos" panose="02110004020202020204"/>
              </a:rPr>
              <a:t>RMS</a:t>
            </a:r>
          </a:p>
          <a:p>
            <a:pPr defTabSz="914400" hangingPunct="1"/>
            <a:r>
              <a:rPr lang="en-GB" sz="5400" kern="1200" cap="none" dirty="0">
                <a:solidFill>
                  <a:prstClr val="black"/>
                </a:solidFill>
                <a:latin typeface="Aptos" panose="02110004020202020204"/>
              </a:rPr>
              <a:t>200ps</a:t>
            </a:r>
            <a:endParaRPr lang="nl-NL" sz="5400" kern="1200" cap="none" dirty="0">
              <a:solidFill>
                <a:prstClr val="black"/>
              </a:solidFill>
              <a:latin typeface="Aptos" panose="02110004020202020204"/>
            </a:endParaRPr>
          </a:p>
        </p:txBody>
      </p:sp>
      <p:cxnSp>
        <p:nvCxnSpPr>
          <p:cNvPr id="73" name="Straight Arrow Connector 72">
            <a:extLst>
              <a:ext uri="{FF2B5EF4-FFF2-40B4-BE49-F238E27FC236}">
                <a16:creationId xmlns:a16="http://schemas.microsoft.com/office/drawing/2014/main" id="{93F5C8E4-F244-19E5-AB03-B1E67DB4F4CC}"/>
              </a:ext>
            </a:extLst>
          </p:cNvPr>
          <p:cNvCxnSpPr>
            <a:cxnSpLocks/>
          </p:cNvCxnSpPr>
          <p:nvPr/>
        </p:nvCxnSpPr>
        <p:spPr>
          <a:xfrm>
            <a:off x="16960537" y="9360810"/>
            <a:ext cx="727380" cy="0"/>
          </a:xfrm>
          <a:prstGeom prst="straightConnector1">
            <a:avLst/>
          </a:prstGeom>
          <a:ln w="57150">
            <a:headEnd type="none" w="med" len="med"/>
            <a:tailEnd type="arrow" w="med" len="med"/>
          </a:ln>
        </p:spPr>
        <p:style>
          <a:lnRef idx="1">
            <a:schemeClr val="accent5"/>
          </a:lnRef>
          <a:fillRef idx="0">
            <a:schemeClr val="accent5"/>
          </a:fillRef>
          <a:effectRef idx="0">
            <a:schemeClr val="accent5"/>
          </a:effectRef>
          <a:fontRef idx="minor">
            <a:schemeClr val="tx1"/>
          </a:fontRef>
        </p:style>
      </p:cxnSp>
      <p:cxnSp>
        <p:nvCxnSpPr>
          <p:cNvPr id="75" name="Straight Arrow Connector 74">
            <a:extLst>
              <a:ext uri="{FF2B5EF4-FFF2-40B4-BE49-F238E27FC236}">
                <a16:creationId xmlns:a16="http://schemas.microsoft.com/office/drawing/2014/main" id="{675C614B-6808-757F-6B37-EA546F46FC08}"/>
              </a:ext>
            </a:extLst>
          </p:cNvPr>
          <p:cNvCxnSpPr>
            <a:cxnSpLocks/>
          </p:cNvCxnSpPr>
          <p:nvPr/>
        </p:nvCxnSpPr>
        <p:spPr>
          <a:xfrm flipH="1" flipV="1">
            <a:off x="17702587" y="9374833"/>
            <a:ext cx="754380" cy="11538"/>
          </a:xfrm>
          <a:prstGeom prst="straightConnector1">
            <a:avLst/>
          </a:prstGeom>
          <a:ln w="57150">
            <a:headEnd type="none" w="med" len="med"/>
            <a:tailEnd type="arrow" w="med" len="med"/>
          </a:ln>
        </p:spPr>
        <p:style>
          <a:lnRef idx="1">
            <a:schemeClr val="accent5"/>
          </a:lnRef>
          <a:fillRef idx="0">
            <a:schemeClr val="accent5"/>
          </a:fillRef>
          <a:effectRef idx="0">
            <a:schemeClr val="accent5"/>
          </a:effectRef>
          <a:fontRef idx="minor">
            <a:schemeClr val="tx1"/>
          </a:fontRef>
        </p:style>
      </p:cxnSp>
      <p:sp>
        <p:nvSpPr>
          <p:cNvPr id="78" name="TextBox 77">
            <a:extLst>
              <a:ext uri="{FF2B5EF4-FFF2-40B4-BE49-F238E27FC236}">
                <a16:creationId xmlns:a16="http://schemas.microsoft.com/office/drawing/2014/main" id="{39BB6927-E362-00A7-A508-00E5D7603235}"/>
              </a:ext>
            </a:extLst>
          </p:cNvPr>
          <p:cNvSpPr txBox="1"/>
          <p:nvPr/>
        </p:nvSpPr>
        <p:spPr>
          <a:xfrm>
            <a:off x="20619725" y="8509208"/>
            <a:ext cx="2251629" cy="17543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defTabSz="914400" hangingPunct="1"/>
            <a:r>
              <a:rPr lang="en-GB" sz="5400" kern="1200" cap="none" dirty="0">
                <a:solidFill>
                  <a:prstClr val="black"/>
                </a:solidFill>
                <a:latin typeface="Aptos" panose="02110004020202020204"/>
              </a:rPr>
              <a:t>RMS</a:t>
            </a:r>
          </a:p>
          <a:p>
            <a:pPr defTabSz="914400" hangingPunct="1"/>
            <a:r>
              <a:rPr lang="en-GB" sz="5400" kern="1200" cap="none" dirty="0">
                <a:solidFill>
                  <a:prstClr val="black"/>
                </a:solidFill>
                <a:latin typeface="Aptos" panose="02110004020202020204"/>
              </a:rPr>
              <a:t>5ps</a:t>
            </a:r>
            <a:endParaRPr lang="nl-NL" sz="5400" kern="1200" cap="none" dirty="0">
              <a:solidFill>
                <a:prstClr val="black"/>
              </a:solidFill>
              <a:latin typeface="Aptos" panose="02110004020202020204"/>
            </a:endParaRPr>
          </a:p>
        </p:txBody>
      </p:sp>
      <p:sp>
        <p:nvSpPr>
          <p:cNvPr id="87" name="TextBox 86">
            <a:extLst>
              <a:ext uri="{FF2B5EF4-FFF2-40B4-BE49-F238E27FC236}">
                <a16:creationId xmlns:a16="http://schemas.microsoft.com/office/drawing/2014/main" id="{A52F4B15-DD72-8DFE-CE3D-493DBC8AB0D3}"/>
              </a:ext>
            </a:extLst>
          </p:cNvPr>
          <p:cNvSpPr txBox="1"/>
          <p:nvPr/>
        </p:nvSpPr>
        <p:spPr>
          <a:xfrm>
            <a:off x="11167828" y="2517587"/>
            <a:ext cx="2251629" cy="17543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defTabSz="914400" hangingPunct="1"/>
            <a:r>
              <a:rPr lang="en-GB" sz="5400" kern="1200" cap="none" dirty="0">
                <a:solidFill>
                  <a:prstClr val="black"/>
                </a:solidFill>
                <a:latin typeface="Aptos" panose="02110004020202020204"/>
              </a:rPr>
              <a:t>No</a:t>
            </a:r>
          </a:p>
          <a:p>
            <a:pPr defTabSz="914400" hangingPunct="1"/>
            <a:r>
              <a:rPr lang="en-GB" sz="5400" kern="1200" cap="none" dirty="0">
                <a:solidFill>
                  <a:prstClr val="black"/>
                </a:solidFill>
                <a:latin typeface="Aptos" panose="02110004020202020204"/>
              </a:rPr>
              <a:t>DLL</a:t>
            </a:r>
            <a:endParaRPr lang="nl-NL" sz="5400" kern="1200" cap="none" dirty="0">
              <a:solidFill>
                <a:prstClr val="black"/>
              </a:solidFill>
              <a:latin typeface="Aptos" panose="02110004020202020204"/>
            </a:endParaRPr>
          </a:p>
        </p:txBody>
      </p:sp>
      <p:sp>
        <p:nvSpPr>
          <p:cNvPr id="88" name="TextBox 87">
            <a:extLst>
              <a:ext uri="{FF2B5EF4-FFF2-40B4-BE49-F238E27FC236}">
                <a16:creationId xmlns:a16="http://schemas.microsoft.com/office/drawing/2014/main" id="{978FB93A-9CBD-A43D-DC0A-50C729EC31FB}"/>
              </a:ext>
            </a:extLst>
          </p:cNvPr>
          <p:cNvSpPr txBox="1"/>
          <p:nvPr/>
        </p:nvSpPr>
        <p:spPr>
          <a:xfrm>
            <a:off x="11431269" y="7972168"/>
            <a:ext cx="2251629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defTabSz="914400" hangingPunct="1"/>
            <a:r>
              <a:rPr lang="en-GB" sz="5400" kern="1200" cap="none" dirty="0">
                <a:solidFill>
                  <a:prstClr val="black"/>
                </a:solidFill>
                <a:latin typeface="Aptos" panose="02110004020202020204"/>
              </a:rPr>
              <a:t>DLL</a:t>
            </a:r>
            <a:endParaRPr lang="nl-NL" sz="5400" kern="1200" cap="none" dirty="0">
              <a:solidFill>
                <a:prstClr val="black"/>
              </a:solidFill>
              <a:latin typeface="Aptos" panose="02110004020202020204"/>
            </a:endParaRP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CF903515-F01B-49F1-2C42-4483085ADEE9}"/>
              </a:ext>
            </a:extLst>
          </p:cNvPr>
          <p:cNvSpPr>
            <a:spLocks noGrp="1"/>
          </p:cNvSpPr>
          <p:nvPr>
            <p:ph type="body" sz="half" idx="13"/>
          </p:nvPr>
        </p:nvSpPr>
        <p:spPr>
          <a:xfrm>
            <a:off x="635000" y="3429000"/>
            <a:ext cx="11181358" cy="8146543"/>
          </a:xfrm>
        </p:spPr>
        <p:txBody>
          <a:bodyPr/>
          <a:lstStyle/>
          <a:p>
            <a:r>
              <a:rPr lang="en-GB" dirty="0"/>
              <a:t>Results: Accuracy specifications</a:t>
            </a:r>
            <a:br>
              <a:rPr lang="en-GB" dirty="0"/>
            </a:br>
            <a:r>
              <a:rPr lang="en-GB" dirty="0"/>
              <a:t>are achieved</a:t>
            </a:r>
          </a:p>
          <a:p>
            <a:endParaRPr lang="en-GB" dirty="0"/>
          </a:p>
          <a:p>
            <a:r>
              <a:rPr lang="en-GB" dirty="0"/>
              <a:t>Limitations:</a:t>
            </a:r>
          </a:p>
          <a:p>
            <a:pPr marL="685800" indent="-685800">
              <a:buFont typeface="Arial" panose="020B0604020202020204" pitchFamily="34" charset="0"/>
              <a:buChar char="•"/>
            </a:pPr>
            <a:r>
              <a:rPr lang="nl-NL" dirty="0"/>
              <a:t>Input </a:t>
            </a:r>
            <a:r>
              <a:rPr lang="nl-NL" dirty="0" err="1"/>
              <a:t>clock</a:t>
            </a:r>
            <a:endParaRPr lang="nl-NL" dirty="0"/>
          </a:p>
          <a:p>
            <a:pPr marL="685800" indent="-685800">
              <a:buFont typeface="Arial" panose="020B0604020202020204" pitchFamily="34" charset="0"/>
              <a:buChar char="•"/>
            </a:pPr>
            <a:r>
              <a:rPr lang="nl-NL" dirty="0" err="1"/>
              <a:t>Static</a:t>
            </a:r>
            <a:r>
              <a:rPr lang="nl-NL" dirty="0"/>
              <a:t> offset</a:t>
            </a:r>
          </a:p>
          <a:p>
            <a:pPr marL="685800" indent="-685800">
              <a:buFont typeface="Arial" panose="020B0604020202020204" pitchFamily="34" charset="0"/>
              <a:buChar char="•"/>
            </a:pPr>
            <a:r>
              <a:rPr lang="nl-NL" dirty="0"/>
              <a:t>Supply </a:t>
            </a:r>
            <a:r>
              <a:rPr lang="nl-NL" dirty="0" err="1"/>
              <a:t>noise</a:t>
            </a:r>
            <a:endParaRPr lang="nl-NL" dirty="0"/>
          </a:p>
        </p:txBody>
      </p:sp>
    </p:spTree>
    <p:extLst>
      <p:ext uri="{BB962C8B-B14F-4D97-AF65-F5344CB8AC3E}">
        <p14:creationId xmlns:p14="http://schemas.microsoft.com/office/powerpoint/2010/main" val="3220665755"/>
      </p:ext>
    </p:extLst>
  </p:cSld>
  <p:clrMapOvr>
    <a:masterClrMapping/>
  </p:clrMapOvr>
  <p:transition spd="med"/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0DE6833F-A1E2-0F4B-84BC-8DF3BF47838F}"/>
              </a:ext>
            </a:extLst>
          </p:cNvPr>
          <p:cNvSpPr>
            <a:spLocks noGrp="1"/>
          </p:cNvSpPr>
          <p:nvPr>
            <p:ph type="sldNum" sz="quarter" idx="2"/>
          </p:nvPr>
        </p:nvSpPr>
        <p:spPr/>
        <p:txBody>
          <a:bodyPr/>
          <a:lstStyle/>
          <a:p>
            <a:fld id="{86CB4B4D-7CA3-9044-876B-883B54F8677D}" type="slidenum">
              <a:rPr lang="nl-NL" smtClean="0"/>
              <a:t>13</a:t>
            </a:fld>
            <a:endParaRPr lang="nl-NL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913E9665-F692-C4B0-A6B5-A6A7D29A3733}"/>
              </a:ext>
            </a:extLst>
          </p:cNvPr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0E858539-563D-0FFF-6988-99327C0A3062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30CBA3FB-E2E5-FBFC-B460-53433FE3E866}"/>
              </a:ext>
            </a:extLst>
          </p:cNvPr>
          <p:cNvSpPr>
            <a:spLocks noGrp="1"/>
          </p:cNvSpPr>
          <p:nvPr>
            <p:ph type="body" sz="half" idx="13"/>
          </p:nvPr>
        </p:nvSpPr>
        <p:spPr/>
        <p:txBody>
          <a:bodyPr/>
          <a:lstStyle/>
          <a:p>
            <a:r>
              <a:rPr lang="en-GB" dirty="0"/>
              <a:t>Results: Accuracy specifications</a:t>
            </a:r>
            <a:br>
              <a:rPr lang="en-GB" dirty="0"/>
            </a:br>
            <a:r>
              <a:rPr lang="en-GB" dirty="0"/>
              <a:t>are achieved</a:t>
            </a:r>
          </a:p>
          <a:p>
            <a:endParaRPr lang="en-GB" dirty="0"/>
          </a:p>
          <a:p>
            <a:r>
              <a:rPr lang="en-GB" dirty="0"/>
              <a:t>Limitations:</a:t>
            </a:r>
          </a:p>
          <a:p>
            <a:pPr marL="685800" indent="-685800">
              <a:buFont typeface="Arial" panose="020B0604020202020204" pitchFamily="34" charset="0"/>
              <a:buChar char="•"/>
            </a:pPr>
            <a:r>
              <a:rPr lang="nl-NL" dirty="0"/>
              <a:t>Input </a:t>
            </a:r>
            <a:r>
              <a:rPr lang="nl-NL" dirty="0" err="1"/>
              <a:t>clock</a:t>
            </a:r>
            <a:endParaRPr lang="nl-NL" dirty="0"/>
          </a:p>
          <a:p>
            <a:pPr marL="685800" indent="-685800">
              <a:buFont typeface="Arial" panose="020B0604020202020204" pitchFamily="34" charset="0"/>
              <a:buChar char="•"/>
            </a:pPr>
            <a:r>
              <a:rPr lang="nl-NL" dirty="0" err="1"/>
              <a:t>Static</a:t>
            </a:r>
            <a:r>
              <a:rPr lang="nl-NL" dirty="0"/>
              <a:t> offset</a:t>
            </a:r>
          </a:p>
          <a:p>
            <a:pPr marL="685800" indent="-685800">
              <a:buFont typeface="Arial" panose="020B0604020202020204" pitchFamily="34" charset="0"/>
              <a:buChar char="•"/>
            </a:pPr>
            <a:r>
              <a:rPr lang="nl-NL" dirty="0"/>
              <a:t>Supply </a:t>
            </a:r>
            <a:r>
              <a:rPr lang="nl-NL" dirty="0" err="1"/>
              <a:t>noise</a:t>
            </a:r>
            <a:endParaRPr lang="nl-NL" dirty="0"/>
          </a:p>
        </p:txBody>
      </p:sp>
      <p:sp>
        <p:nvSpPr>
          <p:cNvPr id="6" name="Picture Placeholder 5">
            <a:extLst>
              <a:ext uri="{FF2B5EF4-FFF2-40B4-BE49-F238E27FC236}">
                <a16:creationId xmlns:a16="http://schemas.microsoft.com/office/drawing/2014/main" id="{9FCB4935-F593-3278-B784-E0FAC06AEDAC}"/>
              </a:ext>
            </a:extLst>
          </p:cNvPr>
          <p:cNvSpPr>
            <a:spLocks noGrp="1"/>
          </p:cNvSpPr>
          <p:nvPr>
            <p:ph type="pic" sz="half" idx="16"/>
          </p:nvPr>
        </p:nvSpPr>
        <p:spPr/>
      </p:sp>
    </p:spTree>
    <p:extLst>
      <p:ext uri="{BB962C8B-B14F-4D97-AF65-F5344CB8AC3E}">
        <p14:creationId xmlns:p14="http://schemas.microsoft.com/office/powerpoint/2010/main" val="3278779490"/>
      </p:ext>
    </p:extLst>
  </p:cSld>
  <p:clrMapOvr>
    <a:masterClrMapping/>
  </p:clrMapOvr>
  <p:transition spd="med"/>
</p:sld>
</file>

<file path=ppt/theme/theme1.xml><?xml version="1.0" encoding="utf-8"?>
<a:theme xmlns:a="http://schemas.openxmlformats.org/drawingml/2006/main" name="White">
  <a:themeElements>
    <a:clrScheme name="NIKHEF">
      <a:dk1>
        <a:srgbClr val="000000"/>
      </a:dk1>
      <a:lt1>
        <a:srgbClr val="E6223C"/>
      </a:lt1>
      <a:dk2>
        <a:srgbClr val="000000"/>
      </a:dk2>
      <a:lt2>
        <a:srgbClr val="702677"/>
      </a:lt2>
      <a:accent1>
        <a:srgbClr val="E6223C"/>
      </a:accent1>
      <a:accent2>
        <a:srgbClr val="702677"/>
      </a:accent2>
      <a:accent3>
        <a:srgbClr val="00B3C3"/>
      </a:accent3>
      <a:accent4>
        <a:srgbClr val="E3D88B"/>
      </a:accent4>
      <a:accent5>
        <a:srgbClr val="059F77"/>
      </a:accent5>
      <a:accent6>
        <a:srgbClr val="E6223C"/>
      </a:accent6>
      <a:hlink>
        <a:srgbClr val="0000FF"/>
      </a:hlink>
      <a:folHlink>
        <a:srgbClr val="0000FF"/>
      </a:folHlink>
    </a:clrScheme>
    <a:fontScheme name="White">
      <a:majorFont>
        <a:latin typeface="Arial"/>
        <a:ea typeface="Arial"/>
        <a:cs typeface="Arial"/>
      </a:majorFont>
      <a:minorFont>
        <a:latin typeface="Arial"/>
        <a:ea typeface="Arial"/>
        <a:cs typeface="Arial"/>
      </a:minorFont>
    </a:fontScheme>
    <a:fmtScheme name="Whit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29999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4999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solidFill>
          <a:schemeClr val="accent1"/>
        </a:solidFill>
        <a:ln w="12700" cap="flat">
          <a:noFill/>
          <a:miter lim="400000"/>
        </a:ln>
        <a:effectLst/>
        <a:sp3d/>
      </a:spPr>
      <a:bodyPr rot="0" spcFirstLastPara="1" vertOverflow="overflow" horzOverflow="overflow" vert="horz" wrap="square" lIns="0" tIns="0" rIns="0" bIns="0" numCol="1" spcCol="38100" rtlCol="0" anchor="ctr">
        <a:spAutoFit/>
      </a:bodyPr>
      <a:lstStyle>
        <a:defPPr marL="0" marR="0" indent="0" algn="ctr" defTabSz="825500" rtl="0" fontAlgn="auto" latinLnBrk="0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3200" b="0" i="0" u="none" strike="noStrike" cap="none" spc="0" normalizeH="0" baseline="0">
            <a:ln>
              <a:noFill/>
            </a:ln>
            <a:solidFill>
              <a:srgbClr val="FFFFFF"/>
            </a:solidFill>
            <a:effectLst/>
            <a:uFillTx/>
            <a:latin typeface="Helvetica Neue Medium"/>
            <a:ea typeface="Helvetica Neue Medium"/>
            <a:cs typeface="Helvetica Neue Medium"/>
            <a:sym typeface="Helvetica Neue Medium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spDef>
    <a:lnDef>
      <a:spPr>
        <a:noFill/>
        <a:ln w="25400" cap="flat">
          <a:solidFill>
            <a:srgbClr val="000000"/>
          </a:solidFill>
          <a:prstDash val="solid"/>
          <a:miter lim="400000"/>
        </a:ln>
        <a:effectLst/>
        <a:sp3d/>
      </a:spPr>
      <a:bodyPr rot="0" spcFirstLastPara="1" vertOverflow="overflow" horzOverflow="overflow" vert="horz" wrap="square" lIns="91439" tIns="45719" rIns="91439" bIns="45719" numCol="1" spcCol="38100" rtlCol="0" anchor="t">
        <a:noAutofit/>
      </a:bodyPr>
      <a:lstStyle>
        <a:def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lnDef>
    <a:txDef>
      <a:spPr>
        <a:noFill/>
        <a:ln w="12700" cap="flat">
          <a:noFill/>
          <a:miter lim="400000"/>
        </a:ln>
        <a:effectLst/>
        <a:sp3d/>
      </a:spPr>
      <a:bodyPr rot="0" spcFirstLastPara="1" vertOverflow="overflow" horzOverflow="overflow" vert="horz" wrap="square" lIns="50800" tIns="50800" rIns="50800" bIns="50800" numCol="1" spcCol="38100" rtlCol="0" anchor="ctr">
        <a:spAutoFit/>
      </a:bodyPr>
      <a:lstStyle>
        <a:defPPr marL="0" marR="0" indent="0" algn="l" defTabSz="825500" rtl="0" fontAlgn="auto" latinLnBrk="0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7000" b="0" i="0" u="none" strike="noStrike" cap="all" spc="0" normalizeH="0" baseline="0">
            <a:ln>
              <a:noFill/>
            </a:ln>
            <a:solidFill>
              <a:srgbClr val="E6223D"/>
            </a:solidFill>
            <a:effectLst/>
            <a:uFillTx/>
            <a:latin typeface="+mn-lt"/>
            <a:ea typeface="+mn-ea"/>
            <a:cs typeface="+mn-cs"/>
            <a:sym typeface="Arial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txDef>
  </a:objectDefaults>
  <a:extraClrSchemeLst/>
  <a:extLst>
    <a:ext uri="{05A4C25C-085E-4340-85A3-A5531E510DB2}">
      <thm15:themeFamily xmlns:thm15="http://schemas.microsoft.com/office/thememl/2012/main" name="WT_NIKHEF_PRESENTATIE-TEMPLATE" id="{EACE4005-861C-BF4A-97C0-554FE5B33ECB}" vid="{739EF6AC-5BCB-6E47-A47D-B75394F75436}"/>
    </a:ext>
  </a:extLst>
</a:theme>
</file>

<file path=ppt/theme/theme2.xml><?xml version="1.0" encoding="utf-8"?>
<a:theme xmlns:a="http://schemas.openxmlformats.org/drawingml/2006/main" name="White">
  <a:themeElements>
    <a:clrScheme name="White">
      <a:dk1>
        <a:srgbClr val="000000"/>
      </a:dk1>
      <a:lt1>
        <a:srgbClr val="FFFFFF"/>
      </a:lt1>
      <a:dk2>
        <a:srgbClr val="5E5E5E"/>
      </a:dk2>
      <a:lt2>
        <a:srgbClr val="D5D5D5"/>
      </a:lt2>
      <a:accent1>
        <a:srgbClr val="00A2FF"/>
      </a:accent1>
      <a:accent2>
        <a:srgbClr val="16E7CF"/>
      </a:accent2>
      <a:accent3>
        <a:srgbClr val="61D836"/>
      </a:accent3>
      <a:accent4>
        <a:srgbClr val="FAE232"/>
      </a:accent4>
      <a:accent5>
        <a:srgbClr val="FF644E"/>
      </a:accent5>
      <a:accent6>
        <a:srgbClr val="EF5FA7"/>
      </a:accent6>
      <a:hlink>
        <a:srgbClr val="0000FF"/>
      </a:hlink>
      <a:folHlink>
        <a:srgbClr val="FF00FF"/>
      </a:folHlink>
    </a:clrScheme>
    <a:fontScheme name="White">
      <a:majorFont>
        <a:latin typeface="Arial"/>
        <a:ea typeface="Arial"/>
        <a:cs typeface="Arial"/>
      </a:majorFont>
      <a:minorFont>
        <a:latin typeface="Arial"/>
        <a:ea typeface="Arial"/>
        <a:cs typeface="Arial"/>
      </a:minorFont>
    </a:fontScheme>
    <a:fmtScheme name="Whit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29999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4999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solidFill>
          <a:schemeClr val="accent1"/>
        </a:solidFill>
        <a:ln w="12700" cap="flat">
          <a:noFill/>
          <a:miter lim="400000"/>
        </a:ln>
        <a:effectLst/>
        <a:sp3d/>
      </a:spPr>
      <a:bodyPr rot="0" spcFirstLastPara="1" vertOverflow="overflow" horzOverflow="overflow" vert="horz" wrap="square" lIns="0" tIns="0" rIns="0" bIns="0" numCol="1" spcCol="38100" rtlCol="0" anchor="ctr">
        <a:spAutoFit/>
      </a:bodyPr>
      <a:lstStyle>
        <a:defPPr marL="0" marR="0" indent="0" algn="ctr" defTabSz="825500" rtl="0" fontAlgn="auto" latinLnBrk="0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3200" b="0" i="0" u="none" strike="noStrike" cap="none" spc="0" normalizeH="0" baseline="0">
            <a:ln>
              <a:noFill/>
            </a:ln>
            <a:solidFill>
              <a:srgbClr val="FFFFFF"/>
            </a:solidFill>
            <a:effectLst/>
            <a:uFillTx/>
            <a:latin typeface="Helvetica Neue Medium"/>
            <a:ea typeface="Helvetica Neue Medium"/>
            <a:cs typeface="Helvetica Neue Medium"/>
            <a:sym typeface="Helvetica Neue Medium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spDef>
    <a:lnDef>
      <a:spPr>
        <a:noFill/>
        <a:ln w="25400" cap="flat">
          <a:solidFill>
            <a:srgbClr val="000000"/>
          </a:solidFill>
          <a:prstDash val="solid"/>
          <a:miter lim="400000"/>
        </a:ln>
        <a:effectLst/>
        <a:sp3d/>
      </a:spPr>
      <a:bodyPr rot="0" spcFirstLastPara="1" vertOverflow="overflow" horzOverflow="overflow" vert="horz" wrap="square" lIns="91439" tIns="45719" rIns="91439" bIns="45719" numCol="1" spcCol="38100" rtlCol="0" anchor="t">
        <a:noAutofit/>
      </a:bodyPr>
      <a:lstStyle>
        <a:def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lnDef>
    <a:txDef>
      <a:spPr>
        <a:noFill/>
        <a:ln w="12700" cap="flat">
          <a:noFill/>
          <a:miter lim="400000"/>
        </a:ln>
        <a:effectLst/>
        <a:sp3d/>
      </a:spPr>
      <a:bodyPr rot="0" spcFirstLastPara="1" vertOverflow="overflow" horzOverflow="overflow" vert="horz" wrap="square" lIns="50800" tIns="50800" rIns="50800" bIns="50800" numCol="1" spcCol="38100" rtlCol="0" anchor="ctr">
        <a:spAutoFit/>
      </a:bodyPr>
      <a:lstStyle>
        <a:defPPr marL="0" marR="0" indent="0" algn="l" defTabSz="825500" rtl="0" fontAlgn="auto" latinLnBrk="0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7000" b="0" i="0" u="none" strike="noStrike" cap="all" spc="0" normalizeH="0" baseline="0">
            <a:ln>
              <a:noFill/>
            </a:ln>
            <a:solidFill>
              <a:srgbClr val="E6223D"/>
            </a:solidFill>
            <a:effectLst/>
            <a:uFillTx/>
            <a:latin typeface="+mn-lt"/>
            <a:ea typeface="+mn-ea"/>
            <a:cs typeface="+mn-cs"/>
            <a:sym typeface="Arial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tx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jamboree_timmermans</Template>
  <TotalTime>4753</TotalTime>
  <Words>370</Words>
  <Application>Microsoft Office PowerPoint</Application>
  <PresentationFormat>Custom</PresentationFormat>
  <Paragraphs>126</Paragraphs>
  <Slides>13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13</vt:i4>
      </vt:variant>
    </vt:vector>
  </HeadingPairs>
  <TitlesOfParts>
    <vt:vector size="18" baseType="lpstr">
      <vt:lpstr>Aptos</vt:lpstr>
      <vt:lpstr>Arial</vt:lpstr>
      <vt:lpstr>Helvetica Neue</vt:lpstr>
      <vt:lpstr>Helvetica Neue Medium</vt:lpstr>
      <vt:lpstr>White</vt:lpstr>
      <vt:lpstr>IC design picopix Timing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>NIKHEF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>ltimmers@nh.nikhef.nl</dc:creator>
  <cp:lastModifiedBy>ltimmers@nh.nikhef.nl</cp:lastModifiedBy>
  <cp:revision>11</cp:revision>
  <dcterms:created xsi:type="dcterms:W3CDTF">2025-05-12T12:12:39Z</dcterms:created>
  <dcterms:modified xsi:type="dcterms:W3CDTF">2025-05-15T21:51:25Z</dcterms:modified>
</cp:coreProperties>
</file>