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4" r:id="rId2"/>
    <p:sldId id="305" r:id="rId3"/>
    <p:sldId id="306" r:id="rId4"/>
    <p:sldId id="307" r:id="rId5"/>
    <p:sldId id="309" r:id="rId6"/>
    <p:sldId id="308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9878" autoAdjust="0"/>
  </p:normalViewPr>
  <p:slideViewPr>
    <p:cSldViewPr>
      <p:cViewPr>
        <p:scale>
          <a:sx n="100" d="100"/>
          <a:sy n="100" d="100"/>
        </p:scale>
        <p:origin x="39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F33F-7E89-A24A-B62C-73A90A002206}" type="datetimeFigureOut">
              <a:rPr lang="nl-NL" smtClean="0"/>
              <a:pPr/>
              <a:t>19-12-2016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2229C-58D6-AC41-AAF2-DBE9D3D43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34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0F6062-E7AF-41A6-8713-38AA4507707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225006-378A-42DE-A154-13BFCBCCF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69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25006-378A-42DE-A154-13BFCBCCF6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6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F63D-D7C0-4681-BB6C-DD9B110D0E56}" type="datetime1">
              <a:rPr lang="nl-NL" smtClean="0"/>
              <a:t>19-12-2016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964-D48E-4C2E-8DB7-26ADC3786903}" type="datetime1">
              <a:rPr lang="nl-NL" smtClean="0"/>
              <a:t>19-12-2016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4895-F0F2-4C7E-A5CF-544AF433056C}" type="datetime1">
              <a:rPr lang="nl-NL" smtClean="0"/>
              <a:t>19-12-2016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D986F4-52A2-46A6-8713-21BB746B6DC5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8D08-3FC3-42AC-8D62-CCC1DF518803}" type="datetime1">
              <a:rPr lang="nl-NL" smtClean="0"/>
              <a:t>19-12-2016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F20-3722-41D4-AF93-D49F52AB458D}" type="datetime1">
              <a:rPr lang="nl-NL" smtClean="0"/>
              <a:t>19-12-2016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DD7C-023F-4345-9653-A11292B12674}" type="datetime1">
              <a:rPr lang="nl-NL" smtClean="0"/>
              <a:t>19-12-2016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27F8-0C79-4FC4-89BE-02C34DAC4BC2}" type="datetime1">
              <a:rPr lang="nl-NL" smtClean="0"/>
              <a:t>19-12-2016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138-0649-49F4-BA52-BFEABE5C307B}" type="datetime1">
              <a:rPr lang="nl-NL" smtClean="0"/>
              <a:t>19-12-2016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F59A-D5F3-47CA-A101-16D4C0715F26}" type="datetime1">
              <a:rPr lang="nl-NL" smtClean="0"/>
              <a:t>19-12-2016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8254-B578-449D-8780-2312C929D616}" type="datetime1">
              <a:rPr lang="nl-NL" smtClean="0"/>
              <a:t>19-12-2016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1FE2-45F0-4FCE-84F2-3BD33CE7AF55}" type="datetime1">
              <a:rPr lang="nl-NL" smtClean="0"/>
              <a:t>19-12-2016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ep 116"/>
          <p:cNvGrpSpPr/>
          <p:nvPr/>
        </p:nvGrpSpPr>
        <p:grpSpPr>
          <a:xfrm>
            <a:off x="6660232" y="3713164"/>
            <a:ext cx="799498" cy="214314"/>
            <a:chOff x="4638308" y="2428868"/>
            <a:chExt cx="799498" cy="214314"/>
          </a:xfrm>
        </p:grpSpPr>
        <p:sp>
          <p:nvSpPr>
            <p:cNvPr id="118" name="Ovaal 117"/>
            <p:cNvSpPr/>
            <p:nvPr/>
          </p:nvSpPr>
          <p:spPr>
            <a:xfrm>
              <a:off x="4929190" y="2428868"/>
              <a:ext cx="214314" cy="21431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Rechte verbindingslijn 118"/>
            <p:cNvCxnSpPr/>
            <p:nvPr/>
          </p:nvCxnSpPr>
          <p:spPr>
            <a:xfrm>
              <a:off x="4638308" y="2643182"/>
              <a:ext cx="799498" cy="0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2" name="Groep 14"/>
          <p:cNvGrpSpPr/>
          <p:nvPr/>
        </p:nvGrpSpPr>
        <p:grpSpPr>
          <a:xfrm>
            <a:off x="3428992" y="3689352"/>
            <a:ext cx="1357322" cy="73026"/>
            <a:chOff x="4286248" y="2571744"/>
            <a:chExt cx="1357322" cy="73026"/>
          </a:xfrm>
        </p:grpSpPr>
        <p:sp>
          <p:nvSpPr>
            <p:cNvPr id="73" name="Ovaal 72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Rechte verbindingslijn 73"/>
            <p:cNvCxnSpPr/>
            <p:nvPr/>
          </p:nvCxnSpPr>
          <p:spPr>
            <a:xfrm flipV="1">
              <a:off x="4286248" y="2643182"/>
              <a:ext cx="1357322" cy="1588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2" name="Rechthoek 41"/>
          <p:cNvSpPr/>
          <p:nvPr/>
        </p:nvSpPr>
        <p:spPr>
          <a:xfrm>
            <a:off x="2428860" y="3286124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ep 14"/>
          <p:cNvGrpSpPr/>
          <p:nvPr/>
        </p:nvGrpSpPr>
        <p:grpSpPr>
          <a:xfrm>
            <a:off x="3367078" y="3578226"/>
            <a:ext cx="1633550" cy="73026"/>
            <a:chOff x="4286248" y="2571744"/>
            <a:chExt cx="1633550" cy="73026"/>
          </a:xfrm>
        </p:grpSpPr>
        <p:sp>
          <p:nvSpPr>
            <p:cNvPr id="70" name="Ovaal 69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Rechte verbindingslijn 70"/>
            <p:cNvCxnSpPr/>
            <p:nvPr/>
          </p:nvCxnSpPr>
          <p:spPr>
            <a:xfrm flipV="1">
              <a:off x="4286248" y="2636832"/>
              <a:ext cx="1633550" cy="7938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1" name="Rechthoek 40"/>
          <p:cNvSpPr/>
          <p:nvPr/>
        </p:nvSpPr>
        <p:spPr>
          <a:xfrm>
            <a:off x="2357422" y="3214686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ep 14"/>
          <p:cNvGrpSpPr/>
          <p:nvPr/>
        </p:nvGrpSpPr>
        <p:grpSpPr>
          <a:xfrm>
            <a:off x="3286116" y="3467100"/>
            <a:ext cx="1519744" cy="73026"/>
            <a:chOff x="4286248" y="2571744"/>
            <a:chExt cx="1519744" cy="73026"/>
          </a:xfrm>
        </p:grpSpPr>
        <p:sp>
          <p:nvSpPr>
            <p:cNvPr id="67" name="Ovaal 66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Rechte verbindingslijn 67"/>
            <p:cNvCxnSpPr/>
            <p:nvPr/>
          </p:nvCxnSpPr>
          <p:spPr>
            <a:xfrm flipV="1">
              <a:off x="4286248" y="2638891"/>
              <a:ext cx="1519744" cy="5879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0" name="Rechthoek 39"/>
          <p:cNvSpPr/>
          <p:nvPr/>
        </p:nvSpPr>
        <p:spPr>
          <a:xfrm>
            <a:off x="2285984" y="3143248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ep 14"/>
          <p:cNvGrpSpPr/>
          <p:nvPr/>
        </p:nvGrpSpPr>
        <p:grpSpPr>
          <a:xfrm>
            <a:off x="3214678" y="3357562"/>
            <a:ext cx="1662620" cy="73026"/>
            <a:chOff x="4286248" y="2571744"/>
            <a:chExt cx="1662620" cy="73026"/>
          </a:xfrm>
        </p:grpSpPr>
        <p:sp>
          <p:nvSpPr>
            <p:cNvPr id="38" name="Ovaal 37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Rechte verbindingslijn 38"/>
            <p:cNvCxnSpPr/>
            <p:nvPr/>
          </p:nvCxnSpPr>
          <p:spPr>
            <a:xfrm flipV="1">
              <a:off x="4286248" y="2637303"/>
              <a:ext cx="1662620" cy="7467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LEPCol</a:t>
            </a:r>
            <a:r>
              <a:rPr lang="en-US" dirty="0" smtClean="0"/>
              <a:t> readout scheme proposal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1365-31AD-4CD4-903F-943614F1CEC6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3" name="Groep 12"/>
          <p:cNvGrpSpPr/>
          <p:nvPr/>
        </p:nvGrpSpPr>
        <p:grpSpPr>
          <a:xfrm>
            <a:off x="6686745" y="3286124"/>
            <a:ext cx="763461" cy="214314"/>
            <a:chOff x="4664821" y="2428868"/>
            <a:chExt cx="763461" cy="214314"/>
          </a:xfrm>
        </p:grpSpPr>
        <p:sp>
          <p:nvSpPr>
            <p:cNvPr id="11" name="Ovaal 10"/>
            <p:cNvSpPr/>
            <p:nvPr/>
          </p:nvSpPr>
          <p:spPr>
            <a:xfrm>
              <a:off x="4929190" y="2428868"/>
              <a:ext cx="214314" cy="21431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Rechte verbindingslijn 9"/>
            <p:cNvCxnSpPr/>
            <p:nvPr/>
          </p:nvCxnSpPr>
          <p:spPr>
            <a:xfrm flipV="1">
              <a:off x="4664821" y="2635239"/>
              <a:ext cx="763461" cy="7943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" name="Rechthoek 6"/>
          <p:cNvSpPr/>
          <p:nvPr/>
        </p:nvSpPr>
        <p:spPr>
          <a:xfrm>
            <a:off x="5091612" y="3071810"/>
            <a:ext cx="1643074" cy="11430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SPIDR</a:t>
            </a:r>
          </a:p>
          <a:p>
            <a:pPr algn="ctr"/>
            <a:r>
              <a:rPr lang="en-US" sz="1400" dirty="0" smtClean="0"/>
              <a:t>(KU040 FPGA Development Kit)</a:t>
            </a:r>
            <a:endParaRPr lang="en-US" sz="1400" dirty="0"/>
          </a:p>
        </p:txBody>
      </p:sp>
      <p:pic>
        <p:nvPicPr>
          <p:cNvPr id="8" name="Afbeelding 7" descr="db-server-icon-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330" y="3131106"/>
            <a:ext cx="928694" cy="928694"/>
          </a:xfrm>
          <a:prstGeom prst="rect">
            <a:avLst/>
          </a:prstGeom>
        </p:spPr>
      </p:pic>
      <p:sp>
        <p:nvSpPr>
          <p:cNvPr id="75" name="Tekstvak 74"/>
          <p:cNvSpPr txBox="1"/>
          <p:nvPr/>
        </p:nvSpPr>
        <p:spPr>
          <a:xfrm>
            <a:off x="6448934" y="2714620"/>
            <a:ext cx="10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10Gb Ethernet</a:t>
            </a:r>
            <a:endParaRPr lang="en-US" sz="1200" dirty="0"/>
          </a:p>
        </p:txBody>
      </p:sp>
      <p:sp>
        <p:nvSpPr>
          <p:cNvPr id="76" name="Tekstvak 75"/>
          <p:cNvSpPr txBox="1"/>
          <p:nvPr/>
        </p:nvSpPr>
        <p:spPr>
          <a:xfrm>
            <a:off x="3968176" y="2714620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3.125Gb 8b10b</a:t>
            </a:r>
            <a:endParaRPr lang="en-US" sz="1200" dirty="0"/>
          </a:p>
        </p:txBody>
      </p:sp>
      <p:sp>
        <p:nvSpPr>
          <p:cNvPr id="77" name="Tekstvak 76"/>
          <p:cNvSpPr txBox="1"/>
          <p:nvPr/>
        </p:nvSpPr>
        <p:spPr>
          <a:xfrm>
            <a:off x="7402791" y="4131238"/>
            <a:ext cx="90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 PC</a:t>
            </a:r>
            <a:endParaRPr lang="en-US" dirty="0"/>
          </a:p>
        </p:txBody>
      </p:sp>
      <p:sp>
        <p:nvSpPr>
          <p:cNvPr id="79" name="Tekstvak 78"/>
          <p:cNvSpPr txBox="1"/>
          <p:nvPr/>
        </p:nvSpPr>
        <p:spPr>
          <a:xfrm>
            <a:off x="5734554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1x</a:t>
            </a:r>
            <a:endParaRPr lang="en-US" dirty="0">
              <a:solidFill>
                <a:srgbClr val="0955FF"/>
              </a:solidFill>
            </a:endParaRPr>
          </a:p>
        </p:txBody>
      </p:sp>
      <p:sp>
        <p:nvSpPr>
          <p:cNvPr id="81" name="Tekstvak 80"/>
          <p:cNvSpPr txBox="1"/>
          <p:nvPr/>
        </p:nvSpPr>
        <p:spPr>
          <a:xfrm>
            <a:off x="2714612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8x</a:t>
            </a:r>
            <a:endParaRPr lang="en-US" dirty="0">
              <a:solidFill>
                <a:srgbClr val="0955FF"/>
              </a:solidFill>
            </a:endParaRPr>
          </a:p>
        </p:txBody>
      </p:sp>
      <p:pic>
        <p:nvPicPr>
          <p:cNvPr id="120" name="Afbeelding 119" descr="db-server-icon-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738" y="3273982"/>
            <a:ext cx="928694" cy="928694"/>
          </a:xfrm>
          <a:prstGeom prst="rect">
            <a:avLst/>
          </a:prstGeom>
        </p:spPr>
      </p:pic>
      <p:sp>
        <p:nvSpPr>
          <p:cNvPr id="100" name="Rechthoek 99"/>
          <p:cNvSpPr/>
          <p:nvPr/>
        </p:nvSpPr>
        <p:spPr>
          <a:xfrm>
            <a:off x="1857356" y="1285860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2" name="Rechthoek 141"/>
          <p:cNvSpPr/>
          <p:nvPr/>
        </p:nvSpPr>
        <p:spPr>
          <a:xfrm>
            <a:off x="642910" y="2357430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3" name="Rechthoek 142"/>
          <p:cNvSpPr/>
          <p:nvPr/>
        </p:nvSpPr>
        <p:spPr>
          <a:xfrm>
            <a:off x="500034" y="3857628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4" name="Rechthoek 143"/>
          <p:cNvSpPr/>
          <p:nvPr/>
        </p:nvSpPr>
        <p:spPr>
          <a:xfrm>
            <a:off x="1857356" y="47148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" name="Rechthoek 13"/>
          <p:cNvSpPr/>
          <p:nvPr/>
        </p:nvSpPr>
        <p:spPr>
          <a:xfrm>
            <a:off x="2214546" y="3071810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Link</a:t>
            </a:r>
          </a:p>
          <a:p>
            <a:pPr algn="ctr"/>
            <a:r>
              <a:rPr lang="en-US" sz="1600" dirty="0" smtClean="0"/>
              <a:t>Concentrator</a:t>
            </a:r>
          </a:p>
          <a:p>
            <a:pPr algn="ctr"/>
            <a:r>
              <a:rPr lang="en-US" sz="1050" dirty="0" smtClean="0"/>
              <a:t>(rad hard+ magnetic field tolerant)</a:t>
            </a:r>
            <a:endParaRPr lang="en-US" sz="1050" dirty="0"/>
          </a:p>
        </p:txBody>
      </p:sp>
      <p:cxnSp>
        <p:nvCxnSpPr>
          <p:cNvPr id="153" name="Gekromde verbindingslijn 152"/>
          <p:cNvCxnSpPr>
            <a:stCxn id="100" idx="2"/>
          </p:cNvCxnSpPr>
          <p:nvPr/>
        </p:nvCxnSpPr>
        <p:spPr>
          <a:xfrm rot="16200000" flipH="1">
            <a:off x="2007371" y="2507445"/>
            <a:ext cx="871550" cy="257180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Gekromde verbindingslijn 155"/>
          <p:cNvCxnSpPr>
            <a:stCxn id="142" idx="3"/>
          </p:cNvCxnSpPr>
          <p:nvPr/>
        </p:nvCxnSpPr>
        <p:spPr>
          <a:xfrm>
            <a:off x="1557310" y="2814630"/>
            <a:ext cx="657236" cy="471494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" name="Gekromde verbindingslijn 158"/>
          <p:cNvCxnSpPr>
            <a:stCxn id="143" idx="3"/>
          </p:cNvCxnSpPr>
          <p:nvPr/>
        </p:nvCxnSpPr>
        <p:spPr>
          <a:xfrm flipV="1">
            <a:off x="1414434" y="3714752"/>
            <a:ext cx="800112" cy="600076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1" name="Gekromde verbindingslijn 160"/>
          <p:cNvCxnSpPr>
            <a:stCxn id="144" idx="0"/>
          </p:cNvCxnSpPr>
          <p:nvPr/>
        </p:nvCxnSpPr>
        <p:spPr>
          <a:xfrm rot="5400000" flipH="1" flipV="1">
            <a:off x="2050237" y="4193385"/>
            <a:ext cx="785818" cy="25718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5" name="Tekstvak 164"/>
          <p:cNvSpPr txBox="1"/>
          <p:nvPr/>
        </p:nvSpPr>
        <p:spPr>
          <a:xfrm>
            <a:off x="3714744" y="1142984"/>
            <a:ext cx="51892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TPX3 @ 160Mb readout speed ≈ </a:t>
            </a:r>
            <a:r>
              <a:rPr lang="en-US" dirty="0" smtClean="0">
                <a:solidFill>
                  <a:srgbClr val="0955FF"/>
                </a:solidFill>
              </a:rPr>
              <a:t>2Mhit/s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8x4x4=</a:t>
            </a:r>
            <a:r>
              <a:rPr lang="en-US" dirty="0" smtClean="0">
                <a:solidFill>
                  <a:srgbClr val="0955FF"/>
                </a:solidFill>
              </a:rPr>
              <a:t>128 TPX3 chips per readout </a:t>
            </a:r>
            <a:r>
              <a:rPr lang="en-US" dirty="0" err="1" smtClean="0">
                <a:solidFill>
                  <a:srgbClr val="0955FF"/>
                </a:solidFill>
              </a:rPr>
              <a:t>syste</a:t>
            </a:r>
            <a:endParaRPr lang="en-US" dirty="0" smtClean="0">
              <a:solidFill>
                <a:srgbClr val="0955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KU040 </a:t>
            </a:r>
            <a:r>
              <a:rPr lang="en-US" dirty="0" err="1" smtClean="0">
                <a:solidFill>
                  <a:sysClr val="windowText" lastClr="000000"/>
                </a:solidFill>
              </a:rPr>
              <a:t>devkit</a:t>
            </a:r>
            <a:r>
              <a:rPr lang="en-US" dirty="0" smtClean="0">
                <a:solidFill>
                  <a:sysClr val="windowText" lastClr="000000"/>
                </a:solidFill>
              </a:rPr>
              <a:t> = </a:t>
            </a:r>
            <a:r>
              <a:rPr lang="en-US" dirty="0" smtClean="0">
                <a:solidFill>
                  <a:srgbClr val="0955FF"/>
                </a:solidFill>
              </a:rPr>
              <a:t>1K€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Link concentrator uses cheap </a:t>
            </a:r>
            <a:r>
              <a:rPr lang="en-US" smtClean="0">
                <a:solidFill>
                  <a:sysClr val="windowText" lastClr="000000"/>
                </a:solidFill>
              </a:rPr>
              <a:t>(</a:t>
            </a:r>
            <a:r>
              <a:rPr lang="en-US" smtClean="0">
                <a:solidFill>
                  <a:sysClr val="windowText" lastClr="000000"/>
                </a:solidFill>
              </a:rPr>
              <a:t>25€</a:t>
            </a:r>
            <a:r>
              <a:rPr lang="en-US" dirty="0" smtClean="0">
                <a:solidFill>
                  <a:sysClr val="windowText" lastClr="000000"/>
                </a:solidFill>
              </a:rPr>
              <a:t>) </a:t>
            </a:r>
            <a:r>
              <a:rPr lang="en-US" dirty="0" err="1" smtClean="0">
                <a:solidFill>
                  <a:sysClr val="windowText" lastClr="000000"/>
                </a:solidFill>
              </a:rPr>
              <a:t>Microsemi</a:t>
            </a:r>
            <a:r>
              <a:rPr lang="en-US" dirty="0" smtClean="0">
                <a:solidFill>
                  <a:sysClr val="windowText" lastClr="000000"/>
                </a:solidFill>
              </a:rPr>
              <a:t> FPGA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Option for </a:t>
            </a:r>
            <a:r>
              <a:rPr lang="en-US" dirty="0" smtClean="0"/>
              <a:t>magnetic field tolerant DC/DC converter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6" name="Tekstvak 165"/>
          <p:cNvSpPr txBox="1"/>
          <p:nvPr/>
        </p:nvSpPr>
        <p:spPr>
          <a:xfrm>
            <a:off x="7620638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2x</a:t>
            </a:r>
            <a:endParaRPr lang="en-US" dirty="0">
              <a:solidFill>
                <a:srgbClr val="0955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30834" y="2956443"/>
            <a:ext cx="0" cy="135838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4643438" y="3214686"/>
            <a:ext cx="57150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8x</a:t>
            </a:r>
          </a:p>
          <a:p>
            <a:pPr algn="ctr"/>
            <a:r>
              <a:rPr lang="en-US" dirty="0" smtClean="0"/>
              <a:t>SFP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first half of 2017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/>
              <a:t>TODO PCB</a:t>
            </a:r>
          </a:p>
          <a:p>
            <a:pPr lvl="1"/>
            <a:r>
              <a:rPr lang="en-US" dirty="0" smtClean="0"/>
              <a:t>Finish layout </a:t>
            </a:r>
            <a:r>
              <a:rPr lang="en-US" dirty="0" err="1" smtClean="0"/>
              <a:t>WireBond</a:t>
            </a:r>
            <a:r>
              <a:rPr lang="en-US" dirty="0" smtClean="0"/>
              <a:t> board</a:t>
            </a:r>
          </a:p>
          <a:p>
            <a:pPr lvl="1"/>
            <a:r>
              <a:rPr lang="en-US" dirty="0" smtClean="0"/>
              <a:t>Schematic + layout of simple SPIDR adapter</a:t>
            </a:r>
          </a:p>
          <a:p>
            <a:pPr lvl="1"/>
            <a:r>
              <a:rPr lang="en-US" dirty="0" smtClean="0"/>
              <a:t>Schematic + layout of Data Concentrator</a:t>
            </a:r>
          </a:p>
          <a:p>
            <a:pPr lvl="1"/>
            <a:r>
              <a:rPr lang="en-US" dirty="0" smtClean="0"/>
              <a:t>Schematic + layout of SFP board</a:t>
            </a:r>
          </a:p>
          <a:p>
            <a:r>
              <a:rPr lang="en-US" dirty="0" smtClean="0"/>
              <a:t>TODO FPGA Firmware</a:t>
            </a:r>
          </a:p>
          <a:p>
            <a:pPr lvl="1"/>
            <a:r>
              <a:rPr lang="en-US" dirty="0" smtClean="0"/>
              <a:t>Firmware for Data Concentrator</a:t>
            </a:r>
          </a:p>
          <a:p>
            <a:pPr lvl="1"/>
            <a:r>
              <a:rPr lang="en-US" dirty="0" smtClean="0"/>
              <a:t>SPIDR modification</a:t>
            </a:r>
          </a:p>
          <a:p>
            <a:pPr lvl="1"/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CD6B-86AA-46B8-A41A-03E66D1E94A0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first half of 2017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AF68-F384-48D2-A3B3-87B29DF1BEA8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93513"/>
              </p:ext>
            </p:extLst>
          </p:nvPr>
        </p:nvGraphicFramePr>
        <p:xfrm>
          <a:off x="285720" y="980728"/>
          <a:ext cx="8572562" cy="4658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{5A111915-BE36-4E01-A7E5-04B1672EAD32}</a:tableStyleId>
              </a:tblPr>
              <a:tblGrid>
                <a:gridCol w="2143140"/>
                <a:gridCol w="1027612"/>
                <a:gridCol w="1080362"/>
                <a:gridCol w="1080362"/>
                <a:gridCol w="1080362"/>
                <a:gridCol w="1080362"/>
                <a:gridCol w="1080362"/>
              </a:tblGrid>
              <a:tr h="350658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PCB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Layout WB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Schematic adapter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Layout </a:t>
                      </a:r>
                      <a:r>
                        <a:rPr lang="en-US" sz="1400" baseline="0" dirty="0" smtClean="0"/>
                        <a:t>adapter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Schematic DC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Layout DC</a:t>
                      </a:r>
                      <a:r>
                        <a:rPr lang="en-US" sz="1400" baseline="0" dirty="0" smtClean="0"/>
                        <a:t>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Schematic SFP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Layout SFP board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Firmware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DC firmware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SPIDR modification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hthoek 8"/>
          <p:cNvSpPr/>
          <p:nvPr/>
        </p:nvSpPr>
        <p:spPr>
          <a:xfrm>
            <a:off x="2744896" y="1837500"/>
            <a:ext cx="714380" cy="231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hoek 9"/>
          <p:cNvSpPr/>
          <p:nvPr/>
        </p:nvSpPr>
        <p:spPr>
          <a:xfrm>
            <a:off x="1000100" y="6164734"/>
            <a:ext cx="285752" cy="231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kstvak 10"/>
          <p:cNvSpPr txBox="1"/>
          <p:nvPr/>
        </p:nvSpPr>
        <p:spPr>
          <a:xfrm>
            <a:off x="1285852" y="609329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</a:t>
            </a:r>
            <a:endParaRPr lang="en-US" dirty="0"/>
          </a:p>
        </p:txBody>
      </p:sp>
      <p:sp>
        <p:nvSpPr>
          <p:cNvPr id="13" name="Rechthoek 12"/>
          <p:cNvSpPr/>
          <p:nvPr/>
        </p:nvSpPr>
        <p:spPr>
          <a:xfrm>
            <a:off x="3474054" y="1837500"/>
            <a:ext cx="2134266" cy="2318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hoek 13"/>
          <p:cNvSpPr/>
          <p:nvPr/>
        </p:nvSpPr>
        <p:spPr>
          <a:xfrm>
            <a:off x="6572264" y="6164734"/>
            <a:ext cx="285752" cy="2318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vak 15"/>
          <p:cNvSpPr txBox="1"/>
          <p:nvPr/>
        </p:nvSpPr>
        <p:spPr>
          <a:xfrm>
            <a:off x="6848006" y="6093296"/>
            <a:ext cx="121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19" name="Rechthoek 18"/>
          <p:cNvSpPr/>
          <p:nvPr/>
        </p:nvSpPr>
        <p:spPr>
          <a:xfrm>
            <a:off x="2285984" y="6164734"/>
            <a:ext cx="285752" cy="2318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kstvak 19"/>
          <p:cNvSpPr txBox="1"/>
          <p:nvPr/>
        </p:nvSpPr>
        <p:spPr>
          <a:xfrm>
            <a:off x="2571736" y="609329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Hans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621795" y="6164734"/>
            <a:ext cx="285752" cy="2318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kstvak 21"/>
          <p:cNvSpPr txBox="1"/>
          <p:nvPr/>
        </p:nvSpPr>
        <p:spPr>
          <a:xfrm>
            <a:off x="3907547" y="609329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Charles</a:t>
            </a:r>
            <a:endParaRPr lang="en-US" dirty="0"/>
          </a:p>
        </p:txBody>
      </p:sp>
      <p:sp>
        <p:nvSpPr>
          <p:cNvPr id="23" name="Rechthoek 22"/>
          <p:cNvSpPr/>
          <p:nvPr/>
        </p:nvSpPr>
        <p:spPr>
          <a:xfrm>
            <a:off x="5143504" y="6164734"/>
            <a:ext cx="285752" cy="2318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kstvak 23"/>
          <p:cNvSpPr txBox="1"/>
          <p:nvPr/>
        </p:nvSpPr>
        <p:spPr>
          <a:xfrm>
            <a:off x="5429256" y="609329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>
            <a:off x="3472952" y="2229858"/>
            <a:ext cx="241792" cy="231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hoek 25"/>
          <p:cNvSpPr/>
          <p:nvPr/>
        </p:nvSpPr>
        <p:spPr>
          <a:xfrm>
            <a:off x="4000496" y="2617808"/>
            <a:ext cx="1071570" cy="2318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hthoek 26"/>
          <p:cNvSpPr/>
          <p:nvPr/>
        </p:nvSpPr>
        <p:spPr>
          <a:xfrm>
            <a:off x="3741120" y="2614526"/>
            <a:ext cx="241792" cy="231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hthoek 27"/>
          <p:cNvSpPr/>
          <p:nvPr/>
        </p:nvSpPr>
        <p:spPr>
          <a:xfrm>
            <a:off x="3475155" y="2981078"/>
            <a:ext cx="1049219" cy="231898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hthoek 29"/>
          <p:cNvSpPr/>
          <p:nvPr/>
        </p:nvSpPr>
        <p:spPr>
          <a:xfrm>
            <a:off x="4549661" y="3396435"/>
            <a:ext cx="825613" cy="228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hoek 30"/>
          <p:cNvSpPr/>
          <p:nvPr/>
        </p:nvSpPr>
        <p:spPr>
          <a:xfrm>
            <a:off x="5357818" y="4168578"/>
            <a:ext cx="241792" cy="2318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hoek 31"/>
          <p:cNvSpPr/>
          <p:nvPr/>
        </p:nvSpPr>
        <p:spPr>
          <a:xfrm>
            <a:off x="5624520" y="4168578"/>
            <a:ext cx="1074730" cy="2318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hthoek 32"/>
          <p:cNvSpPr/>
          <p:nvPr/>
        </p:nvSpPr>
        <p:spPr>
          <a:xfrm>
            <a:off x="5386408" y="3396436"/>
            <a:ext cx="1074730" cy="2286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hthoek 33"/>
          <p:cNvSpPr/>
          <p:nvPr/>
        </p:nvSpPr>
        <p:spPr>
          <a:xfrm>
            <a:off x="4544522" y="3773166"/>
            <a:ext cx="783127" cy="231898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hthoek 34"/>
          <p:cNvSpPr/>
          <p:nvPr/>
        </p:nvSpPr>
        <p:spPr>
          <a:xfrm>
            <a:off x="3468710" y="4955493"/>
            <a:ext cx="5370520" cy="2318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hthoek 35"/>
          <p:cNvSpPr/>
          <p:nvPr/>
        </p:nvSpPr>
        <p:spPr>
          <a:xfrm>
            <a:off x="5610225" y="5318626"/>
            <a:ext cx="3229006" cy="231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hthoek 36"/>
          <p:cNvSpPr/>
          <p:nvPr/>
        </p:nvSpPr>
        <p:spPr>
          <a:xfrm>
            <a:off x="4538663" y="5069793"/>
            <a:ext cx="4300567" cy="119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599610" y="908720"/>
            <a:ext cx="24910" cy="50194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0112" y="5661248"/>
            <a:ext cx="224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assembly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D7B2-CD80-404D-9B46-967B614BE75E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13" descr="C:\Data\LepCol\talks\Jamboree 2016\reference talks\QUAD 3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04091">
            <a:off x="6091511" y="3700273"/>
            <a:ext cx="2427891" cy="204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3" y="260648"/>
            <a:ext cx="6386580" cy="32301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00" y="3775732"/>
            <a:ext cx="2223144" cy="23824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756" y="3791489"/>
            <a:ext cx="1994309" cy="23509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2218" y="6093296"/>
            <a:ext cx="105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HV guard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82538" y="6093296"/>
            <a:ext cx="111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HV power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2844" y="3413565"/>
            <a:ext cx="173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WireBond</a:t>
            </a:r>
            <a:r>
              <a:rPr lang="en-US" dirty="0" smtClean="0"/>
              <a:t> board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609329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 assembly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Rectangle 683"/>
          <p:cNvSpPr/>
          <p:nvPr/>
        </p:nvSpPr>
        <p:spPr>
          <a:xfrm>
            <a:off x="539552" y="3573016"/>
            <a:ext cx="7704856" cy="25202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concentrator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A296-1F7D-4D7D-9780-3CEC752C4D84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83" name="Group 682"/>
          <p:cNvGrpSpPr/>
          <p:nvPr/>
        </p:nvGrpSpPr>
        <p:grpSpPr>
          <a:xfrm>
            <a:off x="1331640" y="1196752"/>
            <a:ext cx="6264696" cy="2160240"/>
            <a:chOff x="1475656" y="1196752"/>
            <a:chExt cx="6264696" cy="2160240"/>
          </a:xfrm>
        </p:grpSpPr>
        <p:sp>
          <p:nvSpPr>
            <p:cNvPr id="7" name="Rectangle 6"/>
            <p:cNvSpPr/>
            <p:nvPr/>
          </p:nvSpPr>
          <p:spPr>
            <a:xfrm>
              <a:off x="1475656" y="1196752"/>
              <a:ext cx="6264696" cy="21602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19872" y="1772816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FPGA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88024" y="1844824"/>
              <a:ext cx="2952328" cy="7920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SFP cage</a:t>
              </a:r>
              <a:endParaRPr lang="en-US" dirty="0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711328" y="1412776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Q1 data</a:t>
              </a:r>
              <a:endParaRPr lang="en-US" sz="900" dirty="0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2476128" y="1412776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Q1 power</a:t>
              </a:r>
              <a:endParaRPr lang="en-US" sz="900" dirty="0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718968" y="1916832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Q2 data</a:t>
              </a:r>
              <a:endParaRPr lang="en-US" sz="900" dirty="0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2483768" y="1916832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Q2 power</a:t>
              </a:r>
              <a:endParaRPr lang="en-US" sz="900" dirty="0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718968" y="2420888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Q3 data</a:t>
              </a:r>
              <a:endParaRPr lang="en-US" sz="9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2483768" y="2420888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Q3 power</a:t>
              </a:r>
              <a:endParaRPr lang="en-US" sz="900" dirty="0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718968" y="2924944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Q4 data</a:t>
              </a:r>
              <a:endParaRPr lang="en-US" sz="900" dirty="0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483768" y="2924944"/>
              <a:ext cx="64807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Q4 power</a:t>
              </a:r>
              <a:endParaRPr lang="en-US" sz="9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923928" y="1294160"/>
              <a:ext cx="172819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 mezzanine</a:t>
              </a:r>
              <a:endParaRPr lang="en-US" sz="1200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923928" y="3026296"/>
              <a:ext cx="1728192" cy="2160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Power mezzanine</a:t>
              </a:r>
              <a:endParaRPr lang="en-US" sz="1200" dirty="0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843972" y="3778374"/>
            <a:ext cx="7168023" cy="2094777"/>
            <a:chOff x="803160" y="2522520"/>
            <a:chExt cx="8623080" cy="2742840"/>
          </a:xfrm>
        </p:grpSpPr>
        <p:sp>
          <p:nvSpPr>
            <p:cNvPr id="352" name="Freeform 351"/>
            <p:cNvSpPr/>
            <p:nvPr/>
          </p:nvSpPr>
          <p:spPr>
            <a:xfrm>
              <a:off x="1245600" y="3619800"/>
              <a:ext cx="5830200" cy="16455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96" h="4572">
                  <a:moveTo>
                    <a:pt x="0" y="4572"/>
                  </a:moveTo>
                  <a:cubicBezTo>
                    <a:pt x="0" y="3048"/>
                    <a:pt x="0" y="1524"/>
                    <a:pt x="0" y="0"/>
                  </a:cubicBezTo>
                  <a:cubicBezTo>
                    <a:pt x="5399" y="0"/>
                    <a:pt x="10797" y="0"/>
                    <a:pt x="16196" y="0"/>
                  </a:cubicBezTo>
                  <a:cubicBezTo>
                    <a:pt x="16196" y="1524"/>
                    <a:pt x="16196" y="3048"/>
                    <a:pt x="16196" y="4572"/>
                  </a:cubicBezTo>
                  <a:cubicBezTo>
                    <a:pt x="10797" y="4572"/>
                    <a:pt x="5399" y="4572"/>
                    <a:pt x="0" y="457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custDash>
                <a:ds d="197000" sp="197000"/>
              </a:custDash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53" name="Group 352"/>
            <p:cNvGrpSpPr/>
            <p:nvPr/>
          </p:nvGrpSpPr>
          <p:grpSpPr>
            <a:xfrm>
              <a:off x="3383280" y="3711240"/>
              <a:ext cx="1645560" cy="914039"/>
              <a:chOff x="3383280" y="3711240"/>
              <a:chExt cx="1645560" cy="914039"/>
            </a:xfrm>
          </p:grpSpPr>
          <p:sp>
            <p:nvSpPr>
              <p:cNvPr id="670" name="Freeform 669"/>
              <p:cNvSpPr/>
              <p:nvPr/>
            </p:nvSpPr>
            <p:spPr>
              <a:xfrm>
                <a:off x="3383280" y="3711240"/>
                <a:ext cx="164556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72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524" y="0"/>
                      <a:pt x="3048" y="0"/>
                      <a:pt x="4572" y="0"/>
                    </a:cubicBezTo>
                    <a:cubicBezTo>
                      <a:pt x="4572" y="847"/>
                      <a:pt x="4572" y="1693"/>
                      <a:pt x="4572" y="2540"/>
                    </a:cubicBezTo>
                    <a:cubicBezTo>
                      <a:pt x="3048" y="2540"/>
                      <a:pt x="1524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1" name="Freeform 670"/>
              <p:cNvSpPr/>
              <p:nvPr/>
            </p:nvSpPr>
            <p:spPr>
              <a:xfrm>
                <a:off x="3463559" y="4090320"/>
                <a:ext cx="9828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438">
                    <a:moveTo>
                      <a:pt x="0" y="438"/>
                    </a:moveTo>
                    <a:cubicBezTo>
                      <a:pt x="0" y="422"/>
                      <a:pt x="0" y="406"/>
                      <a:pt x="0" y="390"/>
                    </a:cubicBezTo>
                    <a:cubicBezTo>
                      <a:pt x="37" y="390"/>
                      <a:pt x="74" y="390"/>
                      <a:pt x="111" y="390"/>
                    </a:cubicBezTo>
                    <a:cubicBezTo>
                      <a:pt x="111" y="278"/>
                      <a:pt x="111" y="166"/>
                      <a:pt x="111" y="53"/>
                    </a:cubicBezTo>
                    <a:cubicBezTo>
                      <a:pt x="78" y="77"/>
                      <a:pt x="46" y="100"/>
                      <a:pt x="13" y="124"/>
                    </a:cubicBezTo>
                    <a:cubicBezTo>
                      <a:pt x="13" y="106"/>
                      <a:pt x="13" y="89"/>
                      <a:pt x="13" y="71"/>
                    </a:cubicBezTo>
                    <a:cubicBezTo>
                      <a:pt x="47" y="47"/>
                      <a:pt x="82" y="24"/>
                      <a:pt x="116" y="0"/>
                    </a:cubicBezTo>
                    <a:cubicBezTo>
                      <a:pt x="133" y="0"/>
                      <a:pt x="150" y="0"/>
                      <a:pt x="167" y="0"/>
                    </a:cubicBezTo>
                    <a:cubicBezTo>
                      <a:pt x="167" y="130"/>
                      <a:pt x="167" y="260"/>
                      <a:pt x="167" y="390"/>
                    </a:cubicBezTo>
                    <a:cubicBezTo>
                      <a:pt x="203" y="390"/>
                      <a:pt x="238" y="390"/>
                      <a:pt x="274" y="390"/>
                    </a:cubicBezTo>
                    <a:cubicBezTo>
                      <a:pt x="274" y="406"/>
                      <a:pt x="274" y="422"/>
                      <a:pt x="274" y="438"/>
                    </a:cubicBezTo>
                    <a:cubicBezTo>
                      <a:pt x="183" y="438"/>
                      <a:pt x="91" y="438"/>
                      <a:pt x="0" y="43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2" name="Freeform 671"/>
              <p:cNvSpPr/>
              <p:nvPr/>
            </p:nvSpPr>
            <p:spPr>
              <a:xfrm>
                <a:off x="3581640" y="4088160"/>
                <a:ext cx="10908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4" h="450">
                    <a:moveTo>
                      <a:pt x="304" y="225"/>
                    </a:moveTo>
                    <a:cubicBezTo>
                      <a:pt x="304" y="267"/>
                      <a:pt x="300" y="302"/>
                      <a:pt x="292" y="331"/>
                    </a:cubicBezTo>
                    <a:cubicBezTo>
                      <a:pt x="284" y="360"/>
                      <a:pt x="273" y="383"/>
                      <a:pt x="259" y="401"/>
                    </a:cubicBezTo>
                    <a:cubicBezTo>
                      <a:pt x="245" y="418"/>
                      <a:pt x="229" y="431"/>
                      <a:pt x="211" y="439"/>
                    </a:cubicBezTo>
                    <a:cubicBezTo>
                      <a:pt x="192" y="446"/>
                      <a:pt x="172" y="450"/>
                      <a:pt x="151" y="450"/>
                    </a:cubicBezTo>
                    <a:cubicBezTo>
                      <a:pt x="130" y="450"/>
                      <a:pt x="110" y="446"/>
                      <a:pt x="91" y="439"/>
                    </a:cubicBezTo>
                    <a:cubicBezTo>
                      <a:pt x="73" y="431"/>
                      <a:pt x="57" y="418"/>
                      <a:pt x="44" y="401"/>
                    </a:cubicBezTo>
                    <a:cubicBezTo>
                      <a:pt x="30" y="383"/>
                      <a:pt x="19" y="360"/>
                      <a:pt x="12" y="331"/>
                    </a:cubicBezTo>
                    <a:cubicBezTo>
                      <a:pt x="4" y="303"/>
                      <a:pt x="0" y="267"/>
                      <a:pt x="0" y="225"/>
                    </a:cubicBezTo>
                    <a:cubicBezTo>
                      <a:pt x="0" y="181"/>
                      <a:pt x="4" y="144"/>
                      <a:pt x="12" y="116"/>
                    </a:cubicBezTo>
                    <a:cubicBezTo>
                      <a:pt x="19" y="87"/>
                      <a:pt x="30" y="64"/>
                      <a:pt x="44" y="47"/>
                    </a:cubicBezTo>
                    <a:cubicBezTo>
                      <a:pt x="57" y="29"/>
                      <a:pt x="73" y="17"/>
                      <a:pt x="92" y="10"/>
                    </a:cubicBezTo>
                    <a:cubicBezTo>
                      <a:pt x="111" y="3"/>
                      <a:pt x="131" y="0"/>
                      <a:pt x="153" y="0"/>
                    </a:cubicBezTo>
                    <a:cubicBezTo>
                      <a:pt x="174" y="0"/>
                      <a:pt x="193" y="3"/>
                      <a:pt x="212" y="10"/>
                    </a:cubicBezTo>
                    <a:cubicBezTo>
                      <a:pt x="230" y="17"/>
                      <a:pt x="246" y="29"/>
                      <a:pt x="260" y="47"/>
                    </a:cubicBezTo>
                    <a:cubicBezTo>
                      <a:pt x="273" y="64"/>
                      <a:pt x="284" y="87"/>
                      <a:pt x="292" y="116"/>
                    </a:cubicBezTo>
                    <a:cubicBezTo>
                      <a:pt x="300" y="144"/>
                      <a:pt x="304" y="181"/>
                      <a:pt x="304" y="225"/>
                    </a:cubicBezTo>
                    <a:close/>
                    <a:moveTo>
                      <a:pt x="247" y="225"/>
                    </a:moveTo>
                    <a:cubicBezTo>
                      <a:pt x="247" y="190"/>
                      <a:pt x="245" y="161"/>
                      <a:pt x="241" y="138"/>
                    </a:cubicBezTo>
                    <a:cubicBezTo>
                      <a:pt x="236" y="115"/>
                      <a:pt x="230" y="97"/>
                      <a:pt x="222" y="83"/>
                    </a:cubicBezTo>
                    <a:cubicBezTo>
                      <a:pt x="214" y="69"/>
                      <a:pt x="204" y="60"/>
                      <a:pt x="193" y="54"/>
                    </a:cubicBezTo>
                    <a:cubicBezTo>
                      <a:pt x="181" y="48"/>
                      <a:pt x="168" y="45"/>
                      <a:pt x="153" y="45"/>
                    </a:cubicBezTo>
                    <a:cubicBezTo>
                      <a:pt x="137" y="45"/>
                      <a:pt x="123" y="48"/>
                      <a:pt x="111" y="54"/>
                    </a:cubicBezTo>
                    <a:cubicBezTo>
                      <a:pt x="99" y="60"/>
                      <a:pt x="89" y="70"/>
                      <a:pt x="81" y="83"/>
                    </a:cubicBezTo>
                    <a:cubicBezTo>
                      <a:pt x="73" y="97"/>
                      <a:pt x="67" y="116"/>
                      <a:pt x="63" y="139"/>
                    </a:cubicBezTo>
                    <a:cubicBezTo>
                      <a:pt x="58" y="162"/>
                      <a:pt x="56" y="190"/>
                      <a:pt x="56" y="225"/>
                    </a:cubicBezTo>
                    <a:cubicBezTo>
                      <a:pt x="56" y="259"/>
                      <a:pt x="59" y="287"/>
                      <a:pt x="63" y="310"/>
                    </a:cubicBezTo>
                    <a:cubicBezTo>
                      <a:pt x="67" y="333"/>
                      <a:pt x="73" y="351"/>
                      <a:pt x="81" y="365"/>
                    </a:cubicBezTo>
                    <a:cubicBezTo>
                      <a:pt x="90" y="379"/>
                      <a:pt x="100" y="389"/>
                      <a:pt x="111" y="395"/>
                    </a:cubicBezTo>
                    <a:cubicBezTo>
                      <a:pt x="123" y="401"/>
                      <a:pt x="137" y="404"/>
                      <a:pt x="152" y="404"/>
                    </a:cubicBezTo>
                    <a:cubicBezTo>
                      <a:pt x="166" y="404"/>
                      <a:pt x="180" y="401"/>
                      <a:pt x="191" y="395"/>
                    </a:cubicBezTo>
                    <a:cubicBezTo>
                      <a:pt x="203" y="389"/>
                      <a:pt x="213" y="379"/>
                      <a:pt x="221" y="365"/>
                    </a:cubicBezTo>
                    <a:cubicBezTo>
                      <a:pt x="229" y="351"/>
                      <a:pt x="236" y="333"/>
                      <a:pt x="240" y="310"/>
                    </a:cubicBezTo>
                    <a:cubicBezTo>
                      <a:pt x="245" y="287"/>
                      <a:pt x="247" y="259"/>
                      <a:pt x="247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3" name="Freeform 672"/>
              <p:cNvSpPr/>
              <p:nvPr/>
            </p:nvSpPr>
            <p:spPr>
              <a:xfrm>
                <a:off x="371412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4" name="Freeform 673"/>
              <p:cNvSpPr/>
              <p:nvPr/>
            </p:nvSpPr>
            <p:spPr>
              <a:xfrm>
                <a:off x="3835800" y="4088160"/>
                <a:ext cx="10692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450">
                    <a:moveTo>
                      <a:pt x="298" y="322"/>
                    </a:moveTo>
                    <a:cubicBezTo>
                      <a:pt x="298" y="341"/>
                      <a:pt x="295" y="358"/>
                      <a:pt x="289" y="373"/>
                    </a:cubicBezTo>
                    <a:cubicBezTo>
                      <a:pt x="283" y="389"/>
                      <a:pt x="274" y="402"/>
                      <a:pt x="262" y="414"/>
                    </a:cubicBezTo>
                    <a:cubicBezTo>
                      <a:pt x="250" y="425"/>
                      <a:pt x="235" y="434"/>
                      <a:pt x="216" y="440"/>
                    </a:cubicBezTo>
                    <a:cubicBezTo>
                      <a:pt x="197" y="447"/>
                      <a:pt x="175" y="450"/>
                      <a:pt x="149" y="450"/>
                    </a:cubicBezTo>
                    <a:cubicBezTo>
                      <a:pt x="124" y="450"/>
                      <a:pt x="101" y="447"/>
                      <a:pt x="83" y="440"/>
                    </a:cubicBezTo>
                    <a:cubicBezTo>
                      <a:pt x="64" y="434"/>
                      <a:pt x="48" y="425"/>
                      <a:pt x="36" y="414"/>
                    </a:cubicBezTo>
                    <a:cubicBezTo>
                      <a:pt x="24" y="403"/>
                      <a:pt x="15" y="389"/>
                      <a:pt x="9" y="374"/>
                    </a:cubicBezTo>
                    <a:cubicBezTo>
                      <a:pt x="3" y="358"/>
                      <a:pt x="0" y="341"/>
                      <a:pt x="0" y="323"/>
                    </a:cubicBezTo>
                    <a:cubicBezTo>
                      <a:pt x="0" y="307"/>
                      <a:pt x="2" y="293"/>
                      <a:pt x="7" y="280"/>
                    </a:cubicBezTo>
                    <a:cubicBezTo>
                      <a:pt x="12" y="268"/>
                      <a:pt x="19" y="257"/>
                      <a:pt x="27" y="248"/>
                    </a:cubicBezTo>
                    <a:cubicBezTo>
                      <a:pt x="35" y="239"/>
                      <a:pt x="44" y="232"/>
                      <a:pt x="55" y="226"/>
                    </a:cubicBezTo>
                    <a:cubicBezTo>
                      <a:pt x="65" y="221"/>
                      <a:pt x="76" y="217"/>
                      <a:pt x="87" y="215"/>
                    </a:cubicBezTo>
                    <a:lnTo>
                      <a:pt x="87" y="214"/>
                    </a:lnTo>
                    <a:cubicBezTo>
                      <a:pt x="75" y="211"/>
                      <a:pt x="64" y="207"/>
                      <a:pt x="54" y="200"/>
                    </a:cubicBezTo>
                    <a:cubicBezTo>
                      <a:pt x="45" y="194"/>
                      <a:pt x="37" y="186"/>
                      <a:pt x="30" y="177"/>
                    </a:cubicBezTo>
                    <a:cubicBezTo>
                      <a:pt x="24" y="168"/>
                      <a:pt x="19" y="158"/>
                      <a:pt x="15" y="147"/>
                    </a:cubicBezTo>
                    <a:cubicBezTo>
                      <a:pt x="12" y="136"/>
                      <a:pt x="10" y="124"/>
                      <a:pt x="10" y="112"/>
                    </a:cubicBezTo>
                    <a:cubicBezTo>
                      <a:pt x="10" y="97"/>
                      <a:pt x="13" y="82"/>
                      <a:pt x="19" y="69"/>
                    </a:cubicBezTo>
                    <a:cubicBezTo>
                      <a:pt x="25" y="55"/>
                      <a:pt x="34" y="43"/>
                      <a:pt x="45" y="33"/>
                    </a:cubicBezTo>
                    <a:cubicBezTo>
                      <a:pt x="57" y="23"/>
                      <a:pt x="71" y="15"/>
                      <a:pt x="88" y="9"/>
                    </a:cubicBezTo>
                    <a:cubicBezTo>
                      <a:pt x="106" y="3"/>
                      <a:pt x="125" y="0"/>
                      <a:pt x="148" y="0"/>
                    </a:cubicBezTo>
                    <a:cubicBezTo>
                      <a:pt x="172" y="0"/>
                      <a:pt x="192" y="3"/>
                      <a:pt x="210" y="9"/>
                    </a:cubicBezTo>
                    <a:cubicBezTo>
                      <a:pt x="227" y="15"/>
                      <a:pt x="242" y="23"/>
                      <a:pt x="253" y="33"/>
                    </a:cubicBezTo>
                    <a:cubicBezTo>
                      <a:pt x="265" y="44"/>
                      <a:pt x="273" y="56"/>
                      <a:pt x="279" y="69"/>
                    </a:cubicBezTo>
                    <a:cubicBezTo>
                      <a:pt x="284" y="83"/>
                      <a:pt x="287" y="97"/>
                      <a:pt x="287" y="113"/>
                    </a:cubicBezTo>
                    <a:cubicBezTo>
                      <a:pt x="287" y="125"/>
                      <a:pt x="285" y="136"/>
                      <a:pt x="282" y="147"/>
                    </a:cubicBezTo>
                    <a:cubicBezTo>
                      <a:pt x="279" y="158"/>
                      <a:pt x="274" y="168"/>
                      <a:pt x="267" y="177"/>
                    </a:cubicBezTo>
                    <a:cubicBezTo>
                      <a:pt x="261" y="186"/>
                      <a:pt x="253" y="194"/>
                      <a:pt x="243" y="200"/>
                    </a:cubicBezTo>
                    <a:cubicBezTo>
                      <a:pt x="233" y="207"/>
                      <a:pt x="222" y="211"/>
                      <a:pt x="210" y="213"/>
                    </a:cubicBezTo>
                    <a:lnTo>
                      <a:pt x="210" y="215"/>
                    </a:lnTo>
                    <a:cubicBezTo>
                      <a:pt x="222" y="217"/>
                      <a:pt x="234" y="221"/>
                      <a:pt x="245" y="226"/>
                    </a:cubicBezTo>
                    <a:cubicBezTo>
                      <a:pt x="255" y="232"/>
                      <a:pt x="265" y="239"/>
                      <a:pt x="273" y="248"/>
                    </a:cubicBezTo>
                    <a:cubicBezTo>
                      <a:pt x="280" y="257"/>
                      <a:pt x="287" y="267"/>
                      <a:pt x="291" y="280"/>
                    </a:cubicBezTo>
                    <a:cubicBezTo>
                      <a:pt x="296" y="292"/>
                      <a:pt x="298" y="306"/>
                      <a:pt x="298" y="322"/>
                    </a:cubicBezTo>
                    <a:close/>
                    <a:moveTo>
                      <a:pt x="229" y="116"/>
                    </a:moveTo>
                    <a:cubicBezTo>
                      <a:pt x="229" y="105"/>
                      <a:pt x="228" y="95"/>
                      <a:pt x="225" y="86"/>
                    </a:cubicBezTo>
                    <a:cubicBezTo>
                      <a:pt x="222" y="77"/>
                      <a:pt x="218" y="69"/>
                      <a:pt x="211" y="62"/>
                    </a:cubicBezTo>
                    <a:cubicBezTo>
                      <a:pt x="205" y="56"/>
                      <a:pt x="196" y="51"/>
                      <a:pt x="186" y="47"/>
                    </a:cubicBezTo>
                    <a:cubicBezTo>
                      <a:pt x="176" y="43"/>
                      <a:pt x="163" y="42"/>
                      <a:pt x="148" y="42"/>
                    </a:cubicBezTo>
                    <a:cubicBezTo>
                      <a:pt x="133" y="42"/>
                      <a:pt x="121" y="43"/>
                      <a:pt x="111" y="47"/>
                    </a:cubicBezTo>
                    <a:cubicBezTo>
                      <a:pt x="101" y="51"/>
                      <a:pt x="92" y="56"/>
                      <a:pt x="86" y="62"/>
                    </a:cubicBezTo>
                    <a:cubicBezTo>
                      <a:pt x="79" y="69"/>
                      <a:pt x="75" y="77"/>
                      <a:pt x="72" y="86"/>
                    </a:cubicBezTo>
                    <a:cubicBezTo>
                      <a:pt x="69" y="95"/>
                      <a:pt x="67" y="105"/>
                      <a:pt x="67" y="116"/>
                    </a:cubicBezTo>
                    <a:cubicBezTo>
                      <a:pt x="67" y="125"/>
                      <a:pt x="68" y="134"/>
                      <a:pt x="71" y="143"/>
                    </a:cubicBezTo>
                    <a:cubicBezTo>
                      <a:pt x="73" y="152"/>
                      <a:pt x="77" y="160"/>
                      <a:pt x="83" y="168"/>
                    </a:cubicBezTo>
                    <a:cubicBezTo>
                      <a:pt x="89" y="175"/>
                      <a:pt x="97" y="181"/>
                      <a:pt x="108" y="186"/>
                    </a:cubicBezTo>
                    <a:cubicBezTo>
                      <a:pt x="118" y="191"/>
                      <a:pt x="132" y="193"/>
                      <a:pt x="149" y="193"/>
                    </a:cubicBezTo>
                    <a:cubicBezTo>
                      <a:pt x="166" y="193"/>
                      <a:pt x="180" y="191"/>
                      <a:pt x="191" y="186"/>
                    </a:cubicBezTo>
                    <a:cubicBezTo>
                      <a:pt x="201" y="181"/>
                      <a:pt x="210" y="175"/>
                      <a:pt x="215" y="168"/>
                    </a:cubicBezTo>
                    <a:cubicBezTo>
                      <a:pt x="221" y="160"/>
                      <a:pt x="225" y="152"/>
                      <a:pt x="227" y="143"/>
                    </a:cubicBezTo>
                    <a:cubicBezTo>
                      <a:pt x="228" y="134"/>
                      <a:pt x="229" y="125"/>
                      <a:pt x="229" y="116"/>
                    </a:cubicBezTo>
                    <a:close/>
                    <a:moveTo>
                      <a:pt x="240" y="317"/>
                    </a:moveTo>
                    <a:cubicBezTo>
                      <a:pt x="240" y="306"/>
                      <a:pt x="239" y="296"/>
                      <a:pt x="236" y="286"/>
                    </a:cubicBezTo>
                    <a:cubicBezTo>
                      <a:pt x="233" y="276"/>
                      <a:pt x="228" y="268"/>
                      <a:pt x="221" y="260"/>
                    </a:cubicBezTo>
                    <a:cubicBezTo>
                      <a:pt x="214" y="253"/>
                      <a:pt x="204" y="247"/>
                      <a:pt x="192" y="242"/>
                    </a:cubicBezTo>
                    <a:cubicBezTo>
                      <a:pt x="181" y="237"/>
                      <a:pt x="166" y="235"/>
                      <a:pt x="148" y="235"/>
                    </a:cubicBezTo>
                    <a:cubicBezTo>
                      <a:pt x="132" y="235"/>
                      <a:pt x="118" y="237"/>
                      <a:pt x="106" y="242"/>
                    </a:cubicBezTo>
                    <a:cubicBezTo>
                      <a:pt x="95" y="247"/>
                      <a:pt x="85" y="253"/>
                      <a:pt x="78" y="260"/>
                    </a:cubicBezTo>
                    <a:cubicBezTo>
                      <a:pt x="71" y="268"/>
                      <a:pt x="66" y="277"/>
                      <a:pt x="63" y="287"/>
                    </a:cubicBezTo>
                    <a:cubicBezTo>
                      <a:pt x="59" y="297"/>
                      <a:pt x="58" y="307"/>
                      <a:pt x="58" y="318"/>
                    </a:cubicBezTo>
                    <a:cubicBezTo>
                      <a:pt x="58" y="331"/>
                      <a:pt x="59" y="344"/>
                      <a:pt x="63" y="355"/>
                    </a:cubicBezTo>
                    <a:cubicBezTo>
                      <a:pt x="66" y="366"/>
                      <a:pt x="71" y="375"/>
                      <a:pt x="78" y="383"/>
                    </a:cubicBezTo>
                    <a:cubicBezTo>
                      <a:pt x="86" y="391"/>
                      <a:pt x="95" y="397"/>
                      <a:pt x="107" y="402"/>
                    </a:cubicBezTo>
                    <a:cubicBezTo>
                      <a:pt x="119" y="406"/>
                      <a:pt x="133" y="408"/>
                      <a:pt x="150" y="408"/>
                    </a:cubicBezTo>
                    <a:cubicBezTo>
                      <a:pt x="167" y="408"/>
                      <a:pt x="181" y="406"/>
                      <a:pt x="193" y="402"/>
                    </a:cubicBezTo>
                    <a:cubicBezTo>
                      <a:pt x="204" y="397"/>
                      <a:pt x="213" y="391"/>
                      <a:pt x="220" y="383"/>
                    </a:cubicBezTo>
                    <a:cubicBezTo>
                      <a:pt x="227" y="375"/>
                      <a:pt x="233" y="366"/>
                      <a:pt x="235" y="354"/>
                    </a:cubicBezTo>
                    <a:cubicBezTo>
                      <a:pt x="238" y="343"/>
                      <a:pt x="240" y="331"/>
                      <a:pt x="240" y="31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5" name="Freeform 674"/>
              <p:cNvSpPr/>
              <p:nvPr/>
            </p:nvSpPr>
            <p:spPr>
              <a:xfrm>
                <a:off x="396684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6" name="Freeform 675"/>
              <p:cNvSpPr/>
              <p:nvPr/>
            </p:nvSpPr>
            <p:spPr>
              <a:xfrm>
                <a:off x="415260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7" name="Freeform 676"/>
              <p:cNvSpPr/>
              <p:nvPr/>
            </p:nvSpPr>
            <p:spPr>
              <a:xfrm>
                <a:off x="4278960" y="4124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8" name="Freeform 677"/>
              <p:cNvSpPr/>
              <p:nvPr/>
            </p:nvSpPr>
            <p:spPr>
              <a:xfrm>
                <a:off x="4405319" y="41248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79" name="Freeform 678"/>
              <p:cNvSpPr/>
              <p:nvPr/>
            </p:nvSpPr>
            <p:spPr>
              <a:xfrm>
                <a:off x="4519800" y="412452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80" name="Freeform 679"/>
              <p:cNvSpPr/>
              <p:nvPr/>
            </p:nvSpPr>
            <p:spPr>
              <a:xfrm>
                <a:off x="464616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81" name="Freeform 680"/>
              <p:cNvSpPr/>
              <p:nvPr/>
            </p:nvSpPr>
            <p:spPr>
              <a:xfrm>
                <a:off x="4772880" y="4124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82" name="Freeform 681"/>
              <p:cNvSpPr/>
              <p:nvPr/>
            </p:nvSpPr>
            <p:spPr>
              <a:xfrm>
                <a:off x="4904640" y="41248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1645920" y="3711240"/>
              <a:ext cx="1462680" cy="914039"/>
              <a:chOff x="1645920" y="3711240"/>
              <a:chExt cx="1462680" cy="914039"/>
            </a:xfrm>
          </p:grpSpPr>
          <p:sp>
            <p:nvSpPr>
              <p:cNvPr id="648" name="Freeform 647"/>
              <p:cNvSpPr/>
              <p:nvPr/>
            </p:nvSpPr>
            <p:spPr>
              <a:xfrm>
                <a:off x="1645920" y="3711240"/>
                <a:ext cx="146268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64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355" y="0"/>
                      <a:pt x="2709" y="0"/>
                      <a:pt x="4064" y="0"/>
                    </a:cubicBezTo>
                    <a:cubicBezTo>
                      <a:pt x="4064" y="847"/>
                      <a:pt x="4064" y="1693"/>
                      <a:pt x="4064" y="2540"/>
                    </a:cubicBezTo>
                    <a:cubicBezTo>
                      <a:pt x="2709" y="2540"/>
                      <a:pt x="1355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9" name="Freeform 648"/>
              <p:cNvSpPr/>
              <p:nvPr/>
            </p:nvSpPr>
            <p:spPr>
              <a:xfrm>
                <a:off x="1762919" y="3962520"/>
                <a:ext cx="135000" cy="156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6" h="437">
                    <a:moveTo>
                      <a:pt x="376" y="214"/>
                    </a:moveTo>
                    <a:cubicBezTo>
                      <a:pt x="376" y="251"/>
                      <a:pt x="371" y="283"/>
                      <a:pt x="360" y="311"/>
                    </a:cubicBezTo>
                    <a:cubicBezTo>
                      <a:pt x="349" y="338"/>
                      <a:pt x="334" y="362"/>
                      <a:pt x="315" y="381"/>
                    </a:cubicBezTo>
                    <a:cubicBezTo>
                      <a:pt x="296" y="399"/>
                      <a:pt x="273" y="413"/>
                      <a:pt x="247" y="423"/>
                    </a:cubicBezTo>
                    <a:cubicBezTo>
                      <a:pt x="221" y="433"/>
                      <a:pt x="193" y="437"/>
                      <a:pt x="163" y="437"/>
                    </a:cubicBezTo>
                    <a:lnTo>
                      <a:pt x="0" y="437"/>
                    </a:lnTo>
                    <a:lnTo>
                      <a:pt x="0" y="0"/>
                    </a:lnTo>
                    <a:lnTo>
                      <a:pt x="144" y="0"/>
                    </a:lnTo>
                    <a:cubicBezTo>
                      <a:pt x="178" y="0"/>
                      <a:pt x="209" y="4"/>
                      <a:pt x="238" y="13"/>
                    </a:cubicBezTo>
                    <a:cubicBezTo>
                      <a:pt x="266" y="21"/>
                      <a:pt x="291" y="34"/>
                      <a:pt x="311" y="51"/>
                    </a:cubicBezTo>
                    <a:cubicBezTo>
                      <a:pt x="331" y="69"/>
                      <a:pt x="347" y="91"/>
                      <a:pt x="359" y="118"/>
                    </a:cubicBezTo>
                    <a:cubicBezTo>
                      <a:pt x="370" y="145"/>
                      <a:pt x="376" y="177"/>
                      <a:pt x="376" y="214"/>
                    </a:cubicBezTo>
                    <a:close/>
                    <a:moveTo>
                      <a:pt x="317" y="214"/>
                    </a:moveTo>
                    <a:cubicBezTo>
                      <a:pt x="317" y="185"/>
                      <a:pt x="312" y="159"/>
                      <a:pt x="304" y="138"/>
                    </a:cubicBezTo>
                    <a:cubicBezTo>
                      <a:pt x="295" y="117"/>
                      <a:pt x="283" y="100"/>
                      <a:pt x="268" y="87"/>
                    </a:cubicBezTo>
                    <a:cubicBezTo>
                      <a:pt x="253" y="73"/>
                      <a:pt x="235" y="63"/>
                      <a:pt x="213" y="57"/>
                    </a:cubicBezTo>
                    <a:cubicBezTo>
                      <a:pt x="192" y="51"/>
                      <a:pt x="169" y="47"/>
                      <a:pt x="143" y="47"/>
                    </a:cubicBezTo>
                    <a:lnTo>
                      <a:pt x="59" y="47"/>
                    </a:lnTo>
                    <a:lnTo>
                      <a:pt x="59" y="390"/>
                    </a:lnTo>
                    <a:lnTo>
                      <a:pt x="157" y="390"/>
                    </a:lnTo>
                    <a:cubicBezTo>
                      <a:pt x="180" y="390"/>
                      <a:pt x="201" y="386"/>
                      <a:pt x="220" y="379"/>
                    </a:cubicBezTo>
                    <a:cubicBezTo>
                      <a:pt x="240" y="371"/>
                      <a:pt x="257" y="360"/>
                      <a:pt x="271" y="346"/>
                    </a:cubicBezTo>
                    <a:cubicBezTo>
                      <a:pt x="285" y="331"/>
                      <a:pt x="296" y="313"/>
                      <a:pt x="304" y="291"/>
                    </a:cubicBezTo>
                    <a:cubicBezTo>
                      <a:pt x="313" y="269"/>
                      <a:pt x="317" y="243"/>
                      <a:pt x="317" y="21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0" name="Freeform 649"/>
              <p:cNvSpPr/>
              <p:nvPr/>
            </p:nvSpPr>
            <p:spPr>
              <a:xfrm>
                <a:off x="1918079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1" name="Freeform 650"/>
              <p:cNvSpPr/>
              <p:nvPr/>
            </p:nvSpPr>
            <p:spPr>
              <a:xfrm>
                <a:off x="204156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2" name="Freeform 651"/>
              <p:cNvSpPr/>
              <p:nvPr/>
            </p:nvSpPr>
            <p:spPr>
              <a:xfrm>
                <a:off x="215892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3" name="Freeform 652"/>
              <p:cNvSpPr/>
              <p:nvPr/>
            </p:nvSpPr>
            <p:spPr>
              <a:xfrm>
                <a:off x="2291039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4" name="Freeform 653"/>
              <p:cNvSpPr/>
              <p:nvPr/>
            </p:nvSpPr>
            <p:spPr>
              <a:xfrm>
                <a:off x="2367360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5" name="Freeform 654"/>
              <p:cNvSpPr/>
              <p:nvPr/>
            </p:nvSpPr>
            <p:spPr>
              <a:xfrm>
                <a:off x="2412000" y="399672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6" name="Freeform 655"/>
              <p:cNvSpPr/>
              <p:nvPr/>
            </p:nvSpPr>
            <p:spPr>
              <a:xfrm>
                <a:off x="2544119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461"/>
                    </a:moveTo>
                    <a:cubicBezTo>
                      <a:pt x="0" y="307"/>
                      <a:pt x="0" y="154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54"/>
                      <a:pt x="56" y="307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7" name="Freeform 656"/>
              <p:cNvSpPr/>
              <p:nvPr/>
            </p:nvSpPr>
            <p:spPr>
              <a:xfrm>
                <a:off x="2594520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8" name="Freeform 657"/>
              <p:cNvSpPr/>
              <p:nvPr/>
            </p:nvSpPr>
            <p:spPr>
              <a:xfrm>
                <a:off x="2635200" y="3998879"/>
                <a:ext cx="10008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9" h="336">
                    <a:moveTo>
                      <a:pt x="0" y="336"/>
                    </a:moveTo>
                    <a:cubicBezTo>
                      <a:pt x="0" y="322"/>
                      <a:pt x="0" y="308"/>
                      <a:pt x="0" y="293"/>
                    </a:cubicBezTo>
                    <a:cubicBezTo>
                      <a:pt x="68" y="210"/>
                      <a:pt x="137" y="127"/>
                      <a:pt x="205" y="43"/>
                    </a:cubicBezTo>
                    <a:cubicBezTo>
                      <a:pt x="141" y="43"/>
                      <a:pt x="77" y="43"/>
                      <a:pt x="12" y="43"/>
                    </a:cubicBezTo>
                    <a:cubicBezTo>
                      <a:pt x="12" y="29"/>
                      <a:pt x="12" y="14"/>
                      <a:pt x="12" y="0"/>
                    </a:cubicBezTo>
                    <a:cubicBezTo>
                      <a:pt x="98" y="0"/>
                      <a:pt x="183" y="0"/>
                      <a:pt x="268" y="0"/>
                    </a:cubicBezTo>
                    <a:cubicBezTo>
                      <a:pt x="268" y="14"/>
                      <a:pt x="268" y="28"/>
                      <a:pt x="268" y="43"/>
                    </a:cubicBezTo>
                    <a:cubicBezTo>
                      <a:pt x="199" y="126"/>
                      <a:pt x="131" y="209"/>
                      <a:pt x="63" y="293"/>
                    </a:cubicBezTo>
                    <a:cubicBezTo>
                      <a:pt x="135" y="293"/>
                      <a:pt x="207" y="293"/>
                      <a:pt x="279" y="293"/>
                    </a:cubicBezTo>
                    <a:cubicBezTo>
                      <a:pt x="279" y="307"/>
                      <a:pt x="279" y="322"/>
                      <a:pt x="279" y="336"/>
                    </a:cubicBezTo>
                    <a:cubicBezTo>
                      <a:pt x="186" y="336"/>
                      <a:pt x="93" y="336"/>
                      <a:pt x="0" y="33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59" name="Freeform 658"/>
              <p:cNvSpPr/>
              <p:nvPr/>
            </p:nvSpPr>
            <p:spPr>
              <a:xfrm>
                <a:off x="275328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0" name="Freeform 659"/>
              <p:cNvSpPr/>
              <p:nvPr/>
            </p:nvSpPr>
            <p:spPr>
              <a:xfrm>
                <a:off x="2885400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1" name="Freeform 660"/>
              <p:cNvSpPr/>
              <p:nvPr/>
            </p:nvSpPr>
            <p:spPr>
              <a:xfrm>
                <a:off x="2946600" y="3954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2" name="Freeform 661"/>
              <p:cNvSpPr/>
              <p:nvPr/>
            </p:nvSpPr>
            <p:spPr>
              <a:xfrm>
                <a:off x="1863719" y="4254840"/>
                <a:ext cx="16560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336">
                    <a:moveTo>
                      <a:pt x="365" y="336"/>
                    </a:moveTo>
                    <a:lnTo>
                      <a:pt x="300" y="336"/>
                    </a:lnTo>
                    <a:lnTo>
                      <a:pt x="247" y="119"/>
                    </a:lnTo>
                    <a:cubicBezTo>
                      <a:pt x="245" y="114"/>
                      <a:pt x="243" y="107"/>
                      <a:pt x="241" y="98"/>
                    </a:cubicBezTo>
                    <a:cubicBezTo>
                      <a:pt x="240" y="90"/>
                      <a:pt x="238" y="82"/>
                      <a:pt x="236" y="74"/>
                    </a:cubicBezTo>
                    <a:cubicBezTo>
                      <a:pt x="234" y="65"/>
                      <a:pt x="232" y="56"/>
                      <a:pt x="230" y="46"/>
                    </a:cubicBezTo>
                    <a:cubicBezTo>
                      <a:pt x="229" y="55"/>
                      <a:pt x="227" y="64"/>
                      <a:pt x="224" y="74"/>
                    </a:cubicBezTo>
                    <a:cubicBezTo>
                      <a:pt x="223" y="81"/>
                      <a:pt x="221" y="90"/>
                      <a:pt x="219" y="98"/>
                    </a:cubicBezTo>
                    <a:cubicBezTo>
                      <a:pt x="217" y="107"/>
                      <a:pt x="215" y="114"/>
                      <a:pt x="214" y="120"/>
                    </a:cubicBezTo>
                    <a:lnTo>
                      <a:pt x="158" y="336"/>
                    </a:lnTo>
                    <a:lnTo>
                      <a:pt x="94" y="336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112" y="228"/>
                    </a:lnTo>
                    <a:cubicBezTo>
                      <a:pt x="113" y="233"/>
                      <a:pt x="115" y="239"/>
                      <a:pt x="116" y="246"/>
                    </a:cubicBezTo>
                    <a:cubicBezTo>
                      <a:pt x="118" y="253"/>
                      <a:pt x="119" y="260"/>
                      <a:pt x="121" y="266"/>
                    </a:cubicBezTo>
                    <a:cubicBezTo>
                      <a:pt x="122" y="274"/>
                      <a:pt x="124" y="282"/>
                      <a:pt x="125" y="290"/>
                    </a:cubicBezTo>
                    <a:cubicBezTo>
                      <a:pt x="127" y="282"/>
                      <a:pt x="129" y="274"/>
                      <a:pt x="131" y="267"/>
                    </a:cubicBezTo>
                    <a:cubicBezTo>
                      <a:pt x="132" y="260"/>
                      <a:pt x="134" y="254"/>
                      <a:pt x="136" y="247"/>
                    </a:cubicBezTo>
                    <a:cubicBezTo>
                      <a:pt x="137" y="241"/>
                      <a:pt x="139" y="235"/>
                      <a:pt x="140" y="231"/>
                    </a:cubicBezTo>
                    <a:lnTo>
                      <a:pt x="201" y="0"/>
                    </a:lnTo>
                    <a:lnTo>
                      <a:pt x="260" y="0"/>
                    </a:lnTo>
                    <a:lnTo>
                      <a:pt x="319" y="231"/>
                    </a:lnTo>
                    <a:cubicBezTo>
                      <a:pt x="321" y="236"/>
                      <a:pt x="322" y="242"/>
                      <a:pt x="324" y="249"/>
                    </a:cubicBezTo>
                    <a:cubicBezTo>
                      <a:pt x="325" y="256"/>
                      <a:pt x="327" y="262"/>
                      <a:pt x="328" y="268"/>
                    </a:cubicBezTo>
                    <a:cubicBezTo>
                      <a:pt x="330" y="275"/>
                      <a:pt x="332" y="282"/>
                      <a:pt x="333" y="290"/>
                    </a:cubicBezTo>
                    <a:cubicBezTo>
                      <a:pt x="335" y="282"/>
                      <a:pt x="337" y="274"/>
                      <a:pt x="338" y="267"/>
                    </a:cubicBezTo>
                    <a:cubicBezTo>
                      <a:pt x="340" y="260"/>
                      <a:pt x="341" y="254"/>
                      <a:pt x="343" y="247"/>
                    </a:cubicBezTo>
                    <a:cubicBezTo>
                      <a:pt x="344" y="240"/>
                      <a:pt x="346" y="234"/>
                      <a:pt x="347" y="228"/>
                    </a:cubicBezTo>
                    <a:lnTo>
                      <a:pt x="407" y="0"/>
                    </a:lnTo>
                    <a:lnTo>
                      <a:pt x="4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3" name="Freeform 662"/>
              <p:cNvSpPr/>
              <p:nvPr/>
            </p:nvSpPr>
            <p:spPr>
              <a:xfrm>
                <a:off x="2037959" y="425268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4" name="Freeform 663"/>
              <p:cNvSpPr/>
              <p:nvPr/>
            </p:nvSpPr>
            <p:spPr>
              <a:xfrm>
                <a:off x="2170440" y="42526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5" name="Freeform 664"/>
              <p:cNvSpPr/>
              <p:nvPr/>
            </p:nvSpPr>
            <p:spPr>
              <a:xfrm>
                <a:off x="2240639" y="42102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6" name="Freeform 665"/>
              <p:cNvSpPr/>
              <p:nvPr/>
            </p:nvSpPr>
            <p:spPr>
              <a:xfrm>
                <a:off x="2427840" y="4253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7" name="Freeform 666"/>
              <p:cNvSpPr/>
              <p:nvPr/>
            </p:nvSpPr>
            <p:spPr>
              <a:xfrm>
                <a:off x="2536560" y="4254840"/>
                <a:ext cx="11304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5" h="467">
                    <a:moveTo>
                      <a:pt x="186" y="335"/>
                    </a:moveTo>
                    <a:cubicBezTo>
                      <a:pt x="178" y="356"/>
                      <a:pt x="170" y="374"/>
                      <a:pt x="162" y="390"/>
                    </a:cubicBezTo>
                    <a:cubicBezTo>
                      <a:pt x="154" y="406"/>
                      <a:pt x="144" y="420"/>
                      <a:pt x="134" y="432"/>
                    </a:cubicBezTo>
                    <a:cubicBezTo>
                      <a:pt x="124" y="443"/>
                      <a:pt x="113" y="452"/>
                      <a:pt x="100" y="458"/>
                    </a:cubicBezTo>
                    <a:cubicBezTo>
                      <a:pt x="88" y="464"/>
                      <a:pt x="74" y="467"/>
                      <a:pt x="58" y="467"/>
                    </a:cubicBezTo>
                    <a:cubicBezTo>
                      <a:pt x="51" y="467"/>
                      <a:pt x="44" y="467"/>
                      <a:pt x="38" y="467"/>
                    </a:cubicBezTo>
                    <a:cubicBezTo>
                      <a:pt x="32" y="467"/>
                      <a:pt x="26" y="466"/>
                      <a:pt x="19" y="464"/>
                    </a:cubicBezTo>
                    <a:lnTo>
                      <a:pt x="19" y="422"/>
                    </a:lnTo>
                    <a:cubicBezTo>
                      <a:pt x="23" y="423"/>
                      <a:pt x="28" y="424"/>
                      <a:pt x="33" y="424"/>
                    </a:cubicBezTo>
                    <a:cubicBezTo>
                      <a:pt x="38" y="424"/>
                      <a:pt x="42" y="424"/>
                      <a:pt x="45" y="424"/>
                    </a:cubicBezTo>
                    <a:cubicBezTo>
                      <a:pt x="62" y="424"/>
                      <a:pt x="77" y="418"/>
                      <a:pt x="91" y="406"/>
                    </a:cubicBezTo>
                    <a:cubicBezTo>
                      <a:pt x="105" y="393"/>
                      <a:pt x="117" y="374"/>
                      <a:pt x="128" y="347"/>
                    </a:cubicBezTo>
                    <a:lnTo>
                      <a:pt x="133" y="334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130" y="186"/>
                    </a:lnTo>
                    <a:cubicBezTo>
                      <a:pt x="132" y="191"/>
                      <a:pt x="135" y="199"/>
                      <a:pt x="138" y="208"/>
                    </a:cubicBezTo>
                    <a:cubicBezTo>
                      <a:pt x="141" y="217"/>
                      <a:pt x="145" y="227"/>
                      <a:pt x="148" y="236"/>
                    </a:cubicBezTo>
                    <a:cubicBezTo>
                      <a:pt x="151" y="245"/>
                      <a:pt x="154" y="254"/>
                      <a:pt x="156" y="261"/>
                    </a:cubicBezTo>
                    <a:cubicBezTo>
                      <a:pt x="159" y="268"/>
                      <a:pt x="160" y="273"/>
                      <a:pt x="161" y="275"/>
                    </a:cubicBezTo>
                    <a:cubicBezTo>
                      <a:pt x="161" y="273"/>
                      <a:pt x="163" y="268"/>
                      <a:pt x="165" y="261"/>
                    </a:cubicBezTo>
                    <a:cubicBezTo>
                      <a:pt x="167" y="255"/>
                      <a:pt x="170" y="247"/>
                      <a:pt x="173" y="239"/>
                    </a:cubicBezTo>
                    <a:cubicBezTo>
                      <a:pt x="176" y="231"/>
                      <a:pt x="179" y="222"/>
                      <a:pt x="182" y="214"/>
                    </a:cubicBezTo>
                    <a:cubicBezTo>
                      <a:pt x="185" y="205"/>
                      <a:pt x="188" y="198"/>
                      <a:pt x="190" y="192"/>
                    </a:cubicBezTo>
                    <a:lnTo>
                      <a:pt x="256" y="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8" name="Freeform 667"/>
              <p:cNvSpPr/>
              <p:nvPr/>
            </p:nvSpPr>
            <p:spPr>
              <a:xfrm>
                <a:off x="2665440" y="4252680"/>
                <a:ext cx="96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0" h="342">
                    <a:moveTo>
                      <a:pt x="214" y="342"/>
                    </a:moveTo>
                    <a:lnTo>
                      <a:pt x="214" y="129"/>
                    </a:lnTo>
                    <a:cubicBezTo>
                      <a:pt x="214" y="113"/>
                      <a:pt x="212" y="99"/>
                      <a:pt x="210" y="88"/>
                    </a:cubicBezTo>
                    <a:cubicBezTo>
                      <a:pt x="208" y="77"/>
                      <a:pt x="204" y="68"/>
                      <a:pt x="198" y="62"/>
                    </a:cubicBezTo>
                    <a:cubicBezTo>
                      <a:pt x="193" y="55"/>
                      <a:pt x="186" y="50"/>
                      <a:pt x="177" y="47"/>
                    </a:cubicBezTo>
                    <a:cubicBezTo>
                      <a:pt x="168" y="45"/>
                      <a:pt x="158" y="43"/>
                      <a:pt x="144" y="43"/>
                    </a:cubicBezTo>
                    <a:cubicBezTo>
                      <a:pt x="131" y="43"/>
                      <a:pt x="119" y="45"/>
                      <a:pt x="109" y="50"/>
                    </a:cubicBezTo>
                    <a:cubicBezTo>
                      <a:pt x="98" y="55"/>
                      <a:pt x="89" y="62"/>
                      <a:pt x="81" y="70"/>
                    </a:cubicBezTo>
                    <a:cubicBezTo>
                      <a:pt x="74" y="79"/>
                      <a:pt x="68" y="90"/>
                      <a:pt x="64" y="103"/>
                    </a:cubicBezTo>
                    <a:cubicBezTo>
                      <a:pt x="60" y="116"/>
                      <a:pt x="58" y="131"/>
                      <a:pt x="58" y="147"/>
                    </a:cubicBezTo>
                    <a:lnTo>
                      <a:pt x="58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7" y="45"/>
                      <a:pt x="74" y="37"/>
                    </a:cubicBezTo>
                    <a:cubicBezTo>
                      <a:pt x="80" y="29"/>
                      <a:pt x="88" y="23"/>
                      <a:pt x="96" y="17"/>
                    </a:cubicBezTo>
                    <a:cubicBezTo>
                      <a:pt x="105" y="12"/>
                      <a:pt x="114" y="8"/>
                      <a:pt x="125" y="5"/>
                    </a:cubicBezTo>
                    <a:cubicBezTo>
                      <a:pt x="136" y="2"/>
                      <a:pt x="149" y="0"/>
                      <a:pt x="163" y="0"/>
                    </a:cubicBezTo>
                    <a:cubicBezTo>
                      <a:pt x="182" y="0"/>
                      <a:pt x="198" y="2"/>
                      <a:pt x="211" y="7"/>
                    </a:cubicBezTo>
                    <a:cubicBezTo>
                      <a:pt x="225" y="11"/>
                      <a:pt x="236" y="18"/>
                      <a:pt x="245" y="28"/>
                    </a:cubicBezTo>
                    <a:cubicBezTo>
                      <a:pt x="253" y="37"/>
                      <a:pt x="260" y="50"/>
                      <a:pt x="264" y="65"/>
                    </a:cubicBezTo>
                    <a:cubicBezTo>
                      <a:pt x="268" y="80"/>
                      <a:pt x="270" y="98"/>
                      <a:pt x="270" y="118"/>
                    </a:cubicBezTo>
                    <a:lnTo>
                      <a:pt x="270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69" name="Freeform 668"/>
              <p:cNvSpPr/>
              <p:nvPr/>
            </p:nvSpPr>
            <p:spPr>
              <a:xfrm>
                <a:off x="2786400" y="42526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5303520" y="3711240"/>
              <a:ext cx="1554119" cy="914039"/>
              <a:chOff x="5303520" y="3711240"/>
              <a:chExt cx="1554119" cy="914039"/>
            </a:xfrm>
          </p:grpSpPr>
          <p:sp>
            <p:nvSpPr>
              <p:cNvPr id="630" name="Freeform 629"/>
              <p:cNvSpPr/>
              <p:nvPr/>
            </p:nvSpPr>
            <p:spPr>
              <a:xfrm>
                <a:off x="5303520" y="3711240"/>
                <a:ext cx="1554119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18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439" y="0"/>
                      <a:pt x="2879" y="0"/>
                      <a:pt x="4318" y="0"/>
                    </a:cubicBezTo>
                    <a:cubicBezTo>
                      <a:pt x="4318" y="847"/>
                      <a:pt x="4318" y="1693"/>
                      <a:pt x="4318" y="2540"/>
                    </a:cubicBezTo>
                    <a:cubicBezTo>
                      <a:pt x="2879" y="2540"/>
                      <a:pt x="1439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1" name="Freeform 630"/>
              <p:cNvSpPr/>
              <p:nvPr/>
            </p:nvSpPr>
            <p:spPr>
              <a:xfrm>
                <a:off x="5630759" y="3962520"/>
                <a:ext cx="15120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1" h="438">
                    <a:moveTo>
                      <a:pt x="361" y="438"/>
                    </a:moveTo>
                    <a:lnTo>
                      <a:pt x="311" y="310"/>
                    </a:lnTo>
                    <a:lnTo>
                      <a:pt x="112" y="310"/>
                    </a:lnTo>
                    <a:lnTo>
                      <a:pt x="61" y="438"/>
                    </a:lnTo>
                    <a:lnTo>
                      <a:pt x="0" y="438"/>
                    </a:lnTo>
                    <a:lnTo>
                      <a:pt x="178" y="0"/>
                    </a:lnTo>
                    <a:lnTo>
                      <a:pt x="246" y="0"/>
                    </a:lnTo>
                    <a:lnTo>
                      <a:pt x="421" y="438"/>
                    </a:lnTo>
                    <a:close/>
                    <a:moveTo>
                      <a:pt x="237" y="119"/>
                    </a:moveTo>
                    <a:cubicBezTo>
                      <a:pt x="234" y="111"/>
                      <a:pt x="230" y="102"/>
                      <a:pt x="227" y="94"/>
                    </a:cubicBezTo>
                    <a:cubicBezTo>
                      <a:pt x="224" y="85"/>
                      <a:pt x="222" y="78"/>
                      <a:pt x="220" y="71"/>
                    </a:cubicBezTo>
                    <a:cubicBezTo>
                      <a:pt x="217" y="64"/>
                      <a:pt x="215" y="58"/>
                      <a:pt x="214" y="53"/>
                    </a:cubicBezTo>
                    <a:cubicBezTo>
                      <a:pt x="212" y="49"/>
                      <a:pt x="211" y="46"/>
                      <a:pt x="211" y="45"/>
                    </a:cubicBezTo>
                    <a:cubicBezTo>
                      <a:pt x="211" y="46"/>
                      <a:pt x="210" y="49"/>
                      <a:pt x="208" y="53"/>
                    </a:cubicBezTo>
                    <a:cubicBezTo>
                      <a:pt x="207" y="58"/>
                      <a:pt x="205" y="64"/>
                      <a:pt x="203" y="71"/>
                    </a:cubicBezTo>
                    <a:cubicBezTo>
                      <a:pt x="200" y="78"/>
                      <a:pt x="198" y="86"/>
                      <a:pt x="195" y="94"/>
                    </a:cubicBezTo>
                    <a:cubicBezTo>
                      <a:pt x="192" y="103"/>
                      <a:pt x="189" y="111"/>
                      <a:pt x="185" y="120"/>
                    </a:cubicBezTo>
                    <a:lnTo>
                      <a:pt x="130" y="263"/>
                    </a:lnTo>
                    <a:lnTo>
                      <a:pt x="293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2" name="Freeform 631"/>
              <p:cNvSpPr/>
              <p:nvPr/>
            </p:nvSpPr>
            <p:spPr>
              <a:xfrm>
                <a:off x="5792039" y="3954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3" name="Freeform 632"/>
              <p:cNvSpPr/>
              <p:nvPr/>
            </p:nvSpPr>
            <p:spPr>
              <a:xfrm>
                <a:off x="5918760" y="3954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4" name="Freeform 633"/>
              <p:cNvSpPr/>
              <p:nvPr/>
            </p:nvSpPr>
            <p:spPr>
              <a:xfrm>
                <a:off x="6050880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5" name="Freeform 634"/>
              <p:cNvSpPr/>
              <p:nvPr/>
            </p:nvSpPr>
            <p:spPr>
              <a:xfrm>
                <a:off x="612144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6" name="Freeform 635"/>
              <p:cNvSpPr/>
              <p:nvPr/>
            </p:nvSpPr>
            <p:spPr>
              <a:xfrm>
                <a:off x="624456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7" name="Freeform 636"/>
              <p:cNvSpPr/>
              <p:nvPr/>
            </p:nvSpPr>
            <p:spPr>
              <a:xfrm>
                <a:off x="635904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8" name="Freeform 637"/>
              <p:cNvSpPr/>
              <p:nvPr/>
            </p:nvSpPr>
            <p:spPr>
              <a:xfrm>
                <a:off x="6467039" y="3954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39" name="Freeform 638"/>
              <p:cNvSpPr/>
              <p:nvPr/>
            </p:nvSpPr>
            <p:spPr>
              <a:xfrm>
                <a:off x="5557680" y="4227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0" name="Freeform 639"/>
              <p:cNvSpPr/>
              <p:nvPr/>
            </p:nvSpPr>
            <p:spPr>
              <a:xfrm>
                <a:off x="5633640" y="421020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1" name="Freeform 640"/>
              <p:cNvSpPr/>
              <p:nvPr/>
            </p:nvSpPr>
            <p:spPr>
              <a:xfrm>
                <a:off x="5684040" y="4252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2" name="Freeform 641"/>
              <p:cNvSpPr/>
              <p:nvPr/>
            </p:nvSpPr>
            <p:spPr>
              <a:xfrm>
                <a:off x="5868720" y="425268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3" name="Freeform 642"/>
              <p:cNvSpPr/>
              <p:nvPr/>
            </p:nvSpPr>
            <p:spPr>
              <a:xfrm>
                <a:off x="5991840" y="4253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4" name="Freeform 643"/>
              <p:cNvSpPr/>
              <p:nvPr/>
            </p:nvSpPr>
            <p:spPr>
              <a:xfrm>
                <a:off x="6103440" y="4227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5" name="Freeform 644"/>
              <p:cNvSpPr/>
              <p:nvPr/>
            </p:nvSpPr>
            <p:spPr>
              <a:xfrm>
                <a:off x="6173280" y="425268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6" name="Freeform 645"/>
              <p:cNvSpPr/>
              <p:nvPr/>
            </p:nvSpPr>
            <p:spPr>
              <a:xfrm>
                <a:off x="6305760" y="4252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47" name="Freeform 646"/>
              <p:cNvSpPr/>
              <p:nvPr/>
            </p:nvSpPr>
            <p:spPr>
              <a:xfrm>
                <a:off x="6495480" y="4252680"/>
                <a:ext cx="102600" cy="170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74">
                    <a:moveTo>
                      <a:pt x="286" y="172"/>
                    </a:moveTo>
                    <a:cubicBezTo>
                      <a:pt x="286" y="198"/>
                      <a:pt x="284" y="221"/>
                      <a:pt x="279" y="243"/>
                    </a:cubicBezTo>
                    <a:cubicBezTo>
                      <a:pt x="275" y="265"/>
                      <a:pt x="268" y="283"/>
                      <a:pt x="259" y="299"/>
                    </a:cubicBezTo>
                    <a:cubicBezTo>
                      <a:pt x="249" y="314"/>
                      <a:pt x="236" y="326"/>
                      <a:pt x="221" y="335"/>
                    </a:cubicBezTo>
                    <a:cubicBezTo>
                      <a:pt x="205" y="344"/>
                      <a:pt x="185" y="348"/>
                      <a:pt x="162" y="348"/>
                    </a:cubicBezTo>
                    <a:cubicBezTo>
                      <a:pt x="138" y="348"/>
                      <a:pt x="117" y="344"/>
                      <a:pt x="99" y="335"/>
                    </a:cubicBezTo>
                    <a:cubicBezTo>
                      <a:pt x="81" y="326"/>
                      <a:pt x="68" y="311"/>
                      <a:pt x="58" y="290"/>
                    </a:cubicBezTo>
                    <a:lnTo>
                      <a:pt x="56" y="290"/>
                    </a:lnTo>
                    <a:cubicBezTo>
                      <a:pt x="57" y="290"/>
                      <a:pt x="57" y="292"/>
                      <a:pt x="57" y="296"/>
                    </a:cubicBezTo>
                    <a:cubicBezTo>
                      <a:pt x="57" y="299"/>
                      <a:pt x="57" y="303"/>
                      <a:pt x="57" y="308"/>
                    </a:cubicBezTo>
                    <a:cubicBezTo>
                      <a:pt x="57" y="313"/>
                      <a:pt x="57" y="318"/>
                      <a:pt x="58" y="325"/>
                    </a:cubicBezTo>
                    <a:cubicBezTo>
                      <a:pt x="58" y="331"/>
                      <a:pt x="58" y="337"/>
                      <a:pt x="58" y="343"/>
                    </a:cubicBezTo>
                    <a:lnTo>
                      <a:pt x="58" y="474"/>
                    </a:lnTo>
                    <a:lnTo>
                      <a:pt x="2" y="474"/>
                    </a:lnTo>
                    <a:lnTo>
                      <a:pt x="2" y="73"/>
                    </a:lnTo>
                    <a:cubicBezTo>
                      <a:pt x="2" y="65"/>
                      <a:pt x="2" y="58"/>
                      <a:pt x="2" y="50"/>
                    </a:cubicBezTo>
                    <a:cubicBezTo>
                      <a:pt x="2" y="43"/>
                      <a:pt x="1" y="36"/>
                      <a:pt x="1" y="30"/>
                    </a:cubicBezTo>
                    <a:cubicBezTo>
                      <a:pt x="1" y="24"/>
                      <a:pt x="1" y="18"/>
                      <a:pt x="1" y="14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4" y="7"/>
                    </a:lnTo>
                    <a:cubicBezTo>
                      <a:pt x="54" y="8"/>
                      <a:pt x="54" y="10"/>
                      <a:pt x="55" y="14"/>
                    </a:cubicBezTo>
                    <a:cubicBezTo>
                      <a:pt x="55" y="17"/>
                      <a:pt x="55" y="22"/>
                      <a:pt x="56" y="27"/>
                    </a:cubicBezTo>
                    <a:cubicBezTo>
                      <a:pt x="56" y="32"/>
                      <a:pt x="56" y="38"/>
                      <a:pt x="57" y="43"/>
                    </a:cubicBezTo>
                    <a:cubicBezTo>
                      <a:pt x="57" y="49"/>
                      <a:pt x="57" y="55"/>
                      <a:pt x="57" y="60"/>
                    </a:cubicBezTo>
                    <a:lnTo>
                      <a:pt x="58" y="60"/>
                    </a:lnTo>
                    <a:cubicBezTo>
                      <a:pt x="63" y="49"/>
                      <a:pt x="69" y="40"/>
                      <a:pt x="76" y="32"/>
                    </a:cubicBezTo>
                    <a:cubicBezTo>
                      <a:pt x="83" y="25"/>
                      <a:pt x="90" y="19"/>
                      <a:pt x="99" y="14"/>
                    </a:cubicBezTo>
                    <a:cubicBezTo>
                      <a:pt x="107" y="9"/>
                      <a:pt x="117" y="5"/>
                      <a:pt x="127" y="3"/>
                    </a:cubicBezTo>
                    <a:cubicBezTo>
                      <a:pt x="137" y="1"/>
                      <a:pt x="149" y="0"/>
                      <a:pt x="162" y="0"/>
                    </a:cubicBezTo>
                    <a:cubicBezTo>
                      <a:pt x="185" y="0"/>
                      <a:pt x="205" y="4"/>
                      <a:pt x="221" y="12"/>
                    </a:cubicBezTo>
                    <a:cubicBezTo>
                      <a:pt x="236" y="21"/>
                      <a:pt x="249" y="32"/>
                      <a:pt x="259" y="47"/>
                    </a:cubicBezTo>
                    <a:cubicBezTo>
                      <a:pt x="268" y="62"/>
                      <a:pt x="275" y="81"/>
                      <a:pt x="279" y="102"/>
                    </a:cubicBezTo>
                    <a:cubicBezTo>
                      <a:pt x="284" y="123"/>
                      <a:pt x="286" y="147"/>
                      <a:pt x="286" y="172"/>
                    </a:cubicBezTo>
                    <a:close/>
                    <a:moveTo>
                      <a:pt x="227" y="174"/>
                    </a:moveTo>
                    <a:cubicBezTo>
                      <a:pt x="227" y="153"/>
                      <a:pt x="226" y="135"/>
                      <a:pt x="223" y="118"/>
                    </a:cubicBezTo>
                    <a:cubicBezTo>
                      <a:pt x="221" y="102"/>
                      <a:pt x="216" y="89"/>
                      <a:pt x="210" y="77"/>
                    </a:cubicBezTo>
                    <a:cubicBezTo>
                      <a:pt x="204" y="66"/>
                      <a:pt x="196" y="58"/>
                      <a:pt x="186" y="52"/>
                    </a:cubicBezTo>
                    <a:cubicBezTo>
                      <a:pt x="176" y="46"/>
                      <a:pt x="163" y="43"/>
                      <a:pt x="148" y="43"/>
                    </a:cubicBezTo>
                    <a:cubicBezTo>
                      <a:pt x="136" y="43"/>
                      <a:pt x="124" y="45"/>
                      <a:pt x="113" y="48"/>
                    </a:cubicBezTo>
                    <a:cubicBezTo>
                      <a:pt x="102" y="52"/>
                      <a:pt x="92" y="59"/>
                      <a:pt x="84" y="69"/>
                    </a:cubicBezTo>
                    <a:cubicBezTo>
                      <a:pt x="76" y="79"/>
                      <a:pt x="70" y="92"/>
                      <a:pt x="65" y="110"/>
                    </a:cubicBezTo>
                    <a:cubicBezTo>
                      <a:pt x="60" y="127"/>
                      <a:pt x="58" y="150"/>
                      <a:pt x="58" y="178"/>
                    </a:cubicBezTo>
                    <a:cubicBezTo>
                      <a:pt x="58" y="202"/>
                      <a:pt x="60" y="222"/>
                      <a:pt x="64" y="238"/>
                    </a:cubicBezTo>
                    <a:cubicBezTo>
                      <a:pt x="67" y="255"/>
                      <a:pt x="73" y="268"/>
                      <a:pt x="81" y="278"/>
                    </a:cubicBezTo>
                    <a:cubicBezTo>
                      <a:pt x="88" y="289"/>
                      <a:pt x="98" y="296"/>
                      <a:pt x="109" y="300"/>
                    </a:cubicBezTo>
                    <a:cubicBezTo>
                      <a:pt x="120" y="305"/>
                      <a:pt x="133" y="307"/>
                      <a:pt x="147" y="307"/>
                    </a:cubicBezTo>
                    <a:cubicBezTo>
                      <a:pt x="163" y="307"/>
                      <a:pt x="176" y="304"/>
                      <a:pt x="186" y="298"/>
                    </a:cubicBezTo>
                    <a:cubicBezTo>
                      <a:pt x="196" y="292"/>
                      <a:pt x="204" y="283"/>
                      <a:pt x="210" y="272"/>
                    </a:cubicBezTo>
                    <a:cubicBezTo>
                      <a:pt x="216" y="260"/>
                      <a:pt x="221" y="247"/>
                      <a:pt x="223" y="230"/>
                    </a:cubicBezTo>
                    <a:cubicBezTo>
                      <a:pt x="226" y="214"/>
                      <a:pt x="227" y="195"/>
                      <a:pt x="227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sp>
          <p:nvSpPr>
            <p:cNvPr id="356" name="Freeform 355"/>
            <p:cNvSpPr/>
            <p:nvPr/>
          </p:nvSpPr>
          <p:spPr>
            <a:xfrm>
              <a:off x="1188719" y="3985560"/>
              <a:ext cx="456839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0">
                  <a:moveTo>
                    <a:pt x="0" y="0"/>
                  </a:moveTo>
                  <a:cubicBezTo>
                    <a:pt x="423" y="0"/>
                    <a:pt x="847" y="0"/>
                    <a:pt x="12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1188719" y="4381560"/>
              <a:ext cx="456839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0">
                  <a:moveTo>
                    <a:pt x="0" y="0"/>
                  </a:moveTo>
                  <a:cubicBezTo>
                    <a:pt x="423" y="0"/>
                    <a:pt x="847" y="0"/>
                    <a:pt x="12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58" name="Group 357"/>
            <p:cNvGrpSpPr/>
            <p:nvPr/>
          </p:nvGrpSpPr>
          <p:grpSpPr>
            <a:xfrm>
              <a:off x="811800" y="4010399"/>
              <a:ext cx="309239" cy="106201"/>
              <a:chOff x="811800" y="4010399"/>
              <a:chExt cx="309239" cy="106201"/>
            </a:xfrm>
          </p:grpSpPr>
          <p:sp>
            <p:nvSpPr>
              <p:cNvPr id="626" name="Freeform 625"/>
              <p:cNvSpPr/>
              <p:nvPr/>
            </p:nvSpPr>
            <p:spPr>
              <a:xfrm>
                <a:off x="811800" y="4010399"/>
                <a:ext cx="90000" cy="104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1" h="292">
                    <a:moveTo>
                      <a:pt x="251" y="143"/>
                    </a:moveTo>
                    <a:cubicBezTo>
                      <a:pt x="251" y="167"/>
                      <a:pt x="247" y="189"/>
                      <a:pt x="240" y="207"/>
                    </a:cubicBezTo>
                    <a:cubicBezTo>
                      <a:pt x="232" y="226"/>
                      <a:pt x="222" y="241"/>
                      <a:pt x="210" y="254"/>
                    </a:cubicBezTo>
                    <a:cubicBezTo>
                      <a:pt x="197" y="266"/>
                      <a:pt x="182" y="276"/>
                      <a:pt x="165" y="282"/>
                    </a:cubicBezTo>
                    <a:cubicBezTo>
                      <a:pt x="147" y="288"/>
                      <a:pt x="129" y="292"/>
                      <a:pt x="109" y="292"/>
                    </a:cubicBezTo>
                    <a:lnTo>
                      <a:pt x="0" y="292"/>
                    </a:lnTo>
                    <a:lnTo>
                      <a:pt x="0" y="0"/>
                    </a:lnTo>
                    <a:lnTo>
                      <a:pt x="96" y="0"/>
                    </a:lnTo>
                    <a:cubicBezTo>
                      <a:pt x="119" y="0"/>
                      <a:pt x="139" y="3"/>
                      <a:pt x="158" y="8"/>
                    </a:cubicBezTo>
                    <a:cubicBezTo>
                      <a:pt x="177" y="14"/>
                      <a:pt x="194" y="23"/>
                      <a:pt x="207" y="34"/>
                    </a:cubicBezTo>
                    <a:cubicBezTo>
                      <a:pt x="221" y="46"/>
                      <a:pt x="231" y="61"/>
                      <a:pt x="239" y="79"/>
                    </a:cubicBezTo>
                    <a:cubicBezTo>
                      <a:pt x="247" y="97"/>
                      <a:pt x="251" y="118"/>
                      <a:pt x="251" y="143"/>
                    </a:cubicBezTo>
                    <a:close/>
                    <a:moveTo>
                      <a:pt x="211" y="143"/>
                    </a:moveTo>
                    <a:cubicBezTo>
                      <a:pt x="211" y="123"/>
                      <a:pt x="208" y="106"/>
                      <a:pt x="202" y="92"/>
                    </a:cubicBezTo>
                    <a:cubicBezTo>
                      <a:pt x="197" y="78"/>
                      <a:pt x="189" y="67"/>
                      <a:pt x="179" y="58"/>
                    </a:cubicBezTo>
                    <a:cubicBezTo>
                      <a:pt x="168" y="49"/>
                      <a:pt x="156" y="42"/>
                      <a:pt x="142" y="38"/>
                    </a:cubicBezTo>
                    <a:cubicBezTo>
                      <a:pt x="128" y="34"/>
                      <a:pt x="112" y="32"/>
                      <a:pt x="95" y="32"/>
                    </a:cubicBezTo>
                    <a:lnTo>
                      <a:pt x="39" y="32"/>
                    </a:lnTo>
                    <a:lnTo>
                      <a:pt x="39" y="260"/>
                    </a:lnTo>
                    <a:lnTo>
                      <a:pt x="104" y="260"/>
                    </a:lnTo>
                    <a:cubicBezTo>
                      <a:pt x="120" y="260"/>
                      <a:pt x="134" y="258"/>
                      <a:pt x="147" y="253"/>
                    </a:cubicBezTo>
                    <a:cubicBezTo>
                      <a:pt x="160" y="248"/>
                      <a:pt x="171" y="240"/>
                      <a:pt x="181" y="230"/>
                    </a:cubicBezTo>
                    <a:cubicBezTo>
                      <a:pt x="190" y="221"/>
                      <a:pt x="197" y="208"/>
                      <a:pt x="203" y="194"/>
                    </a:cubicBezTo>
                    <a:cubicBezTo>
                      <a:pt x="208" y="179"/>
                      <a:pt x="211" y="162"/>
                      <a:pt x="211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7" name="Freeform 626"/>
              <p:cNvSpPr/>
              <p:nvPr/>
            </p:nvSpPr>
            <p:spPr>
              <a:xfrm>
                <a:off x="915480" y="4033439"/>
                <a:ext cx="7776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" h="232">
                    <a:moveTo>
                      <a:pt x="68" y="232"/>
                    </a:moveTo>
                    <a:cubicBezTo>
                      <a:pt x="45" y="232"/>
                      <a:pt x="28" y="226"/>
                      <a:pt x="17" y="214"/>
                    </a:cubicBezTo>
                    <a:cubicBezTo>
                      <a:pt x="6" y="202"/>
                      <a:pt x="0" y="186"/>
                      <a:pt x="0" y="165"/>
                    </a:cubicBezTo>
                    <a:cubicBezTo>
                      <a:pt x="0" y="150"/>
                      <a:pt x="3" y="138"/>
                      <a:pt x="8" y="129"/>
                    </a:cubicBezTo>
                    <a:cubicBezTo>
                      <a:pt x="14" y="119"/>
                      <a:pt x="21" y="112"/>
                      <a:pt x="30" y="106"/>
                    </a:cubicBezTo>
                    <a:cubicBezTo>
                      <a:pt x="39" y="101"/>
                      <a:pt x="50" y="97"/>
                      <a:pt x="61" y="95"/>
                    </a:cubicBezTo>
                    <a:cubicBezTo>
                      <a:pt x="73" y="93"/>
                      <a:pt x="84" y="92"/>
                      <a:pt x="96" y="92"/>
                    </a:cubicBezTo>
                    <a:lnTo>
                      <a:pt x="147" y="92"/>
                    </a:lnTo>
                    <a:lnTo>
                      <a:pt x="147" y="80"/>
                    </a:lnTo>
                    <a:cubicBezTo>
                      <a:pt x="147" y="70"/>
                      <a:pt x="146" y="62"/>
                      <a:pt x="144" y="56"/>
                    </a:cubicBezTo>
                    <a:cubicBezTo>
                      <a:pt x="142" y="49"/>
                      <a:pt x="139" y="44"/>
                      <a:pt x="135" y="40"/>
                    </a:cubicBezTo>
                    <a:cubicBezTo>
                      <a:pt x="131" y="36"/>
                      <a:pt x="126" y="33"/>
                      <a:pt x="120" y="31"/>
                    </a:cubicBezTo>
                    <a:cubicBezTo>
                      <a:pt x="114" y="29"/>
                      <a:pt x="107" y="28"/>
                      <a:pt x="99" y="28"/>
                    </a:cubicBezTo>
                    <a:cubicBezTo>
                      <a:pt x="92" y="28"/>
                      <a:pt x="85" y="29"/>
                      <a:pt x="79" y="30"/>
                    </a:cubicBezTo>
                    <a:cubicBezTo>
                      <a:pt x="74" y="31"/>
                      <a:pt x="69" y="33"/>
                      <a:pt x="64" y="35"/>
                    </a:cubicBezTo>
                    <a:cubicBezTo>
                      <a:pt x="60" y="38"/>
                      <a:pt x="57" y="42"/>
                      <a:pt x="54" y="46"/>
                    </a:cubicBezTo>
                    <a:cubicBezTo>
                      <a:pt x="51" y="51"/>
                      <a:pt x="50" y="57"/>
                      <a:pt x="49" y="64"/>
                    </a:cubicBezTo>
                    <a:lnTo>
                      <a:pt x="10" y="60"/>
                    </a:lnTo>
                    <a:cubicBezTo>
                      <a:pt x="11" y="52"/>
                      <a:pt x="14" y="43"/>
                      <a:pt x="18" y="36"/>
                    </a:cubicBezTo>
                    <a:cubicBezTo>
                      <a:pt x="22" y="29"/>
                      <a:pt x="27" y="22"/>
                      <a:pt x="34" y="17"/>
                    </a:cubicBezTo>
                    <a:cubicBezTo>
                      <a:pt x="41" y="12"/>
                      <a:pt x="50" y="7"/>
                      <a:pt x="61" y="4"/>
                    </a:cubicBezTo>
                    <a:cubicBezTo>
                      <a:pt x="72" y="1"/>
                      <a:pt x="84" y="0"/>
                      <a:pt x="100" y="0"/>
                    </a:cubicBezTo>
                    <a:cubicBezTo>
                      <a:pt x="128" y="0"/>
                      <a:pt x="149" y="6"/>
                      <a:pt x="163" y="19"/>
                    </a:cubicBezTo>
                    <a:cubicBezTo>
                      <a:pt x="177" y="32"/>
                      <a:pt x="184" y="51"/>
                      <a:pt x="184" y="75"/>
                    </a:cubicBezTo>
                    <a:lnTo>
                      <a:pt x="184" y="172"/>
                    </a:lnTo>
                    <a:cubicBezTo>
                      <a:pt x="184" y="183"/>
                      <a:pt x="186" y="191"/>
                      <a:pt x="189" y="197"/>
                    </a:cubicBezTo>
                    <a:cubicBezTo>
                      <a:pt x="191" y="202"/>
                      <a:pt x="197" y="205"/>
                      <a:pt x="205" y="205"/>
                    </a:cubicBezTo>
                    <a:cubicBezTo>
                      <a:pt x="207" y="205"/>
                      <a:pt x="209" y="205"/>
                      <a:pt x="211" y="205"/>
                    </a:cubicBezTo>
                    <a:cubicBezTo>
                      <a:pt x="213" y="204"/>
                      <a:pt x="215" y="204"/>
                      <a:pt x="217" y="204"/>
                    </a:cubicBezTo>
                    <a:lnTo>
                      <a:pt x="217" y="227"/>
                    </a:lnTo>
                    <a:cubicBezTo>
                      <a:pt x="213" y="228"/>
                      <a:pt x="208" y="229"/>
                      <a:pt x="203" y="229"/>
                    </a:cubicBezTo>
                    <a:cubicBezTo>
                      <a:pt x="199" y="230"/>
                      <a:pt x="194" y="230"/>
                      <a:pt x="189" y="230"/>
                    </a:cubicBezTo>
                    <a:cubicBezTo>
                      <a:pt x="182" y="230"/>
                      <a:pt x="176" y="229"/>
                      <a:pt x="171" y="227"/>
                    </a:cubicBezTo>
                    <a:cubicBezTo>
                      <a:pt x="165" y="225"/>
                      <a:pt x="161" y="223"/>
                      <a:pt x="158" y="219"/>
                    </a:cubicBezTo>
                    <a:cubicBezTo>
                      <a:pt x="155" y="215"/>
                      <a:pt x="153" y="210"/>
                      <a:pt x="151" y="205"/>
                    </a:cubicBezTo>
                    <a:cubicBezTo>
                      <a:pt x="149" y="199"/>
                      <a:pt x="148" y="192"/>
                      <a:pt x="148" y="185"/>
                    </a:cubicBezTo>
                    <a:lnTo>
                      <a:pt x="147" y="185"/>
                    </a:lnTo>
                    <a:cubicBezTo>
                      <a:pt x="143" y="192"/>
                      <a:pt x="138" y="199"/>
                      <a:pt x="134" y="204"/>
                    </a:cubicBezTo>
                    <a:cubicBezTo>
                      <a:pt x="129" y="210"/>
                      <a:pt x="123" y="215"/>
                      <a:pt x="117" y="219"/>
                    </a:cubicBezTo>
                    <a:cubicBezTo>
                      <a:pt x="111" y="223"/>
                      <a:pt x="103" y="226"/>
                      <a:pt x="95" y="229"/>
                    </a:cubicBezTo>
                    <a:cubicBezTo>
                      <a:pt x="87" y="231"/>
                      <a:pt x="78" y="232"/>
                      <a:pt x="68" y="232"/>
                    </a:cubicBezTo>
                    <a:close/>
                    <a:moveTo>
                      <a:pt x="76" y="204"/>
                    </a:moveTo>
                    <a:cubicBezTo>
                      <a:pt x="88" y="204"/>
                      <a:pt x="98" y="202"/>
                      <a:pt x="107" y="198"/>
                    </a:cubicBezTo>
                    <a:cubicBezTo>
                      <a:pt x="116" y="193"/>
                      <a:pt x="123" y="188"/>
                      <a:pt x="129" y="181"/>
                    </a:cubicBezTo>
                    <a:cubicBezTo>
                      <a:pt x="135" y="174"/>
                      <a:pt x="139" y="167"/>
                      <a:pt x="142" y="159"/>
                    </a:cubicBezTo>
                    <a:cubicBezTo>
                      <a:pt x="145" y="151"/>
                      <a:pt x="147" y="144"/>
                      <a:pt x="147" y="136"/>
                    </a:cubicBezTo>
                    <a:lnTo>
                      <a:pt x="147" y="118"/>
                    </a:lnTo>
                    <a:lnTo>
                      <a:pt x="106" y="118"/>
                    </a:lnTo>
                    <a:cubicBezTo>
                      <a:pt x="97" y="118"/>
                      <a:pt x="88" y="119"/>
                      <a:pt x="80" y="120"/>
                    </a:cubicBezTo>
                    <a:cubicBezTo>
                      <a:pt x="72" y="121"/>
                      <a:pt x="65" y="123"/>
                      <a:pt x="58" y="127"/>
                    </a:cubicBezTo>
                    <a:cubicBezTo>
                      <a:pt x="52" y="130"/>
                      <a:pt x="47" y="135"/>
                      <a:pt x="44" y="141"/>
                    </a:cubicBezTo>
                    <a:cubicBezTo>
                      <a:pt x="40" y="148"/>
                      <a:pt x="38" y="156"/>
                      <a:pt x="38" y="166"/>
                    </a:cubicBezTo>
                    <a:cubicBezTo>
                      <a:pt x="38" y="178"/>
                      <a:pt x="41" y="187"/>
                      <a:pt x="48" y="194"/>
                    </a:cubicBezTo>
                    <a:cubicBezTo>
                      <a:pt x="55" y="201"/>
                      <a:pt x="64" y="204"/>
                      <a:pt x="76" y="2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8" name="Freeform 627"/>
              <p:cNvSpPr/>
              <p:nvPr/>
            </p:nvSpPr>
            <p:spPr>
              <a:xfrm>
                <a:off x="996480" y="4016880"/>
                <a:ext cx="38520" cy="99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8" h="278">
                    <a:moveTo>
                      <a:pt x="108" y="273"/>
                    </a:moveTo>
                    <a:cubicBezTo>
                      <a:pt x="102" y="274"/>
                      <a:pt x="97" y="275"/>
                      <a:pt x="91" y="276"/>
                    </a:cubicBezTo>
                    <a:cubicBezTo>
                      <a:pt x="85" y="277"/>
                      <a:pt x="78" y="277"/>
                      <a:pt x="70" y="278"/>
                    </a:cubicBezTo>
                    <a:cubicBezTo>
                      <a:pt x="41" y="277"/>
                      <a:pt x="26" y="261"/>
                      <a:pt x="26" y="227"/>
                    </a:cubicBezTo>
                    <a:lnTo>
                      <a:pt x="26" y="78"/>
                    </a:lnTo>
                    <a:lnTo>
                      <a:pt x="0" y="78"/>
                    </a:lnTo>
                    <a:lnTo>
                      <a:pt x="0" y="50"/>
                    </a:lnTo>
                    <a:lnTo>
                      <a:pt x="27" y="50"/>
                    </a:lnTo>
                    <a:lnTo>
                      <a:pt x="38" y="0"/>
                    </a:lnTo>
                    <a:lnTo>
                      <a:pt x="63" y="0"/>
                    </a:lnTo>
                    <a:lnTo>
                      <a:pt x="63" y="50"/>
                    </a:lnTo>
                    <a:lnTo>
                      <a:pt x="104" y="50"/>
                    </a:lnTo>
                    <a:lnTo>
                      <a:pt x="104" y="78"/>
                    </a:lnTo>
                    <a:lnTo>
                      <a:pt x="63" y="78"/>
                    </a:lnTo>
                    <a:lnTo>
                      <a:pt x="63" y="219"/>
                    </a:lnTo>
                    <a:cubicBezTo>
                      <a:pt x="63" y="230"/>
                      <a:pt x="65" y="237"/>
                      <a:pt x="68" y="241"/>
                    </a:cubicBezTo>
                    <a:cubicBezTo>
                      <a:pt x="72" y="246"/>
                      <a:pt x="78" y="248"/>
                      <a:pt x="87" y="248"/>
                    </a:cubicBezTo>
                    <a:cubicBezTo>
                      <a:pt x="90" y="248"/>
                      <a:pt x="94" y="248"/>
                      <a:pt x="97" y="247"/>
                    </a:cubicBezTo>
                    <a:cubicBezTo>
                      <a:pt x="100" y="247"/>
                      <a:pt x="104" y="246"/>
                      <a:pt x="108" y="24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9" name="Freeform 628"/>
              <p:cNvSpPr/>
              <p:nvPr/>
            </p:nvSpPr>
            <p:spPr>
              <a:xfrm>
                <a:off x="1043279" y="4033439"/>
                <a:ext cx="7776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" h="232">
                    <a:moveTo>
                      <a:pt x="68" y="232"/>
                    </a:moveTo>
                    <a:cubicBezTo>
                      <a:pt x="45" y="232"/>
                      <a:pt x="28" y="226"/>
                      <a:pt x="17" y="214"/>
                    </a:cubicBezTo>
                    <a:cubicBezTo>
                      <a:pt x="6" y="202"/>
                      <a:pt x="0" y="186"/>
                      <a:pt x="0" y="165"/>
                    </a:cubicBezTo>
                    <a:cubicBezTo>
                      <a:pt x="0" y="150"/>
                      <a:pt x="3" y="138"/>
                      <a:pt x="8" y="129"/>
                    </a:cubicBezTo>
                    <a:cubicBezTo>
                      <a:pt x="14" y="119"/>
                      <a:pt x="21" y="112"/>
                      <a:pt x="30" y="106"/>
                    </a:cubicBezTo>
                    <a:cubicBezTo>
                      <a:pt x="39" y="101"/>
                      <a:pt x="50" y="97"/>
                      <a:pt x="61" y="95"/>
                    </a:cubicBezTo>
                    <a:cubicBezTo>
                      <a:pt x="73" y="93"/>
                      <a:pt x="84" y="92"/>
                      <a:pt x="96" y="92"/>
                    </a:cubicBezTo>
                    <a:lnTo>
                      <a:pt x="147" y="92"/>
                    </a:lnTo>
                    <a:lnTo>
                      <a:pt x="147" y="80"/>
                    </a:lnTo>
                    <a:cubicBezTo>
                      <a:pt x="147" y="70"/>
                      <a:pt x="146" y="62"/>
                      <a:pt x="144" y="56"/>
                    </a:cubicBezTo>
                    <a:cubicBezTo>
                      <a:pt x="142" y="49"/>
                      <a:pt x="139" y="44"/>
                      <a:pt x="135" y="40"/>
                    </a:cubicBezTo>
                    <a:cubicBezTo>
                      <a:pt x="131" y="36"/>
                      <a:pt x="126" y="33"/>
                      <a:pt x="120" y="31"/>
                    </a:cubicBezTo>
                    <a:cubicBezTo>
                      <a:pt x="114" y="29"/>
                      <a:pt x="107" y="28"/>
                      <a:pt x="99" y="28"/>
                    </a:cubicBezTo>
                    <a:cubicBezTo>
                      <a:pt x="92" y="28"/>
                      <a:pt x="85" y="29"/>
                      <a:pt x="79" y="30"/>
                    </a:cubicBezTo>
                    <a:cubicBezTo>
                      <a:pt x="74" y="31"/>
                      <a:pt x="69" y="33"/>
                      <a:pt x="64" y="35"/>
                    </a:cubicBezTo>
                    <a:cubicBezTo>
                      <a:pt x="60" y="38"/>
                      <a:pt x="57" y="42"/>
                      <a:pt x="54" y="46"/>
                    </a:cubicBezTo>
                    <a:cubicBezTo>
                      <a:pt x="51" y="51"/>
                      <a:pt x="50" y="57"/>
                      <a:pt x="49" y="64"/>
                    </a:cubicBezTo>
                    <a:lnTo>
                      <a:pt x="10" y="60"/>
                    </a:lnTo>
                    <a:cubicBezTo>
                      <a:pt x="11" y="52"/>
                      <a:pt x="14" y="43"/>
                      <a:pt x="18" y="36"/>
                    </a:cubicBezTo>
                    <a:cubicBezTo>
                      <a:pt x="22" y="29"/>
                      <a:pt x="27" y="22"/>
                      <a:pt x="34" y="17"/>
                    </a:cubicBezTo>
                    <a:cubicBezTo>
                      <a:pt x="41" y="12"/>
                      <a:pt x="50" y="7"/>
                      <a:pt x="61" y="4"/>
                    </a:cubicBezTo>
                    <a:cubicBezTo>
                      <a:pt x="72" y="1"/>
                      <a:pt x="84" y="0"/>
                      <a:pt x="100" y="0"/>
                    </a:cubicBezTo>
                    <a:cubicBezTo>
                      <a:pt x="128" y="0"/>
                      <a:pt x="149" y="6"/>
                      <a:pt x="163" y="19"/>
                    </a:cubicBezTo>
                    <a:cubicBezTo>
                      <a:pt x="177" y="32"/>
                      <a:pt x="184" y="51"/>
                      <a:pt x="184" y="75"/>
                    </a:cubicBezTo>
                    <a:lnTo>
                      <a:pt x="184" y="172"/>
                    </a:lnTo>
                    <a:cubicBezTo>
                      <a:pt x="184" y="183"/>
                      <a:pt x="186" y="191"/>
                      <a:pt x="189" y="197"/>
                    </a:cubicBezTo>
                    <a:cubicBezTo>
                      <a:pt x="191" y="202"/>
                      <a:pt x="197" y="205"/>
                      <a:pt x="205" y="205"/>
                    </a:cubicBezTo>
                    <a:cubicBezTo>
                      <a:pt x="207" y="205"/>
                      <a:pt x="209" y="205"/>
                      <a:pt x="211" y="205"/>
                    </a:cubicBezTo>
                    <a:cubicBezTo>
                      <a:pt x="213" y="204"/>
                      <a:pt x="215" y="204"/>
                      <a:pt x="217" y="204"/>
                    </a:cubicBezTo>
                    <a:lnTo>
                      <a:pt x="217" y="227"/>
                    </a:lnTo>
                    <a:cubicBezTo>
                      <a:pt x="213" y="228"/>
                      <a:pt x="208" y="229"/>
                      <a:pt x="203" y="229"/>
                    </a:cubicBezTo>
                    <a:cubicBezTo>
                      <a:pt x="199" y="230"/>
                      <a:pt x="194" y="230"/>
                      <a:pt x="189" y="230"/>
                    </a:cubicBezTo>
                    <a:cubicBezTo>
                      <a:pt x="182" y="230"/>
                      <a:pt x="176" y="229"/>
                      <a:pt x="171" y="227"/>
                    </a:cubicBezTo>
                    <a:cubicBezTo>
                      <a:pt x="165" y="225"/>
                      <a:pt x="161" y="223"/>
                      <a:pt x="158" y="219"/>
                    </a:cubicBezTo>
                    <a:cubicBezTo>
                      <a:pt x="155" y="215"/>
                      <a:pt x="153" y="210"/>
                      <a:pt x="151" y="205"/>
                    </a:cubicBezTo>
                    <a:cubicBezTo>
                      <a:pt x="149" y="199"/>
                      <a:pt x="148" y="192"/>
                      <a:pt x="148" y="185"/>
                    </a:cubicBezTo>
                    <a:lnTo>
                      <a:pt x="147" y="185"/>
                    </a:lnTo>
                    <a:cubicBezTo>
                      <a:pt x="143" y="192"/>
                      <a:pt x="138" y="199"/>
                      <a:pt x="134" y="204"/>
                    </a:cubicBezTo>
                    <a:cubicBezTo>
                      <a:pt x="129" y="210"/>
                      <a:pt x="123" y="215"/>
                      <a:pt x="117" y="219"/>
                    </a:cubicBezTo>
                    <a:cubicBezTo>
                      <a:pt x="111" y="223"/>
                      <a:pt x="103" y="226"/>
                      <a:pt x="95" y="229"/>
                    </a:cubicBezTo>
                    <a:cubicBezTo>
                      <a:pt x="87" y="231"/>
                      <a:pt x="78" y="232"/>
                      <a:pt x="68" y="232"/>
                    </a:cubicBezTo>
                    <a:close/>
                    <a:moveTo>
                      <a:pt x="76" y="204"/>
                    </a:moveTo>
                    <a:cubicBezTo>
                      <a:pt x="88" y="204"/>
                      <a:pt x="98" y="202"/>
                      <a:pt x="107" y="198"/>
                    </a:cubicBezTo>
                    <a:cubicBezTo>
                      <a:pt x="116" y="193"/>
                      <a:pt x="123" y="188"/>
                      <a:pt x="129" y="181"/>
                    </a:cubicBezTo>
                    <a:cubicBezTo>
                      <a:pt x="135" y="174"/>
                      <a:pt x="139" y="167"/>
                      <a:pt x="142" y="159"/>
                    </a:cubicBezTo>
                    <a:cubicBezTo>
                      <a:pt x="145" y="151"/>
                      <a:pt x="147" y="144"/>
                      <a:pt x="147" y="136"/>
                    </a:cubicBezTo>
                    <a:lnTo>
                      <a:pt x="147" y="118"/>
                    </a:lnTo>
                    <a:lnTo>
                      <a:pt x="106" y="118"/>
                    </a:lnTo>
                    <a:cubicBezTo>
                      <a:pt x="97" y="118"/>
                      <a:pt x="88" y="119"/>
                      <a:pt x="80" y="120"/>
                    </a:cubicBezTo>
                    <a:cubicBezTo>
                      <a:pt x="72" y="121"/>
                      <a:pt x="65" y="123"/>
                      <a:pt x="58" y="127"/>
                    </a:cubicBezTo>
                    <a:cubicBezTo>
                      <a:pt x="52" y="130"/>
                      <a:pt x="47" y="135"/>
                      <a:pt x="44" y="141"/>
                    </a:cubicBezTo>
                    <a:cubicBezTo>
                      <a:pt x="40" y="148"/>
                      <a:pt x="38" y="156"/>
                      <a:pt x="38" y="166"/>
                    </a:cubicBezTo>
                    <a:cubicBezTo>
                      <a:pt x="38" y="178"/>
                      <a:pt x="41" y="187"/>
                      <a:pt x="48" y="194"/>
                    </a:cubicBezTo>
                    <a:cubicBezTo>
                      <a:pt x="55" y="201"/>
                      <a:pt x="64" y="204"/>
                      <a:pt x="76" y="2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803160" y="4388400"/>
              <a:ext cx="212040" cy="111600"/>
              <a:chOff x="803160" y="4388400"/>
              <a:chExt cx="212040" cy="111600"/>
            </a:xfrm>
          </p:grpSpPr>
          <p:sp>
            <p:nvSpPr>
              <p:cNvPr id="623" name="Freeform 622"/>
              <p:cNvSpPr/>
              <p:nvPr/>
            </p:nvSpPr>
            <p:spPr>
              <a:xfrm>
                <a:off x="803160" y="4392360"/>
                <a:ext cx="96120" cy="107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300">
                    <a:moveTo>
                      <a:pt x="142" y="32"/>
                    </a:moveTo>
                    <a:cubicBezTo>
                      <a:pt x="126" y="32"/>
                      <a:pt x="111" y="35"/>
                      <a:pt x="98" y="41"/>
                    </a:cubicBezTo>
                    <a:cubicBezTo>
                      <a:pt x="85" y="46"/>
                      <a:pt x="75" y="54"/>
                      <a:pt x="66" y="64"/>
                    </a:cubicBezTo>
                    <a:cubicBezTo>
                      <a:pt x="58" y="74"/>
                      <a:pt x="51" y="87"/>
                      <a:pt x="47" y="101"/>
                    </a:cubicBezTo>
                    <a:cubicBezTo>
                      <a:pt x="42" y="115"/>
                      <a:pt x="40" y="131"/>
                      <a:pt x="40" y="149"/>
                    </a:cubicBezTo>
                    <a:cubicBezTo>
                      <a:pt x="40" y="166"/>
                      <a:pt x="42" y="182"/>
                      <a:pt x="47" y="197"/>
                    </a:cubicBezTo>
                    <a:cubicBezTo>
                      <a:pt x="52" y="211"/>
                      <a:pt x="59" y="224"/>
                      <a:pt x="68" y="234"/>
                    </a:cubicBezTo>
                    <a:cubicBezTo>
                      <a:pt x="77" y="245"/>
                      <a:pt x="87" y="253"/>
                      <a:pt x="100" y="259"/>
                    </a:cubicBezTo>
                    <a:cubicBezTo>
                      <a:pt x="113" y="265"/>
                      <a:pt x="128" y="268"/>
                      <a:pt x="144" y="268"/>
                    </a:cubicBezTo>
                    <a:cubicBezTo>
                      <a:pt x="155" y="268"/>
                      <a:pt x="165" y="266"/>
                      <a:pt x="175" y="263"/>
                    </a:cubicBezTo>
                    <a:cubicBezTo>
                      <a:pt x="184" y="260"/>
                      <a:pt x="192" y="256"/>
                      <a:pt x="200" y="251"/>
                    </a:cubicBezTo>
                    <a:cubicBezTo>
                      <a:pt x="207" y="245"/>
                      <a:pt x="214" y="239"/>
                      <a:pt x="220" y="231"/>
                    </a:cubicBezTo>
                    <a:cubicBezTo>
                      <a:pt x="226" y="224"/>
                      <a:pt x="231" y="216"/>
                      <a:pt x="236" y="207"/>
                    </a:cubicBezTo>
                    <a:lnTo>
                      <a:pt x="268" y="223"/>
                    </a:lnTo>
                    <a:cubicBezTo>
                      <a:pt x="263" y="234"/>
                      <a:pt x="256" y="244"/>
                      <a:pt x="248" y="253"/>
                    </a:cubicBezTo>
                    <a:cubicBezTo>
                      <a:pt x="241" y="263"/>
                      <a:pt x="232" y="271"/>
                      <a:pt x="221" y="278"/>
                    </a:cubicBezTo>
                    <a:cubicBezTo>
                      <a:pt x="211" y="285"/>
                      <a:pt x="199" y="290"/>
                      <a:pt x="186" y="294"/>
                    </a:cubicBezTo>
                    <a:cubicBezTo>
                      <a:pt x="173" y="298"/>
                      <a:pt x="158" y="300"/>
                      <a:pt x="142" y="300"/>
                    </a:cubicBezTo>
                    <a:cubicBezTo>
                      <a:pt x="118" y="300"/>
                      <a:pt x="98" y="296"/>
                      <a:pt x="80" y="289"/>
                    </a:cubicBezTo>
                    <a:cubicBezTo>
                      <a:pt x="62" y="281"/>
                      <a:pt x="48" y="271"/>
                      <a:pt x="36" y="257"/>
                    </a:cubicBezTo>
                    <a:cubicBezTo>
                      <a:pt x="24" y="244"/>
                      <a:pt x="15" y="228"/>
                      <a:pt x="9" y="209"/>
                    </a:cubicBezTo>
                    <a:cubicBezTo>
                      <a:pt x="3" y="191"/>
                      <a:pt x="0" y="171"/>
                      <a:pt x="0" y="149"/>
                    </a:cubicBezTo>
                    <a:cubicBezTo>
                      <a:pt x="0" y="126"/>
                      <a:pt x="3" y="105"/>
                      <a:pt x="9" y="87"/>
                    </a:cubicBezTo>
                    <a:cubicBezTo>
                      <a:pt x="16" y="69"/>
                      <a:pt x="25" y="53"/>
                      <a:pt x="37" y="40"/>
                    </a:cubicBezTo>
                    <a:cubicBezTo>
                      <a:pt x="49" y="27"/>
                      <a:pt x="64" y="17"/>
                      <a:pt x="81" y="10"/>
                    </a:cubicBezTo>
                    <a:cubicBezTo>
                      <a:pt x="99" y="3"/>
                      <a:pt x="119" y="0"/>
                      <a:pt x="142" y="0"/>
                    </a:cubicBezTo>
                    <a:cubicBezTo>
                      <a:pt x="173" y="0"/>
                      <a:pt x="199" y="6"/>
                      <a:pt x="219" y="18"/>
                    </a:cubicBezTo>
                    <a:cubicBezTo>
                      <a:pt x="240" y="30"/>
                      <a:pt x="255" y="48"/>
                      <a:pt x="265" y="72"/>
                    </a:cubicBezTo>
                    <a:lnTo>
                      <a:pt x="228" y="85"/>
                    </a:lnTo>
                    <a:cubicBezTo>
                      <a:pt x="225" y="78"/>
                      <a:pt x="221" y="71"/>
                      <a:pt x="217" y="65"/>
                    </a:cubicBezTo>
                    <a:cubicBezTo>
                      <a:pt x="212" y="59"/>
                      <a:pt x="206" y="53"/>
                      <a:pt x="199" y="48"/>
                    </a:cubicBezTo>
                    <a:cubicBezTo>
                      <a:pt x="192" y="43"/>
                      <a:pt x="184" y="40"/>
                      <a:pt x="174" y="37"/>
                    </a:cubicBezTo>
                    <a:cubicBezTo>
                      <a:pt x="165" y="34"/>
                      <a:pt x="154" y="32"/>
                      <a:pt x="142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4" name="Freeform 623"/>
              <p:cNvSpPr/>
              <p:nvPr/>
            </p:nvSpPr>
            <p:spPr>
              <a:xfrm>
                <a:off x="915840" y="438840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07"/>
                    </a:move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02"/>
                      <a:pt x="37" y="205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5" name="Freeform 624"/>
              <p:cNvSpPr/>
              <p:nvPr/>
            </p:nvSpPr>
            <p:spPr>
              <a:xfrm>
                <a:off x="949320" y="4388400"/>
                <a:ext cx="6588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4" h="307">
                    <a:moveTo>
                      <a:pt x="140" y="307"/>
                    </a:moveTo>
                    <a:cubicBezTo>
                      <a:pt x="115" y="273"/>
                      <a:pt x="90" y="239"/>
                      <a:pt x="64" y="205"/>
                    </a:cubicBezTo>
                    <a:cubicBezTo>
                      <a:pt x="55" y="212"/>
                      <a:pt x="46" y="220"/>
                      <a:pt x="37" y="227"/>
                    </a:cubicBezTo>
                    <a:cubicBezTo>
                      <a:pt x="37" y="254"/>
                      <a:pt x="37" y="280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64"/>
                      <a:pt x="37" y="128"/>
                      <a:pt x="37" y="192"/>
                    </a:cubicBezTo>
                    <a:cubicBezTo>
                      <a:pt x="70" y="156"/>
                      <a:pt x="103" y="119"/>
                      <a:pt x="135" y="83"/>
                    </a:cubicBezTo>
                    <a:cubicBezTo>
                      <a:pt x="150" y="83"/>
                      <a:pt x="164" y="83"/>
                      <a:pt x="179" y="83"/>
                    </a:cubicBezTo>
                    <a:cubicBezTo>
                      <a:pt x="149" y="115"/>
                      <a:pt x="118" y="147"/>
                      <a:pt x="88" y="179"/>
                    </a:cubicBezTo>
                    <a:cubicBezTo>
                      <a:pt x="120" y="222"/>
                      <a:pt x="152" y="264"/>
                      <a:pt x="184" y="307"/>
                    </a:cubicBezTo>
                    <a:cubicBezTo>
                      <a:pt x="169" y="307"/>
                      <a:pt x="155" y="307"/>
                      <a:pt x="14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3383280" y="3711240"/>
              <a:ext cx="1645560" cy="914039"/>
              <a:chOff x="3383280" y="3711240"/>
              <a:chExt cx="1645560" cy="914039"/>
            </a:xfrm>
          </p:grpSpPr>
          <p:sp>
            <p:nvSpPr>
              <p:cNvPr id="610" name="Freeform 609"/>
              <p:cNvSpPr/>
              <p:nvPr/>
            </p:nvSpPr>
            <p:spPr>
              <a:xfrm>
                <a:off x="3383280" y="3711240"/>
                <a:ext cx="164556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72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524" y="0"/>
                      <a:pt x="3048" y="0"/>
                      <a:pt x="4572" y="0"/>
                    </a:cubicBezTo>
                    <a:cubicBezTo>
                      <a:pt x="4572" y="847"/>
                      <a:pt x="4572" y="1693"/>
                      <a:pt x="4572" y="2540"/>
                    </a:cubicBezTo>
                    <a:cubicBezTo>
                      <a:pt x="3048" y="2540"/>
                      <a:pt x="1524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1" name="Freeform 610"/>
              <p:cNvSpPr/>
              <p:nvPr/>
            </p:nvSpPr>
            <p:spPr>
              <a:xfrm>
                <a:off x="3463559" y="4090320"/>
                <a:ext cx="9828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438">
                    <a:moveTo>
                      <a:pt x="0" y="438"/>
                    </a:moveTo>
                    <a:cubicBezTo>
                      <a:pt x="0" y="422"/>
                      <a:pt x="0" y="406"/>
                      <a:pt x="0" y="390"/>
                    </a:cubicBezTo>
                    <a:cubicBezTo>
                      <a:pt x="37" y="390"/>
                      <a:pt x="74" y="390"/>
                      <a:pt x="111" y="390"/>
                    </a:cubicBezTo>
                    <a:cubicBezTo>
                      <a:pt x="111" y="278"/>
                      <a:pt x="111" y="166"/>
                      <a:pt x="111" y="53"/>
                    </a:cubicBezTo>
                    <a:cubicBezTo>
                      <a:pt x="78" y="77"/>
                      <a:pt x="46" y="100"/>
                      <a:pt x="13" y="124"/>
                    </a:cubicBezTo>
                    <a:cubicBezTo>
                      <a:pt x="13" y="106"/>
                      <a:pt x="13" y="89"/>
                      <a:pt x="13" y="71"/>
                    </a:cubicBezTo>
                    <a:cubicBezTo>
                      <a:pt x="47" y="47"/>
                      <a:pt x="82" y="24"/>
                      <a:pt x="116" y="0"/>
                    </a:cubicBezTo>
                    <a:cubicBezTo>
                      <a:pt x="133" y="0"/>
                      <a:pt x="150" y="0"/>
                      <a:pt x="167" y="0"/>
                    </a:cubicBezTo>
                    <a:cubicBezTo>
                      <a:pt x="167" y="130"/>
                      <a:pt x="167" y="260"/>
                      <a:pt x="167" y="390"/>
                    </a:cubicBezTo>
                    <a:cubicBezTo>
                      <a:pt x="203" y="390"/>
                      <a:pt x="238" y="390"/>
                      <a:pt x="274" y="390"/>
                    </a:cubicBezTo>
                    <a:cubicBezTo>
                      <a:pt x="274" y="406"/>
                      <a:pt x="274" y="422"/>
                      <a:pt x="274" y="438"/>
                    </a:cubicBezTo>
                    <a:cubicBezTo>
                      <a:pt x="183" y="438"/>
                      <a:pt x="91" y="438"/>
                      <a:pt x="0" y="43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2" name="Freeform 611"/>
              <p:cNvSpPr/>
              <p:nvPr/>
            </p:nvSpPr>
            <p:spPr>
              <a:xfrm>
                <a:off x="3581640" y="4088160"/>
                <a:ext cx="10908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4" h="450">
                    <a:moveTo>
                      <a:pt x="304" y="225"/>
                    </a:moveTo>
                    <a:cubicBezTo>
                      <a:pt x="304" y="267"/>
                      <a:pt x="300" y="302"/>
                      <a:pt x="292" y="331"/>
                    </a:cubicBezTo>
                    <a:cubicBezTo>
                      <a:pt x="284" y="360"/>
                      <a:pt x="273" y="383"/>
                      <a:pt x="259" y="401"/>
                    </a:cubicBezTo>
                    <a:cubicBezTo>
                      <a:pt x="245" y="418"/>
                      <a:pt x="229" y="431"/>
                      <a:pt x="211" y="439"/>
                    </a:cubicBezTo>
                    <a:cubicBezTo>
                      <a:pt x="192" y="446"/>
                      <a:pt x="172" y="450"/>
                      <a:pt x="151" y="450"/>
                    </a:cubicBezTo>
                    <a:cubicBezTo>
                      <a:pt x="130" y="450"/>
                      <a:pt x="110" y="446"/>
                      <a:pt x="91" y="439"/>
                    </a:cubicBezTo>
                    <a:cubicBezTo>
                      <a:pt x="73" y="431"/>
                      <a:pt x="57" y="418"/>
                      <a:pt x="44" y="401"/>
                    </a:cubicBezTo>
                    <a:cubicBezTo>
                      <a:pt x="30" y="383"/>
                      <a:pt x="19" y="360"/>
                      <a:pt x="12" y="331"/>
                    </a:cubicBezTo>
                    <a:cubicBezTo>
                      <a:pt x="4" y="303"/>
                      <a:pt x="0" y="267"/>
                      <a:pt x="0" y="225"/>
                    </a:cubicBezTo>
                    <a:cubicBezTo>
                      <a:pt x="0" y="181"/>
                      <a:pt x="4" y="144"/>
                      <a:pt x="12" y="116"/>
                    </a:cubicBezTo>
                    <a:cubicBezTo>
                      <a:pt x="19" y="87"/>
                      <a:pt x="30" y="64"/>
                      <a:pt x="44" y="47"/>
                    </a:cubicBezTo>
                    <a:cubicBezTo>
                      <a:pt x="57" y="29"/>
                      <a:pt x="73" y="17"/>
                      <a:pt x="92" y="10"/>
                    </a:cubicBezTo>
                    <a:cubicBezTo>
                      <a:pt x="111" y="3"/>
                      <a:pt x="131" y="0"/>
                      <a:pt x="153" y="0"/>
                    </a:cubicBezTo>
                    <a:cubicBezTo>
                      <a:pt x="174" y="0"/>
                      <a:pt x="193" y="3"/>
                      <a:pt x="212" y="10"/>
                    </a:cubicBezTo>
                    <a:cubicBezTo>
                      <a:pt x="230" y="17"/>
                      <a:pt x="246" y="29"/>
                      <a:pt x="260" y="47"/>
                    </a:cubicBezTo>
                    <a:cubicBezTo>
                      <a:pt x="273" y="64"/>
                      <a:pt x="284" y="87"/>
                      <a:pt x="292" y="116"/>
                    </a:cubicBezTo>
                    <a:cubicBezTo>
                      <a:pt x="300" y="144"/>
                      <a:pt x="304" y="181"/>
                      <a:pt x="304" y="225"/>
                    </a:cubicBezTo>
                    <a:close/>
                    <a:moveTo>
                      <a:pt x="247" y="225"/>
                    </a:moveTo>
                    <a:cubicBezTo>
                      <a:pt x="247" y="190"/>
                      <a:pt x="245" y="161"/>
                      <a:pt x="241" y="138"/>
                    </a:cubicBezTo>
                    <a:cubicBezTo>
                      <a:pt x="236" y="115"/>
                      <a:pt x="230" y="97"/>
                      <a:pt x="222" y="83"/>
                    </a:cubicBezTo>
                    <a:cubicBezTo>
                      <a:pt x="214" y="69"/>
                      <a:pt x="204" y="60"/>
                      <a:pt x="193" y="54"/>
                    </a:cubicBezTo>
                    <a:cubicBezTo>
                      <a:pt x="181" y="48"/>
                      <a:pt x="168" y="45"/>
                      <a:pt x="153" y="45"/>
                    </a:cubicBezTo>
                    <a:cubicBezTo>
                      <a:pt x="137" y="45"/>
                      <a:pt x="123" y="48"/>
                      <a:pt x="111" y="54"/>
                    </a:cubicBezTo>
                    <a:cubicBezTo>
                      <a:pt x="99" y="60"/>
                      <a:pt x="89" y="70"/>
                      <a:pt x="81" y="83"/>
                    </a:cubicBezTo>
                    <a:cubicBezTo>
                      <a:pt x="73" y="97"/>
                      <a:pt x="67" y="116"/>
                      <a:pt x="63" y="139"/>
                    </a:cubicBezTo>
                    <a:cubicBezTo>
                      <a:pt x="58" y="162"/>
                      <a:pt x="56" y="190"/>
                      <a:pt x="56" y="225"/>
                    </a:cubicBezTo>
                    <a:cubicBezTo>
                      <a:pt x="56" y="259"/>
                      <a:pt x="59" y="287"/>
                      <a:pt x="63" y="310"/>
                    </a:cubicBezTo>
                    <a:cubicBezTo>
                      <a:pt x="67" y="333"/>
                      <a:pt x="73" y="351"/>
                      <a:pt x="81" y="365"/>
                    </a:cubicBezTo>
                    <a:cubicBezTo>
                      <a:pt x="90" y="379"/>
                      <a:pt x="100" y="389"/>
                      <a:pt x="111" y="395"/>
                    </a:cubicBezTo>
                    <a:cubicBezTo>
                      <a:pt x="123" y="401"/>
                      <a:pt x="137" y="404"/>
                      <a:pt x="152" y="404"/>
                    </a:cubicBezTo>
                    <a:cubicBezTo>
                      <a:pt x="166" y="404"/>
                      <a:pt x="180" y="401"/>
                      <a:pt x="191" y="395"/>
                    </a:cubicBezTo>
                    <a:cubicBezTo>
                      <a:pt x="203" y="389"/>
                      <a:pt x="213" y="379"/>
                      <a:pt x="221" y="365"/>
                    </a:cubicBezTo>
                    <a:cubicBezTo>
                      <a:pt x="229" y="351"/>
                      <a:pt x="236" y="333"/>
                      <a:pt x="240" y="310"/>
                    </a:cubicBezTo>
                    <a:cubicBezTo>
                      <a:pt x="245" y="287"/>
                      <a:pt x="247" y="259"/>
                      <a:pt x="247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3" name="Freeform 612"/>
              <p:cNvSpPr/>
              <p:nvPr/>
            </p:nvSpPr>
            <p:spPr>
              <a:xfrm>
                <a:off x="371412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4" name="Freeform 613"/>
              <p:cNvSpPr/>
              <p:nvPr/>
            </p:nvSpPr>
            <p:spPr>
              <a:xfrm>
                <a:off x="3835800" y="4088160"/>
                <a:ext cx="10692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450">
                    <a:moveTo>
                      <a:pt x="298" y="322"/>
                    </a:moveTo>
                    <a:cubicBezTo>
                      <a:pt x="298" y="341"/>
                      <a:pt x="295" y="358"/>
                      <a:pt x="289" y="373"/>
                    </a:cubicBezTo>
                    <a:cubicBezTo>
                      <a:pt x="283" y="389"/>
                      <a:pt x="274" y="402"/>
                      <a:pt x="262" y="414"/>
                    </a:cubicBezTo>
                    <a:cubicBezTo>
                      <a:pt x="250" y="425"/>
                      <a:pt x="235" y="434"/>
                      <a:pt x="216" y="440"/>
                    </a:cubicBezTo>
                    <a:cubicBezTo>
                      <a:pt x="197" y="447"/>
                      <a:pt x="175" y="450"/>
                      <a:pt x="149" y="450"/>
                    </a:cubicBezTo>
                    <a:cubicBezTo>
                      <a:pt x="124" y="450"/>
                      <a:pt x="101" y="447"/>
                      <a:pt x="83" y="440"/>
                    </a:cubicBezTo>
                    <a:cubicBezTo>
                      <a:pt x="64" y="434"/>
                      <a:pt x="48" y="425"/>
                      <a:pt x="36" y="414"/>
                    </a:cubicBezTo>
                    <a:cubicBezTo>
                      <a:pt x="24" y="403"/>
                      <a:pt x="15" y="389"/>
                      <a:pt x="9" y="374"/>
                    </a:cubicBezTo>
                    <a:cubicBezTo>
                      <a:pt x="3" y="358"/>
                      <a:pt x="0" y="341"/>
                      <a:pt x="0" y="323"/>
                    </a:cubicBezTo>
                    <a:cubicBezTo>
                      <a:pt x="0" y="307"/>
                      <a:pt x="2" y="293"/>
                      <a:pt x="7" y="280"/>
                    </a:cubicBezTo>
                    <a:cubicBezTo>
                      <a:pt x="12" y="268"/>
                      <a:pt x="19" y="257"/>
                      <a:pt x="27" y="248"/>
                    </a:cubicBezTo>
                    <a:cubicBezTo>
                      <a:pt x="35" y="239"/>
                      <a:pt x="44" y="232"/>
                      <a:pt x="55" y="226"/>
                    </a:cubicBezTo>
                    <a:cubicBezTo>
                      <a:pt x="65" y="221"/>
                      <a:pt x="76" y="217"/>
                      <a:pt x="87" y="215"/>
                    </a:cubicBezTo>
                    <a:lnTo>
                      <a:pt x="87" y="214"/>
                    </a:lnTo>
                    <a:cubicBezTo>
                      <a:pt x="75" y="211"/>
                      <a:pt x="64" y="207"/>
                      <a:pt x="54" y="200"/>
                    </a:cubicBezTo>
                    <a:cubicBezTo>
                      <a:pt x="45" y="194"/>
                      <a:pt x="37" y="186"/>
                      <a:pt x="30" y="177"/>
                    </a:cubicBezTo>
                    <a:cubicBezTo>
                      <a:pt x="24" y="168"/>
                      <a:pt x="19" y="158"/>
                      <a:pt x="15" y="147"/>
                    </a:cubicBezTo>
                    <a:cubicBezTo>
                      <a:pt x="12" y="136"/>
                      <a:pt x="10" y="124"/>
                      <a:pt x="10" y="112"/>
                    </a:cubicBezTo>
                    <a:cubicBezTo>
                      <a:pt x="10" y="97"/>
                      <a:pt x="13" y="82"/>
                      <a:pt x="19" y="69"/>
                    </a:cubicBezTo>
                    <a:cubicBezTo>
                      <a:pt x="25" y="55"/>
                      <a:pt x="34" y="43"/>
                      <a:pt x="45" y="33"/>
                    </a:cubicBezTo>
                    <a:cubicBezTo>
                      <a:pt x="57" y="23"/>
                      <a:pt x="71" y="15"/>
                      <a:pt x="88" y="9"/>
                    </a:cubicBezTo>
                    <a:cubicBezTo>
                      <a:pt x="106" y="3"/>
                      <a:pt x="125" y="0"/>
                      <a:pt x="148" y="0"/>
                    </a:cubicBezTo>
                    <a:cubicBezTo>
                      <a:pt x="172" y="0"/>
                      <a:pt x="192" y="3"/>
                      <a:pt x="210" y="9"/>
                    </a:cubicBezTo>
                    <a:cubicBezTo>
                      <a:pt x="227" y="15"/>
                      <a:pt x="242" y="23"/>
                      <a:pt x="253" y="33"/>
                    </a:cubicBezTo>
                    <a:cubicBezTo>
                      <a:pt x="265" y="44"/>
                      <a:pt x="273" y="56"/>
                      <a:pt x="279" y="69"/>
                    </a:cubicBezTo>
                    <a:cubicBezTo>
                      <a:pt x="284" y="83"/>
                      <a:pt x="287" y="97"/>
                      <a:pt x="287" y="113"/>
                    </a:cubicBezTo>
                    <a:cubicBezTo>
                      <a:pt x="287" y="125"/>
                      <a:pt x="285" y="136"/>
                      <a:pt x="282" y="147"/>
                    </a:cubicBezTo>
                    <a:cubicBezTo>
                      <a:pt x="279" y="158"/>
                      <a:pt x="274" y="168"/>
                      <a:pt x="267" y="177"/>
                    </a:cubicBezTo>
                    <a:cubicBezTo>
                      <a:pt x="261" y="186"/>
                      <a:pt x="253" y="194"/>
                      <a:pt x="243" y="200"/>
                    </a:cubicBezTo>
                    <a:cubicBezTo>
                      <a:pt x="233" y="207"/>
                      <a:pt x="222" y="211"/>
                      <a:pt x="210" y="213"/>
                    </a:cubicBezTo>
                    <a:lnTo>
                      <a:pt x="210" y="215"/>
                    </a:lnTo>
                    <a:cubicBezTo>
                      <a:pt x="222" y="217"/>
                      <a:pt x="234" y="221"/>
                      <a:pt x="245" y="226"/>
                    </a:cubicBezTo>
                    <a:cubicBezTo>
                      <a:pt x="255" y="232"/>
                      <a:pt x="265" y="239"/>
                      <a:pt x="273" y="248"/>
                    </a:cubicBezTo>
                    <a:cubicBezTo>
                      <a:pt x="280" y="257"/>
                      <a:pt x="287" y="267"/>
                      <a:pt x="291" y="280"/>
                    </a:cubicBezTo>
                    <a:cubicBezTo>
                      <a:pt x="296" y="292"/>
                      <a:pt x="298" y="306"/>
                      <a:pt x="298" y="322"/>
                    </a:cubicBezTo>
                    <a:close/>
                    <a:moveTo>
                      <a:pt x="229" y="116"/>
                    </a:moveTo>
                    <a:cubicBezTo>
                      <a:pt x="229" y="105"/>
                      <a:pt x="228" y="95"/>
                      <a:pt x="225" y="86"/>
                    </a:cubicBezTo>
                    <a:cubicBezTo>
                      <a:pt x="222" y="77"/>
                      <a:pt x="218" y="69"/>
                      <a:pt x="211" y="62"/>
                    </a:cubicBezTo>
                    <a:cubicBezTo>
                      <a:pt x="205" y="56"/>
                      <a:pt x="196" y="51"/>
                      <a:pt x="186" y="47"/>
                    </a:cubicBezTo>
                    <a:cubicBezTo>
                      <a:pt x="176" y="43"/>
                      <a:pt x="163" y="42"/>
                      <a:pt x="148" y="42"/>
                    </a:cubicBezTo>
                    <a:cubicBezTo>
                      <a:pt x="133" y="42"/>
                      <a:pt x="121" y="43"/>
                      <a:pt x="111" y="47"/>
                    </a:cubicBezTo>
                    <a:cubicBezTo>
                      <a:pt x="101" y="51"/>
                      <a:pt x="92" y="56"/>
                      <a:pt x="86" y="62"/>
                    </a:cubicBezTo>
                    <a:cubicBezTo>
                      <a:pt x="79" y="69"/>
                      <a:pt x="75" y="77"/>
                      <a:pt x="72" y="86"/>
                    </a:cubicBezTo>
                    <a:cubicBezTo>
                      <a:pt x="69" y="95"/>
                      <a:pt x="67" y="105"/>
                      <a:pt x="67" y="116"/>
                    </a:cubicBezTo>
                    <a:cubicBezTo>
                      <a:pt x="67" y="125"/>
                      <a:pt x="68" y="134"/>
                      <a:pt x="71" y="143"/>
                    </a:cubicBezTo>
                    <a:cubicBezTo>
                      <a:pt x="73" y="152"/>
                      <a:pt x="77" y="160"/>
                      <a:pt x="83" y="168"/>
                    </a:cubicBezTo>
                    <a:cubicBezTo>
                      <a:pt x="89" y="175"/>
                      <a:pt x="97" y="181"/>
                      <a:pt x="108" y="186"/>
                    </a:cubicBezTo>
                    <a:cubicBezTo>
                      <a:pt x="118" y="191"/>
                      <a:pt x="132" y="193"/>
                      <a:pt x="149" y="193"/>
                    </a:cubicBezTo>
                    <a:cubicBezTo>
                      <a:pt x="166" y="193"/>
                      <a:pt x="180" y="191"/>
                      <a:pt x="191" y="186"/>
                    </a:cubicBezTo>
                    <a:cubicBezTo>
                      <a:pt x="201" y="181"/>
                      <a:pt x="210" y="175"/>
                      <a:pt x="215" y="168"/>
                    </a:cubicBezTo>
                    <a:cubicBezTo>
                      <a:pt x="221" y="160"/>
                      <a:pt x="225" y="152"/>
                      <a:pt x="227" y="143"/>
                    </a:cubicBezTo>
                    <a:cubicBezTo>
                      <a:pt x="228" y="134"/>
                      <a:pt x="229" y="125"/>
                      <a:pt x="229" y="116"/>
                    </a:cubicBezTo>
                    <a:close/>
                    <a:moveTo>
                      <a:pt x="240" y="317"/>
                    </a:moveTo>
                    <a:cubicBezTo>
                      <a:pt x="240" y="306"/>
                      <a:pt x="239" y="296"/>
                      <a:pt x="236" y="286"/>
                    </a:cubicBezTo>
                    <a:cubicBezTo>
                      <a:pt x="233" y="276"/>
                      <a:pt x="228" y="268"/>
                      <a:pt x="221" y="260"/>
                    </a:cubicBezTo>
                    <a:cubicBezTo>
                      <a:pt x="214" y="253"/>
                      <a:pt x="204" y="247"/>
                      <a:pt x="192" y="242"/>
                    </a:cubicBezTo>
                    <a:cubicBezTo>
                      <a:pt x="181" y="237"/>
                      <a:pt x="166" y="235"/>
                      <a:pt x="148" y="235"/>
                    </a:cubicBezTo>
                    <a:cubicBezTo>
                      <a:pt x="132" y="235"/>
                      <a:pt x="118" y="237"/>
                      <a:pt x="106" y="242"/>
                    </a:cubicBezTo>
                    <a:cubicBezTo>
                      <a:pt x="95" y="247"/>
                      <a:pt x="85" y="253"/>
                      <a:pt x="78" y="260"/>
                    </a:cubicBezTo>
                    <a:cubicBezTo>
                      <a:pt x="71" y="268"/>
                      <a:pt x="66" y="277"/>
                      <a:pt x="63" y="287"/>
                    </a:cubicBezTo>
                    <a:cubicBezTo>
                      <a:pt x="59" y="297"/>
                      <a:pt x="58" y="307"/>
                      <a:pt x="58" y="318"/>
                    </a:cubicBezTo>
                    <a:cubicBezTo>
                      <a:pt x="58" y="331"/>
                      <a:pt x="59" y="344"/>
                      <a:pt x="63" y="355"/>
                    </a:cubicBezTo>
                    <a:cubicBezTo>
                      <a:pt x="66" y="366"/>
                      <a:pt x="71" y="375"/>
                      <a:pt x="78" y="383"/>
                    </a:cubicBezTo>
                    <a:cubicBezTo>
                      <a:pt x="86" y="391"/>
                      <a:pt x="95" y="397"/>
                      <a:pt x="107" y="402"/>
                    </a:cubicBezTo>
                    <a:cubicBezTo>
                      <a:pt x="119" y="406"/>
                      <a:pt x="133" y="408"/>
                      <a:pt x="150" y="408"/>
                    </a:cubicBezTo>
                    <a:cubicBezTo>
                      <a:pt x="167" y="408"/>
                      <a:pt x="181" y="406"/>
                      <a:pt x="193" y="402"/>
                    </a:cubicBezTo>
                    <a:cubicBezTo>
                      <a:pt x="204" y="397"/>
                      <a:pt x="213" y="391"/>
                      <a:pt x="220" y="383"/>
                    </a:cubicBezTo>
                    <a:cubicBezTo>
                      <a:pt x="227" y="375"/>
                      <a:pt x="233" y="366"/>
                      <a:pt x="235" y="354"/>
                    </a:cubicBezTo>
                    <a:cubicBezTo>
                      <a:pt x="238" y="343"/>
                      <a:pt x="240" y="331"/>
                      <a:pt x="240" y="31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5" name="Freeform 614"/>
              <p:cNvSpPr/>
              <p:nvPr/>
            </p:nvSpPr>
            <p:spPr>
              <a:xfrm>
                <a:off x="396684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6" name="Freeform 615"/>
              <p:cNvSpPr/>
              <p:nvPr/>
            </p:nvSpPr>
            <p:spPr>
              <a:xfrm>
                <a:off x="415260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7" name="Freeform 616"/>
              <p:cNvSpPr/>
              <p:nvPr/>
            </p:nvSpPr>
            <p:spPr>
              <a:xfrm>
                <a:off x="4278960" y="4124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8" name="Freeform 617"/>
              <p:cNvSpPr/>
              <p:nvPr/>
            </p:nvSpPr>
            <p:spPr>
              <a:xfrm>
                <a:off x="4405319" y="41248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19" name="Freeform 618"/>
              <p:cNvSpPr/>
              <p:nvPr/>
            </p:nvSpPr>
            <p:spPr>
              <a:xfrm>
                <a:off x="4519800" y="412452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0" name="Freeform 619"/>
              <p:cNvSpPr/>
              <p:nvPr/>
            </p:nvSpPr>
            <p:spPr>
              <a:xfrm>
                <a:off x="4646160" y="40824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1" name="Freeform 620"/>
              <p:cNvSpPr/>
              <p:nvPr/>
            </p:nvSpPr>
            <p:spPr>
              <a:xfrm>
                <a:off x="4772880" y="4124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22" name="Freeform 621"/>
              <p:cNvSpPr/>
              <p:nvPr/>
            </p:nvSpPr>
            <p:spPr>
              <a:xfrm>
                <a:off x="4904640" y="41248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1645920" y="3711240"/>
              <a:ext cx="1462680" cy="914039"/>
              <a:chOff x="1645920" y="3711240"/>
              <a:chExt cx="1462680" cy="914039"/>
            </a:xfrm>
          </p:grpSpPr>
          <p:sp>
            <p:nvSpPr>
              <p:cNvPr id="588" name="Freeform 587"/>
              <p:cNvSpPr/>
              <p:nvPr/>
            </p:nvSpPr>
            <p:spPr>
              <a:xfrm>
                <a:off x="1645920" y="3711240"/>
                <a:ext cx="146268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64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355" y="0"/>
                      <a:pt x="2709" y="0"/>
                      <a:pt x="4064" y="0"/>
                    </a:cubicBezTo>
                    <a:cubicBezTo>
                      <a:pt x="4064" y="847"/>
                      <a:pt x="4064" y="1693"/>
                      <a:pt x="4064" y="2540"/>
                    </a:cubicBezTo>
                    <a:cubicBezTo>
                      <a:pt x="2709" y="2540"/>
                      <a:pt x="1355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9" name="Freeform 588"/>
              <p:cNvSpPr/>
              <p:nvPr/>
            </p:nvSpPr>
            <p:spPr>
              <a:xfrm>
                <a:off x="1762919" y="3962520"/>
                <a:ext cx="135000" cy="156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6" h="437">
                    <a:moveTo>
                      <a:pt x="376" y="214"/>
                    </a:moveTo>
                    <a:cubicBezTo>
                      <a:pt x="376" y="251"/>
                      <a:pt x="371" y="283"/>
                      <a:pt x="360" y="311"/>
                    </a:cubicBezTo>
                    <a:cubicBezTo>
                      <a:pt x="349" y="338"/>
                      <a:pt x="334" y="362"/>
                      <a:pt x="315" y="381"/>
                    </a:cubicBezTo>
                    <a:cubicBezTo>
                      <a:pt x="296" y="399"/>
                      <a:pt x="273" y="413"/>
                      <a:pt x="247" y="423"/>
                    </a:cubicBezTo>
                    <a:cubicBezTo>
                      <a:pt x="221" y="433"/>
                      <a:pt x="193" y="437"/>
                      <a:pt x="163" y="437"/>
                    </a:cubicBezTo>
                    <a:lnTo>
                      <a:pt x="0" y="437"/>
                    </a:lnTo>
                    <a:lnTo>
                      <a:pt x="0" y="0"/>
                    </a:lnTo>
                    <a:lnTo>
                      <a:pt x="144" y="0"/>
                    </a:lnTo>
                    <a:cubicBezTo>
                      <a:pt x="178" y="0"/>
                      <a:pt x="209" y="4"/>
                      <a:pt x="238" y="13"/>
                    </a:cubicBezTo>
                    <a:cubicBezTo>
                      <a:pt x="266" y="21"/>
                      <a:pt x="291" y="34"/>
                      <a:pt x="311" y="51"/>
                    </a:cubicBezTo>
                    <a:cubicBezTo>
                      <a:pt x="331" y="69"/>
                      <a:pt x="347" y="91"/>
                      <a:pt x="359" y="118"/>
                    </a:cubicBezTo>
                    <a:cubicBezTo>
                      <a:pt x="370" y="145"/>
                      <a:pt x="376" y="177"/>
                      <a:pt x="376" y="214"/>
                    </a:cubicBezTo>
                    <a:close/>
                    <a:moveTo>
                      <a:pt x="317" y="214"/>
                    </a:moveTo>
                    <a:cubicBezTo>
                      <a:pt x="317" y="185"/>
                      <a:pt x="312" y="159"/>
                      <a:pt x="304" y="138"/>
                    </a:cubicBezTo>
                    <a:cubicBezTo>
                      <a:pt x="295" y="117"/>
                      <a:pt x="283" y="100"/>
                      <a:pt x="268" y="87"/>
                    </a:cubicBezTo>
                    <a:cubicBezTo>
                      <a:pt x="253" y="73"/>
                      <a:pt x="235" y="63"/>
                      <a:pt x="213" y="57"/>
                    </a:cubicBezTo>
                    <a:cubicBezTo>
                      <a:pt x="192" y="51"/>
                      <a:pt x="169" y="47"/>
                      <a:pt x="143" y="47"/>
                    </a:cubicBezTo>
                    <a:lnTo>
                      <a:pt x="59" y="47"/>
                    </a:lnTo>
                    <a:lnTo>
                      <a:pt x="59" y="390"/>
                    </a:lnTo>
                    <a:lnTo>
                      <a:pt x="157" y="390"/>
                    </a:lnTo>
                    <a:cubicBezTo>
                      <a:pt x="180" y="390"/>
                      <a:pt x="201" y="386"/>
                      <a:pt x="220" y="379"/>
                    </a:cubicBezTo>
                    <a:cubicBezTo>
                      <a:pt x="240" y="371"/>
                      <a:pt x="257" y="360"/>
                      <a:pt x="271" y="346"/>
                    </a:cubicBezTo>
                    <a:cubicBezTo>
                      <a:pt x="285" y="331"/>
                      <a:pt x="296" y="313"/>
                      <a:pt x="304" y="291"/>
                    </a:cubicBezTo>
                    <a:cubicBezTo>
                      <a:pt x="313" y="269"/>
                      <a:pt x="317" y="243"/>
                      <a:pt x="317" y="21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0" name="Freeform 589"/>
              <p:cNvSpPr/>
              <p:nvPr/>
            </p:nvSpPr>
            <p:spPr>
              <a:xfrm>
                <a:off x="1918079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1" name="Freeform 590"/>
              <p:cNvSpPr/>
              <p:nvPr/>
            </p:nvSpPr>
            <p:spPr>
              <a:xfrm>
                <a:off x="204156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2" name="Freeform 591"/>
              <p:cNvSpPr/>
              <p:nvPr/>
            </p:nvSpPr>
            <p:spPr>
              <a:xfrm>
                <a:off x="215892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3" name="Freeform 592"/>
              <p:cNvSpPr/>
              <p:nvPr/>
            </p:nvSpPr>
            <p:spPr>
              <a:xfrm>
                <a:off x="2291039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4" name="Freeform 593"/>
              <p:cNvSpPr/>
              <p:nvPr/>
            </p:nvSpPr>
            <p:spPr>
              <a:xfrm>
                <a:off x="2367360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5" name="Freeform 594"/>
              <p:cNvSpPr/>
              <p:nvPr/>
            </p:nvSpPr>
            <p:spPr>
              <a:xfrm>
                <a:off x="2412000" y="399672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6" name="Freeform 595"/>
              <p:cNvSpPr/>
              <p:nvPr/>
            </p:nvSpPr>
            <p:spPr>
              <a:xfrm>
                <a:off x="2544119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461"/>
                    </a:moveTo>
                    <a:cubicBezTo>
                      <a:pt x="0" y="307"/>
                      <a:pt x="0" y="154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54"/>
                      <a:pt x="56" y="307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7" name="Freeform 596"/>
              <p:cNvSpPr/>
              <p:nvPr/>
            </p:nvSpPr>
            <p:spPr>
              <a:xfrm>
                <a:off x="2594520" y="3954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8" name="Freeform 597"/>
              <p:cNvSpPr/>
              <p:nvPr/>
            </p:nvSpPr>
            <p:spPr>
              <a:xfrm>
                <a:off x="2635200" y="3998879"/>
                <a:ext cx="10008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9" h="336">
                    <a:moveTo>
                      <a:pt x="0" y="336"/>
                    </a:moveTo>
                    <a:cubicBezTo>
                      <a:pt x="0" y="322"/>
                      <a:pt x="0" y="308"/>
                      <a:pt x="0" y="293"/>
                    </a:cubicBezTo>
                    <a:cubicBezTo>
                      <a:pt x="68" y="210"/>
                      <a:pt x="137" y="127"/>
                      <a:pt x="205" y="43"/>
                    </a:cubicBezTo>
                    <a:cubicBezTo>
                      <a:pt x="141" y="43"/>
                      <a:pt x="77" y="43"/>
                      <a:pt x="12" y="43"/>
                    </a:cubicBezTo>
                    <a:cubicBezTo>
                      <a:pt x="12" y="29"/>
                      <a:pt x="12" y="14"/>
                      <a:pt x="12" y="0"/>
                    </a:cubicBezTo>
                    <a:cubicBezTo>
                      <a:pt x="98" y="0"/>
                      <a:pt x="183" y="0"/>
                      <a:pt x="268" y="0"/>
                    </a:cubicBezTo>
                    <a:cubicBezTo>
                      <a:pt x="268" y="14"/>
                      <a:pt x="268" y="28"/>
                      <a:pt x="268" y="43"/>
                    </a:cubicBezTo>
                    <a:cubicBezTo>
                      <a:pt x="199" y="126"/>
                      <a:pt x="131" y="209"/>
                      <a:pt x="63" y="293"/>
                    </a:cubicBezTo>
                    <a:cubicBezTo>
                      <a:pt x="135" y="293"/>
                      <a:pt x="207" y="293"/>
                      <a:pt x="279" y="293"/>
                    </a:cubicBezTo>
                    <a:cubicBezTo>
                      <a:pt x="279" y="307"/>
                      <a:pt x="279" y="322"/>
                      <a:pt x="279" y="336"/>
                    </a:cubicBezTo>
                    <a:cubicBezTo>
                      <a:pt x="186" y="336"/>
                      <a:pt x="93" y="336"/>
                      <a:pt x="0" y="33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99" name="Freeform 598"/>
              <p:cNvSpPr/>
              <p:nvPr/>
            </p:nvSpPr>
            <p:spPr>
              <a:xfrm>
                <a:off x="275328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0" name="Freeform 599"/>
              <p:cNvSpPr/>
              <p:nvPr/>
            </p:nvSpPr>
            <p:spPr>
              <a:xfrm>
                <a:off x="2885400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1" name="Freeform 600"/>
              <p:cNvSpPr/>
              <p:nvPr/>
            </p:nvSpPr>
            <p:spPr>
              <a:xfrm>
                <a:off x="2946600" y="3954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2" name="Freeform 601"/>
              <p:cNvSpPr/>
              <p:nvPr/>
            </p:nvSpPr>
            <p:spPr>
              <a:xfrm>
                <a:off x="1863719" y="4254840"/>
                <a:ext cx="16560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336">
                    <a:moveTo>
                      <a:pt x="365" y="336"/>
                    </a:moveTo>
                    <a:lnTo>
                      <a:pt x="300" y="336"/>
                    </a:lnTo>
                    <a:lnTo>
                      <a:pt x="247" y="119"/>
                    </a:lnTo>
                    <a:cubicBezTo>
                      <a:pt x="245" y="114"/>
                      <a:pt x="243" y="107"/>
                      <a:pt x="241" y="98"/>
                    </a:cubicBezTo>
                    <a:cubicBezTo>
                      <a:pt x="240" y="90"/>
                      <a:pt x="238" y="82"/>
                      <a:pt x="236" y="74"/>
                    </a:cubicBezTo>
                    <a:cubicBezTo>
                      <a:pt x="234" y="65"/>
                      <a:pt x="232" y="56"/>
                      <a:pt x="230" y="46"/>
                    </a:cubicBezTo>
                    <a:cubicBezTo>
                      <a:pt x="229" y="55"/>
                      <a:pt x="227" y="64"/>
                      <a:pt x="224" y="74"/>
                    </a:cubicBezTo>
                    <a:cubicBezTo>
                      <a:pt x="223" y="81"/>
                      <a:pt x="221" y="90"/>
                      <a:pt x="219" y="98"/>
                    </a:cubicBezTo>
                    <a:cubicBezTo>
                      <a:pt x="217" y="107"/>
                      <a:pt x="215" y="114"/>
                      <a:pt x="214" y="120"/>
                    </a:cubicBezTo>
                    <a:lnTo>
                      <a:pt x="158" y="336"/>
                    </a:lnTo>
                    <a:lnTo>
                      <a:pt x="94" y="336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112" y="228"/>
                    </a:lnTo>
                    <a:cubicBezTo>
                      <a:pt x="113" y="233"/>
                      <a:pt x="115" y="239"/>
                      <a:pt x="116" y="246"/>
                    </a:cubicBezTo>
                    <a:cubicBezTo>
                      <a:pt x="118" y="253"/>
                      <a:pt x="119" y="260"/>
                      <a:pt x="121" y="266"/>
                    </a:cubicBezTo>
                    <a:cubicBezTo>
                      <a:pt x="122" y="274"/>
                      <a:pt x="124" y="282"/>
                      <a:pt x="125" y="290"/>
                    </a:cubicBezTo>
                    <a:cubicBezTo>
                      <a:pt x="127" y="282"/>
                      <a:pt x="129" y="274"/>
                      <a:pt x="131" y="267"/>
                    </a:cubicBezTo>
                    <a:cubicBezTo>
                      <a:pt x="132" y="260"/>
                      <a:pt x="134" y="254"/>
                      <a:pt x="136" y="247"/>
                    </a:cubicBezTo>
                    <a:cubicBezTo>
                      <a:pt x="137" y="241"/>
                      <a:pt x="139" y="235"/>
                      <a:pt x="140" y="231"/>
                    </a:cubicBezTo>
                    <a:lnTo>
                      <a:pt x="201" y="0"/>
                    </a:lnTo>
                    <a:lnTo>
                      <a:pt x="260" y="0"/>
                    </a:lnTo>
                    <a:lnTo>
                      <a:pt x="319" y="231"/>
                    </a:lnTo>
                    <a:cubicBezTo>
                      <a:pt x="321" y="236"/>
                      <a:pt x="322" y="242"/>
                      <a:pt x="324" y="249"/>
                    </a:cubicBezTo>
                    <a:cubicBezTo>
                      <a:pt x="325" y="256"/>
                      <a:pt x="327" y="262"/>
                      <a:pt x="328" y="268"/>
                    </a:cubicBezTo>
                    <a:cubicBezTo>
                      <a:pt x="330" y="275"/>
                      <a:pt x="332" y="282"/>
                      <a:pt x="333" y="290"/>
                    </a:cubicBezTo>
                    <a:cubicBezTo>
                      <a:pt x="335" y="282"/>
                      <a:pt x="337" y="274"/>
                      <a:pt x="338" y="267"/>
                    </a:cubicBezTo>
                    <a:cubicBezTo>
                      <a:pt x="340" y="260"/>
                      <a:pt x="341" y="254"/>
                      <a:pt x="343" y="247"/>
                    </a:cubicBezTo>
                    <a:cubicBezTo>
                      <a:pt x="344" y="240"/>
                      <a:pt x="346" y="234"/>
                      <a:pt x="347" y="228"/>
                    </a:cubicBezTo>
                    <a:lnTo>
                      <a:pt x="407" y="0"/>
                    </a:lnTo>
                    <a:lnTo>
                      <a:pt x="4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3" name="Freeform 602"/>
              <p:cNvSpPr/>
              <p:nvPr/>
            </p:nvSpPr>
            <p:spPr>
              <a:xfrm>
                <a:off x="2037959" y="425268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4" name="Freeform 603"/>
              <p:cNvSpPr/>
              <p:nvPr/>
            </p:nvSpPr>
            <p:spPr>
              <a:xfrm>
                <a:off x="2170440" y="42526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5" name="Freeform 604"/>
              <p:cNvSpPr/>
              <p:nvPr/>
            </p:nvSpPr>
            <p:spPr>
              <a:xfrm>
                <a:off x="2240639" y="42102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6" name="Freeform 605"/>
              <p:cNvSpPr/>
              <p:nvPr/>
            </p:nvSpPr>
            <p:spPr>
              <a:xfrm>
                <a:off x="2427840" y="4253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7" name="Freeform 606"/>
              <p:cNvSpPr/>
              <p:nvPr/>
            </p:nvSpPr>
            <p:spPr>
              <a:xfrm>
                <a:off x="2536560" y="4254840"/>
                <a:ext cx="11304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5" h="467">
                    <a:moveTo>
                      <a:pt x="186" y="335"/>
                    </a:moveTo>
                    <a:cubicBezTo>
                      <a:pt x="178" y="356"/>
                      <a:pt x="170" y="374"/>
                      <a:pt x="162" y="390"/>
                    </a:cubicBezTo>
                    <a:cubicBezTo>
                      <a:pt x="154" y="406"/>
                      <a:pt x="144" y="420"/>
                      <a:pt x="134" y="432"/>
                    </a:cubicBezTo>
                    <a:cubicBezTo>
                      <a:pt x="124" y="443"/>
                      <a:pt x="113" y="452"/>
                      <a:pt x="100" y="458"/>
                    </a:cubicBezTo>
                    <a:cubicBezTo>
                      <a:pt x="88" y="464"/>
                      <a:pt x="74" y="467"/>
                      <a:pt x="58" y="467"/>
                    </a:cubicBezTo>
                    <a:cubicBezTo>
                      <a:pt x="51" y="467"/>
                      <a:pt x="44" y="467"/>
                      <a:pt x="38" y="467"/>
                    </a:cubicBezTo>
                    <a:cubicBezTo>
                      <a:pt x="32" y="467"/>
                      <a:pt x="26" y="466"/>
                      <a:pt x="19" y="464"/>
                    </a:cubicBezTo>
                    <a:lnTo>
                      <a:pt x="19" y="422"/>
                    </a:lnTo>
                    <a:cubicBezTo>
                      <a:pt x="23" y="423"/>
                      <a:pt x="28" y="424"/>
                      <a:pt x="33" y="424"/>
                    </a:cubicBezTo>
                    <a:cubicBezTo>
                      <a:pt x="38" y="424"/>
                      <a:pt x="42" y="424"/>
                      <a:pt x="45" y="424"/>
                    </a:cubicBezTo>
                    <a:cubicBezTo>
                      <a:pt x="62" y="424"/>
                      <a:pt x="77" y="418"/>
                      <a:pt x="91" y="406"/>
                    </a:cubicBezTo>
                    <a:cubicBezTo>
                      <a:pt x="105" y="393"/>
                      <a:pt x="117" y="374"/>
                      <a:pt x="128" y="347"/>
                    </a:cubicBezTo>
                    <a:lnTo>
                      <a:pt x="133" y="334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130" y="186"/>
                    </a:lnTo>
                    <a:cubicBezTo>
                      <a:pt x="132" y="191"/>
                      <a:pt x="135" y="199"/>
                      <a:pt x="138" y="208"/>
                    </a:cubicBezTo>
                    <a:cubicBezTo>
                      <a:pt x="141" y="217"/>
                      <a:pt x="145" y="227"/>
                      <a:pt x="148" y="236"/>
                    </a:cubicBezTo>
                    <a:cubicBezTo>
                      <a:pt x="151" y="245"/>
                      <a:pt x="154" y="254"/>
                      <a:pt x="156" y="261"/>
                    </a:cubicBezTo>
                    <a:cubicBezTo>
                      <a:pt x="159" y="268"/>
                      <a:pt x="160" y="273"/>
                      <a:pt x="161" y="275"/>
                    </a:cubicBezTo>
                    <a:cubicBezTo>
                      <a:pt x="161" y="273"/>
                      <a:pt x="163" y="268"/>
                      <a:pt x="165" y="261"/>
                    </a:cubicBezTo>
                    <a:cubicBezTo>
                      <a:pt x="167" y="255"/>
                      <a:pt x="170" y="247"/>
                      <a:pt x="173" y="239"/>
                    </a:cubicBezTo>
                    <a:cubicBezTo>
                      <a:pt x="176" y="231"/>
                      <a:pt x="179" y="222"/>
                      <a:pt x="182" y="214"/>
                    </a:cubicBezTo>
                    <a:cubicBezTo>
                      <a:pt x="185" y="205"/>
                      <a:pt x="188" y="198"/>
                      <a:pt x="190" y="192"/>
                    </a:cubicBezTo>
                    <a:lnTo>
                      <a:pt x="256" y="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8" name="Freeform 607"/>
              <p:cNvSpPr/>
              <p:nvPr/>
            </p:nvSpPr>
            <p:spPr>
              <a:xfrm>
                <a:off x="2665440" y="4252680"/>
                <a:ext cx="96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0" h="342">
                    <a:moveTo>
                      <a:pt x="214" y="342"/>
                    </a:moveTo>
                    <a:lnTo>
                      <a:pt x="214" y="129"/>
                    </a:lnTo>
                    <a:cubicBezTo>
                      <a:pt x="214" y="113"/>
                      <a:pt x="212" y="99"/>
                      <a:pt x="210" y="88"/>
                    </a:cubicBezTo>
                    <a:cubicBezTo>
                      <a:pt x="208" y="77"/>
                      <a:pt x="204" y="68"/>
                      <a:pt x="198" y="62"/>
                    </a:cubicBezTo>
                    <a:cubicBezTo>
                      <a:pt x="193" y="55"/>
                      <a:pt x="186" y="50"/>
                      <a:pt x="177" y="47"/>
                    </a:cubicBezTo>
                    <a:cubicBezTo>
                      <a:pt x="168" y="45"/>
                      <a:pt x="158" y="43"/>
                      <a:pt x="144" y="43"/>
                    </a:cubicBezTo>
                    <a:cubicBezTo>
                      <a:pt x="131" y="43"/>
                      <a:pt x="119" y="45"/>
                      <a:pt x="109" y="50"/>
                    </a:cubicBezTo>
                    <a:cubicBezTo>
                      <a:pt x="98" y="55"/>
                      <a:pt x="89" y="62"/>
                      <a:pt x="81" y="70"/>
                    </a:cubicBezTo>
                    <a:cubicBezTo>
                      <a:pt x="74" y="79"/>
                      <a:pt x="68" y="90"/>
                      <a:pt x="64" y="103"/>
                    </a:cubicBezTo>
                    <a:cubicBezTo>
                      <a:pt x="60" y="116"/>
                      <a:pt x="58" y="131"/>
                      <a:pt x="58" y="147"/>
                    </a:cubicBezTo>
                    <a:lnTo>
                      <a:pt x="58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7" y="45"/>
                      <a:pt x="74" y="37"/>
                    </a:cubicBezTo>
                    <a:cubicBezTo>
                      <a:pt x="80" y="29"/>
                      <a:pt x="88" y="23"/>
                      <a:pt x="96" y="17"/>
                    </a:cubicBezTo>
                    <a:cubicBezTo>
                      <a:pt x="105" y="12"/>
                      <a:pt x="114" y="8"/>
                      <a:pt x="125" y="5"/>
                    </a:cubicBezTo>
                    <a:cubicBezTo>
                      <a:pt x="136" y="2"/>
                      <a:pt x="149" y="0"/>
                      <a:pt x="163" y="0"/>
                    </a:cubicBezTo>
                    <a:cubicBezTo>
                      <a:pt x="182" y="0"/>
                      <a:pt x="198" y="2"/>
                      <a:pt x="211" y="7"/>
                    </a:cubicBezTo>
                    <a:cubicBezTo>
                      <a:pt x="225" y="11"/>
                      <a:pt x="236" y="18"/>
                      <a:pt x="245" y="28"/>
                    </a:cubicBezTo>
                    <a:cubicBezTo>
                      <a:pt x="253" y="37"/>
                      <a:pt x="260" y="50"/>
                      <a:pt x="264" y="65"/>
                    </a:cubicBezTo>
                    <a:cubicBezTo>
                      <a:pt x="268" y="80"/>
                      <a:pt x="270" y="98"/>
                      <a:pt x="270" y="118"/>
                    </a:cubicBezTo>
                    <a:lnTo>
                      <a:pt x="270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609" name="Freeform 608"/>
              <p:cNvSpPr/>
              <p:nvPr/>
            </p:nvSpPr>
            <p:spPr>
              <a:xfrm>
                <a:off x="2786400" y="42526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5303520" y="3711240"/>
              <a:ext cx="1554119" cy="914039"/>
              <a:chOff x="5303520" y="3711240"/>
              <a:chExt cx="1554119" cy="914039"/>
            </a:xfrm>
          </p:grpSpPr>
          <p:sp>
            <p:nvSpPr>
              <p:cNvPr id="570" name="Freeform 569"/>
              <p:cNvSpPr/>
              <p:nvPr/>
            </p:nvSpPr>
            <p:spPr>
              <a:xfrm>
                <a:off x="5303520" y="3711240"/>
                <a:ext cx="1554119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18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439" y="0"/>
                      <a:pt x="2879" y="0"/>
                      <a:pt x="4318" y="0"/>
                    </a:cubicBezTo>
                    <a:cubicBezTo>
                      <a:pt x="4318" y="847"/>
                      <a:pt x="4318" y="1693"/>
                      <a:pt x="4318" y="2540"/>
                    </a:cubicBezTo>
                    <a:cubicBezTo>
                      <a:pt x="2879" y="2540"/>
                      <a:pt x="1439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1" name="Freeform 570"/>
              <p:cNvSpPr/>
              <p:nvPr/>
            </p:nvSpPr>
            <p:spPr>
              <a:xfrm>
                <a:off x="5630759" y="3962520"/>
                <a:ext cx="15120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1" h="438">
                    <a:moveTo>
                      <a:pt x="361" y="438"/>
                    </a:moveTo>
                    <a:lnTo>
                      <a:pt x="311" y="310"/>
                    </a:lnTo>
                    <a:lnTo>
                      <a:pt x="112" y="310"/>
                    </a:lnTo>
                    <a:lnTo>
                      <a:pt x="61" y="438"/>
                    </a:lnTo>
                    <a:lnTo>
                      <a:pt x="0" y="438"/>
                    </a:lnTo>
                    <a:lnTo>
                      <a:pt x="178" y="0"/>
                    </a:lnTo>
                    <a:lnTo>
                      <a:pt x="246" y="0"/>
                    </a:lnTo>
                    <a:lnTo>
                      <a:pt x="421" y="438"/>
                    </a:lnTo>
                    <a:close/>
                    <a:moveTo>
                      <a:pt x="237" y="119"/>
                    </a:moveTo>
                    <a:cubicBezTo>
                      <a:pt x="234" y="111"/>
                      <a:pt x="230" y="102"/>
                      <a:pt x="227" y="94"/>
                    </a:cubicBezTo>
                    <a:cubicBezTo>
                      <a:pt x="224" y="85"/>
                      <a:pt x="222" y="78"/>
                      <a:pt x="220" y="71"/>
                    </a:cubicBezTo>
                    <a:cubicBezTo>
                      <a:pt x="217" y="64"/>
                      <a:pt x="215" y="58"/>
                      <a:pt x="214" y="53"/>
                    </a:cubicBezTo>
                    <a:cubicBezTo>
                      <a:pt x="212" y="49"/>
                      <a:pt x="211" y="46"/>
                      <a:pt x="211" y="45"/>
                    </a:cubicBezTo>
                    <a:cubicBezTo>
                      <a:pt x="211" y="46"/>
                      <a:pt x="210" y="49"/>
                      <a:pt x="208" y="53"/>
                    </a:cubicBezTo>
                    <a:cubicBezTo>
                      <a:pt x="207" y="58"/>
                      <a:pt x="205" y="64"/>
                      <a:pt x="203" y="71"/>
                    </a:cubicBezTo>
                    <a:cubicBezTo>
                      <a:pt x="200" y="78"/>
                      <a:pt x="198" y="86"/>
                      <a:pt x="195" y="94"/>
                    </a:cubicBezTo>
                    <a:cubicBezTo>
                      <a:pt x="192" y="103"/>
                      <a:pt x="189" y="111"/>
                      <a:pt x="185" y="120"/>
                    </a:cubicBezTo>
                    <a:lnTo>
                      <a:pt x="130" y="263"/>
                    </a:lnTo>
                    <a:lnTo>
                      <a:pt x="293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2" name="Freeform 571"/>
              <p:cNvSpPr/>
              <p:nvPr/>
            </p:nvSpPr>
            <p:spPr>
              <a:xfrm>
                <a:off x="5792039" y="3954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3" name="Freeform 572"/>
              <p:cNvSpPr/>
              <p:nvPr/>
            </p:nvSpPr>
            <p:spPr>
              <a:xfrm>
                <a:off x="5918760" y="3954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4" name="Freeform 573"/>
              <p:cNvSpPr/>
              <p:nvPr/>
            </p:nvSpPr>
            <p:spPr>
              <a:xfrm>
                <a:off x="6050880" y="3996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5" name="Freeform 574"/>
              <p:cNvSpPr/>
              <p:nvPr/>
            </p:nvSpPr>
            <p:spPr>
              <a:xfrm>
                <a:off x="6121440" y="3996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6" name="Freeform 575"/>
              <p:cNvSpPr/>
              <p:nvPr/>
            </p:nvSpPr>
            <p:spPr>
              <a:xfrm>
                <a:off x="624456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7" name="Freeform 576"/>
              <p:cNvSpPr/>
              <p:nvPr/>
            </p:nvSpPr>
            <p:spPr>
              <a:xfrm>
                <a:off x="6359040" y="3997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8" name="Freeform 577"/>
              <p:cNvSpPr/>
              <p:nvPr/>
            </p:nvSpPr>
            <p:spPr>
              <a:xfrm>
                <a:off x="6467039" y="3954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79" name="Freeform 578"/>
              <p:cNvSpPr/>
              <p:nvPr/>
            </p:nvSpPr>
            <p:spPr>
              <a:xfrm>
                <a:off x="5557680" y="4227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0" name="Freeform 579"/>
              <p:cNvSpPr/>
              <p:nvPr/>
            </p:nvSpPr>
            <p:spPr>
              <a:xfrm>
                <a:off x="5633640" y="421020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1" name="Freeform 580"/>
              <p:cNvSpPr/>
              <p:nvPr/>
            </p:nvSpPr>
            <p:spPr>
              <a:xfrm>
                <a:off x="5684040" y="4252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2" name="Freeform 581"/>
              <p:cNvSpPr/>
              <p:nvPr/>
            </p:nvSpPr>
            <p:spPr>
              <a:xfrm>
                <a:off x="5868720" y="425268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3" name="Freeform 582"/>
              <p:cNvSpPr/>
              <p:nvPr/>
            </p:nvSpPr>
            <p:spPr>
              <a:xfrm>
                <a:off x="5991840" y="4253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4" name="Freeform 583"/>
              <p:cNvSpPr/>
              <p:nvPr/>
            </p:nvSpPr>
            <p:spPr>
              <a:xfrm>
                <a:off x="6103440" y="4227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5" name="Freeform 584"/>
              <p:cNvSpPr/>
              <p:nvPr/>
            </p:nvSpPr>
            <p:spPr>
              <a:xfrm>
                <a:off x="6173280" y="425268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6" name="Freeform 585"/>
              <p:cNvSpPr/>
              <p:nvPr/>
            </p:nvSpPr>
            <p:spPr>
              <a:xfrm>
                <a:off x="6305760" y="4252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87" name="Freeform 586"/>
              <p:cNvSpPr/>
              <p:nvPr/>
            </p:nvSpPr>
            <p:spPr>
              <a:xfrm>
                <a:off x="6495480" y="4252680"/>
                <a:ext cx="102600" cy="170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74">
                    <a:moveTo>
                      <a:pt x="286" y="172"/>
                    </a:moveTo>
                    <a:cubicBezTo>
                      <a:pt x="286" y="198"/>
                      <a:pt x="284" y="221"/>
                      <a:pt x="279" y="243"/>
                    </a:cubicBezTo>
                    <a:cubicBezTo>
                      <a:pt x="275" y="265"/>
                      <a:pt x="268" y="283"/>
                      <a:pt x="259" y="299"/>
                    </a:cubicBezTo>
                    <a:cubicBezTo>
                      <a:pt x="249" y="314"/>
                      <a:pt x="236" y="326"/>
                      <a:pt x="221" y="335"/>
                    </a:cubicBezTo>
                    <a:cubicBezTo>
                      <a:pt x="205" y="344"/>
                      <a:pt x="185" y="348"/>
                      <a:pt x="162" y="348"/>
                    </a:cubicBezTo>
                    <a:cubicBezTo>
                      <a:pt x="138" y="348"/>
                      <a:pt x="117" y="344"/>
                      <a:pt x="99" y="335"/>
                    </a:cubicBezTo>
                    <a:cubicBezTo>
                      <a:pt x="81" y="326"/>
                      <a:pt x="68" y="311"/>
                      <a:pt x="58" y="290"/>
                    </a:cubicBezTo>
                    <a:lnTo>
                      <a:pt x="56" y="290"/>
                    </a:lnTo>
                    <a:cubicBezTo>
                      <a:pt x="57" y="290"/>
                      <a:pt x="57" y="292"/>
                      <a:pt x="57" y="296"/>
                    </a:cubicBezTo>
                    <a:cubicBezTo>
                      <a:pt x="57" y="299"/>
                      <a:pt x="57" y="303"/>
                      <a:pt x="57" y="308"/>
                    </a:cubicBezTo>
                    <a:cubicBezTo>
                      <a:pt x="57" y="313"/>
                      <a:pt x="57" y="318"/>
                      <a:pt x="58" y="325"/>
                    </a:cubicBezTo>
                    <a:cubicBezTo>
                      <a:pt x="58" y="331"/>
                      <a:pt x="58" y="337"/>
                      <a:pt x="58" y="343"/>
                    </a:cubicBezTo>
                    <a:lnTo>
                      <a:pt x="58" y="474"/>
                    </a:lnTo>
                    <a:lnTo>
                      <a:pt x="2" y="474"/>
                    </a:lnTo>
                    <a:lnTo>
                      <a:pt x="2" y="73"/>
                    </a:lnTo>
                    <a:cubicBezTo>
                      <a:pt x="2" y="65"/>
                      <a:pt x="2" y="58"/>
                      <a:pt x="2" y="50"/>
                    </a:cubicBezTo>
                    <a:cubicBezTo>
                      <a:pt x="2" y="43"/>
                      <a:pt x="1" y="36"/>
                      <a:pt x="1" y="30"/>
                    </a:cubicBezTo>
                    <a:cubicBezTo>
                      <a:pt x="1" y="24"/>
                      <a:pt x="1" y="18"/>
                      <a:pt x="1" y="14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4" y="7"/>
                    </a:lnTo>
                    <a:cubicBezTo>
                      <a:pt x="54" y="8"/>
                      <a:pt x="54" y="10"/>
                      <a:pt x="55" y="14"/>
                    </a:cubicBezTo>
                    <a:cubicBezTo>
                      <a:pt x="55" y="17"/>
                      <a:pt x="55" y="22"/>
                      <a:pt x="56" y="27"/>
                    </a:cubicBezTo>
                    <a:cubicBezTo>
                      <a:pt x="56" y="32"/>
                      <a:pt x="56" y="38"/>
                      <a:pt x="57" y="43"/>
                    </a:cubicBezTo>
                    <a:cubicBezTo>
                      <a:pt x="57" y="49"/>
                      <a:pt x="57" y="55"/>
                      <a:pt x="57" y="60"/>
                    </a:cubicBezTo>
                    <a:lnTo>
                      <a:pt x="58" y="60"/>
                    </a:lnTo>
                    <a:cubicBezTo>
                      <a:pt x="63" y="49"/>
                      <a:pt x="69" y="40"/>
                      <a:pt x="76" y="32"/>
                    </a:cubicBezTo>
                    <a:cubicBezTo>
                      <a:pt x="83" y="25"/>
                      <a:pt x="90" y="19"/>
                      <a:pt x="99" y="14"/>
                    </a:cubicBezTo>
                    <a:cubicBezTo>
                      <a:pt x="107" y="9"/>
                      <a:pt x="117" y="5"/>
                      <a:pt x="127" y="3"/>
                    </a:cubicBezTo>
                    <a:cubicBezTo>
                      <a:pt x="137" y="1"/>
                      <a:pt x="149" y="0"/>
                      <a:pt x="162" y="0"/>
                    </a:cubicBezTo>
                    <a:cubicBezTo>
                      <a:pt x="185" y="0"/>
                      <a:pt x="205" y="4"/>
                      <a:pt x="221" y="12"/>
                    </a:cubicBezTo>
                    <a:cubicBezTo>
                      <a:pt x="236" y="21"/>
                      <a:pt x="249" y="32"/>
                      <a:pt x="259" y="47"/>
                    </a:cubicBezTo>
                    <a:cubicBezTo>
                      <a:pt x="268" y="62"/>
                      <a:pt x="275" y="81"/>
                      <a:pt x="279" y="102"/>
                    </a:cubicBezTo>
                    <a:cubicBezTo>
                      <a:pt x="284" y="123"/>
                      <a:pt x="286" y="147"/>
                      <a:pt x="286" y="172"/>
                    </a:cubicBezTo>
                    <a:close/>
                    <a:moveTo>
                      <a:pt x="227" y="174"/>
                    </a:moveTo>
                    <a:cubicBezTo>
                      <a:pt x="227" y="153"/>
                      <a:pt x="226" y="135"/>
                      <a:pt x="223" y="118"/>
                    </a:cubicBezTo>
                    <a:cubicBezTo>
                      <a:pt x="221" y="102"/>
                      <a:pt x="216" y="89"/>
                      <a:pt x="210" y="77"/>
                    </a:cubicBezTo>
                    <a:cubicBezTo>
                      <a:pt x="204" y="66"/>
                      <a:pt x="196" y="58"/>
                      <a:pt x="186" y="52"/>
                    </a:cubicBezTo>
                    <a:cubicBezTo>
                      <a:pt x="176" y="46"/>
                      <a:pt x="163" y="43"/>
                      <a:pt x="148" y="43"/>
                    </a:cubicBezTo>
                    <a:cubicBezTo>
                      <a:pt x="136" y="43"/>
                      <a:pt x="124" y="45"/>
                      <a:pt x="113" y="48"/>
                    </a:cubicBezTo>
                    <a:cubicBezTo>
                      <a:pt x="102" y="52"/>
                      <a:pt x="92" y="59"/>
                      <a:pt x="84" y="69"/>
                    </a:cubicBezTo>
                    <a:cubicBezTo>
                      <a:pt x="76" y="79"/>
                      <a:pt x="70" y="92"/>
                      <a:pt x="65" y="110"/>
                    </a:cubicBezTo>
                    <a:cubicBezTo>
                      <a:pt x="60" y="127"/>
                      <a:pt x="58" y="150"/>
                      <a:pt x="58" y="178"/>
                    </a:cubicBezTo>
                    <a:cubicBezTo>
                      <a:pt x="58" y="202"/>
                      <a:pt x="60" y="222"/>
                      <a:pt x="64" y="238"/>
                    </a:cubicBezTo>
                    <a:cubicBezTo>
                      <a:pt x="67" y="255"/>
                      <a:pt x="73" y="268"/>
                      <a:pt x="81" y="278"/>
                    </a:cubicBezTo>
                    <a:cubicBezTo>
                      <a:pt x="88" y="289"/>
                      <a:pt x="98" y="296"/>
                      <a:pt x="109" y="300"/>
                    </a:cubicBezTo>
                    <a:cubicBezTo>
                      <a:pt x="120" y="305"/>
                      <a:pt x="133" y="307"/>
                      <a:pt x="147" y="307"/>
                    </a:cubicBezTo>
                    <a:cubicBezTo>
                      <a:pt x="163" y="307"/>
                      <a:pt x="176" y="304"/>
                      <a:pt x="186" y="298"/>
                    </a:cubicBezTo>
                    <a:cubicBezTo>
                      <a:pt x="196" y="292"/>
                      <a:pt x="204" y="283"/>
                      <a:pt x="210" y="272"/>
                    </a:cubicBezTo>
                    <a:cubicBezTo>
                      <a:pt x="216" y="260"/>
                      <a:pt x="221" y="247"/>
                      <a:pt x="223" y="230"/>
                    </a:cubicBezTo>
                    <a:cubicBezTo>
                      <a:pt x="226" y="214"/>
                      <a:pt x="227" y="195"/>
                      <a:pt x="227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3455279" y="3783240"/>
              <a:ext cx="1645560" cy="914039"/>
              <a:chOff x="3455279" y="3783240"/>
              <a:chExt cx="1645560" cy="914039"/>
            </a:xfrm>
          </p:grpSpPr>
          <p:sp>
            <p:nvSpPr>
              <p:cNvPr id="557" name="Freeform 556"/>
              <p:cNvSpPr/>
              <p:nvPr/>
            </p:nvSpPr>
            <p:spPr>
              <a:xfrm>
                <a:off x="3455279" y="3783240"/>
                <a:ext cx="164556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72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524" y="0"/>
                      <a:pt x="3048" y="0"/>
                      <a:pt x="4572" y="0"/>
                    </a:cubicBezTo>
                    <a:cubicBezTo>
                      <a:pt x="4572" y="847"/>
                      <a:pt x="4572" y="1693"/>
                      <a:pt x="4572" y="2540"/>
                    </a:cubicBezTo>
                    <a:cubicBezTo>
                      <a:pt x="3048" y="2540"/>
                      <a:pt x="1524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8" name="Freeform 557"/>
              <p:cNvSpPr/>
              <p:nvPr/>
            </p:nvSpPr>
            <p:spPr>
              <a:xfrm>
                <a:off x="3535560" y="4162320"/>
                <a:ext cx="9828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438">
                    <a:moveTo>
                      <a:pt x="0" y="438"/>
                    </a:moveTo>
                    <a:cubicBezTo>
                      <a:pt x="0" y="422"/>
                      <a:pt x="0" y="406"/>
                      <a:pt x="0" y="390"/>
                    </a:cubicBezTo>
                    <a:cubicBezTo>
                      <a:pt x="37" y="390"/>
                      <a:pt x="74" y="390"/>
                      <a:pt x="111" y="390"/>
                    </a:cubicBezTo>
                    <a:cubicBezTo>
                      <a:pt x="111" y="278"/>
                      <a:pt x="111" y="166"/>
                      <a:pt x="111" y="53"/>
                    </a:cubicBezTo>
                    <a:cubicBezTo>
                      <a:pt x="78" y="77"/>
                      <a:pt x="46" y="100"/>
                      <a:pt x="13" y="124"/>
                    </a:cubicBezTo>
                    <a:cubicBezTo>
                      <a:pt x="13" y="106"/>
                      <a:pt x="13" y="89"/>
                      <a:pt x="13" y="71"/>
                    </a:cubicBezTo>
                    <a:cubicBezTo>
                      <a:pt x="47" y="47"/>
                      <a:pt x="82" y="24"/>
                      <a:pt x="116" y="0"/>
                    </a:cubicBezTo>
                    <a:cubicBezTo>
                      <a:pt x="133" y="0"/>
                      <a:pt x="150" y="0"/>
                      <a:pt x="167" y="0"/>
                    </a:cubicBezTo>
                    <a:cubicBezTo>
                      <a:pt x="167" y="130"/>
                      <a:pt x="167" y="260"/>
                      <a:pt x="167" y="390"/>
                    </a:cubicBezTo>
                    <a:cubicBezTo>
                      <a:pt x="203" y="390"/>
                      <a:pt x="238" y="390"/>
                      <a:pt x="274" y="390"/>
                    </a:cubicBezTo>
                    <a:cubicBezTo>
                      <a:pt x="274" y="406"/>
                      <a:pt x="274" y="422"/>
                      <a:pt x="274" y="438"/>
                    </a:cubicBezTo>
                    <a:cubicBezTo>
                      <a:pt x="183" y="438"/>
                      <a:pt x="91" y="438"/>
                      <a:pt x="0" y="43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9" name="Freeform 558"/>
              <p:cNvSpPr/>
              <p:nvPr/>
            </p:nvSpPr>
            <p:spPr>
              <a:xfrm>
                <a:off x="3653639" y="4160160"/>
                <a:ext cx="10908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4" h="450">
                    <a:moveTo>
                      <a:pt x="304" y="225"/>
                    </a:moveTo>
                    <a:cubicBezTo>
                      <a:pt x="304" y="267"/>
                      <a:pt x="300" y="302"/>
                      <a:pt x="292" y="331"/>
                    </a:cubicBezTo>
                    <a:cubicBezTo>
                      <a:pt x="284" y="360"/>
                      <a:pt x="273" y="383"/>
                      <a:pt x="259" y="401"/>
                    </a:cubicBezTo>
                    <a:cubicBezTo>
                      <a:pt x="245" y="418"/>
                      <a:pt x="229" y="431"/>
                      <a:pt x="211" y="439"/>
                    </a:cubicBezTo>
                    <a:cubicBezTo>
                      <a:pt x="192" y="446"/>
                      <a:pt x="172" y="450"/>
                      <a:pt x="151" y="450"/>
                    </a:cubicBezTo>
                    <a:cubicBezTo>
                      <a:pt x="130" y="450"/>
                      <a:pt x="110" y="446"/>
                      <a:pt x="91" y="439"/>
                    </a:cubicBezTo>
                    <a:cubicBezTo>
                      <a:pt x="73" y="431"/>
                      <a:pt x="57" y="418"/>
                      <a:pt x="44" y="401"/>
                    </a:cubicBezTo>
                    <a:cubicBezTo>
                      <a:pt x="30" y="383"/>
                      <a:pt x="19" y="360"/>
                      <a:pt x="12" y="331"/>
                    </a:cubicBezTo>
                    <a:cubicBezTo>
                      <a:pt x="4" y="303"/>
                      <a:pt x="0" y="267"/>
                      <a:pt x="0" y="225"/>
                    </a:cubicBezTo>
                    <a:cubicBezTo>
                      <a:pt x="0" y="181"/>
                      <a:pt x="4" y="144"/>
                      <a:pt x="12" y="116"/>
                    </a:cubicBezTo>
                    <a:cubicBezTo>
                      <a:pt x="19" y="87"/>
                      <a:pt x="30" y="64"/>
                      <a:pt x="44" y="47"/>
                    </a:cubicBezTo>
                    <a:cubicBezTo>
                      <a:pt x="57" y="29"/>
                      <a:pt x="73" y="17"/>
                      <a:pt x="92" y="10"/>
                    </a:cubicBezTo>
                    <a:cubicBezTo>
                      <a:pt x="111" y="3"/>
                      <a:pt x="131" y="0"/>
                      <a:pt x="153" y="0"/>
                    </a:cubicBezTo>
                    <a:cubicBezTo>
                      <a:pt x="174" y="0"/>
                      <a:pt x="193" y="3"/>
                      <a:pt x="212" y="10"/>
                    </a:cubicBezTo>
                    <a:cubicBezTo>
                      <a:pt x="230" y="17"/>
                      <a:pt x="246" y="29"/>
                      <a:pt x="260" y="47"/>
                    </a:cubicBezTo>
                    <a:cubicBezTo>
                      <a:pt x="273" y="64"/>
                      <a:pt x="284" y="87"/>
                      <a:pt x="292" y="116"/>
                    </a:cubicBezTo>
                    <a:cubicBezTo>
                      <a:pt x="300" y="144"/>
                      <a:pt x="304" y="181"/>
                      <a:pt x="304" y="225"/>
                    </a:cubicBezTo>
                    <a:close/>
                    <a:moveTo>
                      <a:pt x="247" y="225"/>
                    </a:moveTo>
                    <a:cubicBezTo>
                      <a:pt x="247" y="190"/>
                      <a:pt x="245" y="161"/>
                      <a:pt x="241" y="138"/>
                    </a:cubicBezTo>
                    <a:cubicBezTo>
                      <a:pt x="236" y="115"/>
                      <a:pt x="230" y="97"/>
                      <a:pt x="222" y="83"/>
                    </a:cubicBezTo>
                    <a:cubicBezTo>
                      <a:pt x="214" y="69"/>
                      <a:pt x="204" y="60"/>
                      <a:pt x="193" y="54"/>
                    </a:cubicBezTo>
                    <a:cubicBezTo>
                      <a:pt x="181" y="48"/>
                      <a:pt x="168" y="45"/>
                      <a:pt x="153" y="45"/>
                    </a:cubicBezTo>
                    <a:cubicBezTo>
                      <a:pt x="137" y="45"/>
                      <a:pt x="123" y="48"/>
                      <a:pt x="111" y="54"/>
                    </a:cubicBezTo>
                    <a:cubicBezTo>
                      <a:pt x="99" y="60"/>
                      <a:pt x="89" y="70"/>
                      <a:pt x="81" y="83"/>
                    </a:cubicBezTo>
                    <a:cubicBezTo>
                      <a:pt x="73" y="97"/>
                      <a:pt x="67" y="116"/>
                      <a:pt x="63" y="139"/>
                    </a:cubicBezTo>
                    <a:cubicBezTo>
                      <a:pt x="58" y="162"/>
                      <a:pt x="56" y="190"/>
                      <a:pt x="56" y="225"/>
                    </a:cubicBezTo>
                    <a:cubicBezTo>
                      <a:pt x="56" y="259"/>
                      <a:pt x="59" y="287"/>
                      <a:pt x="63" y="310"/>
                    </a:cubicBezTo>
                    <a:cubicBezTo>
                      <a:pt x="67" y="333"/>
                      <a:pt x="73" y="351"/>
                      <a:pt x="81" y="365"/>
                    </a:cubicBezTo>
                    <a:cubicBezTo>
                      <a:pt x="90" y="379"/>
                      <a:pt x="100" y="389"/>
                      <a:pt x="111" y="395"/>
                    </a:cubicBezTo>
                    <a:cubicBezTo>
                      <a:pt x="123" y="401"/>
                      <a:pt x="137" y="404"/>
                      <a:pt x="152" y="404"/>
                    </a:cubicBezTo>
                    <a:cubicBezTo>
                      <a:pt x="166" y="404"/>
                      <a:pt x="180" y="401"/>
                      <a:pt x="191" y="395"/>
                    </a:cubicBezTo>
                    <a:cubicBezTo>
                      <a:pt x="203" y="389"/>
                      <a:pt x="213" y="379"/>
                      <a:pt x="221" y="365"/>
                    </a:cubicBezTo>
                    <a:cubicBezTo>
                      <a:pt x="229" y="351"/>
                      <a:pt x="236" y="333"/>
                      <a:pt x="240" y="310"/>
                    </a:cubicBezTo>
                    <a:cubicBezTo>
                      <a:pt x="245" y="287"/>
                      <a:pt x="247" y="259"/>
                      <a:pt x="247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0" name="Freeform 559"/>
              <p:cNvSpPr/>
              <p:nvPr/>
            </p:nvSpPr>
            <p:spPr>
              <a:xfrm>
                <a:off x="3786120" y="4154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1" name="Freeform 560"/>
              <p:cNvSpPr/>
              <p:nvPr/>
            </p:nvSpPr>
            <p:spPr>
              <a:xfrm>
                <a:off x="3907800" y="4160160"/>
                <a:ext cx="10692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450">
                    <a:moveTo>
                      <a:pt x="298" y="322"/>
                    </a:moveTo>
                    <a:cubicBezTo>
                      <a:pt x="298" y="341"/>
                      <a:pt x="295" y="358"/>
                      <a:pt x="289" y="373"/>
                    </a:cubicBezTo>
                    <a:cubicBezTo>
                      <a:pt x="283" y="389"/>
                      <a:pt x="274" y="402"/>
                      <a:pt x="262" y="414"/>
                    </a:cubicBezTo>
                    <a:cubicBezTo>
                      <a:pt x="250" y="425"/>
                      <a:pt x="235" y="434"/>
                      <a:pt x="216" y="440"/>
                    </a:cubicBezTo>
                    <a:cubicBezTo>
                      <a:pt x="197" y="447"/>
                      <a:pt x="175" y="450"/>
                      <a:pt x="149" y="450"/>
                    </a:cubicBezTo>
                    <a:cubicBezTo>
                      <a:pt x="124" y="450"/>
                      <a:pt x="101" y="447"/>
                      <a:pt x="83" y="440"/>
                    </a:cubicBezTo>
                    <a:cubicBezTo>
                      <a:pt x="64" y="434"/>
                      <a:pt x="48" y="425"/>
                      <a:pt x="36" y="414"/>
                    </a:cubicBezTo>
                    <a:cubicBezTo>
                      <a:pt x="24" y="403"/>
                      <a:pt x="15" y="389"/>
                      <a:pt x="9" y="374"/>
                    </a:cubicBezTo>
                    <a:cubicBezTo>
                      <a:pt x="3" y="358"/>
                      <a:pt x="0" y="341"/>
                      <a:pt x="0" y="323"/>
                    </a:cubicBezTo>
                    <a:cubicBezTo>
                      <a:pt x="0" y="307"/>
                      <a:pt x="2" y="293"/>
                      <a:pt x="7" y="280"/>
                    </a:cubicBezTo>
                    <a:cubicBezTo>
                      <a:pt x="12" y="268"/>
                      <a:pt x="19" y="257"/>
                      <a:pt x="27" y="248"/>
                    </a:cubicBezTo>
                    <a:cubicBezTo>
                      <a:pt x="35" y="239"/>
                      <a:pt x="44" y="232"/>
                      <a:pt x="55" y="226"/>
                    </a:cubicBezTo>
                    <a:cubicBezTo>
                      <a:pt x="65" y="221"/>
                      <a:pt x="76" y="217"/>
                      <a:pt x="87" y="215"/>
                    </a:cubicBezTo>
                    <a:lnTo>
                      <a:pt x="87" y="214"/>
                    </a:lnTo>
                    <a:cubicBezTo>
                      <a:pt x="75" y="211"/>
                      <a:pt x="64" y="207"/>
                      <a:pt x="54" y="200"/>
                    </a:cubicBezTo>
                    <a:cubicBezTo>
                      <a:pt x="45" y="194"/>
                      <a:pt x="37" y="186"/>
                      <a:pt x="30" y="177"/>
                    </a:cubicBezTo>
                    <a:cubicBezTo>
                      <a:pt x="24" y="168"/>
                      <a:pt x="19" y="158"/>
                      <a:pt x="15" y="147"/>
                    </a:cubicBezTo>
                    <a:cubicBezTo>
                      <a:pt x="12" y="136"/>
                      <a:pt x="10" y="124"/>
                      <a:pt x="10" y="112"/>
                    </a:cubicBezTo>
                    <a:cubicBezTo>
                      <a:pt x="10" y="97"/>
                      <a:pt x="13" y="82"/>
                      <a:pt x="19" y="69"/>
                    </a:cubicBezTo>
                    <a:cubicBezTo>
                      <a:pt x="25" y="55"/>
                      <a:pt x="34" y="43"/>
                      <a:pt x="45" y="33"/>
                    </a:cubicBezTo>
                    <a:cubicBezTo>
                      <a:pt x="57" y="23"/>
                      <a:pt x="71" y="15"/>
                      <a:pt x="88" y="9"/>
                    </a:cubicBezTo>
                    <a:cubicBezTo>
                      <a:pt x="106" y="3"/>
                      <a:pt x="125" y="0"/>
                      <a:pt x="148" y="0"/>
                    </a:cubicBezTo>
                    <a:cubicBezTo>
                      <a:pt x="172" y="0"/>
                      <a:pt x="192" y="3"/>
                      <a:pt x="210" y="9"/>
                    </a:cubicBezTo>
                    <a:cubicBezTo>
                      <a:pt x="227" y="15"/>
                      <a:pt x="242" y="23"/>
                      <a:pt x="253" y="33"/>
                    </a:cubicBezTo>
                    <a:cubicBezTo>
                      <a:pt x="265" y="44"/>
                      <a:pt x="273" y="56"/>
                      <a:pt x="279" y="69"/>
                    </a:cubicBezTo>
                    <a:cubicBezTo>
                      <a:pt x="284" y="83"/>
                      <a:pt x="287" y="97"/>
                      <a:pt x="287" y="113"/>
                    </a:cubicBezTo>
                    <a:cubicBezTo>
                      <a:pt x="287" y="125"/>
                      <a:pt x="285" y="136"/>
                      <a:pt x="282" y="147"/>
                    </a:cubicBezTo>
                    <a:cubicBezTo>
                      <a:pt x="279" y="158"/>
                      <a:pt x="274" y="168"/>
                      <a:pt x="267" y="177"/>
                    </a:cubicBezTo>
                    <a:cubicBezTo>
                      <a:pt x="261" y="186"/>
                      <a:pt x="253" y="194"/>
                      <a:pt x="243" y="200"/>
                    </a:cubicBezTo>
                    <a:cubicBezTo>
                      <a:pt x="233" y="207"/>
                      <a:pt x="222" y="211"/>
                      <a:pt x="210" y="213"/>
                    </a:cubicBezTo>
                    <a:lnTo>
                      <a:pt x="210" y="215"/>
                    </a:lnTo>
                    <a:cubicBezTo>
                      <a:pt x="222" y="217"/>
                      <a:pt x="234" y="221"/>
                      <a:pt x="245" y="226"/>
                    </a:cubicBezTo>
                    <a:cubicBezTo>
                      <a:pt x="255" y="232"/>
                      <a:pt x="265" y="239"/>
                      <a:pt x="273" y="248"/>
                    </a:cubicBezTo>
                    <a:cubicBezTo>
                      <a:pt x="280" y="257"/>
                      <a:pt x="287" y="267"/>
                      <a:pt x="291" y="280"/>
                    </a:cubicBezTo>
                    <a:cubicBezTo>
                      <a:pt x="296" y="292"/>
                      <a:pt x="298" y="306"/>
                      <a:pt x="298" y="322"/>
                    </a:cubicBezTo>
                    <a:close/>
                    <a:moveTo>
                      <a:pt x="229" y="116"/>
                    </a:moveTo>
                    <a:cubicBezTo>
                      <a:pt x="229" y="105"/>
                      <a:pt x="228" y="95"/>
                      <a:pt x="225" y="86"/>
                    </a:cubicBezTo>
                    <a:cubicBezTo>
                      <a:pt x="222" y="77"/>
                      <a:pt x="218" y="69"/>
                      <a:pt x="211" y="62"/>
                    </a:cubicBezTo>
                    <a:cubicBezTo>
                      <a:pt x="205" y="56"/>
                      <a:pt x="196" y="51"/>
                      <a:pt x="186" y="47"/>
                    </a:cubicBezTo>
                    <a:cubicBezTo>
                      <a:pt x="176" y="43"/>
                      <a:pt x="163" y="42"/>
                      <a:pt x="148" y="42"/>
                    </a:cubicBezTo>
                    <a:cubicBezTo>
                      <a:pt x="133" y="42"/>
                      <a:pt x="121" y="43"/>
                      <a:pt x="111" y="47"/>
                    </a:cubicBezTo>
                    <a:cubicBezTo>
                      <a:pt x="101" y="51"/>
                      <a:pt x="92" y="56"/>
                      <a:pt x="86" y="62"/>
                    </a:cubicBezTo>
                    <a:cubicBezTo>
                      <a:pt x="79" y="69"/>
                      <a:pt x="75" y="77"/>
                      <a:pt x="72" y="86"/>
                    </a:cubicBezTo>
                    <a:cubicBezTo>
                      <a:pt x="69" y="95"/>
                      <a:pt x="67" y="105"/>
                      <a:pt x="67" y="116"/>
                    </a:cubicBezTo>
                    <a:cubicBezTo>
                      <a:pt x="67" y="125"/>
                      <a:pt x="68" y="134"/>
                      <a:pt x="71" y="143"/>
                    </a:cubicBezTo>
                    <a:cubicBezTo>
                      <a:pt x="73" y="152"/>
                      <a:pt x="77" y="160"/>
                      <a:pt x="83" y="168"/>
                    </a:cubicBezTo>
                    <a:cubicBezTo>
                      <a:pt x="89" y="175"/>
                      <a:pt x="97" y="181"/>
                      <a:pt x="108" y="186"/>
                    </a:cubicBezTo>
                    <a:cubicBezTo>
                      <a:pt x="118" y="191"/>
                      <a:pt x="132" y="193"/>
                      <a:pt x="149" y="193"/>
                    </a:cubicBezTo>
                    <a:cubicBezTo>
                      <a:pt x="166" y="193"/>
                      <a:pt x="180" y="191"/>
                      <a:pt x="191" y="186"/>
                    </a:cubicBezTo>
                    <a:cubicBezTo>
                      <a:pt x="201" y="181"/>
                      <a:pt x="210" y="175"/>
                      <a:pt x="215" y="168"/>
                    </a:cubicBezTo>
                    <a:cubicBezTo>
                      <a:pt x="221" y="160"/>
                      <a:pt x="225" y="152"/>
                      <a:pt x="227" y="143"/>
                    </a:cubicBezTo>
                    <a:cubicBezTo>
                      <a:pt x="228" y="134"/>
                      <a:pt x="229" y="125"/>
                      <a:pt x="229" y="116"/>
                    </a:cubicBezTo>
                    <a:close/>
                    <a:moveTo>
                      <a:pt x="240" y="317"/>
                    </a:moveTo>
                    <a:cubicBezTo>
                      <a:pt x="240" y="306"/>
                      <a:pt x="239" y="296"/>
                      <a:pt x="236" y="286"/>
                    </a:cubicBezTo>
                    <a:cubicBezTo>
                      <a:pt x="233" y="276"/>
                      <a:pt x="228" y="268"/>
                      <a:pt x="221" y="260"/>
                    </a:cubicBezTo>
                    <a:cubicBezTo>
                      <a:pt x="214" y="253"/>
                      <a:pt x="204" y="247"/>
                      <a:pt x="192" y="242"/>
                    </a:cubicBezTo>
                    <a:cubicBezTo>
                      <a:pt x="181" y="237"/>
                      <a:pt x="166" y="235"/>
                      <a:pt x="148" y="235"/>
                    </a:cubicBezTo>
                    <a:cubicBezTo>
                      <a:pt x="132" y="235"/>
                      <a:pt x="118" y="237"/>
                      <a:pt x="106" y="242"/>
                    </a:cubicBezTo>
                    <a:cubicBezTo>
                      <a:pt x="95" y="247"/>
                      <a:pt x="85" y="253"/>
                      <a:pt x="78" y="260"/>
                    </a:cubicBezTo>
                    <a:cubicBezTo>
                      <a:pt x="71" y="268"/>
                      <a:pt x="66" y="277"/>
                      <a:pt x="63" y="287"/>
                    </a:cubicBezTo>
                    <a:cubicBezTo>
                      <a:pt x="59" y="297"/>
                      <a:pt x="58" y="307"/>
                      <a:pt x="58" y="318"/>
                    </a:cubicBezTo>
                    <a:cubicBezTo>
                      <a:pt x="58" y="331"/>
                      <a:pt x="59" y="344"/>
                      <a:pt x="63" y="355"/>
                    </a:cubicBezTo>
                    <a:cubicBezTo>
                      <a:pt x="66" y="366"/>
                      <a:pt x="71" y="375"/>
                      <a:pt x="78" y="383"/>
                    </a:cubicBezTo>
                    <a:cubicBezTo>
                      <a:pt x="86" y="391"/>
                      <a:pt x="95" y="397"/>
                      <a:pt x="107" y="402"/>
                    </a:cubicBezTo>
                    <a:cubicBezTo>
                      <a:pt x="119" y="406"/>
                      <a:pt x="133" y="408"/>
                      <a:pt x="150" y="408"/>
                    </a:cubicBezTo>
                    <a:cubicBezTo>
                      <a:pt x="167" y="408"/>
                      <a:pt x="181" y="406"/>
                      <a:pt x="193" y="402"/>
                    </a:cubicBezTo>
                    <a:cubicBezTo>
                      <a:pt x="204" y="397"/>
                      <a:pt x="213" y="391"/>
                      <a:pt x="220" y="383"/>
                    </a:cubicBezTo>
                    <a:cubicBezTo>
                      <a:pt x="227" y="375"/>
                      <a:pt x="233" y="366"/>
                      <a:pt x="235" y="354"/>
                    </a:cubicBezTo>
                    <a:cubicBezTo>
                      <a:pt x="238" y="343"/>
                      <a:pt x="240" y="331"/>
                      <a:pt x="240" y="31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2" name="Freeform 561"/>
              <p:cNvSpPr/>
              <p:nvPr/>
            </p:nvSpPr>
            <p:spPr>
              <a:xfrm>
                <a:off x="4038840" y="4154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3" name="Freeform 562"/>
              <p:cNvSpPr/>
              <p:nvPr/>
            </p:nvSpPr>
            <p:spPr>
              <a:xfrm>
                <a:off x="4224600" y="4154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4" name="Freeform 563"/>
              <p:cNvSpPr/>
              <p:nvPr/>
            </p:nvSpPr>
            <p:spPr>
              <a:xfrm>
                <a:off x="4350960" y="4196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5" name="Freeform 564"/>
              <p:cNvSpPr/>
              <p:nvPr/>
            </p:nvSpPr>
            <p:spPr>
              <a:xfrm>
                <a:off x="4477320" y="41968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6" name="Freeform 565"/>
              <p:cNvSpPr/>
              <p:nvPr/>
            </p:nvSpPr>
            <p:spPr>
              <a:xfrm>
                <a:off x="4591800" y="419652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7" name="Freeform 566"/>
              <p:cNvSpPr/>
              <p:nvPr/>
            </p:nvSpPr>
            <p:spPr>
              <a:xfrm>
                <a:off x="4718160" y="4154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8" name="Freeform 567"/>
              <p:cNvSpPr/>
              <p:nvPr/>
            </p:nvSpPr>
            <p:spPr>
              <a:xfrm>
                <a:off x="4844880" y="4196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69" name="Freeform 568"/>
              <p:cNvSpPr/>
              <p:nvPr/>
            </p:nvSpPr>
            <p:spPr>
              <a:xfrm>
                <a:off x="4976640" y="41968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1717920" y="3783240"/>
              <a:ext cx="1462680" cy="914039"/>
              <a:chOff x="1717920" y="3783240"/>
              <a:chExt cx="1462680" cy="914039"/>
            </a:xfrm>
          </p:grpSpPr>
          <p:sp>
            <p:nvSpPr>
              <p:cNvPr id="535" name="Freeform 534"/>
              <p:cNvSpPr/>
              <p:nvPr/>
            </p:nvSpPr>
            <p:spPr>
              <a:xfrm>
                <a:off x="1717920" y="3783240"/>
                <a:ext cx="146268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64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355" y="0"/>
                      <a:pt x="2709" y="0"/>
                      <a:pt x="4064" y="0"/>
                    </a:cubicBezTo>
                    <a:cubicBezTo>
                      <a:pt x="4064" y="847"/>
                      <a:pt x="4064" y="1693"/>
                      <a:pt x="4064" y="2540"/>
                    </a:cubicBezTo>
                    <a:cubicBezTo>
                      <a:pt x="2709" y="2540"/>
                      <a:pt x="1355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6" name="Freeform 535"/>
              <p:cNvSpPr/>
              <p:nvPr/>
            </p:nvSpPr>
            <p:spPr>
              <a:xfrm>
                <a:off x="1834919" y="4034519"/>
                <a:ext cx="135000" cy="156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6" h="437">
                    <a:moveTo>
                      <a:pt x="376" y="214"/>
                    </a:moveTo>
                    <a:cubicBezTo>
                      <a:pt x="376" y="251"/>
                      <a:pt x="371" y="283"/>
                      <a:pt x="360" y="311"/>
                    </a:cubicBezTo>
                    <a:cubicBezTo>
                      <a:pt x="349" y="338"/>
                      <a:pt x="334" y="362"/>
                      <a:pt x="315" y="381"/>
                    </a:cubicBezTo>
                    <a:cubicBezTo>
                      <a:pt x="296" y="399"/>
                      <a:pt x="273" y="413"/>
                      <a:pt x="247" y="423"/>
                    </a:cubicBezTo>
                    <a:cubicBezTo>
                      <a:pt x="221" y="433"/>
                      <a:pt x="193" y="437"/>
                      <a:pt x="163" y="437"/>
                    </a:cubicBezTo>
                    <a:lnTo>
                      <a:pt x="0" y="437"/>
                    </a:lnTo>
                    <a:lnTo>
                      <a:pt x="0" y="0"/>
                    </a:lnTo>
                    <a:lnTo>
                      <a:pt x="144" y="0"/>
                    </a:lnTo>
                    <a:cubicBezTo>
                      <a:pt x="178" y="0"/>
                      <a:pt x="209" y="4"/>
                      <a:pt x="238" y="13"/>
                    </a:cubicBezTo>
                    <a:cubicBezTo>
                      <a:pt x="266" y="21"/>
                      <a:pt x="291" y="34"/>
                      <a:pt x="311" y="51"/>
                    </a:cubicBezTo>
                    <a:cubicBezTo>
                      <a:pt x="331" y="69"/>
                      <a:pt x="347" y="91"/>
                      <a:pt x="359" y="118"/>
                    </a:cubicBezTo>
                    <a:cubicBezTo>
                      <a:pt x="370" y="145"/>
                      <a:pt x="376" y="177"/>
                      <a:pt x="376" y="214"/>
                    </a:cubicBezTo>
                    <a:close/>
                    <a:moveTo>
                      <a:pt x="317" y="214"/>
                    </a:moveTo>
                    <a:cubicBezTo>
                      <a:pt x="317" y="185"/>
                      <a:pt x="312" y="159"/>
                      <a:pt x="304" y="138"/>
                    </a:cubicBezTo>
                    <a:cubicBezTo>
                      <a:pt x="295" y="117"/>
                      <a:pt x="283" y="100"/>
                      <a:pt x="268" y="87"/>
                    </a:cubicBezTo>
                    <a:cubicBezTo>
                      <a:pt x="253" y="73"/>
                      <a:pt x="235" y="63"/>
                      <a:pt x="213" y="57"/>
                    </a:cubicBezTo>
                    <a:cubicBezTo>
                      <a:pt x="192" y="51"/>
                      <a:pt x="169" y="47"/>
                      <a:pt x="143" y="47"/>
                    </a:cubicBezTo>
                    <a:lnTo>
                      <a:pt x="59" y="47"/>
                    </a:lnTo>
                    <a:lnTo>
                      <a:pt x="59" y="390"/>
                    </a:lnTo>
                    <a:lnTo>
                      <a:pt x="157" y="390"/>
                    </a:lnTo>
                    <a:cubicBezTo>
                      <a:pt x="180" y="390"/>
                      <a:pt x="201" y="386"/>
                      <a:pt x="220" y="379"/>
                    </a:cubicBezTo>
                    <a:cubicBezTo>
                      <a:pt x="240" y="371"/>
                      <a:pt x="257" y="360"/>
                      <a:pt x="271" y="346"/>
                    </a:cubicBezTo>
                    <a:cubicBezTo>
                      <a:pt x="285" y="331"/>
                      <a:pt x="296" y="313"/>
                      <a:pt x="304" y="291"/>
                    </a:cubicBezTo>
                    <a:cubicBezTo>
                      <a:pt x="313" y="269"/>
                      <a:pt x="317" y="243"/>
                      <a:pt x="317" y="21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7" name="Freeform 536"/>
              <p:cNvSpPr/>
              <p:nvPr/>
            </p:nvSpPr>
            <p:spPr>
              <a:xfrm>
                <a:off x="1990079" y="4068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8" name="Freeform 537"/>
              <p:cNvSpPr/>
              <p:nvPr/>
            </p:nvSpPr>
            <p:spPr>
              <a:xfrm>
                <a:off x="2113560" y="4069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9" name="Freeform 538"/>
              <p:cNvSpPr/>
              <p:nvPr/>
            </p:nvSpPr>
            <p:spPr>
              <a:xfrm>
                <a:off x="2230919" y="4068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0" name="Freeform 539"/>
              <p:cNvSpPr/>
              <p:nvPr/>
            </p:nvSpPr>
            <p:spPr>
              <a:xfrm>
                <a:off x="2363039" y="4068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1" name="Freeform 540"/>
              <p:cNvSpPr/>
              <p:nvPr/>
            </p:nvSpPr>
            <p:spPr>
              <a:xfrm>
                <a:off x="2439360" y="4026239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2484000" y="406872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3" name="Freeform 542"/>
              <p:cNvSpPr/>
              <p:nvPr/>
            </p:nvSpPr>
            <p:spPr>
              <a:xfrm>
                <a:off x="2616120" y="4026239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461"/>
                    </a:moveTo>
                    <a:cubicBezTo>
                      <a:pt x="0" y="307"/>
                      <a:pt x="0" y="154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54"/>
                      <a:pt x="56" y="307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4" name="Freeform 543"/>
              <p:cNvSpPr/>
              <p:nvPr/>
            </p:nvSpPr>
            <p:spPr>
              <a:xfrm>
                <a:off x="2666520" y="4026239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5" name="Freeform 544"/>
              <p:cNvSpPr/>
              <p:nvPr/>
            </p:nvSpPr>
            <p:spPr>
              <a:xfrm>
                <a:off x="2707200" y="4070880"/>
                <a:ext cx="10008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9" h="336">
                    <a:moveTo>
                      <a:pt x="0" y="336"/>
                    </a:moveTo>
                    <a:cubicBezTo>
                      <a:pt x="0" y="322"/>
                      <a:pt x="0" y="308"/>
                      <a:pt x="0" y="293"/>
                    </a:cubicBezTo>
                    <a:cubicBezTo>
                      <a:pt x="68" y="210"/>
                      <a:pt x="137" y="127"/>
                      <a:pt x="205" y="43"/>
                    </a:cubicBezTo>
                    <a:cubicBezTo>
                      <a:pt x="141" y="43"/>
                      <a:pt x="77" y="43"/>
                      <a:pt x="12" y="43"/>
                    </a:cubicBezTo>
                    <a:cubicBezTo>
                      <a:pt x="12" y="29"/>
                      <a:pt x="12" y="14"/>
                      <a:pt x="12" y="0"/>
                    </a:cubicBezTo>
                    <a:cubicBezTo>
                      <a:pt x="98" y="0"/>
                      <a:pt x="183" y="0"/>
                      <a:pt x="268" y="0"/>
                    </a:cubicBezTo>
                    <a:cubicBezTo>
                      <a:pt x="268" y="14"/>
                      <a:pt x="268" y="28"/>
                      <a:pt x="268" y="43"/>
                    </a:cubicBezTo>
                    <a:cubicBezTo>
                      <a:pt x="199" y="126"/>
                      <a:pt x="131" y="209"/>
                      <a:pt x="63" y="293"/>
                    </a:cubicBezTo>
                    <a:cubicBezTo>
                      <a:pt x="135" y="293"/>
                      <a:pt x="207" y="293"/>
                      <a:pt x="279" y="293"/>
                    </a:cubicBezTo>
                    <a:cubicBezTo>
                      <a:pt x="279" y="307"/>
                      <a:pt x="279" y="322"/>
                      <a:pt x="279" y="336"/>
                    </a:cubicBezTo>
                    <a:cubicBezTo>
                      <a:pt x="186" y="336"/>
                      <a:pt x="93" y="336"/>
                      <a:pt x="0" y="33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6" name="Freeform 545"/>
              <p:cNvSpPr/>
              <p:nvPr/>
            </p:nvSpPr>
            <p:spPr>
              <a:xfrm>
                <a:off x="2825280" y="4068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7" name="Freeform 546"/>
              <p:cNvSpPr/>
              <p:nvPr/>
            </p:nvSpPr>
            <p:spPr>
              <a:xfrm>
                <a:off x="2957400" y="4068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8" name="Freeform 547"/>
              <p:cNvSpPr/>
              <p:nvPr/>
            </p:nvSpPr>
            <p:spPr>
              <a:xfrm>
                <a:off x="3018600" y="4026239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49" name="Freeform 548"/>
              <p:cNvSpPr/>
              <p:nvPr/>
            </p:nvSpPr>
            <p:spPr>
              <a:xfrm>
                <a:off x="1935720" y="4326840"/>
                <a:ext cx="16560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336">
                    <a:moveTo>
                      <a:pt x="365" y="336"/>
                    </a:moveTo>
                    <a:lnTo>
                      <a:pt x="300" y="336"/>
                    </a:lnTo>
                    <a:lnTo>
                      <a:pt x="247" y="119"/>
                    </a:lnTo>
                    <a:cubicBezTo>
                      <a:pt x="245" y="114"/>
                      <a:pt x="243" y="107"/>
                      <a:pt x="241" y="98"/>
                    </a:cubicBezTo>
                    <a:cubicBezTo>
                      <a:pt x="240" y="90"/>
                      <a:pt x="238" y="82"/>
                      <a:pt x="236" y="74"/>
                    </a:cubicBezTo>
                    <a:cubicBezTo>
                      <a:pt x="234" y="65"/>
                      <a:pt x="232" y="56"/>
                      <a:pt x="230" y="46"/>
                    </a:cubicBezTo>
                    <a:cubicBezTo>
                      <a:pt x="229" y="55"/>
                      <a:pt x="227" y="64"/>
                      <a:pt x="224" y="74"/>
                    </a:cubicBezTo>
                    <a:cubicBezTo>
                      <a:pt x="223" y="81"/>
                      <a:pt x="221" y="90"/>
                      <a:pt x="219" y="98"/>
                    </a:cubicBezTo>
                    <a:cubicBezTo>
                      <a:pt x="217" y="107"/>
                      <a:pt x="215" y="114"/>
                      <a:pt x="214" y="120"/>
                    </a:cubicBezTo>
                    <a:lnTo>
                      <a:pt x="158" y="336"/>
                    </a:lnTo>
                    <a:lnTo>
                      <a:pt x="94" y="336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112" y="228"/>
                    </a:lnTo>
                    <a:cubicBezTo>
                      <a:pt x="113" y="233"/>
                      <a:pt x="115" y="239"/>
                      <a:pt x="116" y="246"/>
                    </a:cubicBezTo>
                    <a:cubicBezTo>
                      <a:pt x="118" y="253"/>
                      <a:pt x="119" y="260"/>
                      <a:pt x="121" y="266"/>
                    </a:cubicBezTo>
                    <a:cubicBezTo>
                      <a:pt x="122" y="274"/>
                      <a:pt x="124" y="282"/>
                      <a:pt x="125" y="290"/>
                    </a:cubicBezTo>
                    <a:cubicBezTo>
                      <a:pt x="127" y="282"/>
                      <a:pt x="129" y="274"/>
                      <a:pt x="131" y="267"/>
                    </a:cubicBezTo>
                    <a:cubicBezTo>
                      <a:pt x="132" y="260"/>
                      <a:pt x="134" y="254"/>
                      <a:pt x="136" y="247"/>
                    </a:cubicBezTo>
                    <a:cubicBezTo>
                      <a:pt x="137" y="241"/>
                      <a:pt x="139" y="235"/>
                      <a:pt x="140" y="231"/>
                    </a:cubicBezTo>
                    <a:lnTo>
                      <a:pt x="201" y="0"/>
                    </a:lnTo>
                    <a:lnTo>
                      <a:pt x="260" y="0"/>
                    </a:lnTo>
                    <a:lnTo>
                      <a:pt x="319" y="231"/>
                    </a:lnTo>
                    <a:cubicBezTo>
                      <a:pt x="321" y="236"/>
                      <a:pt x="322" y="242"/>
                      <a:pt x="324" y="249"/>
                    </a:cubicBezTo>
                    <a:cubicBezTo>
                      <a:pt x="325" y="256"/>
                      <a:pt x="327" y="262"/>
                      <a:pt x="328" y="268"/>
                    </a:cubicBezTo>
                    <a:cubicBezTo>
                      <a:pt x="330" y="275"/>
                      <a:pt x="332" y="282"/>
                      <a:pt x="333" y="290"/>
                    </a:cubicBezTo>
                    <a:cubicBezTo>
                      <a:pt x="335" y="282"/>
                      <a:pt x="337" y="274"/>
                      <a:pt x="338" y="267"/>
                    </a:cubicBezTo>
                    <a:cubicBezTo>
                      <a:pt x="340" y="260"/>
                      <a:pt x="341" y="254"/>
                      <a:pt x="343" y="247"/>
                    </a:cubicBezTo>
                    <a:cubicBezTo>
                      <a:pt x="344" y="240"/>
                      <a:pt x="346" y="234"/>
                      <a:pt x="347" y="228"/>
                    </a:cubicBezTo>
                    <a:lnTo>
                      <a:pt x="407" y="0"/>
                    </a:lnTo>
                    <a:lnTo>
                      <a:pt x="4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0" name="Freeform 549"/>
              <p:cNvSpPr/>
              <p:nvPr/>
            </p:nvSpPr>
            <p:spPr>
              <a:xfrm>
                <a:off x="2109960" y="432468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1" name="Freeform 550"/>
              <p:cNvSpPr/>
              <p:nvPr/>
            </p:nvSpPr>
            <p:spPr>
              <a:xfrm>
                <a:off x="2242440" y="43246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2" name="Freeform 551"/>
              <p:cNvSpPr/>
              <p:nvPr/>
            </p:nvSpPr>
            <p:spPr>
              <a:xfrm>
                <a:off x="2312640" y="42822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3" name="Freeform 552"/>
              <p:cNvSpPr/>
              <p:nvPr/>
            </p:nvSpPr>
            <p:spPr>
              <a:xfrm>
                <a:off x="2499840" y="4325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4" name="Freeform 553"/>
              <p:cNvSpPr/>
              <p:nvPr/>
            </p:nvSpPr>
            <p:spPr>
              <a:xfrm>
                <a:off x="2608560" y="4326840"/>
                <a:ext cx="11304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5" h="467">
                    <a:moveTo>
                      <a:pt x="186" y="335"/>
                    </a:moveTo>
                    <a:cubicBezTo>
                      <a:pt x="178" y="356"/>
                      <a:pt x="170" y="374"/>
                      <a:pt x="162" y="390"/>
                    </a:cubicBezTo>
                    <a:cubicBezTo>
                      <a:pt x="154" y="406"/>
                      <a:pt x="144" y="420"/>
                      <a:pt x="134" y="432"/>
                    </a:cubicBezTo>
                    <a:cubicBezTo>
                      <a:pt x="124" y="443"/>
                      <a:pt x="113" y="452"/>
                      <a:pt x="100" y="458"/>
                    </a:cubicBezTo>
                    <a:cubicBezTo>
                      <a:pt x="88" y="464"/>
                      <a:pt x="74" y="467"/>
                      <a:pt x="58" y="467"/>
                    </a:cubicBezTo>
                    <a:cubicBezTo>
                      <a:pt x="51" y="467"/>
                      <a:pt x="44" y="467"/>
                      <a:pt x="38" y="467"/>
                    </a:cubicBezTo>
                    <a:cubicBezTo>
                      <a:pt x="32" y="467"/>
                      <a:pt x="26" y="466"/>
                      <a:pt x="19" y="464"/>
                    </a:cubicBezTo>
                    <a:lnTo>
                      <a:pt x="19" y="422"/>
                    </a:lnTo>
                    <a:cubicBezTo>
                      <a:pt x="23" y="423"/>
                      <a:pt x="28" y="424"/>
                      <a:pt x="33" y="424"/>
                    </a:cubicBezTo>
                    <a:cubicBezTo>
                      <a:pt x="38" y="424"/>
                      <a:pt x="42" y="424"/>
                      <a:pt x="45" y="424"/>
                    </a:cubicBezTo>
                    <a:cubicBezTo>
                      <a:pt x="62" y="424"/>
                      <a:pt x="77" y="418"/>
                      <a:pt x="91" y="406"/>
                    </a:cubicBezTo>
                    <a:cubicBezTo>
                      <a:pt x="105" y="393"/>
                      <a:pt x="117" y="374"/>
                      <a:pt x="128" y="347"/>
                    </a:cubicBezTo>
                    <a:lnTo>
                      <a:pt x="133" y="334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130" y="186"/>
                    </a:lnTo>
                    <a:cubicBezTo>
                      <a:pt x="132" y="191"/>
                      <a:pt x="135" y="199"/>
                      <a:pt x="138" y="208"/>
                    </a:cubicBezTo>
                    <a:cubicBezTo>
                      <a:pt x="141" y="217"/>
                      <a:pt x="145" y="227"/>
                      <a:pt x="148" y="236"/>
                    </a:cubicBezTo>
                    <a:cubicBezTo>
                      <a:pt x="151" y="245"/>
                      <a:pt x="154" y="254"/>
                      <a:pt x="156" y="261"/>
                    </a:cubicBezTo>
                    <a:cubicBezTo>
                      <a:pt x="159" y="268"/>
                      <a:pt x="160" y="273"/>
                      <a:pt x="161" y="275"/>
                    </a:cubicBezTo>
                    <a:cubicBezTo>
                      <a:pt x="161" y="273"/>
                      <a:pt x="163" y="268"/>
                      <a:pt x="165" y="261"/>
                    </a:cubicBezTo>
                    <a:cubicBezTo>
                      <a:pt x="167" y="255"/>
                      <a:pt x="170" y="247"/>
                      <a:pt x="173" y="239"/>
                    </a:cubicBezTo>
                    <a:cubicBezTo>
                      <a:pt x="176" y="231"/>
                      <a:pt x="179" y="222"/>
                      <a:pt x="182" y="214"/>
                    </a:cubicBezTo>
                    <a:cubicBezTo>
                      <a:pt x="185" y="205"/>
                      <a:pt x="188" y="198"/>
                      <a:pt x="190" y="192"/>
                    </a:cubicBezTo>
                    <a:lnTo>
                      <a:pt x="256" y="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5" name="Freeform 554"/>
              <p:cNvSpPr/>
              <p:nvPr/>
            </p:nvSpPr>
            <p:spPr>
              <a:xfrm>
                <a:off x="2737439" y="4324680"/>
                <a:ext cx="96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0" h="342">
                    <a:moveTo>
                      <a:pt x="214" y="342"/>
                    </a:moveTo>
                    <a:lnTo>
                      <a:pt x="214" y="129"/>
                    </a:lnTo>
                    <a:cubicBezTo>
                      <a:pt x="214" y="113"/>
                      <a:pt x="212" y="99"/>
                      <a:pt x="210" y="88"/>
                    </a:cubicBezTo>
                    <a:cubicBezTo>
                      <a:pt x="208" y="77"/>
                      <a:pt x="204" y="68"/>
                      <a:pt x="198" y="62"/>
                    </a:cubicBezTo>
                    <a:cubicBezTo>
                      <a:pt x="193" y="55"/>
                      <a:pt x="186" y="50"/>
                      <a:pt x="177" y="47"/>
                    </a:cubicBezTo>
                    <a:cubicBezTo>
                      <a:pt x="168" y="45"/>
                      <a:pt x="158" y="43"/>
                      <a:pt x="144" y="43"/>
                    </a:cubicBezTo>
                    <a:cubicBezTo>
                      <a:pt x="131" y="43"/>
                      <a:pt x="119" y="45"/>
                      <a:pt x="109" y="50"/>
                    </a:cubicBezTo>
                    <a:cubicBezTo>
                      <a:pt x="98" y="55"/>
                      <a:pt x="89" y="62"/>
                      <a:pt x="81" y="70"/>
                    </a:cubicBezTo>
                    <a:cubicBezTo>
                      <a:pt x="74" y="79"/>
                      <a:pt x="68" y="90"/>
                      <a:pt x="64" y="103"/>
                    </a:cubicBezTo>
                    <a:cubicBezTo>
                      <a:pt x="60" y="116"/>
                      <a:pt x="58" y="131"/>
                      <a:pt x="58" y="147"/>
                    </a:cubicBezTo>
                    <a:lnTo>
                      <a:pt x="58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7" y="45"/>
                      <a:pt x="74" y="37"/>
                    </a:cubicBezTo>
                    <a:cubicBezTo>
                      <a:pt x="80" y="29"/>
                      <a:pt x="88" y="23"/>
                      <a:pt x="96" y="17"/>
                    </a:cubicBezTo>
                    <a:cubicBezTo>
                      <a:pt x="105" y="12"/>
                      <a:pt x="114" y="8"/>
                      <a:pt x="125" y="5"/>
                    </a:cubicBezTo>
                    <a:cubicBezTo>
                      <a:pt x="136" y="2"/>
                      <a:pt x="149" y="0"/>
                      <a:pt x="163" y="0"/>
                    </a:cubicBezTo>
                    <a:cubicBezTo>
                      <a:pt x="182" y="0"/>
                      <a:pt x="198" y="2"/>
                      <a:pt x="211" y="7"/>
                    </a:cubicBezTo>
                    <a:cubicBezTo>
                      <a:pt x="225" y="11"/>
                      <a:pt x="236" y="18"/>
                      <a:pt x="245" y="28"/>
                    </a:cubicBezTo>
                    <a:cubicBezTo>
                      <a:pt x="253" y="37"/>
                      <a:pt x="260" y="50"/>
                      <a:pt x="264" y="65"/>
                    </a:cubicBezTo>
                    <a:cubicBezTo>
                      <a:pt x="268" y="80"/>
                      <a:pt x="270" y="98"/>
                      <a:pt x="270" y="118"/>
                    </a:cubicBezTo>
                    <a:lnTo>
                      <a:pt x="270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56" name="Freeform 555"/>
              <p:cNvSpPr/>
              <p:nvPr/>
            </p:nvSpPr>
            <p:spPr>
              <a:xfrm>
                <a:off x="2858400" y="43246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5375520" y="3783240"/>
              <a:ext cx="1554119" cy="914039"/>
              <a:chOff x="5375520" y="3783240"/>
              <a:chExt cx="1554119" cy="914039"/>
            </a:xfrm>
          </p:grpSpPr>
          <p:sp>
            <p:nvSpPr>
              <p:cNvPr id="517" name="Freeform 516"/>
              <p:cNvSpPr/>
              <p:nvPr/>
            </p:nvSpPr>
            <p:spPr>
              <a:xfrm>
                <a:off x="5375520" y="3783240"/>
                <a:ext cx="1554119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18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439" y="0"/>
                      <a:pt x="2879" y="0"/>
                      <a:pt x="4318" y="0"/>
                    </a:cubicBezTo>
                    <a:cubicBezTo>
                      <a:pt x="4318" y="847"/>
                      <a:pt x="4318" y="1693"/>
                      <a:pt x="4318" y="2540"/>
                    </a:cubicBezTo>
                    <a:cubicBezTo>
                      <a:pt x="2879" y="2540"/>
                      <a:pt x="1439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8" name="Freeform 517"/>
              <p:cNvSpPr/>
              <p:nvPr/>
            </p:nvSpPr>
            <p:spPr>
              <a:xfrm>
                <a:off x="5702760" y="4034519"/>
                <a:ext cx="15120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1" h="438">
                    <a:moveTo>
                      <a:pt x="361" y="438"/>
                    </a:moveTo>
                    <a:lnTo>
                      <a:pt x="311" y="310"/>
                    </a:lnTo>
                    <a:lnTo>
                      <a:pt x="112" y="310"/>
                    </a:lnTo>
                    <a:lnTo>
                      <a:pt x="61" y="438"/>
                    </a:lnTo>
                    <a:lnTo>
                      <a:pt x="0" y="438"/>
                    </a:lnTo>
                    <a:lnTo>
                      <a:pt x="178" y="0"/>
                    </a:lnTo>
                    <a:lnTo>
                      <a:pt x="246" y="0"/>
                    </a:lnTo>
                    <a:lnTo>
                      <a:pt x="421" y="438"/>
                    </a:lnTo>
                    <a:close/>
                    <a:moveTo>
                      <a:pt x="237" y="119"/>
                    </a:moveTo>
                    <a:cubicBezTo>
                      <a:pt x="234" y="111"/>
                      <a:pt x="230" y="102"/>
                      <a:pt x="227" y="94"/>
                    </a:cubicBezTo>
                    <a:cubicBezTo>
                      <a:pt x="224" y="85"/>
                      <a:pt x="222" y="78"/>
                      <a:pt x="220" y="71"/>
                    </a:cubicBezTo>
                    <a:cubicBezTo>
                      <a:pt x="217" y="64"/>
                      <a:pt x="215" y="58"/>
                      <a:pt x="214" y="53"/>
                    </a:cubicBezTo>
                    <a:cubicBezTo>
                      <a:pt x="212" y="49"/>
                      <a:pt x="211" y="46"/>
                      <a:pt x="211" y="45"/>
                    </a:cubicBezTo>
                    <a:cubicBezTo>
                      <a:pt x="211" y="46"/>
                      <a:pt x="210" y="49"/>
                      <a:pt x="208" y="53"/>
                    </a:cubicBezTo>
                    <a:cubicBezTo>
                      <a:pt x="207" y="58"/>
                      <a:pt x="205" y="64"/>
                      <a:pt x="203" y="71"/>
                    </a:cubicBezTo>
                    <a:cubicBezTo>
                      <a:pt x="200" y="78"/>
                      <a:pt x="198" y="86"/>
                      <a:pt x="195" y="94"/>
                    </a:cubicBezTo>
                    <a:cubicBezTo>
                      <a:pt x="192" y="103"/>
                      <a:pt x="189" y="111"/>
                      <a:pt x="185" y="120"/>
                    </a:cubicBezTo>
                    <a:lnTo>
                      <a:pt x="130" y="263"/>
                    </a:lnTo>
                    <a:lnTo>
                      <a:pt x="293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9" name="Freeform 518"/>
              <p:cNvSpPr/>
              <p:nvPr/>
            </p:nvSpPr>
            <p:spPr>
              <a:xfrm>
                <a:off x="5864039" y="402623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0" name="Freeform 519"/>
              <p:cNvSpPr/>
              <p:nvPr/>
            </p:nvSpPr>
            <p:spPr>
              <a:xfrm>
                <a:off x="5990760" y="402623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1" name="Freeform 520"/>
              <p:cNvSpPr/>
              <p:nvPr/>
            </p:nvSpPr>
            <p:spPr>
              <a:xfrm>
                <a:off x="6122880" y="4068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2" name="Freeform 521"/>
              <p:cNvSpPr/>
              <p:nvPr/>
            </p:nvSpPr>
            <p:spPr>
              <a:xfrm>
                <a:off x="6193440" y="4068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3" name="Freeform 522"/>
              <p:cNvSpPr/>
              <p:nvPr/>
            </p:nvSpPr>
            <p:spPr>
              <a:xfrm>
                <a:off x="6316560" y="4069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4" name="Freeform 523"/>
              <p:cNvSpPr/>
              <p:nvPr/>
            </p:nvSpPr>
            <p:spPr>
              <a:xfrm>
                <a:off x="6431040" y="4069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5" name="Freeform 524"/>
              <p:cNvSpPr/>
              <p:nvPr/>
            </p:nvSpPr>
            <p:spPr>
              <a:xfrm>
                <a:off x="6539040" y="4026239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6" name="Freeform 525"/>
              <p:cNvSpPr/>
              <p:nvPr/>
            </p:nvSpPr>
            <p:spPr>
              <a:xfrm>
                <a:off x="5629679" y="4299840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7" name="Freeform 526"/>
              <p:cNvSpPr/>
              <p:nvPr/>
            </p:nvSpPr>
            <p:spPr>
              <a:xfrm>
                <a:off x="5705640" y="428220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8" name="Freeform 527"/>
              <p:cNvSpPr/>
              <p:nvPr/>
            </p:nvSpPr>
            <p:spPr>
              <a:xfrm>
                <a:off x="5756040" y="4324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29" name="Freeform 528"/>
              <p:cNvSpPr/>
              <p:nvPr/>
            </p:nvSpPr>
            <p:spPr>
              <a:xfrm>
                <a:off x="5940720" y="432468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0" name="Freeform 529"/>
              <p:cNvSpPr/>
              <p:nvPr/>
            </p:nvSpPr>
            <p:spPr>
              <a:xfrm>
                <a:off x="6063840" y="43250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1" name="Freeform 530"/>
              <p:cNvSpPr/>
              <p:nvPr/>
            </p:nvSpPr>
            <p:spPr>
              <a:xfrm>
                <a:off x="6175440" y="4299840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2" name="Freeform 531"/>
              <p:cNvSpPr/>
              <p:nvPr/>
            </p:nvSpPr>
            <p:spPr>
              <a:xfrm>
                <a:off x="6245280" y="432468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3" name="Freeform 532"/>
              <p:cNvSpPr/>
              <p:nvPr/>
            </p:nvSpPr>
            <p:spPr>
              <a:xfrm>
                <a:off x="6377760" y="4324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34" name="Freeform 533"/>
              <p:cNvSpPr/>
              <p:nvPr/>
            </p:nvSpPr>
            <p:spPr>
              <a:xfrm>
                <a:off x="6567479" y="4324680"/>
                <a:ext cx="102600" cy="170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74">
                    <a:moveTo>
                      <a:pt x="286" y="172"/>
                    </a:moveTo>
                    <a:cubicBezTo>
                      <a:pt x="286" y="198"/>
                      <a:pt x="284" y="221"/>
                      <a:pt x="279" y="243"/>
                    </a:cubicBezTo>
                    <a:cubicBezTo>
                      <a:pt x="275" y="265"/>
                      <a:pt x="268" y="283"/>
                      <a:pt x="259" y="299"/>
                    </a:cubicBezTo>
                    <a:cubicBezTo>
                      <a:pt x="249" y="314"/>
                      <a:pt x="236" y="326"/>
                      <a:pt x="221" y="335"/>
                    </a:cubicBezTo>
                    <a:cubicBezTo>
                      <a:pt x="205" y="344"/>
                      <a:pt x="185" y="348"/>
                      <a:pt x="162" y="348"/>
                    </a:cubicBezTo>
                    <a:cubicBezTo>
                      <a:pt x="138" y="348"/>
                      <a:pt x="117" y="344"/>
                      <a:pt x="99" y="335"/>
                    </a:cubicBezTo>
                    <a:cubicBezTo>
                      <a:pt x="81" y="326"/>
                      <a:pt x="68" y="311"/>
                      <a:pt x="58" y="290"/>
                    </a:cubicBezTo>
                    <a:lnTo>
                      <a:pt x="56" y="290"/>
                    </a:lnTo>
                    <a:cubicBezTo>
                      <a:pt x="57" y="290"/>
                      <a:pt x="57" y="292"/>
                      <a:pt x="57" y="296"/>
                    </a:cubicBezTo>
                    <a:cubicBezTo>
                      <a:pt x="57" y="299"/>
                      <a:pt x="57" y="303"/>
                      <a:pt x="57" y="308"/>
                    </a:cubicBezTo>
                    <a:cubicBezTo>
                      <a:pt x="57" y="313"/>
                      <a:pt x="57" y="318"/>
                      <a:pt x="58" y="325"/>
                    </a:cubicBezTo>
                    <a:cubicBezTo>
                      <a:pt x="58" y="331"/>
                      <a:pt x="58" y="337"/>
                      <a:pt x="58" y="343"/>
                    </a:cubicBezTo>
                    <a:lnTo>
                      <a:pt x="58" y="474"/>
                    </a:lnTo>
                    <a:lnTo>
                      <a:pt x="2" y="474"/>
                    </a:lnTo>
                    <a:lnTo>
                      <a:pt x="2" y="73"/>
                    </a:lnTo>
                    <a:cubicBezTo>
                      <a:pt x="2" y="65"/>
                      <a:pt x="2" y="58"/>
                      <a:pt x="2" y="50"/>
                    </a:cubicBezTo>
                    <a:cubicBezTo>
                      <a:pt x="2" y="43"/>
                      <a:pt x="1" y="36"/>
                      <a:pt x="1" y="30"/>
                    </a:cubicBezTo>
                    <a:cubicBezTo>
                      <a:pt x="1" y="24"/>
                      <a:pt x="1" y="18"/>
                      <a:pt x="1" y="14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4" y="7"/>
                    </a:lnTo>
                    <a:cubicBezTo>
                      <a:pt x="54" y="8"/>
                      <a:pt x="54" y="10"/>
                      <a:pt x="55" y="14"/>
                    </a:cubicBezTo>
                    <a:cubicBezTo>
                      <a:pt x="55" y="17"/>
                      <a:pt x="55" y="22"/>
                      <a:pt x="56" y="27"/>
                    </a:cubicBezTo>
                    <a:cubicBezTo>
                      <a:pt x="56" y="32"/>
                      <a:pt x="56" y="38"/>
                      <a:pt x="57" y="43"/>
                    </a:cubicBezTo>
                    <a:cubicBezTo>
                      <a:pt x="57" y="49"/>
                      <a:pt x="57" y="55"/>
                      <a:pt x="57" y="60"/>
                    </a:cubicBezTo>
                    <a:lnTo>
                      <a:pt x="58" y="60"/>
                    </a:lnTo>
                    <a:cubicBezTo>
                      <a:pt x="63" y="49"/>
                      <a:pt x="69" y="40"/>
                      <a:pt x="76" y="32"/>
                    </a:cubicBezTo>
                    <a:cubicBezTo>
                      <a:pt x="83" y="25"/>
                      <a:pt x="90" y="19"/>
                      <a:pt x="99" y="14"/>
                    </a:cubicBezTo>
                    <a:cubicBezTo>
                      <a:pt x="107" y="9"/>
                      <a:pt x="117" y="5"/>
                      <a:pt x="127" y="3"/>
                    </a:cubicBezTo>
                    <a:cubicBezTo>
                      <a:pt x="137" y="1"/>
                      <a:pt x="149" y="0"/>
                      <a:pt x="162" y="0"/>
                    </a:cubicBezTo>
                    <a:cubicBezTo>
                      <a:pt x="185" y="0"/>
                      <a:pt x="205" y="4"/>
                      <a:pt x="221" y="12"/>
                    </a:cubicBezTo>
                    <a:cubicBezTo>
                      <a:pt x="236" y="21"/>
                      <a:pt x="249" y="32"/>
                      <a:pt x="259" y="47"/>
                    </a:cubicBezTo>
                    <a:cubicBezTo>
                      <a:pt x="268" y="62"/>
                      <a:pt x="275" y="81"/>
                      <a:pt x="279" y="102"/>
                    </a:cubicBezTo>
                    <a:cubicBezTo>
                      <a:pt x="284" y="123"/>
                      <a:pt x="286" y="147"/>
                      <a:pt x="286" y="172"/>
                    </a:cubicBezTo>
                    <a:close/>
                    <a:moveTo>
                      <a:pt x="227" y="174"/>
                    </a:moveTo>
                    <a:cubicBezTo>
                      <a:pt x="227" y="153"/>
                      <a:pt x="226" y="135"/>
                      <a:pt x="223" y="118"/>
                    </a:cubicBezTo>
                    <a:cubicBezTo>
                      <a:pt x="221" y="102"/>
                      <a:pt x="216" y="89"/>
                      <a:pt x="210" y="77"/>
                    </a:cubicBezTo>
                    <a:cubicBezTo>
                      <a:pt x="204" y="66"/>
                      <a:pt x="196" y="58"/>
                      <a:pt x="186" y="52"/>
                    </a:cubicBezTo>
                    <a:cubicBezTo>
                      <a:pt x="176" y="46"/>
                      <a:pt x="163" y="43"/>
                      <a:pt x="148" y="43"/>
                    </a:cubicBezTo>
                    <a:cubicBezTo>
                      <a:pt x="136" y="43"/>
                      <a:pt x="124" y="45"/>
                      <a:pt x="113" y="48"/>
                    </a:cubicBezTo>
                    <a:cubicBezTo>
                      <a:pt x="102" y="52"/>
                      <a:pt x="92" y="59"/>
                      <a:pt x="84" y="69"/>
                    </a:cubicBezTo>
                    <a:cubicBezTo>
                      <a:pt x="76" y="79"/>
                      <a:pt x="70" y="92"/>
                      <a:pt x="65" y="110"/>
                    </a:cubicBezTo>
                    <a:cubicBezTo>
                      <a:pt x="60" y="127"/>
                      <a:pt x="58" y="150"/>
                      <a:pt x="58" y="178"/>
                    </a:cubicBezTo>
                    <a:cubicBezTo>
                      <a:pt x="58" y="202"/>
                      <a:pt x="60" y="222"/>
                      <a:pt x="64" y="238"/>
                    </a:cubicBezTo>
                    <a:cubicBezTo>
                      <a:pt x="67" y="255"/>
                      <a:pt x="73" y="268"/>
                      <a:pt x="81" y="278"/>
                    </a:cubicBezTo>
                    <a:cubicBezTo>
                      <a:pt x="88" y="289"/>
                      <a:pt x="98" y="296"/>
                      <a:pt x="109" y="300"/>
                    </a:cubicBezTo>
                    <a:cubicBezTo>
                      <a:pt x="120" y="305"/>
                      <a:pt x="133" y="307"/>
                      <a:pt x="147" y="307"/>
                    </a:cubicBezTo>
                    <a:cubicBezTo>
                      <a:pt x="163" y="307"/>
                      <a:pt x="176" y="304"/>
                      <a:pt x="186" y="298"/>
                    </a:cubicBezTo>
                    <a:cubicBezTo>
                      <a:pt x="196" y="292"/>
                      <a:pt x="204" y="283"/>
                      <a:pt x="210" y="272"/>
                    </a:cubicBezTo>
                    <a:cubicBezTo>
                      <a:pt x="216" y="260"/>
                      <a:pt x="221" y="247"/>
                      <a:pt x="223" y="230"/>
                    </a:cubicBezTo>
                    <a:cubicBezTo>
                      <a:pt x="226" y="214"/>
                      <a:pt x="227" y="195"/>
                      <a:pt x="227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3527279" y="3855240"/>
              <a:ext cx="1645560" cy="914039"/>
              <a:chOff x="3527279" y="3855240"/>
              <a:chExt cx="1645560" cy="914039"/>
            </a:xfrm>
          </p:grpSpPr>
          <p:sp>
            <p:nvSpPr>
              <p:cNvPr id="504" name="Freeform 503"/>
              <p:cNvSpPr/>
              <p:nvPr/>
            </p:nvSpPr>
            <p:spPr>
              <a:xfrm>
                <a:off x="3527279" y="3855240"/>
                <a:ext cx="164556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72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524" y="0"/>
                      <a:pt x="3048" y="0"/>
                      <a:pt x="4572" y="0"/>
                    </a:cubicBezTo>
                    <a:cubicBezTo>
                      <a:pt x="4572" y="847"/>
                      <a:pt x="4572" y="1693"/>
                      <a:pt x="4572" y="2540"/>
                    </a:cubicBezTo>
                    <a:cubicBezTo>
                      <a:pt x="3048" y="2540"/>
                      <a:pt x="1524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5" name="Freeform 504"/>
              <p:cNvSpPr/>
              <p:nvPr/>
            </p:nvSpPr>
            <p:spPr>
              <a:xfrm>
                <a:off x="3607559" y="4234320"/>
                <a:ext cx="9828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438">
                    <a:moveTo>
                      <a:pt x="0" y="438"/>
                    </a:moveTo>
                    <a:cubicBezTo>
                      <a:pt x="0" y="422"/>
                      <a:pt x="0" y="406"/>
                      <a:pt x="0" y="390"/>
                    </a:cubicBezTo>
                    <a:cubicBezTo>
                      <a:pt x="37" y="390"/>
                      <a:pt x="74" y="390"/>
                      <a:pt x="111" y="390"/>
                    </a:cubicBezTo>
                    <a:cubicBezTo>
                      <a:pt x="111" y="278"/>
                      <a:pt x="111" y="166"/>
                      <a:pt x="111" y="53"/>
                    </a:cubicBezTo>
                    <a:cubicBezTo>
                      <a:pt x="78" y="77"/>
                      <a:pt x="46" y="100"/>
                      <a:pt x="13" y="124"/>
                    </a:cubicBezTo>
                    <a:cubicBezTo>
                      <a:pt x="13" y="106"/>
                      <a:pt x="13" y="89"/>
                      <a:pt x="13" y="71"/>
                    </a:cubicBezTo>
                    <a:cubicBezTo>
                      <a:pt x="47" y="47"/>
                      <a:pt x="82" y="24"/>
                      <a:pt x="116" y="0"/>
                    </a:cubicBezTo>
                    <a:cubicBezTo>
                      <a:pt x="133" y="0"/>
                      <a:pt x="150" y="0"/>
                      <a:pt x="167" y="0"/>
                    </a:cubicBezTo>
                    <a:cubicBezTo>
                      <a:pt x="167" y="130"/>
                      <a:pt x="167" y="260"/>
                      <a:pt x="167" y="390"/>
                    </a:cubicBezTo>
                    <a:cubicBezTo>
                      <a:pt x="203" y="390"/>
                      <a:pt x="238" y="390"/>
                      <a:pt x="274" y="390"/>
                    </a:cubicBezTo>
                    <a:cubicBezTo>
                      <a:pt x="274" y="406"/>
                      <a:pt x="274" y="422"/>
                      <a:pt x="274" y="438"/>
                    </a:cubicBezTo>
                    <a:cubicBezTo>
                      <a:pt x="183" y="438"/>
                      <a:pt x="91" y="438"/>
                      <a:pt x="0" y="43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6" name="Freeform 505"/>
              <p:cNvSpPr/>
              <p:nvPr/>
            </p:nvSpPr>
            <p:spPr>
              <a:xfrm>
                <a:off x="3725640" y="4232160"/>
                <a:ext cx="10908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4" h="450">
                    <a:moveTo>
                      <a:pt x="304" y="225"/>
                    </a:moveTo>
                    <a:cubicBezTo>
                      <a:pt x="304" y="267"/>
                      <a:pt x="300" y="302"/>
                      <a:pt x="292" y="331"/>
                    </a:cubicBezTo>
                    <a:cubicBezTo>
                      <a:pt x="284" y="360"/>
                      <a:pt x="273" y="383"/>
                      <a:pt x="259" y="401"/>
                    </a:cubicBezTo>
                    <a:cubicBezTo>
                      <a:pt x="245" y="418"/>
                      <a:pt x="229" y="431"/>
                      <a:pt x="211" y="439"/>
                    </a:cubicBezTo>
                    <a:cubicBezTo>
                      <a:pt x="192" y="446"/>
                      <a:pt x="172" y="450"/>
                      <a:pt x="151" y="450"/>
                    </a:cubicBezTo>
                    <a:cubicBezTo>
                      <a:pt x="130" y="450"/>
                      <a:pt x="110" y="446"/>
                      <a:pt x="91" y="439"/>
                    </a:cubicBezTo>
                    <a:cubicBezTo>
                      <a:pt x="73" y="431"/>
                      <a:pt x="57" y="418"/>
                      <a:pt x="44" y="401"/>
                    </a:cubicBezTo>
                    <a:cubicBezTo>
                      <a:pt x="30" y="383"/>
                      <a:pt x="19" y="360"/>
                      <a:pt x="12" y="331"/>
                    </a:cubicBezTo>
                    <a:cubicBezTo>
                      <a:pt x="4" y="303"/>
                      <a:pt x="0" y="267"/>
                      <a:pt x="0" y="225"/>
                    </a:cubicBezTo>
                    <a:cubicBezTo>
                      <a:pt x="0" y="181"/>
                      <a:pt x="4" y="144"/>
                      <a:pt x="12" y="116"/>
                    </a:cubicBezTo>
                    <a:cubicBezTo>
                      <a:pt x="19" y="87"/>
                      <a:pt x="30" y="64"/>
                      <a:pt x="44" y="47"/>
                    </a:cubicBezTo>
                    <a:cubicBezTo>
                      <a:pt x="57" y="29"/>
                      <a:pt x="73" y="17"/>
                      <a:pt x="92" y="10"/>
                    </a:cubicBezTo>
                    <a:cubicBezTo>
                      <a:pt x="111" y="3"/>
                      <a:pt x="131" y="0"/>
                      <a:pt x="153" y="0"/>
                    </a:cubicBezTo>
                    <a:cubicBezTo>
                      <a:pt x="174" y="0"/>
                      <a:pt x="193" y="3"/>
                      <a:pt x="212" y="10"/>
                    </a:cubicBezTo>
                    <a:cubicBezTo>
                      <a:pt x="230" y="17"/>
                      <a:pt x="246" y="29"/>
                      <a:pt x="260" y="47"/>
                    </a:cubicBezTo>
                    <a:cubicBezTo>
                      <a:pt x="273" y="64"/>
                      <a:pt x="284" y="87"/>
                      <a:pt x="292" y="116"/>
                    </a:cubicBezTo>
                    <a:cubicBezTo>
                      <a:pt x="300" y="144"/>
                      <a:pt x="304" y="181"/>
                      <a:pt x="304" y="225"/>
                    </a:cubicBezTo>
                    <a:close/>
                    <a:moveTo>
                      <a:pt x="247" y="225"/>
                    </a:moveTo>
                    <a:cubicBezTo>
                      <a:pt x="247" y="190"/>
                      <a:pt x="245" y="161"/>
                      <a:pt x="241" y="138"/>
                    </a:cubicBezTo>
                    <a:cubicBezTo>
                      <a:pt x="236" y="115"/>
                      <a:pt x="230" y="97"/>
                      <a:pt x="222" y="83"/>
                    </a:cubicBezTo>
                    <a:cubicBezTo>
                      <a:pt x="214" y="69"/>
                      <a:pt x="204" y="60"/>
                      <a:pt x="193" y="54"/>
                    </a:cubicBezTo>
                    <a:cubicBezTo>
                      <a:pt x="181" y="48"/>
                      <a:pt x="168" y="45"/>
                      <a:pt x="153" y="45"/>
                    </a:cubicBezTo>
                    <a:cubicBezTo>
                      <a:pt x="137" y="45"/>
                      <a:pt x="123" y="48"/>
                      <a:pt x="111" y="54"/>
                    </a:cubicBezTo>
                    <a:cubicBezTo>
                      <a:pt x="99" y="60"/>
                      <a:pt x="89" y="70"/>
                      <a:pt x="81" y="83"/>
                    </a:cubicBezTo>
                    <a:cubicBezTo>
                      <a:pt x="73" y="97"/>
                      <a:pt x="67" y="116"/>
                      <a:pt x="63" y="139"/>
                    </a:cubicBezTo>
                    <a:cubicBezTo>
                      <a:pt x="58" y="162"/>
                      <a:pt x="56" y="190"/>
                      <a:pt x="56" y="225"/>
                    </a:cubicBezTo>
                    <a:cubicBezTo>
                      <a:pt x="56" y="259"/>
                      <a:pt x="59" y="287"/>
                      <a:pt x="63" y="310"/>
                    </a:cubicBezTo>
                    <a:cubicBezTo>
                      <a:pt x="67" y="333"/>
                      <a:pt x="73" y="351"/>
                      <a:pt x="81" y="365"/>
                    </a:cubicBezTo>
                    <a:cubicBezTo>
                      <a:pt x="90" y="379"/>
                      <a:pt x="100" y="389"/>
                      <a:pt x="111" y="395"/>
                    </a:cubicBezTo>
                    <a:cubicBezTo>
                      <a:pt x="123" y="401"/>
                      <a:pt x="137" y="404"/>
                      <a:pt x="152" y="404"/>
                    </a:cubicBezTo>
                    <a:cubicBezTo>
                      <a:pt x="166" y="404"/>
                      <a:pt x="180" y="401"/>
                      <a:pt x="191" y="395"/>
                    </a:cubicBezTo>
                    <a:cubicBezTo>
                      <a:pt x="203" y="389"/>
                      <a:pt x="213" y="379"/>
                      <a:pt x="221" y="365"/>
                    </a:cubicBezTo>
                    <a:cubicBezTo>
                      <a:pt x="229" y="351"/>
                      <a:pt x="236" y="333"/>
                      <a:pt x="240" y="310"/>
                    </a:cubicBezTo>
                    <a:cubicBezTo>
                      <a:pt x="245" y="287"/>
                      <a:pt x="247" y="259"/>
                      <a:pt x="247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7" name="Freeform 506"/>
              <p:cNvSpPr/>
              <p:nvPr/>
            </p:nvSpPr>
            <p:spPr>
              <a:xfrm>
                <a:off x="3858119" y="4226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8" name="Freeform 507"/>
              <p:cNvSpPr/>
              <p:nvPr/>
            </p:nvSpPr>
            <p:spPr>
              <a:xfrm>
                <a:off x="3979800" y="4232160"/>
                <a:ext cx="106920" cy="161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450">
                    <a:moveTo>
                      <a:pt x="298" y="322"/>
                    </a:moveTo>
                    <a:cubicBezTo>
                      <a:pt x="298" y="341"/>
                      <a:pt x="295" y="358"/>
                      <a:pt x="289" y="373"/>
                    </a:cubicBezTo>
                    <a:cubicBezTo>
                      <a:pt x="283" y="389"/>
                      <a:pt x="274" y="402"/>
                      <a:pt x="262" y="414"/>
                    </a:cubicBezTo>
                    <a:cubicBezTo>
                      <a:pt x="250" y="425"/>
                      <a:pt x="235" y="434"/>
                      <a:pt x="216" y="440"/>
                    </a:cubicBezTo>
                    <a:cubicBezTo>
                      <a:pt x="197" y="447"/>
                      <a:pt x="175" y="450"/>
                      <a:pt x="149" y="450"/>
                    </a:cubicBezTo>
                    <a:cubicBezTo>
                      <a:pt x="124" y="450"/>
                      <a:pt x="101" y="447"/>
                      <a:pt x="83" y="440"/>
                    </a:cubicBezTo>
                    <a:cubicBezTo>
                      <a:pt x="64" y="434"/>
                      <a:pt x="48" y="425"/>
                      <a:pt x="36" y="414"/>
                    </a:cubicBezTo>
                    <a:cubicBezTo>
                      <a:pt x="24" y="403"/>
                      <a:pt x="15" y="389"/>
                      <a:pt x="9" y="374"/>
                    </a:cubicBezTo>
                    <a:cubicBezTo>
                      <a:pt x="3" y="358"/>
                      <a:pt x="0" y="341"/>
                      <a:pt x="0" y="323"/>
                    </a:cubicBezTo>
                    <a:cubicBezTo>
                      <a:pt x="0" y="307"/>
                      <a:pt x="2" y="293"/>
                      <a:pt x="7" y="280"/>
                    </a:cubicBezTo>
                    <a:cubicBezTo>
                      <a:pt x="12" y="268"/>
                      <a:pt x="19" y="257"/>
                      <a:pt x="27" y="248"/>
                    </a:cubicBezTo>
                    <a:cubicBezTo>
                      <a:pt x="35" y="239"/>
                      <a:pt x="44" y="232"/>
                      <a:pt x="55" y="226"/>
                    </a:cubicBezTo>
                    <a:cubicBezTo>
                      <a:pt x="65" y="221"/>
                      <a:pt x="76" y="217"/>
                      <a:pt x="87" y="215"/>
                    </a:cubicBezTo>
                    <a:lnTo>
                      <a:pt x="87" y="214"/>
                    </a:lnTo>
                    <a:cubicBezTo>
                      <a:pt x="75" y="211"/>
                      <a:pt x="64" y="207"/>
                      <a:pt x="54" y="200"/>
                    </a:cubicBezTo>
                    <a:cubicBezTo>
                      <a:pt x="45" y="194"/>
                      <a:pt x="37" y="186"/>
                      <a:pt x="30" y="177"/>
                    </a:cubicBezTo>
                    <a:cubicBezTo>
                      <a:pt x="24" y="168"/>
                      <a:pt x="19" y="158"/>
                      <a:pt x="15" y="147"/>
                    </a:cubicBezTo>
                    <a:cubicBezTo>
                      <a:pt x="12" y="136"/>
                      <a:pt x="10" y="124"/>
                      <a:pt x="10" y="112"/>
                    </a:cubicBezTo>
                    <a:cubicBezTo>
                      <a:pt x="10" y="97"/>
                      <a:pt x="13" y="82"/>
                      <a:pt x="19" y="69"/>
                    </a:cubicBezTo>
                    <a:cubicBezTo>
                      <a:pt x="25" y="55"/>
                      <a:pt x="34" y="43"/>
                      <a:pt x="45" y="33"/>
                    </a:cubicBezTo>
                    <a:cubicBezTo>
                      <a:pt x="57" y="23"/>
                      <a:pt x="71" y="15"/>
                      <a:pt x="88" y="9"/>
                    </a:cubicBezTo>
                    <a:cubicBezTo>
                      <a:pt x="106" y="3"/>
                      <a:pt x="125" y="0"/>
                      <a:pt x="148" y="0"/>
                    </a:cubicBezTo>
                    <a:cubicBezTo>
                      <a:pt x="172" y="0"/>
                      <a:pt x="192" y="3"/>
                      <a:pt x="210" y="9"/>
                    </a:cubicBezTo>
                    <a:cubicBezTo>
                      <a:pt x="227" y="15"/>
                      <a:pt x="242" y="23"/>
                      <a:pt x="253" y="33"/>
                    </a:cubicBezTo>
                    <a:cubicBezTo>
                      <a:pt x="265" y="44"/>
                      <a:pt x="273" y="56"/>
                      <a:pt x="279" y="69"/>
                    </a:cubicBezTo>
                    <a:cubicBezTo>
                      <a:pt x="284" y="83"/>
                      <a:pt x="287" y="97"/>
                      <a:pt x="287" y="113"/>
                    </a:cubicBezTo>
                    <a:cubicBezTo>
                      <a:pt x="287" y="125"/>
                      <a:pt x="285" y="136"/>
                      <a:pt x="282" y="147"/>
                    </a:cubicBezTo>
                    <a:cubicBezTo>
                      <a:pt x="279" y="158"/>
                      <a:pt x="274" y="168"/>
                      <a:pt x="267" y="177"/>
                    </a:cubicBezTo>
                    <a:cubicBezTo>
                      <a:pt x="261" y="186"/>
                      <a:pt x="253" y="194"/>
                      <a:pt x="243" y="200"/>
                    </a:cubicBezTo>
                    <a:cubicBezTo>
                      <a:pt x="233" y="207"/>
                      <a:pt x="222" y="211"/>
                      <a:pt x="210" y="213"/>
                    </a:cubicBezTo>
                    <a:lnTo>
                      <a:pt x="210" y="215"/>
                    </a:lnTo>
                    <a:cubicBezTo>
                      <a:pt x="222" y="217"/>
                      <a:pt x="234" y="221"/>
                      <a:pt x="245" y="226"/>
                    </a:cubicBezTo>
                    <a:cubicBezTo>
                      <a:pt x="255" y="232"/>
                      <a:pt x="265" y="239"/>
                      <a:pt x="273" y="248"/>
                    </a:cubicBezTo>
                    <a:cubicBezTo>
                      <a:pt x="280" y="257"/>
                      <a:pt x="287" y="267"/>
                      <a:pt x="291" y="280"/>
                    </a:cubicBezTo>
                    <a:cubicBezTo>
                      <a:pt x="296" y="292"/>
                      <a:pt x="298" y="306"/>
                      <a:pt x="298" y="322"/>
                    </a:cubicBezTo>
                    <a:close/>
                    <a:moveTo>
                      <a:pt x="229" y="116"/>
                    </a:moveTo>
                    <a:cubicBezTo>
                      <a:pt x="229" y="105"/>
                      <a:pt x="228" y="95"/>
                      <a:pt x="225" y="86"/>
                    </a:cubicBezTo>
                    <a:cubicBezTo>
                      <a:pt x="222" y="77"/>
                      <a:pt x="218" y="69"/>
                      <a:pt x="211" y="62"/>
                    </a:cubicBezTo>
                    <a:cubicBezTo>
                      <a:pt x="205" y="56"/>
                      <a:pt x="196" y="51"/>
                      <a:pt x="186" y="47"/>
                    </a:cubicBezTo>
                    <a:cubicBezTo>
                      <a:pt x="176" y="43"/>
                      <a:pt x="163" y="42"/>
                      <a:pt x="148" y="42"/>
                    </a:cubicBezTo>
                    <a:cubicBezTo>
                      <a:pt x="133" y="42"/>
                      <a:pt x="121" y="43"/>
                      <a:pt x="111" y="47"/>
                    </a:cubicBezTo>
                    <a:cubicBezTo>
                      <a:pt x="101" y="51"/>
                      <a:pt x="92" y="56"/>
                      <a:pt x="86" y="62"/>
                    </a:cubicBezTo>
                    <a:cubicBezTo>
                      <a:pt x="79" y="69"/>
                      <a:pt x="75" y="77"/>
                      <a:pt x="72" y="86"/>
                    </a:cubicBezTo>
                    <a:cubicBezTo>
                      <a:pt x="69" y="95"/>
                      <a:pt x="67" y="105"/>
                      <a:pt x="67" y="116"/>
                    </a:cubicBezTo>
                    <a:cubicBezTo>
                      <a:pt x="67" y="125"/>
                      <a:pt x="68" y="134"/>
                      <a:pt x="71" y="143"/>
                    </a:cubicBezTo>
                    <a:cubicBezTo>
                      <a:pt x="73" y="152"/>
                      <a:pt x="77" y="160"/>
                      <a:pt x="83" y="168"/>
                    </a:cubicBezTo>
                    <a:cubicBezTo>
                      <a:pt x="89" y="175"/>
                      <a:pt x="97" y="181"/>
                      <a:pt x="108" y="186"/>
                    </a:cubicBezTo>
                    <a:cubicBezTo>
                      <a:pt x="118" y="191"/>
                      <a:pt x="132" y="193"/>
                      <a:pt x="149" y="193"/>
                    </a:cubicBezTo>
                    <a:cubicBezTo>
                      <a:pt x="166" y="193"/>
                      <a:pt x="180" y="191"/>
                      <a:pt x="191" y="186"/>
                    </a:cubicBezTo>
                    <a:cubicBezTo>
                      <a:pt x="201" y="181"/>
                      <a:pt x="210" y="175"/>
                      <a:pt x="215" y="168"/>
                    </a:cubicBezTo>
                    <a:cubicBezTo>
                      <a:pt x="221" y="160"/>
                      <a:pt x="225" y="152"/>
                      <a:pt x="227" y="143"/>
                    </a:cubicBezTo>
                    <a:cubicBezTo>
                      <a:pt x="228" y="134"/>
                      <a:pt x="229" y="125"/>
                      <a:pt x="229" y="116"/>
                    </a:cubicBezTo>
                    <a:close/>
                    <a:moveTo>
                      <a:pt x="240" y="317"/>
                    </a:moveTo>
                    <a:cubicBezTo>
                      <a:pt x="240" y="306"/>
                      <a:pt x="239" y="296"/>
                      <a:pt x="236" y="286"/>
                    </a:cubicBezTo>
                    <a:cubicBezTo>
                      <a:pt x="233" y="276"/>
                      <a:pt x="228" y="268"/>
                      <a:pt x="221" y="260"/>
                    </a:cubicBezTo>
                    <a:cubicBezTo>
                      <a:pt x="214" y="253"/>
                      <a:pt x="204" y="247"/>
                      <a:pt x="192" y="242"/>
                    </a:cubicBezTo>
                    <a:cubicBezTo>
                      <a:pt x="181" y="237"/>
                      <a:pt x="166" y="235"/>
                      <a:pt x="148" y="235"/>
                    </a:cubicBezTo>
                    <a:cubicBezTo>
                      <a:pt x="132" y="235"/>
                      <a:pt x="118" y="237"/>
                      <a:pt x="106" y="242"/>
                    </a:cubicBezTo>
                    <a:cubicBezTo>
                      <a:pt x="95" y="247"/>
                      <a:pt x="85" y="253"/>
                      <a:pt x="78" y="260"/>
                    </a:cubicBezTo>
                    <a:cubicBezTo>
                      <a:pt x="71" y="268"/>
                      <a:pt x="66" y="277"/>
                      <a:pt x="63" y="287"/>
                    </a:cubicBezTo>
                    <a:cubicBezTo>
                      <a:pt x="59" y="297"/>
                      <a:pt x="58" y="307"/>
                      <a:pt x="58" y="318"/>
                    </a:cubicBezTo>
                    <a:cubicBezTo>
                      <a:pt x="58" y="331"/>
                      <a:pt x="59" y="344"/>
                      <a:pt x="63" y="355"/>
                    </a:cubicBezTo>
                    <a:cubicBezTo>
                      <a:pt x="66" y="366"/>
                      <a:pt x="71" y="375"/>
                      <a:pt x="78" y="383"/>
                    </a:cubicBezTo>
                    <a:cubicBezTo>
                      <a:pt x="86" y="391"/>
                      <a:pt x="95" y="397"/>
                      <a:pt x="107" y="402"/>
                    </a:cubicBezTo>
                    <a:cubicBezTo>
                      <a:pt x="119" y="406"/>
                      <a:pt x="133" y="408"/>
                      <a:pt x="150" y="408"/>
                    </a:cubicBezTo>
                    <a:cubicBezTo>
                      <a:pt x="167" y="408"/>
                      <a:pt x="181" y="406"/>
                      <a:pt x="193" y="402"/>
                    </a:cubicBezTo>
                    <a:cubicBezTo>
                      <a:pt x="204" y="397"/>
                      <a:pt x="213" y="391"/>
                      <a:pt x="220" y="383"/>
                    </a:cubicBezTo>
                    <a:cubicBezTo>
                      <a:pt x="227" y="375"/>
                      <a:pt x="233" y="366"/>
                      <a:pt x="235" y="354"/>
                    </a:cubicBezTo>
                    <a:cubicBezTo>
                      <a:pt x="238" y="343"/>
                      <a:pt x="240" y="331"/>
                      <a:pt x="240" y="31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9" name="Freeform 508"/>
              <p:cNvSpPr/>
              <p:nvPr/>
            </p:nvSpPr>
            <p:spPr>
              <a:xfrm>
                <a:off x="4110840" y="4226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86" y="291"/>
                    </a:moveTo>
                    <a:cubicBezTo>
                      <a:pt x="286" y="408"/>
                      <a:pt x="244" y="467"/>
                      <a:pt x="162" y="467"/>
                    </a:cubicBezTo>
                    <a:cubicBezTo>
                      <a:pt x="137" y="467"/>
                      <a:pt x="116" y="462"/>
                      <a:pt x="99" y="453"/>
                    </a:cubicBezTo>
                    <a:cubicBezTo>
                      <a:pt x="82" y="444"/>
                      <a:pt x="68" y="429"/>
                      <a:pt x="58" y="409"/>
                    </a:cubicBezTo>
                    <a:lnTo>
                      <a:pt x="57" y="409"/>
                    </a:lnTo>
                    <a:cubicBezTo>
                      <a:pt x="57" y="414"/>
                      <a:pt x="57" y="420"/>
                      <a:pt x="57" y="426"/>
                    </a:cubicBezTo>
                    <a:cubicBezTo>
                      <a:pt x="56" y="432"/>
                      <a:pt x="56" y="437"/>
                      <a:pt x="56" y="442"/>
                    </a:cubicBezTo>
                    <a:cubicBezTo>
                      <a:pt x="55" y="447"/>
                      <a:pt x="55" y="451"/>
                      <a:pt x="55" y="455"/>
                    </a:cubicBezTo>
                    <a:cubicBezTo>
                      <a:pt x="54" y="458"/>
                      <a:pt x="54" y="460"/>
                      <a:pt x="54" y="460"/>
                    </a:cubicBezTo>
                    <a:lnTo>
                      <a:pt x="0" y="460"/>
                    </a:lnTo>
                    <a:cubicBezTo>
                      <a:pt x="0" y="458"/>
                      <a:pt x="0" y="455"/>
                      <a:pt x="1" y="451"/>
                    </a:cubicBezTo>
                    <a:cubicBezTo>
                      <a:pt x="1" y="446"/>
                      <a:pt x="1" y="441"/>
                      <a:pt x="1" y="435"/>
                    </a:cubicBezTo>
                    <a:cubicBezTo>
                      <a:pt x="1" y="429"/>
                      <a:pt x="2" y="422"/>
                      <a:pt x="2" y="414"/>
                    </a:cubicBezTo>
                    <a:cubicBezTo>
                      <a:pt x="2" y="407"/>
                      <a:pt x="2" y="399"/>
                      <a:pt x="2" y="391"/>
                    </a:cubicBezTo>
                    <a:lnTo>
                      <a:pt x="2" y="0"/>
                    </a:lnTo>
                    <a:lnTo>
                      <a:pt x="58" y="0"/>
                    </a:lnTo>
                    <a:lnTo>
                      <a:pt x="58" y="132"/>
                    </a:lnTo>
                    <a:cubicBezTo>
                      <a:pt x="58" y="138"/>
                      <a:pt x="58" y="144"/>
                      <a:pt x="58" y="149"/>
                    </a:cubicBezTo>
                    <a:cubicBezTo>
                      <a:pt x="57" y="155"/>
                      <a:pt x="57" y="160"/>
                      <a:pt x="57" y="164"/>
                    </a:cubicBezTo>
                    <a:cubicBezTo>
                      <a:pt x="57" y="170"/>
                      <a:pt x="57" y="175"/>
                      <a:pt x="56" y="179"/>
                    </a:cubicBezTo>
                    <a:lnTo>
                      <a:pt x="58" y="179"/>
                    </a:lnTo>
                    <a:cubicBezTo>
                      <a:pt x="68" y="158"/>
                      <a:pt x="82" y="142"/>
                      <a:pt x="99" y="133"/>
                    </a:cubicBezTo>
                    <a:cubicBezTo>
                      <a:pt x="116" y="124"/>
                      <a:pt x="137" y="119"/>
                      <a:pt x="162" y="119"/>
                    </a:cubicBezTo>
                    <a:cubicBezTo>
                      <a:pt x="205" y="119"/>
                      <a:pt x="236" y="133"/>
                      <a:pt x="256" y="162"/>
                    </a:cubicBezTo>
                    <a:cubicBezTo>
                      <a:pt x="276" y="190"/>
                      <a:pt x="286" y="233"/>
                      <a:pt x="286" y="291"/>
                    </a:cubicBezTo>
                    <a:close/>
                    <a:moveTo>
                      <a:pt x="227" y="293"/>
                    </a:moveTo>
                    <a:cubicBezTo>
                      <a:pt x="227" y="270"/>
                      <a:pt x="226" y="250"/>
                      <a:pt x="223" y="234"/>
                    </a:cubicBezTo>
                    <a:cubicBezTo>
                      <a:pt x="220" y="217"/>
                      <a:pt x="215" y="204"/>
                      <a:pt x="209" y="193"/>
                    </a:cubicBezTo>
                    <a:cubicBezTo>
                      <a:pt x="202" y="182"/>
                      <a:pt x="194" y="174"/>
                      <a:pt x="184" y="169"/>
                    </a:cubicBezTo>
                    <a:cubicBezTo>
                      <a:pt x="174" y="164"/>
                      <a:pt x="162" y="162"/>
                      <a:pt x="148" y="162"/>
                    </a:cubicBezTo>
                    <a:cubicBezTo>
                      <a:pt x="133" y="162"/>
                      <a:pt x="120" y="164"/>
                      <a:pt x="109" y="169"/>
                    </a:cubicBezTo>
                    <a:cubicBezTo>
                      <a:pt x="98" y="174"/>
                      <a:pt x="88" y="182"/>
                      <a:pt x="81" y="192"/>
                    </a:cubicBezTo>
                    <a:cubicBezTo>
                      <a:pt x="73" y="203"/>
                      <a:pt x="67" y="217"/>
                      <a:pt x="64" y="234"/>
                    </a:cubicBezTo>
                    <a:cubicBezTo>
                      <a:pt x="60" y="251"/>
                      <a:pt x="58" y="272"/>
                      <a:pt x="58" y="297"/>
                    </a:cubicBezTo>
                    <a:cubicBezTo>
                      <a:pt x="58" y="321"/>
                      <a:pt x="60" y="341"/>
                      <a:pt x="64" y="357"/>
                    </a:cubicBezTo>
                    <a:cubicBezTo>
                      <a:pt x="67" y="374"/>
                      <a:pt x="73" y="387"/>
                      <a:pt x="81" y="397"/>
                    </a:cubicBezTo>
                    <a:cubicBezTo>
                      <a:pt x="88" y="407"/>
                      <a:pt x="98" y="415"/>
                      <a:pt x="109" y="419"/>
                    </a:cubicBezTo>
                    <a:cubicBezTo>
                      <a:pt x="120" y="424"/>
                      <a:pt x="133" y="426"/>
                      <a:pt x="147" y="426"/>
                    </a:cubicBezTo>
                    <a:cubicBezTo>
                      <a:pt x="161" y="426"/>
                      <a:pt x="173" y="423"/>
                      <a:pt x="183" y="419"/>
                    </a:cubicBezTo>
                    <a:cubicBezTo>
                      <a:pt x="193" y="414"/>
                      <a:pt x="201" y="406"/>
                      <a:pt x="207" y="396"/>
                    </a:cubicBezTo>
                    <a:cubicBezTo>
                      <a:pt x="214" y="385"/>
                      <a:pt x="219" y="371"/>
                      <a:pt x="222" y="355"/>
                    </a:cubicBezTo>
                    <a:cubicBezTo>
                      <a:pt x="225" y="338"/>
                      <a:pt x="227" y="317"/>
                      <a:pt x="227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0" name="Freeform 509"/>
              <p:cNvSpPr/>
              <p:nvPr/>
            </p:nvSpPr>
            <p:spPr>
              <a:xfrm>
                <a:off x="4296600" y="4226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1" name="Freeform 510"/>
              <p:cNvSpPr/>
              <p:nvPr/>
            </p:nvSpPr>
            <p:spPr>
              <a:xfrm>
                <a:off x="4422960" y="4268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2" name="Freeform 511"/>
              <p:cNvSpPr/>
              <p:nvPr/>
            </p:nvSpPr>
            <p:spPr>
              <a:xfrm>
                <a:off x="4549319" y="42688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3" name="Freeform 512"/>
              <p:cNvSpPr/>
              <p:nvPr/>
            </p:nvSpPr>
            <p:spPr>
              <a:xfrm>
                <a:off x="4663800" y="426852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4" name="Freeform 513"/>
              <p:cNvSpPr/>
              <p:nvPr/>
            </p:nvSpPr>
            <p:spPr>
              <a:xfrm>
                <a:off x="4790160" y="4226399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5" name="Freeform 514"/>
              <p:cNvSpPr/>
              <p:nvPr/>
            </p:nvSpPr>
            <p:spPr>
              <a:xfrm>
                <a:off x="4916880" y="42685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16" name="Freeform 515"/>
              <p:cNvSpPr/>
              <p:nvPr/>
            </p:nvSpPr>
            <p:spPr>
              <a:xfrm>
                <a:off x="5048640" y="42688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7" name="Group 366"/>
            <p:cNvGrpSpPr/>
            <p:nvPr/>
          </p:nvGrpSpPr>
          <p:grpSpPr>
            <a:xfrm>
              <a:off x="1789920" y="3855240"/>
              <a:ext cx="1462680" cy="914039"/>
              <a:chOff x="1789920" y="3855240"/>
              <a:chExt cx="1462680" cy="914039"/>
            </a:xfrm>
          </p:grpSpPr>
          <p:sp>
            <p:nvSpPr>
              <p:cNvPr id="482" name="Freeform 481"/>
              <p:cNvSpPr/>
              <p:nvPr/>
            </p:nvSpPr>
            <p:spPr>
              <a:xfrm>
                <a:off x="1789920" y="3855240"/>
                <a:ext cx="1462680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64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355" y="0"/>
                      <a:pt x="2709" y="0"/>
                      <a:pt x="4064" y="0"/>
                    </a:cubicBezTo>
                    <a:cubicBezTo>
                      <a:pt x="4064" y="847"/>
                      <a:pt x="4064" y="1693"/>
                      <a:pt x="4064" y="2540"/>
                    </a:cubicBezTo>
                    <a:cubicBezTo>
                      <a:pt x="2709" y="2540"/>
                      <a:pt x="1355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3" name="Freeform 482"/>
              <p:cNvSpPr/>
              <p:nvPr/>
            </p:nvSpPr>
            <p:spPr>
              <a:xfrm>
                <a:off x="1906920" y="4106520"/>
                <a:ext cx="135000" cy="156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6" h="437">
                    <a:moveTo>
                      <a:pt x="376" y="214"/>
                    </a:moveTo>
                    <a:cubicBezTo>
                      <a:pt x="376" y="251"/>
                      <a:pt x="371" y="283"/>
                      <a:pt x="360" y="311"/>
                    </a:cubicBezTo>
                    <a:cubicBezTo>
                      <a:pt x="349" y="338"/>
                      <a:pt x="334" y="362"/>
                      <a:pt x="315" y="381"/>
                    </a:cubicBezTo>
                    <a:cubicBezTo>
                      <a:pt x="296" y="399"/>
                      <a:pt x="273" y="413"/>
                      <a:pt x="247" y="423"/>
                    </a:cubicBezTo>
                    <a:cubicBezTo>
                      <a:pt x="221" y="433"/>
                      <a:pt x="193" y="437"/>
                      <a:pt x="163" y="437"/>
                    </a:cubicBezTo>
                    <a:lnTo>
                      <a:pt x="0" y="437"/>
                    </a:lnTo>
                    <a:lnTo>
                      <a:pt x="0" y="0"/>
                    </a:lnTo>
                    <a:lnTo>
                      <a:pt x="144" y="0"/>
                    </a:lnTo>
                    <a:cubicBezTo>
                      <a:pt x="178" y="0"/>
                      <a:pt x="209" y="4"/>
                      <a:pt x="238" y="13"/>
                    </a:cubicBezTo>
                    <a:cubicBezTo>
                      <a:pt x="266" y="21"/>
                      <a:pt x="291" y="34"/>
                      <a:pt x="311" y="51"/>
                    </a:cubicBezTo>
                    <a:cubicBezTo>
                      <a:pt x="331" y="69"/>
                      <a:pt x="347" y="91"/>
                      <a:pt x="359" y="118"/>
                    </a:cubicBezTo>
                    <a:cubicBezTo>
                      <a:pt x="370" y="145"/>
                      <a:pt x="376" y="177"/>
                      <a:pt x="376" y="214"/>
                    </a:cubicBezTo>
                    <a:close/>
                    <a:moveTo>
                      <a:pt x="317" y="214"/>
                    </a:moveTo>
                    <a:cubicBezTo>
                      <a:pt x="317" y="185"/>
                      <a:pt x="312" y="159"/>
                      <a:pt x="304" y="138"/>
                    </a:cubicBezTo>
                    <a:cubicBezTo>
                      <a:pt x="295" y="117"/>
                      <a:pt x="283" y="100"/>
                      <a:pt x="268" y="87"/>
                    </a:cubicBezTo>
                    <a:cubicBezTo>
                      <a:pt x="253" y="73"/>
                      <a:pt x="235" y="63"/>
                      <a:pt x="213" y="57"/>
                    </a:cubicBezTo>
                    <a:cubicBezTo>
                      <a:pt x="192" y="51"/>
                      <a:pt x="169" y="47"/>
                      <a:pt x="143" y="47"/>
                    </a:cubicBezTo>
                    <a:lnTo>
                      <a:pt x="59" y="47"/>
                    </a:lnTo>
                    <a:lnTo>
                      <a:pt x="59" y="390"/>
                    </a:lnTo>
                    <a:lnTo>
                      <a:pt x="157" y="390"/>
                    </a:lnTo>
                    <a:cubicBezTo>
                      <a:pt x="180" y="390"/>
                      <a:pt x="201" y="386"/>
                      <a:pt x="220" y="379"/>
                    </a:cubicBezTo>
                    <a:cubicBezTo>
                      <a:pt x="240" y="371"/>
                      <a:pt x="257" y="360"/>
                      <a:pt x="271" y="346"/>
                    </a:cubicBezTo>
                    <a:cubicBezTo>
                      <a:pt x="285" y="331"/>
                      <a:pt x="296" y="313"/>
                      <a:pt x="304" y="291"/>
                    </a:cubicBezTo>
                    <a:cubicBezTo>
                      <a:pt x="313" y="269"/>
                      <a:pt x="317" y="243"/>
                      <a:pt x="317" y="21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4" name="Freeform 483"/>
              <p:cNvSpPr/>
              <p:nvPr/>
            </p:nvSpPr>
            <p:spPr>
              <a:xfrm>
                <a:off x="2062080" y="4140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5" name="Freeform 484"/>
              <p:cNvSpPr/>
              <p:nvPr/>
            </p:nvSpPr>
            <p:spPr>
              <a:xfrm>
                <a:off x="2185560" y="4141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6" name="Freeform 485"/>
              <p:cNvSpPr/>
              <p:nvPr/>
            </p:nvSpPr>
            <p:spPr>
              <a:xfrm>
                <a:off x="2302920" y="4140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7" name="Freeform 486"/>
              <p:cNvSpPr/>
              <p:nvPr/>
            </p:nvSpPr>
            <p:spPr>
              <a:xfrm>
                <a:off x="2435039" y="4140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8" name="Freeform 487"/>
              <p:cNvSpPr/>
              <p:nvPr/>
            </p:nvSpPr>
            <p:spPr>
              <a:xfrm>
                <a:off x="2511360" y="4098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9" name="Freeform 488"/>
              <p:cNvSpPr/>
              <p:nvPr/>
            </p:nvSpPr>
            <p:spPr>
              <a:xfrm>
                <a:off x="2556000" y="414072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0" name="Freeform 489"/>
              <p:cNvSpPr/>
              <p:nvPr/>
            </p:nvSpPr>
            <p:spPr>
              <a:xfrm>
                <a:off x="2688120" y="4098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461"/>
                    </a:moveTo>
                    <a:cubicBezTo>
                      <a:pt x="0" y="307"/>
                      <a:pt x="0" y="154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54"/>
                      <a:pt x="56" y="307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1" name="Freeform 490"/>
              <p:cNvSpPr/>
              <p:nvPr/>
            </p:nvSpPr>
            <p:spPr>
              <a:xfrm>
                <a:off x="2738519" y="409824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2" name="Freeform 491"/>
              <p:cNvSpPr/>
              <p:nvPr/>
            </p:nvSpPr>
            <p:spPr>
              <a:xfrm>
                <a:off x="2779200" y="4142879"/>
                <a:ext cx="10008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9" h="336">
                    <a:moveTo>
                      <a:pt x="0" y="336"/>
                    </a:moveTo>
                    <a:cubicBezTo>
                      <a:pt x="0" y="322"/>
                      <a:pt x="0" y="308"/>
                      <a:pt x="0" y="293"/>
                    </a:cubicBezTo>
                    <a:cubicBezTo>
                      <a:pt x="68" y="210"/>
                      <a:pt x="137" y="127"/>
                      <a:pt x="205" y="43"/>
                    </a:cubicBezTo>
                    <a:cubicBezTo>
                      <a:pt x="141" y="43"/>
                      <a:pt x="77" y="43"/>
                      <a:pt x="12" y="43"/>
                    </a:cubicBezTo>
                    <a:cubicBezTo>
                      <a:pt x="12" y="29"/>
                      <a:pt x="12" y="14"/>
                      <a:pt x="12" y="0"/>
                    </a:cubicBezTo>
                    <a:cubicBezTo>
                      <a:pt x="98" y="0"/>
                      <a:pt x="183" y="0"/>
                      <a:pt x="268" y="0"/>
                    </a:cubicBezTo>
                    <a:cubicBezTo>
                      <a:pt x="268" y="14"/>
                      <a:pt x="268" y="28"/>
                      <a:pt x="268" y="43"/>
                    </a:cubicBezTo>
                    <a:cubicBezTo>
                      <a:pt x="199" y="126"/>
                      <a:pt x="131" y="209"/>
                      <a:pt x="63" y="293"/>
                    </a:cubicBezTo>
                    <a:cubicBezTo>
                      <a:pt x="135" y="293"/>
                      <a:pt x="207" y="293"/>
                      <a:pt x="279" y="293"/>
                    </a:cubicBezTo>
                    <a:cubicBezTo>
                      <a:pt x="279" y="307"/>
                      <a:pt x="279" y="322"/>
                      <a:pt x="279" y="336"/>
                    </a:cubicBezTo>
                    <a:cubicBezTo>
                      <a:pt x="186" y="336"/>
                      <a:pt x="93" y="336"/>
                      <a:pt x="0" y="33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3" name="Freeform 492"/>
              <p:cNvSpPr/>
              <p:nvPr/>
            </p:nvSpPr>
            <p:spPr>
              <a:xfrm>
                <a:off x="2897279" y="4140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4" name="Freeform 493"/>
              <p:cNvSpPr/>
              <p:nvPr/>
            </p:nvSpPr>
            <p:spPr>
              <a:xfrm>
                <a:off x="3029400" y="4140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5" name="Freeform 494"/>
              <p:cNvSpPr/>
              <p:nvPr/>
            </p:nvSpPr>
            <p:spPr>
              <a:xfrm>
                <a:off x="3090600" y="4098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6" name="Freeform 495"/>
              <p:cNvSpPr/>
              <p:nvPr/>
            </p:nvSpPr>
            <p:spPr>
              <a:xfrm>
                <a:off x="2007720" y="4398840"/>
                <a:ext cx="165600" cy="120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336">
                    <a:moveTo>
                      <a:pt x="365" y="336"/>
                    </a:moveTo>
                    <a:lnTo>
                      <a:pt x="300" y="336"/>
                    </a:lnTo>
                    <a:lnTo>
                      <a:pt x="247" y="119"/>
                    </a:lnTo>
                    <a:cubicBezTo>
                      <a:pt x="245" y="114"/>
                      <a:pt x="243" y="107"/>
                      <a:pt x="241" y="98"/>
                    </a:cubicBezTo>
                    <a:cubicBezTo>
                      <a:pt x="240" y="90"/>
                      <a:pt x="238" y="82"/>
                      <a:pt x="236" y="74"/>
                    </a:cubicBezTo>
                    <a:cubicBezTo>
                      <a:pt x="234" y="65"/>
                      <a:pt x="232" y="56"/>
                      <a:pt x="230" y="46"/>
                    </a:cubicBezTo>
                    <a:cubicBezTo>
                      <a:pt x="229" y="55"/>
                      <a:pt x="227" y="64"/>
                      <a:pt x="224" y="74"/>
                    </a:cubicBezTo>
                    <a:cubicBezTo>
                      <a:pt x="223" y="81"/>
                      <a:pt x="221" y="90"/>
                      <a:pt x="219" y="98"/>
                    </a:cubicBezTo>
                    <a:cubicBezTo>
                      <a:pt x="217" y="107"/>
                      <a:pt x="215" y="114"/>
                      <a:pt x="214" y="120"/>
                    </a:cubicBezTo>
                    <a:lnTo>
                      <a:pt x="158" y="336"/>
                    </a:lnTo>
                    <a:lnTo>
                      <a:pt x="94" y="336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112" y="228"/>
                    </a:lnTo>
                    <a:cubicBezTo>
                      <a:pt x="113" y="233"/>
                      <a:pt x="115" y="239"/>
                      <a:pt x="116" y="246"/>
                    </a:cubicBezTo>
                    <a:cubicBezTo>
                      <a:pt x="118" y="253"/>
                      <a:pt x="119" y="260"/>
                      <a:pt x="121" y="266"/>
                    </a:cubicBezTo>
                    <a:cubicBezTo>
                      <a:pt x="122" y="274"/>
                      <a:pt x="124" y="282"/>
                      <a:pt x="125" y="290"/>
                    </a:cubicBezTo>
                    <a:cubicBezTo>
                      <a:pt x="127" y="282"/>
                      <a:pt x="129" y="274"/>
                      <a:pt x="131" y="267"/>
                    </a:cubicBezTo>
                    <a:cubicBezTo>
                      <a:pt x="132" y="260"/>
                      <a:pt x="134" y="254"/>
                      <a:pt x="136" y="247"/>
                    </a:cubicBezTo>
                    <a:cubicBezTo>
                      <a:pt x="137" y="241"/>
                      <a:pt x="139" y="235"/>
                      <a:pt x="140" y="231"/>
                    </a:cubicBezTo>
                    <a:lnTo>
                      <a:pt x="201" y="0"/>
                    </a:lnTo>
                    <a:lnTo>
                      <a:pt x="260" y="0"/>
                    </a:lnTo>
                    <a:lnTo>
                      <a:pt x="319" y="231"/>
                    </a:lnTo>
                    <a:cubicBezTo>
                      <a:pt x="321" y="236"/>
                      <a:pt x="322" y="242"/>
                      <a:pt x="324" y="249"/>
                    </a:cubicBezTo>
                    <a:cubicBezTo>
                      <a:pt x="325" y="256"/>
                      <a:pt x="327" y="262"/>
                      <a:pt x="328" y="268"/>
                    </a:cubicBezTo>
                    <a:cubicBezTo>
                      <a:pt x="330" y="275"/>
                      <a:pt x="332" y="282"/>
                      <a:pt x="333" y="290"/>
                    </a:cubicBezTo>
                    <a:cubicBezTo>
                      <a:pt x="335" y="282"/>
                      <a:pt x="337" y="274"/>
                      <a:pt x="338" y="267"/>
                    </a:cubicBezTo>
                    <a:cubicBezTo>
                      <a:pt x="340" y="260"/>
                      <a:pt x="341" y="254"/>
                      <a:pt x="343" y="247"/>
                    </a:cubicBezTo>
                    <a:cubicBezTo>
                      <a:pt x="344" y="240"/>
                      <a:pt x="346" y="234"/>
                      <a:pt x="347" y="228"/>
                    </a:cubicBezTo>
                    <a:lnTo>
                      <a:pt x="407" y="0"/>
                    </a:lnTo>
                    <a:lnTo>
                      <a:pt x="4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7" name="Freeform 496"/>
              <p:cNvSpPr/>
              <p:nvPr/>
            </p:nvSpPr>
            <p:spPr>
              <a:xfrm>
                <a:off x="2181960" y="4396680"/>
                <a:ext cx="10764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0" h="348">
                    <a:moveTo>
                      <a:pt x="300" y="174"/>
                    </a:moveTo>
                    <a:cubicBezTo>
                      <a:pt x="300" y="233"/>
                      <a:pt x="287" y="276"/>
                      <a:pt x="261" y="305"/>
                    </a:cubicBezTo>
                    <a:cubicBezTo>
                      <a:pt x="235" y="334"/>
                      <a:pt x="198" y="348"/>
                      <a:pt x="149" y="348"/>
                    </a:cubicBezTo>
                    <a:cubicBezTo>
                      <a:pt x="125" y="348"/>
                      <a:pt x="104" y="345"/>
                      <a:pt x="86" y="338"/>
                    </a:cubicBezTo>
                    <a:cubicBezTo>
                      <a:pt x="67" y="331"/>
                      <a:pt x="52" y="320"/>
                      <a:pt x="39" y="305"/>
                    </a:cubicBezTo>
                    <a:cubicBezTo>
                      <a:pt x="27" y="291"/>
                      <a:pt x="17" y="273"/>
                      <a:pt x="10" y="251"/>
                    </a:cubicBezTo>
                    <a:cubicBezTo>
                      <a:pt x="3" y="229"/>
                      <a:pt x="0" y="203"/>
                      <a:pt x="0" y="174"/>
                    </a:cubicBezTo>
                    <a:cubicBezTo>
                      <a:pt x="0" y="58"/>
                      <a:pt x="50" y="0"/>
                      <a:pt x="150" y="0"/>
                    </a:cubicBezTo>
                    <a:cubicBezTo>
                      <a:pt x="176" y="0"/>
                      <a:pt x="199" y="4"/>
                      <a:pt x="218" y="11"/>
                    </a:cubicBezTo>
                    <a:cubicBezTo>
                      <a:pt x="237" y="18"/>
                      <a:pt x="252" y="29"/>
                      <a:pt x="264" y="43"/>
                    </a:cubicBezTo>
                    <a:cubicBezTo>
                      <a:pt x="276" y="58"/>
                      <a:pt x="285" y="76"/>
                      <a:pt x="291" y="98"/>
                    </a:cubicBezTo>
                    <a:cubicBezTo>
                      <a:pt x="297" y="120"/>
                      <a:pt x="300" y="145"/>
                      <a:pt x="300" y="174"/>
                    </a:cubicBezTo>
                    <a:close/>
                    <a:moveTo>
                      <a:pt x="241" y="174"/>
                    </a:moveTo>
                    <a:cubicBezTo>
                      <a:pt x="241" y="148"/>
                      <a:pt x="239" y="126"/>
                      <a:pt x="235" y="109"/>
                    </a:cubicBezTo>
                    <a:cubicBezTo>
                      <a:pt x="231" y="92"/>
                      <a:pt x="225" y="79"/>
                      <a:pt x="218" y="69"/>
                    </a:cubicBezTo>
                    <a:cubicBezTo>
                      <a:pt x="210" y="58"/>
                      <a:pt x="200" y="51"/>
                      <a:pt x="189" y="47"/>
                    </a:cubicBezTo>
                    <a:cubicBezTo>
                      <a:pt x="178" y="43"/>
                      <a:pt x="165" y="41"/>
                      <a:pt x="151" y="41"/>
                    </a:cubicBezTo>
                    <a:cubicBezTo>
                      <a:pt x="137" y="41"/>
                      <a:pt x="124" y="43"/>
                      <a:pt x="113" y="48"/>
                    </a:cubicBezTo>
                    <a:cubicBezTo>
                      <a:pt x="101" y="52"/>
                      <a:pt x="91" y="59"/>
                      <a:pt x="83" y="69"/>
                    </a:cubicBezTo>
                    <a:cubicBezTo>
                      <a:pt x="75" y="80"/>
                      <a:pt x="69" y="93"/>
                      <a:pt x="65" y="110"/>
                    </a:cubicBezTo>
                    <a:cubicBezTo>
                      <a:pt x="61" y="127"/>
                      <a:pt x="59" y="148"/>
                      <a:pt x="59" y="174"/>
                    </a:cubicBezTo>
                    <a:cubicBezTo>
                      <a:pt x="59" y="200"/>
                      <a:pt x="61" y="221"/>
                      <a:pt x="65" y="239"/>
                    </a:cubicBezTo>
                    <a:cubicBezTo>
                      <a:pt x="70" y="256"/>
                      <a:pt x="76" y="269"/>
                      <a:pt x="84" y="279"/>
                    </a:cubicBezTo>
                    <a:cubicBezTo>
                      <a:pt x="92" y="290"/>
                      <a:pt x="102" y="297"/>
                      <a:pt x="112" y="301"/>
                    </a:cubicBezTo>
                    <a:cubicBezTo>
                      <a:pt x="123" y="305"/>
                      <a:pt x="135" y="307"/>
                      <a:pt x="148" y="307"/>
                    </a:cubicBezTo>
                    <a:cubicBezTo>
                      <a:pt x="162" y="307"/>
                      <a:pt x="175" y="305"/>
                      <a:pt x="187" y="301"/>
                    </a:cubicBezTo>
                    <a:cubicBezTo>
                      <a:pt x="198" y="297"/>
                      <a:pt x="208" y="290"/>
                      <a:pt x="216" y="280"/>
                    </a:cubicBezTo>
                    <a:cubicBezTo>
                      <a:pt x="224" y="270"/>
                      <a:pt x="230" y="256"/>
                      <a:pt x="235" y="239"/>
                    </a:cubicBezTo>
                    <a:cubicBezTo>
                      <a:pt x="239" y="222"/>
                      <a:pt x="241" y="200"/>
                      <a:pt x="241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8" name="Freeform 497"/>
              <p:cNvSpPr/>
              <p:nvPr/>
            </p:nvSpPr>
            <p:spPr>
              <a:xfrm>
                <a:off x="2314440" y="439668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99" name="Freeform 498"/>
              <p:cNvSpPr/>
              <p:nvPr/>
            </p:nvSpPr>
            <p:spPr>
              <a:xfrm>
                <a:off x="2384639" y="435420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0" name="Freeform 499"/>
              <p:cNvSpPr/>
              <p:nvPr/>
            </p:nvSpPr>
            <p:spPr>
              <a:xfrm>
                <a:off x="2571839" y="4397039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1" name="Freeform 500"/>
              <p:cNvSpPr/>
              <p:nvPr/>
            </p:nvSpPr>
            <p:spPr>
              <a:xfrm>
                <a:off x="2680560" y="4398840"/>
                <a:ext cx="11304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5" h="467">
                    <a:moveTo>
                      <a:pt x="186" y="335"/>
                    </a:moveTo>
                    <a:cubicBezTo>
                      <a:pt x="178" y="356"/>
                      <a:pt x="170" y="374"/>
                      <a:pt x="162" y="390"/>
                    </a:cubicBezTo>
                    <a:cubicBezTo>
                      <a:pt x="154" y="406"/>
                      <a:pt x="144" y="420"/>
                      <a:pt x="134" y="432"/>
                    </a:cubicBezTo>
                    <a:cubicBezTo>
                      <a:pt x="124" y="443"/>
                      <a:pt x="113" y="452"/>
                      <a:pt x="100" y="458"/>
                    </a:cubicBezTo>
                    <a:cubicBezTo>
                      <a:pt x="88" y="464"/>
                      <a:pt x="74" y="467"/>
                      <a:pt x="58" y="467"/>
                    </a:cubicBezTo>
                    <a:cubicBezTo>
                      <a:pt x="51" y="467"/>
                      <a:pt x="44" y="467"/>
                      <a:pt x="38" y="467"/>
                    </a:cubicBezTo>
                    <a:cubicBezTo>
                      <a:pt x="32" y="467"/>
                      <a:pt x="26" y="466"/>
                      <a:pt x="19" y="464"/>
                    </a:cubicBezTo>
                    <a:lnTo>
                      <a:pt x="19" y="422"/>
                    </a:lnTo>
                    <a:cubicBezTo>
                      <a:pt x="23" y="423"/>
                      <a:pt x="28" y="424"/>
                      <a:pt x="33" y="424"/>
                    </a:cubicBezTo>
                    <a:cubicBezTo>
                      <a:pt x="38" y="424"/>
                      <a:pt x="42" y="424"/>
                      <a:pt x="45" y="424"/>
                    </a:cubicBezTo>
                    <a:cubicBezTo>
                      <a:pt x="62" y="424"/>
                      <a:pt x="77" y="418"/>
                      <a:pt x="91" y="406"/>
                    </a:cubicBezTo>
                    <a:cubicBezTo>
                      <a:pt x="105" y="393"/>
                      <a:pt x="117" y="374"/>
                      <a:pt x="128" y="347"/>
                    </a:cubicBezTo>
                    <a:lnTo>
                      <a:pt x="133" y="334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130" y="186"/>
                    </a:lnTo>
                    <a:cubicBezTo>
                      <a:pt x="132" y="191"/>
                      <a:pt x="135" y="199"/>
                      <a:pt x="138" y="208"/>
                    </a:cubicBezTo>
                    <a:cubicBezTo>
                      <a:pt x="141" y="217"/>
                      <a:pt x="145" y="227"/>
                      <a:pt x="148" y="236"/>
                    </a:cubicBezTo>
                    <a:cubicBezTo>
                      <a:pt x="151" y="245"/>
                      <a:pt x="154" y="254"/>
                      <a:pt x="156" y="261"/>
                    </a:cubicBezTo>
                    <a:cubicBezTo>
                      <a:pt x="159" y="268"/>
                      <a:pt x="160" y="273"/>
                      <a:pt x="161" y="275"/>
                    </a:cubicBezTo>
                    <a:cubicBezTo>
                      <a:pt x="161" y="273"/>
                      <a:pt x="163" y="268"/>
                      <a:pt x="165" y="261"/>
                    </a:cubicBezTo>
                    <a:cubicBezTo>
                      <a:pt x="167" y="255"/>
                      <a:pt x="170" y="247"/>
                      <a:pt x="173" y="239"/>
                    </a:cubicBezTo>
                    <a:cubicBezTo>
                      <a:pt x="176" y="231"/>
                      <a:pt x="179" y="222"/>
                      <a:pt x="182" y="214"/>
                    </a:cubicBezTo>
                    <a:cubicBezTo>
                      <a:pt x="185" y="205"/>
                      <a:pt x="188" y="198"/>
                      <a:pt x="190" y="192"/>
                    </a:cubicBezTo>
                    <a:lnTo>
                      <a:pt x="256" y="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2" name="Freeform 501"/>
              <p:cNvSpPr/>
              <p:nvPr/>
            </p:nvSpPr>
            <p:spPr>
              <a:xfrm>
                <a:off x="2809440" y="4396680"/>
                <a:ext cx="96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0" h="342">
                    <a:moveTo>
                      <a:pt x="214" y="342"/>
                    </a:moveTo>
                    <a:lnTo>
                      <a:pt x="214" y="129"/>
                    </a:lnTo>
                    <a:cubicBezTo>
                      <a:pt x="214" y="113"/>
                      <a:pt x="212" y="99"/>
                      <a:pt x="210" y="88"/>
                    </a:cubicBezTo>
                    <a:cubicBezTo>
                      <a:pt x="208" y="77"/>
                      <a:pt x="204" y="68"/>
                      <a:pt x="198" y="62"/>
                    </a:cubicBezTo>
                    <a:cubicBezTo>
                      <a:pt x="193" y="55"/>
                      <a:pt x="186" y="50"/>
                      <a:pt x="177" y="47"/>
                    </a:cubicBezTo>
                    <a:cubicBezTo>
                      <a:pt x="168" y="45"/>
                      <a:pt x="158" y="43"/>
                      <a:pt x="144" y="43"/>
                    </a:cubicBezTo>
                    <a:cubicBezTo>
                      <a:pt x="131" y="43"/>
                      <a:pt x="119" y="45"/>
                      <a:pt x="109" y="50"/>
                    </a:cubicBezTo>
                    <a:cubicBezTo>
                      <a:pt x="98" y="55"/>
                      <a:pt x="89" y="62"/>
                      <a:pt x="81" y="70"/>
                    </a:cubicBezTo>
                    <a:cubicBezTo>
                      <a:pt x="74" y="79"/>
                      <a:pt x="68" y="90"/>
                      <a:pt x="64" y="103"/>
                    </a:cubicBezTo>
                    <a:cubicBezTo>
                      <a:pt x="60" y="116"/>
                      <a:pt x="58" y="131"/>
                      <a:pt x="58" y="147"/>
                    </a:cubicBezTo>
                    <a:lnTo>
                      <a:pt x="58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7" y="45"/>
                      <a:pt x="74" y="37"/>
                    </a:cubicBezTo>
                    <a:cubicBezTo>
                      <a:pt x="80" y="29"/>
                      <a:pt x="88" y="23"/>
                      <a:pt x="96" y="17"/>
                    </a:cubicBezTo>
                    <a:cubicBezTo>
                      <a:pt x="105" y="12"/>
                      <a:pt x="114" y="8"/>
                      <a:pt x="125" y="5"/>
                    </a:cubicBezTo>
                    <a:cubicBezTo>
                      <a:pt x="136" y="2"/>
                      <a:pt x="149" y="0"/>
                      <a:pt x="163" y="0"/>
                    </a:cubicBezTo>
                    <a:cubicBezTo>
                      <a:pt x="182" y="0"/>
                      <a:pt x="198" y="2"/>
                      <a:pt x="211" y="7"/>
                    </a:cubicBezTo>
                    <a:cubicBezTo>
                      <a:pt x="225" y="11"/>
                      <a:pt x="236" y="18"/>
                      <a:pt x="245" y="28"/>
                    </a:cubicBezTo>
                    <a:cubicBezTo>
                      <a:pt x="253" y="37"/>
                      <a:pt x="260" y="50"/>
                      <a:pt x="264" y="65"/>
                    </a:cubicBezTo>
                    <a:cubicBezTo>
                      <a:pt x="268" y="80"/>
                      <a:pt x="270" y="98"/>
                      <a:pt x="270" y="118"/>
                    </a:cubicBezTo>
                    <a:lnTo>
                      <a:pt x="270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503" name="Freeform 502"/>
              <p:cNvSpPr/>
              <p:nvPr/>
            </p:nvSpPr>
            <p:spPr>
              <a:xfrm>
                <a:off x="2930399" y="439668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4410720" y="4969440"/>
              <a:ext cx="464039" cy="215280"/>
              <a:chOff x="4410720" y="4969440"/>
              <a:chExt cx="464039" cy="215280"/>
            </a:xfrm>
          </p:grpSpPr>
          <p:sp>
            <p:nvSpPr>
              <p:cNvPr id="479" name="Freeform 478"/>
              <p:cNvSpPr/>
              <p:nvPr/>
            </p:nvSpPr>
            <p:spPr>
              <a:xfrm>
                <a:off x="4410720" y="4972680"/>
                <a:ext cx="131040" cy="209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5" h="582">
                    <a:moveTo>
                      <a:pt x="0" y="582"/>
                    </a:moveTo>
                    <a:cubicBezTo>
                      <a:pt x="0" y="561"/>
                      <a:pt x="0" y="540"/>
                      <a:pt x="0" y="519"/>
                    </a:cubicBezTo>
                    <a:cubicBezTo>
                      <a:pt x="49" y="519"/>
                      <a:pt x="99" y="519"/>
                      <a:pt x="148" y="519"/>
                    </a:cubicBezTo>
                    <a:cubicBezTo>
                      <a:pt x="148" y="370"/>
                      <a:pt x="148" y="220"/>
                      <a:pt x="148" y="71"/>
                    </a:cubicBezTo>
                    <a:cubicBezTo>
                      <a:pt x="105" y="102"/>
                      <a:pt x="61" y="134"/>
                      <a:pt x="17" y="165"/>
                    </a:cubicBezTo>
                    <a:cubicBezTo>
                      <a:pt x="17" y="141"/>
                      <a:pt x="17" y="118"/>
                      <a:pt x="17" y="95"/>
                    </a:cubicBezTo>
                    <a:cubicBezTo>
                      <a:pt x="63" y="63"/>
                      <a:pt x="109" y="32"/>
                      <a:pt x="155" y="0"/>
                    </a:cubicBezTo>
                    <a:cubicBezTo>
                      <a:pt x="177" y="0"/>
                      <a:pt x="200" y="0"/>
                      <a:pt x="223" y="0"/>
                    </a:cubicBezTo>
                    <a:cubicBezTo>
                      <a:pt x="223" y="173"/>
                      <a:pt x="223" y="346"/>
                      <a:pt x="223" y="519"/>
                    </a:cubicBezTo>
                    <a:cubicBezTo>
                      <a:pt x="270" y="519"/>
                      <a:pt x="318" y="519"/>
                      <a:pt x="365" y="519"/>
                    </a:cubicBezTo>
                    <a:cubicBezTo>
                      <a:pt x="365" y="540"/>
                      <a:pt x="365" y="561"/>
                      <a:pt x="365" y="582"/>
                    </a:cubicBezTo>
                    <a:cubicBezTo>
                      <a:pt x="243" y="582"/>
                      <a:pt x="122" y="582"/>
                      <a:pt x="0" y="58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0" name="Freeform 479"/>
              <p:cNvSpPr/>
              <p:nvPr/>
            </p:nvSpPr>
            <p:spPr>
              <a:xfrm>
                <a:off x="4572360" y="4969440"/>
                <a:ext cx="140040" cy="215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0" h="599">
                    <a:moveTo>
                      <a:pt x="390" y="400"/>
                    </a:moveTo>
                    <a:cubicBezTo>
                      <a:pt x="390" y="430"/>
                      <a:pt x="386" y="456"/>
                      <a:pt x="378" y="481"/>
                    </a:cubicBezTo>
                    <a:cubicBezTo>
                      <a:pt x="370" y="505"/>
                      <a:pt x="358" y="526"/>
                      <a:pt x="342" y="543"/>
                    </a:cubicBezTo>
                    <a:cubicBezTo>
                      <a:pt x="326" y="561"/>
                      <a:pt x="307" y="575"/>
                      <a:pt x="283" y="584"/>
                    </a:cubicBezTo>
                    <a:cubicBezTo>
                      <a:pt x="260" y="594"/>
                      <a:pt x="233" y="599"/>
                      <a:pt x="202" y="599"/>
                    </a:cubicBezTo>
                    <a:cubicBezTo>
                      <a:pt x="169" y="599"/>
                      <a:pt x="139" y="593"/>
                      <a:pt x="114" y="580"/>
                    </a:cubicBezTo>
                    <a:cubicBezTo>
                      <a:pt x="88" y="567"/>
                      <a:pt x="67" y="548"/>
                      <a:pt x="50" y="524"/>
                    </a:cubicBezTo>
                    <a:cubicBezTo>
                      <a:pt x="34" y="499"/>
                      <a:pt x="21" y="469"/>
                      <a:pt x="13" y="434"/>
                    </a:cubicBezTo>
                    <a:cubicBezTo>
                      <a:pt x="4" y="399"/>
                      <a:pt x="0" y="358"/>
                      <a:pt x="0" y="313"/>
                    </a:cubicBezTo>
                    <a:cubicBezTo>
                      <a:pt x="0" y="261"/>
                      <a:pt x="5" y="216"/>
                      <a:pt x="14" y="177"/>
                    </a:cubicBezTo>
                    <a:cubicBezTo>
                      <a:pt x="24" y="138"/>
                      <a:pt x="37" y="105"/>
                      <a:pt x="55" y="79"/>
                    </a:cubicBezTo>
                    <a:cubicBezTo>
                      <a:pt x="73" y="53"/>
                      <a:pt x="95" y="33"/>
                      <a:pt x="121" y="20"/>
                    </a:cubicBezTo>
                    <a:cubicBezTo>
                      <a:pt x="147" y="7"/>
                      <a:pt x="176" y="0"/>
                      <a:pt x="208" y="0"/>
                    </a:cubicBezTo>
                    <a:cubicBezTo>
                      <a:pt x="228" y="0"/>
                      <a:pt x="247" y="2"/>
                      <a:pt x="264" y="6"/>
                    </a:cubicBezTo>
                    <a:cubicBezTo>
                      <a:pt x="281" y="10"/>
                      <a:pt x="297" y="17"/>
                      <a:pt x="311" y="26"/>
                    </a:cubicBezTo>
                    <a:cubicBezTo>
                      <a:pt x="325" y="35"/>
                      <a:pt x="338" y="48"/>
                      <a:pt x="349" y="63"/>
                    </a:cubicBezTo>
                    <a:cubicBezTo>
                      <a:pt x="359" y="78"/>
                      <a:pt x="368" y="97"/>
                      <a:pt x="374" y="119"/>
                    </a:cubicBezTo>
                    <a:lnTo>
                      <a:pt x="303" y="131"/>
                    </a:lnTo>
                    <a:cubicBezTo>
                      <a:pt x="295" y="106"/>
                      <a:pt x="283" y="88"/>
                      <a:pt x="266" y="77"/>
                    </a:cubicBezTo>
                    <a:cubicBezTo>
                      <a:pt x="249" y="66"/>
                      <a:pt x="230" y="60"/>
                      <a:pt x="207" y="60"/>
                    </a:cubicBezTo>
                    <a:cubicBezTo>
                      <a:pt x="187" y="60"/>
                      <a:pt x="169" y="65"/>
                      <a:pt x="152" y="75"/>
                    </a:cubicBezTo>
                    <a:cubicBezTo>
                      <a:pt x="135" y="84"/>
                      <a:pt x="121" y="99"/>
                      <a:pt x="110" y="118"/>
                    </a:cubicBezTo>
                    <a:cubicBezTo>
                      <a:pt x="98" y="137"/>
                      <a:pt x="89" y="161"/>
                      <a:pt x="83" y="190"/>
                    </a:cubicBezTo>
                    <a:cubicBezTo>
                      <a:pt x="77" y="219"/>
                      <a:pt x="74" y="253"/>
                      <a:pt x="74" y="291"/>
                    </a:cubicBezTo>
                    <a:cubicBezTo>
                      <a:pt x="87" y="266"/>
                      <a:pt x="106" y="247"/>
                      <a:pt x="131" y="234"/>
                    </a:cubicBezTo>
                    <a:cubicBezTo>
                      <a:pt x="155" y="221"/>
                      <a:pt x="184" y="215"/>
                      <a:pt x="215" y="215"/>
                    </a:cubicBezTo>
                    <a:cubicBezTo>
                      <a:pt x="242" y="215"/>
                      <a:pt x="266" y="219"/>
                      <a:pt x="287" y="227"/>
                    </a:cubicBezTo>
                    <a:cubicBezTo>
                      <a:pt x="309" y="236"/>
                      <a:pt x="327" y="248"/>
                      <a:pt x="342" y="264"/>
                    </a:cubicBezTo>
                    <a:cubicBezTo>
                      <a:pt x="358" y="280"/>
                      <a:pt x="369" y="300"/>
                      <a:pt x="378" y="323"/>
                    </a:cubicBezTo>
                    <a:cubicBezTo>
                      <a:pt x="386" y="346"/>
                      <a:pt x="390" y="372"/>
                      <a:pt x="390" y="400"/>
                    </a:cubicBezTo>
                    <a:close/>
                    <a:moveTo>
                      <a:pt x="315" y="404"/>
                    </a:moveTo>
                    <a:cubicBezTo>
                      <a:pt x="315" y="384"/>
                      <a:pt x="312" y="365"/>
                      <a:pt x="307" y="349"/>
                    </a:cubicBezTo>
                    <a:cubicBezTo>
                      <a:pt x="302" y="333"/>
                      <a:pt x="295" y="319"/>
                      <a:pt x="285" y="308"/>
                    </a:cubicBezTo>
                    <a:cubicBezTo>
                      <a:pt x="275" y="296"/>
                      <a:pt x="263" y="287"/>
                      <a:pt x="248" y="281"/>
                    </a:cubicBezTo>
                    <a:cubicBezTo>
                      <a:pt x="234" y="275"/>
                      <a:pt x="217" y="272"/>
                      <a:pt x="197" y="272"/>
                    </a:cubicBezTo>
                    <a:cubicBezTo>
                      <a:pt x="184" y="272"/>
                      <a:pt x="170" y="274"/>
                      <a:pt x="157" y="278"/>
                    </a:cubicBezTo>
                    <a:cubicBezTo>
                      <a:pt x="143" y="282"/>
                      <a:pt x="130" y="288"/>
                      <a:pt x="119" y="297"/>
                    </a:cubicBezTo>
                    <a:cubicBezTo>
                      <a:pt x="108" y="306"/>
                      <a:pt x="99" y="318"/>
                      <a:pt x="92" y="333"/>
                    </a:cubicBezTo>
                    <a:cubicBezTo>
                      <a:pt x="85" y="347"/>
                      <a:pt x="81" y="365"/>
                      <a:pt x="81" y="386"/>
                    </a:cubicBezTo>
                    <a:cubicBezTo>
                      <a:pt x="81" y="407"/>
                      <a:pt x="84" y="427"/>
                      <a:pt x="90" y="446"/>
                    </a:cubicBezTo>
                    <a:cubicBezTo>
                      <a:pt x="95" y="465"/>
                      <a:pt x="103" y="481"/>
                      <a:pt x="113" y="495"/>
                    </a:cubicBezTo>
                    <a:cubicBezTo>
                      <a:pt x="124" y="508"/>
                      <a:pt x="136" y="519"/>
                      <a:pt x="151" y="527"/>
                    </a:cubicBezTo>
                    <a:cubicBezTo>
                      <a:pt x="165" y="535"/>
                      <a:pt x="182" y="539"/>
                      <a:pt x="200" y="539"/>
                    </a:cubicBezTo>
                    <a:cubicBezTo>
                      <a:pt x="218" y="539"/>
                      <a:pt x="234" y="536"/>
                      <a:pt x="248" y="530"/>
                    </a:cubicBezTo>
                    <a:cubicBezTo>
                      <a:pt x="262" y="524"/>
                      <a:pt x="274" y="515"/>
                      <a:pt x="284" y="503"/>
                    </a:cubicBezTo>
                    <a:cubicBezTo>
                      <a:pt x="294" y="491"/>
                      <a:pt x="302" y="477"/>
                      <a:pt x="307" y="460"/>
                    </a:cubicBezTo>
                    <a:cubicBezTo>
                      <a:pt x="312" y="443"/>
                      <a:pt x="315" y="425"/>
                      <a:pt x="315" y="4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81" name="Freeform 480"/>
              <p:cNvSpPr/>
              <p:nvPr/>
            </p:nvSpPr>
            <p:spPr>
              <a:xfrm>
                <a:off x="4729679" y="5021279"/>
                <a:ext cx="145080" cy="160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4" h="447">
                    <a:moveTo>
                      <a:pt x="321" y="447"/>
                    </a:moveTo>
                    <a:cubicBezTo>
                      <a:pt x="281" y="386"/>
                      <a:pt x="241" y="325"/>
                      <a:pt x="201" y="263"/>
                    </a:cubicBezTo>
                    <a:cubicBezTo>
                      <a:pt x="161" y="325"/>
                      <a:pt x="120" y="386"/>
                      <a:pt x="80" y="447"/>
                    </a:cubicBezTo>
                    <a:cubicBezTo>
                      <a:pt x="53" y="447"/>
                      <a:pt x="27" y="447"/>
                      <a:pt x="0" y="447"/>
                    </a:cubicBezTo>
                    <a:cubicBezTo>
                      <a:pt x="53" y="370"/>
                      <a:pt x="106" y="294"/>
                      <a:pt x="159" y="217"/>
                    </a:cubicBezTo>
                    <a:cubicBezTo>
                      <a:pt x="109" y="145"/>
                      <a:pt x="58" y="72"/>
                      <a:pt x="7" y="0"/>
                    </a:cubicBezTo>
                    <a:cubicBezTo>
                      <a:pt x="35" y="0"/>
                      <a:pt x="62" y="0"/>
                      <a:pt x="90" y="0"/>
                    </a:cubicBezTo>
                    <a:cubicBezTo>
                      <a:pt x="127" y="58"/>
                      <a:pt x="164" y="116"/>
                      <a:pt x="201" y="174"/>
                    </a:cubicBezTo>
                    <a:cubicBezTo>
                      <a:pt x="238" y="116"/>
                      <a:pt x="275" y="58"/>
                      <a:pt x="312" y="0"/>
                    </a:cubicBezTo>
                    <a:cubicBezTo>
                      <a:pt x="340" y="0"/>
                      <a:pt x="367" y="0"/>
                      <a:pt x="395" y="0"/>
                    </a:cubicBezTo>
                    <a:cubicBezTo>
                      <a:pt x="344" y="72"/>
                      <a:pt x="294" y="144"/>
                      <a:pt x="243" y="216"/>
                    </a:cubicBezTo>
                    <a:cubicBezTo>
                      <a:pt x="297" y="293"/>
                      <a:pt x="351" y="370"/>
                      <a:pt x="404" y="447"/>
                    </a:cubicBezTo>
                    <a:cubicBezTo>
                      <a:pt x="377" y="447"/>
                      <a:pt x="349" y="447"/>
                      <a:pt x="321" y="44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7225200" y="3708720"/>
              <a:ext cx="640800" cy="1100880"/>
              <a:chOff x="7225200" y="3708720"/>
              <a:chExt cx="640800" cy="1100880"/>
            </a:xfrm>
          </p:grpSpPr>
          <p:sp>
            <p:nvSpPr>
              <p:cNvPr id="475" name="Freeform 474"/>
              <p:cNvSpPr/>
              <p:nvPr/>
            </p:nvSpPr>
            <p:spPr>
              <a:xfrm>
                <a:off x="7225200" y="3708720"/>
                <a:ext cx="640800" cy="1100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1" h="3059">
                    <a:moveTo>
                      <a:pt x="18" y="3059"/>
                    </a:moveTo>
                    <a:cubicBezTo>
                      <a:pt x="12" y="2043"/>
                      <a:pt x="6" y="1026"/>
                      <a:pt x="0" y="10"/>
                    </a:cubicBezTo>
                    <a:cubicBezTo>
                      <a:pt x="590" y="191"/>
                      <a:pt x="1180" y="371"/>
                      <a:pt x="1770" y="552"/>
                    </a:cubicBezTo>
                    <a:cubicBezTo>
                      <a:pt x="1774" y="1201"/>
                      <a:pt x="1778" y="1849"/>
                      <a:pt x="1781" y="2498"/>
                    </a:cubicBezTo>
                    <a:cubicBezTo>
                      <a:pt x="1193" y="2685"/>
                      <a:pt x="605" y="2872"/>
                      <a:pt x="18" y="3059"/>
                    </a:cubicBezTo>
                    <a:close/>
                    <a:moveTo>
                      <a:pt x="18" y="3059"/>
                    </a:moveTo>
                    <a:close/>
                    <a:moveTo>
                      <a:pt x="1767" y="0"/>
                    </a:move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6" name="Freeform 475"/>
              <p:cNvSpPr/>
              <p:nvPr/>
            </p:nvSpPr>
            <p:spPr>
              <a:xfrm>
                <a:off x="7468920" y="4341240"/>
                <a:ext cx="158040" cy="1533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0" h="427">
                    <a:moveTo>
                      <a:pt x="438" y="53"/>
                    </a:moveTo>
                    <a:lnTo>
                      <a:pt x="146" y="55"/>
                    </a:lnTo>
                    <a:cubicBezTo>
                      <a:pt x="135" y="55"/>
                      <a:pt x="125" y="55"/>
                      <a:pt x="114" y="55"/>
                    </a:cubicBezTo>
                    <a:cubicBezTo>
                      <a:pt x="103" y="55"/>
                      <a:pt x="93" y="55"/>
                      <a:pt x="84" y="54"/>
                    </a:cubicBezTo>
                    <a:cubicBezTo>
                      <a:pt x="73" y="54"/>
                      <a:pt x="63" y="53"/>
                      <a:pt x="53" y="53"/>
                    </a:cubicBezTo>
                    <a:cubicBezTo>
                      <a:pt x="63" y="56"/>
                      <a:pt x="74" y="59"/>
                      <a:pt x="84" y="62"/>
                    </a:cubicBezTo>
                    <a:cubicBezTo>
                      <a:pt x="93" y="64"/>
                      <a:pt x="103" y="67"/>
                      <a:pt x="113" y="70"/>
                    </a:cubicBezTo>
                    <a:cubicBezTo>
                      <a:pt x="123" y="73"/>
                      <a:pt x="132" y="76"/>
                      <a:pt x="140" y="80"/>
                    </a:cubicBezTo>
                    <a:lnTo>
                      <a:pt x="439" y="191"/>
                    </a:lnTo>
                    <a:lnTo>
                      <a:pt x="439" y="232"/>
                    </a:lnTo>
                    <a:lnTo>
                      <a:pt x="141" y="348"/>
                    </a:lnTo>
                    <a:cubicBezTo>
                      <a:pt x="138" y="350"/>
                      <a:pt x="135" y="351"/>
                      <a:pt x="131" y="352"/>
                    </a:cubicBezTo>
                    <a:cubicBezTo>
                      <a:pt x="126" y="354"/>
                      <a:pt x="122" y="355"/>
                      <a:pt x="117" y="357"/>
                    </a:cubicBezTo>
                    <a:cubicBezTo>
                      <a:pt x="113" y="358"/>
                      <a:pt x="108" y="360"/>
                      <a:pt x="103" y="361"/>
                    </a:cubicBezTo>
                    <a:cubicBezTo>
                      <a:pt x="98" y="363"/>
                      <a:pt x="93" y="365"/>
                      <a:pt x="89" y="366"/>
                    </a:cubicBezTo>
                    <a:cubicBezTo>
                      <a:pt x="78" y="370"/>
                      <a:pt x="66" y="373"/>
                      <a:pt x="55" y="376"/>
                    </a:cubicBezTo>
                    <a:cubicBezTo>
                      <a:pt x="66" y="376"/>
                      <a:pt x="78" y="376"/>
                      <a:pt x="89" y="375"/>
                    </a:cubicBezTo>
                    <a:cubicBezTo>
                      <a:pt x="99" y="375"/>
                      <a:pt x="109" y="374"/>
                      <a:pt x="120" y="374"/>
                    </a:cubicBezTo>
                    <a:cubicBezTo>
                      <a:pt x="130" y="374"/>
                      <a:pt x="140" y="374"/>
                      <a:pt x="148" y="374"/>
                    </a:cubicBezTo>
                    <a:lnTo>
                      <a:pt x="440" y="372"/>
                    </a:lnTo>
                    <a:lnTo>
                      <a:pt x="440" y="425"/>
                    </a:lnTo>
                    <a:lnTo>
                      <a:pt x="2" y="427"/>
                    </a:lnTo>
                    <a:lnTo>
                      <a:pt x="2" y="349"/>
                    </a:lnTo>
                    <a:lnTo>
                      <a:pt x="305" y="231"/>
                    </a:lnTo>
                    <a:cubicBezTo>
                      <a:pt x="309" y="230"/>
                      <a:pt x="314" y="228"/>
                      <a:pt x="320" y="226"/>
                    </a:cubicBezTo>
                    <a:cubicBezTo>
                      <a:pt x="327" y="224"/>
                      <a:pt x="334" y="222"/>
                      <a:pt x="340" y="220"/>
                    </a:cubicBezTo>
                    <a:cubicBezTo>
                      <a:pt x="347" y="218"/>
                      <a:pt x="354" y="216"/>
                      <a:pt x="360" y="215"/>
                    </a:cubicBezTo>
                    <a:cubicBezTo>
                      <a:pt x="366" y="213"/>
                      <a:pt x="371" y="212"/>
                      <a:pt x="374" y="212"/>
                    </a:cubicBezTo>
                    <a:cubicBezTo>
                      <a:pt x="371" y="211"/>
                      <a:pt x="366" y="210"/>
                      <a:pt x="360" y="208"/>
                    </a:cubicBezTo>
                    <a:cubicBezTo>
                      <a:pt x="353" y="207"/>
                      <a:pt x="347" y="205"/>
                      <a:pt x="340" y="203"/>
                    </a:cubicBezTo>
                    <a:cubicBezTo>
                      <a:pt x="333" y="200"/>
                      <a:pt x="327" y="198"/>
                      <a:pt x="320" y="196"/>
                    </a:cubicBezTo>
                    <a:cubicBezTo>
                      <a:pt x="314" y="194"/>
                      <a:pt x="308" y="192"/>
                      <a:pt x="304" y="191"/>
                    </a:cubicBezTo>
                    <a:lnTo>
                      <a:pt x="0" y="78"/>
                    </a:lnTo>
                    <a:lnTo>
                      <a:pt x="0" y="3"/>
                    </a:lnTo>
                    <a:lnTo>
                      <a:pt x="4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7" name="Freeform 476"/>
              <p:cNvSpPr/>
              <p:nvPr/>
            </p:nvSpPr>
            <p:spPr>
              <a:xfrm>
                <a:off x="7467840" y="4175640"/>
                <a:ext cx="159840" cy="129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62">
                    <a:moveTo>
                      <a:pt x="445" y="182"/>
                    </a:moveTo>
                    <a:cubicBezTo>
                      <a:pt x="445" y="206"/>
                      <a:pt x="442" y="229"/>
                      <a:pt x="435" y="250"/>
                    </a:cubicBezTo>
                    <a:cubicBezTo>
                      <a:pt x="429" y="272"/>
                      <a:pt x="419" y="291"/>
                      <a:pt x="406" y="307"/>
                    </a:cubicBezTo>
                    <a:cubicBezTo>
                      <a:pt x="392" y="323"/>
                      <a:pt x="375" y="336"/>
                      <a:pt x="354" y="346"/>
                    </a:cubicBezTo>
                    <a:cubicBezTo>
                      <a:pt x="334" y="356"/>
                      <a:pt x="309" y="360"/>
                      <a:pt x="280" y="361"/>
                    </a:cubicBezTo>
                    <a:lnTo>
                      <a:pt x="2" y="362"/>
                    </a:lnTo>
                    <a:lnTo>
                      <a:pt x="2" y="303"/>
                    </a:lnTo>
                    <a:lnTo>
                      <a:pt x="275" y="301"/>
                    </a:lnTo>
                    <a:cubicBezTo>
                      <a:pt x="297" y="301"/>
                      <a:pt x="316" y="298"/>
                      <a:pt x="331" y="292"/>
                    </a:cubicBezTo>
                    <a:cubicBezTo>
                      <a:pt x="347" y="286"/>
                      <a:pt x="359" y="278"/>
                      <a:pt x="369" y="267"/>
                    </a:cubicBezTo>
                    <a:cubicBezTo>
                      <a:pt x="379" y="257"/>
                      <a:pt x="386" y="244"/>
                      <a:pt x="390" y="230"/>
                    </a:cubicBezTo>
                    <a:cubicBezTo>
                      <a:pt x="394" y="215"/>
                      <a:pt x="397" y="200"/>
                      <a:pt x="396" y="183"/>
                    </a:cubicBezTo>
                    <a:cubicBezTo>
                      <a:pt x="396" y="166"/>
                      <a:pt x="394" y="150"/>
                      <a:pt x="389" y="135"/>
                    </a:cubicBezTo>
                    <a:cubicBezTo>
                      <a:pt x="385" y="119"/>
                      <a:pt x="377" y="106"/>
                      <a:pt x="367" y="95"/>
                    </a:cubicBezTo>
                    <a:cubicBezTo>
                      <a:pt x="357" y="84"/>
                      <a:pt x="344" y="75"/>
                      <a:pt x="328" y="68"/>
                    </a:cubicBezTo>
                    <a:cubicBezTo>
                      <a:pt x="312" y="62"/>
                      <a:pt x="293" y="59"/>
                      <a:pt x="270" y="59"/>
                    </a:cubicBezTo>
                    <a:lnTo>
                      <a:pt x="0" y="60"/>
                    </a:lnTo>
                    <a:lnTo>
                      <a:pt x="0" y="2"/>
                    </a:lnTo>
                    <a:lnTo>
                      <a:pt x="273" y="0"/>
                    </a:lnTo>
                    <a:cubicBezTo>
                      <a:pt x="302" y="0"/>
                      <a:pt x="327" y="5"/>
                      <a:pt x="349" y="14"/>
                    </a:cubicBezTo>
                    <a:cubicBezTo>
                      <a:pt x="370" y="23"/>
                      <a:pt x="388" y="36"/>
                      <a:pt x="402" y="53"/>
                    </a:cubicBezTo>
                    <a:cubicBezTo>
                      <a:pt x="416" y="69"/>
                      <a:pt x="427" y="89"/>
                      <a:pt x="434" y="111"/>
                    </a:cubicBezTo>
                    <a:cubicBezTo>
                      <a:pt x="441" y="133"/>
                      <a:pt x="444" y="157"/>
                      <a:pt x="445" y="18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8" name="Freeform 477"/>
              <p:cNvSpPr/>
              <p:nvPr/>
            </p:nvSpPr>
            <p:spPr>
              <a:xfrm>
                <a:off x="7466760" y="4010399"/>
                <a:ext cx="158040" cy="1422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0" h="396">
                    <a:moveTo>
                      <a:pt x="438" y="65"/>
                    </a:moveTo>
                    <a:cubicBezTo>
                      <a:pt x="374" y="110"/>
                      <a:pt x="311" y="154"/>
                      <a:pt x="247" y="198"/>
                    </a:cubicBezTo>
                    <a:cubicBezTo>
                      <a:pt x="311" y="242"/>
                      <a:pt x="375" y="286"/>
                      <a:pt x="439" y="331"/>
                    </a:cubicBezTo>
                    <a:cubicBezTo>
                      <a:pt x="439" y="352"/>
                      <a:pt x="440" y="374"/>
                      <a:pt x="440" y="396"/>
                    </a:cubicBezTo>
                    <a:cubicBezTo>
                      <a:pt x="364" y="341"/>
                      <a:pt x="288" y="286"/>
                      <a:pt x="211" y="231"/>
                    </a:cubicBezTo>
                    <a:cubicBezTo>
                      <a:pt x="142" y="283"/>
                      <a:pt x="72" y="334"/>
                      <a:pt x="2" y="386"/>
                    </a:cubicBezTo>
                    <a:cubicBezTo>
                      <a:pt x="2" y="364"/>
                      <a:pt x="2" y="342"/>
                      <a:pt x="2" y="320"/>
                    </a:cubicBezTo>
                    <a:cubicBezTo>
                      <a:pt x="59" y="279"/>
                      <a:pt x="116" y="239"/>
                      <a:pt x="173" y="198"/>
                    </a:cubicBezTo>
                    <a:cubicBezTo>
                      <a:pt x="115" y="159"/>
                      <a:pt x="58" y="120"/>
                      <a:pt x="0" y="81"/>
                    </a:cubicBezTo>
                    <a:cubicBezTo>
                      <a:pt x="0" y="59"/>
                      <a:pt x="0" y="37"/>
                      <a:pt x="0" y="15"/>
                    </a:cubicBezTo>
                    <a:cubicBezTo>
                      <a:pt x="70" y="65"/>
                      <a:pt x="139" y="114"/>
                      <a:pt x="209" y="163"/>
                    </a:cubicBezTo>
                    <a:cubicBezTo>
                      <a:pt x="285" y="109"/>
                      <a:pt x="361" y="54"/>
                      <a:pt x="437" y="0"/>
                    </a:cubicBezTo>
                    <a:cubicBezTo>
                      <a:pt x="438" y="22"/>
                      <a:pt x="438" y="44"/>
                      <a:pt x="438" y="6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sp>
          <p:nvSpPr>
            <p:cNvPr id="370" name="Freeform 369"/>
            <p:cNvSpPr/>
            <p:nvPr/>
          </p:nvSpPr>
          <p:spPr>
            <a:xfrm>
              <a:off x="7860960" y="4276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8980560" y="4146120"/>
              <a:ext cx="437399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6">
                  <a:moveTo>
                    <a:pt x="0" y="0"/>
                  </a:moveTo>
                  <a:cubicBezTo>
                    <a:pt x="405" y="0"/>
                    <a:pt x="811" y="0"/>
                    <a:pt x="1216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72" name="Group 371"/>
            <p:cNvGrpSpPr/>
            <p:nvPr/>
          </p:nvGrpSpPr>
          <p:grpSpPr>
            <a:xfrm>
              <a:off x="9052200" y="3787559"/>
              <a:ext cx="373680" cy="282241"/>
              <a:chOff x="9052200" y="3787559"/>
              <a:chExt cx="373680" cy="282241"/>
            </a:xfrm>
          </p:grpSpPr>
          <p:sp>
            <p:nvSpPr>
              <p:cNvPr id="466" name="Freeform 465"/>
              <p:cNvSpPr/>
              <p:nvPr/>
            </p:nvSpPr>
            <p:spPr>
              <a:xfrm>
                <a:off x="9052560" y="3791520"/>
                <a:ext cx="87480" cy="107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44" h="300">
                    <a:moveTo>
                      <a:pt x="244" y="215"/>
                    </a:moveTo>
                    <a:cubicBezTo>
                      <a:pt x="244" y="228"/>
                      <a:pt x="241" y="239"/>
                      <a:pt x="236" y="249"/>
                    </a:cubicBezTo>
                    <a:cubicBezTo>
                      <a:pt x="232" y="260"/>
                      <a:pt x="224" y="269"/>
                      <a:pt x="214" y="276"/>
                    </a:cubicBezTo>
                    <a:cubicBezTo>
                      <a:pt x="204" y="284"/>
                      <a:pt x="192" y="289"/>
                      <a:pt x="177" y="294"/>
                    </a:cubicBezTo>
                    <a:cubicBezTo>
                      <a:pt x="162" y="298"/>
                      <a:pt x="144" y="300"/>
                      <a:pt x="123" y="300"/>
                    </a:cubicBezTo>
                    <a:cubicBezTo>
                      <a:pt x="87" y="300"/>
                      <a:pt x="59" y="294"/>
                      <a:pt x="39" y="281"/>
                    </a:cubicBezTo>
                    <a:cubicBezTo>
                      <a:pt x="18" y="268"/>
                      <a:pt x="6" y="250"/>
                      <a:pt x="0" y="226"/>
                    </a:cubicBezTo>
                    <a:lnTo>
                      <a:pt x="38" y="218"/>
                    </a:lnTo>
                    <a:cubicBezTo>
                      <a:pt x="40" y="226"/>
                      <a:pt x="43" y="233"/>
                      <a:pt x="47" y="239"/>
                    </a:cubicBezTo>
                    <a:cubicBezTo>
                      <a:pt x="51" y="245"/>
                      <a:pt x="57" y="251"/>
                      <a:pt x="63" y="255"/>
                    </a:cubicBezTo>
                    <a:cubicBezTo>
                      <a:pt x="70" y="259"/>
                      <a:pt x="79" y="263"/>
                      <a:pt x="89" y="265"/>
                    </a:cubicBezTo>
                    <a:cubicBezTo>
                      <a:pt x="99" y="268"/>
                      <a:pt x="111" y="269"/>
                      <a:pt x="125" y="269"/>
                    </a:cubicBezTo>
                    <a:cubicBezTo>
                      <a:pt x="136" y="269"/>
                      <a:pt x="147" y="268"/>
                      <a:pt x="157" y="266"/>
                    </a:cubicBezTo>
                    <a:cubicBezTo>
                      <a:pt x="167" y="264"/>
                      <a:pt x="175" y="261"/>
                      <a:pt x="182" y="257"/>
                    </a:cubicBezTo>
                    <a:cubicBezTo>
                      <a:pt x="189" y="253"/>
                      <a:pt x="195" y="247"/>
                      <a:pt x="199" y="241"/>
                    </a:cubicBezTo>
                    <a:cubicBezTo>
                      <a:pt x="203" y="234"/>
                      <a:pt x="204" y="227"/>
                      <a:pt x="204" y="217"/>
                    </a:cubicBezTo>
                    <a:cubicBezTo>
                      <a:pt x="204" y="208"/>
                      <a:pt x="202" y="200"/>
                      <a:pt x="198" y="194"/>
                    </a:cubicBezTo>
                    <a:cubicBezTo>
                      <a:pt x="194" y="188"/>
                      <a:pt x="188" y="183"/>
                      <a:pt x="180" y="180"/>
                    </a:cubicBezTo>
                    <a:cubicBezTo>
                      <a:pt x="172" y="176"/>
                      <a:pt x="162" y="172"/>
                      <a:pt x="152" y="170"/>
                    </a:cubicBezTo>
                    <a:cubicBezTo>
                      <a:pt x="141" y="167"/>
                      <a:pt x="129" y="164"/>
                      <a:pt x="115" y="161"/>
                    </a:cubicBezTo>
                    <a:cubicBezTo>
                      <a:pt x="107" y="160"/>
                      <a:pt x="99" y="158"/>
                      <a:pt x="91" y="155"/>
                    </a:cubicBezTo>
                    <a:cubicBezTo>
                      <a:pt x="83" y="153"/>
                      <a:pt x="75" y="151"/>
                      <a:pt x="67" y="148"/>
                    </a:cubicBezTo>
                    <a:cubicBezTo>
                      <a:pt x="60" y="145"/>
                      <a:pt x="53" y="141"/>
                      <a:pt x="46" y="137"/>
                    </a:cubicBezTo>
                    <a:cubicBezTo>
                      <a:pt x="40" y="133"/>
                      <a:pt x="34" y="129"/>
                      <a:pt x="29" y="123"/>
                    </a:cubicBezTo>
                    <a:cubicBezTo>
                      <a:pt x="24" y="117"/>
                      <a:pt x="21" y="111"/>
                      <a:pt x="18" y="104"/>
                    </a:cubicBezTo>
                    <a:cubicBezTo>
                      <a:pt x="15" y="96"/>
                      <a:pt x="14" y="88"/>
                      <a:pt x="14" y="78"/>
                    </a:cubicBezTo>
                    <a:cubicBezTo>
                      <a:pt x="14" y="64"/>
                      <a:pt x="16" y="52"/>
                      <a:pt x="22" y="43"/>
                    </a:cubicBezTo>
                    <a:cubicBezTo>
                      <a:pt x="28" y="33"/>
                      <a:pt x="35" y="25"/>
                      <a:pt x="45" y="18"/>
                    </a:cubicBezTo>
                    <a:cubicBezTo>
                      <a:pt x="55" y="12"/>
                      <a:pt x="67" y="7"/>
                      <a:pt x="80" y="4"/>
                    </a:cubicBezTo>
                    <a:cubicBezTo>
                      <a:pt x="94" y="1"/>
                      <a:pt x="108" y="0"/>
                      <a:pt x="124" y="0"/>
                    </a:cubicBezTo>
                    <a:cubicBezTo>
                      <a:pt x="142" y="0"/>
                      <a:pt x="158" y="1"/>
                      <a:pt x="170" y="4"/>
                    </a:cubicBezTo>
                    <a:cubicBezTo>
                      <a:pt x="183" y="7"/>
                      <a:pt x="194" y="11"/>
                      <a:pt x="203" y="17"/>
                    </a:cubicBezTo>
                    <a:cubicBezTo>
                      <a:pt x="212" y="23"/>
                      <a:pt x="219" y="30"/>
                      <a:pt x="224" y="38"/>
                    </a:cubicBezTo>
                    <a:cubicBezTo>
                      <a:pt x="229" y="46"/>
                      <a:pt x="234" y="56"/>
                      <a:pt x="237" y="67"/>
                    </a:cubicBezTo>
                    <a:lnTo>
                      <a:pt x="198" y="74"/>
                    </a:lnTo>
                    <a:cubicBezTo>
                      <a:pt x="196" y="67"/>
                      <a:pt x="193" y="61"/>
                      <a:pt x="190" y="55"/>
                    </a:cubicBezTo>
                    <a:cubicBezTo>
                      <a:pt x="186" y="50"/>
                      <a:pt x="181" y="45"/>
                      <a:pt x="175" y="41"/>
                    </a:cubicBezTo>
                    <a:cubicBezTo>
                      <a:pt x="169" y="37"/>
                      <a:pt x="162" y="35"/>
                      <a:pt x="154" y="33"/>
                    </a:cubicBezTo>
                    <a:cubicBezTo>
                      <a:pt x="145" y="31"/>
                      <a:pt x="135" y="30"/>
                      <a:pt x="124" y="30"/>
                    </a:cubicBezTo>
                    <a:cubicBezTo>
                      <a:pt x="110" y="30"/>
                      <a:pt x="99" y="31"/>
                      <a:pt x="90" y="33"/>
                    </a:cubicBezTo>
                    <a:cubicBezTo>
                      <a:pt x="81" y="36"/>
                      <a:pt x="73" y="39"/>
                      <a:pt x="68" y="43"/>
                    </a:cubicBezTo>
                    <a:cubicBezTo>
                      <a:pt x="62" y="47"/>
                      <a:pt x="58" y="52"/>
                      <a:pt x="56" y="58"/>
                    </a:cubicBezTo>
                    <a:cubicBezTo>
                      <a:pt x="53" y="63"/>
                      <a:pt x="52" y="69"/>
                      <a:pt x="52" y="76"/>
                    </a:cubicBezTo>
                    <a:cubicBezTo>
                      <a:pt x="52" y="85"/>
                      <a:pt x="54" y="92"/>
                      <a:pt x="59" y="97"/>
                    </a:cubicBezTo>
                    <a:cubicBezTo>
                      <a:pt x="63" y="103"/>
                      <a:pt x="69" y="108"/>
                      <a:pt x="76" y="111"/>
                    </a:cubicBezTo>
                    <a:cubicBezTo>
                      <a:pt x="84" y="115"/>
                      <a:pt x="92" y="118"/>
                      <a:pt x="102" y="121"/>
                    </a:cubicBezTo>
                    <a:cubicBezTo>
                      <a:pt x="112" y="123"/>
                      <a:pt x="122" y="126"/>
                      <a:pt x="133" y="128"/>
                    </a:cubicBezTo>
                    <a:cubicBezTo>
                      <a:pt x="142" y="130"/>
                      <a:pt x="151" y="132"/>
                      <a:pt x="160" y="134"/>
                    </a:cubicBezTo>
                    <a:cubicBezTo>
                      <a:pt x="169" y="137"/>
                      <a:pt x="177" y="139"/>
                      <a:pt x="185" y="142"/>
                    </a:cubicBezTo>
                    <a:cubicBezTo>
                      <a:pt x="194" y="145"/>
                      <a:pt x="201" y="148"/>
                      <a:pt x="208" y="152"/>
                    </a:cubicBezTo>
                    <a:cubicBezTo>
                      <a:pt x="215" y="156"/>
                      <a:pt x="222" y="161"/>
                      <a:pt x="227" y="167"/>
                    </a:cubicBezTo>
                    <a:cubicBezTo>
                      <a:pt x="232" y="173"/>
                      <a:pt x="236" y="180"/>
                      <a:pt x="239" y="188"/>
                    </a:cubicBezTo>
                    <a:cubicBezTo>
                      <a:pt x="242" y="196"/>
                      <a:pt x="244" y="205"/>
                      <a:pt x="244" y="21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7" name="Freeform 466"/>
              <p:cNvSpPr/>
              <p:nvPr/>
            </p:nvSpPr>
            <p:spPr>
              <a:xfrm>
                <a:off x="9154440" y="3816000"/>
                <a:ext cx="7092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8" h="232">
                    <a:moveTo>
                      <a:pt x="39" y="124"/>
                    </a:moveTo>
                    <a:cubicBezTo>
                      <a:pt x="39" y="136"/>
                      <a:pt x="40" y="146"/>
                      <a:pt x="43" y="156"/>
                    </a:cubicBezTo>
                    <a:cubicBezTo>
                      <a:pt x="45" y="166"/>
                      <a:pt x="49" y="175"/>
                      <a:pt x="54" y="182"/>
                    </a:cubicBezTo>
                    <a:cubicBezTo>
                      <a:pt x="59" y="189"/>
                      <a:pt x="65" y="194"/>
                      <a:pt x="73" y="198"/>
                    </a:cubicBezTo>
                    <a:cubicBezTo>
                      <a:pt x="81" y="202"/>
                      <a:pt x="90" y="204"/>
                      <a:pt x="101" y="204"/>
                    </a:cubicBezTo>
                    <a:cubicBezTo>
                      <a:pt x="118" y="204"/>
                      <a:pt x="130" y="201"/>
                      <a:pt x="140" y="194"/>
                    </a:cubicBezTo>
                    <a:cubicBezTo>
                      <a:pt x="150" y="188"/>
                      <a:pt x="156" y="180"/>
                      <a:pt x="160" y="170"/>
                    </a:cubicBezTo>
                    <a:lnTo>
                      <a:pt x="193" y="179"/>
                    </a:lnTo>
                    <a:cubicBezTo>
                      <a:pt x="190" y="185"/>
                      <a:pt x="187" y="192"/>
                      <a:pt x="183" y="198"/>
                    </a:cubicBezTo>
                    <a:cubicBezTo>
                      <a:pt x="178" y="204"/>
                      <a:pt x="173" y="210"/>
                      <a:pt x="166" y="215"/>
                    </a:cubicBezTo>
                    <a:cubicBezTo>
                      <a:pt x="159" y="220"/>
                      <a:pt x="150" y="224"/>
                      <a:pt x="140" y="227"/>
                    </a:cubicBezTo>
                    <a:cubicBezTo>
                      <a:pt x="129" y="230"/>
                      <a:pt x="116" y="232"/>
                      <a:pt x="101" y="232"/>
                    </a:cubicBezTo>
                    <a:cubicBezTo>
                      <a:pt x="68" y="232"/>
                      <a:pt x="43" y="222"/>
                      <a:pt x="26" y="202"/>
                    </a:cubicBezTo>
                    <a:cubicBezTo>
                      <a:pt x="9" y="183"/>
                      <a:pt x="0" y="153"/>
                      <a:pt x="0" y="115"/>
                    </a:cubicBezTo>
                    <a:cubicBezTo>
                      <a:pt x="0" y="94"/>
                      <a:pt x="3" y="76"/>
                      <a:pt x="8" y="61"/>
                    </a:cubicBezTo>
                    <a:cubicBezTo>
                      <a:pt x="13" y="47"/>
                      <a:pt x="20" y="35"/>
                      <a:pt x="29" y="26"/>
                    </a:cubicBezTo>
                    <a:cubicBezTo>
                      <a:pt x="38" y="17"/>
                      <a:pt x="49" y="10"/>
                      <a:pt x="61" y="6"/>
                    </a:cubicBezTo>
                    <a:cubicBezTo>
                      <a:pt x="73" y="2"/>
                      <a:pt x="86" y="0"/>
                      <a:pt x="100" y="0"/>
                    </a:cubicBezTo>
                    <a:cubicBezTo>
                      <a:pt x="119" y="0"/>
                      <a:pt x="134" y="3"/>
                      <a:pt x="147" y="9"/>
                    </a:cubicBezTo>
                    <a:cubicBezTo>
                      <a:pt x="160" y="15"/>
                      <a:pt x="170" y="24"/>
                      <a:pt x="177" y="34"/>
                    </a:cubicBezTo>
                    <a:cubicBezTo>
                      <a:pt x="185" y="45"/>
                      <a:pt x="190" y="58"/>
                      <a:pt x="194" y="72"/>
                    </a:cubicBezTo>
                    <a:cubicBezTo>
                      <a:pt x="197" y="87"/>
                      <a:pt x="198" y="102"/>
                      <a:pt x="198" y="119"/>
                    </a:cubicBezTo>
                    <a:lnTo>
                      <a:pt x="198" y="124"/>
                    </a:lnTo>
                    <a:close/>
                    <a:moveTo>
                      <a:pt x="160" y="95"/>
                    </a:moveTo>
                    <a:cubicBezTo>
                      <a:pt x="158" y="72"/>
                      <a:pt x="152" y="55"/>
                      <a:pt x="142" y="44"/>
                    </a:cubicBezTo>
                    <a:cubicBezTo>
                      <a:pt x="132" y="33"/>
                      <a:pt x="118" y="28"/>
                      <a:pt x="99" y="28"/>
                    </a:cubicBezTo>
                    <a:cubicBezTo>
                      <a:pt x="93" y="28"/>
                      <a:pt x="87" y="29"/>
                      <a:pt x="80" y="31"/>
                    </a:cubicBezTo>
                    <a:cubicBezTo>
                      <a:pt x="73" y="33"/>
                      <a:pt x="67" y="36"/>
                      <a:pt x="61" y="41"/>
                    </a:cubicBezTo>
                    <a:cubicBezTo>
                      <a:pt x="55" y="46"/>
                      <a:pt x="50" y="53"/>
                      <a:pt x="46" y="62"/>
                    </a:cubicBezTo>
                    <a:cubicBezTo>
                      <a:pt x="42" y="71"/>
                      <a:pt x="40" y="82"/>
                      <a:pt x="39" y="9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8" name="Freeform 467"/>
              <p:cNvSpPr/>
              <p:nvPr/>
            </p:nvSpPr>
            <p:spPr>
              <a:xfrm>
                <a:off x="9243360" y="3816000"/>
                <a:ext cx="3780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228">
                    <a:moveTo>
                      <a:pt x="1" y="228"/>
                    </a:moveTo>
                    <a:lnTo>
                      <a:pt x="1" y="56"/>
                    </a:lnTo>
                    <a:cubicBezTo>
                      <a:pt x="1" y="52"/>
                      <a:pt x="1" y="47"/>
                      <a:pt x="1" y="42"/>
                    </a:cubicBezTo>
                    <a:cubicBezTo>
                      <a:pt x="1" y="37"/>
                      <a:pt x="1" y="32"/>
                      <a:pt x="1" y="28"/>
                    </a:cubicBezTo>
                    <a:cubicBezTo>
                      <a:pt x="1" y="23"/>
                      <a:pt x="1" y="19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lnTo>
                      <a:pt x="35" y="4"/>
                    </a:lnTo>
                    <a:cubicBezTo>
                      <a:pt x="35" y="7"/>
                      <a:pt x="35" y="11"/>
                      <a:pt x="36" y="15"/>
                    </a:cubicBezTo>
                    <a:cubicBezTo>
                      <a:pt x="36" y="19"/>
                      <a:pt x="36" y="23"/>
                      <a:pt x="36" y="28"/>
                    </a:cubicBezTo>
                    <a:cubicBezTo>
                      <a:pt x="36" y="32"/>
                      <a:pt x="37" y="36"/>
                      <a:pt x="37" y="40"/>
                    </a:cubicBezTo>
                    <a:cubicBezTo>
                      <a:pt x="37" y="44"/>
                      <a:pt x="37" y="47"/>
                      <a:pt x="37" y="50"/>
                    </a:cubicBezTo>
                    <a:lnTo>
                      <a:pt x="38" y="50"/>
                    </a:lnTo>
                    <a:cubicBezTo>
                      <a:pt x="40" y="41"/>
                      <a:pt x="43" y="34"/>
                      <a:pt x="46" y="28"/>
                    </a:cubicBezTo>
                    <a:cubicBezTo>
                      <a:pt x="49" y="21"/>
                      <a:pt x="52" y="16"/>
                      <a:pt x="56" y="12"/>
                    </a:cubicBezTo>
                    <a:cubicBezTo>
                      <a:pt x="60" y="8"/>
                      <a:pt x="65" y="5"/>
                      <a:pt x="71" y="3"/>
                    </a:cubicBezTo>
                    <a:cubicBezTo>
                      <a:pt x="76" y="1"/>
                      <a:pt x="83" y="0"/>
                      <a:pt x="91" y="0"/>
                    </a:cubicBezTo>
                    <a:cubicBezTo>
                      <a:pt x="94" y="0"/>
                      <a:pt x="97" y="0"/>
                      <a:pt x="99" y="1"/>
                    </a:cubicBezTo>
                    <a:cubicBezTo>
                      <a:pt x="102" y="1"/>
                      <a:pt x="104" y="2"/>
                      <a:pt x="106" y="2"/>
                    </a:cubicBezTo>
                    <a:lnTo>
                      <a:pt x="106" y="36"/>
                    </a:lnTo>
                    <a:cubicBezTo>
                      <a:pt x="103" y="36"/>
                      <a:pt x="100" y="35"/>
                      <a:pt x="97" y="35"/>
                    </a:cubicBezTo>
                    <a:cubicBezTo>
                      <a:pt x="94" y="34"/>
                      <a:pt x="90" y="34"/>
                      <a:pt x="86" y="34"/>
                    </a:cubicBezTo>
                    <a:cubicBezTo>
                      <a:pt x="77" y="34"/>
                      <a:pt x="70" y="36"/>
                      <a:pt x="64" y="40"/>
                    </a:cubicBezTo>
                    <a:cubicBezTo>
                      <a:pt x="58" y="44"/>
                      <a:pt x="53" y="49"/>
                      <a:pt x="49" y="56"/>
                    </a:cubicBezTo>
                    <a:cubicBezTo>
                      <a:pt x="46" y="63"/>
                      <a:pt x="43" y="71"/>
                      <a:pt x="41" y="80"/>
                    </a:cubicBezTo>
                    <a:cubicBezTo>
                      <a:pt x="39" y="90"/>
                      <a:pt x="38" y="100"/>
                      <a:pt x="38" y="111"/>
                    </a:cubicBezTo>
                    <a:lnTo>
                      <a:pt x="38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9" name="Freeform 468"/>
              <p:cNvSpPr/>
              <p:nvPr/>
            </p:nvSpPr>
            <p:spPr>
              <a:xfrm>
                <a:off x="9293400" y="3787559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0" name="Freeform 469"/>
              <p:cNvSpPr/>
              <p:nvPr/>
            </p:nvSpPr>
            <p:spPr>
              <a:xfrm>
                <a:off x="9323640" y="3816000"/>
                <a:ext cx="7776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" h="232">
                    <a:moveTo>
                      <a:pt x="68" y="232"/>
                    </a:moveTo>
                    <a:cubicBezTo>
                      <a:pt x="45" y="232"/>
                      <a:pt x="28" y="226"/>
                      <a:pt x="17" y="214"/>
                    </a:cubicBezTo>
                    <a:cubicBezTo>
                      <a:pt x="6" y="202"/>
                      <a:pt x="0" y="186"/>
                      <a:pt x="0" y="165"/>
                    </a:cubicBezTo>
                    <a:cubicBezTo>
                      <a:pt x="0" y="150"/>
                      <a:pt x="3" y="138"/>
                      <a:pt x="8" y="129"/>
                    </a:cubicBezTo>
                    <a:cubicBezTo>
                      <a:pt x="14" y="119"/>
                      <a:pt x="21" y="112"/>
                      <a:pt x="30" y="106"/>
                    </a:cubicBezTo>
                    <a:cubicBezTo>
                      <a:pt x="39" y="101"/>
                      <a:pt x="50" y="97"/>
                      <a:pt x="61" y="95"/>
                    </a:cubicBezTo>
                    <a:cubicBezTo>
                      <a:pt x="73" y="93"/>
                      <a:pt x="84" y="92"/>
                      <a:pt x="96" y="92"/>
                    </a:cubicBezTo>
                    <a:lnTo>
                      <a:pt x="147" y="92"/>
                    </a:lnTo>
                    <a:lnTo>
                      <a:pt x="147" y="80"/>
                    </a:lnTo>
                    <a:cubicBezTo>
                      <a:pt x="147" y="70"/>
                      <a:pt x="146" y="62"/>
                      <a:pt x="144" y="56"/>
                    </a:cubicBezTo>
                    <a:cubicBezTo>
                      <a:pt x="142" y="49"/>
                      <a:pt x="139" y="44"/>
                      <a:pt x="135" y="40"/>
                    </a:cubicBezTo>
                    <a:cubicBezTo>
                      <a:pt x="131" y="36"/>
                      <a:pt x="126" y="33"/>
                      <a:pt x="120" y="31"/>
                    </a:cubicBezTo>
                    <a:cubicBezTo>
                      <a:pt x="114" y="29"/>
                      <a:pt x="107" y="28"/>
                      <a:pt x="99" y="28"/>
                    </a:cubicBezTo>
                    <a:cubicBezTo>
                      <a:pt x="92" y="28"/>
                      <a:pt x="85" y="29"/>
                      <a:pt x="79" y="30"/>
                    </a:cubicBezTo>
                    <a:cubicBezTo>
                      <a:pt x="74" y="31"/>
                      <a:pt x="69" y="33"/>
                      <a:pt x="64" y="35"/>
                    </a:cubicBezTo>
                    <a:cubicBezTo>
                      <a:pt x="60" y="38"/>
                      <a:pt x="57" y="42"/>
                      <a:pt x="54" y="46"/>
                    </a:cubicBezTo>
                    <a:cubicBezTo>
                      <a:pt x="51" y="51"/>
                      <a:pt x="50" y="57"/>
                      <a:pt x="49" y="64"/>
                    </a:cubicBezTo>
                    <a:lnTo>
                      <a:pt x="10" y="60"/>
                    </a:lnTo>
                    <a:cubicBezTo>
                      <a:pt x="11" y="52"/>
                      <a:pt x="14" y="43"/>
                      <a:pt x="18" y="36"/>
                    </a:cubicBezTo>
                    <a:cubicBezTo>
                      <a:pt x="22" y="29"/>
                      <a:pt x="27" y="22"/>
                      <a:pt x="34" y="17"/>
                    </a:cubicBezTo>
                    <a:cubicBezTo>
                      <a:pt x="41" y="12"/>
                      <a:pt x="50" y="7"/>
                      <a:pt x="61" y="4"/>
                    </a:cubicBezTo>
                    <a:cubicBezTo>
                      <a:pt x="72" y="1"/>
                      <a:pt x="84" y="0"/>
                      <a:pt x="100" y="0"/>
                    </a:cubicBezTo>
                    <a:cubicBezTo>
                      <a:pt x="128" y="0"/>
                      <a:pt x="149" y="6"/>
                      <a:pt x="163" y="19"/>
                    </a:cubicBezTo>
                    <a:cubicBezTo>
                      <a:pt x="177" y="32"/>
                      <a:pt x="184" y="51"/>
                      <a:pt x="184" y="75"/>
                    </a:cubicBezTo>
                    <a:lnTo>
                      <a:pt x="184" y="172"/>
                    </a:lnTo>
                    <a:cubicBezTo>
                      <a:pt x="184" y="183"/>
                      <a:pt x="186" y="191"/>
                      <a:pt x="189" y="197"/>
                    </a:cubicBezTo>
                    <a:cubicBezTo>
                      <a:pt x="191" y="202"/>
                      <a:pt x="197" y="205"/>
                      <a:pt x="205" y="205"/>
                    </a:cubicBezTo>
                    <a:cubicBezTo>
                      <a:pt x="207" y="205"/>
                      <a:pt x="209" y="205"/>
                      <a:pt x="211" y="205"/>
                    </a:cubicBezTo>
                    <a:cubicBezTo>
                      <a:pt x="213" y="204"/>
                      <a:pt x="215" y="204"/>
                      <a:pt x="217" y="204"/>
                    </a:cubicBezTo>
                    <a:lnTo>
                      <a:pt x="217" y="227"/>
                    </a:lnTo>
                    <a:cubicBezTo>
                      <a:pt x="213" y="228"/>
                      <a:pt x="208" y="229"/>
                      <a:pt x="203" y="229"/>
                    </a:cubicBezTo>
                    <a:cubicBezTo>
                      <a:pt x="199" y="230"/>
                      <a:pt x="194" y="230"/>
                      <a:pt x="189" y="230"/>
                    </a:cubicBezTo>
                    <a:cubicBezTo>
                      <a:pt x="182" y="230"/>
                      <a:pt x="176" y="229"/>
                      <a:pt x="171" y="227"/>
                    </a:cubicBezTo>
                    <a:cubicBezTo>
                      <a:pt x="165" y="225"/>
                      <a:pt x="161" y="223"/>
                      <a:pt x="158" y="219"/>
                    </a:cubicBezTo>
                    <a:cubicBezTo>
                      <a:pt x="155" y="215"/>
                      <a:pt x="153" y="210"/>
                      <a:pt x="151" y="205"/>
                    </a:cubicBezTo>
                    <a:cubicBezTo>
                      <a:pt x="149" y="199"/>
                      <a:pt x="148" y="192"/>
                      <a:pt x="148" y="185"/>
                    </a:cubicBezTo>
                    <a:lnTo>
                      <a:pt x="147" y="185"/>
                    </a:lnTo>
                    <a:cubicBezTo>
                      <a:pt x="143" y="192"/>
                      <a:pt x="138" y="199"/>
                      <a:pt x="134" y="204"/>
                    </a:cubicBezTo>
                    <a:cubicBezTo>
                      <a:pt x="129" y="210"/>
                      <a:pt x="123" y="215"/>
                      <a:pt x="117" y="219"/>
                    </a:cubicBezTo>
                    <a:cubicBezTo>
                      <a:pt x="111" y="223"/>
                      <a:pt x="103" y="226"/>
                      <a:pt x="95" y="229"/>
                    </a:cubicBezTo>
                    <a:cubicBezTo>
                      <a:pt x="87" y="231"/>
                      <a:pt x="78" y="232"/>
                      <a:pt x="68" y="232"/>
                    </a:cubicBezTo>
                    <a:close/>
                    <a:moveTo>
                      <a:pt x="76" y="204"/>
                    </a:moveTo>
                    <a:cubicBezTo>
                      <a:pt x="88" y="204"/>
                      <a:pt x="98" y="202"/>
                      <a:pt x="107" y="198"/>
                    </a:cubicBezTo>
                    <a:cubicBezTo>
                      <a:pt x="116" y="193"/>
                      <a:pt x="123" y="188"/>
                      <a:pt x="129" y="181"/>
                    </a:cubicBezTo>
                    <a:cubicBezTo>
                      <a:pt x="135" y="174"/>
                      <a:pt x="139" y="167"/>
                      <a:pt x="142" y="159"/>
                    </a:cubicBezTo>
                    <a:cubicBezTo>
                      <a:pt x="145" y="151"/>
                      <a:pt x="147" y="144"/>
                      <a:pt x="147" y="136"/>
                    </a:cubicBezTo>
                    <a:lnTo>
                      <a:pt x="147" y="118"/>
                    </a:lnTo>
                    <a:lnTo>
                      <a:pt x="106" y="118"/>
                    </a:lnTo>
                    <a:cubicBezTo>
                      <a:pt x="97" y="118"/>
                      <a:pt x="88" y="119"/>
                      <a:pt x="80" y="120"/>
                    </a:cubicBezTo>
                    <a:cubicBezTo>
                      <a:pt x="72" y="121"/>
                      <a:pt x="65" y="123"/>
                      <a:pt x="58" y="127"/>
                    </a:cubicBezTo>
                    <a:cubicBezTo>
                      <a:pt x="52" y="130"/>
                      <a:pt x="47" y="135"/>
                      <a:pt x="44" y="141"/>
                    </a:cubicBezTo>
                    <a:cubicBezTo>
                      <a:pt x="40" y="148"/>
                      <a:pt x="38" y="156"/>
                      <a:pt x="38" y="166"/>
                    </a:cubicBezTo>
                    <a:cubicBezTo>
                      <a:pt x="38" y="178"/>
                      <a:pt x="41" y="187"/>
                      <a:pt x="48" y="194"/>
                    </a:cubicBezTo>
                    <a:cubicBezTo>
                      <a:pt x="55" y="201"/>
                      <a:pt x="64" y="204"/>
                      <a:pt x="76" y="2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1" name="Freeform 470"/>
              <p:cNvSpPr/>
              <p:nvPr/>
            </p:nvSpPr>
            <p:spPr>
              <a:xfrm>
                <a:off x="9412920" y="3787559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07"/>
                    </a:move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02"/>
                      <a:pt x="37" y="205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2" name="Freeform 471"/>
              <p:cNvSpPr/>
              <p:nvPr/>
            </p:nvSpPr>
            <p:spPr>
              <a:xfrm>
                <a:off x="9052200" y="3986640"/>
                <a:ext cx="7164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00" h="232">
                    <a:moveTo>
                      <a:pt x="200" y="116"/>
                    </a:moveTo>
                    <a:cubicBezTo>
                      <a:pt x="200" y="155"/>
                      <a:pt x="191" y="184"/>
                      <a:pt x="174" y="203"/>
                    </a:cubicBezTo>
                    <a:cubicBezTo>
                      <a:pt x="157" y="222"/>
                      <a:pt x="132" y="232"/>
                      <a:pt x="99" y="232"/>
                    </a:cubicBezTo>
                    <a:cubicBezTo>
                      <a:pt x="83" y="232"/>
                      <a:pt x="69" y="230"/>
                      <a:pt x="57" y="225"/>
                    </a:cubicBezTo>
                    <a:cubicBezTo>
                      <a:pt x="45" y="220"/>
                      <a:pt x="35" y="213"/>
                      <a:pt x="26" y="203"/>
                    </a:cubicBezTo>
                    <a:cubicBezTo>
                      <a:pt x="18" y="194"/>
                      <a:pt x="11" y="182"/>
                      <a:pt x="7" y="167"/>
                    </a:cubicBezTo>
                    <a:cubicBezTo>
                      <a:pt x="2" y="153"/>
                      <a:pt x="0" y="136"/>
                      <a:pt x="0" y="116"/>
                    </a:cubicBezTo>
                    <a:cubicBezTo>
                      <a:pt x="0" y="39"/>
                      <a:pt x="33" y="0"/>
                      <a:pt x="100" y="0"/>
                    </a:cubicBezTo>
                    <a:cubicBezTo>
                      <a:pt x="118" y="0"/>
                      <a:pt x="132" y="2"/>
                      <a:pt x="145" y="7"/>
                    </a:cubicBezTo>
                    <a:cubicBezTo>
                      <a:pt x="158" y="12"/>
                      <a:pt x="168" y="19"/>
                      <a:pt x="176" y="29"/>
                    </a:cubicBezTo>
                    <a:cubicBezTo>
                      <a:pt x="184" y="39"/>
                      <a:pt x="190" y="51"/>
                      <a:pt x="194" y="65"/>
                    </a:cubicBezTo>
                    <a:cubicBezTo>
                      <a:pt x="198" y="80"/>
                      <a:pt x="200" y="97"/>
                      <a:pt x="200" y="116"/>
                    </a:cubicBezTo>
                    <a:close/>
                    <a:moveTo>
                      <a:pt x="161" y="116"/>
                    </a:moveTo>
                    <a:cubicBezTo>
                      <a:pt x="161" y="98"/>
                      <a:pt x="159" y="84"/>
                      <a:pt x="157" y="73"/>
                    </a:cubicBezTo>
                    <a:cubicBezTo>
                      <a:pt x="154" y="62"/>
                      <a:pt x="150" y="52"/>
                      <a:pt x="145" y="46"/>
                    </a:cubicBezTo>
                    <a:cubicBezTo>
                      <a:pt x="140" y="39"/>
                      <a:pt x="133" y="34"/>
                      <a:pt x="126" y="32"/>
                    </a:cubicBezTo>
                    <a:cubicBezTo>
                      <a:pt x="119" y="29"/>
                      <a:pt x="110" y="28"/>
                      <a:pt x="101" y="28"/>
                    </a:cubicBezTo>
                    <a:cubicBezTo>
                      <a:pt x="91" y="28"/>
                      <a:pt x="83" y="29"/>
                      <a:pt x="75" y="32"/>
                    </a:cubicBezTo>
                    <a:cubicBezTo>
                      <a:pt x="67" y="35"/>
                      <a:pt x="61" y="39"/>
                      <a:pt x="56" y="46"/>
                    </a:cubicBezTo>
                    <a:cubicBezTo>
                      <a:pt x="50" y="53"/>
                      <a:pt x="46" y="62"/>
                      <a:pt x="43" y="73"/>
                    </a:cubicBezTo>
                    <a:cubicBezTo>
                      <a:pt x="40" y="85"/>
                      <a:pt x="39" y="99"/>
                      <a:pt x="39" y="116"/>
                    </a:cubicBezTo>
                    <a:cubicBezTo>
                      <a:pt x="39" y="133"/>
                      <a:pt x="41" y="148"/>
                      <a:pt x="44" y="159"/>
                    </a:cubicBezTo>
                    <a:cubicBezTo>
                      <a:pt x="47" y="170"/>
                      <a:pt x="51" y="179"/>
                      <a:pt x="56" y="186"/>
                    </a:cubicBezTo>
                    <a:cubicBezTo>
                      <a:pt x="61" y="193"/>
                      <a:pt x="68" y="198"/>
                      <a:pt x="75" y="200"/>
                    </a:cubicBezTo>
                    <a:cubicBezTo>
                      <a:pt x="82" y="203"/>
                      <a:pt x="90" y="204"/>
                      <a:pt x="99" y="204"/>
                    </a:cubicBezTo>
                    <a:cubicBezTo>
                      <a:pt x="108" y="204"/>
                      <a:pt x="117" y="203"/>
                      <a:pt x="124" y="200"/>
                    </a:cubicBezTo>
                    <a:cubicBezTo>
                      <a:pt x="132" y="198"/>
                      <a:pt x="139" y="193"/>
                      <a:pt x="144" y="186"/>
                    </a:cubicBezTo>
                    <a:cubicBezTo>
                      <a:pt x="149" y="180"/>
                      <a:pt x="153" y="170"/>
                      <a:pt x="156" y="159"/>
                    </a:cubicBezTo>
                    <a:cubicBezTo>
                      <a:pt x="159" y="148"/>
                      <a:pt x="161" y="133"/>
                      <a:pt x="161" y="11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3" name="Freeform 472"/>
              <p:cNvSpPr/>
              <p:nvPr/>
            </p:nvSpPr>
            <p:spPr>
              <a:xfrm>
                <a:off x="9140760" y="3988080"/>
                <a:ext cx="6444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228">
                    <a:moveTo>
                      <a:pt x="37" y="0"/>
                    </a:moveTo>
                    <a:lnTo>
                      <a:pt x="37" y="142"/>
                    </a:lnTo>
                    <a:cubicBezTo>
                      <a:pt x="37" y="153"/>
                      <a:pt x="38" y="162"/>
                      <a:pt x="40" y="169"/>
                    </a:cubicBezTo>
                    <a:cubicBezTo>
                      <a:pt x="41" y="177"/>
                      <a:pt x="44" y="182"/>
                      <a:pt x="48" y="187"/>
                    </a:cubicBezTo>
                    <a:cubicBezTo>
                      <a:pt x="51" y="191"/>
                      <a:pt x="56" y="195"/>
                      <a:pt x="62" y="196"/>
                    </a:cubicBezTo>
                    <a:cubicBezTo>
                      <a:pt x="68" y="198"/>
                      <a:pt x="75" y="199"/>
                      <a:pt x="83" y="199"/>
                    </a:cubicBezTo>
                    <a:cubicBezTo>
                      <a:pt x="92" y="199"/>
                      <a:pt x="100" y="198"/>
                      <a:pt x="107" y="195"/>
                    </a:cubicBezTo>
                    <a:cubicBezTo>
                      <a:pt x="114" y="191"/>
                      <a:pt x="120" y="187"/>
                      <a:pt x="125" y="181"/>
                    </a:cubicBezTo>
                    <a:cubicBezTo>
                      <a:pt x="131" y="175"/>
                      <a:pt x="134" y="168"/>
                      <a:pt x="137" y="159"/>
                    </a:cubicBezTo>
                    <a:cubicBezTo>
                      <a:pt x="140" y="151"/>
                      <a:pt x="141" y="141"/>
                      <a:pt x="141" y="130"/>
                    </a:cubicBezTo>
                    <a:lnTo>
                      <a:pt x="141" y="0"/>
                    </a:lnTo>
                    <a:lnTo>
                      <a:pt x="178" y="0"/>
                    </a:lnTo>
                    <a:lnTo>
                      <a:pt x="178" y="177"/>
                    </a:lnTo>
                    <a:cubicBezTo>
                      <a:pt x="178" y="181"/>
                      <a:pt x="178" y="186"/>
                      <a:pt x="179" y="192"/>
                    </a:cubicBezTo>
                    <a:cubicBezTo>
                      <a:pt x="179" y="197"/>
                      <a:pt x="179" y="202"/>
                      <a:pt x="179" y="206"/>
                    </a:cubicBezTo>
                    <a:cubicBezTo>
                      <a:pt x="179" y="211"/>
                      <a:pt x="179" y="215"/>
                      <a:pt x="179" y="218"/>
                    </a:cubicBezTo>
                    <a:cubicBezTo>
                      <a:pt x="179" y="222"/>
                      <a:pt x="180" y="223"/>
                      <a:pt x="180" y="223"/>
                    </a:cubicBezTo>
                    <a:lnTo>
                      <a:pt x="145" y="223"/>
                    </a:lnTo>
                    <a:cubicBezTo>
                      <a:pt x="144" y="223"/>
                      <a:pt x="144" y="221"/>
                      <a:pt x="144" y="218"/>
                    </a:cubicBezTo>
                    <a:cubicBezTo>
                      <a:pt x="144" y="215"/>
                      <a:pt x="144" y="211"/>
                      <a:pt x="144" y="207"/>
                    </a:cubicBezTo>
                    <a:cubicBezTo>
                      <a:pt x="143" y="204"/>
                      <a:pt x="143" y="200"/>
                      <a:pt x="143" y="196"/>
                    </a:cubicBezTo>
                    <a:cubicBezTo>
                      <a:pt x="143" y="192"/>
                      <a:pt x="143" y="188"/>
                      <a:pt x="143" y="186"/>
                    </a:cubicBezTo>
                    <a:lnTo>
                      <a:pt x="142" y="186"/>
                    </a:lnTo>
                    <a:cubicBezTo>
                      <a:pt x="139" y="192"/>
                      <a:pt x="135" y="198"/>
                      <a:pt x="131" y="203"/>
                    </a:cubicBezTo>
                    <a:cubicBezTo>
                      <a:pt x="126" y="208"/>
                      <a:pt x="121" y="213"/>
                      <a:pt x="116" y="217"/>
                    </a:cubicBezTo>
                    <a:cubicBezTo>
                      <a:pt x="110" y="220"/>
                      <a:pt x="104" y="223"/>
                      <a:pt x="96" y="225"/>
                    </a:cubicBezTo>
                    <a:cubicBezTo>
                      <a:pt x="89" y="227"/>
                      <a:pt x="80" y="228"/>
                      <a:pt x="71" y="228"/>
                    </a:cubicBezTo>
                    <a:cubicBezTo>
                      <a:pt x="58" y="228"/>
                      <a:pt x="48" y="226"/>
                      <a:pt x="39" y="223"/>
                    </a:cubicBezTo>
                    <a:cubicBezTo>
                      <a:pt x="30" y="220"/>
                      <a:pt x="23" y="216"/>
                      <a:pt x="17" y="209"/>
                    </a:cubicBezTo>
                    <a:cubicBezTo>
                      <a:pt x="11" y="203"/>
                      <a:pt x="7" y="195"/>
                      <a:pt x="4" y="185"/>
                    </a:cubicBezTo>
                    <a:cubicBezTo>
                      <a:pt x="1" y="175"/>
                      <a:pt x="0" y="163"/>
                      <a:pt x="0" y="14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74" name="Freeform 473"/>
              <p:cNvSpPr/>
              <p:nvPr/>
            </p:nvSpPr>
            <p:spPr>
              <a:xfrm>
                <a:off x="9218520" y="3970079"/>
                <a:ext cx="38520" cy="99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8" h="278">
                    <a:moveTo>
                      <a:pt x="108" y="273"/>
                    </a:moveTo>
                    <a:cubicBezTo>
                      <a:pt x="102" y="274"/>
                      <a:pt x="97" y="275"/>
                      <a:pt x="91" y="276"/>
                    </a:cubicBezTo>
                    <a:cubicBezTo>
                      <a:pt x="85" y="277"/>
                      <a:pt x="78" y="277"/>
                      <a:pt x="70" y="278"/>
                    </a:cubicBezTo>
                    <a:cubicBezTo>
                      <a:pt x="41" y="277"/>
                      <a:pt x="26" y="261"/>
                      <a:pt x="26" y="227"/>
                    </a:cubicBezTo>
                    <a:lnTo>
                      <a:pt x="26" y="78"/>
                    </a:lnTo>
                    <a:lnTo>
                      <a:pt x="0" y="78"/>
                    </a:lnTo>
                    <a:lnTo>
                      <a:pt x="0" y="50"/>
                    </a:lnTo>
                    <a:lnTo>
                      <a:pt x="27" y="50"/>
                    </a:lnTo>
                    <a:lnTo>
                      <a:pt x="38" y="0"/>
                    </a:lnTo>
                    <a:lnTo>
                      <a:pt x="63" y="0"/>
                    </a:lnTo>
                    <a:lnTo>
                      <a:pt x="63" y="50"/>
                    </a:lnTo>
                    <a:lnTo>
                      <a:pt x="104" y="50"/>
                    </a:lnTo>
                    <a:lnTo>
                      <a:pt x="104" y="78"/>
                    </a:lnTo>
                    <a:lnTo>
                      <a:pt x="63" y="78"/>
                    </a:lnTo>
                    <a:lnTo>
                      <a:pt x="63" y="219"/>
                    </a:lnTo>
                    <a:cubicBezTo>
                      <a:pt x="63" y="230"/>
                      <a:pt x="65" y="237"/>
                      <a:pt x="68" y="241"/>
                    </a:cubicBezTo>
                    <a:cubicBezTo>
                      <a:pt x="72" y="246"/>
                      <a:pt x="78" y="248"/>
                      <a:pt x="87" y="248"/>
                    </a:cubicBezTo>
                    <a:cubicBezTo>
                      <a:pt x="90" y="248"/>
                      <a:pt x="94" y="248"/>
                      <a:pt x="97" y="247"/>
                    </a:cubicBezTo>
                    <a:cubicBezTo>
                      <a:pt x="100" y="247"/>
                      <a:pt x="104" y="246"/>
                      <a:pt x="108" y="24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sp>
          <p:nvSpPr>
            <p:cNvPr id="373" name="Freeform 372"/>
            <p:cNvSpPr/>
            <p:nvPr/>
          </p:nvSpPr>
          <p:spPr>
            <a:xfrm>
              <a:off x="8980920" y="3210479"/>
              <a:ext cx="437399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6">
                  <a:moveTo>
                    <a:pt x="0" y="0"/>
                  </a:moveTo>
                  <a:cubicBezTo>
                    <a:pt x="405" y="0"/>
                    <a:pt x="811" y="0"/>
                    <a:pt x="1216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head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74" name="Group 373"/>
            <p:cNvGrpSpPr/>
            <p:nvPr/>
          </p:nvGrpSpPr>
          <p:grpSpPr>
            <a:xfrm>
              <a:off x="9052920" y="2851920"/>
              <a:ext cx="373320" cy="280800"/>
              <a:chOff x="9052920" y="2851920"/>
              <a:chExt cx="373320" cy="280800"/>
            </a:xfrm>
          </p:grpSpPr>
          <p:sp>
            <p:nvSpPr>
              <p:cNvPr id="458" name="Freeform 457"/>
              <p:cNvSpPr/>
              <p:nvPr/>
            </p:nvSpPr>
            <p:spPr>
              <a:xfrm>
                <a:off x="9052920" y="2855880"/>
                <a:ext cx="87480" cy="107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44" h="300">
                    <a:moveTo>
                      <a:pt x="244" y="215"/>
                    </a:moveTo>
                    <a:cubicBezTo>
                      <a:pt x="244" y="228"/>
                      <a:pt x="241" y="239"/>
                      <a:pt x="236" y="249"/>
                    </a:cubicBezTo>
                    <a:cubicBezTo>
                      <a:pt x="232" y="260"/>
                      <a:pt x="224" y="269"/>
                      <a:pt x="214" y="276"/>
                    </a:cubicBezTo>
                    <a:cubicBezTo>
                      <a:pt x="204" y="284"/>
                      <a:pt x="192" y="289"/>
                      <a:pt x="177" y="294"/>
                    </a:cubicBezTo>
                    <a:cubicBezTo>
                      <a:pt x="162" y="298"/>
                      <a:pt x="144" y="300"/>
                      <a:pt x="123" y="300"/>
                    </a:cubicBezTo>
                    <a:cubicBezTo>
                      <a:pt x="87" y="300"/>
                      <a:pt x="59" y="294"/>
                      <a:pt x="39" y="281"/>
                    </a:cubicBezTo>
                    <a:cubicBezTo>
                      <a:pt x="18" y="268"/>
                      <a:pt x="6" y="250"/>
                      <a:pt x="0" y="226"/>
                    </a:cubicBezTo>
                    <a:lnTo>
                      <a:pt x="38" y="218"/>
                    </a:lnTo>
                    <a:cubicBezTo>
                      <a:pt x="40" y="226"/>
                      <a:pt x="43" y="233"/>
                      <a:pt x="47" y="239"/>
                    </a:cubicBezTo>
                    <a:cubicBezTo>
                      <a:pt x="51" y="245"/>
                      <a:pt x="57" y="251"/>
                      <a:pt x="63" y="255"/>
                    </a:cubicBezTo>
                    <a:cubicBezTo>
                      <a:pt x="70" y="259"/>
                      <a:pt x="79" y="263"/>
                      <a:pt x="89" y="265"/>
                    </a:cubicBezTo>
                    <a:cubicBezTo>
                      <a:pt x="99" y="268"/>
                      <a:pt x="111" y="269"/>
                      <a:pt x="125" y="269"/>
                    </a:cubicBezTo>
                    <a:cubicBezTo>
                      <a:pt x="136" y="269"/>
                      <a:pt x="147" y="268"/>
                      <a:pt x="157" y="266"/>
                    </a:cubicBezTo>
                    <a:cubicBezTo>
                      <a:pt x="167" y="264"/>
                      <a:pt x="175" y="261"/>
                      <a:pt x="182" y="257"/>
                    </a:cubicBezTo>
                    <a:cubicBezTo>
                      <a:pt x="189" y="253"/>
                      <a:pt x="195" y="247"/>
                      <a:pt x="199" y="241"/>
                    </a:cubicBezTo>
                    <a:cubicBezTo>
                      <a:pt x="203" y="234"/>
                      <a:pt x="204" y="227"/>
                      <a:pt x="204" y="217"/>
                    </a:cubicBezTo>
                    <a:cubicBezTo>
                      <a:pt x="204" y="208"/>
                      <a:pt x="202" y="200"/>
                      <a:pt x="198" y="194"/>
                    </a:cubicBezTo>
                    <a:cubicBezTo>
                      <a:pt x="194" y="188"/>
                      <a:pt x="188" y="183"/>
                      <a:pt x="180" y="180"/>
                    </a:cubicBezTo>
                    <a:cubicBezTo>
                      <a:pt x="172" y="176"/>
                      <a:pt x="162" y="172"/>
                      <a:pt x="152" y="170"/>
                    </a:cubicBezTo>
                    <a:cubicBezTo>
                      <a:pt x="141" y="167"/>
                      <a:pt x="129" y="164"/>
                      <a:pt x="115" y="161"/>
                    </a:cubicBezTo>
                    <a:cubicBezTo>
                      <a:pt x="107" y="160"/>
                      <a:pt x="99" y="158"/>
                      <a:pt x="91" y="155"/>
                    </a:cubicBezTo>
                    <a:cubicBezTo>
                      <a:pt x="83" y="153"/>
                      <a:pt x="75" y="151"/>
                      <a:pt x="67" y="148"/>
                    </a:cubicBezTo>
                    <a:cubicBezTo>
                      <a:pt x="60" y="145"/>
                      <a:pt x="53" y="141"/>
                      <a:pt x="46" y="137"/>
                    </a:cubicBezTo>
                    <a:cubicBezTo>
                      <a:pt x="40" y="133"/>
                      <a:pt x="34" y="129"/>
                      <a:pt x="29" y="123"/>
                    </a:cubicBezTo>
                    <a:cubicBezTo>
                      <a:pt x="24" y="117"/>
                      <a:pt x="21" y="111"/>
                      <a:pt x="18" y="104"/>
                    </a:cubicBezTo>
                    <a:cubicBezTo>
                      <a:pt x="15" y="96"/>
                      <a:pt x="14" y="88"/>
                      <a:pt x="14" y="78"/>
                    </a:cubicBezTo>
                    <a:cubicBezTo>
                      <a:pt x="14" y="64"/>
                      <a:pt x="16" y="52"/>
                      <a:pt x="22" y="43"/>
                    </a:cubicBezTo>
                    <a:cubicBezTo>
                      <a:pt x="28" y="33"/>
                      <a:pt x="35" y="25"/>
                      <a:pt x="45" y="18"/>
                    </a:cubicBezTo>
                    <a:cubicBezTo>
                      <a:pt x="55" y="12"/>
                      <a:pt x="67" y="7"/>
                      <a:pt x="80" y="4"/>
                    </a:cubicBezTo>
                    <a:cubicBezTo>
                      <a:pt x="94" y="1"/>
                      <a:pt x="108" y="0"/>
                      <a:pt x="124" y="0"/>
                    </a:cubicBezTo>
                    <a:cubicBezTo>
                      <a:pt x="142" y="0"/>
                      <a:pt x="158" y="1"/>
                      <a:pt x="170" y="4"/>
                    </a:cubicBezTo>
                    <a:cubicBezTo>
                      <a:pt x="183" y="7"/>
                      <a:pt x="194" y="11"/>
                      <a:pt x="203" y="17"/>
                    </a:cubicBezTo>
                    <a:cubicBezTo>
                      <a:pt x="212" y="23"/>
                      <a:pt x="219" y="30"/>
                      <a:pt x="224" y="38"/>
                    </a:cubicBezTo>
                    <a:cubicBezTo>
                      <a:pt x="229" y="46"/>
                      <a:pt x="234" y="56"/>
                      <a:pt x="237" y="67"/>
                    </a:cubicBezTo>
                    <a:lnTo>
                      <a:pt x="198" y="74"/>
                    </a:lnTo>
                    <a:cubicBezTo>
                      <a:pt x="196" y="67"/>
                      <a:pt x="193" y="61"/>
                      <a:pt x="190" y="55"/>
                    </a:cubicBezTo>
                    <a:cubicBezTo>
                      <a:pt x="186" y="50"/>
                      <a:pt x="181" y="45"/>
                      <a:pt x="175" y="41"/>
                    </a:cubicBezTo>
                    <a:cubicBezTo>
                      <a:pt x="169" y="37"/>
                      <a:pt x="162" y="35"/>
                      <a:pt x="154" y="33"/>
                    </a:cubicBezTo>
                    <a:cubicBezTo>
                      <a:pt x="145" y="31"/>
                      <a:pt x="135" y="30"/>
                      <a:pt x="124" y="30"/>
                    </a:cubicBezTo>
                    <a:cubicBezTo>
                      <a:pt x="110" y="30"/>
                      <a:pt x="99" y="31"/>
                      <a:pt x="90" y="33"/>
                    </a:cubicBezTo>
                    <a:cubicBezTo>
                      <a:pt x="81" y="36"/>
                      <a:pt x="73" y="39"/>
                      <a:pt x="68" y="43"/>
                    </a:cubicBezTo>
                    <a:cubicBezTo>
                      <a:pt x="62" y="47"/>
                      <a:pt x="58" y="52"/>
                      <a:pt x="56" y="58"/>
                    </a:cubicBezTo>
                    <a:cubicBezTo>
                      <a:pt x="53" y="63"/>
                      <a:pt x="52" y="69"/>
                      <a:pt x="52" y="76"/>
                    </a:cubicBezTo>
                    <a:cubicBezTo>
                      <a:pt x="52" y="85"/>
                      <a:pt x="54" y="92"/>
                      <a:pt x="59" y="97"/>
                    </a:cubicBezTo>
                    <a:cubicBezTo>
                      <a:pt x="63" y="103"/>
                      <a:pt x="69" y="108"/>
                      <a:pt x="76" y="111"/>
                    </a:cubicBezTo>
                    <a:cubicBezTo>
                      <a:pt x="84" y="115"/>
                      <a:pt x="92" y="118"/>
                      <a:pt x="102" y="121"/>
                    </a:cubicBezTo>
                    <a:cubicBezTo>
                      <a:pt x="112" y="123"/>
                      <a:pt x="122" y="126"/>
                      <a:pt x="133" y="128"/>
                    </a:cubicBezTo>
                    <a:cubicBezTo>
                      <a:pt x="142" y="130"/>
                      <a:pt x="151" y="132"/>
                      <a:pt x="160" y="134"/>
                    </a:cubicBezTo>
                    <a:cubicBezTo>
                      <a:pt x="169" y="137"/>
                      <a:pt x="177" y="139"/>
                      <a:pt x="185" y="142"/>
                    </a:cubicBezTo>
                    <a:cubicBezTo>
                      <a:pt x="194" y="145"/>
                      <a:pt x="201" y="148"/>
                      <a:pt x="208" y="152"/>
                    </a:cubicBezTo>
                    <a:cubicBezTo>
                      <a:pt x="215" y="156"/>
                      <a:pt x="222" y="161"/>
                      <a:pt x="227" y="167"/>
                    </a:cubicBezTo>
                    <a:cubicBezTo>
                      <a:pt x="232" y="173"/>
                      <a:pt x="236" y="180"/>
                      <a:pt x="239" y="188"/>
                    </a:cubicBezTo>
                    <a:cubicBezTo>
                      <a:pt x="242" y="196"/>
                      <a:pt x="244" y="205"/>
                      <a:pt x="244" y="21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9" name="Freeform 458"/>
              <p:cNvSpPr/>
              <p:nvPr/>
            </p:nvSpPr>
            <p:spPr>
              <a:xfrm>
                <a:off x="9154800" y="2880360"/>
                <a:ext cx="7092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8" h="232">
                    <a:moveTo>
                      <a:pt x="39" y="124"/>
                    </a:moveTo>
                    <a:cubicBezTo>
                      <a:pt x="39" y="136"/>
                      <a:pt x="40" y="146"/>
                      <a:pt x="43" y="156"/>
                    </a:cubicBezTo>
                    <a:cubicBezTo>
                      <a:pt x="45" y="166"/>
                      <a:pt x="49" y="175"/>
                      <a:pt x="54" y="182"/>
                    </a:cubicBezTo>
                    <a:cubicBezTo>
                      <a:pt x="59" y="189"/>
                      <a:pt x="65" y="194"/>
                      <a:pt x="73" y="198"/>
                    </a:cubicBezTo>
                    <a:cubicBezTo>
                      <a:pt x="81" y="202"/>
                      <a:pt x="90" y="204"/>
                      <a:pt x="101" y="204"/>
                    </a:cubicBezTo>
                    <a:cubicBezTo>
                      <a:pt x="118" y="204"/>
                      <a:pt x="130" y="201"/>
                      <a:pt x="140" y="194"/>
                    </a:cubicBezTo>
                    <a:cubicBezTo>
                      <a:pt x="150" y="188"/>
                      <a:pt x="156" y="180"/>
                      <a:pt x="160" y="170"/>
                    </a:cubicBezTo>
                    <a:lnTo>
                      <a:pt x="193" y="179"/>
                    </a:lnTo>
                    <a:cubicBezTo>
                      <a:pt x="190" y="185"/>
                      <a:pt x="187" y="192"/>
                      <a:pt x="183" y="198"/>
                    </a:cubicBezTo>
                    <a:cubicBezTo>
                      <a:pt x="178" y="204"/>
                      <a:pt x="173" y="210"/>
                      <a:pt x="166" y="215"/>
                    </a:cubicBezTo>
                    <a:cubicBezTo>
                      <a:pt x="159" y="220"/>
                      <a:pt x="150" y="224"/>
                      <a:pt x="140" y="227"/>
                    </a:cubicBezTo>
                    <a:cubicBezTo>
                      <a:pt x="129" y="230"/>
                      <a:pt x="116" y="232"/>
                      <a:pt x="101" y="232"/>
                    </a:cubicBezTo>
                    <a:cubicBezTo>
                      <a:pt x="68" y="232"/>
                      <a:pt x="43" y="222"/>
                      <a:pt x="26" y="202"/>
                    </a:cubicBezTo>
                    <a:cubicBezTo>
                      <a:pt x="9" y="183"/>
                      <a:pt x="0" y="153"/>
                      <a:pt x="0" y="115"/>
                    </a:cubicBezTo>
                    <a:cubicBezTo>
                      <a:pt x="0" y="94"/>
                      <a:pt x="3" y="76"/>
                      <a:pt x="8" y="61"/>
                    </a:cubicBezTo>
                    <a:cubicBezTo>
                      <a:pt x="13" y="47"/>
                      <a:pt x="20" y="35"/>
                      <a:pt x="29" y="26"/>
                    </a:cubicBezTo>
                    <a:cubicBezTo>
                      <a:pt x="38" y="17"/>
                      <a:pt x="49" y="10"/>
                      <a:pt x="61" y="6"/>
                    </a:cubicBezTo>
                    <a:cubicBezTo>
                      <a:pt x="73" y="2"/>
                      <a:pt x="86" y="0"/>
                      <a:pt x="100" y="0"/>
                    </a:cubicBezTo>
                    <a:cubicBezTo>
                      <a:pt x="119" y="0"/>
                      <a:pt x="134" y="3"/>
                      <a:pt x="147" y="9"/>
                    </a:cubicBezTo>
                    <a:cubicBezTo>
                      <a:pt x="160" y="15"/>
                      <a:pt x="170" y="24"/>
                      <a:pt x="177" y="34"/>
                    </a:cubicBezTo>
                    <a:cubicBezTo>
                      <a:pt x="185" y="45"/>
                      <a:pt x="190" y="58"/>
                      <a:pt x="194" y="72"/>
                    </a:cubicBezTo>
                    <a:cubicBezTo>
                      <a:pt x="197" y="87"/>
                      <a:pt x="198" y="102"/>
                      <a:pt x="198" y="119"/>
                    </a:cubicBezTo>
                    <a:lnTo>
                      <a:pt x="198" y="124"/>
                    </a:lnTo>
                    <a:close/>
                    <a:moveTo>
                      <a:pt x="160" y="95"/>
                    </a:moveTo>
                    <a:cubicBezTo>
                      <a:pt x="158" y="72"/>
                      <a:pt x="152" y="55"/>
                      <a:pt x="142" y="44"/>
                    </a:cubicBezTo>
                    <a:cubicBezTo>
                      <a:pt x="132" y="33"/>
                      <a:pt x="118" y="28"/>
                      <a:pt x="99" y="28"/>
                    </a:cubicBezTo>
                    <a:cubicBezTo>
                      <a:pt x="93" y="28"/>
                      <a:pt x="87" y="29"/>
                      <a:pt x="80" y="31"/>
                    </a:cubicBezTo>
                    <a:cubicBezTo>
                      <a:pt x="73" y="33"/>
                      <a:pt x="67" y="36"/>
                      <a:pt x="61" y="41"/>
                    </a:cubicBezTo>
                    <a:cubicBezTo>
                      <a:pt x="55" y="46"/>
                      <a:pt x="50" y="53"/>
                      <a:pt x="46" y="62"/>
                    </a:cubicBezTo>
                    <a:cubicBezTo>
                      <a:pt x="42" y="71"/>
                      <a:pt x="40" y="82"/>
                      <a:pt x="39" y="9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0" name="Freeform 459"/>
              <p:cNvSpPr/>
              <p:nvPr/>
            </p:nvSpPr>
            <p:spPr>
              <a:xfrm>
                <a:off x="9243720" y="2880360"/>
                <a:ext cx="3780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228">
                    <a:moveTo>
                      <a:pt x="1" y="228"/>
                    </a:moveTo>
                    <a:lnTo>
                      <a:pt x="1" y="56"/>
                    </a:lnTo>
                    <a:cubicBezTo>
                      <a:pt x="1" y="52"/>
                      <a:pt x="1" y="47"/>
                      <a:pt x="1" y="42"/>
                    </a:cubicBezTo>
                    <a:cubicBezTo>
                      <a:pt x="1" y="37"/>
                      <a:pt x="1" y="32"/>
                      <a:pt x="1" y="28"/>
                    </a:cubicBezTo>
                    <a:cubicBezTo>
                      <a:pt x="1" y="23"/>
                      <a:pt x="1" y="19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lnTo>
                      <a:pt x="35" y="4"/>
                    </a:lnTo>
                    <a:cubicBezTo>
                      <a:pt x="35" y="7"/>
                      <a:pt x="35" y="11"/>
                      <a:pt x="36" y="15"/>
                    </a:cubicBezTo>
                    <a:cubicBezTo>
                      <a:pt x="36" y="19"/>
                      <a:pt x="36" y="23"/>
                      <a:pt x="36" y="28"/>
                    </a:cubicBezTo>
                    <a:cubicBezTo>
                      <a:pt x="36" y="32"/>
                      <a:pt x="37" y="36"/>
                      <a:pt x="37" y="40"/>
                    </a:cubicBezTo>
                    <a:cubicBezTo>
                      <a:pt x="37" y="44"/>
                      <a:pt x="37" y="47"/>
                      <a:pt x="37" y="50"/>
                    </a:cubicBezTo>
                    <a:lnTo>
                      <a:pt x="38" y="50"/>
                    </a:lnTo>
                    <a:cubicBezTo>
                      <a:pt x="40" y="41"/>
                      <a:pt x="43" y="34"/>
                      <a:pt x="46" y="28"/>
                    </a:cubicBezTo>
                    <a:cubicBezTo>
                      <a:pt x="49" y="21"/>
                      <a:pt x="52" y="16"/>
                      <a:pt x="56" y="12"/>
                    </a:cubicBezTo>
                    <a:cubicBezTo>
                      <a:pt x="60" y="8"/>
                      <a:pt x="65" y="5"/>
                      <a:pt x="71" y="3"/>
                    </a:cubicBezTo>
                    <a:cubicBezTo>
                      <a:pt x="76" y="1"/>
                      <a:pt x="83" y="0"/>
                      <a:pt x="91" y="0"/>
                    </a:cubicBezTo>
                    <a:cubicBezTo>
                      <a:pt x="94" y="0"/>
                      <a:pt x="97" y="0"/>
                      <a:pt x="99" y="1"/>
                    </a:cubicBezTo>
                    <a:cubicBezTo>
                      <a:pt x="102" y="1"/>
                      <a:pt x="104" y="2"/>
                      <a:pt x="106" y="2"/>
                    </a:cubicBezTo>
                    <a:lnTo>
                      <a:pt x="106" y="36"/>
                    </a:lnTo>
                    <a:cubicBezTo>
                      <a:pt x="103" y="36"/>
                      <a:pt x="100" y="35"/>
                      <a:pt x="97" y="35"/>
                    </a:cubicBezTo>
                    <a:cubicBezTo>
                      <a:pt x="94" y="34"/>
                      <a:pt x="90" y="34"/>
                      <a:pt x="86" y="34"/>
                    </a:cubicBezTo>
                    <a:cubicBezTo>
                      <a:pt x="77" y="34"/>
                      <a:pt x="70" y="36"/>
                      <a:pt x="64" y="40"/>
                    </a:cubicBezTo>
                    <a:cubicBezTo>
                      <a:pt x="58" y="44"/>
                      <a:pt x="53" y="49"/>
                      <a:pt x="49" y="56"/>
                    </a:cubicBezTo>
                    <a:cubicBezTo>
                      <a:pt x="46" y="63"/>
                      <a:pt x="43" y="71"/>
                      <a:pt x="41" y="80"/>
                    </a:cubicBezTo>
                    <a:cubicBezTo>
                      <a:pt x="39" y="90"/>
                      <a:pt x="38" y="100"/>
                      <a:pt x="38" y="111"/>
                    </a:cubicBezTo>
                    <a:lnTo>
                      <a:pt x="38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1" name="Freeform 460"/>
              <p:cNvSpPr/>
              <p:nvPr/>
            </p:nvSpPr>
            <p:spPr>
              <a:xfrm>
                <a:off x="9293760" y="285192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2" name="Freeform 461"/>
              <p:cNvSpPr/>
              <p:nvPr/>
            </p:nvSpPr>
            <p:spPr>
              <a:xfrm>
                <a:off x="9324000" y="2880360"/>
                <a:ext cx="7776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" h="232">
                    <a:moveTo>
                      <a:pt x="68" y="232"/>
                    </a:moveTo>
                    <a:cubicBezTo>
                      <a:pt x="45" y="232"/>
                      <a:pt x="28" y="226"/>
                      <a:pt x="17" y="214"/>
                    </a:cubicBezTo>
                    <a:cubicBezTo>
                      <a:pt x="6" y="202"/>
                      <a:pt x="0" y="186"/>
                      <a:pt x="0" y="165"/>
                    </a:cubicBezTo>
                    <a:cubicBezTo>
                      <a:pt x="0" y="150"/>
                      <a:pt x="3" y="138"/>
                      <a:pt x="8" y="129"/>
                    </a:cubicBezTo>
                    <a:cubicBezTo>
                      <a:pt x="14" y="119"/>
                      <a:pt x="21" y="112"/>
                      <a:pt x="30" y="106"/>
                    </a:cubicBezTo>
                    <a:cubicBezTo>
                      <a:pt x="39" y="101"/>
                      <a:pt x="50" y="97"/>
                      <a:pt x="61" y="95"/>
                    </a:cubicBezTo>
                    <a:cubicBezTo>
                      <a:pt x="73" y="93"/>
                      <a:pt x="84" y="92"/>
                      <a:pt x="96" y="92"/>
                    </a:cubicBezTo>
                    <a:lnTo>
                      <a:pt x="147" y="92"/>
                    </a:lnTo>
                    <a:lnTo>
                      <a:pt x="147" y="80"/>
                    </a:lnTo>
                    <a:cubicBezTo>
                      <a:pt x="147" y="70"/>
                      <a:pt x="146" y="62"/>
                      <a:pt x="144" y="56"/>
                    </a:cubicBezTo>
                    <a:cubicBezTo>
                      <a:pt x="142" y="49"/>
                      <a:pt x="139" y="44"/>
                      <a:pt x="135" y="40"/>
                    </a:cubicBezTo>
                    <a:cubicBezTo>
                      <a:pt x="131" y="36"/>
                      <a:pt x="126" y="33"/>
                      <a:pt x="120" y="31"/>
                    </a:cubicBezTo>
                    <a:cubicBezTo>
                      <a:pt x="114" y="29"/>
                      <a:pt x="107" y="28"/>
                      <a:pt x="99" y="28"/>
                    </a:cubicBezTo>
                    <a:cubicBezTo>
                      <a:pt x="92" y="28"/>
                      <a:pt x="85" y="29"/>
                      <a:pt x="79" y="30"/>
                    </a:cubicBezTo>
                    <a:cubicBezTo>
                      <a:pt x="74" y="31"/>
                      <a:pt x="69" y="33"/>
                      <a:pt x="64" y="35"/>
                    </a:cubicBezTo>
                    <a:cubicBezTo>
                      <a:pt x="60" y="38"/>
                      <a:pt x="57" y="42"/>
                      <a:pt x="54" y="46"/>
                    </a:cubicBezTo>
                    <a:cubicBezTo>
                      <a:pt x="51" y="51"/>
                      <a:pt x="50" y="57"/>
                      <a:pt x="49" y="64"/>
                    </a:cubicBezTo>
                    <a:lnTo>
                      <a:pt x="10" y="60"/>
                    </a:lnTo>
                    <a:cubicBezTo>
                      <a:pt x="11" y="52"/>
                      <a:pt x="14" y="43"/>
                      <a:pt x="18" y="36"/>
                    </a:cubicBezTo>
                    <a:cubicBezTo>
                      <a:pt x="22" y="29"/>
                      <a:pt x="27" y="22"/>
                      <a:pt x="34" y="17"/>
                    </a:cubicBezTo>
                    <a:cubicBezTo>
                      <a:pt x="41" y="12"/>
                      <a:pt x="50" y="7"/>
                      <a:pt x="61" y="4"/>
                    </a:cubicBezTo>
                    <a:cubicBezTo>
                      <a:pt x="72" y="1"/>
                      <a:pt x="84" y="0"/>
                      <a:pt x="100" y="0"/>
                    </a:cubicBezTo>
                    <a:cubicBezTo>
                      <a:pt x="128" y="0"/>
                      <a:pt x="149" y="6"/>
                      <a:pt x="163" y="19"/>
                    </a:cubicBezTo>
                    <a:cubicBezTo>
                      <a:pt x="177" y="32"/>
                      <a:pt x="184" y="51"/>
                      <a:pt x="184" y="75"/>
                    </a:cubicBezTo>
                    <a:lnTo>
                      <a:pt x="184" y="172"/>
                    </a:lnTo>
                    <a:cubicBezTo>
                      <a:pt x="184" y="183"/>
                      <a:pt x="186" y="191"/>
                      <a:pt x="189" y="197"/>
                    </a:cubicBezTo>
                    <a:cubicBezTo>
                      <a:pt x="191" y="202"/>
                      <a:pt x="197" y="205"/>
                      <a:pt x="205" y="205"/>
                    </a:cubicBezTo>
                    <a:cubicBezTo>
                      <a:pt x="207" y="205"/>
                      <a:pt x="209" y="205"/>
                      <a:pt x="211" y="205"/>
                    </a:cubicBezTo>
                    <a:cubicBezTo>
                      <a:pt x="213" y="204"/>
                      <a:pt x="215" y="204"/>
                      <a:pt x="217" y="204"/>
                    </a:cubicBezTo>
                    <a:lnTo>
                      <a:pt x="217" y="227"/>
                    </a:lnTo>
                    <a:cubicBezTo>
                      <a:pt x="213" y="228"/>
                      <a:pt x="208" y="229"/>
                      <a:pt x="203" y="229"/>
                    </a:cubicBezTo>
                    <a:cubicBezTo>
                      <a:pt x="199" y="230"/>
                      <a:pt x="194" y="230"/>
                      <a:pt x="189" y="230"/>
                    </a:cubicBezTo>
                    <a:cubicBezTo>
                      <a:pt x="182" y="230"/>
                      <a:pt x="176" y="229"/>
                      <a:pt x="171" y="227"/>
                    </a:cubicBezTo>
                    <a:cubicBezTo>
                      <a:pt x="165" y="225"/>
                      <a:pt x="161" y="223"/>
                      <a:pt x="158" y="219"/>
                    </a:cubicBezTo>
                    <a:cubicBezTo>
                      <a:pt x="155" y="215"/>
                      <a:pt x="153" y="210"/>
                      <a:pt x="151" y="205"/>
                    </a:cubicBezTo>
                    <a:cubicBezTo>
                      <a:pt x="149" y="199"/>
                      <a:pt x="148" y="192"/>
                      <a:pt x="148" y="185"/>
                    </a:cubicBezTo>
                    <a:lnTo>
                      <a:pt x="147" y="185"/>
                    </a:lnTo>
                    <a:cubicBezTo>
                      <a:pt x="143" y="192"/>
                      <a:pt x="138" y="199"/>
                      <a:pt x="134" y="204"/>
                    </a:cubicBezTo>
                    <a:cubicBezTo>
                      <a:pt x="129" y="210"/>
                      <a:pt x="123" y="215"/>
                      <a:pt x="117" y="219"/>
                    </a:cubicBezTo>
                    <a:cubicBezTo>
                      <a:pt x="111" y="223"/>
                      <a:pt x="103" y="226"/>
                      <a:pt x="95" y="229"/>
                    </a:cubicBezTo>
                    <a:cubicBezTo>
                      <a:pt x="87" y="231"/>
                      <a:pt x="78" y="232"/>
                      <a:pt x="68" y="232"/>
                    </a:cubicBezTo>
                    <a:close/>
                    <a:moveTo>
                      <a:pt x="76" y="204"/>
                    </a:moveTo>
                    <a:cubicBezTo>
                      <a:pt x="88" y="204"/>
                      <a:pt x="98" y="202"/>
                      <a:pt x="107" y="198"/>
                    </a:cubicBezTo>
                    <a:cubicBezTo>
                      <a:pt x="116" y="193"/>
                      <a:pt x="123" y="188"/>
                      <a:pt x="129" y="181"/>
                    </a:cubicBezTo>
                    <a:cubicBezTo>
                      <a:pt x="135" y="174"/>
                      <a:pt x="139" y="167"/>
                      <a:pt x="142" y="159"/>
                    </a:cubicBezTo>
                    <a:cubicBezTo>
                      <a:pt x="145" y="151"/>
                      <a:pt x="147" y="144"/>
                      <a:pt x="147" y="136"/>
                    </a:cubicBezTo>
                    <a:lnTo>
                      <a:pt x="147" y="118"/>
                    </a:lnTo>
                    <a:lnTo>
                      <a:pt x="106" y="118"/>
                    </a:lnTo>
                    <a:cubicBezTo>
                      <a:pt x="97" y="118"/>
                      <a:pt x="88" y="119"/>
                      <a:pt x="80" y="120"/>
                    </a:cubicBezTo>
                    <a:cubicBezTo>
                      <a:pt x="72" y="121"/>
                      <a:pt x="65" y="123"/>
                      <a:pt x="58" y="127"/>
                    </a:cubicBezTo>
                    <a:cubicBezTo>
                      <a:pt x="52" y="130"/>
                      <a:pt x="47" y="135"/>
                      <a:pt x="44" y="141"/>
                    </a:cubicBezTo>
                    <a:cubicBezTo>
                      <a:pt x="40" y="148"/>
                      <a:pt x="38" y="156"/>
                      <a:pt x="38" y="166"/>
                    </a:cubicBezTo>
                    <a:cubicBezTo>
                      <a:pt x="38" y="178"/>
                      <a:pt x="41" y="187"/>
                      <a:pt x="48" y="194"/>
                    </a:cubicBezTo>
                    <a:cubicBezTo>
                      <a:pt x="55" y="201"/>
                      <a:pt x="64" y="204"/>
                      <a:pt x="76" y="2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3" name="Freeform 462"/>
              <p:cNvSpPr/>
              <p:nvPr/>
            </p:nvSpPr>
            <p:spPr>
              <a:xfrm>
                <a:off x="9413280" y="285192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07"/>
                    </a:move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02"/>
                      <a:pt x="37" y="205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4" name="Freeform 463"/>
              <p:cNvSpPr/>
              <p:nvPr/>
            </p:nvSpPr>
            <p:spPr>
              <a:xfrm>
                <a:off x="9056160" y="302256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65" name="Freeform 464"/>
              <p:cNvSpPr/>
              <p:nvPr/>
            </p:nvSpPr>
            <p:spPr>
              <a:xfrm>
                <a:off x="9089640" y="3051000"/>
                <a:ext cx="6444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228">
                    <a:moveTo>
                      <a:pt x="142" y="228"/>
                    </a:moveTo>
                    <a:lnTo>
                      <a:pt x="142" y="86"/>
                    </a:lnTo>
                    <a:cubicBezTo>
                      <a:pt x="142" y="75"/>
                      <a:pt x="142" y="66"/>
                      <a:pt x="140" y="59"/>
                    </a:cubicBezTo>
                    <a:cubicBezTo>
                      <a:pt x="138" y="51"/>
                      <a:pt x="136" y="46"/>
                      <a:pt x="132" y="41"/>
                    </a:cubicBezTo>
                    <a:cubicBezTo>
                      <a:pt x="129" y="37"/>
                      <a:pt x="124" y="33"/>
                      <a:pt x="118" y="32"/>
                    </a:cubicBezTo>
                    <a:cubicBezTo>
                      <a:pt x="112" y="30"/>
                      <a:pt x="105" y="29"/>
                      <a:pt x="96" y="29"/>
                    </a:cubicBezTo>
                    <a:cubicBezTo>
                      <a:pt x="87" y="29"/>
                      <a:pt x="79" y="30"/>
                      <a:pt x="72" y="33"/>
                    </a:cubicBezTo>
                    <a:cubicBezTo>
                      <a:pt x="65" y="37"/>
                      <a:pt x="59" y="41"/>
                      <a:pt x="54" y="47"/>
                    </a:cubicBezTo>
                    <a:cubicBezTo>
                      <a:pt x="49" y="53"/>
                      <a:pt x="45" y="60"/>
                      <a:pt x="43" y="69"/>
                    </a:cubicBezTo>
                    <a:cubicBezTo>
                      <a:pt x="40" y="77"/>
                      <a:pt x="38" y="87"/>
                      <a:pt x="38" y="98"/>
                    </a:cubicBezTo>
                    <a:lnTo>
                      <a:pt x="38" y="228"/>
                    </a:lnTo>
                    <a:lnTo>
                      <a:pt x="1" y="228"/>
                    </a:lnTo>
                    <a:lnTo>
                      <a:pt x="1" y="51"/>
                    </a:lnTo>
                    <a:cubicBezTo>
                      <a:pt x="1" y="47"/>
                      <a:pt x="1" y="42"/>
                      <a:pt x="1" y="37"/>
                    </a:cubicBezTo>
                    <a:cubicBezTo>
                      <a:pt x="1" y="31"/>
                      <a:pt x="1" y="27"/>
                      <a:pt x="1" y="22"/>
                    </a:cubicBezTo>
                    <a:cubicBezTo>
                      <a:pt x="1" y="17"/>
                      <a:pt x="1" y="13"/>
                      <a:pt x="0" y="10"/>
                    </a:cubicBezTo>
                    <a:cubicBezTo>
                      <a:pt x="0" y="7"/>
                      <a:pt x="0" y="5"/>
                      <a:pt x="0" y="5"/>
                    </a:cubicBezTo>
                    <a:lnTo>
                      <a:pt x="35" y="5"/>
                    </a:lnTo>
                    <a:cubicBezTo>
                      <a:pt x="35" y="6"/>
                      <a:pt x="35" y="7"/>
                      <a:pt x="36" y="10"/>
                    </a:cubicBezTo>
                    <a:cubicBezTo>
                      <a:pt x="36" y="13"/>
                      <a:pt x="36" y="17"/>
                      <a:pt x="36" y="21"/>
                    </a:cubicBezTo>
                    <a:cubicBezTo>
                      <a:pt x="36" y="25"/>
                      <a:pt x="36" y="28"/>
                      <a:pt x="37" y="32"/>
                    </a:cubicBezTo>
                    <a:cubicBezTo>
                      <a:pt x="37" y="36"/>
                      <a:pt x="37" y="40"/>
                      <a:pt x="37" y="42"/>
                    </a:cubicBezTo>
                    <a:cubicBezTo>
                      <a:pt x="41" y="36"/>
                      <a:pt x="45" y="30"/>
                      <a:pt x="49" y="25"/>
                    </a:cubicBezTo>
                    <a:cubicBezTo>
                      <a:pt x="53" y="20"/>
                      <a:pt x="58" y="15"/>
                      <a:pt x="64" y="11"/>
                    </a:cubicBezTo>
                    <a:cubicBezTo>
                      <a:pt x="70" y="8"/>
                      <a:pt x="76" y="5"/>
                      <a:pt x="83" y="3"/>
                    </a:cubicBezTo>
                    <a:cubicBezTo>
                      <a:pt x="91" y="1"/>
                      <a:pt x="99" y="0"/>
                      <a:pt x="109" y="0"/>
                    </a:cubicBezTo>
                    <a:cubicBezTo>
                      <a:pt x="121" y="0"/>
                      <a:pt x="132" y="2"/>
                      <a:pt x="141" y="5"/>
                    </a:cubicBezTo>
                    <a:cubicBezTo>
                      <a:pt x="150" y="8"/>
                      <a:pt x="157" y="12"/>
                      <a:pt x="163" y="19"/>
                    </a:cubicBezTo>
                    <a:cubicBezTo>
                      <a:pt x="169" y="25"/>
                      <a:pt x="173" y="33"/>
                      <a:pt x="176" y="43"/>
                    </a:cubicBezTo>
                    <a:cubicBezTo>
                      <a:pt x="178" y="53"/>
                      <a:pt x="180" y="65"/>
                      <a:pt x="180" y="79"/>
                    </a:cubicBezTo>
                    <a:lnTo>
                      <a:pt x="180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75" name="Group 374"/>
            <p:cNvGrpSpPr/>
            <p:nvPr/>
          </p:nvGrpSpPr>
          <p:grpSpPr>
            <a:xfrm>
              <a:off x="8121600" y="2522520"/>
              <a:ext cx="878759" cy="2285640"/>
              <a:chOff x="8121600" y="2522520"/>
              <a:chExt cx="878759" cy="2285640"/>
            </a:xfrm>
          </p:grpSpPr>
          <p:sp>
            <p:nvSpPr>
              <p:cNvPr id="451" name="Freeform 450"/>
              <p:cNvSpPr/>
              <p:nvPr/>
            </p:nvSpPr>
            <p:spPr>
              <a:xfrm>
                <a:off x="8121600" y="2522520"/>
                <a:ext cx="878759" cy="2285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442" h="6350">
                    <a:moveTo>
                      <a:pt x="0" y="6350"/>
                    </a:moveTo>
                    <a:cubicBezTo>
                      <a:pt x="0" y="4233"/>
                      <a:pt x="0" y="2117"/>
                      <a:pt x="0" y="0"/>
                    </a:cubicBezTo>
                    <a:cubicBezTo>
                      <a:pt x="814" y="0"/>
                      <a:pt x="1628" y="0"/>
                      <a:pt x="2442" y="0"/>
                    </a:cubicBezTo>
                    <a:cubicBezTo>
                      <a:pt x="2442" y="2117"/>
                      <a:pt x="2442" y="4233"/>
                      <a:pt x="2442" y="6350"/>
                    </a:cubicBezTo>
                    <a:cubicBezTo>
                      <a:pt x="1628" y="6350"/>
                      <a:pt x="814" y="6350"/>
                      <a:pt x="0" y="635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2" name="Freeform 451"/>
              <p:cNvSpPr/>
              <p:nvPr/>
            </p:nvSpPr>
            <p:spPr>
              <a:xfrm>
                <a:off x="8206199" y="3602879"/>
                <a:ext cx="101880" cy="125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4" h="349">
                    <a:moveTo>
                      <a:pt x="284" y="250"/>
                    </a:moveTo>
                    <a:cubicBezTo>
                      <a:pt x="284" y="265"/>
                      <a:pt x="281" y="278"/>
                      <a:pt x="276" y="290"/>
                    </a:cubicBezTo>
                    <a:cubicBezTo>
                      <a:pt x="270" y="302"/>
                      <a:pt x="261" y="312"/>
                      <a:pt x="250" y="321"/>
                    </a:cubicBezTo>
                    <a:cubicBezTo>
                      <a:pt x="238" y="330"/>
                      <a:pt x="224" y="336"/>
                      <a:pt x="206" y="341"/>
                    </a:cubicBezTo>
                    <a:cubicBezTo>
                      <a:pt x="189" y="346"/>
                      <a:pt x="168" y="349"/>
                      <a:pt x="144" y="349"/>
                    </a:cubicBezTo>
                    <a:cubicBezTo>
                      <a:pt x="102" y="349"/>
                      <a:pt x="69" y="341"/>
                      <a:pt x="45" y="327"/>
                    </a:cubicBezTo>
                    <a:cubicBezTo>
                      <a:pt x="21" y="312"/>
                      <a:pt x="6" y="290"/>
                      <a:pt x="0" y="263"/>
                    </a:cubicBezTo>
                    <a:lnTo>
                      <a:pt x="45" y="254"/>
                    </a:lnTo>
                    <a:cubicBezTo>
                      <a:pt x="47" y="262"/>
                      <a:pt x="50" y="271"/>
                      <a:pt x="55" y="278"/>
                    </a:cubicBezTo>
                    <a:cubicBezTo>
                      <a:pt x="60" y="285"/>
                      <a:pt x="66" y="291"/>
                      <a:pt x="74" y="296"/>
                    </a:cubicBezTo>
                    <a:cubicBezTo>
                      <a:pt x="82" y="302"/>
                      <a:pt x="92" y="306"/>
                      <a:pt x="103" y="308"/>
                    </a:cubicBezTo>
                    <a:cubicBezTo>
                      <a:pt x="115" y="311"/>
                      <a:pt x="129" y="313"/>
                      <a:pt x="145" y="313"/>
                    </a:cubicBezTo>
                    <a:cubicBezTo>
                      <a:pt x="159" y="313"/>
                      <a:pt x="172" y="312"/>
                      <a:pt x="183" y="309"/>
                    </a:cubicBezTo>
                    <a:cubicBezTo>
                      <a:pt x="194" y="307"/>
                      <a:pt x="204" y="303"/>
                      <a:pt x="212" y="299"/>
                    </a:cubicBezTo>
                    <a:cubicBezTo>
                      <a:pt x="221" y="294"/>
                      <a:pt x="227" y="288"/>
                      <a:pt x="231" y="280"/>
                    </a:cubicBezTo>
                    <a:cubicBezTo>
                      <a:pt x="236" y="272"/>
                      <a:pt x="238" y="263"/>
                      <a:pt x="238" y="253"/>
                    </a:cubicBezTo>
                    <a:cubicBezTo>
                      <a:pt x="238" y="242"/>
                      <a:pt x="236" y="233"/>
                      <a:pt x="231" y="226"/>
                    </a:cubicBezTo>
                    <a:cubicBezTo>
                      <a:pt x="226" y="219"/>
                      <a:pt x="219" y="213"/>
                      <a:pt x="209" y="209"/>
                    </a:cubicBezTo>
                    <a:cubicBezTo>
                      <a:pt x="200" y="204"/>
                      <a:pt x="189" y="200"/>
                      <a:pt x="177" y="197"/>
                    </a:cubicBezTo>
                    <a:cubicBezTo>
                      <a:pt x="164" y="194"/>
                      <a:pt x="150" y="191"/>
                      <a:pt x="135" y="188"/>
                    </a:cubicBezTo>
                    <a:cubicBezTo>
                      <a:pt x="125" y="185"/>
                      <a:pt x="116" y="183"/>
                      <a:pt x="106" y="181"/>
                    </a:cubicBezTo>
                    <a:cubicBezTo>
                      <a:pt x="96" y="178"/>
                      <a:pt x="87" y="175"/>
                      <a:pt x="79" y="172"/>
                    </a:cubicBezTo>
                    <a:cubicBezTo>
                      <a:pt x="70" y="168"/>
                      <a:pt x="62" y="164"/>
                      <a:pt x="54" y="160"/>
                    </a:cubicBezTo>
                    <a:cubicBezTo>
                      <a:pt x="46" y="155"/>
                      <a:pt x="40" y="149"/>
                      <a:pt x="34" y="143"/>
                    </a:cubicBezTo>
                    <a:cubicBezTo>
                      <a:pt x="28" y="136"/>
                      <a:pt x="24" y="129"/>
                      <a:pt x="21" y="120"/>
                    </a:cubicBezTo>
                    <a:cubicBezTo>
                      <a:pt x="18" y="112"/>
                      <a:pt x="16" y="102"/>
                      <a:pt x="16" y="91"/>
                    </a:cubicBezTo>
                    <a:cubicBezTo>
                      <a:pt x="16" y="75"/>
                      <a:pt x="19" y="61"/>
                      <a:pt x="26" y="49"/>
                    </a:cubicBezTo>
                    <a:cubicBezTo>
                      <a:pt x="32" y="38"/>
                      <a:pt x="41" y="29"/>
                      <a:pt x="53" y="21"/>
                    </a:cubicBezTo>
                    <a:cubicBezTo>
                      <a:pt x="64" y="14"/>
                      <a:pt x="78" y="8"/>
                      <a:pt x="94" y="5"/>
                    </a:cubicBezTo>
                    <a:cubicBezTo>
                      <a:pt x="109" y="2"/>
                      <a:pt x="126" y="0"/>
                      <a:pt x="145" y="0"/>
                    </a:cubicBezTo>
                    <a:cubicBezTo>
                      <a:pt x="166" y="0"/>
                      <a:pt x="184" y="2"/>
                      <a:pt x="199" y="5"/>
                    </a:cubicBezTo>
                    <a:cubicBezTo>
                      <a:pt x="214" y="8"/>
                      <a:pt x="226" y="13"/>
                      <a:pt x="236" y="20"/>
                    </a:cubicBezTo>
                    <a:cubicBezTo>
                      <a:pt x="247" y="26"/>
                      <a:pt x="255" y="34"/>
                      <a:pt x="261" y="44"/>
                    </a:cubicBezTo>
                    <a:cubicBezTo>
                      <a:pt x="267" y="54"/>
                      <a:pt x="272" y="65"/>
                      <a:pt x="276" y="78"/>
                    </a:cubicBezTo>
                    <a:lnTo>
                      <a:pt x="231" y="86"/>
                    </a:lnTo>
                    <a:cubicBezTo>
                      <a:pt x="228" y="78"/>
                      <a:pt x="225" y="70"/>
                      <a:pt x="221" y="64"/>
                    </a:cubicBezTo>
                    <a:cubicBezTo>
                      <a:pt x="217" y="58"/>
                      <a:pt x="211" y="52"/>
                      <a:pt x="204" y="48"/>
                    </a:cubicBezTo>
                    <a:cubicBezTo>
                      <a:pt x="197" y="44"/>
                      <a:pt x="189" y="40"/>
                      <a:pt x="179" y="38"/>
                    </a:cubicBezTo>
                    <a:cubicBezTo>
                      <a:pt x="169" y="36"/>
                      <a:pt x="158" y="35"/>
                      <a:pt x="144" y="35"/>
                    </a:cubicBezTo>
                    <a:cubicBezTo>
                      <a:pt x="128" y="35"/>
                      <a:pt x="115" y="36"/>
                      <a:pt x="105" y="39"/>
                    </a:cubicBezTo>
                    <a:cubicBezTo>
                      <a:pt x="94" y="42"/>
                      <a:pt x="85" y="45"/>
                      <a:pt x="79" y="50"/>
                    </a:cubicBezTo>
                    <a:cubicBezTo>
                      <a:pt x="72" y="55"/>
                      <a:pt x="68" y="61"/>
                      <a:pt x="65" y="67"/>
                    </a:cubicBezTo>
                    <a:cubicBezTo>
                      <a:pt x="62" y="74"/>
                      <a:pt x="61" y="81"/>
                      <a:pt x="61" y="88"/>
                    </a:cubicBezTo>
                    <a:cubicBezTo>
                      <a:pt x="61" y="98"/>
                      <a:pt x="63" y="107"/>
                      <a:pt x="68" y="113"/>
                    </a:cubicBezTo>
                    <a:cubicBezTo>
                      <a:pt x="73" y="120"/>
                      <a:pt x="80" y="125"/>
                      <a:pt x="89" y="129"/>
                    </a:cubicBezTo>
                    <a:cubicBezTo>
                      <a:pt x="98" y="134"/>
                      <a:pt x="108" y="137"/>
                      <a:pt x="119" y="140"/>
                    </a:cubicBezTo>
                    <a:cubicBezTo>
                      <a:pt x="130" y="143"/>
                      <a:pt x="142" y="146"/>
                      <a:pt x="155" y="149"/>
                    </a:cubicBezTo>
                    <a:cubicBezTo>
                      <a:pt x="166" y="151"/>
                      <a:pt x="176" y="154"/>
                      <a:pt x="186" y="156"/>
                    </a:cubicBezTo>
                    <a:cubicBezTo>
                      <a:pt x="197" y="159"/>
                      <a:pt x="207" y="162"/>
                      <a:pt x="216" y="165"/>
                    </a:cubicBezTo>
                    <a:cubicBezTo>
                      <a:pt x="226" y="169"/>
                      <a:pt x="235" y="173"/>
                      <a:pt x="243" y="177"/>
                    </a:cubicBezTo>
                    <a:cubicBezTo>
                      <a:pt x="251" y="182"/>
                      <a:pt x="258" y="188"/>
                      <a:pt x="264" y="194"/>
                    </a:cubicBezTo>
                    <a:cubicBezTo>
                      <a:pt x="270" y="201"/>
                      <a:pt x="275" y="209"/>
                      <a:pt x="279" y="218"/>
                    </a:cubicBezTo>
                    <a:cubicBezTo>
                      <a:pt x="282" y="227"/>
                      <a:pt x="284" y="238"/>
                      <a:pt x="284" y="2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3" name="Freeform 452"/>
              <p:cNvSpPr/>
              <p:nvPr/>
            </p:nvSpPr>
            <p:spPr>
              <a:xfrm>
                <a:off x="8330040" y="3604680"/>
                <a:ext cx="95760" cy="1216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7" h="339">
                    <a:moveTo>
                      <a:pt x="0" y="339"/>
                    </a:moveTo>
                    <a:cubicBezTo>
                      <a:pt x="0" y="226"/>
                      <a:pt x="0" y="113"/>
                      <a:pt x="0" y="0"/>
                    </a:cubicBezTo>
                    <a:cubicBezTo>
                      <a:pt x="86" y="0"/>
                      <a:pt x="172" y="0"/>
                      <a:pt x="257" y="0"/>
                    </a:cubicBezTo>
                    <a:cubicBezTo>
                      <a:pt x="257" y="13"/>
                      <a:pt x="257" y="25"/>
                      <a:pt x="257" y="38"/>
                    </a:cubicBezTo>
                    <a:cubicBezTo>
                      <a:pt x="187" y="38"/>
                      <a:pt x="116" y="38"/>
                      <a:pt x="46" y="38"/>
                    </a:cubicBezTo>
                    <a:cubicBezTo>
                      <a:pt x="46" y="74"/>
                      <a:pt x="46" y="110"/>
                      <a:pt x="46" y="146"/>
                    </a:cubicBezTo>
                    <a:cubicBezTo>
                      <a:pt x="112" y="146"/>
                      <a:pt x="177" y="146"/>
                      <a:pt x="243" y="146"/>
                    </a:cubicBezTo>
                    <a:cubicBezTo>
                      <a:pt x="243" y="158"/>
                      <a:pt x="243" y="171"/>
                      <a:pt x="243" y="183"/>
                    </a:cubicBezTo>
                    <a:cubicBezTo>
                      <a:pt x="177" y="183"/>
                      <a:pt x="112" y="183"/>
                      <a:pt x="46" y="183"/>
                    </a:cubicBezTo>
                    <a:cubicBezTo>
                      <a:pt x="46" y="223"/>
                      <a:pt x="46" y="262"/>
                      <a:pt x="46" y="301"/>
                    </a:cubicBezTo>
                    <a:cubicBezTo>
                      <a:pt x="120" y="301"/>
                      <a:pt x="193" y="301"/>
                      <a:pt x="267" y="301"/>
                    </a:cubicBezTo>
                    <a:cubicBezTo>
                      <a:pt x="267" y="314"/>
                      <a:pt x="267" y="326"/>
                      <a:pt x="267" y="339"/>
                    </a:cubicBezTo>
                    <a:cubicBezTo>
                      <a:pt x="178" y="339"/>
                      <a:pt x="89" y="339"/>
                      <a:pt x="0" y="339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4" name="Freeform 453"/>
              <p:cNvSpPr/>
              <p:nvPr/>
            </p:nvSpPr>
            <p:spPr>
              <a:xfrm>
                <a:off x="8447399" y="3604680"/>
                <a:ext cx="105120" cy="1216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3" h="339">
                    <a:moveTo>
                      <a:pt x="240" y="339"/>
                    </a:moveTo>
                    <a:lnTo>
                      <a:pt x="152" y="198"/>
                    </a:lnTo>
                    <a:lnTo>
                      <a:pt x="46" y="198"/>
                    </a:lnTo>
                    <a:lnTo>
                      <a:pt x="46" y="339"/>
                    </a:lnTo>
                    <a:lnTo>
                      <a:pt x="0" y="339"/>
                    </a:lnTo>
                    <a:lnTo>
                      <a:pt x="0" y="0"/>
                    </a:lnTo>
                    <a:lnTo>
                      <a:pt x="160" y="0"/>
                    </a:lnTo>
                    <a:cubicBezTo>
                      <a:pt x="179" y="0"/>
                      <a:pt x="196" y="2"/>
                      <a:pt x="211" y="7"/>
                    </a:cubicBezTo>
                    <a:cubicBezTo>
                      <a:pt x="226" y="11"/>
                      <a:pt x="238" y="17"/>
                      <a:pt x="248" y="26"/>
                    </a:cubicBezTo>
                    <a:cubicBezTo>
                      <a:pt x="258" y="34"/>
                      <a:pt x="266" y="44"/>
                      <a:pt x="271" y="56"/>
                    </a:cubicBezTo>
                    <a:cubicBezTo>
                      <a:pt x="277" y="68"/>
                      <a:pt x="279" y="82"/>
                      <a:pt x="279" y="97"/>
                    </a:cubicBezTo>
                    <a:cubicBezTo>
                      <a:pt x="279" y="108"/>
                      <a:pt x="278" y="118"/>
                      <a:pt x="275" y="129"/>
                    </a:cubicBezTo>
                    <a:cubicBezTo>
                      <a:pt x="271" y="139"/>
                      <a:pt x="266" y="149"/>
                      <a:pt x="260" y="157"/>
                    </a:cubicBezTo>
                    <a:cubicBezTo>
                      <a:pt x="253" y="166"/>
                      <a:pt x="244" y="173"/>
                      <a:pt x="234" y="180"/>
                    </a:cubicBezTo>
                    <a:cubicBezTo>
                      <a:pt x="224" y="186"/>
                      <a:pt x="211" y="190"/>
                      <a:pt x="196" y="193"/>
                    </a:cubicBezTo>
                    <a:lnTo>
                      <a:pt x="293" y="339"/>
                    </a:lnTo>
                    <a:close/>
                    <a:moveTo>
                      <a:pt x="233" y="97"/>
                    </a:moveTo>
                    <a:cubicBezTo>
                      <a:pt x="233" y="87"/>
                      <a:pt x="231" y="78"/>
                      <a:pt x="228" y="71"/>
                    </a:cubicBezTo>
                    <a:cubicBezTo>
                      <a:pt x="224" y="63"/>
                      <a:pt x="219" y="57"/>
                      <a:pt x="212" y="52"/>
                    </a:cubicBezTo>
                    <a:cubicBezTo>
                      <a:pt x="206" y="47"/>
                      <a:pt x="197" y="43"/>
                      <a:pt x="188" y="41"/>
                    </a:cubicBezTo>
                    <a:cubicBezTo>
                      <a:pt x="178" y="38"/>
                      <a:pt x="167" y="37"/>
                      <a:pt x="155" y="37"/>
                    </a:cubicBezTo>
                    <a:lnTo>
                      <a:pt x="46" y="37"/>
                    </a:lnTo>
                    <a:lnTo>
                      <a:pt x="46" y="162"/>
                    </a:lnTo>
                    <a:lnTo>
                      <a:pt x="157" y="162"/>
                    </a:lnTo>
                    <a:cubicBezTo>
                      <a:pt x="170" y="162"/>
                      <a:pt x="182" y="160"/>
                      <a:pt x="191" y="157"/>
                    </a:cubicBezTo>
                    <a:cubicBezTo>
                      <a:pt x="201" y="153"/>
                      <a:pt x="209" y="149"/>
                      <a:pt x="215" y="143"/>
                    </a:cubicBezTo>
                    <a:cubicBezTo>
                      <a:pt x="221" y="137"/>
                      <a:pt x="226" y="131"/>
                      <a:pt x="229" y="123"/>
                    </a:cubicBezTo>
                    <a:cubicBezTo>
                      <a:pt x="232" y="115"/>
                      <a:pt x="233" y="106"/>
                      <a:pt x="233" y="9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5" name="Freeform 454"/>
              <p:cNvSpPr/>
              <p:nvPr/>
            </p:nvSpPr>
            <p:spPr>
              <a:xfrm>
                <a:off x="8575560" y="3604680"/>
                <a:ext cx="104760" cy="1216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2" h="339">
                    <a:moveTo>
                      <a:pt x="292" y="166"/>
                    </a:moveTo>
                    <a:cubicBezTo>
                      <a:pt x="292" y="194"/>
                      <a:pt x="288" y="219"/>
                      <a:pt x="279" y="241"/>
                    </a:cubicBezTo>
                    <a:cubicBezTo>
                      <a:pt x="271" y="262"/>
                      <a:pt x="259" y="280"/>
                      <a:pt x="244" y="295"/>
                    </a:cubicBezTo>
                    <a:cubicBezTo>
                      <a:pt x="230" y="309"/>
                      <a:pt x="212" y="320"/>
                      <a:pt x="192" y="328"/>
                    </a:cubicBezTo>
                    <a:cubicBezTo>
                      <a:pt x="172" y="335"/>
                      <a:pt x="150" y="339"/>
                      <a:pt x="127" y="339"/>
                    </a:cubicBezTo>
                    <a:lnTo>
                      <a:pt x="0" y="339"/>
                    </a:lnTo>
                    <a:lnTo>
                      <a:pt x="0" y="0"/>
                    </a:lnTo>
                    <a:lnTo>
                      <a:pt x="112" y="0"/>
                    </a:lnTo>
                    <a:cubicBezTo>
                      <a:pt x="138" y="0"/>
                      <a:pt x="162" y="3"/>
                      <a:pt x="185" y="10"/>
                    </a:cubicBezTo>
                    <a:cubicBezTo>
                      <a:pt x="207" y="16"/>
                      <a:pt x="226" y="26"/>
                      <a:pt x="241" y="40"/>
                    </a:cubicBezTo>
                    <a:cubicBezTo>
                      <a:pt x="257" y="53"/>
                      <a:pt x="270" y="71"/>
                      <a:pt x="279" y="91"/>
                    </a:cubicBezTo>
                    <a:cubicBezTo>
                      <a:pt x="288" y="112"/>
                      <a:pt x="292" y="137"/>
                      <a:pt x="292" y="166"/>
                    </a:cubicBezTo>
                    <a:close/>
                    <a:moveTo>
                      <a:pt x="246" y="166"/>
                    </a:moveTo>
                    <a:cubicBezTo>
                      <a:pt x="246" y="143"/>
                      <a:pt x="242" y="123"/>
                      <a:pt x="236" y="107"/>
                    </a:cubicBezTo>
                    <a:cubicBezTo>
                      <a:pt x="229" y="91"/>
                      <a:pt x="220" y="78"/>
                      <a:pt x="208" y="67"/>
                    </a:cubicBezTo>
                    <a:cubicBezTo>
                      <a:pt x="196" y="57"/>
                      <a:pt x="182" y="49"/>
                      <a:pt x="166" y="44"/>
                    </a:cubicBezTo>
                    <a:cubicBezTo>
                      <a:pt x="149" y="39"/>
                      <a:pt x="131" y="37"/>
                      <a:pt x="111" y="37"/>
                    </a:cubicBezTo>
                    <a:lnTo>
                      <a:pt x="46" y="37"/>
                    </a:lnTo>
                    <a:lnTo>
                      <a:pt x="46" y="302"/>
                    </a:lnTo>
                    <a:lnTo>
                      <a:pt x="122" y="302"/>
                    </a:lnTo>
                    <a:cubicBezTo>
                      <a:pt x="139" y="302"/>
                      <a:pt x="156" y="299"/>
                      <a:pt x="171" y="293"/>
                    </a:cubicBezTo>
                    <a:cubicBezTo>
                      <a:pt x="186" y="288"/>
                      <a:pt x="199" y="279"/>
                      <a:pt x="210" y="268"/>
                    </a:cubicBezTo>
                    <a:cubicBezTo>
                      <a:pt x="221" y="256"/>
                      <a:pt x="230" y="242"/>
                      <a:pt x="236" y="225"/>
                    </a:cubicBezTo>
                    <a:cubicBezTo>
                      <a:pt x="243" y="208"/>
                      <a:pt x="246" y="188"/>
                      <a:pt x="246" y="16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6" name="Freeform 455"/>
              <p:cNvSpPr/>
              <p:nvPr/>
            </p:nvSpPr>
            <p:spPr>
              <a:xfrm>
                <a:off x="8703360" y="3604680"/>
                <a:ext cx="95760" cy="1216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7" h="339">
                    <a:moveTo>
                      <a:pt x="0" y="339"/>
                    </a:moveTo>
                    <a:cubicBezTo>
                      <a:pt x="0" y="226"/>
                      <a:pt x="0" y="113"/>
                      <a:pt x="0" y="0"/>
                    </a:cubicBezTo>
                    <a:cubicBezTo>
                      <a:pt x="86" y="0"/>
                      <a:pt x="172" y="0"/>
                      <a:pt x="257" y="0"/>
                    </a:cubicBezTo>
                    <a:cubicBezTo>
                      <a:pt x="257" y="13"/>
                      <a:pt x="257" y="25"/>
                      <a:pt x="257" y="38"/>
                    </a:cubicBezTo>
                    <a:cubicBezTo>
                      <a:pt x="187" y="38"/>
                      <a:pt x="116" y="38"/>
                      <a:pt x="46" y="38"/>
                    </a:cubicBezTo>
                    <a:cubicBezTo>
                      <a:pt x="46" y="74"/>
                      <a:pt x="46" y="110"/>
                      <a:pt x="46" y="146"/>
                    </a:cubicBezTo>
                    <a:cubicBezTo>
                      <a:pt x="112" y="146"/>
                      <a:pt x="177" y="146"/>
                      <a:pt x="243" y="146"/>
                    </a:cubicBezTo>
                    <a:cubicBezTo>
                      <a:pt x="243" y="158"/>
                      <a:pt x="243" y="171"/>
                      <a:pt x="243" y="183"/>
                    </a:cubicBezTo>
                    <a:cubicBezTo>
                      <a:pt x="177" y="183"/>
                      <a:pt x="112" y="183"/>
                      <a:pt x="46" y="183"/>
                    </a:cubicBezTo>
                    <a:cubicBezTo>
                      <a:pt x="46" y="223"/>
                      <a:pt x="46" y="262"/>
                      <a:pt x="46" y="301"/>
                    </a:cubicBezTo>
                    <a:cubicBezTo>
                      <a:pt x="120" y="301"/>
                      <a:pt x="193" y="301"/>
                      <a:pt x="267" y="301"/>
                    </a:cubicBezTo>
                    <a:cubicBezTo>
                      <a:pt x="267" y="314"/>
                      <a:pt x="267" y="326"/>
                      <a:pt x="267" y="339"/>
                    </a:cubicBezTo>
                    <a:cubicBezTo>
                      <a:pt x="178" y="339"/>
                      <a:pt x="89" y="339"/>
                      <a:pt x="0" y="339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7" name="Freeform 456"/>
              <p:cNvSpPr/>
              <p:nvPr/>
            </p:nvSpPr>
            <p:spPr>
              <a:xfrm>
                <a:off x="8814240" y="3602879"/>
                <a:ext cx="101880" cy="125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4" h="349">
                    <a:moveTo>
                      <a:pt x="284" y="250"/>
                    </a:moveTo>
                    <a:cubicBezTo>
                      <a:pt x="284" y="265"/>
                      <a:pt x="281" y="278"/>
                      <a:pt x="276" y="290"/>
                    </a:cubicBezTo>
                    <a:cubicBezTo>
                      <a:pt x="270" y="302"/>
                      <a:pt x="261" y="312"/>
                      <a:pt x="250" y="321"/>
                    </a:cubicBezTo>
                    <a:cubicBezTo>
                      <a:pt x="238" y="330"/>
                      <a:pt x="224" y="336"/>
                      <a:pt x="206" y="341"/>
                    </a:cubicBezTo>
                    <a:cubicBezTo>
                      <a:pt x="189" y="346"/>
                      <a:pt x="168" y="349"/>
                      <a:pt x="144" y="349"/>
                    </a:cubicBezTo>
                    <a:cubicBezTo>
                      <a:pt x="102" y="349"/>
                      <a:pt x="69" y="341"/>
                      <a:pt x="45" y="327"/>
                    </a:cubicBezTo>
                    <a:cubicBezTo>
                      <a:pt x="21" y="312"/>
                      <a:pt x="6" y="290"/>
                      <a:pt x="0" y="263"/>
                    </a:cubicBezTo>
                    <a:lnTo>
                      <a:pt x="45" y="254"/>
                    </a:lnTo>
                    <a:cubicBezTo>
                      <a:pt x="47" y="262"/>
                      <a:pt x="50" y="271"/>
                      <a:pt x="55" y="278"/>
                    </a:cubicBezTo>
                    <a:cubicBezTo>
                      <a:pt x="60" y="285"/>
                      <a:pt x="66" y="291"/>
                      <a:pt x="74" y="296"/>
                    </a:cubicBezTo>
                    <a:cubicBezTo>
                      <a:pt x="82" y="302"/>
                      <a:pt x="92" y="306"/>
                      <a:pt x="103" y="308"/>
                    </a:cubicBezTo>
                    <a:cubicBezTo>
                      <a:pt x="115" y="311"/>
                      <a:pt x="129" y="313"/>
                      <a:pt x="145" y="313"/>
                    </a:cubicBezTo>
                    <a:cubicBezTo>
                      <a:pt x="159" y="313"/>
                      <a:pt x="172" y="312"/>
                      <a:pt x="183" y="309"/>
                    </a:cubicBezTo>
                    <a:cubicBezTo>
                      <a:pt x="194" y="307"/>
                      <a:pt x="204" y="303"/>
                      <a:pt x="212" y="299"/>
                    </a:cubicBezTo>
                    <a:cubicBezTo>
                      <a:pt x="221" y="294"/>
                      <a:pt x="227" y="288"/>
                      <a:pt x="231" y="280"/>
                    </a:cubicBezTo>
                    <a:cubicBezTo>
                      <a:pt x="236" y="272"/>
                      <a:pt x="238" y="263"/>
                      <a:pt x="238" y="253"/>
                    </a:cubicBezTo>
                    <a:cubicBezTo>
                      <a:pt x="238" y="242"/>
                      <a:pt x="236" y="233"/>
                      <a:pt x="231" y="226"/>
                    </a:cubicBezTo>
                    <a:cubicBezTo>
                      <a:pt x="226" y="219"/>
                      <a:pt x="219" y="213"/>
                      <a:pt x="209" y="209"/>
                    </a:cubicBezTo>
                    <a:cubicBezTo>
                      <a:pt x="200" y="204"/>
                      <a:pt x="189" y="200"/>
                      <a:pt x="177" y="197"/>
                    </a:cubicBezTo>
                    <a:cubicBezTo>
                      <a:pt x="164" y="194"/>
                      <a:pt x="150" y="191"/>
                      <a:pt x="135" y="188"/>
                    </a:cubicBezTo>
                    <a:cubicBezTo>
                      <a:pt x="125" y="185"/>
                      <a:pt x="116" y="183"/>
                      <a:pt x="106" y="181"/>
                    </a:cubicBezTo>
                    <a:cubicBezTo>
                      <a:pt x="96" y="178"/>
                      <a:pt x="87" y="175"/>
                      <a:pt x="79" y="172"/>
                    </a:cubicBezTo>
                    <a:cubicBezTo>
                      <a:pt x="70" y="168"/>
                      <a:pt x="62" y="164"/>
                      <a:pt x="54" y="160"/>
                    </a:cubicBezTo>
                    <a:cubicBezTo>
                      <a:pt x="46" y="155"/>
                      <a:pt x="40" y="149"/>
                      <a:pt x="34" y="143"/>
                    </a:cubicBezTo>
                    <a:cubicBezTo>
                      <a:pt x="28" y="136"/>
                      <a:pt x="24" y="129"/>
                      <a:pt x="21" y="120"/>
                    </a:cubicBezTo>
                    <a:cubicBezTo>
                      <a:pt x="18" y="112"/>
                      <a:pt x="16" y="102"/>
                      <a:pt x="16" y="91"/>
                    </a:cubicBezTo>
                    <a:cubicBezTo>
                      <a:pt x="16" y="75"/>
                      <a:pt x="19" y="61"/>
                      <a:pt x="26" y="49"/>
                    </a:cubicBezTo>
                    <a:cubicBezTo>
                      <a:pt x="32" y="38"/>
                      <a:pt x="41" y="29"/>
                      <a:pt x="53" y="21"/>
                    </a:cubicBezTo>
                    <a:cubicBezTo>
                      <a:pt x="64" y="14"/>
                      <a:pt x="78" y="8"/>
                      <a:pt x="94" y="5"/>
                    </a:cubicBezTo>
                    <a:cubicBezTo>
                      <a:pt x="109" y="2"/>
                      <a:pt x="126" y="0"/>
                      <a:pt x="145" y="0"/>
                    </a:cubicBezTo>
                    <a:cubicBezTo>
                      <a:pt x="166" y="0"/>
                      <a:pt x="184" y="2"/>
                      <a:pt x="199" y="5"/>
                    </a:cubicBezTo>
                    <a:cubicBezTo>
                      <a:pt x="214" y="8"/>
                      <a:pt x="226" y="13"/>
                      <a:pt x="236" y="20"/>
                    </a:cubicBezTo>
                    <a:cubicBezTo>
                      <a:pt x="247" y="26"/>
                      <a:pt x="255" y="34"/>
                      <a:pt x="261" y="44"/>
                    </a:cubicBezTo>
                    <a:cubicBezTo>
                      <a:pt x="267" y="54"/>
                      <a:pt x="272" y="65"/>
                      <a:pt x="276" y="78"/>
                    </a:cubicBezTo>
                    <a:lnTo>
                      <a:pt x="231" y="86"/>
                    </a:lnTo>
                    <a:cubicBezTo>
                      <a:pt x="228" y="78"/>
                      <a:pt x="225" y="70"/>
                      <a:pt x="221" y="64"/>
                    </a:cubicBezTo>
                    <a:cubicBezTo>
                      <a:pt x="217" y="58"/>
                      <a:pt x="211" y="52"/>
                      <a:pt x="204" y="48"/>
                    </a:cubicBezTo>
                    <a:cubicBezTo>
                      <a:pt x="197" y="44"/>
                      <a:pt x="189" y="40"/>
                      <a:pt x="179" y="38"/>
                    </a:cubicBezTo>
                    <a:cubicBezTo>
                      <a:pt x="169" y="36"/>
                      <a:pt x="158" y="35"/>
                      <a:pt x="144" y="35"/>
                    </a:cubicBezTo>
                    <a:cubicBezTo>
                      <a:pt x="128" y="35"/>
                      <a:pt x="115" y="36"/>
                      <a:pt x="105" y="39"/>
                    </a:cubicBezTo>
                    <a:cubicBezTo>
                      <a:pt x="94" y="42"/>
                      <a:pt x="85" y="45"/>
                      <a:pt x="79" y="50"/>
                    </a:cubicBezTo>
                    <a:cubicBezTo>
                      <a:pt x="72" y="55"/>
                      <a:pt x="68" y="61"/>
                      <a:pt x="65" y="67"/>
                    </a:cubicBezTo>
                    <a:cubicBezTo>
                      <a:pt x="62" y="74"/>
                      <a:pt x="61" y="81"/>
                      <a:pt x="61" y="88"/>
                    </a:cubicBezTo>
                    <a:cubicBezTo>
                      <a:pt x="61" y="98"/>
                      <a:pt x="63" y="107"/>
                      <a:pt x="68" y="113"/>
                    </a:cubicBezTo>
                    <a:cubicBezTo>
                      <a:pt x="73" y="120"/>
                      <a:pt x="80" y="125"/>
                      <a:pt x="89" y="129"/>
                    </a:cubicBezTo>
                    <a:cubicBezTo>
                      <a:pt x="98" y="134"/>
                      <a:pt x="108" y="137"/>
                      <a:pt x="119" y="140"/>
                    </a:cubicBezTo>
                    <a:cubicBezTo>
                      <a:pt x="130" y="143"/>
                      <a:pt x="142" y="146"/>
                      <a:pt x="155" y="149"/>
                    </a:cubicBezTo>
                    <a:cubicBezTo>
                      <a:pt x="166" y="151"/>
                      <a:pt x="176" y="154"/>
                      <a:pt x="186" y="156"/>
                    </a:cubicBezTo>
                    <a:cubicBezTo>
                      <a:pt x="197" y="159"/>
                      <a:pt x="207" y="162"/>
                      <a:pt x="216" y="165"/>
                    </a:cubicBezTo>
                    <a:cubicBezTo>
                      <a:pt x="226" y="169"/>
                      <a:pt x="235" y="173"/>
                      <a:pt x="243" y="177"/>
                    </a:cubicBezTo>
                    <a:cubicBezTo>
                      <a:pt x="251" y="182"/>
                      <a:pt x="258" y="188"/>
                      <a:pt x="264" y="194"/>
                    </a:cubicBezTo>
                    <a:cubicBezTo>
                      <a:pt x="270" y="201"/>
                      <a:pt x="275" y="209"/>
                      <a:pt x="279" y="218"/>
                    </a:cubicBezTo>
                    <a:cubicBezTo>
                      <a:pt x="282" y="227"/>
                      <a:pt x="284" y="238"/>
                      <a:pt x="284" y="2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sp>
          <p:nvSpPr>
            <p:cNvPr id="376" name="Freeform 375"/>
            <p:cNvSpPr/>
            <p:nvPr/>
          </p:nvSpPr>
          <p:spPr>
            <a:xfrm>
              <a:off x="6960960" y="4348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960960" y="4276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960960" y="4204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79" name="Group 378"/>
            <p:cNvGrpSpPr/>
            <p:nvPr/>
          </p:nvGrpSpPr>
          <p:grpSpPr>
            <a:xfrm>
              <a:off x="5447520" y="3855240"/>
              <a:ext cx="1554119" cy="914039"/>
              <a:chOff x="5447520" y="3855240"/>
              <a:chExt cx="1554119" cy="914039"/>
            </a:xfrm>
          </p:grpSpPr>
          <p:sp>
            <p:nvSpPr>
              <p:cNvPr id="433" name="Freeform 432"/>
              <p:cNvSpPr/>
              <p:nvPr/>
            </p:nvSpPr>
            <p:spPr>
              <a:xfrm>
                <a:off x="5447520" y="3855240"/>
                <a:ext cx="1554119" cy="914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18" h="2540">
                    <a:moveTo>
                      <a:pt x="0" y="2540"/>
                    </a:moveTo>
                    <a:cubicBezTo>
                      <a:pt x="0" y="1693"/>
                      <a:pt x="0" y="847"/>
                      <a:pt x="0" y="0"/>
                    </a:cubicBezTo>
                    <a:cubicBezTo>
                      <a:pt x="1439" y="0"/>
                      <a:pt x="2879" y="0"/>
                      <a:pt x="4318" y="0"/>
                    </a:cubicBezTo>
                    <a:cubicBezTo>
                      <a:pt x="4318" y="847"/>
                      <a:pt x="4318" y="1693"/>
                      <a:pt x="4318" y="2540"/>
                    </a:cubicBezTo>
                    <a:cubicBezTo>
                      <a:pt x="2879" y="2540"/>
                      <a:pt x="1439" y="2540"/>
                      <a:pt x="0" y="2540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4" name="Freeform 433"/>
              <p:cNvSpPr/>
              <p:nvPr/>
            </p:nvSpPr>
            <p:spPr>
              <a:xfrm>
                <a:off x="5774760" y="4106520"/>
                <a:ext cx="15120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1" h="438">
                    <a:moveTo>
                      <a:pt x="361" y="438"/>
                    </a:moveTo>
                    <a:lnTo>
                      <a:pt x="311" y="310"/>
                    </a:lnTo>
                    <a:lnTo>
                      <a:pt x="112" y="310"/>
                    </a:lnTo>
                    <a:lnTo>
                      <a:pt x="61" y="438"/>
                    </a:lnTo>
                    <a:lnTo>
                      <a:pt x="0" y="438"/>
                    </a:lnTo>
                    <a:lnTo>
                      <a:pt x="178" y="0"/>
                    </a:lnTo>
                    <a:lnTo>
                      <a:pt x="246" y="0"/>
                    </a:lnTo>
                    <a:lnTo>
                      <a:pt x="421" y="438"/>
                    </a:lnTo>
                    <a:close/>
                    <a:moveTo>
                      <a:pt x="237" y="119"/>
                    </a:moveTo>
                    <a:cubicBezTo>
                      <a:pt x="234" y="111"/>
                      <a:pt x="230" y="102"/>
                      <a:pt x="227" y="94"/>
                    </a:cubicBezTo>
                    <a:cubicBezTo>
                      <a:pt x="224" y="85"/>
                      <a:pt x="222" y="78"/>
                      <a:pt x="220" y="71"/>
                    </a:cubicBezTo>
                    <a:cubicBezTo>
                      <a:pt x="217" y="64"/>
                      <a:pt x="215" y="58"/>
                      <a:pt x="214" y="53"/>
                    </a:cubicBezTo>
                    <a:cubicBezTo>
                      <a:pt x="212" y="49"/>
                      <a:pt x="211" y="46"/>
                      <a:pt x="211" y="45"/>
                    </a:cubicBezTo>
                    <a:cubicBezTo>
                      <a:pt x="211" y="46"/>
                      <a:pt x="210" y="49"/>
                      <a:pt x="208" y="53"/>
                    </a:cubicBezTo>
                    <a:cubicBezTo>
                      <a:pt x="207" y="58"/>
                      <a:pt x="205" y="64"/>
                      <a:pt x="203" y="71"/>
                    </a:cubicBezTo>
                    <a:cubicBezTo>
                      <a:pt x="200" y="78"/>
                      <a:pt x="198" y="86"/>
                      <a:pt x="195" y="94"/>
                    </a:cubicBezTo>
                    <a:cubicBezTo>
                      <a:pt x="192" y="103"/>
                      <a:pt x="189" y="111"/>
                      <a:pt x="185" y="120"/>
                    </a:cubicBezTo>
                    <a:lnTo>
                      <a:pt x="130" y="263"/>
                    </a:lnTo>
                    <a:lnTo>
                      <a:pt x="293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5" name="Freeform 434"/>
              <p:cNvSpPr/>
              <p:nvPr/>
            </p:nvSpPr>
            <p:spPr>
              <a:xfrm>
                <a:off x="5936039" y="4098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6" name="Freeform 435"/>
              <p:cNvSpPr/>
              <p:nvPr/>
            </p:nvSpPr>
            <p:spPr>
              <a:xfrm>
                <a:off x="6062760" y="4098240"/>
                <a:ext cx="1026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67">
                    <a:moveTo>
                      <a:pt x="228" y="407"/>
                    </a:moveTo>
                    <a:cubicBezTo>
                      <a:pt x="218" y="428"/>
                      <a:pt x="204" y="444"/>
                      <a:pt x="187" y="453"/>
                    </a:cubicBezTo>
                    <a:cubicBezTo>
                      <a:pt x="170" y="462"/>
                      <a:pt x="149" y="467"/>
                      <a:pt x="123" y="467"/>
                    </a:cubicBezTo>
                    <a:cubicBezTo>
                      <a:pt x="81" y="467"/>
                      <a:pt x="50" y="453"/>
                      <a:pt x="30" y="424"/>
                    </a:cubicBezTo>
                    <a:cubicBezTo>
                      <a:pt x="10" y="396"/>
                      <a:pt x="0" y="352"/>
                      <a:pt x="0" y="294"/>
                    </a:cubicBezTo>
                    <a:cubicBezTo>
                      <a:pt x="0" y="177"/>
                      <a:pt x="41" y="119"/>
                      <a:pt x="123" y="119"/>
                    </a:cubicBezTo>
                    <a:cubicBezTo>
                      <a:pt x="149" y="119"/>
                      <a:pt x="170" y="123"/>
                      <a:pt x="187" y="133"/>
                    </a:cubicBezTo>
                    <a:cubicBezTo>
                      <a:pt x="204" y="142"/>
                      <a:pt x="218" y="157"/>
                      <a:pt x="228" y="177"/>
                    </a:cubicBezTo>
                    <a:lnTo>
                      <a:pt x="229" y="177"/>
                    </a:lnTo>
                    <a:cubicBezTo>
                      <a:pt x="229" y="175"/>
                      <a:pt x="228" y="172"/>
                      <a:pt x="228" y="167"/>
                    </a:cubicBezTo>
                    <a:cubicBezTo>
                      <a:pt x="228" y="163"/>
                      <a:pt x="228" y="158"/>
                      <a:pt x="228" y="153"/>
                    </a:cubicBezTo>
                    <a:cubicBezTo>
                      <a:pt x="228" y="148"/>
                      <a:pt x="228" y="144"/>
                      <a:pt x="228" y="140"/>
                    </a:cubicBezTo>
                    <a:cubicBezTo>
                      <a:pt x="228" y="135"/>
                      <a:pt x="228" y="132"/>
                      <a:pt x="228" y="130"/>
                    </a:cubicBezTo>
                    <a:lnTo>
                      <a:pt x="228" y="0"/>
                    </a:lnTo>
                    <a:lnTo>
                      <a:pt x="284" y="0"/>
                    </a:lnTo>
                    <a:lnTo>
                      <a:pt x="284" y="393"/>
                    </a:lnTo>
                    <a:cubicBezTo>
                      <a:pt x="284" y="401"/>
                      <a:pt x="284" y="409"/>
                      <a:pt x="284" y="416"/>
                    </a:cubicBezTo>
                    <a:cubicBezTo>
                      <a:pt x="284" y="424"/>
                      <a:pt x="284" y="431"/>
                      <a:pt x="284" y="437"/>
                    </a:cubicBezTo>
                    <a:cubicBezTo>
                      <a:pt x="285" y="443"/>
                      <a:pt x="285" y="448"/>
                      <a:pt x="285" y="453"/>
                    </a:cubicBezTo>
                    <a:cubicBezTo>
                      <a:pt x="285" y="457"/>
                      <a:pt x="285" y="460"/>
                      <a:pt x="286" y="460"/>
                    </a:cubicBezTo>
                    <a:lnTo>
                      <a:pt x="232" y="460"/>
                    </a:lnTo>
                    <a:cubicBezTo>
                      <a:pt x="232" y="458"/>
                      <a:pt x="231" y="455"/>
                      <a:pt x="231" y="451"/>
                    </a:cubicBezTo>
                    <a:cubicBezTo>
                      <a:pt x="231" y="447"/>
                      <a:pt x="231" y="443"/>
                      <a:pt x="230" y="438"/>
                    </a:cubicBezTo>
                    <a:cubicBezTo>
                      <a:pt x="230" y="433"/>
                      <a:pt x="230" y="428"/>
                      <a:pt x="229" y="423"/>
                    </a:cubicBezTo>
                    <a:cubicBezTo>
                      <a:pt x="229" y="417"/>
                      <a:pt x="229" y="412"/>
                      <a:pt x="229" y="407"/>
                    </a:cubicBezTo>
                    <a:close/>
                    <a:moveTo>
                      <a:pt x="59" y="293"/>
                    </a:moveTo>
                    <a:cubicBezTo>
                      <a:pt x="59" y="316"/>
                      <a:pt x="60" y="336"/>
                      <a:pt x="63" y="352"/>
                    </a:cubicBezTo>
                    <a:cubicBezTo>
                      <a:pt x="66" y="369"/>
                      <a:pt x="70" y="382"/>
                      <a:pt x="77" y="393"/>
                    </a:cubicBezTo>
                    <a:cubicBezTo>
                      <a:pt x="83" y="404"/>
                      <a:pt x="91" y="411"/>
                      <a:pt x="101" y="416"/>
                    </a:cubicBezTo>
                    <a:cubicBezTo>
                      <a:pt x="111" y="421"/>
                      <a:pt x="123" y="424"/>
                      <a:pt x="138" y="424"/>
                    </a:cubicBezTo>
                    <a:cubicBezTo>
                      <a:pt x="152" y="424"/>
                      <a:pt x="165" y="421"/>
                      <a:pt x="177" y="417"/>
                    </a:cubicBezTo>
                    <a:cubicBezTo>
                      <a:pt x="188" y="412"/>
                      <a:pt x="197" y="404"/>
                      <a:pt x="205" y="394"/>
                    </a:cubicBezTo>
                    <a:cubicBezTo>
                      <a:pt x="212" y="383"/>
                      <a:pt x="218" y="369"/>
                      <a:pt x="222" y="352"/>
                    </a:cubicBezTo>
                    <a:cubicBezTo>
                      <a:pt x="226" y="335"/>
                      <a:pt x="228" y="314"/>
                      <a:pt x="228" y="289"/>
                    </a:cubicBezTo>
                    <a:cubicBezTo>
                      <a:pt x="228" y="265"/>
                      <a:pt x="226" y="245"/>
                      <a:pt x="222" y="228"/>
                    </a:cubicBezTo>
                    <a:cubicBezTo>
                      <a:pt x="218" y="212"/>
                      <a:pt x="212" y="199"/>
                      <a:pt x="205" y="189"/>
                    </a:cubicBezTo>
                    <a:cubicBezTo>
                      <a:pt x="197" y="178"/>
                      <a:pt x="188" y="171"/>
                      <a:pt x="177" y="167"/>
                    </a:cubicBezTo>
                    <a:cubicBezTo>
                      <a:pt x="166" y="162"/>
                      <a:pt x="153" y="160"/>
                      <a:pt x="138" y="160"/>
                    </a:cubicBezTo>
                    <a:cubicBezTo>
                      <a:pt x="125" y="160"/>
                      <a:pt x="113" y="162"/>
                      <a:pt x="103" y="167"/>
                    </a:cubicBezTo>
                    <a:cubicBezTo>
                      <a:pt x="93" y="172"/>
                      <a:pt x="85" y="180"/>
                      <a:pt x="78" y="190"/>
                    </a:cubicBezTo>
                    <a:cubicBezTo>
                      <a:pt x="72" y="201"/>
                      <a:pt x="67" y="214"/>
                      <a:pt x="63" y="231"/>
                    </a:cubicBezTo>
                    <a:cubicBezTo>
                      <a:pt x="60" y="248"/>
                      <a:pt x="59" y="269"/>
                      <a:pt x="59" y="29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7" name="Freeform 436"/>
              <p:cNvSpPr/>
              <p:nvPr/>
            </p:nvSpPr>
            <p:spPr>
              <a:xfrm>
                <a:off x="6194879" y="4140720"/>
                <a:ext cx="5688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342">
                    <a:moveTo>
                      <a:pt x="2" y="342"/>
                    </a:moveTo>
                    <a:lnTo>
                      <a:pt x="2" y="84"/>
                    </a:lnTo>
                    <a:cubicBezTo>
                      <a:pt x="2" y="77"/>
                      <a:pt x="2" y="70"/>
                      <a:pt x="2" y="63"/>
                    </a:cubicBezTo>
                    <a:cubicBezTo>
                      <a:pt x="2" y="56"/>
                      <a:pt x="1" y="48"/>
                      <a:pt x="1" y="42"/>
                    </a:cubicBezTo>
                    <a:cubicBezTo>
                      <a:pt x="1" y="35"/>
                      <a:pt x="1" y="28"/>
                      <a:pt x="1" y="22"/>
                    </a:cubicBezTo>
                    <a:cubicBezTo>
                      <a:pt x="0" y="16"/>
                      <a:pt x="0" y="11"/>
                      <a:pt x="0" y="6"/>
                    </a:cubicBezTo>
                    <a:lnTo>
                      <a:pt x="53" y="6"/>
                    </a:lnTo>
                    <a:cubicBezTo>
                      <a:pt x="53" y="11"/>
                      <a:pt x="53" y="16"/>
                      <a:pt x="53" y="23"/>
                    </a:cubicBezTo>
                    <a:cubicBezTo>
                      <a:pt x="54" y="29"/>
                      <a:pt x="54" y="35"/>
                      <a:pt x="54" y="41"/>
                    </a:cubicBezTo>
                    <a:cubicBezTo>
                      <a:pt x="55" y="48"/>
                      <a:pt x="55" y="54"/>
                      <a:pt x="55" y="60"/>
                    </a:cubicBezTo>
                    <a:cubicBezTo>
                      <a:pt x="55" y="66"/>
                      <a:pt x="55" y="71"/>
                      <a:pt x="55" y="75"/>
                    </a:cubicBezTo>
                    <a:lnTo>
                      <a:pt x="56" y="75"/>
                    </a:lnTo>
                    <a:cubicBezTo>
                      <a:pt x="60" y="62"/>
                      <a:pt x="65" y="51"/>
                      <a:pt x="69" y="41"/>
                    </a:cubicBezTo>
                    <a:cubicBezTo>
                      <a:pt x="73" y="32"/>
                      <a:pt x="79" y="24"/>
                      <a:pt x="85" y="18"/>
                    </a:cubicBezTo>
                    <a:cubicBezTo>
                      <a:pt x="91" y="12"/>
                      <a:pt x="98" y="8"/>
                      <a:pt x="106" y="5"/>
                    </a:cubicBezTo>
                    <a:cubicBezTo>
                      <a:pt x="114" y="2"/>
                      <a:pt x="124" y="0"/>
                      <a:pt x="136" y="0"/>
                    </a:cubicBezTo>
                    <a:cubicBezTo>
                      <a:pt x="141" y="0"/>
                      <a:pt x="145" y="0"/>
                      <a:pt x="149" y="1"/>
                    </a:cubicBezTo>
                    <a:cubicBezTo>
                      <a:pt x="153" y="2"/>
                      <a:pt x="156" y="2"/>
                      <a:pt x="159" y="3"/>
                    </a:cubicBezTo>
                    <a:lnTo>
                      <a:pt x="159" y="54"/>
                    </a:lnTo>
                    <a:cubicBezTo>
                      <a:pt x="155" y="53"/>
                      <a:pt x="151" y="53"/>
                      <a:pt x="146" y="52"/>
                    </a:cubicBezTo>
                    <a:cubicBezTo>
                      <a:pt x="141" y="51"/>
                      <a:pt x="135" y="51"/>
                      <a:pt x="129" y="51"/>
                    </a:cubicBezTo>
                    <a:cubicBezTo>
                      <a:pt x="116" y="51"/>
                      <a:pt x="105" y="54"/>
                      <a:pt x="96" y="60"/>
                    </a:cubicBezTo>
                    <a:cubicBezTo>
                      <a:pt x="87" y="66"/>
                      <a:pt x="80" y="74"/>
                      <a:pt x="74" y="84"/>
                    </a:cubicBezTo>
                    <a:cubicBezTo>
                      <a:pt x="69" y="94"/>
                      <a:pt x="64" y="106"/>
                      <a:pt x="62" y="121"/>
                    </a:cubicBezTo>
                    <a:cubicBezTo>
                      <a:pt x="59" y="135"/>
                      <a:pt x="58" y="150"/>
                      <a:pt x="58" y="167"/>
                    </a:cubicBezTo>
                    <a:lnTo>
                      <a:pt x="58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8" name="Freeform 437"/>
              <p:cNvSpPr/>
              <p:nvPr/>
            </p:nvSpPr>
            <p:spPr>
              <a:xfrm>
                <a:off x="6265440" y="414072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9" name="Freeform 438"/>
              <p:cNvSpPr/>
              <p:nvPr/>
            </p:nvSpPr>
            <p:spPr>
              <a:xfrm>
                <a:off x="6388559" y="4141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0" name="Freeform 439"/>
              <p:cNvSpPr/>
              <p:nvPr/>
            </p:nvSpPr>
            <p:spPr>
              <a:xfrm>
                <a:off x="6503040" y="414108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1" name="Freeform 440"/>
              <p:cNvSpPr/>
              <p:nvPr/>
            </p:nvSpPr>
            <p:spPr>
              <a:xfrm>
                <a:off x="6611040" y="4098240"/>
                <a:ext cx="63000" cy="167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467">
                    <a:moveTo>
                      <a:pt x="0" y="467"/>
                    </a:moveTo>
                    <a:cubicBezTo>
                      <a:pt x="42" y="311"/>
                      <a:pt x="85" y="156"/>
                      <a:pt x="127" y="0"/>
                    </a:cubicBezTo>
                    <a:cubicBezTo>
                      <a:pt x="144" y="0"/>
                      <a:pt x="160" y="0"/>
                      <a:pt x="176" y="0"/>
                    </a:cubicBezTo>
                    <a:cubicBezTo>
                      <a:pt x="134" y="156"/>
                      <a:pt x="92" y="311"/>
                      <a:pt x="50" y="467"/>
                    </a:cubicBezTo>
                    <a:cubicBezTo>
                      <a:pt x="33" y="467"/>
                      <a:pt x="17" y="467"/>
                      <a:pt x="0" y="4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2" name="Freeform 441"/>
              <p:cNvSpPr/>
              <p:nvPr/>
            </p:nvSpPr>
            <p:spPr>
              <a:xfrm>
                <a:off x="5701680" y="4371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3" name="Freeform 442"/>
              <p:cNvSpPr/>
              <p:nvPr/>
            </p:nvSpPr>
            <p:spPr>
              <a:xfrm>
                <a:off x="5777640" y="435420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4" name="Freeform 443"/>
              <p:cNvSpPr/>
              <p:nvPr/>
            </p:nvSpPr>
            <p:spPr>
              <a:xfrm>
                <a:off x="5828040" y="4396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5" name="Freeform 444"/>
              <p:cNvSpPr/>
              <p:nvPr/>
            </p:nvSpPr>
            <p:spPr>
              <a:xfrm>
                <a:off x="6012719" y="4396680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6" name="Freeform 445"/>
              <p:cNvSpPr/>
              <p:nvPr/>
            </p:nvSpPr>
            <p:spPr>
              <a:xfrm>
                <a:off x="6135840" y="4397039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7" name="Freeform 446"/>
              <p:cNvSpPr/>
              <p:nvPr/>
            </p:nvSpPr>
            <p:spPr>
              <a:xfrm>
                <a:off x="6247440" y="4371839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8" name="Freeform 447"/>
              <p:cNvSpPr/>
              <p:nvPr/>
            </p:nvSpPr>
            <p:spPr>
              <a:xfrm>
                <a:off x="6317279" y="439668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49" name="Freeform 448"/>
              <p:cNvSpPr/>
              <p:nvPr/>
            </p:nvSpPr>
            <p:spPr>
              <a:xfrm>
                <a:off x="6449760" y="439668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50" name="Freeform 449"/>
              <p:cNvSpPr/>
              <p:nvPr/>
            </p:nvSpPr>
            <p:spPr>
              <a:xfrm>
                <a:off x="6639479" y="4396680"/>
                <a:ext cx="102600" cy="170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6" h="474">
                    <a:moveTo>
                      <a:pt x="286" y="172"/>
                    </a:moveTo>
                    <a:cubicBezTo>
                      <a:pt x="286" y="198"/>
                      <a:pt x="284" y="221"/>
                      <a:pt x="279" y="243"/>
                    </a:cubicBezTo>
                    <a:cubicBezTo>
                      <a:pt x="275" y="265"/>
                      <a:pt x="268" y="283"/>
                      <a:pt x="259" y="299"/>
                    </a:cubicBezTo>
                    <a:cubicBezTo>
                      <a:pt x="249" y="314"/>
                      <a:pt x="236" y="326"/>
                      <a:pt x="221" y="335"/>
                    </a:cubicBezTo>
                    <a:cubicBezTo>
                      <a:pt x="205" y="344"/>
                      <a:pt x="185" y="348"/>
                      <a:pt x="162" y="348"/>
                    </a:cubicBezTo>
                    <a:cubicBezTo>
                      <a:pt x="138" y="348"/>
                      <a:pt x="117" y="344"/>
                      <a:pt x="99" y="335"/>
                    </a:cubicBezTo>
                    <a:cubicBezTo>
                      <a:pt x="81" y="326"/>
                      <a:pt x="68" y="311"/>
                      <a:pt x="58" y="290"/>
                    </a:cubicBezTo>
                    <a:lnTo>
                      <a:pt x="56" y="290"/>
                    </a:lnTo>
                    <a:cubicBezTo>
                      <a:pt x="57" y="290"/>
                      <a:pt x="57" y="292"/>
                      <a:pt x="57" y="296"/>
                    </a:cubicBezTo>
                    <a:cubicBezTo>
                      <a:pt x="57" y="299"/>
                      <a:pt x="57" y="303"/>
                      <a:pt x="57" y="308"/>
                    </a:cubicBezTo>
                    <a:cubicBezTo>
                      <a:pt x="57" y="313"/>
                      <a:pt x="57" y="318"/>
                      <a:pt x="58" y="325"/>
                    </a:cubicBezTo>
                    <a:cubicBezTo>
                      <a:pt x="58" y="331"/>
                      <a:pt x="58" y="337"/>
                      <a:pt x="58" y="343"/>
                    </a:cubicBezTo>
                    <a:lnTo>
                      <a:pt x="58" y="474"/>
                    </a:lnTo>
                    <a:lnTo>
                      <a:pt x="2" y="474"/>
                    </a:lnTo>
                    <a:lnTo>
                      <a:pt x="2" y="73"/>
                    </a:lnTo>
                    <a:cubicBezTo>
                      <a:pt x="2" y="65"/>
                      <a:pt x="2" y="58"/>
                      <a:pt x="2" y="50"/>
                    </a:cubicBezTo>
                    <a:cubicBezTo>
                      <a:pt x="2" y="43"/>
                      <a:pt x="1" y="36"/>
                      <a:pt x="1" y="30"/>
                    </a:cubicBezTo>
                    <a:cubicBezTo>
                      <a:pt x="1" y="24"/>
                      <a:pt x="1" y="18"/>
                      <a:pt x="1" y="14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4" y="7"/>
                    </a:lnTo>
                    <a:cubicBezTo>
                      <a:pt x="54" y="8"/>
                      <a:pt x="54" y="10"/>
                      <a:pt x="55" y="14"/>
                    </a:cubicBezTo>
                    <a:cubicBezTo>
                      <a:pt x="55" y="17"/>
                      <a:pt x="55" y="22"/>
                      <a:pt x="56" y="27"/>
                    </a:cubicBezTo>
                    <a:cubicBezTo>
                      <a:pt x="56" y="32"/>
                      <a:pt x="56" y="38"/>
                      <a:pt x="57" y="43"/>
                    </a:cubicBezTo>
                    <a:cubicBezTo>
                      <a:pt x="57" y="49"/>
                      <a:pt x="57" y="55"/>
                      <a:pt x="57" y="60"/>
                    </a:cubicBezTo>
                    <a:lnTo>
                      <a:pt x="58" y="60"/>
                    </a:lnTo>
                    <a:cubicBezTo>
                      <a:pt x="63" y="49"/>
                      <a:pt x="69" y="40"/>
                      <a:pt x="76" y="32"/>
                    </a:cubicBezTo>
                    <a:cubicBezTo>
                      <a:pt x="83" y="25"/>
                      <a:pt x="90" y="19"/>
                      <a:pt x="99" y="14"/>
                    </a:cubicBezTo>
                    <a:cubicBezTo>
                      <a:pt x="107" y="9"/>
                      <a:pt x="117" y="5"/>
                      <a:pt x="127" y="3"/>
                    </a:cubicBezTo>
                    <a:cubicBezTo>
                      <a:pt x="137" y="1"/>
                      <a:pt x="149" y="0"/>
                      <a:pt x="162" y="0"/>
                    </a:cubicBezTo>
                    <a:cubicBezTo>
                      <a:pt x="185" y="0"/>
                      <a:pt x="205" y="4"/>
                      <a:pt x="221" y="12"/>
                    </a:cubicBezTo>
                    <a:cubicBezTo>
                      <a:pt x="236" y="21"/>
                      <a:pt x="249" y="32"/>
                      <a:pt x="259" y="47"/>
                    </a:cubicBezTo>
                    <a:cubicBezTo>
                      <a:pt x="268" y="62"/>
                      <a:pt x="275" y="81"/>
                      <a:pt x="279" y="102"/>
                    </a:cubicBezTo>
                    <a:cubicBezTo>
                      <a:pt x="284" y="123"/>
                      <a:pt x="286" y="147"/>
                      <a:pt x="286" y="172"/>
                    </a:cubicBezTo>
                    <a:close/>
                    <a:moveTo>
                      <a:pt x="227" y="174"/>
                    </a:moveTo>
                    <a:cubicBezTo>
                      <a:pt x="227" y="153"/>
                      <a:pt x="226" y="135"/>
                      <a:pt x="223" y="118"/>
                    </a:cubicBezTo>
                    <a:cubicBezTo>
                      <a:pt x="221" y="102"/>
                      <a:pt x="216" y="89"/>
                      <a:pt x="210" y="77"/>
                    </a:cubicBezTo>
                    <a:cubicBezTo>
                      <a:pt x="204" y="66"/>
                      <a:pt x="196" y="58"/>
                      <a:pt x="186" y="52"/>
                    </a:cubicBezTo>
                    <a:cubicBezTo>
                      <a:pt x="176" y="46"/>
                      <a:pt x="163" y="43"/>
                      <a:pt x="148" y="43"/>
                    </a:cubicBezTo>
                    <a:cubicBezTo>
                      <a:pt x="136" y="43"/>
                      <a:pt x="124" y="45"/>
                      <a:pt x="113" y="48"/>
                    </a:cubicBezTo>
                    <a:cubicBezTo>
                      <a:pt x="102" y="52"/>
                      <a:pt x="92" y="59"/>
                      <a:pt x="84" y="69"/>
                    </a:cubicBezTo>
                    <a:cubicBezTo>
                      <a:pt x="76" y="79"/>
                      <a:pt x="70" y="92"/>
                      <a:pt x="65" y="110"/>
                    </a:cubicBezTo>
                    <a:cubicBezTo>
                      <a:pt x="60" y="127"/>
                      <a:pt x="58" y="150"/>
                      <a:pt x="58" y="178"/>
                    </a:cubicBezTo>
                    <a:cubicBezTo>
                      <a:pt x="58" y="202"/>
                      <a:pt x="60" y="222"/>
                      <a:pt x="64" y="238"/>
                    </a:cubicBezTo>
                    <a:cubicBezTo>
                      <a:pt x="67" y="255"/>
                      <a:pt x="73" y="268"/>
                      <a:pt x="81" y="278"/>
                    </a:cubicBezTo>
                    <a:cubicBezTo>
                      <a:pt x="88" y="289"/>
                      <a:pt x="98" y="296"/>
                      <a:pt x="109" y="300"/>
                    </a:cubicBezTo>
                    <a:cubicBezTo>
                      <a:pt x="120" y="305"/>
                      <a:pt x="133" y="307"/>
                      <a:pt x="147" y="307"/>
                    </a:cubicBezTo>
                    <a:cubicBezTo>
                      <a:pt x="163" y="307"/>
                      <a:pt x="176" y="304"/>
                      <a:pt x="186" y="298"/>
                    </a:cubicBezTo>
                    <a:cubicBezTo>
                      <a:pt x="196" y="292"/>
                      <a:pt x="204" y="283"/>
                      <a:pt x="210" y="272"/>
                    </a:cubicBezTo>
                    <a:cubicBezTo>
                      <a:pt x="216" y="260"/>
                      <a:pt x="221" y="247"/>
                      <a:pt x="223" y="230"/>
                    </a:cubicBezTo>
                    <a:cubicBezTo>
                      <a:pt x="226" y="214"/>
                      <a:pt x="227" y="195"/>
                      <a:pt x="227" y="17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sp>
          <p:nvSpPr>
            <p:cNvPr id="380" name="Freeform 379"/>
            <p:cNvSpPr/>
            <p:nvPr/>
          </p:nvSpPr>
          <p:spPr>
            <a:xfrm>
              <a:off x="5178600" y="4348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178600" y="4276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178600" y="4204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3257640" y="4348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3257640" y="4276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3257640" y="4204440"/>
              <a:ext cx="27396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>
                  <a:moveTo>
                    <a:pt x="0" y="0"/>
                  </a:moveTo>
                  <a:cubicBezTo>
                    <a:pt x="254" y="0"/>
                    <a:pt x="508" y="0"/>
                    <a:pt x="76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1188719" y="4057559"/>
              <a:ext cx="52884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0">
                  <a:moveTo>
                    <a:pt x="0" y="0"/>
                  </a:moveTo>
                  <a:cubicBezTo>
                    <a:pt x="490" y="0"/>
                    <a:pt x="980" y="0"/>
                    <a:pt x="14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1188719" y="4453560"/>
              <a:ext cx="52884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0">
                  <a:moveTo>
                    <a:pt x="0" y="0"/>
                  </a:moveTo>
                  <a:cubicBezTo>
                    <a:pt x="490" y="0"/>
                    <a:pt x="980" y="0"/>
                    <a:pt x="14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1188719" y="4129560"/>
              <a:ext cx="60084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0">
                  <a:moveTo>
                    <a:pt x="0" y="0"/>
                  </a:moveTo>
                  <a:cubicBezTo>
                    <a:pt x="557" y="0"/>
                    <a:pt x="1113" y="0"/>
                    <a:pt x="16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1188719" y="4525560"/>
              <a:ext cx="60084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0">
                  <a:moveTo>
                    <a:pt x="0" y="0"/>
                  </a:moveTo>
                  <a:cubicBezTo>
                    <a:pt x="557" y="0"/>
                    <a:pt x="1113" y="0"/>
                    <a:pt x="167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6949440" y="2924279"/>
              <a:ext cx="11718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56">
                  <a:moveTo>
                    <a:pt x="0" y="0"/>
                  </a:moveTo>
                  <a:cubicBezTo>
                    <a:pt x="1085" y="0"/>
                    <a:pt x="2171" y="0"/>
                    <a:pt x="3256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head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4297680" y="301572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2709" y="0"/>
                    <a:pt x="5419" y="0"/>
                    <a:pt x="8128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4298040" y="283572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2709" y="0"/>
                    <a:pt x="5419" y="0"/>
                    <a:pt x="8128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4298400" y="265572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2709" y="0"/>
                    <a:pt x="5419" y="0"/>
                    <a:pt x="8128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4298400" y="319572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2709" y="0"/>
                    <a:pt x="5419" y="0"/>
                    <a:pt x="8128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FreeSans" pitchFamily="2"/>
              </a:endParaRPr>
            </a:p>
          </p:txBody>
        </p:sp>
        <p:grpSp>
          <p:nvGrpSpPr>
            <p:cNvPr id="395" name="Group 394"/>
            <p:cNvGrpSpPr/>
            <p:nvPr/>
          </p:nvGrpSpPr>
          <p:grpSpPr>
            <a:xfrm>
              <a:off x="2194560" y="2522520"/>
              <a:ext cx="4754520" cy="822600"/>
              <a:chOff x="2194560" y="2522520"/>
              <a:chExt cx="4754520" cy="822600"/>
            </a:xfrm>
          </p:grpSpPr>
          <p:sp>
            <p:nvSpPr>
              <p:cNvPr id="418" name="Freeform 417"/>
              <p:cNvSpPr/>
              <p:nvPr/>
            </p:nvSpPr>
            <p:spPr>
              <a:xfrm>
                <a:off x="2194560" y="2522520"/>
                <a:ext cx="4754520" cy="822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208" h="2286">
                    <a:moveTo>
                      <a:pt x="0" y="2286"/>
                    </a:moveTo>
                    <a:cubicBezTo>
                      <a:pt x="0" y="1524"/>
                      <a:pt x="0" y="762"/>
                      <a:pt x="0" y="0"/>
                    </a:cubicBezTo>
                    <a:cubicBezTo>
                      <a:pt x="4403" y="0"/>
                      <a:pt x="8805" y="0"/>
                      <a:pt x="13208" y="0"/>
                    </a:cubicBezTo>
                    <a:cubicBezTo>
                      <a:pt x="13208" y="762"/>
                      <a:pt x="13208" y="1524"/>
                      <a:pt x="13208" y="2286"/>
                    </a:cubicBezTo>
                    <a:cubicBezTo>
                      <a:pt x="8805" y="2286"/>
                      <a:pt x="4403" y="2286"/>
                      <a:pt x="0" y="2286"/>
                    </a:cubicBezTo>
                    <a:close/>
                  </a:path>
                </a:pathLst>
              </a:custGeom>
              <a:solidFill>
                <a:srgbClr val="729FCF"/>
              </a:solidFill>
              <a:ln w="0">
                <a:solidFill>
                  <a:srgbClr val="3465A4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9" name="Freeform 418"/>
              <p:cNvSpPr/>
              <p:nvPr/>
            </p:nvSpPr>
            <p:spPr>
              <a:xfrm>
                <a:off x="3722040" y="2855880"/>
                <a:ext cx="135360" cy="1569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7" h="437">
                    <a:moveTo>
                      <a:pt x="309" y="437"/>
                    </a:moveTo>
                    <a:lnTo>
                      <a:pt x="195" y="255"/>
                    </a:lnTo>
                    <a:lnTo>
                      <a:pt x="59" y="255"/>
                    </a:lnTo>
                    <a:lnTo>
                      <a:pt x="59" y="437"/>
                    </a:lnTo>
                    <a:lnTo>
                      <a:pt x="0" y="437"/>
                    </a:lnTo>
                    <a:lnTo>
                      <a:pt x="0" y="0"/>
                    </a:lnTo>
                    <a:lnTo>
                      <a:pt x="206" y="0"/>
                    </a:lnTo>
                    <a:cubicBezTo>
                      <a:pt x="230" y="0"/>
                      <a:pt x="252" y="3"/>
                      <a:pt x="271" y="9"/>
                    </a:cubicBezTo>
                    <a:cubicBezTo>
                      <a:pt x="291" y="14"/>
                      <a:pt x="307" y="22"/>
                      <a:pt x="320" y="33"/>
                    </a:cubicBezTo>
                    <a:cubicBezTo>
                      <a:pt x="333" y="44"/>
                      <a:pt x="343" y="57"/>
                      <a:pt x="349" y="73"/>
                    </a:cubicBezTo>
                    <a:cubicBezTo>
                      <a:pt x="356" y="88"/>
                      <a:pt x="360" y="106"/>
                      <a:pt x="360" y="125"/>
                    </a:cubicBezTo>
                    <a:cubicBezTo>
                      <a:pt x="360" y="139"/>
                      <a:pt x="358" y="152"/>
                      <a:pt x="354" y="166"/>
                    </a:cubicBezTo>
                    <a:cubicBezTo>
                      <a:pt x="350" y="179"/>
                      <a:pt x="343" y="192"/>
                      <a:pt x="335" y="203"/>
                    </a:cubicBezTo>
                    <a:cubicBezTo>
                      <a:pt x="326" y="214"/>
                      <a:pt x="315" y="224"/>
                      <a:pt x="301" y="232"/>
                    </a:cubicBezTo>
                    <a:cubicBezTo>
                      <a:pt x="288" y="240"/>
                      <a:pt x="272" y="245"/>
                      <a:pt x="253" y="249"/>
                    </a:cubicBezTo>
                    <a:lnTo>
                      <a:pt x="377" y="437"/>
                    </a:lnTo>
                    <a:close/>
                    <a:moveTo>
                      <a:pt x="300" y="126"/>
                    </a:moveTo>
                    <a:cubicBezTo>
                      <a:pt x="300" y="112"/>
                      <a:pt x="298" y="101"/>
                      <a:pt x="293" y="91"/>
                    </a:cubicBezTo>
                    <a:cubicBezTo>
                      <a:pt x="289" y="81"/>
                      <a:pt x="282" y="73"/>
                      <a:pt x="273" y="67"/>
                    </a:cubicBezTo>
                    <a:cubicBezTo>
                      <a:pt x="265" y="60"/>
                      <a:pt x="254" y="55"/>
                      <a:pt x="242" y="52"/>
                    </a:cubicBezTo>
                    <a:cubicBezTo>
                      <a:pt x="229" y="49"/>
                      <a:pt x="215" y="47"/>
                      <a:pt x="200" y="47"/>
                    </a:cubicBezTo>
                    <a:lnTo>
                      <a:pt x="59" y="47"/>
                    </a:lnTo>
                    <a:lnTo>
                      <a:pt x="59" y="209"/>
                    </a:lnTo>
                    <a:lnTo>
                      <a:pt x="202" y="209"/>
                    </a:lnTo>
                    <a:cubicBezTo>
                      <a:pt x="219" y="209"/>
                      <a:pt x="234" y="206"/>
                      <a:pt x="246" y="202"/>
                    </a:cubicBezTo>
                    <a:cubicBezTo>
                      <a:pt x="259" y="198"/>
                      <a:pt x="269" y="192"/>
                      <a:pt x="277" y="185"/>
                    </a:cubicBezTo>
                    <a:cubicBezTo>
                      <a:pt x="285" y="177"/>
                      <a:pt x="291" y="169"/>
                      <a:pt x="294" y="158"/>
                    </a:cubicBezTo>
                    <a:cubicBezTo>
                      <a:pt x="298" y="148"/>
                      <a:pt x="300" y="137"/>
                      <a:pt x="300" y="12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0" name="Freeform 419"/>
              <p:cNvSpPr/>
              <p:nvPr/>
            </p:nvSpPr>
            <p:spPr>
              <a:xfrm>
                <a:off x="3872879" y="2855880"/>
                <a:ext cx="142200" cy="157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6" h="438">
                    <a:moveTo>
                      <a:pt x="331" y="438"/>
                    </a:moveTo>
                    <a:cubicBezTo>
                      <a:pt x="287" y="374"/>
                      <a:pt x="243" y="310"/>
                      <a:pt x="199" y="246"/>
                    </a:cubicBezTo>
                    <a:cubicBezTo>
                      <a:pt x="155" y="310"/>
                      <a:pt x="110" y="374"/>
                      <a:pt x="65" y="438"/>
                    </a:cubicBezTo>
                    <a:cubicBezTo>
                      <a:pt x="44" y="438"/>
                      <a:pt x="22" y="438"/>
                      <a:pt x="0" y="438"/>
                    </a:cubicBezTo>
                    <a:cubicBezTo>
                      <a:pt x="55" y="362"/>
                      <a:pt x="111" y="286"/>
                      <a:pt x="166" y="210"/>
                    </a:cubicBezTo>
                    <a:cubicBezTo>
                      <a:pt x="115" y="140"/>
                      <a:pt x="64" y="70"/>
                      <a:pt x="13" y="0"/>
                    </a:cubicBezTo>
                    <a:cubicBezTo>
                      <a:pt x="35" y="0"/>
                      <a:pt x="56" y="0"/>
                      <a:pt x="78" y="0"/>
                    </a:cubicBezTo>
                    <a:cubicBezTo>
                      <a:pt x="119" y="57"/>
                      <a:pt x="159" y="114"/>
                      <a:pt x="200" y="172"/>
                    </a:cubicBezTo>
                    <a:cubicBezTo>
                      <a:pt x="239" y="114"/>
                      <a:pt x="278" y="57"/>
                      <a:pt x="318" y="0"/>
                    </a:cubicBezTo>
                    <a:cubicBezTo>
                      <a:pt x="340" y="0"/>
                      <a:pt x="361" y="0"/>
                      <a:pt x="383" y="0"/>
                    </a:cubicBezTo>
                    <a:cubicBezTo>
                      <a:pt x="333" y="69"/>
                      <a:pt x="284" y="139"/>
                      <a:pt x="234" y="208"/>
                    </a:cubicBezTo>
                    <a:cubicBezTo>
                      <a:pt x="288" y="285"/>
                      <a:pt x="342" y="361"/>
                      <a:pt x="396" y="438"/>
                    </a:cubicBezTo>
                    <a:cubicBezTo>
                      <a:pt x="374" y="438"/>
                      <a:pt x="352" y="438"/>
                      <a:pt x="331" y="43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1" name="Freeform 420"/>
              <p:cNvSpPr/>
              <p:nvPr/>
            </p:nvSpPr>
            <p:spPr>
              <a:xfrm>
                <a:off x="4090320" y="2890440"/>
                <a:ext cx="99360" cy="124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7" h="347">
                    <a:moveTo>
                      <a:pt x="277" y="248"/>
                    </a:moveTo>
                    <a:cubicBezTo>
                      <a:pt x="277" y="264"/>
                      <a:pt x="274" y="278"/>
                      <a:pt x="268" y="290"/>
                    </a:cubicBezTo>
                    <a:cubicBezTo>
                      <a:pt x="262" y="303"/>
                      <a:pt x="253" y="313"/>
                      <a:pt x="241" y="321"/>
                    </a:cubicBezTo>
                    <a:cubicBezTo>
                      <a:pt x="230" y="330"/>
                      <a:pt x="215" y="336"/>
                      <a:pt x="199" y="341"/>
                    </a:cubicBezTo>
                    <a:cubicBezTo>
                      <a:pt x="182" y="345"/>
                      <a:pt x="162" y="347"/>
                      <a:pt x="141" y="347"/>
                    </a:cubicBezTo>
                    <a:cubicBezTo>
                      <a:pt x="121" y="347"/>
                      <a:pt x="104" y="346"/>
                      <a:pt x="88" y="343"/>
                    </a:cubicBezTo>
                    <a:cubicBezTo>
                      <a:pt x="73" y="340"/>
                      <a:pt x="59" y="335"/>
                      <a:pt x="47" y="328"/>
                    </a:cubicBezTo>
                    <a:cubicBezTo>
                      <a:pt x="35" y="322"/>
                      <a:pt x="25" y="313"/>
                      <a:pt x="18" y="302"/>
                    </a:cubicBezTo>
                    <a:cubicBezTo>
                      <a:pt x="10" y="291"/>
                      <a:pt x="4" y="278"/>
                      <a:pt x="0" y="262"/>
                    </a:cubicBezTo>
                    <a:lnTo>
                      <a:pt x="49" y="253"/>
                    </a:lnTo>
                    <a:cubicBezTo>
                      <a:pt x="54" y="271"/>
                      <a:pt x="64" y="284"/>
                      <a:pt x="79" y="292"/>
                    </a:cubicBezTo>
                    <a:cubicBezTo>
                      <a:pt x="94" y="301"/>
                      <a:pt x="114" y="305"/>
                      <a:pt x="141" y="305"/>
                    </a:cubicBezTo>
                    <a:cubicBezTo>
                      <a:pt x="153" y="305"/>
                      <a:pt x="164" y="304"/>
                      <a:pt x="174" y="302"/>
                    </a:cubicBezTo>
                    <a:cubicBezTo>
                      <a:pt x="184" y="301"/>
                      <a:pt x="192" y="298"/>
                      <a:pt x="200" y="294"/>
                    </a:cubicBezTo>
                    <a:cubicBezTo>
                      <a:pt x="207" y="290"/>
                      <a:pt x="213" y="284"/>
                      <a:pt x="217" y="278"/>
                    </a:cubicBezTo>
                    <a:cubicBezTo>
                      <a:pt x="221" y="271"/>
                      <a:pt x="223" y="262"/>
                      <a:pt x="223" y="253"/>
                    </a:cubicBezTo>
                    <a:cubicBezTo>
                      <a:pt x="223" y="242"/>
                      <a:pt x="220" y="234"/>
                      <a:pt x="215" y="228"/>
                    </a:cubicBezTo>
                    <a:cubicBezTo>
                      <a:pt x="211" y="221"/>
                      <a:pt x="204" y="216"/>
                      <a:pt x="196" y="211"/>
                    </a:cubicBezTo>
                    <a:cubicBezTo>
                      <a:pt x="187" y="207"/>
                      <a:pt x="177" y="203"/>
                      <a:pt x="165" y="200"/>
                    </a:cubicBezTo>
                    <a:cubicBezTo>
                      <a:pt x="153" y="197"/>
                      <a:pt x="139" y="193"/>
                      <a:pt x="125" y="189"/>
                    </a:cubicBezTo>
                    <a:cubicBezTo>
                      <a:pt x="112" y="186"/>
                      <a:pt x="98" y="182"/>
                      <a:pt x="85" y="177"/>
                    </a:cubicBezTo>
                    <a:cubicBezTo>
                      <a:pt x="72" y="173"/>
                      <a:pt x="60" y="167"/>
                      <a:pt x="49" y="160"/>
                    </a:cubicBezTo>
                    <a:cubicBezTo>
                      <a:pt x="39" y="153"/>
                      <a:pt x="30" y="144"/>
                      <a:pt x="23" y="134"/>
                    </a:cubicBezTo>
                    <a:cubicBezTo>
                      <a:pt x="17" y="123"/>
                      <a:pt x="13" y="110"/>
                      <a:pt x="13" y="94"/>
                    </a:cubicBezTo>
                    <a:cubicBezTo>
                      <a:pt x="13" y="63"/>
                      <a:pt x="24" y="40"/>
                      <a:pt x="46" y="24"/>
                    </a:cubicBezTo>
                    <a:cubicBezTo>
                      <a:pt x="68" y="8"/>
                      <a:pt x="100" y="0"/>
                      <a:pt x="141" y="0"/>
                    </a:cubicBezTo>
                    <a:cubicBezTo>
                      <a:pt x="178" y="0"/>
                      <a:pt x="208" y="7"/>
                      <a:pt x="230" y="20"/>
                    </a:cubicBezTo>
                    <a:cubicBezTo>
                      <a:pt x="251" y="33"/>
                      <a:pt x="265" y="53"/>
                      <a:pt x="271" y="82"/>
                    </a:cubicBezTo>
                    <a:lnTo>
                      <a:pt x="221" y="88"/>
                    </a:lnTo>
                    <a:cubicBezTo>
                      <a:pt x="219" y="80"/>
                      <a:pt x="215" y="72"/>
                      <a:pt x="211" y="67"/>
                    </a:cubicBezTo>
                    <a:cubicBezTo>
                      <a:pt x="206" y="61"/>
                      <a:pt x="200" y="56"/>
                      <a:pt x="193" y="52"/>
                    </a:cubicBezTo>
                    <a:cubicBezTo>
                      <a:pt x="186" y="49"/>
                      <a:pt x="178" y="46"/>
                      <a:pt x="169" y="45"/>
                    </a:cubicBezTo>
                    <a:cubicBezTo>
                      <a:pt x="160" y="43"/>
                      <a:pt x="151" y="42"/>
                      <a:pt x="141" y="42"/>
                    </a:cubicBezTo>
                    <a:cubicBezTo>
                      <a:pt x="116" y="42"/>
                      <a:pt x="98" y="46"/>
                      <a:pt x="86" y="54"/>
                    </a:cubicBezTo>
                    <a:cubicBezTo>
                      <a:pt x="74" y="61"/>
                      <a:pt x="68" y="73"/>
                      <a:pt x="68" y="88"/>
                    </a:cubicBezTo>
                    <a:cubicBezTo>
                      <a:pt x="68" y="98"/>
                      <a:pt x="70" y="105"/>
                      <a:pt x="74" y="111"/>
                    </a:cubicBezTo>
                    <a:cubicBezTo>
                      <a:pt x="79" y="117"/>
                      <a:pt x="85" y="122"/>
                      <a:pt x="93" y="126"/>
                    </a:cubicBezTo>
                    <a:cubicBezTo>
                      <a:pt x="101" y="130"/>
                      <a:pt x="110" y="133"/>
                      <a:pt x="122" y="136"/>
                    </a:cubicBezTo>
                    <a:cubicBezTo>
                      <a:pt x="133" y="139"/>
                      <a:pt x="145" y="143"/>
                      <a:pt x="158" y="146"/>
                    </a:cubicBezTo>
                    <a:cubicBezTo>
                      <a:pt x="167" y="148"/>
                      <a:pt x="176" y="151"/>
                      <a:pt x="186" y="153"/>
                    </a:cubicBezTo>
                    <a:cubicBezTo>
                      <a:pt x="195" y="156"/>
                      <a:pt x="204" y="159"/>
                      <a:pt x="213" y="162"/>
                    </a:cubicBezTo>
                    <a:cubicBezTo>
                      <a:pt x="222" y="166"/>
                      <a:pt x="230" y="170"/>
                      <a:pt x="238" y="175"/>
                    </a:cubicBezTo>
                    <a:cubicBezTo>
                      <a:pt x="245" y="180"/>
                      <a:pt x="252" y="186"/>
                      <a:pt x="258" y="193"/>
                    </a:cubicBezTo>
                    <a:cubicBezTo>
                      <a:pt x="264" y="200"/>
                      <a:pt x="268" y="207"/>
                      <a:pt x="272" y="217"/>
                    </a:cubicBezTo>
                    <a:cubicBezTo>
                      <a:pt x="275" y="226"/>
                      <a:pt x="277" y="236"/>
                      <a:pt x="277" y="24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2" name="Freeform 421"/>
              <p:cNvSpPr/>
              <p:nvPr/>
            </p:nvSpPr>
            <p:spPr>
              <a:xfrm>
                <a:off x="4201920" y="2865600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3" name="Freeform 422"/>
              <p:cNvSpPr/>
              <p:nvPr/>
            </p:nvSpPr>
            <p:spPr>
              <a:xfrm>
                <a:off x="4272120" y="289044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4" name="Freeform 423"/>
              <p:cNvSpPr/>
              <p:nvPr/>
            </p:nvSpPr>
            <p:spPr>
              <a:xfrm>
                <a:off x="4392360" y="2865600"/>
                <a:ext cx="57960" cy="149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" h="416">
                    <a:moveTo>
                      <a:pt x="162" y="409"/>
                    </a:moveTo>
                    <a:cubicBezTo>
                      <a:pt x="154" y="411"/>
                      <a:pt x="145" y="413"/>
                      <a:pt x="136" y="414"/>
                    </a:cubicBezTo>
                    <a:cubicBezTo>
                      <a:pt x="127" y="415"/>
                      <a:pt x="117" y="416"/>
                      <a:pt x="106" y="416"/>
                    </a:cubicBezTo>
                    <a:cubicBezTo>
                      <a:pt x="61" y="416"/>
                      <a:pt x="39" y="391"/>
                      <a:pt x="39" y="340"/>
                    </a:cubicBezTo>
                    <a:lnTo>
                      <a:pt x="39" y="116"/>
                    </a:lnTo>
                    <a:lnTo>
                      <a:pt x="0" y="11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57" y="0"/>
                    </a:lnTo>
                    <a:lnTo>
                      <a:pt x="95" y="0"/>
                    </a:lnTo>
                    <a:lnTo>
                      <a:pt x="95" y="75"/>
                    </a:lnTo>
                    <a:lnTo>
                      <a:pt x="157" y="75"/>
                    </a:lnTo>
                    <a:lnTo>
                      <a:pt x="157" y="116"/>
                    </a:lnTo>
                    <a:lnTo>
                      <a:pt x="95" y="116"/>
                    </a:lnTo>
                    <a:lnTo>
                      <a:pt x="95" y="328"/>
                    </a:lnTo>
                    <a:cubicBezTo>
                      <a:pt x="95" y="344"/>
                      <a:pt x="97" y="355"/>
                      <a:pt x="102" y="362"/>
                    </a:cubicBezTo>
                    <a:cubicBezTo>
                      <a:pt x="108" y="368"/>
                      <a:pt x="117" y="372"/>
                      <a:pt x="130" y="372"/>
                    </a:cubicBezTo>
                    <a:cubicBezTo>
                      <a:pt x="135" y="372"/>
                      <a:pt x="141" y="371"/>
                      <a:pt x="146" y="370"/>
                    </a:cubicBezTo>
                    <a:cubicBezTo>
                      <a:pt x="151" y="370"/>
                      <a:pt x="156" y="369"/>
                      <a:pt x="162" y="36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5" name="Freeform 424"/>
              <p:cNvSpPr/>
              <p:nvPr/>
            </p:nvSpPr>
            <p:spPr>
              <a:xfrm>
                <a:off x="4462560" y="2890079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6" name="Freeform 425"/>
              <p:cNvSpPr/>
              <p:nvPr/>
            </p:nvSpPr>
            <p:spPr>
              <a:xfrm>
                <a:off x="4594680" y="2890440"/>
                <a:ext cx="159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5" h="342">
                    <a:moveTo>
                      <a:pt x="196" y="342"/>
                    </a:moveTo>
                    <a:lnTo>
                      <a:pt x="196" y="129"/>
                    </a:lnTo>
                    <a:cubicBezTo>
                      <a:pt x="196" y="113"/>
                      <a:pt x="195" y="99"/>
                      <a:pt x="193" y="88"/>
                    </a:cubicBezTo>
                    <a:cubicBezTo>
                      <a:pt x="191" y="77"/>
                      <a:pt x="187" y="68"/>
                      <a:pt x="182" y="62"/>
                    </a:cubicBezTo>
                    <a:cubicBezTo>
                      <a:pt x="178" y="55"/>
                      <a:pt x="171" y="50"/>
                      <a:pt x="163" y="47"/>
                    </a:cubicBezTo>
                    <a:cubicBezTo>
                      <a:pt x="156" y="45"/>
                      <a:pt x="146" y="43"/>
                      <a:pt x="135" y="43"/>
                    </a:cubicBezTo>
                    <a:cubicBezTo>
                      <a:pt x="123" y="43"/>
                      <a:pt x="112" y="45"/>
                      <a:pt x="103" y="50"/>
                    </a:cubicBezTo>
                    <a:cubicBezTo>
                      <a:pt x="93" y="55"/>
                      <a:pt x="85" y="62"/>
                      <a:pt x="78" y="70"/>
                    </a:cubicBezTo>
                    <a:cubicBezTo>
                      <a:pt x="72" y="79"/>
                      <a:pt x="66" y="90"/>
                      <a:pt x="63" y="103"/>
                    </a:cubicBezTo>
                    <a:cubicBezTo>
                      <a:pt x="59" y="116"/>
                      <a:pt x="57" y="131"/>
                      <a:pt x="57" y="147"/>
                    </a:cubicBezTo>
                    <a:lnTo>
                      <a:pt x="57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6" y="45"/>
                      <a:pt x="72" y="37"/>
                    </a:cubicBezTo>
                    <a:cubicBezTo>
                      <a:pt x="78" y="29"/>
                      <a:pt x="85" y="23"/>
                      <a:pt x="93" y="17"/>
                    </a:cubicBezTo>
                    <a:cubicBezTo>
                      <a:pt x="100" y="12"/>
                      <a:pt x="109" y="8"/>
                      <a:pt x="119" y="5"/>
                    </a:cubicBezTo>
                    <a:cubicBezTo>
                      <a:pt x="129" y="2"/>
                      <a:pt x="141" y="0"/>
                      <a:pt x="154" y="0"/>
                    </a:cubicBezTo>
                    <a:cubicBezTo>
                      <a:pt x="180" y="0"/>
                      <a:pt x="200" y="5"/>
                      <a:pt x="214" y="15"/>
                    </a:cubicBezTo>
                    <a:cubicBezTo>
                      <a:pt x="229" y="25"/>
                      <a:pt x="239" y="41"/>
                      <a:pt x="245" y="64"/>
                    </a:cubicBezTo>
                    <a:lnTo>
                      <a:pt x="246" y="64"/>
                    </a:lnTo>
                    <a:cubicBezTo>
                      <a:pt x="251" y="54"/>
                      <a:pt x="257" y="45"/>
                      <a:pt x="263" y="37"/>
                    </a:cubicBezTo>
                    <a:cubicBezTo>
                      <a:pt x="269" y="29"/>
                      <a:pt x="276" y="23"/>
                      <a:pt x="285" y="17"/>
                    </a:cubicBezTo>
                    <a:cubicBezTo>
                      <a:pt x="293" y="12"/>
                      <a:pt x="302" y="8"/>
                      <a:pt x="313" y="5"/>
                    </a:cubicBezTo>
                    <a:cubicBezTo>
                      <a:pt x="323" y="2"/>
                      <a:pt x="335" y="0"/>
                      <a:pt x="348" y="0"/>
                    </a:cubicBezTo>
                    <a:cubicBezTo>
                      <a:pt x="365" y="0"/>
                      <a:pt x="379" y="2"/>
                      <a:pt x="392" y="7"/>
                    </a:cubicBezTo>
                    <a:cubicBezTo>
                      <a:pt x="404" y="11"/>
                      <a:pt x="414" y="18"/>
                      <a:pt x="422" y="28"/>
                    </a:cubicBezTo>
                    <a:cubicBezTo>
                      <a:pt x="430" y="37"/>
                      <a:pt x="436" y="50"/>
                      <a:pt x="439" y="65"/>
                    </a:cubicBezTo>
                    <a:cubicBezTo>
                      <a:pt x="443" y="80"/>
                      <a:pt x="445" y="98"/>
                      <a:pt x="445" y="118"/>
                    </a:cubicBezTo>
                    <a:lnTo>
                      <a:pt x="445" y="342"/>
                    </a:lnTo>
                    <a:lnTo>
                      <a:pt x="390" y="342"/>
                    </a:lnTo>
                    <a:lnTo>
                      <a:pt x="390" y="129"/>
                    </a:lnTo>
                    <a:cubicBezTo>
                      <a:pt x="390" y="113"/>
                      <a:pt x="389" y="99"/>
                      <a:pt x="387" y="88"/>
                    </a:cubicBezTo>
                    <a:cubicBezTo>
                      <a:pt x="385" y="77"/>
                      <a:pt x="381" y="68"/>
                      <a:pt x="376" y="62"/>
                    </a:cubicBezTo>
                    <a:cubicBezTo>
                      <a:pt x="371" y="55"/>
                      <a:pt x="365" y="50"/>
                      <a:pt x="357" y="47"/>
                    </a:cubicBezTo>
                    <a:cubicBezTo>
                      <a:pt x="349" y="45"/>
                      <a:pt x="340" y="43"/>
                      <a:pt x="328" y="43"/>
                    </a:cubicBezTo>
                    <a:cubicBezTo>
                      <a:pt x="317" y="43"/>
                      <a:pt x="306" y="45"/>
                      <a:pt x="296" y="50"/>
                    </a:cubicBezTo>
                    <a:cubicBezTo>
                      <a:pt x="287" y="54"/>
                      <a:pt x="279" y="61"/>
                      <a:pt x="272" y="70"/>
                    </a:cubicBezTo>
                    <a:cubicBezTo>
                      <a:pt x="265" y="78"/>
                      <a:pt x="260" y="89"/>
                      <a:pt x="257" y="102"/>
                    </a:cubicBezTo>
                    <a:cubicBezTo>
                      <a:pt x="253" y="115"/>
                      <a:pt x="251" y="130"/>
                      <a:pt x="251" y="147"/>
                    </a:cubicBezTo>
                    <a:lnTo>
                      <a:pt x="251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7" name="Freeform 426"/>
              <p:cNvSpPr/>
              <p:nvPr/>
            </p:nvSpPr>
            <p:spPr>
              <a:xfrm>
                <a:off x="4779360" y="2890440"/>
                <a:ext cx="11700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6" h="348">
                    <a:moveTo>
                      <a:pt x="101" y="348"/>
                    </a:moveTo>
                    <a:cubicBezTo>
                      <a:pt x="68" y="348"/>
                      <a:pt x="42" y="339"/>
                      <a:pt x="25" y="321"/>
                    </a:cubicBezTo>
                    <a:cubicBezTo>
                      <a:pt x="8" y="303"/>
                      <a:pt x="0" y="279"/>
                      <a:pt x="0" y="248"/>
                    </a:cubicBezTo>
                    <a:cubicBezTo>
                      <a:pt x="0" y="225"/>
                      <a:pt x="4" y="207"/>
                      <a:pt x="13" y="193"/>
                    </a:cubicBezTo>
                    <a:cubicBezTo>
                      <a:pt x="21" y="179"/>
                      <a:pt x="32" y="168"/>
                      <a:pt x="45" y="159"/>
                    </a:cubicBezTo>
                    <a:cubicBezTo>
                      <a:pt x="59" y="151"/>
                      <a:pt x="74" y="146"/>
                      <a:pt x="92" y="143"/>
                    </a:cubicBezTo>
                    <a:cubicBezTo>
                      <a:pt x="109" y="139"/>
                      <a:pt x="127" y="138"/>
                      <a:pt x="145" y="138"/>
                    </a:cubicBezTo>
                    <a:lnTo>
                      <a:pt x="220" y="138"/>
                    </a:lnTo>
                    <a:lnTo>
                      <a:pt x="220" y="119"/>
                    </a:lnTo>
                    <a:cubicBezTo>
                      <a:pt x="220" y="106"/>
                      <a:pt x="219" y="94"/>
                      <a:pt x="216" y="84"/>
                    </a:cubicBezTo>
                    <a:cubicBezTo>
                      <a:pt x="213" y="74"/>
                      <a:pt x="208" y="66"/>
                      <a:pt x="202" y="60"/>
                    </a:cubicBezTo>
                    <a:cubicBezTo>
                      <a:pt x="196" y="54"/>
                      <a:pt x="189" y="50"/>
                      <a:pt x="180" y="47"/>
                    </a:cubicBezTo>
                    <a:cubicBezTo>
                      <a:pt x="171" y="44"/>
                      <a:pt x="160" y="43"/>
                      <a:pt x="148" y="43"/>
                    </a:cubicBezTo>
                    <a:cubicBezTo>
                      <a:pt x="137" y="43"/>
                      <a:pt x="128" y="43"/>
                      <a:pt x="119" y="45"/>
                    </a:cubicBezTo>
                    <a:cubicBezTo>
                      <a:pt x="110" y="46"/>
                      <a:pt x="103" y="49"/>
                      <a:pt x="96" y="53"/>
                    </a:cubicBezTo>
                    <a:cubicBezTo>
                      <a:pt x="90" y="57"/>
                      <a:pt x="85" y="63"/>
                      <a:pt x="81" y="70"/>
                    </a:cubicBezTo>
                    <a:cubicBezTo>
                      <a:pt x="77" y="77"/>
                      <a:pt x="74" y="85"/>
                      <a:pt x="73" y="96"/>
                    </a:cubicBezTo>
                    <a:lnTo>
                      <a:pt x="15" y="91"/>
                    </a:lnTo>
                    <a:cubicBezTo>
                      <a:pt x="17" y="77"/>
                      <a:pt x="21" y="65"/>
                      <a:pt x="27" y="54"/>
                    </a:cubicBezTo>
                    <a:cubicBezTo>
                      <a:pt x="32" y="43"/>
                      <a:pt x="41" y="33"/>
                      <a:pt x="51" y="25"/>
                    </a:cubicBezTo>
                    <a:cubicBezTo>
                      <a:pt x="62" y="17"/>
                      <a:pt x="75" y="11"/>
                      <a:pt x="91" y="7"/>
                    </a:cubicBezTo>
                    <a:cubicBezTo>
                      <a:pt x="107" y="2"/>
                      <a:pt x="127" y="0"/>
                      <a:pt x="149" y="0"/>
                    </a:cubicBezTo>
                    <a:cubicBezTo>
                      <a:pt x="192" y="0"/>
                      <a:pt x="223" y="10"/>
                      <a:pt x="245" y="29"/>
                    </a:cubicBezTo>
                    <a:cubicBezTo>
                      <a:pt x="266" y="48"/>
                      <a:pt x="277" y="76"/>
                      <a:pt x="277" y="113"/>
                    </a:cubicBezTo>
                    <a:lnTo>
                      <a:pt x="277" y="258"/>
                    </a:lnTo>
                    <a:cubicBezTo>
                      <a:pt x="277" y="274"/>
                      <a:pt x="279" y="287"/>
                      <a:pt x="283" y="295"/>
                    </a:cubicBezTo>
                    <a:cubicBezTo>
                      <a:pt x="287" y="303"/>
                      <a:pt x="296" y="307"/>
                      <a:pt x="308" y="307"/>
                    </a:cubicBezTo>
                    <a:cubicBezTo>
                      <a:pt x="311" y="307"/>
                      <a:pt x="314" y="307"/>
                      <a:pt x="317" y="307"/>
                    </a:cubicBezTo>
                    <a:cubicBezTo>
                      <a:pt x="320" y="306"/>
                      <a:pt x="323" y="306"/>
                      <a:pt x="326" y="305"/>
                    </a:cubicBezTo>
                    <a:lnTo>
                      <a:pt x="326" y="340"/>
                    </a:lnTo>
                    <a:cubicBezTo>
                      <a:pt x="319" y="342"/>
                      <a:pt x="312" y="343"/>
                      <a:pt x="305" y="344"/>
                    </a:cubicBezTo>
                    <a:cubicBezTo>
                      <a:pt x="298" y="345"/>
                      <a:pt x="291" y="345"/>
                      <a:pt x="283" y="345"/>
                    </a:cubicBezTo>
                    <a:cubicBezTo>
                      <a:pt x="273" y="345"/>
                      <a:pt x="264" y="344"/>
                      <a:pt x="256" y="341"/>
                    </a:cubicBezTo>
                    <a:cubicBezTo>
                      <a:pt x="248" y="338"/>
                      <a:pt x="242" y="334"/>
                      <a:pt x="238" y="328"/>
                    </a:cubicBezTo>
                    <a:cubicBezTo>
                      <a:pt x="233" y="322"/>
                      <a:pt x="229" y="315"/>
                      <a:pt x="227" y="307"/>
                    </a:cubicBezTo>
                    <a:cubicBezTo>
                      <a:pt x="224" y="299"/>
                      <a:pt x="223" y="289"/>
                      <a:pt x="222" y="278"/>
                    </a:cubicBezTo>
                    <a:lnTo>
                      <a:pt x="220" y="278"/>
                    </a:lnTo>
                    <a:cubicBezTo>
                      <a:pt x="214" y="288"/>
                      <a:pt x="208" y="298"/>
                      <a:pt x="200" y="307"/>
                    </a:cubicBezTo>
                    <a:cubicBezTo>
                      <a:pt x="193" y="315"/>
                      <a:pt x="185" y="323"/>
                      <a:pt x="176" y="329"/>
                    </a:cubicBezTo>
                    <a:cubicBezTo>
                      <a:pt x="166" y="335"/>
                      <a:pt x="155" y="340"/>
                      <a:pt x="143" y="343"/>
                    </a:cubicBezTo>
                    <a:cubicBezTo>
                      <a:pt x="131" y="346"/>
                      <a:pt x="117" y="348"/>
                      <a:pt x="101" y="348"/>
                    </a:cubicBezTo>
                    <a:close/>
                    <a:moveTo>
                      <a:pt x="114" y="306"/>
                    </a:moveTo>
                    <a:cubicBezTo>
                      <a:pt x="132" y="306"/>
                      <a:pt x="147" y="303"/>
                      <a:pt x="161" y="296"/>
                    </a:cubicBezTo>
                    <a:cubicBezTo>
                      <a:pt x="174" y="290"/>
                      <a:pt x="185" y="282"/>
                      <a:pt x="194" y="272"/>
                    </a:cubicBezTo>
                    <a:cubicBezTo>
                      <a:pt x="203" y="262"/>
                      <a:pt x="209" y="251"/>
                      <a:pt x="214" y="239"/>
                    </a:cubicBezTo>
                    <a:cubicBezTo>
                      <a:pt x="218" y="227"/>
                      <a:pt x="220" y="215"/>
                      <a:pt x="220" y="204"/>
                    </a:cubicBezTo>
                    <a:lnTo>
                      <a:pt x="220" y="177"/>
                    </a:lnTo>
                    <a:lnTo>
                      <a:pt x="159" y="177"/>
                    </a:lnTo>
                    <a:cubicBezTo>
                      <a:pt x="145" y="177"/>
                      <a:pt x="132" y="178"/>
                      <a:pt x="120" y="180"/>
                    </a:cubicBezTo>
                    <a:cubicBezTo>
                      <a:pt x="108" y="181"/>
                      <a:pt x="97" y="185"/>
                      <a:pt x="88" y="190"/>
                    </a:cubicBezTo>
                    <a:cubicBezTo>
                      <a:pt x="78" y="195"/>
                      <a:pt x="71" y="203"/>
                      <a:pt x="66" y="212"/>
                    </a:cubicBezTo>
                    <a:cubicBezTo>
                      <a:pt x="60" y="221"/>
                      <a:pt x="57" y="234"/>
                      <a:pt x="57" y="249"/>
                    </a:cubicBezTo>
                    <a:cubicBezTo>
                      <a:pt x="57" y="267"/>
                      <a:pt x="62" y="281"/>
                      <a:pt x="72" y="291"/>
                    </a:cubicBezTo>
                    <a:cubicBezTo>
                      <a:pt x="82" y="301"/>
                      <a:pt x="96" y="306"/>
                      <a:pt x="114" y="30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8" name="Freeform 427"/>
              <p:cNvSpPr/>
              <p:nvPr/>
            </p:nvSpPr>
            <p:spPr>
              <a:xfrm>
                <a:off x="4906079" y="2890440"/>
                <a:ext cx="9828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4" h="348">
                    <a:moveTo>
                      <a:pt x="58" y="172"/>
                    </a:moveTo>
                    <a:cubicBezTo>
                      <a:pt x="58" y="192"/>
                      <a:pt x="60" y="209"/>
                      <a:pt x="62" y="225"/>
                    </a:cubicBezTo>
                    <a:cubicBezTo>
                      <a:pt x="65" y="242"/>
                      <a:pt x="70" y="256"/>
                      <a:pt x="77" y="267"/>
                    </a:cubicBezTo>
                    <a:cubicBezTo>
                      <a:pt x="83" y="279"/>
                      <a:pt x="92" y="288"/>
                      <a:pt x="103" y="294"/>
                    </a:cubicBezTo>
                    <a:cubicBezTo>
                      <a:pt x="114" y="301"/>
                      <a:pt x="127" y="304"/>
                      <a:pt x="143" y="304"/>
                    </a:cubicBezTo>
                    <a:cubicBezTo>
                      <a:pt x="163" y="304"/>
                      <a:pt x="179" y="299"/>
                      <a:pt x="193" y="288"/>
                    </a:cubicBezTo>
                    <a:cubicBezTo>
                      <a:pt x="206" y="278"/>
                      <a:pt x="214" y="262"/>
                      <a:pt x="217" y="240"/>
                    </a:cubicBezTo>
                    <a:lnTo>
                      <a:pt x="274" y="240"/>
                    </a:lnTo>
                    <a:cubicBezTo>
                      <a:pt x="272" y="254"/>
                      <a:pt x="268" y="268"/>
                      <a:pt x="262" y="281"/>
                    </a:cubicBezTo>
                    <a:cubicBezTo>
                      <a:pt x="255" y="294"/>
                      <a:pt x="247" y="305"/>
                      <a:pt x="236" y="315"/>
                    </a:cubicBezTo>
                    <a:cubicBezTo>
                      <a:pt x="226" y="325"/>
                      <a:pt x="213" y="333"/>
                      <a:pt x="198" y="339"/>
                    </a:cubicBezTo>
                    <a:cubicBezTo>
                      <a:pt x="182" y="345"/>
                      <a:pt x="165" y="348"/>
                      <a:pt x="145" y="348"/>
                    </a:cubicBezTo>
                    <a:cubicBezTo>
                      <a:pt x="118" y="348"/>
                      <a:pt x="96" y="344"/>
                      <a:pt x="78" y="335"/>
                    </a:cubicBezTo>
                    <a:cubicBezTo>
                      <a:pt x="59" y="326"/>
                      <a:pt x="44" y="314"/>
                      <a:pt x="33" y="298"/>
                    </a:cubicBezTo>
                    <a:cubicBezTo>
                      <a:pt x="21" y="282"/>
                      <a:pt x="13" y="264"/>
                      <a:pt x="8" y="243"/>
                    </a:cubicBezTo>
                    <a:cubicBezTo>
                      <a:pt x="3" y="222"/>
                      <a:pt x="0" y="199"/>
                      <a:pt x="0" y="174"/>
                    </a:cubicBezTo>
                    <a:cubicBezTo>
                      <a:pt x="0" y="151"/>
                      <a:pt x="2" y="131"/>
                      <a:pt x="6" y="114"/>
                    </a:cubicBezTo>
                    <a:cubicBezTo>
                      <a:pt x="9" y="97"/>
                      <a:pt x="15" y="82"/>
                      <a:pt x="21" y="69"/>
                    </a:cubicBezTo>
                    <a:cubicBezTo>
                      <a:pt x="28" y="56"/>
                      <a:pt x="36" y="45"/>
                      <a:pt x="45" y="36"/>
                    </a:cubicBezTo>
                    <a:cubicBezTo>
                      <a:pt x="54" y="27"/>
                      <a:pt x="64" y="20"/>
                      <a:pt x="75" y="15"/>
                    </a:cubicBezTo>
                    <a:cubicBezTo>
                      <a:pt x="85" y="10"/>
                      <a:pt x="96" y="6"/>
                      <a:pt x="108" y="4"/>
                    </a:cubicBezTo>
                    <a:cubicBezTo>
                      <a:pt x="120" y="1"/>
                      <a:pt x="132" y="0"/>
                      <a:pt x="144" y="0"/>
                    </a:cubicBezTo>
                    <a:cubicBezTo>
                      <a:pt x="163" y="0"/>
                      <a:pt x="179" y="3"/>
                      <a:pt x="194" y="8"/>
                    </a:cubicBezTo>
                    <a:cubicBezTo>
                      <a:pt x="209" y="13"/>
                      <a:pt x="221" y="20"/>
                      <a:pt x="232" y="29"/>
                    </a:cubicBezTo>
                    <a:cubicBezTo>
                      <a:pt x="243" y="38"/>
                      <a:pt x="251" y="49"/>
                      <a:pt x="258" y="61"/>
                    </a:cubicBezTo>
                    <a:cubicBezTo>
                      <a:pt x="265" y="73"/>
                      <a:pt x="269" y="86"/>
                      <a:pt x="272" y="100"/>
                    </a:cubicBezTo>
                    <a:lnTo>
                      <a:pt x="215" y="105"/>
                    </a:lnTo>
                    <a:cubicBezTo>
                      <a:pt x="212" y="86"/>
                      <a:pt x="204" y="71"/>
                      <a:pt x="193" y="60"/>
                    </a:cubicBezTo>
                    <a:cubicBezTo>
                      <a:pt x="181" y="49"/>
                      <a:pt x="164" y="44"/>
                      <a:pt x="142" y="44"/>
                    </a:cubicBezTo>
                    <a:cubicBezTo>
                      <a:pt x="126" y="44"/>
                      <a:pt x="113" y="46"/>
                      <a:pt x="102" y="52"/>
                    </a:cubicBezTo>
                    <a:cubicBezTo>
                      <a:pt x="92" y="57"/>
                      <a:pt x="83" y="65"/>
                      <a:pt x="77" y="76"/>
                    </a:cubicBezTo>
                    <a:cubicBezTo>
                      <a:pt x="70" y="86"/>
                      <a:pt x="65" y="100"/>
                      <a:pt x="62" y="116"/>
                    </a:cubicBezTo>
                    <a:cubicBezTo>
                      <a:pt x="60" y="132"/>
                      <a:pt x="58" y="151"/>
                      <a:pt x="58" y="17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29" name="Freeform 428"/>
              <p:cNvSpPr/>
              <p:nvPr/>
            </p:nvSpPr>
            <p:spPr>
              <a:xfrm>
                <a:off x="5026680" y="2847960"/>
                <a:ext cx="9612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461">
                    <a:moveTo>
                      <a:pt x="54" y="182"/>
                    </a:moveTo>
                    <a:cubicBezTo>
                      <a:pt x="60" y="171"/>
                      <a:pt x="67" y="161"/>
                      <a:pt x="74" y="153"/>
                    </a:cubicBezTo>
                    <a:cubicBezTo>
                      <a:pt x="82" y="146"/>
                      <a:pt x="90" y="139"/>
                      <a:pt x="98" y="134"/>
                    </a:cubicBezTo>
                    <a:cubicBezTo>
                      <a:pt x="107" y="129"/>
                      <a:pt x="116" y="125"/>
                      <a:pt x="127" y="122"/>
                    </a:cubicBezTo>
                    <a:cubicBezTo>
                      <a:pt x="137" y="120"/>
                      <a:pt x="149" y="119"/>
                      <a:pt x="162" y="119"/>
                    </a:cubicBezTo>
                    <a:cubicBezTo>
                      <a:pt x="183" y="119"/>
                      <a:pt x="201" y="122"/>
                      <a:pt x="214" y="128"/>
                    </a:cubicBezTo>
                    <a:cubicBezTo>
                      <a:pt x="228" y="133"/>
                      <a:pt x="239" y="141"/>
                      <a:pt x="247" y="152"/>
                    </a:cubicBezTo>
                    <a:cubicBezTo>
                      <a:pt x="255" y="162"/>
                      <a:pt x="260" y="175"/>
                      <a:pt x="263" y="189"/>
                    </a:cubicBezTo>
                    <a:cubicBezTo>
                      <a:pt x="266" y="204"/>
                      <a:pt x="268" y="220"/>
                      <a:pt x="268" y="237"/>
                    </a:cubicBezTo>
                    <a:lnTo>
                      <a:pt x="268" y="461"/>
                    </a:lnTo>
                    <a:lnTo>
                      <a:pt x="212" y="461"/>
                    </a:lnTo>
                    <a:lnTo>
                      <a:pt x="212" y="248"/>
                    </a:lnTo>
                    <a:cubicBezTo>
                      <a:pt x="212" y="234"/>
                      <a:pt x="211" y="221"/>
                      <a:pt x="209" y="210"/>
                    </a:cubicBezTo>
                    <a:cubicBezTo>
                      <a:pt x="207" y="200"/>
                      <a:pt x="204" y="191"/>
                      <a:pt x="199" y="184"/>
                    </a:cubicBezTo>
                    <a:cubicBezTo>
                      <a:pt x="194" y="176"/>
                      <a:pt x="187" y="171"/>
                      <a:pt x="178" y="167"/>
                    </a:cubicBezTo>
                    <a:cubicBezTo>
                      <a:pt x="169" y="164"/>
                      <a:pt x="157" y="162"/>
                      <a:pt x="143" y="162"/>
                    </a:cubicBezTo>
                    <a:cubicBezTo>
                      <a:pt x="129" y="162"/>
                      <a:pt x="117" y="164"/>
                      <a:pt x="107" y="169"/>
                    </a:cubicBezTo>
                    <a:cubicBezTo>
                      <a:pt x="96" y="174"/>
                      <a:pt x="87" y="181"/>
                      <a:pt x="80" y="189"/>
                    </a:cubicBezTo>
                    <a:cubicBezTo>
                      <a:pt x="72" y="198"/>
                      <a:pt x="66" y="209"/>
                      <a:pt x="62" y="221"/>
                    </a:cubicBezTo>
                    <a:cubicBezTo>
                      <a:pt x="58" y="233"/>
                      <a:pt x="56" y="247"/>
                      <a:pt x="56" y="263"/>
                    </a:cubicBezTo>
                    <a:lnTo>
                      <a:pt x="56" y="461"/>
                    </a:lnTo>
                    <a:lnTo>
                      <a:pt x="0" y="461"/>
                    </a:lnTo>
                    <a:lnTo>
                      <a:pt x="0" y="0"/>
                    </a:lnTo>
                    <a:lnTo>
                      <a:pt x="56" y="0"/>
                    </a:lnTo>
                    <a:lnTo>
                      <a:pt x="56" y="120"/>
                    </a:lnTo>
                    <a:cubicBezTo>
                      <a:pt x="56" y="127"/>
                      <a:pt x="56" y="134"/>
                      <a:pt x="56" y="141"/>
                    </a:cubicBezTo>
                    <a:cubicBezTo>
                      <a:pt x="55" y="147"/>
                      <a:pt x="55" y="154"/>
                      <a:pt x="55" y="160"/>
                    </a:cubicBezTo>
                    <a:cubicBezTo>
                      <a:pt x="54" y="165"/>
                      <a:pt x="54" y="170"/>
                      <a:pt x="54" y="174"/>
                    </a:cubicBezTo>
                    <a:cubicBezTo>
                      <a:pt x="54" y="178"/>
                      <a:pt x="54" y="181"/>
                      <a:pt x="53" y="18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0" name="Freeform 429"/>
              <p:cNvSpPr/>
              <p:nvPr/>
            </p:nvSpPr>
            <p:spPr>
              <a:xfrm>
                <a:off x="5152680" y="2847960"/>
                <a:ext cx="19800" cy="165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461">
                    <a:moveTo>
                      <a:pt x="0" y="53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19" y="0"/>
                      <a:pt x="37" y="0"/>
                      <a:pt x="56" y="0"/>
                    </a:cubicBezTo>
                    <a:cubicBezTo>
                      <a:pt x="56" y="18"/>
                      <a:pt x="56" y="36"/>
                      <a:pt x="56" y="53"/>
                    </a:cubicBezTo>
                    <a:cubicBezTo>
                      <a:pt x="37" y="53"/>
                      <a:pt x="19" y="53"/>
                      <a:pt x="0" y="53"/>
                    </a:cubicBezTo>
                    <a:close/>
                    <a:moveTo>
                      <a:pt x="0" y="461"/>
                    </a:moveTo>
                    <a:cubicBezTo>
                      <a:pt x="0" y="349"/>
                      <a:pt x="0" y="237"/>
                      <a:pt x="0" y="125"/>
                    </a:cubicBezTo>
                    <a:cubicBezTo>
                      <a:pt x="19" y="125"/>
                      <a:pt x="37" y="125"/>
                      <a:pt x="56" y="125"/>
                    </a:cubicBezTo>
                    <a:cubicBezTo>
                      <a:pt x="56" y="237"/>
                      <a:pt x="56" y="349"/>
                      <a:pt x="56" y="461"/>
                    </a:cubicBezTo>
                    <a:cubicBezTo>
                      <a:pt x="37" y="461"/>
                      <a:pt x="19" y="461"/>
                      <a:pt x="0" y="46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1" name="Freeform 430"/>
              <p:cNvSpPr/>
              <p:nvPr/>
            </p:nvSpPr>
            <p:spPr>
              <a:xfrm>
                <a:off x="5202720" y="2890440"/>
                <a:ext cx="96840" cy="1227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0" h="342">
                    <a:moveTo>
                      <a:pt x="214" y="342"/>
                    </a:moveTo>
                    <a:lnTo>
                      <a:pt x="214" y="129"/>
                    </a:lnTo>
                    <a:cubicBezTo>
                      <a:pt x="214" y="113"/>
                      <a:pt x="212" y="99"/>
                      <a:pt x="210" y="88"/>
                    </a:cubicBezTo>
                    <a:cubicBezTo>
                      <a:pt x="208" y="77"/>
                      <a:pt x="204" y="68"/>
                      <a:pt x="198" y="62"/>
                    </a:cubicBezTo>
                    <a:cubicBezTo>
                      <a:pt x="193" y="55"/>
                      <a:pt x="186" y="50"/>
                      <a:pt x="177" y="47"/>
                    </a:cubicBezTo>
                    <a:cubicBezTo>
                      <a:pt x="168" y="45"/>
                      <a:pt x="158" y="43"/>
                      <a:pt x="144" y="43"/>
                    </a:cubicBezTo>
                    <a:cubicBezTo>
                      <a:pt x="131" y="43"/>
                      <a:pt x="119" y="45"/>
                      <a:pt x="109" y="50"/>
                    </a:cubicBezTo>
                    <a:cubicBezTo>
                      <a:pt x="98" y="55"/>
                      <a:pt x="89" y="62"/>
                      <a:pt x="81" y="70"/>
                    </a:cubicBezTo>
                    <a:cubicBezTo>
                      <a:pt x="74" y="79"/>
                      <a:pt x="68" y="90"/>
                      <a:pt x="64" y="103"/>
                    </a:cubicBezTo>
                    <a:cubicBezTo>
                      <a:pt x="60" y="116"/>
                      <a:pt x="58" y="131"/>
                      <a:pt x="58" y="147"/>
                    </a:cubicBezTo>
                    <a:lnTo>
                      <a:pt x="58" y="342"/>
                    </a:lnTo>
                    <a:lnTo>
                      <a:pt x="2" y="342"/>
                    </a:lnTo>
                    <a:lnTo>
                      <a:pt x="2" y="77"/>
                    </a:lnTo>
                    <a:cubicBezTo>
                      <a:pt x="2" y="70"/>
                      <a:pt x="2" y="63"/>
                      <a:pt x="2" y="55"/>
                    </a:cubicBezTo>
                    <a:cubicBezTo>
                      <a:pt x="2" y="47"/>
                      <a:pt x="1" y="40"/>
                      <a:pt x="1" y="33"/>
                    </a:cubicBezTo>
                    <a:cubicBezTo>
                      <a:pt x="1" y="26"/>
                      <a:pt x="1" y="20"/>
                      <a:pt x="1" y="15"/>
                    </a:cubicBezTo>
                    <a:cubicBezTo>
                      <a:pt x="0" y="10"/>
                      <a:pt x="0" y="7"/>
                      <a:pt x="0" y="7"/>
                    </a:cubicBezTo>
                    <a:lnTo>
                      <a:pt x="53" y="7"/>
                    </a:lnTo>
                    <a:cubicBezTo>
                      <a:pt x="53" y="8"/>
                      <a:pt x="53" y="11"/>
                      <a:pt x="53" y="16"/>
                    </a:cubicBezTo>
                    <a:cubicBezTo>
                      <a:pt x="54" y="20"/>
                      <a:pt x="54" y="25"/>
                      <a:pt x="54" y="31"/>
                    </a:cubicBezTo>
                    <a:cubicBezTo>
                      <a:pt x="54" y="37"/>
                      <a:pt x="55" y="43"/>
                      <a:pt x="55" y="49"/>
                    </a:cubicBezTo>
                    <a:cubicBezTo>
                      <a:pt x="55" y="55"/>
                      <a:pt x="55" y="60"/>
                      <a:pt x="55" y="64"/>
                    </a:cubicBezTo>
                    <a:lnTo>
                      <a:pt x="56" y="64"/>
                    </a:lnTo>
                    <a:cubicBezTo>
                      <a:pt x="61" y="54"/>
                      <a:pt x="67" y="45"/>
                      <a:pt x="74" y="37"/>
                    </a:cubicBezTo>
                    <a:cubicBezTo>
                      <a:pt x="80" y="29"/>
                      <a:pt x="88" y="23"/>
                      <a:pt x="96" y="17"/>
                    </a:cubicBezTo>
                    <a:cubicBezTo>
                      <a:pt x="105" y="12"/>
                      <a:pt x="114" y="8"/>
                      <a:pt x="125" y="5"/>
                    </a:cubicBezTo>
                    <a:cubicBezTo>
                      <a:pt x="136" y="2"/>
                      <a:pt x="149" y="0"/>
                      <a:pt x="163" y="0"/>
                    </a:cubicBezTo>
                    <a:cubicBezTo>
                      <a:pt x="182" y="0"/>
                      <a:pt x="198" y="2"/>
                      <a:pt x="211" y="7"/>
                    </a:cubicBezTo>
                    <a:cubicBezTo>
                      <a:pt x="225" y="11"/>
                      <a:pt x="236" y="18"/>
                      <a:pt x="245" y="28"/>
                    </a:cubicBezTo>
                    <a:cubicBezTo>
                      <a:pt x="253" y="37"/>
                      <a:pt x="260" y="50"/>
                      <a:pt x="264" y="65"/>
                    </a:cubicBezTo>
                    <a:cubicBezTo>
                      <a:pt x="268" y="80"/>
                      <a:pt x="270" y="98"/>
                      <a:pt x="270" y="118"/>
                    </a:cubicBezTo>
                    <a:lnTo>
                      <a:pt x="270" y="3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32" name="Freeform 431"/>
              <p:cNvSpPr/>
              <p:nvPr/>
            </p:nvSpPr>
            <p:spPr>
              <a:xfrm>
                <a:off x="5323679" y="2890079"/>
                <a:ext cx="106920" cy="124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8" h="348">
                    <a:moveTo>
                      <a:pt x="59" y="186"/>
                    </a:moveTo>
                    <a:cubicBezTo>
                      <a:pt x="59" y="204"/>
                      <a:pt x="60" y="220"/>
                      <a:pt x="64" y="235"/>
                    </a:cubicBezTo>
                    <a:cubicBezTo>
                      <a:pt x="68" y="249"/>
                      <a:pt x="73" y="262"/>
                      <a:pt x="81" y="273"/>
                    </a:cubicBezTo>
                    <a:cubicBezTo>
                      <a:pt x="88" y="283"/>
                      <a:pt x="98" y="292"/>
                      <a:pt x="110" y="298"/>
                    </a:cubicBezTo>
                    <a:cubicBezTo>
                      <a:pt x="122" y="303"/>
                      <a:pt x="136" y="306"/>
                      <a:pt x="152" y="306"/>
                    </a:cubicBezTo>
                    <a:cubicBezTo>
                      <a:pt x="176" y="306"/>
                      <a:pt x="196" y="302"/>
                      <a:pt x="210" y="292"/>
                    </a:cubicBezTo>
                    <a:cubicBezTo>
                      <a:pt x="225" y="282"/>
                      <a:pt x="235" y="270"/>
                      <a:pt x="240" y="255"/>
                    </a:cubicBezTo>
                    <a:lnTo>
                      <a:pt x="289" y="269"/>
                    </a:lnTo>
                    <a:cubicBezTo>
                      <a:pt x="285" y="278"/>
                      <a:pt x="281" y="288"/>
                      <a:pt x="274" y="297"/>
                    </a:cubicBezTo>
                    <a:cubicBezTo>
                      <a:pt x="268" y="306"/>
                      <a:pt x="260" y="315"/>
                      <a:pt x="249" y="322"/>
                    </a:cubicBezTo>
                    <a:cubicBezTo>
                      <a:pt x="238" y="330"/>
                      <a:pt x="225" y="336"/>
                      <a:pt x="209" y="341"/>
                    </a:cubicBezTo>
                    <a:cubicBezTo>
                      <a:pt x="194" y="346"/>
                      <a:pt x="175" y="348"/>
                      <a:pt x="152" y="348"/>
                    </a:cubicBezTo>
                    <a:cubicBezTo>
                      <a:pt x="103" y="348"/>
                      <a:pt x="65" y="333"/>
                      <a:pt x="39" y="304"/>
                    </a:cubicBezTo>
                    <a:cubicBezTo>
                      <a:pt x="13" y="274"/>
                      <a:pt x="0" y="230"/>
                      <a:pt x="0" y="172"/>
                    </a:cubicBezTo>
                    <a:cubicBezTo>
                      <a:pt x="0" y="141"/>
                      <a:pt x="4" y="114"/>
                      <a:pt x="12" y="92"/>
                    </a:cubicBezTo>
                    <a:cubicBezTo>
                      <a:pt x="20" y="70"/>
                      <a:pt x="30" y="52"/>
                      <a:pt x="44" y="39"/>
                    </a:cubicBezTo>
                    <a:cubicBezTo>
                      <a:pt x="58" y="25"/>
                      <a:pt x="74" y="15"/>
                      <a:pt x="92" y="9"/>
                    </a:cubicBezTo>
                    <a:cubicBezTo>
                      <a:pt x="110" y="3"/>
                      <a:pt x="129" y="0"/>
                      <a:pt x="150" y="0"/>
                    </a:cubicBezTo>
                    <a:cubicBezTo>
                      <a:pt x="178" y="0"/>
                      <a:pt x="202" y="5"/>
                      <a:pt x="221" y="14"/>
                    </a:cubicBezTo>
                    <a:cubicBezTo>
                      <a:pt x="240" y="23"/>
                      <a:pt x="255" y="35"/>
                      <a:pt x="266" y="51"/>
                    </a:cubicBezTo>
                    <a:cubicBezTo>
                      <a:pt x="278" y="67"/>
                      <a:pt x="286" y="86"/>
                      <a:pt x="291" y="108"/>
                    </a:cubicBezTo>
                    <a:cubicBezTo>
                      <a:pt x="296" y="130"/>
                      <a:pt x="298" y="153"/>
                      <a:pt x="298" y="179"/>
                    </a:cubicBezTo>
                    <a:lnTo>
                      <a:pt x="298" y="186"/>
                    </a:lnTo>
                    <a:close/>
                    <a:moveTo>
                      <a:pt x="240" y="143"/>
                    </a:moveTo>
                    <a:cubicBezTo>
                      <a:pt x="237" y="108"/>
                      <a:pt x="228" y="82"/>
                      <a:pt x="213" y="66"/>
                    </a:cubicBezTo>
                    <a:cubicBezTo>
                      <a:pt x="198" y="49"/>
                      <a:pt x="177" y="41"/>
                      <a:pt x="149" y="41"/>
                    </a:cubicBezTo>
                    <a:cubicBezTo>
                      <a:pt x="140" y="41"/>
                      <a:pt x="130" y="43"/>
                      <a:pt x="120" y="46"/>
                    </a:cubicBezTo>
                    <a:cubicBezTo>
                      <a:pt x="110" y="49"/>
                      <a:pt x="100" y="54"/>
                      <a:pt x="91" y="62"/>
                    </a:cubicBezTo>
                    <a:cubicBezTo>
                      <a:pt x="83" y="69"/>
                      <a:pt x="75" y="80"/>
                      <a:pt x="69" y="93"/>
                    </a:cubicBezTo>
                    <a:cubicBezTo>
                      <a:pt x="63" y="106"/>
                      <a:pt x="60" y="123"/>
                      <a:pt x="59" y="1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  <p:grpSp>
          <p:nvGrpSpPr>
            <p:cNvPr id="396" name="Group 395"/>
            <p:cNvGrpSpPr/>
            <p:nvPr/>
          </p:nvGrpSpPr>
          <p:grpSpPr>
            <a:xfrm>
              <a:off x="825119" y="2666520"/>
              <a:ext cx="521641" cy="483120"/>
              <a:chOff x="825119" y="2666520"/>
              <a:chExt cx="521641" cy="483120"/>
            </a:xfrm>
          </p:grpSpPr>
          <p:sp>
            <p:nvSpPr>
              <p:cNvPr id="397" name="Freeform 396"/>
              <p:cNvSpPr/>
              <p:nvPr/>
            </p:nvSpPr>
            <p:spPr>
              <a:xfrm>
                <a:off x="825119" y="2672280"/>
                <a:ext cx="85680" cy="104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9" h="291">
                    <a:moveTo>
                      <a:pt x="139" y="32"/>
                    </a:moveTo>
                    <a:cubicBezTo>
                      <a:pt x="139" y="119"/>
                      <a:pt x="139" y="205"/>
                      <a:pt x="139" y="291"/>
                    </a:cubicBezTo>
                    <a:cubicBezTo>
                      <a:pt x="126" y="291"/>
                      <a:pt x="113" y="291"/>
                      <a:pt x="100" y="291"/>
                    </a:cubicBezTo>
                    <a:cubicBezTo>
                      <a:pt x="100" y="205"/>
                      <a:pt x="100" y="119"/>
                      <a:pt x="100" y="32"/>
                    </a:cubicBezTo>
                    <a:cubicBezTo>
                      <a:pt x="67" y="32"/>
                      <a:pt x="33" y="32"/>
                      <a:pt x="0" y="32"/>
                    </a:cubicBezTo>
                    <a:cubicBezTo>
                      <a:pt x="0" y="22"/>
                      <a:pt x="0" y="11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39" y="11"/>
                      <a:pt x="239" y="22"/>
                      <a:pt x="239" y="32"/>
                    </a:cubicBezTo>
                    <a:cubicBezTo>
                      <a:pt x="206" y="32"/>
                      <a:pt x="173" y="32"/>
                      <a:pt x="13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398" name="Freeform 397"/>
              <p:cNvSpPr/>
              <p:nvPr/>
            </p:nvSpPr>
            <p:spPr>
              <a:xfrm>
                <a:off x="918359" y="266652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399" name="Freeform 398"/>
              <p:cNvSpPr/>
              <p:nvPr/>
            </p:nvSpPr>
            <p:spPr>
              <a:xfrm>
                <a:off x="951840" y="2694960"/>
                <a:ext cx="10620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6" h="228">
                    <a:moveTo>
                      <a:pt x="131" y="228"/>
                    </a:moveTo>
                    <a:lnTo>
                      <a:pt x="131" y="86"/>
                    </a:lnTo>
                    <a:cubicBezTo>
                      <a:pt x="131" y="75"/>
                      <a:pt x="130" y="66"/>
                      <a:pt x="128" y="59"/>
                    </a:cubicBezTo>
                    <a:cubicBezTo>
                      <a:pt x="127" y="51"/>
                      <a:pt x="125" y="46"/>
                      <a:pt x="122" y="41"/>
                    </a:cubicBezTo>
                    <a:cubicBezTo>
                      <a:pt x="118" y="37"/>
                      <a:pt x="114" y="33"/>
                      <a:pt x="109" y="32"/>
                    </a:cubicBezTo>
                    <a:cubicBezTo>
                      <a:pt x="104" y="30"/>
                      <a:pt x="97" y="29"/>
                      <a:pt x="90" y="29"/>
                    </a:cubicBezTo>
                    <a:cubicBezTo>
                      <a:pt x="82" y="29"/>
                      <a:pt x="75" y="30"/>
                      <a:pt x="68" y="33"/>
                    </a:cubicBezTo>
                    <a:cubicBezTo>
                      <a:pt x="62" y="37"/>
                      <a:pt x="57" y="41"/>
                      <a:pt x="52" y="47"/>
                    </a:cubicBezTo>
                    <a:cubicBezTo>
                      <a:pt x="48" y="53"/>
                      <a:pt x="44" y="60"/>
                      <a:pt x="42" y="69"/>
                    </a:cubicBezTo>
                    <a:cubicBezTo>
                      <a:pt x="39" y="77"/>
                      <a:pt x="38" y="87"/>
                      <a:pt x="38" y="98"/>
                    </a:cubicBezTo>
                    <a:lnTo>
                      <a:pt x="38" y="228"/>
                    </a:lnTo>
                    <a:lnTo>
                      <a:pt x="1" y="228"/>
                    </a:lnTo>
                    <a:lnTo>
                      <a:pt x="1" y="51"/>
                    </a:lnTo>
                    <a:cubicBezTo>
                      <a:pt x="1" y="47"/>
                      <a:pt x="1" y="42"/>
                      <a:pt x="1" y="37"/>
                    </a:cubicBezTo>
                    <a:cubicBezTo>
                      <a:pt x="1" y="31"/>
                      <a:pt x="1" y="27"/>
                      <a:pt x="1" y="22"/>
                    </a:cubicBezTo>
                    <a:cubicBezTo>
                      <a:pt x="1" y="17"/>
                      <a:pt x="1" y="13"/>
                      <a:pt x="0" y="10"/>
                    </a:cubicBezTo>
                    <a:cubicBezTo>
                      <a:pt x="0" y="7"/>
                      <a:pt x="0" y="5"/>
                      <a:pt x="0" y="5"/>
                    </a:cubicBezTo>
                    <a:lnTo>
                      <a:pt x="35" y="5"/>
                    </a:lnTo>
                    <a:cubicBezTo>
                      <a:pt x="35" y="6"/>
                      <a:pt x="35" y="7"/>
                      <a:pt x="36" y="10"/>
                    </a:cubicBezTo>
                    <a:cubicBezTo>
                      <a:pt x="36" y="13"/>
                      <a:pt x="36" y="17"/>
                      <a:pt x="36" y="21"/>
                    </a:cubicBezTo>
                    <a:cubicBezTo>
                      <a:pt x="36" y="25"/>
                      <a:pt x="36" y="28"/>
                      <a:pt x="37" y="32"/>
                    </a:cubicBezTo>
                    <a:cubicBezTo>
                      <a:pt x="37" y="36"/>
                      <a:pt x="37" y="40"/>
                      <a:pt x="37" y="42"/>
                    </a:cubicBezTo>
                    <a:cubicBezTo>
                      <a:pt x="41" y="36"/>
                      <a:pt x="44" y="30"/>
                      <a:pt x="48" y="25"/>
                    </a:cubicBezTo>
                    <a:cubicBezTo>
                      <a:pt x="52" y="20"/>
                      <a:pt x="56" y="15"/>
                      <a:pt x="62" y="11"/>
                    </a:cubicBezTo>
                    <a:cubicBezTo>
                      <a:pt x="67" y="8"/>
                      <a:pt x="73" y="5"/>
                      <a:pt x="79" y="3"/>
                    </a:cubicBezTo>
                    <a:cubicBezTo>
                      <a:pt x="86" y="1"/>
                      <a:pt x="94" y="0"/>
                      <a:pt x="103" y="0"/>
                    </a:cubicBezTo>
                    <a:cubicBezTo>
                      <a:pt x="120" y="0"/>
                      <a:pt x="133" y="3"/>
                      <a:pt x="143" y="10"/>
                    </a:cubicBezTo>
                    <a:cubicBezTo>
                      <a:pt x="153" y="17"/>
                      <a:pt x="160" y="28"/>
                      <a:pt x="163" y="42"/>
                    </a:cubicBezTo>
                    <a:lnTo>
                      <a:pt x="164" y="42"/>
                    </a:lnTo>
                    <a:cubicBezTo>
                      <a:pt x="167" y="36"/>
                      <a:pt x="171" y="30"/>
                      <a:pt x="175" y="25"/>
                    </a:cubicBezTo>
                    <a:cubicBezTo>
                      <a:pt x="179" y="20"/>
                      <a:pt x="184" y="15"/>
                      <a:pt x="190" y="11"/>
                    </a:cubicBezTo>
                    <a:cubicBezTo>
                      <a:pt x="195" y="8"/>
                      <a:pt x="201" y="5"/>
                      <a:pt x="208" y="3"/>
                    </a:cubicBezTo>
                    <a:cubicBezTo>
                      <a:pt x="215" y="1"/>
                      <a:pt x="223" y="0"/>
                      <a:pt x="232" y="0"/>
                    </a:cubicBezTo>
                    <a:cubicBezTo>
                      <a:pt x="243" y="0"/>
                      <a:pt x="253" y="2"/>
                      <a:pt x="261" y="5"/>
                    </a:cubicBezTo>
                    <a:cubicBezTo>
                      <a:pt x="269" y="8"/>
                      <a:pt x="276" y="12"/>
                      <a:pt x="281" y="19"/>
                    </a:cubicBezTo>
                    <a:cubicBezTo>
                      <a:pt x="286" y="25"/>
                      <a:pt x="290" y="33"/>
                      <a:pt x="293" y="43"/>
                    </a:cubicBezTo>
                    <a:cubicBezTo>
                      <a:pt x="295" y="53"/>
                      <a:pt x="296" y="65"/>
                      <a:pt x="296" y="79"/>
                    </a:cubicBezTo>
                    <a:lnTo>
                      <a:pt x="296" y="228"/>
                    </a:lnTo>
                    <a:lnTo>
                      <a:pt x="260" y="228"/>
                    </a:lnTo>
                    <a:lnTo>
                      <a:pt x="260" y="86"/>
                    </a:lnTo>
                    <a:cubicBezTo>
                      <a:pt x="260" y="75"/>
                      <a:pt x="259" y="66"/>
                      <a:pt x="258" y="59"/>
                    </a:cubicBezTo>
                    <a:cubicBezTo>
                      <a:pt x="256" y="51"/>
                      <a:pt x="254" y="46"/>
                      <a:pt x="251" y="41"/>
                    </a:cubicBezTo>
                    <a:cubicBezTo>
                      <a:pt x="247" y="37"/>
                      <a:pt x="243" y="33"/>
                      <a:pt x="238" y="32"/>
                    </a:cubicBezTo>
                    <a:cubicBezTo>
                      <a:pt x="233" y="30"/>
                      <a:pt x="226" y="29"/>
                      <a:pt x="219" y="29"/>
                    </a:cubicBezTo>
                    <a:cubicBezTo>
                      <a:pt x="211" y="29"/>
                      <a:pt x="204" y="30"/>
                      <a:pt x="197" y="33"/>
                    </a:cubicBezTo>
                    <a:cubicBezTo>
                      <a:pt x="191" y="36"/>
                      <a:pt x="186" y="41"/>
                      <a:pt x="181" y="46"/>
                    </a:cubicBezTo>
                    <a:cubicBezTo>
                      <a:pt x="177" y="52"/>
                      <a:pt x="173" y="59"/>
                      <a:pt x="171" y="68"/>
                    </a:cubicBezTo>
                    <a:cubicBezTo>
                      <a:pt x="169" y="77"/>
                      <a:pt x="167" y="87"/>
                      <a:pt x="167" y="98"/>
                    </a:cubicBezTo>
                    <a:lnTo>
                      <a:pt x="167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0" name="Freeform 399"/>
              <p:cNvSpPr/>
              <p:nvPr/>
            </p:nvSpPr>
            <p:spPr>
              <a:xfrm>
                <a:off x="1074960" y="2694960"/>
                <a:ext cx="7092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8" h="232">
                    <a:moveTo>
                      <a:pt x="39" y="124"/>
                    </a:moveTo>
                    <a:cubicBezTo>
                      <a:pt x="39" y="136"/>
                      <a:pt x="40" y="146"/>
                      <a:pt x="43" y="156"/>
                    </a:cubicBezTo>
                    <a:cubicBezTo>
                      <a:pt x="45" y="166"/>
                      <a:pt x="49" y="175"/>
                      <a:pt x="54" y="182"/>
                    </a:cubicBezTo>
                    <a:cubicBezTo>
                      <a:pt x="59" y="189"/>
                      <a:pt x="65" y="194"/>
                      <a:pt x="73" y="198"/>
                    </a:cubicBezTo>
                    <a:cubicBezTo>
                      <a:pt x="81" y="202"/>
                      <a:pt x="90" y="204"/>
                      <a:pt x="101" y="204"/>
                    </a:cubicBezTo>
                    <a:cubicBezTo>
                      <a:pt x="118" y="204"/>
                      <a:pt x="130" y="201"/>
                      <a:pt x="140" y="194"/>
                    </a:cubicBezTo>
                    <a:cubicBezTo>
                      <a:pt x="150" y="188"/>
                      <a:pt x="156" y="180"/>
                      <a:pt x="160" y="170"/>
                    </a:cubicBezTo>
                    <a:lnTo>
                      <a:pt x="193" y="179"/>
                    </a:lnTo>
                    <a:cubicBezTo>
                      <a:pt x="190" y="185"/>
                      <a:pt x="187" y="192"/>
                      <a:pt x="183" y="198"/>
                    </a:cubicBezTo>
                    <a:cubicBezTo>
                      <a:pt x="178" y="204"/>
                      <a:pt x="173" y="210"/>
                      <a:pt x="166" y="215"/>
                    </a:cubicBezTo>
                    <a:cubicBezTo>
                      <a:pt x="159" y="220"/>
                      <a:pt x="150" y="224"/>
                      <a:pt x="140" y="227"/>
                    </a:cubicBezTo>
                    <a:cubicBezTo>
                      <a:pt x="129" y="230"/>
                      <a:pt x="116" y="232"/>
                      <a:pt x="101" y="232"/>
                    </a:cubicBezTo>
                    <a:cubicBezTo>
                      <a:pt x="68" y="232"/>
                      <a:pt x="43" y="222"/>
                      <a:pt x="26" y="202"/>
                    </a:cubicBezTo>
                    <a:cubicBezTo>
                      <a:pt x="9" y="183"/>
                      <a:pt x="0" y="153"/>
                      <a:pt x="0" y="115"/>
                    </a:cubicBezTo>
                    <a:cubicBezTo>
                      <a:pt x="0" y="94"/>
                      <a:pt x="3" y="76"/>
                      <a:pt x="8" y="61"/>
                    </a:cubicBezTo>
                    <a:cubicBezTo>
                      <a:pt x="13" y="47"/>
                      <a:pt x="20" y="35"/>
                      <a:pt x="29" y="26"/>
                    </a:cubicBezTo>
                    <a:cubicBezTo>
                      <a:pt x="38" y="17"/>
                      <a:pt x="49" y="10"/>
                      <a:pt x="61" y="6"/>
                    </a:cubicBezTo>
                    <a:cubicBezTo>
                      <a:pt x="73" y="2"/>
                      <a:pt x="86" y="0"/>
                      <a:pt x="100" y="0"/>
                    </a:cubicBezTo>
                    <a:cubicBezTo>
                      <a:pt x="119" y="0"/>
                      <a:pt x="134" y="3"/>
                      <a:pt x="147" y="9"/>
                    </a:cubicBezTo>
                    <a:cubicBezTo>
                      <a:pt x="160" y="15"/>
                      <a:pt x="170" y="24"/>
                      <a:pt x="177" y="34"/>
                    </a:cubicBezTo>
                    <a:cubicBezTo>
                      <a:pt x="185" y="45"/>
                      <a:pt x="190" y="58"/>
                      <a:pt x="194" y="72"/>
                    </a:cubicBezTo>
                    <a:cubicBezTo>
                      <a:pt x="197" y="87"/>
                      <a:pt x="198" y="102"/>
                      <a:pt x="198" y="119"/>
                    </a:cubicBezTo>
                    <a:lnTo>
                      <a:pt x="198" y="124"/>
                    </a:lnTo>
                    <a:close/>
                    <a:moveTo>
                      <a:pt x="160" y="95"/>
                    </a:moveTo>
                    <a:cubicBezTo>
                      <a:pt x="158" y="72"/>
                      <a:pt x="152" y="55"/>
                      <a:pt x="142" y="44"/>
                    </a:cubicBezTo>
                    <a:cubicBezTo>
                      <a:pt x="132" y="33"/>
                      <a:pt x="118" y="28"/>
                      <a:pt x="99" y="28"/>
                    </a:cubicBezTo>
                    <a:cubicBezTo>
                      <a:pt x="93" y="28"/>
                      <a:pt x="87" y="29"/>
                      <a:pt x="80" y="31"/>
                    </a:cubicBezTo>
                    <a:cubicBezTo>
                      <a:pt x="73" y="33"/>
                      <a:pt x="67" y="36"/>
                      <a:pt x="61" y="41"/>
                    </a:cubicBezTo>
                    <a:cubicBezTo>
                      <a:pt x="55" y="46"/>
                      <a:pt x="50" y="53"/>
                      <a:pt x="46" y="62"/>
                    </a:cubicBezTo>
                    <a:cubicBezTo>
                      <a:pt x="42" y="71"/>
                      <a:pt x="40" y="82"/>
                      <a:pt x="39" y="9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1" name="Freeform 400"/>
              <p:cNvSpPr/>
              <p:nvPr/>
            </p:nvSpPr>
            <p:spPr>
              <a:xfrm>
                <a:off x="1163520" y="2694960"/>
                <a:ext cx="68040" cy="1134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0" h="316">
                    <a:moveTo>
                      <a:pt x="190" y="115"/>
                    </a:moveTo>
                    <a:cubicBezTo>
                      <a:pt x="190" y="132"/>
                      <a:pt x="189" y="147"/>
                      <a:pt x="186" y="162"/>
                    </a:cubicBezTo>
                    <a:cubicBezTo>
                      <a:pt x="183" y="176"/>
                      <a:pt x="179" y="188"/>
                      <a:pt x="172" y="199"/>
                    </a:cubicBezTo>
                    <a:cubicBezTo>
                      <a:pt x="166" y="209"/>
                      <a:pt x="157" y="217"/>
                      <a:pt x="147" y="223"/>
                    </a:cubicBezTo>
                    <a:cubicBezTo>
                      <a:pt x="136" y="229"/>
                      <a:pt x="123" y="232"/>
                      <a:pt x="108" y="232"/>
                    </a:cubicBezTo>
                    <a:cubicBezTo>
                      <a:pt x="92" y="232"/>
                      <a:pt x="78" y="229"/>
                      <a:pt x="66" y="223"/>
                    </a:cubicBezTo>
                    <a:cubicBezTo>
                      <a:pt x="54" y="217"/>
                      <a:pt x="45" y="207"/>
                      <a:pt x="39" y="193"/>
                    </a:cubicBezTo>
                    <a:lnTo>
                      <a:pt x="38" y="193"/>
                    </a:lnTo>
                    <a:cubicBezTo>
                      <a:pt x="38" y="193"/>
                      <a:pt x="38" y="194"/>
                      <a:pt x="38" y="197"/>
                    </a:cubicBezTo>
                    <a:cubicBezTo>
                      <a:pt x="38" y="199"/>
                      <a:pt x="38" y="202"/>
                      <a:pt x="38" y="205"/>
                    </a:cubicBezTo>
                    <a:cubicBezTo>
                      <a:pt x="38" y="208"/>
                      <a:pt x="38" y="212"/>
                      <a:pt x="38" y="216"/>
                    </a:cubicBezTo>
                    <a:cubicBezTo>
                      <a:pt x="38" y="220"/>
                      <a:pt x="38" y="224"/>
                      <a:pt x="38" y="228"/>
                    </a:cubicBezTo>
                    <a:lnTo>
                      <a:pt x="38" y="316"/>
                    </a:lnTo>
                    <a:lnTo>
                      <a:pt x="1" y="316"/>
                    </a:lnTo>
                    <a:lnTo>
                      <a:pt x="1" y="49"/>
                    </a:lnTo>
                    <a:cubicBezTo>
                      <a:pt x="1" y="44"/>
                      <a:pt x="1" y="38"/>
                      <a:pt x="1" y="33"/>
                    </a:cubicBezTo>
                    <a:cubicBezTo>
                      <a:pt x="1" y="28"/>
                      <a:pt x="1" y="24"/>
                      <a:pt x="1" y="20"/>
                    </a:cubicBezTo>
                    <a:cubicBezTo>
                      <a:pt x="1" y="16"/>
                      <a:pt x="1" y="12"/>
                      <a:pt x="0" y="9"/>
                    </a:cubicBezTo>
                    <a:cubicBezTo>
                      <a:pt x="0" y="6"/>
                      <a:pt x="0" y="5"/>
                      <a:pt x="0" y="5"/>
                    </a:cubicBezTo>
                    <a:lnTo>
                      <a:pt x="36" y="5"/>
                    </a:lnTo>
                    <a:cubicBezTo>
                      <a:pt x="36" y="5"/>
                      <a:pt x="36" y="7"/>
                      <a:pt x="36" y="9"/>
                    </a:cubicBezTo>
                    <a:cubicBezTo>
                      <a:pt x="37" y="12"/>
                      <a:pt x="37" y="15"/>
                      <a:pt x="37" y="18"/>
                    </a:cubicBezTo>
                    <a:cubicBezTo>
                      <a:pt x="37" y="21"/>
                      <a:pt x="37" y="25"/>
                      <a:pt x="38" y="29"/>
                    </a:cubicBezTo>
                    <a:cubicBezTo>
                      <a:pt x="38" y="33"/>
                      <a:pt x="38" y="36"/>
                      <a:pt x="38" y="40"/>
                    </a:cubicBezTo>
                    <a:lnTo>
                      <a:pt x="39" y="40"/>
                    </a:lnTo>
                    <a:cubicBezTo>
                      <a:pt x="42" y="33"/>
                      <a:pt x="46" y="27"/>
                      <a:pt x="51" y="22"/>
                    </a:cubicBezTo>
                    <a:cubicBezTo>
                      <a:pt x="55" y="17"/>
                      <a:pt x="60" y="12"/>
                      <a:pt x="66" y="9"/>
                    </a:cubicBezTo>
                    <a:cubicBezTo>
                      <a:pt x="71" y="6"/>
                      <a:pt x="78" y="4"/>
                      <a:pt x="85" y="2"/>
                    </a:cubicBezTo>
                    <a:cubicBezTo>
                      <a:pt x="92" y="1"/>
                      <a:pt x="99" y="0"/>
                      <a:pt x="108" y="0"/>
                    </a:cubicBezTo>
                    <a:cubicBezTo>
                      <a:pt x="123" y="0"/>
                      <a:pt x="136" y="3"/>
                      <a:pt x="147" y="8"/>
                    </a:cubicBezTo>
                    <a:cubicBezTo>
                      <a:pt x="157" y="14"/>
                      <a:pt x="166" y="22"/>
                      <a:pt x="172" y="32"/>
                    </a:cubicBezTo>
                    <a:cubicBezTo>
                      <a:pt x="179" y="42"/>
                      <a:pt x="183" y="54"/>
                      <a:pt x="186" y="68"/>
                    </a:cubicBezTo>
                    <a:cubicBezTo>
                      <a:pt x="189" y="82"/>
                      <a:pt x="190" y="98"/>
                      <a:pt x="190" y="115"/>
                    </a:cubicBezTo>
                    <a:close/>
                    <a:moveTo>
                      <a:pt x="151" y="116"/>
                    </a:moveTo>
                    <a:cubicBezTo>
                      <a:pt x="151" y="102"/>
                      <a:pt x="150" y="90"/>
                      <a:pt x="149" y="79"/>
                    </a:cubicBezTo>
                    <a:cubicBezTo>
                      <a:pt x="147" y="68"/>
                      <a:pt x="144" y="59"/>
                      <a:pt x="140" y="52"/>
                    </a:cubicBezTo>
                    <a:cubicBezTo>
                      <a:pt x="136" y="44"/>
                      <a:pt x="131" y="38"/>
                      <a:pt x="124" y="35"/>
                    </a:cubicBezTo>
                    <a:cubicBezTo>
                      <a:pt x="117" y="31"/>
                      <a:pt x="109" y="29"/>
                      <a:pt x="99" y="29"/>
                    </a:cubicBezTo>
                    <a:cubicBezTo>
                      <a:pt x="90" y="29"/>
                      <a:pt x="82" y="30"/>
                      <a:pt x="75" y="32"/>
                    </a:cubicBezTo>
                    <a:cubicBezTo>
                      <a:pt x="68" y="35"/>
                      <a:pt x="62" y="39"/>
                      <a:pt x="56" y="46"/>
                    </a:cubicBezTo>
                    <a:cubicBezTo>
                      <a:pt x="51" y="52"/>
                      <a:pt x="46" y="61"/>
                      <a:pt x="43" y="73"/>
                    </a:cubicBezTo>
                    <a:cubicBezTo>
                      <a:pt x="40" y="85"/>
                      <a:pt x="38" y="100"/>
                      <a:pt x="38" y="118"/>
                    </a:cubicBezTo>
                    <a:cubicBezTo>
                      <a:pt x="38" y="134"/>
                      <a:pt x="40" y="148"/>
                      <a:pt x="42" y="159"/>
                    </a:cubicBezTo>
                    <a:cubicBezTo>
                      <a:pt x="45" y="170"/>
                      <a:pt x="49" y="178"/>
                      <a:pt x="54" y="185"/>
                    </a:cubicBezTo>
                    <a:cubicBezTo>
                      <a:pt x="59" y="192"/>
                      <a:pt x="65" y="197"/>
                      <a:pt x="72" y="200"/>
                    </a:cubicBezTo>
                    <a:cubicBezTo>
                      <a:pt x="80" y="203"/>
                      <a:pt x="88" y="204"/>
                      <a:pt x="98" y="204"/>
                    </a:cubicBezTo>
                    <a:cubicBezTo>
                      <a:pt x="108" y="204"/>
                      <a:pt x="117" y="202"/>
                      <a:pt x="124" y="198"/>
                    </a:cubicBezTo>
                    <a:cubicBezTo>
                      <a:pt x="131" y="194"/>
                      <a:pt x="136" y="188"/>
                      <a:pt x="140" y="181"/>
                    </a:cubicBezTo>
                    <a:cubicBezTo>
                      <a:pt x="144" y="173"/>
                      <a:pt x="147" y="164"/>
                      <a:pt x="149" y="153"/>
                    </a:cubicBezTo>
                    <a:cubicBezTo>
                      <a:pt x="150" y="142"/>
                      <a:pt x="151" y="130"/>
                      <a:pt x="151" y="11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2" name="Freeform 401"/>
              <p:cNvSpPr/>
              <p:nvPr/>
            </p:nvSpPr>
            <p:spPr>
              <a:xfrm>
                <a:off x="1249200" y="266652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3" name="Freeform 402"/>
              <p:cNvSpPr/>
              <p:nvPr/>
            </p:nvSpPr>
            <p:spPr>
              <a:xfrm>
                <a:off x="1274400" y="2696400"/>
                <a:ext cx="72360" cy="80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02" h="224">
                    <a:moveTo>
                      <a:pt x="161" y="224"/>
                    </a:moveTo>
                    <a:cubicBezTo>
                      <a:pt x="141" y="193"/>
                      <a:pt x="121" y="163"/>
                      <a:pt x="101" y="132"/>
                    </a:cubicBezTo>
                    <a:cubicBezTo>
                      <a:pt x="80" y="163"/>
                      <a:pt x="60" y="193"/>
                      <a:pt x="40" y="224"/>
                    </a:cubicBezTo>
                    <a:cubicBezTo>
                      <a:pt x="27" y="224"/>
                      <a:pt x="13" y="224"/>
                      <a:pt x="0" y="224"/>
                    </a:cubicBezTo>
                    <a:cubicBezTo>
                      <a:pt x="27" y="186"/>
                      <a:pt x="53" y="147"/>
                      <a:pt x="80" y="109"/>
                    </a:cubicBezTo>
                    <a:cubicBezTo>
                      <a:pt x="54" y="73"/>
                      <a:pt x="29" y="36"/>
                      <a:pt x="4" y="0"/>
                    </a:cubicBezTo>
                    <a:cubicBezTo>
                      <a:pt x="17" y="0"/>
                      <a:pt x="31" y="0"/>
                      <a:pt x="45" y="0"/>
                    </a:cubicBezTo>
                    <a:cubicBezTo>
                      <a:pt x="63" y="29"/>
                      <a:pt x="82" y="58"/>
                      <a:pt x="101" y="87"/>
                    </a:cubicBezTo>
                    <a:cubicBezTo>
                      <a:pt x="119" y="58"/>
                      <a:pt x="137" y="29"/>
                      <a:pt x="156" y="0"/>
                    </a:cubicBezTo>
                    <a:cubicBezTo>
                      <a:pt x="170" y="0"/>
                      <a:pt x="184" y="0"/>
                      <a:pt x="197" y="0"/>
                    </a:cubicBezTo>
                    <a:cubicBezTo>
                      <a:pt x="172" y="36"/>
                      <a:pt x="147" y="72"/>
                      <a:pt x="122" y="108"/>
                    </a:cubicBezTo>
                    <a:cubicBezTo>
                      <a:pt x="149" y="147"/>
                      <a:pt x="175" y="185"/>
                      <a:pt x="202" y="224"/>
                    </a:cubicBezTo>
                    <a:cubicBezTo>
                      <a:pt x="188" y="224"/>
                      <a:pt x="175" y="224"/>
                      <a:pt x="161" y="2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4" name="Freeform 403"/>
              <p:cNvSpPr/>
              <p:nvPr/>
            </p:nvSpPr>
            <p:spPr>
              <a:xfrm>
                <a:off x="829080" y="2841120"/>
                <a:ext cx="96120" cy="1076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300">
                    <a:moveTo>
                      <a:pt x="142" y="32"/>
                    </a:moveTo>
                    <a:cubicBezTo>
                      <a:pt x="126" y="32"/>
                      <a:pt x="111" y="35"/>
                      <a:pt x="98" y="41"/>
                    </a:cubicBezTo>
                    <a:cubicBezTo>
                      <a:pt x="85" y="46"/>
                      <a:pt x="75" y="54"/>
                      <a:pt x="66" y="64"/>
                    </a:cubicBezTo>
                    <a:cubicBezTo>
                      <a:pt x="58" y="74"/>
                      <a:pt x="51" y="87"/>
                      <a:pt x="47" y="101"/>
                    </a:cubicBezTo>
                    <a:cubicBezTo>
                      <a:pt x="42" y="115"/>
                      <a:pt x="40" y="131"/>
                      <a:pt x="40" y="149"/>
                    </a:cubicBezTo>
                    <a:cubicBezTo>
                      <a:pt x="40" y="166"/>
                      <a:pt x="42" y="182"/>
                      <a:pt x="47" y="197"/>
                    </a:cubicBezTo>
                    <a:cubicBezTo>
                      <a:pt x="52" y="211"/>
                      <a:pt x="59" y="224"/>
                      <a:pt x="68" y="234"/>
                    </a:cubicBezTo>
                    <a:cubicBezTo>
                      <a:pt x="77" y="245"/>
                      <a:pt x="87" y="253"/>
                      <a:pt x="100" y="259"/>
                    </a:cubicBezTo>
                    <a:cubicBezTo>
                      <a:pt x="113" y="265"/>
                      <a:pt x="128" y="268"/>
                      <a:pt x="144" y="268"/>
                    </a:cubicBezTo>
                    <a:cubicBezTo>
                      <a:pt x="155" y="268"/>
                      <a:pt x="165" y="266"/>
                      <a:pt x="175" y="263"/>
                    </a:cubicBezTo>
                    <a:cubicBezTo>
                      <a:pt x="184" y="260"/>
                      <a:pt x="192" y="256"/>
                      <a:pt x="200" y="251"/>
                    </a:cubicBezTo>
                    <a:cubicBezTo>
                      <a:pt x="207" y="245"/>
                      <a:pt x="214" y="239"/>
                      <a:pt x="220" y="231"/>
                    </a:cubicBezTo>
                    <a:cubicBezTo>
                      <a:pt x="226" y="224"/>
                      <a:pt x="231" y="216"/>
                      <a:pt x="236" y="207"/>
                    </a:cubicBezTo>
                    <a:lnTo>
                      <a:pt x="268" y="223"/>
                    </a:lnTo>
                    <a:cubicBezTo>
                      <a:pt x="263" y="234"/>
                      <a:pt x="256" y="244"/>
                      <a:pt x="248" y="253"/>
                    </a:cubicBezTo>
                    <a:cubicBezTo>
                      <a:pt x="241" y="263"/>
                      <a:pt x="232" y="271"/>
                      <a:pt x="221" y="278"/>
                    </a:cubicBezTo>
                    <a:cubicBezTo>
                      <a:pt x="211" y="285"/>
                      <a:pt x="199" y="290"/>
                      <a:pt x="186" y="294"/>
                    </a:cubicBezTo>
                    <a:cubicBezTo>
                      <a:pt x="173" y="298"/>
                      <a:pt x="158" y="300"/>
                      <a:pt x="142" y="300"/>
                    </a:cubicBezTo>
                    <a:cubicBezTo>
                      <a:pt x="118" y="300"/>
                      <a:pt x="98" y="296"/>
                      <a:pt x="80" y="289"/>
                    </a:cubicBezTo>
                    <a:cubicBezTo>
                      <a:pt x="62" y="281"/>
                      <a:pt x="48" y="271"/>
                      <a:pt x="36" y="257"/>
                    </a:cubicBezTo>
                    <a:cubicBezTo>
                      <a:pt x="24" y="244"/>
                      <a:pt x="15" y="228"/>
                      <a:pt x="9" y="209"/>
                    </a:cubicBezTo>
                    <a:cubicBezTo>
                      <a:pt x="3" y="191"/>
                      <a:pt x="0" y="171"/>
                      <a:pt x="0" y="149"/>
                    </a:cubicBezTo>
                    <a:cubicBezTo>
                      <a:pt x="0" y="126"/>
                      <a:pt x="3" y="105"/>
                      <a:pt x="9" y="87"/>
                    </a:cubicBezTo>
                    <a:cubicBezTo>
                      <a:pt x="16" y="69"/>
                      <a:pt x="25" y="53"/>
                      <a:pt x="37" y="40"/>
                    </a:cubicBezTo>
                    <a:cubicBezTo>
                      <a:pt x="49" y="27"/>
                      <a:pt x="64" y="17"/>
                      <a:pt x="81" y="10"/>
                    </a:cubicBezTo>
                    <a:cubicBezTo>
                      <a:pt x="99" y="3"/>
                      <a:pt x="119" y="0"/>
                      <a:pt x="142" y="0"/>
                    </a:cubicBezTo>
                    <a:cubicBezTo>
                      <a:pt x="173" y="0"/>
                      <a:pt x="199" y="6"/>
                      <a:pt x="219" y="18"/>
                    </a:cubicBezTo>
                    <a:cubicBezTo>
                      <a:pt x="240" y="30"/>
                      <a:pt x="255" y="48"/>
                      <a:pt x="265" y="72"/>
                    </a:cubicBezTo>
                    <a:lnTo>
                      <a:pt x="228" y="85"/>
                    </a:lnTo>
                    <a:cubicBezTo>
                      <a:pt x="225" y="78"/>
                      <a:pt x="221" y="71"/>
                      <a:pt x="217" y="65"/>
                    </a:cubicBezTo>
                    <a:cubicBezTo>
                      <a:pt x="212" y="59"/>
                      <a:pt x="206" y="53"/>
                      <a:pt x="199" y="48"/>
                    </a:cubicBezTo>
                    <a:cubicBezTo>
                      <a:pt x="192" y="43"/>
                      <a:pt x="184" y="40"/>
                      <a:pt x="174" y="37"/>
                    </a:cubicBezTo>
                    <a:cubicBezTo>
                      <a:pt x="165" y="34"/>
                      <a:pt x="154" y="32"/>
                      <a:pt x="142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5" name="Freeform 404"/>
              <p:cNvSpPr/>
              <p:nvPr/>
            </p:nvSpPr>
            <p:spPr>
              <a:xfrm>
                <a:off x="937800" y="2865600"/>
                <a:ext cx="7164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00" h="232">
                    <a:moveTo>
                      <a:pt x="200" y="116"/>
                    </a:moveTo>
                    <a:cubicBezTo>
                      <a:pt x="200" y="155"/>
                      <a:pt x="191" y="184"/>
                      <a:pt x="174" y="203"/>
                    </a:cubicBezTo>
                    <a:cubicBezTo>
                      <a:pt x="157" y="222"/>
                      <a:pt x="132" y="232"/>
                      <a:pt x="99" y="232"/>
                    </a:cubicBezTo>
                    <a:cubicBezTo>
                      <a:pt x="83" y="232"/>
                      <a:pt x="69" y="230"/>
                      <a:pt x="57" y="225"/>
                    </a:cubicBezTo>
                    <a:cubicBezTo>
                      <a:pt x="45" y="220"/>
                      <a:pt x="35" y="213"/>
                      <a:pt x="26" y="203"/>
                    </a:cubicBezTo>
                    <a:cubicBezTo>
                      <a:pt x="18" y="194"/>
                      <a:pt x="11" y="182"/>
                      <a:pt x="7" y="167"/>
                    </a:cubicBezTo>
                    <a:cubicBezTo>
                      <a:pt x="2" y="153"/>
                      <a:pt x="0" y="136"/>
                      <a:pt x="0" y="116"/>
                    </a:cubicBezTo>
                    <a:cubicBezTo>
                      <a:pt x="0" y="39"/>
                      <a:pt x="33" y="0"/>
                      <a:pt x="100" y="0"/>
                    </a:cubicBezTo>
                    <a:cubicBezTo>
                      <a:pt x="118" y="0"/>
                      <a:pt x="132" y="2"/>
                      <a:pt x="145" y="7"/>
                    </a:cubicBezTo>
                    <a:cubicBezTo>
                      <a:pt x="158" y="12"/>
                      <a:pt x="168" y="19"/>
                      <a:pt x="176" y="29"/>
                    </a:cubicBezTo>
                    <a:cubicBezTo>
                      <a:pt x="184" y="39"/>
                      <a:pt x="190" y="51"/>
                      <a:pt x="194" y="65"/>
                    </a:cubicBezTo>
                    <a:cubicBezTo>
                      <a:pt x="198" y="80"/>
                      <a:pt x="200" y="97"/>
                      <a:pt x="200" y="116"/>
                    </a:cubicBezTo>
                    <a:close/>
                    <a:moveTo>
                      <a:pt x="161" y="116"/>
                    </a:moveTo>
                    <a:cubicBezTo>
                      <a:pt x="161" y="98"/>
                      <a:pt x="159" y="84"/>
                      <a:pt x="157" y="73"/>
                    </a:cubicBezTo>
                    <a:cubicBezTo>
                      <a:pt x="154" y="62"/>
                      <a:pt x="150" y="52"/>
                      <a:pt x="145" y="46"/>
                    </a:cubicBezTo>
                    <a:cubicBezTo>
                      <a:pt x="140" y="39"/>
                      <a:pt x="133" y="34"/>
                      <a:pt x="126" y="32"/>
                    </a:cubicBezTo>
                    <a:cubicBezTo>
                      <a:pt x="119" y="29"/>
                      <a:pt x="110" y="28"/>
                      <a:pt x="101" y="28"/>
                    </a:cubicBezTo>
                    <a:cubicBezTo>
                      <a:pt x="91" y="28"/>
                      <a:pt x="83" y="29"/>
                      <a:pt x="75" y="32"/>
                    </a:cubicBezTo>
                    <a:cubicBezTo>
                      <a:pt x="67" y="35"/>
                      <a:pt x="61" y="39"/>
                      <a:pt x="56" y="46"/>
                    </a:cubicBezTo>
                    <a:cubicBezTo>
                      <a:pt x="50" y="53"/>
                      <a:pt x="46" y="62"/>
                      <a:pt x="43" y="73"/>
                    </a:cubicBezTo>
                    <a:cubicBezTo>
                      <a:pt x="40" y="85"/>
                      <a:pt x="39" y="99"/>
                      <a:pt x="39" y="116"/>
                    </a:cubicBezTo>
                    <a:cubicBezTo>
                      <a:pt x="39" y="133"/>
                      <a:pt x="41" y="148"/>
                      <a:pt x="44" y="159"/>
                    </a:cubicBezTo>
                    <a:cubicBezTo>
                      <a:pt x="47" y="170"/>
                      <a:pt x="51" y="179"/>
                      <a:pt x="56" y="186"/>
                    </a:cubicBezTo>
                    <a:cubicBezTo>
                      <a:pt x="61" y="193"/>
                      <a:pt x="68" y="198"/>
                      <a:pt x="75" y="200"/>
                    </a:cubicBezTo>
                    <a:cubicBezTo>
                      <a:pt x="82" y="203"/>
                      <a:pt x="90" y="204"/>
                      <a:pt x="99" y="204"/>
                    </a:cubicBezTo>
                    <a:cubicBezTo>
                      <a:pt x="108" y="204"/>
                      <a:pt x="117" y="203"/>
                      <a:pt x="124" y="200"/>
                    </a:cubicBezTo>
                    <a:cubicBezTo>
                      <a:pt x="132" y="198"/>
                      <a:pt x="139" y="193"/>
                      <a:pt x="144" y="186"/>
                    </a:cubicBezTo>
                    <a:cubicBezTo>
                      <a:pt x="149" y="180"/>
                      <a:pt x="153" y="170"/>
                      <a:pt x="156" y="159"/>
                    </a:cubicBezTo>
                    <a:cubicBezTo>
                      <a:pt x="159" y="148"/>
                      <a:pt x="161" y="133"/>
                      <a:pt x="161" y="11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6" name="Freeform 405"/>
              <p:cNvSpPr/>
              <p:nvPr/>
            </p:nvSpPr>
            <p:spPr>
              <a:xfrm>
                <a:off x="1026719" y="2865600"/>
                <a:ext cx="6444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228">
                    <a:moveTo>
                      <a:pt x="142" y="228"/>
                    </a:moveTo>
                    <a:lnTo>
                      <a:pt x="142" y="86"/>
                    </a:lnTo>
                    <a:cubicBezTo>
                      <a:pt x="142" y="75"/>
                      <a:pt x="142" y="66"/>
                      <a:pt x="140" y="59"/>
                    </a:cubicBezTo>
                    <a:cubicBezTo>
                      <a:pt x="138" y="51"/>
                      <a:pt x="136" y="46"/>
                      <a:pt x="132" y="41"/>
                    </a:cubicBezTo>
                    <a:cubicBezTo>
                      <a:pt x="129" y="37"/>
                      <a:pt x="124" y="33"/>
                      <a:pt x="118" y="32"/>
                    </a:cubicBezTo>
                    <a:cubicBezTo>
                      <a:pt x="112" y="30"/>
                      <a:pt x="105" y="29"/>
                      <a:pt x="96" y="29"/>
                    </a:cubicBezTo>
                    <a:cubicBezTo>
                      <a:pt x="87" y="29"/>
                      <a:pt x="79" y="30"/>
                      <a:pt x="72" y="33"/>
                    </a:cubicBezTo>
                    <a:cubicBezTo>
                      <a:pt x="65" y="37"/>
                      <a:pt x="59" y="41"/>
                      <a:pt x="54" y="47"/>
                    </a:cubicBezTo>
                    <a:cubicBezTo>
                      <a:pt x="49" y="53"/>
                      <a:pt x="45" y="60"/>
                      <a:pt x="43" y="69"/>
                    </a:cubicBezTo>
                    <a:cubicBezTo>
                      <a:pt x="40" y="77"/>
                      <a:pt x="38" y="87"/>
                      <a:pt x="38" y="98"/>
                    </a:cubicBezTo>
                    <a:lnTo>
                      <a:pt x="38" y="228"/>
                    </a:lnTo>
                    <a:lnTo>
                      <a:pt x="1" y="228"/>
                    </a:lnTo>
                    <a:lnTo>
                      <a:pt x="1" y="51"/>
                    </a:lnTo>
                    <a:cubicBezTo>
                      <a:pt x="1" y="47"/>
                      <a:pt x="1" y="42"/>
                      <a:pt x="1" y="37"/>
                    </a:cubicBezTo>
                    <a:cubicBezTo>
                      <a:pt x="1" y="31"/>
                      <a:pt x="1" y="27"/>
                      <a:pt x="1" y="22"/>
                    </a:cubicBezTo>
                    <a:cubicBezTo>
                      <a:pt x="1" y="17"/>
                      <a:pt x="1" y="13"/>
                      <a:pt x="0" y="10"/>
                    </a:cubicBezTo>
                    <a:cubicBezTo>
                      <a:pt x="0" y="7"/>
                      <a:pt x="0" y="5"/>
                      <a:pt x="0" y="5"/>
                    </a:cubicBezTo>
                    <a:lnTo>
                      <a:pt x="35" y="5"/>
                    </a:lnTo>
                    <a:cubicBezTo>
                      <a:pt x="35" y="6"/>
                      <a:pt x="35" y="7"/>
                      <a:pt x="36" y="10"/>
                    </a:cubicBezTo>
                    <a:cubicBezTo>
                      <a:pt x="36" y="13"/>
                      <a:pt x="36" y="17"/>
                      <a:pt x="36" y="21"/>
                    </a:cubicBezTo>
                    <a:cubicBezTo>
                      <a:pt x="36" y="25"/>
                      <a:pt x="36" y="28"/>
                      <a:pt x="37" y="32"/>
                    </a:cubicBezTo>
                    <a:cubicBezTo>
                      <a:pt x="37" y="36"/>
                      <a:pt x="37" y="40"/>
                      <a:pt x="37" y="42"/>
                    </a:cubicBezTo>
                    <a:cubicBezTo>
                      <a:pt x="41" y="36"/>
                      <a:pt x="45" y="30"/>
                      <a:pt x="49" y="25"/>
                    </a:cubicBezTo>
                    <a:cubicBezTo>
                      <a:pt x="53" y="20"/>
                      <a:pt x="58" y="15"/>
                      <a:pt x="64" y="11"/>
                    </a:cubicBezTo>
                    <a:cubicBezTo>
                      <a:pt x="70" y="8"/>
                      <a:pt x="76" y="5"/>
                      <a:pt x="83" y="3"/>
                    </a:cubicBezTo>
                    <a:cubicBezTo>
                      <a:pt x="91" y="1"/>
                      <a:pt x="99" y="0"/>
                      <a:pt x="109" y="0"/>
                    </a:cubicBezTo>
                    <a:cubicBezTo>
                      <a:pt x="121" y="0"/>
                      <a:pt x="132" y="2"/>
                      <a:pt x="141" y="5"/>
                    </a:cubicBezTo>
                    <a:cubicBezTo>
                      <a:pt x="150" y="8"/>
                      <a:pt x="157" y="12"/>
                      <a:pt x="163" y="19"/>
                    </a:cubicBezTo>
                    <a:cubicBezTo>
                      <a:pt x="169" y="25"/>
                      <a:pt x="173" y="33"/>
                      <a:pt x="176" y="43"/>
                    </a:cubicBezTo>
                    <a:cubicBezTo>
                      <a:pt x="178" y="53"/>
                      <a:pt x="180" y="65"/>
                      <a:pt x="180" y="79"/>
                    </a:cubicBezTo>
                    <a:lnTo>
                      <a:pt x="180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7" name="Freeform 406"/>
              <p:cNvSpPr/>
              <p:nvPr/>
            </p:nvSpPr>
            <p:spPr>
              <a:xfrm>
                <a:off x="1104120" y="2849040"/>
                <a:ext cx="38520" cy="99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8" h="278">
                    <a:moveTo>
                      <a:pt x="108" y="273"/>
                    </a:moveTo>
                    <a:cubicBezTo>
                      <a:pt x="102" y="274"/>
                      <a:pt x="97" y="275"/>
                      <a:pt x="91" y="276"/>
                    </a:cubicBezTo>
                    <a:cubicBezTo>
                      <a:pt x="85" y="277"/>
                      <a:pt x="78" y="277"/>
                      <a:pt x="70" y="278"/>
                    </a:cubicBezTo>
                    <a:cubicBezTo>
                      <a:pt x="41" y="277"/>
                      <a:pt x="26" y="261"/>
                      <a:pt x="26" y="227"/>
                    </a:cubicBezTo>
                    <a:lnTo>
                      <a:pt x="26" y="78"/>
                    </a:lnTo>
                    <a:lnTo>
                      <a:pt x="0" y="78"/>
                    </a:lnTo>
                    <a:lnTo>
                      <a:pt x="0" y="50"/>
                    </a:lnTo>
                    <a:lnTo>
                      <a:pt x="27" y="50"/>
                    </a:lnTo>
                    <a:lnTo>
                      <a:pt x="38" y="0"/>
                    </a:lnTo>
                    <a:lnTo>
                      <a:pt x="63" y="0"/>
                    </a:lnTo>
                    <a:lnTo>
                      <a:pt x="63" y="50"/>
                    </a:lnTo>
                    <a:lnTo>
                      <a:pt x="104" y="50"/>
                    </a:lnTo>
                    <a:lnTo>
                      <a:pt x="104" y="78"/>
                    </a:lnTo>
                    <a:lnTo>
                      <a:pt x="63" y="78"/>
                    </a:lnTo>
                    <a:lnTo>
                      <a:pt x="63" y="219"/>
                    </a:lnTo>
                    <a:cubicBezTo>
                      <a:pt x="63" y="230"/>
                      <a:pt x="65" y="237"/>
                      <a:pt x="68" y="241"/>
                    </a:cubicBezTo>
                    <a:cubicBezTo>
                      <a:pt x="72" y="246"/>
                      <a:pt x="78" y="248"/>
                      <a:pt x="87" y="248"/>
                    </a:cubicBezTo>
                    <a:cubicBezTo>
                      <a:pt x="90" y="248"/>
                      <a:pt x="94" y="248"/>
                      <a:pt x="97" y="247"/>
                    </a:cubicBezTo>
                    <a:cubicBezTo>
                      <a:pt x="100" y="247"/>
                      <a:pt x="104" y="246"/>
                      <a:pt x="108" y="24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8" name="Freeform 407"/>
              <p:cNvSpPr/>
              <p:nvPr/>
            </p:nvSpPr>
            <p:spPr>
              <a:xfrm>
                <a:off x="1154520" y="2865600"/>
                <a:ext cx="3780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228">
                    <a:moveTo>
                      <a:pt x="1" y="228"/>
                    </a:moveTo>
                    <a:lnTo>
                      <a:pt x="1" y="56"/>
                    </a:lnTo>
                    <a:cubicBezTo>
                      <a:pt x="1" y="52"/>
                      <a:pt x="1" y="47"/>
                      <a:pt x="1" y="42"/>
                    </a:cubicBezTo>
                    <a:cubicBezTo>
                      <a:pt x="1" y="37"/>
                      <a:pt x="1" y="32"/>
                      <a:pt x="1" y="28"/>
                    </a:cubicBezTo>
                    <a:cubicBezTo>
                      <a:pt x="1" y="23"/>
                      <a:pt x="1" y="19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lnTo>
                      <a:pt x="35" y="4"/>
                    </a:lnTo>
                    <a:cubicBezTo>
                      <a:pt x="35" y="7"/>
                      <a:pt x="35" y="11"/>
                      <a:pt x="36" y="15"/>
                    </a:cubicBezTo>
                    <a:cubicBezTo>
                      <a:pt x="36" y="19"/>
                      <a:pt x="36" y="23"/>
                      <a:pt x="36" y="28"/>
                    </a:cubicBezTo>
                    <a:cubicBezTo>
                      <a:pt x="36" y="32"/>
                      <a:pt x="37" y="36"/>
                      <a:pt x="37" y="40"/>
                    </a:cubicBezTo>
                    <a:cubicBezTo>
                      <a:pt x="37" y="44"/>
                      <a:pt x="37" y="47"/>
                      <a:pt x="37" y="50"/>
                    </a:cubicBezTo>
                    <a:lnTo>
                      <a:pt x="38" y="50"/>
                    </a:lnTo>
                    <a:cubicBezTo>
                      <a:pt x="40" y="41"/>
                      <a:pt x="43" y="34"/>
                      <a:pt x="46" y="28"/>
                    </a:cubicBezTo>
                    <a:cubicBezTo>
                      <a:pt x="49" y="21"/>
                      <a:pt x="52" y="16"/>
                      <a:pt x="56" y="12"/>
                    </a:cubicBezTo>
                    <a:cubicBezTo>
                      <a:pt x="60" y="8"/>
                      <a:pt x="65" y="5"/>
                      <a:pt x="71" y="3"/>
                    </a:cubicBezTo>
                    <a:cubicBezTo>
                      <a:pt x="76" y="1"/>
                      <a:pt x="83" y="0"/>
                      <a:pt x="91" y="0"/>
                    </a:cubicBezTo>
                    <a:cubicBezTo>
                      <a:pt x="94" y="0"/>
                      <a:pt x="97" y="0"/>
                      <a:pt x="99" y="1"/>
                    </a:cubicBezTo>
                    <a:cubicBezTo>
                      <a:pt x="102" y="1"/>
                      <a:pt x="104" y="2"/>
                      <a:pt x="106" y="2"/>
                    </a:cubicBezTo>
                    <a:lnTo>
                      <a:pt x="106" y="36"/>
                    </a:lnTo>
                    <a:cubicBezTo>
                      <a:pt x="103" y="36"/>
                      <a:pt x="100" y="35"/>
                      <a:pt x="97" y="35"/>
                    </a:cubicBezTo>
                    <a:cubicBezTo>
                      <a:pt x="94" y="34"/>
                      <a:pt x="90" y="34"/>
                      <a:pt x="86" y="34"/>
                    </a:cubicBezTo>
                    <a:cubicBezTo>
                      <a:pt x="77" y="34"/>
                      <a:pt x="70" y="36"/>
                      <a:pt x="64" y="40"/>
                    </a:cubicBezTo>
                    <a:cubicBezTo>
                      <a:pt x="58" y="44"/>
                      <a:pt x="53" y="49"/>
                      <a:pt x="49" y="56"/>
                    </a:cubicBezTo>
                    <a:cubicBezTo>
                      <a:pt x="46" y="63"/>
                      <a:pt x="43" y="71"/>
                      <a:pt x="41" y="80"/>
                    </a:cubicBezTo>
                    <a:cubicBezTo>
                      <a:pt x="39" y="90"/>
                      <a:pt x="38" y="100"/>
                      <a:pt x="38" y="111"/>
                    </a:cubicBezTo>
                    <a:lnTo>
                      <a:pt x="38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09" name="Freeform 408"/>
              <p:cNvSpPr/>
              <p:nvPr/>
            </p:nvSpPr>
            <p:spPr>
              <a:xfrm>
                <a:off x="1201320" y="2865600"/>
                <a:ext cx="7164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00" h="232">
                    <a:moveTo>
                      <a:pt x="200" y="116"/>
                    </a:moveTo>
                    <a:cubicBezTo>
                      <a:pt x="200" y="155"/>
                      <a:pt x="191" y="184"/>
                      <a:pt x="174" y="203"/>
                    </a:cubicBezTo>
                    <a:cubicBezTo>
                      <a:pt x="157" y="222"/>
                      <a:pt x="132" y="232"/>
                      <a:pt x="99" y="232"/>
                    </a:cubicBezTo>
                    <a:cubicBezTo>
                      <a:pt x="83" y="232"/>
                      <a:pt x="69" y="230"/>
                      <a:pt x="57" y="225"/>
                    </a:cubicBezTo>
                    <a:cubicBezTo>
                      <a:pt x="45" y="220"/>
                      <a:pt x="35" y="213"/>
                      <a:pt x="26" y="203"/>
                    </a:cubicBezTo>
                    <a:cubicBezTo>
                      <a:pt x="18" y="194"/>
                      <a:pt x="11" y="182"/>
                      <a:pt x="7" y="167"/>
                    </a:cubicBezTo>
                    <a:cubicBezTo>
                      <a:pt x="2" y="153"/>
                      <a:pt x="0" y="136"/>
                      <a:pt x="0" y="116"/>
                    </a:cubicBezTo>
                    <a:cubicBezTo>
                      <a:pt x="0" y="39"/>
                      <a:pt x="33" y="0"/>
                      <a:pt x="100" y="0"/>
                    </a:cubicBezTo>
                    <a:cubicBezTo>
                      <a:pt x="118" y="0"/>
                      <a:pt x="132" y="2"/>
                      <a:pt x="145" y="7"/>
                    </a:cubicBezTo>
                    <a:cubicBezTo>
                      <a:pt x="158" y="12"/>
                      <a:pt x="168" y="19"/>
                      <a:pt x="176" y="29"/>
                    </a:cubicBezTo>
                    <a:cubicBezTo>
                      <a:pt x="184" y="39"/>
                      <a:pt x="190" y="51"/>
                      <a:pt x="194" y="65"/>
                    </a:cubicBezTo>
                    <a:cubicBezTo>
                      <a:pt x="198" y="80"/>
                      <a:pt x="200" y="97"/>
                      <a:pt x="200" y="116"/>
                    </a:cubicBezTo>
                    <a:close/>
                    <a:moveTo>
                      <a:pt x="161" y="116"/>
                    </a:moveTo>
                    <a:cubicBezTo>
                      <a:pt x="161" y="98"/>
                      <a:pt x="159" y="84"/>
                      <a:pt x="157" y="73"/>
                    </a:cubicBezTo>
                    <a:cubicBezTo>
                      <a:pt x="154" y="62"/>
                      <a:pt x="150" y="52"/>
                      <a:pt x="145" y="46"/>
                    </a:cubicBezTo>
                    <a:cubicBezTo>
                      <a:pt x="140" y="39"/>
                      <a:pt x="133" y="34"/>
                      <a:pt x="126" y="32"/>
                    </a:cubicBezTo>
                    <a:cubicBezTo>
                      <a:pt x="119" y="29"/>
                      <a:pt x="110" y="28"/>
                      <a:pt x="101" y="28"/>
                    </a:cubicBezTo>
                    <a:cubicBezTo>
                      <a:pt x="91" y="28"/>
                      <a:pt x="83" y="29"/>
                      <a:pt x="75" y="32"/>
                    </a:cubicBezTo>
                    <a:cubicBezTo>
                      <a:pt x="67" y="35"/>
                      <a:pt x="61" y="39"/>
                      <a:pt x="56" y="46"/>
                    </a:cubicBezTo>
                    <a:cubicBezTo>
                      <a:pt x="50" y="53"/>
                      <a:pt x="46" y="62"/>
                      <a:pt x="43" y="73"/>
                    </a:cubicBezTo>
                    <a:cubicBezTo>
                      <a:pt x="40" y="85"/>
                      <a:pt x="39" y="99"/>
                      <a:pt x="39" y="116"/>
                    </a:cubicBezTo>
                    <a:cubicBezTo>
                      <a:pt x="39" y="133"/>
                      <a:pt x="41" y="148"/>
                      <a:pt x="44" y="159"/>
                    </a:cubicBezTo>
                    <a:cubicBezTo>
                      <a:pt x="47" y="170"/>
                      <a:pt x="51" y="179"/>
                      <a:pt x="56" y="186"/>
                    </a:cubicBezTo>
                    <a:cubicBezTo>
                      <a:pt x="61" y="193"/>
                      <a:pt x="68" y="198"/>
                      <a:pt x="75" y="200"/>
                    </a:cubicBezTo>
                    <a:cubicBezTo>
                      <a:pt x="82" y="203"/>
                      <a:pt x="90" y="204"/>
                      <a:pt x="99" y="204"/>
                    </a:cubicBezTo>
                    <a:cubicBezTo>
                      <a:pt x="108" y="204"/>
                      <a:pt x="117" y="203"/>
                      <a:pt x="124" y="200"/>
                    </a:cubicBezTo>
                    <a:cubicBezTo>
                      <a:pt x="132" y="198"/>
                      <a:pt x="139" y="193"/>
                      <a:pt x="144" y="186"/>
                    </a:cubicBezTo>
                    <a:cubicBezTo>
                      <a:pt x="149" y="180"/>
                      <a:pt x="153" y="170"/>
                      <a:pt x="156" y="159"/>
                    </a:cubicBezTo>
                    <a:cubicBezTo>
                      <a:pt x="159" y="148"/>
                      <a:pt x="161" y="133"/>
                      <a:pt x="161" y="11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0" name="Freeform 409"/>
              <p:cNvSpPr/>
              <p:nvPr/>
            </p:nvSpPr>
            <p:spPr>
              <a:xfrm>
                <a:off x="1290600" y="283716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07"/>
                    </a:move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02"/>
                      <a:pt x="37" y="205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1" name="Freeform 410"/>
              <p:cNvSpPr/>
              <p:nvPr/>
            </p:nvSpPr>
            <p:spPr>
              <a:xfrm>
                <a:off x="825840" y="3036600"/>
                <a:ext cx="65880" cy="828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4" h="231">
                    <a:moveTo>
                      <a:pt x="184" y="165"/>
                    </a:moveTo>
                    <a:cubicBezTo>
                      <a:pt x="184" y="176"/>
                      <a:pt x="182" y="185"/>
                      <a:pt x="178" y="193"/>
                    </a:cubicBezTo>
                    <a:cubicBezTo>
                      <a:pt x="174" y="201"/>
                      <a:pt x="168" y="208"/>
                      <a:pt x="161" y="214"/>
                    </a:cubicBezTo>
                    <a:cubicBezTo>
                      <a:pt x="153" y="219"/>
                      <a:pt x="144" y="224"/>
                      <a:pt x="132" y="227"/>
                    </a:cubicBezTo>
                    <a:cubicBezTo>
                      <a:pt x="121" y="230"/>
                      <a:pt x="108" y="231"/>
                      <a:pt x="94" y="231"/>
                    </a:cubicBezTo>
                    <a:cubicBezTo>
                      <a:pt x="81" y="231"/>
                      <a:pt x="69" y="230"/>
                      <a:pt x="59" y="228"/>
                    </a:cubicBezTo>
                    <a:cubicBezTo>
                      <a:pt x="48" y="226"/>
                      <a:pt x="39" y="223"/>
                      <a:pt x="31" y="219"/>
                    </a:cubicBezTo>
                    <a:cubicBezTo>
                      <a:pt x="24" y="214"/>
                      <a:pt x="17" y="208"/>
                      <a:pt x="12" y="201"/>
                    </a:cubicBezTo>
                    <a:cubicBezTo>
                      <a:pt x="6" y="194"/>
                      <a:pt x="2" y="185"/>
                      <a:pt x="0" y="175"/>
                    </a:cubicBezTo>
                    <a:lnTo>
                      <a:pt x="33" y="168"/>
                    </a:lnTo>
                    <a:cubicBezTo>
                      <a:pt x="36" y="180"/>
                      <a:pt x="43" y="189"/>
                      <a:pt x="52" y="194"/>
                    </a:cubicBezTo>
                    <a:cubicBezTo>
                      <a:pt x="62" y="200"/>
                      <a:pt x="76" y="203"/>
                      <a:pt x="94" y="203"/>
                    </a:cubicBezTo>
                    <a:cubicBezTo>
                      <a:pt x="102" y="203"/>
                      <a:pt x="109" y="202"/>
                      <a:pt x="116" y="201"/>
                    </a:cubicBezTo>
                    <a:cubicBezTo>
                      <a:pt x="122" y="200"/>
                      <a:pt x="128" y="198"/>
                      <a:pt x="133" y="195"/>
                    </a:cubicBezTo>
                    <a:cubicBezTo>
                      <a:pt x="138" y="193"/>
                      <a:pt x="142" y="189"/>
                      <a:pt x="144" y="185"/>
                    </a:cubicBezTo>
                    <a:cubicBezTo>
                      <a:pt x="147" y="180"/>
                      <a:pt x="148" y="175"/>
                      <a:pt x="148" y="168"/>
                    </a:cubicBezTo>
                    <a:cubicBezTo>
                      <a:pt x="148" y="161"/>
                      <a:pt x="147" y="156"/>
                      <a:pt x="144" y="151"/>
                    </a:cubicBezTo>
                    <a:cubicBezTo>
                      <a:pt x="140" y="147"/>
                      <a:pt x="136" y="144"/>
                      <a:pt x="130" y="141"/>
                    </a:cubicBezTo>
                    <a:cubicBezTo>
                      <a:pt x="125" y="138"/>
                      <a:pt x="118" y="135"/>
                      <a:pt x="110" y="133"/>
                    </a:cubicBezTo>
                    <a:cubicBezTo>
                      <a:pt x="102" y="131"/>
                      <a:pt x="93" y="129"/>
                      <a:pt x="83" y="126"/>
                    </a:cubicBezTo>
                    <a:cubicBezTo>
                      <a:pt x="74" y="124"/>
                      <a:pt x="65" y="121"/>
                      <a:pt x="57" y="118"/>
                    </a:cubicBezTo>
                    <a:cubicBezTo>
                      <a:pt x="48" y="115"/>
                      <a:pt x="40" y="111"/>
                      <a:pt x="33" y="107"/>
                    </a:cubicBezTo>
                    <a:cubicBezTo>
                      <a:pt x="26" y="102"/>
                      <a:pt x="20" y="96"/>
                      <a:pt x="16" y="89"/>
                    </a:cubicBezTo>
                    <a:cubicBezTo>
                      <a:pt x="11" y="82"/>
                      <a:pt x="9" y="73"/>
                      <a:pt x="9" y="63"/>
                    </a:cubicBezTo>
                    <a:cubicBezTo>
                      <a:pt x="9" y="42"/>
                      <a:pt x="16" y="27"/>
                      <a:pt x="31" y="16"/>
                    </a:cubicBezTo>
                    <a:cubicBezTo>
                      <a:pt x="45" y="5"/>
                      <a:pt x="66" y="0"/>
                      <a:pt x="94" y="0"/>
                    </a:cubicBezTo>
                    <a:cubicBezTo>
                      <a:pt x="119" y="0"/>
                      <a:pt x="138" y="4"/>
                      <a:pt x="153" y="13"/>
                    </a:cubicBezTo>
                    <a:cubicBezTo>
                      <a:pt x="167" y="22"/>
                      <a:pt x="177" y="36"/>
                      <a:pt x="181" y="55"/>
                    </a:cubicBezTo>
                    <a:lnTo>
                      <a:pt x="147" y="59"/>
                    </a:lnTo>
                    <a:cubicBezTo>
                      <a:pt x="146" y="53"/>
                      <a:pt x="144" y="48"/>
                      <a:pt x="140" y="44"/>
                    </a:cubicBezTo>
                    <a:cubicBezTo>
                      <a:pt x="137" y="40"/>
                      <a:pt x="133" y="37"/>
                      <a:pt x="128" y="35"/>
                    </a:cubicBezTo>
                    <a:cubicBezTo>
                      <a:pt x="124" y="32"/>
                      <a:pt x="118" y="31"/>
                      <a:pt x="112" y="30"/>
                    </a:cubicBezTo>
                    <a:cubicBezTo>
                      <a:pt x="107" y="29"/>
                      <a:pt x="101" y="28"/>
                      <a:pt x="94" y="28"/>
                    </a:cubicBezTo>
                    <a:cubicBezTo>
                      <a:pt x="77" y="28"/>
                      <a:pt x="65" y="31"/>
                      <a:pt x="57" y="36"/>
                    </a:cubicBezTo>
                    <a:cubicBezTo>
                      <a:pt x="49" y="41"/>
                      <a:pt x="45" y="49"/>
                      <a:pt x="45" y="59"/>
                    </a:cubicBezTo>
                    <a:cubicBezTo>
                      <a:pt x="45" y="65"/>
                      <a:pt x="47" y="70"/>
                      <a:pt x="49" y="74"/>
                    </a:cubicBezTo>
                    <a:cubicBezTo>
                      <a:pt x="52" y="78"/>
                      <a:pt x="57" y="81"/>
                      <a:pt x="62" y="84"/>
                    </a:cubicBezTo>
                    <a:cubicBezTo>
                      <a:pt x="67" y="86"/>
                      <a:pt x="74" y="89"/>
                      <a:pt x="81" y="91"/>
                    </a:cubicBezTo>
                    <a:cubicBezTo>
                      <a:pt x="88" y="93"/>
                      <a:pt x="97" y="95"/>
                      <a:pt x="106" y="97"/>
                    </a:cubicBezTo>
                    <a:cubicBezTo>
                      <a:pt x="111" y="99"/>
                      <a:pt x="118" y="100"/>
                      <a:pt x="124" y="102"/>
                    </a:cubicBezTo>
                    <a:cubicBezTo>
                      <a:pt x="130" y="104"/>
                      <a:pt x="136" y="106"/>
                      <a:pt x="142" y="108"/>
                    </a:cubicBezTo>
                    <a:cubicBezTo>
                      <a:pt x="148" y="111"/>
                      <a:pt x="153" y="113"/>
                      <a:pt x="158" y="117"/>
                    </a:cubicBezTo>
                    <a:cubicBezTo>
                      <a:pt x="163" y="120"/>
                      <a:pt x="168" y="124"/>
                      <a:pt x="172" y="128"/>
                    </a:cubicBezTo>
                    <a:cubicBezTo>
                      <a:pt x="176" y="133"/>
                      <a:pt x="179" y="138"/>
                      <a:pt x="181" y="144"/>
                    </a:cubicBezTo>
                    <a:cubicBezTo>
                      <a:pt x="183" y="150"/>
                      <a:pt x="184" y="157"/>
                      <a:pt x="184" y="16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2" name="Freeform 411"/>
              <p:cNvSpPr/>
              <p:nvPr/>
            </p:nvSpPr>
            <p:spPr>
              <a:xfrm>
                <a:off x="907919" y="300780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6"/>
                    </a:moveTo>
                    <a:cubicBezTo>
                      <a:pt x="0" y="24"/>
                      <a:pt x="0" y="1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2"/>
                      <a:pt x="37" y="24"/>
                      <a:pt x="37" y="36"/>
                    </a:cubicBezTo>
                    <a:cubicBezTo>
                      <a:pt x="25" y="36"/>
                      <a:pt x="12" y="36"/>
                      <a:pt x="0" y="36"/>
                    </a:cubicBezTo>
                    <a:close/>
                    <a:moveTo>
                      <a:pt x="0" y="307"/>
                    </a:moveTo>
                    <a:cubicBezTo>
                      <a:pt x="0" y="232"/>
                      <a:pt x="0" y="158"/>
                      <a:pt x="0" y="83"/>
                    </a:cubicBezTo>
                    <a:cubicBezTo>
                      <a:pt x="12" y="83"/>
                      <a:pt x="25" y="83"/>
                      <a:pt x="37" y="83"/>
                    </a:cubicBezTo>
                    <a:cubicBezTo>
                      <a:pt x="37" y="158"/>
                      <a:pt x="37" y="232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3" name="Freeform 412"/>
              <p:cNvSpPr/>
              <p:nvPr/>
            </p:nvSpPr>
            <p:spPr>
              <a:xfrm>
                <a:off x="937800" y="3036600"/>
                <a:ext cx="68040" cy="1130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0" h="315">
                    <a:moveTo>
                      <a:pt x="95" y="315"/>
                    </a:moveTo>
                    <a:cubicBezTo>
                      <a:pt x="83" y="315"/>
                      <a:pt x="71" y="314"/>
                      <a:pt x="61" y="311"/>
                    </a:cubicBezTo>
                    <a:cubicBezTo>
                      <a:pt x="51" y="308"/>
                      <a:pt x="43" y="305"/>
                      <a:pt x="36" y="300"/>
                    </a:cubicBezTo>
                    <a:cubicBezTo>
                      <a:pt x="29" y="295"/>
                      <a:pt x="23" y="289"/>
                      <a:pt x="19" y="282"/>
                    </a:cubicBezTo>
                    <a:cubicBezTo>
                      <a:pt x="14" y="275"/>
                      <a:pt x="11" y="268"/>
                      <a:pt x="9" y="260"/>
                    </a:cubicBezTo>
                    <a:lnTo>
                      <a:pt x="47" y="254"/>
                    </a:lnTo>
                    <a:cubicBezTo>
                      <a:pt x="49" y="265"/>
                      <a:pt x="55" y="273"/>
                      <a:pt x="63" y="278"/>
                    </a:cubicBezTo>
                    <a:cubicBezTo>
                      <a:pt x="72" y="284"/>
                      <a:pt x="83" y="287"/>
                      <a:pt x="96" y="287"/>
                    </a:cubicBezTo>
                    <a:cubicBezTo>
                      <a:pt x="105" y="287"/>
                      <a:pt x="112" y="285"/>
                      <a:pt x="119" y="283"/>
                    </a:cubicBezTo>
                    <a:cubicBezTo>
                      <a:pt x="126" y="281"/>
                      <a:pt x="132" y="277"/>
                      <a:pt x="137" y="272"/>
                    </a:cubicBezTo>
                    <a:cubicBezTo>
                      <a:pt x="142" y="267"/>
                      <a:pt x="145" y="260"/>
                      <a:pt x="148" y="252"/>
                    </a:cubicBezTo>
                    <a:cubicBezTo>
                      <a:pt x="151" y="243"/>
                      <a:pt x="152" y="233"/>
                      <a:pt x="152" y="221"/>
                    </a:cubicBezTo>
                    <a:lnTo>
                      <a:pt x="152" y="185"/>
                    </a:lnTo>
                    <a:cubicBezTo>
                      <a:pt x="149" y="191"/>
                      <a:pt x="145" y="196"/>
                      <a:pt x="141" y="202"/>
                    </a:cubicBezTo>
                    <a:cubicBezTo>
                      <a:pt x="137" y="207"/>
                      <a:pt x="132" y="211"/>
                      <a:pt x="127" y="215"/>
                    </a:cubicBezTo>
                    <a:cubicBezTo>
                      <a:pt x="121" y="219"/>
                      <a:pt x="114" y="222"/>
                      <a:pt x="106" y="225"/>
                    </a:cubicBezTo>
                    <a:cubicBezTo>
                      <a:pt x="98" y="227"/>
                      <a:pt x="90" y="229"/>
                      <a:pt x="80" y="229"/>
                    </a:cubicBezTo>
                    <a:cubicBezTo>
                      <a:pt x="66" y="229"/>
                      <a:pt x="53" y="226"/>
                      <a:pt x="43" y="221"/>
                    </a:cubicBezTo>
                    <a:cubicBezTo>
                      <a:pt x="33" y="217"/>
                      <a:pt x="25" y="210"/>
                      <a:pt x="18" y="200"/>
                    </a:cubicBezTo>
                    <a:cubicBezTo>
                      <a:pt x="12" y="191"/>
                      <a:pt x="7" y="179"/>
                      <a:pt x="4" y="165"/>
                    </a:cubicBezTo>
                    <a:cubicBezTo>
                      <a:pt x="1" y="151"/>
                      <a:pt x="0" y="134"/>
                      <a:pt x="0" y="116"/>
                    </a:cubicBezTo>
                    <a:cubicBezTo>
                      <a:pt x="0" y="98"/>
                      <a:pt x="1" y="82"/>
                      <a:pt x="4" y="67"/>
                    </a:cubicBezTo>
                    <a:cubicBezTo>
                      <a:pt x="7" y="53"/>
                      <a:pt x="12" y="41"/>
                      <a:pt x="19" y="31"/>
                    </a:cubicBezTo>
                    <a:cubicBezTo>
                      <a:pt x="26" y="21"/>
                      <a:pt x="34" y="13"/>
                      <a:pt x="45" y="8"/>
                    </a:cubicBezTo>
                    <a:cubicBezTo>
                      <a:pt x="56" y="3"/>
                      <a:pt x="69" y="0"/>
                      <a:pt x="84" y="0"/>
                    </a:cubicBezTo>
                    <a:cubicBezTo>
                      <a:pt x="100" y="0"/>
                      <a:pt x="113" y="4"/>
                      <a:pt x="125" y="11"/>
                    </a:cubicBezTo>
                    <a:cubicBezTo>
                      <a:pt x="137" y="18"/>
                      <a:pt x="146" y="28"/>
                      <a:pt x="152" y="42"/>
                    </a:cubicBezTo>
                    <a:cubicBezTo>
                      <a:pt x="152" y="38"/>
                      <a:pt x="153" y="34"/>
                      <a:pt x="153" y="30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4" y="14"/>
                      <a:pt x="154" y="11"/>
                      <a:pt x="154" y="8"/>
                    </a:cubicBezTo>
                    <a:cubicBezTo>
                      <a:pt x="154" y="5"/>
                      <a:pt x="155" y="4"/>
                      <a:pt x="155" y="4"/>
                    </a:cubicBezTo>
                    <a:lnTo>
                      <a:pt x="190" y="4"/>
                    </a:lnTo>
                    <a:cubicBezTo>
                      <a:pt x="190" y="5"/>
                      <a:pt x="190" y="7"/>
                      <a:pt x="190" y="10"/>
                    </a:cubicBezTo>
                    <a:cubicBezTo>
                      <a:pt x="190" y="13"/>
                      <a:pt x="190" y="17"/>
                      <a:pt x="189" y="21"/>
                    </a:cubicBezTo>
                    <a:cubicBezTo>
                      <a:pt x="189" y="25"/>
                      <a:pt x="189" y="30"/>
                      <a:pt x="189" y="35"/>
                    </a:cubicBezTo>
                    <a:cubicBezTo>
                      <a:pt x="189" y="40"/>
                      <a:pt x="189" y="45"/>
                      <a:pt x="189" y="50"/>
                    </a:cubicBezTo>
                    <a:lnTo>
                      <a:pt x="189" y="221"/>
                    </a:lnTo>
                    <a:cubicBezTo>
                      <a:pt x="189" y="252"/>
                      <a:pt x="181" y="276"/>
                      <a:pt x="166" y="291"/>
                    </a:cubicBezTo>
                    <a:cubicBezTo>
                      <a:pt x="151" y="307"/>
                      <a:pt x="127" y="315"/>
                      <a:pt x="95" y="315"/>
                    </a:cubicBezTo>
                    <a:close/>
                    <a:moveTo>
                      <a:pt x="152" y="115"/>
                    </a:moveTo>
                    <a:cubicBezTo>
                      <a:pt x="152" y="100"/>
                      <a:pt x="150" y="86"/>
                      <a:pt x="147" y="75"/>
                    </a:cubicBezTo>
                    <a:cubicBezTo>
                      <a:pt x="144" y="64"/>
                      <a:pt x="139" y="55"/>
                      <a:pt x="134" y="48"/>
                    </a:cubicBezTo>
                    <a:cubicBezTo>
                      <a:pt x="128" y="41"/>
                      <a:pt x="122" y="36"/>
                      <a:pt x="115" y="33"/>
                    </a:cubicBezTo>
                    <a:cubicBezTo>
                      <a:pt x="108" y="29"/>
                      <a:pt x="100" y="28"/>
                      <a:pt x="93" y="28"/>
                    </a:cubicBezTo>
                    <a:cubicBezTo>
                      <a:pt x="83" y="28"/>
                      <a:pt x="75" y="29"/>
                      <a:pt x="68" y="33"/>
                    </a:cubicBezTo>
                    <a:cubicBezTo>
                      <a:pt x="62" y="36"/>
                      <a:pt x="56" y="41"/>
                      <a:pt x="52" y="48"/>
                    </a:cubicBezTo>
                    <a:cubicBezTo>
                      <a:pt x="47" y="55"/>
                      <a:pt x="44" y="64"/>
                      <a:pt x="42" y="75"/>
                    </a:cubicBezTo>
                    <a:cubicBezTo>
                      <a:pt x="39" y="87"/>
                      <a:pt x="38" y="100"/>
                      <a:pt x="38" y="115"/>
                    </a:cubicBezTo>
                    <a:cubicBezTo>
                      <a:pt x="38" y="131"/>
                      <a:pt x="39" y="145"/>
                      <a:pt x="42" y="156"/>
                    </a:cubicBezTo>
                    <a:cubicBezTo>
                      <a:pt x="44" y="167"/>
                      <a:pt x="47" y="175"/>
                      <a:pt x="51" y="182"/>
                    </a:cubicBezTo>
                    <a:cubicBezTo>
                      <a:pt x="56" y="189"/>
                      <a:pt x="61" y="194"/>
                      <a:pt x="68" y="197"/>
                    </a:cubicBezTo>
                    <a:cubicBezTo>
                      <a:pt x="75" y="200"/>
                      <a:pt x="83" y="201"/>
                      <a:pt x="92" y="201"/>
                    </a:cubicBezTo>
                    <a:cubicBezTo>
                      <a:pt x="100" y="201"/>
                      <a:pt x="107" y="199"/>
                      <a:pt x="114" y="196"/>
                    </a:cubicBezTo>
                    <a:cubicBezTo>
                      <a:pt x="121" y="193"/>
                      <a:pt x="128" y="188"/>
                      <a:pt x="133" y="181"/>
                    </a:cubicBezTo>
                    <a:cubicBezTo>
                      <a:pt x="139" y="174"/>
                      <a:pt x="143" y="165"/>
                      <a:pt x="147" y="155"/>
                    </a:cubicBezTo>
                    <a:cubicBezTo>
                      <a:pt x="150" y="144"/>
                      <a:pt x="152" y="131"/>
                      <a:pt x="152" y="11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4" name="Freeform 413"/>
              <p:cNvSpPr/>
              <p:nvPr/>
            </p:nvSpPr>
            <p:spPr>
              <a:xfrm>
                <a:off x="1026719" y="3036239"/>
                <a:ext cx="64440" cy="817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228">
                    <a:moveTo>
                      <a:pt x="142" y="228"/>
                    </a:moveTo>
                    <a:lnTo>
                      <a:pt x="142" y="86"/>
                    </a:lnTo>
                    <a:cubicBezTo>
                      <a:pt x="142" y="75"/>
                      <a:pt x="142" y="66"/>
                      <a:pt x="140" y="59"/>
                    </a:cubicBezTo>
                    <a:cubicBezTo>
                      <a:pt x="138" y="51"/>
                      <a:pt x="136" y="46"/>
                      <a:pt x="132" y="41"/>
                    </a:cubicBezTo>
                    <a:cubicBezTo>
                      <a:pt x="129" y="37"/>
                      <a:pt x="124" y="33"/>
                      <a:pt x="118" y="32"/>
                    </a:cubicBezTo>
                    <a:cubicBezTo>
                      <a:pt x="112" y="30"/>
                      <a:pt x="105" y="29"/>
                      <a:pt x="96" y="29"/>
                    </a:cubicBezTo>
                    <a:cubicBezTo>
                      <a:pt x="87" y="29"/>
                      <a:pt x="79" y="30"/>
                      <a:pt x="72" y="33"/>
                    </a:cubicBezTo>
                    <a:cubicBezTo>
                      <a:pt x="65" y="37"/>
                      <a:pt x="59" y="41"/>
                      <a:pt x="54" y="47"/>
                    </a:cubicBezTo>
                    <a:cubicBezTo>
                      <a:pt x="49" y="53"/>
                      <a:pt x="45" y="60"/>
                      <a:pt x="43" y="69"/>
                    </a:cubicBezTo>
                    <a:cubicBezTo>
                      <a:pt x="40" y="77"/>
                      <a:pt x="38" y="87"/>
                      <a:pt x="38" y="98"/>
                    </a:cubicBezTo>
                    <a:lnTo>
                      <a:pt x="38" y="228"/>
                    </a:lnTo>
                    <a:lnTo>
                      <a:pt x="1" y="228"/>
                    </a:lnTo>
                    <a:lnTo>
                      <a:pt x="1" y="51"/>
                    </a:lnTo>
                    <a:cubicBezTo>
                      <a:pt x="1" y="47"/>
                      <a:pt x="1" y="42"/>
                      <a:pt x="1" y="37"/>
                    </a:cubicBezTo>
                    <a:cubicBezTo>
                      <a:pt x="1" y="31"/>
                      <a:pt x="1" y="27"/>
                      <a:pt x="1" y="22"/>
                    </a:cubicBezTo>
                    <a:cubicBezTo>
                      <a:pt x="1" y="17"/>
                      <a:pt x="1" y="13"/>
                      <a:pt x="0" y="10"/>
                    </a:cubicBezTo>
                    <a:cubicBezTo>
                      <a:pt x="0" y="7"/>
                      <a:pt x="0" y="5"/>
                      <a:pt x="0" y="5"/>
                    </a:cubicBezTo>
                    <a:lnTo>
                      <a:pt x="35" y="5"/>
                    </a:lnTo>
                    <a:cubicBezTo>
                      <a:pt x="35" y="6"/>
                      <a:pt x="35" y="7"/>
                      <a:pt x="36" y="10"/>
                    </a:cubicBezTo>
                    <a:cubicBezTo>
                      <a:pt x="36" y="13"/>
                      <a:pt x="36" y="17"/>
                      <a:pt x="36" y="21"/>
                    </a:cubicBezTo>
                    <a:cubicBezTo>
                      <a:pt x="36" y="25"/>
                      <a:pt x="36" y="28"/>
                      <a:pt x="37" y="32"/>
                    </a:cubicBezTo>
                    <a:cubicBezTo>
                      <a:pt x="37" y="36"/>
                      <a:pt x="37" y="40"/>
                      <a:pt x="37" y="42"/>
                    </a:cubicBezTo>
                    <a:cubicBezTo>
                      <a:pt x="41" y="36"/>
                      <a:pt x="45" y="30"/>
                      <a:pt x="49" y="25"/>
                    </a:cubicBezTo>
                    <a:cubicBezTo>
                      <a:pt x="53" y="20"/>
                      <a:pt x="58" y="15"/>
                      <a:pt x="64" y="11"/>
                    </a:cubicBezTo>
                    <a:cubicBezTo>
                      <a:pt x="70" y="8"/>
                      <a:pt x="76" y="5"/>
                      <a:pt x="83" y="3"/>
                    </a:cubicBezTo>
                    <a:cubicBezTo>
                      <a:pt x="91" y="1"/>
                      <a:pt x="99" y="0"/>
                      <a:pt x="109" y="0"/>
                    </a:cubicBezTo>
                    <a:cubicBezTo>
                      <a:pt x="121" y="0"/>
                      <a:pt x="132" y="2"/>
                      <a:pt x="141" y="5"/>
                    </a:cubicBezTo>
                    <a:cubicBezTo>
                      <a:pt x="150" y="8"/>
                      <a:pt x="157" y="12"/>
                      <a:pt x="163" y="19"/>
                    </a:cubicBezTo>
                    <a:cubicBezTo>
                      <a:pt x="169" y="25"/>
                      <a:pt x="173" y="33"/>
                      <a:pt x="176" y="43"/>
                    </a:cubicBezTo>
                    <a:cubicBezTo>
                      <a:pt x="178" y="53"/>
                      <a:pt x="180" y="65"/>
                      <a:pt x="180" y="79"/>
                    </a:cubicBezTo>
                    <a:lnTo>
                      <a:pt x="180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5" name="Freeform 414"/>
              <p:cNvSpPr/>
              <p:nvPr/>
            </p:nvSpPr>
            <p:spPr>
              <a:xfrm>
                <a:off x="1108440" y="3036239"/>
                <a:ext cx="77760" cy="83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" h="232">
                    <a:moveTo>
                      <a:pt x="68" y="232"/>
                    </a:moveTo>
                    <a:cubicBezTo>
                      <a:pt x="45" y="232"/>
                      <a:pt x="28" y="226"/>
                      <a:pt x="17" y="214"/>
                    </a:cubicBezTo>
                    <a:cubicBezTo>
                      <a:pt x="6" y="202"/>
                      <a:pt x="0" y="186"/>
                      <a:pt x="0" y="165"/>
                    </a:cubicBezTo>
                    <a:cubicBezTo>
                      <a:pt x="0" y="150"/>
                      <a:pt x="3" y="138"/>
                      <a:pt x="8" y="129"/>
                    </a:cubicBezTo>
                    <a:cubicBezTo>
                      <a:pt x="14" y="119"/>
                      <a:pt x="21" y="112"/>
                      <a:pt x="30" y="106"/>
                    </a:cubicBezTo>
                    <a:cubicBezTo>
                      <a:pt x="39" y="101"/>
                      <a:pt x="50" y="97"/>
                      <a:pt x="61" y="95"/>
                    </a:cubicBezTo>
                    <a:cubicBezTo>
                      <a:pt x="73" y="93"/>
                      <a:pt x="84" y="92"/>
                      <a:pt x="96" y="92"/>
                    </a:cubicBezTo>
                    <a:lnTo>
                      <a:pt x="147" y="92"/>
                    </a:lnTo>
                    <a:lnTo>
                      <a:pt x="147" y="80"/>
                    </a:lnTo>
                    <a:cubicBezTo>
                      <a:pt x="147" y="70"/>
                      <a:pt x="146" y="62"/>
                      <a:pt x="144" y="56"/>
                    </a:cubicBezTo>
                    <a:cubicBezTo>
                      <a:pt x="142" y="49"/>
                      <a:pt x="139" y="44"/>
                      <a:pt x="135" y="40"/>
                    </a:cubicBezTo>
                    <a:cubicBezTo>
                      <a:pt x="131" y="36"/>
                      <a:pt x="126" y="33"/>
                      <a:pt x="120" y="31"/>
                    </a:cubicBezTo>
                    <a:cubicBezTo>
                      <a:pt x="114" y="29"/>
                      <a:pt x="107" y="28"/>
                      <a:pt x="99" y="28"/>
                    </a:cubicBezTo>
                    <a:cubicBezTo>
                      <a:pt x="92" y="28"/>
                      <a:pt x="85" y="29"/>
                      <a:pt x="79" y="30"/>
                    </a:cubicBezTo>
                    <a:cubicBezTo>
                      <a:pt x="74" y="31"/>
                      <a:pt x="69" y="33"/>
                      <a:pt x="64" y="35"/>
                    </a:cubicBezTo>
                    <a:cubicBezTo>
                      <a:pt x="60" y="38"/>
                      <a:pt x="57" y="42"/>
                      <a:pt x="54" y="46"/>
                    </a:cubicBezTo>
                    <a:cubicBezTo>
                      <a:pt x="51" y="51"/>
                      <a:pt x="50" y="57"/>
                      <a:pt x="49" y="64"/>
                    </a:cubicBezTo>
                    <a:lnTo>
                      <a:pt x="10" y="60"/>
                    </a:lnTo>
                    <a:cubicBezTo>
                      <a:pt x="11" y="52"/>
                      <a:pt x="14" y="43"/>
                      <a:pt x="18" y="36"/>
                    </a:cubicBezTo>
                    <a:cubicBezTo>
                      <a:pt x="22" y="29"/>
                      <a:pt x="27" y="22"/>
                      <a:pt x="34" y="17"/>
                    </a:cubicBezTo>
                    <a:cubicBezTo>
                      <a:pt x="41" y="12"/>
                      <a:pt x="50" y="7"/>
                      <a:pt x="61" y="4"/>
                    </a:cubicBezTo>
                    <a:cubicBezTo>
                      <a:pt x="72" y="1"/>
                      <a:pt x="84" y="0"/>
                      <a:pt x="100" y="0"/>
                    </a:cubicBezTo>
                    <a:cubicBezTo>
                      <a:pt x="128" y="0"/>
                      <a:pt x="149" y="6"/>
                      <a:pt x="163" y="19"/>
                    </a:cubicBezTo>
                    <a:cubicBezTo>
                      <a:pt x="177" y="32"/>
                      <a:pt x="184" y="51"/>
                      <a:pt x="184" y="75"/>
                    </a:cubicBezTo>
                    <a:lnTo>
                      <a:pt x="184" y="172"/>
                    </a:lnTo>
                    <a:cubicBezTo>
                      <a:pt x="184" y="183"/>
                      <a:pt x="186" y="191"/>
                      <a:pt x="189" y="197"/>
                    </a:cubicBezTo>
                    <a:cubicBezTo>
                      <a:pt x="191" y="202"/>
                      <a:pt x="197" y="205"/>
                      <a:pt x="205" y="205"/>
                    </a:cubicBezTo>
                    <a:cubicBezTo>
                      <a:pt x="207" y="205"/>
                      <a:pt x="209" y="205"/>
                      <a:pt x="211" y="205"/>
                    </a:cubicBezTo>
                    <a:cubicBezTo>
                      <a:pt x="213" y="204"/>
                      <a:pt x="215" y="204"/>
                      <a:pt x="217" y="204"/>
                    </a:cubicBezTo>
                    <a:lnTo>
                      <a:pt x="217" y="227"/>
                    </a:lnTo>
                    <a:cubicBezTo>
                      <a:pt x="213" y="228"/>
                      <a:pt x="208" y="229"/>
                      <a:pt x="203" y="229"/>
                    </a:cubicBezTo>
                    <a:cubicBezTo>
                      <a:pt x="199" y="230"/>
                      <a:pt x="194" y="230"/>
                      <a:pt x="189" y="230"/>
                    </a:cubicBezTo>
                    <a:cubicBezTo>
                      <a:pt x="182" y="230"/>
                      <a:pt x="176" y="229"/>
                      <a:pt x="171" y="227"/>
                    </a:cubicBezTo>
                    <a:cubicBezTo>
                      <a:pt x="165" y="225"/>
                      <a:pt x="161" y="223"/>
                      <a:pt x="158" y="219"/>
                    </a:cubicBezTo>
                    <a:cubicBezTo>
                      <a:pt x="155" y="215"/>
                      <a:pt x="153" y="210"/>
                      <a:pt x="151" y="205"/>
                    </a:cubicBezTo>
                    <a:cubicBezTo>
                      <a:pt x="149" y="199"/>
                      <a:pt x="148" y="192"/>
                      <a:pt x="148" y="185"/>
                    </a:cubicBezTo>
                    <a:lnTo>
                      <a:pt x="147" y="185"/>
                    </a:lnTo>
                    <a:cubicBezTo>
                      <a:pt x="143" y="192"/>
                      <a:pt x="138" y="199"/>
                      <a:pt x="134" y="204"/>
                    </a:cubicBezTo>
                    <a:cubicBezTo>
                      <a:pt x="129" y="210"/>
                      <a:pt x="123" y="215"/>
                      <a:pt x="117" y="219"/>
                    </a:cubicBezTo>
                    <a:cubicBezTo>
                      <a:pt x="111" y="223"/>
                      <a:pt x="103" y="226"/>
                      <a:pt x="95" y="229"/>
                    </a:cubicBezTo>
                    <a:cubicBezTo>
                      <a:pt x="87" y="231"/>
                      <a:pt x="78" y="232"/>
                      <a:pt x="68" y="232"/>
                    </a:cubicBezTo>
                    <a:close/>
                    <a:moveTo>
                      <a:pt x="76" y="204"/>
                    </a:moveTo>
                    <a:cubicBezTo>
                      <a:pt x="88" y="204"/>
                      <a:pt x="98" y="202"/>
                      <a:pt x="107" y="198"/>
                    </a:cubicBezTo>
                    <a:cubicBezTo>
                      <a:pt x="116" y="193"/>
                      <a:pt x="123" y="188"/>
                      <a:pt x="129" y="181"/>
                    </a:cubicBezTo>
                    <a:cubicBezTo>
                      <a:pt x="135" y="174"/>
                      <a:pt x="139" y="167"/>
                      <a:pt x="142" y="159"/>
                    </a:cubicBezTo>
                    <a:cubicBezTo>
                      <a:pt x="145" y="151"/>
                      <a:pt x="147" y="144"/>
                      <a:pt x="147" y="136"/>
                    </a:cubicBezTo>
                    <a:lnTo>
                      <a:pt x="147" y="118"/>
                    </a:lnTo>
                    <a:lnTo>
                      <a:pt x="106" y="118"/>
                    </a:lnTo>
                    <a:cubicBezTo>
                      <a:pt x="97" y="118"/>
                      <a:pt x="88" y="119"/>
                      <a:pt x="80" y="120"/>
                    </a:cubicBezTo>
                    <a:cubicBezTo>
                      <a:pt x="72" y="121"/>
                      <a:pt x="65" y="123"/>
                      <a:pt x="58" y="127"/>
                    </a:cubicBezTo>
                    <a:cubicBezTo>
                      <a:pt x="52" y="130"/>
                      <a:pt x="47" y="135"/>
                      <a:pt x="44" y="141"/>
                    </a:cubicBezTo>
                    <a:cubicBezTo>
                      <a:pt x="40" y="148"/>
                      <a:pt x="38" y="156"/>
                      <a:pt x="38" y="166"/>
                    </a:cubicBezTo>
                    <a:cubicBezTo>
                      <a:pt x="38" y="178"/>
                      <a:pt x="41" y="187"/>
                      <a:pt x="48" y="194"/>
                    </a:cubicBezTo>
                    <a:cubicBezTo>
                      <a:pt x="55" y="201"/>
                      <a:pt x="64" y="204"/>
                      <a:pt x="76" y="20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6" name="Freeform 415"/>
              <p:cNvSpPr/>
              <p:nvPr/>
            </p:nvSpPr>
            <p:spPr>
              <a:xfrm>
                <a:off x="1197720" y="3007800"/>
                <a:ext cx="12960" cy="110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307">
                    <a:moveTo>
                      <a:pt x="0" y="307"/>
                    </a:moveTo>
                    <a:cubicBezTo>
                      <a:pt x="0" y="205"/>
                      <a:pt x="0" y="102"/>
                      <a:pt x="0" y="0"/>
                    </a:cubicBezTo>
                    <a:cubicBezTo>
                      <a:pt x="12" y="0"/>
                      <a:pt x="25" y="0"/>
                      <a:pt x="37" y="0"/>
                    </a:cubicBezTo>
                    <a:cubicBezTo>
                      <a:pt x="37" y="102"/>
                      <a:pt x="37" y="205"/>
                      <a:pt x="37" y="307"/>
                    </a:cubicBezTo>
                    <a:cubicBezTo>
                      <a:pt x="25" y="307"/>
                      <a:pt x="12" y="307"/>
                      <a:pt x="0" y="30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  <p:sp>
            <p:nvSpPr>
              <p:cNvPr id="417" name="Freeform 416"/>
              <p:cNvSpPr/>
              <p:nvPr/>
            </p:nvSpPr>
            <p:spPr>
              <a:xfrm>
                <a:off x="1225080" y="3036600"/>
                <a:ext cx="65880" cy="828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4" h="231">
                    <a:moveTo>
                      <a:pt x="184" y="165"/>
                    </a:moveTo>
                    <a:cubicBezTo>
                      <a:pt x="184" y="176"/>
                      <a:pt x="182" y="185"/>
                      <a:pt x="178" y="193"/>
                    </a:cubicBezTo>
                    <a:cubicBezTo>
                      <a:pt x="174" y="201"/>
                      <a:pt x="168" y="208"/>
                      <a:pt x="161" y="214"/>
                    </a:cubicBezTo>
                    <a:cubicBezTo>
                      <a:pt x="153" y="219"/>
                      <a:pt x="144" y="224"/>
                      <a:pt x="132" y="227"/>
                    </a:cubicBezTo>
                    <a:cubicBezTo>
                      <a:pt x="121" y="230"/>
                      <a:pt x="108" y="231"/>
                      <a:pt x="94" y="231"/>
                    </a:cubicBezTo>
                    <a:cubicBezTo>
                      <a:pt x="81" y="231"/>
                      <a:pt x="69" y="230"/>
                      <a:pt x="59" y="228"/>
                    </a:cubicBezTo>
                    <a:cubicBezTo>
                      <a:pt x="48" y="226"/>
                      <a:pt x="39" y="223"/>
                      <a:pt x="31" y="219"/>
                    </a:cubicBezTo>
                    <a:cubicBezTo>
                      <a:pt x="24" y="214"/>
                      <a:pt x="17" y="208"/>
                      <a:pt x="12" y="201"/>
                    </a:cubicBezTo>
                    <a:cubicBezTo>
                      <a:pt x="6" y="194"/>
                      <a:pt x="2" y="185"/>
                      <a:pt x="0" y="175"/>
                    </a:cubicBezTo>
                    <a:lnTo>
                      <a:pt x="33" y="168"/>
                    </a:lnTo>
                    <a:cubicBezTo>
                      <a:pt x="36" y="180"/>
                      <a:pt x="43" y="189"/>
                      <a:pt x="52" y="194"/>
                    </a:cubicBezTo>
                    <a:cubicBezTo>
                      <a:pt x="62" y="200"/>
                      <a:pt x="76" y="203"/>
                      <a:pt x="94" y="203"/>
                    </a:cubicBezTo>
                    <a:cubicBezTo>
                      <a:pt x="102" y="203"/>
                      <a:pt x="109" y="202"/>
                      <a:pt x="116" y="201"/>
                    </a:cubicBezTo>
                    <a:cubicBezTo>
                      <a:pt x="122" y="200"/>
                      <a:pt x="128" y="198"/>
                      <a:pt x="133" y="195"/>
                    </a:cubicBezTo>
                    <a:cubicBezTo>
                      <a:pt x="138" y="193"/>
                      <a:pt x="142" y="189"/>
                      <a:pt x="144" y="185"/>
                    </a:cubicBezTo>
                    <a:cubicBezTo>
                      <a:pt x="147" y="180"/>
                      <a:pt x="148" y="175"/>
                      <a:pt x="148" y="168"/>
                    </a:cubicBezTo>
                    <a:cubicBezTo>
                      <a:pt x="148" y="161"/>
                      <a:pt x="147" y="156"/>
                      <a:pt x="144" y="151"/>
                    </a:cubicBezTo>
                    <a:cubicBezTo>
                      <a:pt x="140" y="147"/>
                      <a:pt x="136" y="144"/>
                      <a:pt x="130" y="141"/>
                    </a:cubicBezTo>
                    <a:cubicBezTo>
                      <a:pt x="125" y="138"/>
                      <a:pt x="118" y="135"/>
                      <a:pt x="110" y="133"/>
                    </a:cubicBezTo>
                    <a:cubicBezTo>
                      <a:pt x="102" y="131"/>
                      <a:pt x="93" y="129"/>
                      <a:pt x="83" y="126"/>
                    </a:cubicBezTo>
                    <a:cubicBezTo>
                      <a:pt x="74" y="124"/>
                      <a:pt x="65" y="121"/>
                      <a:pt x="57" y="118"/>
                    </a:cubicBezTo>
                    <a:cubicBezTo>
                      <a:pt x="48" y="115"/>
                      <a:pt x="40" y="111"/>
                      <a:pt x="33" y="107"/>
                    </a:cubicBezTo>
                    <a:cubicBezTo>
                      <a:pt x="26" y="102"/>
                      <a:pt x="20" y="96"/>
                      <a:pt x="16" y="89"/>
                    </a:cubicBezTo>
                    <a:cubicBezTo>
                      <a:pt x="11" y="82"/>
                      <a:pt x="9" y="73"/>
                      <a:pt x="9" y="63"/>
                    </a:cubicBezTo>
                    <a:cubicBezTo>
                      <a:pt x="9" y="42"/>
                      <a:pt x="16" y="27"/>
                      <a:pt x="31" y="16"/>
                    </a:cubicBezTo>
                    <a:cubicBezTo>
                      <a:pt x="45" y="5"/>
                      <a:pt x="66" y="0"/>
                      <a:pt x="94" y="0"/>
                    </a:cubicBezTo>
                    <a:cubicBezTo>
                      <a:pt x="119" y="0"/>
                      <a:pt x="138" y="4"/>
                      <a:pt x="153" y="13"/>
                    </a:cubicBezTo>
                    <a:cubicBezTo>
                      <a:pt x="167" y="22"/>
                      <a:pt x="177" y="36"/>
                      <a:pt x="181" y="55"/>
                    </a:cubicBezTo>
                    <a:lnTo>
                      <a:pt x="147" y="59"/>
                    </a:lnTo>
                    <a:cubicBezTo>
                      <a:pt x="146" y="53"/>
                      <a:pt x="144" y="48"/>
                      <a:pt x="140" y="44"/>
                    </a:cubicBezTo>
                    <a:cubicBezTo>
                      <a:pt x="137" y="40"/>
                      <a:pt x="133" y="37"/>
                      <a:pt x="128" y="35"/>
                    </a:cubicBezTo>
                    <a:cubicBezTo>
                      <a:pt x="124" y="32"/>
                      <a:pt x="118" y="31"/>
                      <a:pt x="112" y="30"/>
                    </a:cubicBezTo>
                    <a:cubicBezTo>
                      <a:pt x="107" y="29"/>
                      <a:pt x="101" y="28"/>
                      <a:pt x="94" y="28"/>
                    </a:cubicBezTo>
                    <a:cubicBezTo>
                      <a:pt x="77" y="28"/>
                      <a:pt x="65" y="31"/>
                      <a:pt x="57" y="36"/>
                    </a:cubicBezTo>
                    <a:cubicBezTo>
                      <a:pt x="49" y="41"/>
                      <a:pt x="45" y="49"/>
                      <a:pt x="45" y="59"/>
                    </a:cubicBezTo>
                    <a:cubicBezTo>
                      <a:pt x="45" y="65"/>
                      <a:pt x="47" y="70"/>
                      <a:pt x="49" y="74"/>
                    </a:cubicBezTo>
                    <a:cubicBezTo>
                      <a:pt x="52" y="78"/>
                      <a:pt x="57" y="81"/>
                      <a:pt x="62" y="84"/>
                    </a:cubicBezTo>
                    <a:cubicBezTo>
                      <a:pt x="67" y="86"/>
                      <a:pt x="74" y="89"/>
                      <a:pt x="81" y="91"/>
                    </a:cubicBezTo>
                    <a:cubicBezTo>
                      <a:pt x="88" y="93"/>
                      <a:pt x="97" y="95"/>
                      <a:pt x="106" y="97"/>
                    </a:cubicBezTo>
                    <a:cubicBezTo>
                      <a:pt x="111" y="99"/>
                      <a:pt x="118" y="100"/>
                      <a:pt x="124" y="102"/>
                    </a:cubicBezTo>
                    <a:cubicBezTo>
                      <a:pt x="130" y="104"/>
                      <a:pt x="136" y="106"/>
                      <a:pt x="142" y="108"/>
                    </a:cubicBezTo>
                    <a:cubicBezTo>
                      <a:pt x="148" y="111"/>
                      <a:pt x="153" y="113"/>
                      <a:pt x="158" y="117"/>
                    </a:cubicBezTo>
                    <a:cubicBezTo>
                      <a:pt x="163" y="120"/>
                      <a:pt x="168" y="124"/>
                      <a:pt x="172" y="128"/>
                    </a:cubicBezTo>
                    <a:cubicBezTo>
                      <a:pt x="176" y="133"/>
                      <a:pt x="179" y="138"/>
                      <a:pt x="181" y="144"/>
                    </a:cubicBezTo>
                    <a:cubicBezTo>
                      <a:pt x="183" y="150"/>
                      <a:pt x="184" y="157"/>
                      <a:pt x="184" y="16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  <a:prstDash val="solid"/>
              </a:ln>
            </p:spPr>
            <p:txBody>
              <a:bodyPr vert="horz" wrap="none" lIns="90000" tIns="45000" rIns="90000" bIns="45000" anchor="ctr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Noto Sans CJK SC Regular" pitchFamily="2"/>
                  <a:cs typeface="FreeSans" pitchFamily="2"/>
                </a:endParaRPr>
              </a:p>
            </p:txBody>
          </p:sp>
        </p:grpSp>
      </p:grpSp>
      <p:sp>
        <p:nvSpPr>
          <p:cNvPr id="685" name="Freeform 684"/>
          <p:cNvSpPr/>
          <p:nvPr/>
        </p:nvSpPr>
        <p:spPr>
          <a:xfrm>
            <a:off x="1634639" y="3953373"/>
            <a:ext cx="363592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16">
                <a:moveTo>
                  <a:pt x="0" y="0"/>
                </a:moveTo>
                <a:cubicBezTo>
                  <a:pt x="405" y="0"/>
                  <a:pt x="811" y="0"/>
                  <a:pt x="1216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686" name="Freeform 685"/>
          <p:cNvSpPr/>
          <p:nvPr/>
        </p:nvSpPr>
        <p:spPr>
          <a:xfrm>
            <a:off x="1629196" y="4117678"/>
            <a:ext cx="363592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16">
                <a:moveTo>
                  <a:pt x="0" y="0"/>
                </a:moveTo>
                <a:cubicBezTo>
                  <a:pt x="405" y="0"/>
                  <a:pt x="811" y="0"/>
                  <a:pt x="1216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687" name="Freeform 686"/>
          <p:cNvSpPr/>
          <p:nvPr/>
        </p:nvSpPr>
        <p:spPr>
          <a:xfrm>
            <a:off x="1631577" y="4293096"/>
            <a:ext cx="363592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16">
                <a:moveTo>
                  <a:pt x="0" y="0"/>
                </a:moveTo>
                <a:cubicBezTo>
                  <a:pt x="405" y="0"/>
                  <a:pt x="811" y="0"/>
                  <a:pt x="1216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cxnSp>
        <p:nvCxnSpPr>
          <p:cNvPr id="689" name="Straight Connector 688"/>
          <p:cNvCxnSpPr/>
          <p:nvPr/>
        </p:nvCxnSpPr>
        <p:spPr>
          <a:xfrm flipH="1">
            <a:off x="539552" y="2708920"/>
            <a:ext cx="2730768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/>
          <p:nvPr/>
        </p:nvCxnSpPr>
        <p:spPr>
          <a:xfrm>
            <a:off x="4307983" y="2691899"/>
            <a:ext cx="3936425" cy="880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DC/DC converter for data concentrator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Magnetic field tolerant</a:t>
            </a:r>
          </a:p>
          <a:p>
            <a:r>
              <a:rPr lang="en-US" dirty="0" smtClean="0"/>
              <a:t>50W power</a:t>
            </a:r>
          </a:p>
          <a:p>
            <a:r>
              <a:rPr lang="en-US" dirty="0" smtClean="0"/>
              <a:t>12V input?</a:t>
            </a:r>
          </a:p>
          <a:p>
            <a:r>
              <a:rPr lang="en-US" dirty="0" smtClean="0"/>
              <a:t>Mezzanine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E38B-199A-4AA3-B9F5-9E10E41D0984}" type="datetime1">
              <a:rPr lang="nl-NL" smtClean="0"/>
              <a:t>19-12-2016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12469</TotalTime>
  <Words>272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FreeSans</vt:lpstr>
      <vt:lpstr>Liberation Sans</vt:lpstr>
      <vt:lpstr>Noto Sans CJK SC Regular</vt:lpstr>
      <vt:lpstr>Office Theme</vt:lpstr>
      <vt:lpstr>LEPCol readout scheme proposal</vt:lpstr>
      <vt:lpstr>Planning first half of 2017</vt:lpstr>
      <vt:lpstr>Planning first half of 2017</vt:lpstr>
      <vt:lpstr>PowerPoint Presentation</vt:lpstr>
      <vt:lpstr>Data concentrator</vt:lpstr>
      <vt:lpstr>DC/DC converter for data concentrator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 van der Heijden</dc:creator>
  <cp:lastModifiedBy>Bas</cp:lastModifiedBy>
  <cp:revision>756</cp:revision>
  <dcterms:created xsi:type="dcterms:W3CDTF">2006-08-16T00:00:00Z</dcterms:created>
  <dcterms:modified xsi:type="dcterms:W3CDTF">2016-12-19T09:25:23Z</dcterms:modified>
</cp:coreProperties>
</file>