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
  </p:notesMasterIdLst>
  <p:sldIdLst>
    <p:sldId id="256" r:id="rId2"/>
    <p:sldId id="331" r:id="rId3"/>
    <p:sldId id="332" r:id="rId4"/>
    <p:sldId id="266" r:id="rId5"/>
    <p:sldId id="263" r:id="rId6"/>
    <p:sldId id="264" r:id="rId7"/>
    <p:sldId id="333" r:id="rId8"/>
    <p:sldId id="335" r:id="rId9"/>
    <p:sldId id="336" r:id="rId10"/>
    <p:sldId id="259" r:id="rId11"/>
    <p:sldId id="334" r:id="rId12"/>
    <p:sldId id="260" r:id="rId13"/>
    <p:sldId id="261" r:id="rId14"/>
    <p:sldId id="262" r:id="rId15"/>
    <p:sldId id="337"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1pPr>
    <a:lvl2pPr marL="0" marR="0" indent="2286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2pPr>
    <a:lvl3pPr marL="0" marR="0" indent="4572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3pPr>
    <a:lvl4pPr marL="0" marR="0" indent="6858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4pPr>
    <a:lvl5pPr marL="0" marR="0" indent="9144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5pPr>
    <a:lvl6pPr marL="0" marR="0" indent="11430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6pPr>
    <a:lvl7pPr marL="0" marR="0" indent="13716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7pPr>
    <a:lvl8pPr marL="0" marR="0" indent="16002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8pPr>
    <a:lvl9pPr marL="0" marR="0" indent="182880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34"/>
    <p:restoredTop sz="83934"/>
  </p:normalViewPr>
  <p:slideViewPr>
    <p:cSldViewPr snapToGrid="0" snapToObjects="1">
      <p:cViewPr varScale="1">
        <p:scale>
          <a:sx n="45" d="100"/>
          <a:sy n="45" d="100"/>
        </p:scale>
        <p:origin x="73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1143000" y="685800"/>
            <a:ext cx="4572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sz="1800" b="0" i="0" u="none" strike="noStrike" dirty="0">
                <a:solidFill>
                  <a:srgbClr val="000000"/>
                </a:solidFill>
                <a:effectLst/>
                <a:latin typeface="Aptos" panose="020B0004020202020204" pitchFamily="34" charset="0"/>
              </a:rPr>
              <a:t>We should keep developing methods to make (more) accurate observation of air showers, as they provide a unique alternative path for studying interactions at extreme energies and geometries.</a:t>
            </a:r>
          </a:p>
          <a:p>
            <a:pPr algn="l"/>
            <a:r>
              <a:rPr lang="en-GB" sz="1800" b="0" i="0" u="none" strike="noStrike" dirty="0">
                <a:solidFill>
                  <a:srgbClr val="000000"/>
                </a:solidFill>
                <a:effectLst/>
                <a:latin typeface="Calibri" panose="020F0502020204030204" pitchFamily="34" charset="0"/>
              </a:rPr>
              <a:t> </a:t>
            </a:r>
            <a:endParaRPr lang="en-GB" sz="1800" b="0" i="0" u="none" strike="noStrike" dirty="0">
              <a:solidFill>
                <a:srgbClr val="000000"/>
              </a:solidFill>
              <a:effectLst/>
              <a:latin typeface="Aptos" panose="020B0004020202020204" pitchFamily="34" charset="0"/>
            </a:endParaRPr>
          </a:p>
          <a:p>
            <a:pPr algn="l"/>
            <a:r>
              <a:rPr lang="en-GB" sz="1800" b="0" i="0" u="none" strike="noStrike" dirty="0">
                <a:solidFill>
                  <a:srgbClr val="000000"/>
                </a:solidFill>
                <a:effectLst/>
                <a:latin typeface="Aptos" panose="020B0004020202020204" pitchFamily="34" charset="0"/>
              </a:rPr>
              <a:t>Observations of air showers and transport through space of ultra-high-energetic particles provides alternative ways to look for deviations from relativity, where better knowledge on the particle types and sources is essential.</a:t>
            </a:r>
          </a:p>
          <a:p>
            <a:pPr algn="l"/>
            <a:r>
              <a:rPr lang="en-GB" sz="1800" b="0" i="0" u="none" strike="noStrike" dirty="0">
                <a:solidFill>
                  <a:srgbClr val="000000"/>
                </a:solidFill>
                <a:effectLst/>
                <a:latin typeface="Aptos" panose="020B0004020202020204" pitchFamily="34" charset="0"/>
              </a:rPr>
              <a:t> </a:t>
            </a:r>
          </a:p>
          <a:p>
            <a:pPr algn="l"/>
            <a:r>
              <a:rPr lang="en-GB" sz="1800" b="0" i="0" u="none" strike="noStrike" dirty="0">
                <a:solidFill>
                  <a:srgbClr val="000000"/>
                </a:solidFill>
                <a:effectLst/>
                <a:latin typeface="Calibri" panose="020F0502020204030204" pitchFamily="34" charset="0"/>
              </a:rPr>
              <a:t>We support the development of next-generation detectors to enhance the current precision and statistics, and enable searches for neutral particles at ultra-high energies.</a:t>
            </a:r>
            <a:endParaRPr lang="en-GB" sz="1800" b="0" i="0" u="none" strike="noStrike" dirty="0">
              <a:solidFill>
                <a:srgbClr val="000000"/>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314103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5155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24384000" cy="13716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 name="NIKHEF_PATROON1.png" descr="NIKHEF_PATROON1.png"/>
          <p:cNvPicPr>
            <a:picLocks noChangeAspect="1"/>
          </p:cNvPicPr>
          <p:nvPr/>
        </p:nvPicPr>
        <p:blipFill>
          <a:blip r:embed="rId2"/>
          <a:stretch>
            <a:fillRect/>
          </a:stretch>
        </p:blipFill>
        <p:spPr>
          <a:xfrm>
            <a:off x="8610468" y="263400"/>
            <a:ext cx="18997150" cy="13189200"/>
          </a:xfrm>
          <a:prstGeom prst="rect">
            <a:avLst/>
          </a:prstGeom>
          <a:ln w="12700">
            <a:miter lim="400000"/>
          </a:ln>
        </p:spPr>
      </p:pic>
      <p:sp>
        <p:nvSpPr>
          <p:cNvPr id="17" name="Vorm"/>
          <p:cNvSpPr/>
          <p:nvPr/>
        </p:nvSpPr>
        <p:spPr>
          <a:xfrm>
            <a:off x="19365813" y="2844"/>
            <a:ext cx="5111850"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 name="Driehoek"/>
          <p:cNvSpPr/>
          <p:nvPr/>
        </p:nvSpPr>
        <p:spPr>
          <a:xfrm>
            <a:off x="-2183"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dirty="0"/>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lvl1pPr>
          </a:lstStyle>
          <a:p>
            <a:r>
              <a:rPr lang="en-GB"/>
              <a:t>Click to edit Master title style</a:t>
            </a:r>
            <a:endParaRPr/>
          </a:p>
        </p:txBody>
      </p:sp>
      <p:sp>
        <p:nvSpPr>
          <p:cNvPr id="20" name="Tekst"/>
          <p:cNvSpPr txBox="1">
            <a:spLocks noGrp="1"/>
          </p:cNvSpPr>
          <p:nvPr>
            <p:ph type="body" sz="quarter" idx="13"/>
          </p:nvPr>
        </p:nvSpPr>
        <p:spPr>
          <a:xfrm>
            <a:off x="15383933" y="7245151"/>
            <a:ext cx="6514970" cy="5820525"/>
          </a:xfrm>
          <a:prstGeom prst="rect">
            <a:avLst/>
          </a:prstGeom>
        </p:spPr>
        <p:txBody>
          <a:bodyPr anchor="b"/>
          <a:lstStyle>
            <a:lvl1pPr>
              <a:defRPr>
                <a:solidFill>
                  <a:srgbClr val="702677"/>
                </a:solidFill>
              </a:defRPr>
            </a:lvl1pPr>
          </a:lstStyle>
          <a:p>
            <a:pPr lvl="0"/>
            <a:r>
              <a:rPr lang="en-GB"/>
              <a:t>Click to edit Master text styles</a:t>
            </a:r>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rgbClr val="702677"/>
                </a:solidFill>
              </a:defRPr>
            </a:lvl1pPr>
          </a:lstStyle>
          <a:p>
            <a:pPr lvl="0"/>
            <a:r>
              <a:rPr lang="en-GB"/>
              <a:t>Click to edit Master text styles</a:t>
            </a:r>
          </a:p>
        </p:txBody>
      </p:sp>
      <p:pic>
        <p:nvPicPr>
          <p:cNvPr id="22" name="NIKHEF_LOGO_groot.png" descr="NIKHEF_LOGO_groot.png"/>
          <p:cNvPicPr>
            <a:picLocks noChangeAspect="1"/>
          </p:cNvPicPr>
          <p:nvPr/>
        </p:nvPicPr>
        <p:blipFill>
          <a:blip r:embed="rId3"/>
          <a:stretch>
            <a:fillRect/>
          </a:stretch>
        </p:blipFill>
        <p:spPr>
          <a:xfrm>
            <a:off x="635000" y="635000"/>
            <a:ext cx="5080000" cy="1995597"/>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635000" y="635000"/>
            <a:ext cx="11181358" cy="2007235"/>
          </a:xfrm>
          <a:prstGeom prst="rect">
            <a:avLst/>
          </a:prstGeom>
        </p:spPr>
        <p:txBody>
          <a:bodyPr>
            <a:spAutoFit/>
          </a:bodyPr>
          <a:lstStyle>
            <a:lvl1pPr>
              <a:defRPr sz="5000" cap="all">
                <a:solidFill>
                  <a:srgbClr val="E6223D"/>
                </a:solidFill>
              </a:defRPr>
            </a:lvl1pPr>
          </a:lstStyle>
          <a:p>
            <a:pPr lvl="0"/>
            <a:r>
              <a:rPr lang="en-GB"/>
              <a:t>Click to 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12573529" y="0"/>
            <a:ext cx="11810471" cy="12192001"/>
          </a:xfrm>
          <a:prstGeom prst="rect">
            <a:avLst/>
          </a:prstGeom>
        </p:spPr>
        <p:txBody>
          <a:bodyPr lIns="91439" tIns="45719" rIns="91439" bIns="45719"/>
          <a:lstStyle/>
          <a:p>
            <a:r>
              <a:rPr lang="en-GB"/>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635000" y="647282"/>
            <a:ext cx="5716853" cy="10928261"/>
          </a:xfrm>
          <a:prstGeom prst="rect">
            <a:avLst/>
          </a:prstGeom>
        </p:spPr>
        <p:txBody>
          <a:bodyPr/>
          <a:lstStyle/>
          <a:p>
            <a:pPr lvl="0"/>
            <a:r>
              <a:rPr lang="en-GB"/>
              <a:t>Click to edit Master text styles</a:t>
            </a:r>
          </a:p>
        </p:txBody>
      </p:sp>
      <p:sp>
        <p:nvSpPr>
          <p:cNvPr id="280" name="Afbeelding"/>
          <p:cNvSpPr>
            <a:spLocks noGrp="1"/>
          </p:cNvSpPr>
          <p:nvPr>
            <p:ph type="pic" idx="14"/>
          </p:nvPr>
        </p:nvSpPr>
        <p:spPr>
          <a:xfrm>
            <a:off x="7113521" y="0"/>
            <a:ext cx="17270479" cy="12192000"/>
          </a:xfrm>
          <a:prstGeom prst="rect">
            <a:avLst/>
          </a:prstGeom>
        </p:spPr>
        <p:txBody>
          <a:bodyPr lIns="91439" tIns="45719" rIns="91439" bIns="45719"/>
          <a:lstStyle/>
          <a:p>
            <a:r>
              <a:rPr lang="en-GB"/>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12574653" y="3429000"/>
            <a:ext cx="11178051" cy="8128000"/>
          </a:xfrm>
          <a:prstGeom prst="rect">
            <a:avLst/>
          </a:prstGeom>
        </p:spPr>
        <p:txBody>
          <a:bodyPr lIns="91439" tIns="45719" rIns="91439" bIns="45719"/>
          <a:lstStyle/>
          <a:p>
            <a:r>
              <a:rPr lang="en-GB"/>
              <a:t>Click icon to add picture</a:t>
            </a: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635000" y="3429000"/>
            <a:ext cx="11178051" cy="8128000"/>
          </a:xfrm>
          <a:prstGeom prst="rect">
            <a:avLst/>
          </a:prstGeom>
        </p:spPr>
        <p:txBody>
          <a:bodyPr lIns="91439" tIns="45719" rIns="91439" bIns="45719"/>
          <a:lstStyle/>
          <a:p>
            <a:r>
              <a:rPr lang="en-GB"/>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Tree>
    <p:extLst>
      <p:ext uri="{BB962C8B-B14F-4D97-AF65-F5344CB8AC3E}">
        <p14:creationId xmlns:p14="http://schemas.microsoft.com/office/powerpoint/2010/main" val="23804169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Tree>
    <p:extLst>
      <p:ext uri="{BB962C8B-B14F-4D97-AF65-F5344CB8AC3E}">
        <p14:creationId xmlns:p14="http://schemas.microsoft.com/office/powerpoint/2010/main" val="24804906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635000" y="635000"/>
            <a:ext cx="11181358" cy="2007235"/>
          </a:xfrm>
          <a:prstGeom prst="rect">
            <a:avLst/>
          </a:prstGeom>
        </p:spPr>
        <p:txBody>
          <a:bodyPr>
            <a:spAutoFit/>
          </a:bodyPr>
          <a:lstStyle>
            <a:lvl1pPr>
              <a:defRPr sz="5000" cap="all">
                <a:solidFill>
                  <a:srgbClr val="E6223D"/>
                </a:solidFill>
              </a:defRPr>
            </a:lvl1pPr>
          </a:lstStyle>
          <a:p>
            <a:pPr lvl="0"/>
            <a:r>
              <a:rPr lang="en-GB"/>
              <a:t>Click to 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12573529" y="0"/>
            <a:ext cx="11810471" cy="12192001"/>
          </a:xfrm>
          <a:prstGeom prst="rect">
            <a:avLst/>
          </a:prstGeom>
        </p:spPr>
        <p:txBody>
          <a:bodyPr lIns="91439" tIns="45719" rIns="91439" bIns="45719"/>
          <a:lstStyle/>
          <a:p>
            <a:r>
              <a:rPr lang="en-GB"/>
              <a:t>Click icon to add picture</a:t>
            </a:r>
            <a:endParaRPr/>
          </a:p>
        </p:txBody>
      </p:sp>
    </p:spTree>
    <p:extLst>
      <p:ext uri="{BB962C8B-B14F-4D97-AF65-F5344CB8AC3E}">
        <p14:creationId xmlns:p14="http://schemas.microsoft.com/office/powerpoint/2010/main" val="92134992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7"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68"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635000" y="647282"/>
            <a:ext cx="5716853" cy="10928261"/>
          </a:xfrm>
          <a:prstGeom prst="rect">
            <a:avLst/>
          </a:prstGeom>
        </p:spPr>
        <p:txBody>
          <a:bodyPr/>
          <a:lstStyle/>
          <a:p>
            <a:pPr lvl="0"/>
            <a:r>
              <a:rPr lang="en-GB"/>
              <a:t>Click to 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7113521" y="0"/>
            <a:ext cx="17270479" cy="12192000"/>
          </a:xfrm>
          <a:prstGeom prst="rect">
            <a:avLst/>
          </a:prstGeom>
        </p:spPr>
        <p:txBody>
          <a:bodyPr lIns="91439" tIns="45719" rIns="91439" bIns="45719"/>
          <a:lstStyle/>
          <a:p>
            <a:r>
              <a:rPr lang="en-GB"/>
              <a:t>Click icon to add picture</a:t>
            </a:r>
            <a:endParaRPr/>
          </a:p>
        </p:txBody>
      </p:sp>
    </p:spTree>
    <p:extLst>
      <p:ext uri="{BB962C8B-B14F-4D97-AF65-F5344CB8AC3E}">
        <p14:creationId xmlns:p14="http://schemas.microsoft.com/office/powerpoint/2010/main" val="17418673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1"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2"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83"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12574653" y="3429000"/>
            <a:ext cx="11178051" cy="8128000"/>
          </a:xfrm>
          <a:prstGeom prst="rect">
            <a:avLst/>
          </a:prstGeom>
        </p:spPr>
        <p:txBody>
          <a:bodyPr lIns="91439" tIns="45719" rIns="91439" bIns="45719"/>
          <a:lstStyle/>
          <a:p>
            <a:r>
              <a:rPr lang="en-GB"/>
              <a:t>Click icon to add picture</a:t>
            </a:r>
            <a:endParaRPr/>
          </a:p>
        </p:txBody>
      </p:sp>
    </p:spTree>
    <p:extLst>
      <p:ext uri="{BB962C8B-B14F-4D97-AF65-F5344CB8AC3E}">
        <p14:creationId xmlns:p14="http://schemas.microsoft.com/office/powerpoint/2010/main" val="159360138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1"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82"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83"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84" name="Afbeelding"/>
          <p:cNvSpPr>
            <a:spLocks noGrp="1"/>
          </p:cNvSpPr>
          <p:nvPr>
            <p:ph type="pic" sz="half" idx="13"/>
          </p:nvPr>
        </p:nvSpPr>
        <p:spPr>
          <a:xfrm>
            <a:off x="635000" y="3429000"/>
            <a:ext cx="11178051" cy="8128000"/>
          </a:xfrm>
          <a:prstGeom prst="rect">
            <a:avLst/>
          </a:prstGeom>
        </p:spPr>
        <p:txBody>
          <a:bodyPr lIns="91439" tIns="45719" rIns="91439" bIns="45719"/>
          <a:lstStyle/>
          <a:p>
            <a:r>
              <a:rPr lang="en-GB"/>
              <a:t>Click icon to add picture</a:t>
            </a:r>
            <a:endParaRPr/>
          </a:p>
        </p:txBody>
      </p:sp>
      <p:sp>
        <p:nvSpPr>
          <p:cNvPr id="185"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2"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3"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226" name="Hoofdtekst"/>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Voorblad2">
    <p:spTree>
      <p:nvGrpSpPr>
        <p:cNvPr id="1" name=""/>
        <p:cNvGrpSpPr/>
        <p:nvPr/>
      </p:nvGrpSpPr>
      <p:grpSpPr>
        <a:xfrm>
          <a:off x="0" y="0"/>
          <a:ext cx="0" cy="0"/>
          <a:chOff x="0" y="0"/>
          <a:chExt cx="0" cy="0"/>
        </a:xfrm>
      </p:grpSpPr>
      <p:pic>
        <p:nvPicPr>
          <p:cNvPr id="10" name="NIKHEF_PATROON2.png" descr="NIKHEF_PATROON2.png">
            <a:extLst>
              <a:ext uri="{FF2B5EF4-FFF2-40B4-BE49-F238E27FC236}">
                <a16:creationId xmlns:a16="http://schemas.microsoft.com/office/drawing/2014/main" id="{559CFCE5-1058-6440-AE8C-50ACE9412138}"/>
              </a:ext>
            </a:extLst>
          </p:cNvPr>
          <p:cNvPicPr>
            <a:picLocks noChangeAspect="1"/>
          </p:cNvPicPr>
          <p:nvPr userDrawn="1"/>
        </p:nvPicPr>
        <p:blipFill>
          <a:blip r:embed="rId2"/>
          <a:stretch>
            <a:fillRect/>
          </a:stretch>
        </p:blipFill>
        <p:spPr>
          <a:xfrm>
            <a:off x="10522478" y="451111"/>
            <a:ext cx="25224451" cy="14239353"/>
          </a:xfrm>
          <a:prstGeom prst="rect">
            <a:avLst/>
          </a:prstGeom>
          <a:ln w="12700">
            <a:miter lim="400000"/>
          </a:ln>
        </p:spPr>
      </p:pic>
      <p:sp>
        <p:nvSpPr>
          <p:cNvPr id="11" name="Vorm">
            <a:extLst>
              <a:ext uri="{FF2B5EF4-FFF2-40B4-BE49-F238E27FC236}">
                <a16:creationId xmlns:a16="http://schemas.microsoft.com/office/drawing/2014/main" id="{BAC67337-8AC0-C14F-A460-33C8E6FC0296}"/>
              </a:ext>
            </a:extLst>
          </p:cNvPr>
          <p:cNvSpPr/>
          <p:nvPr userDrawn="1"/>
        </p:nvSpPr>
        <p:spPr>
          <a:xfrm>
            <a:off x="19365813" y="2844"/>
            <a:ext cx="5111850"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2" name="Driehoek">
            <a:extLst>
              <a:ext uri="{FF2B5EF4-FFF2-40B4-BE49-F238E27FC236}">
                <a16:creationId xmlns:a16="http://schemas.microsoft.com/office/drawing/2014/main" id="{D94CC9BE-E0E2-DD44-99EA-8079FEA30B0A}"/>
              </a:ext>
            </a:extLst>
          </p:cNvPr>
          <p:cNvSpPr/>
          <p:nvPr userDrawn="1"/>
        </p:nvSpPr>
        <p:spPr>
          <a:xfrm>
            <a:off x="-2183"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tx1"/>
                </a:solidFill>
              </a:defRPr>
            </a:lvl1pPr>
          </a:lstStyle>
          <a:p>
            <a:r>
              <a:rPr lang="en-GB"/>
              <a:t>Click to edit Master title style</a:t>
            </a:r>
            <a:endParaRPr dirty="0"/>
          </a:p>
        </p:txBody>
      </p:sp>
      <p:sp>
        <p:nvSpPr>
          <p:cNvPr id="20" name="Tekst"/>
          <p:cNvSpPr txBox="1">
            <a:spLocks noGrp="1"/>
          </p:cNvSpPr>
          <p:nvPr>
            <p:ph type="body" sz="quarter" idx="13"/>
          </p:nvPr>
        </p:nvSpPr>
        <p:spPr>
          <a:xfrm>
            <a:off x="15383933" y="7245151"/>
            <a:ext cx="6514970" cy="5820525"/>
          </a:xfrm>
          <a:prstGeom prst="rect">
            <a:avLst/>
          </a:prstGeom>
        </p:spPr>
        <p:txBody>
          <a:bodyPr anchor="b"/>
          <a:lstStyle>
            <a:lvl1pPr>
              <a:defRPr>
                <a:solidFill>
                  <a:schemeClr val="accent3"/>
                </a:solidFill>
              </a:defRPr>
            </a:lvl1pPr>
          </a:lstStyle>
          <a:p>
            <a:pPr lvl="0"/>
            <a:r>
              <a:rPr lang="en-GB"/>
              <a:t>Click to edit Master text styles</a:t>
            </a:r>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accent3"/>
                </a:solidFill>
              </a:defRPr>
            </a:lvl1pPr>
          </a:lstStyle>
          <a:p>
            <a:pPr lvl="0"/>
            <a:r>
              <a:rPr lang="en-GB"/>
              <a:t>Click to edit Master text styles</a:t>
            </a:r>
          </a:p>
        </p:txBody>
      </p:sp>
      <p:pic>
        <p:nvPicPr>
          <p:cNvPr id="22" name="NIKHEF_LOGO_groot.png" descr="NIKHEF_LOGO_groot.png"/>
          <p:cNvPicPr>
            <a:picLocks noChangeAspect="1"/>
          </p:cNvPicPr>
          <p:nvPr/>
        </p:nvPicPr>
        <p:blipFill>
          <a:blip r:embed="rId3"/>
          <a:stretch>
            <a:fillRect/>
          </a:stretch>
        </p:blipFill>
        <p:spPr>
          <a:xfrm>
            <a:off x="635000" y="635000"/>
            <a:ext cx="5080000" cy="1995597"/>
          </a:xfrm>
          <a:prstGeom prst="rect">
            <a:avLst/>
          </a:prstGeom>
          <a:ln w="12700">
            <a:miter lim="400000"/>
          </a:ln>
        </p:spPr>
      </p:pic>
    </p:spTree>
    <p:extLst>
      <p:ext uri="{BB962C8B-B14F-4D97-AF65-F5344CB8AC3E}">
        <p14:creationId xmlns:p14="http://schemas.microsoft.com/office/powerpoint/2010/main" val="506475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4"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635000" y="635000"/>
            <a:ext cx="11181358" cy="2007235"/>
          </a:xfrm>
          <a:prstGeom prst="rect">
            <a:avLst/>
          </a:prstGeom>
        </p:spPr>
        <p:txBody>
          <a:bodyPr>
            <a:spAutoFit/>
          </a:bodyPr>
          <a:lstStyle>
            <a:lvl1pPr>
              <a:defRPr sz="5000" cap="all">
                <a:solidFill>
                  <a:srgbClr val="E6223D"/>
                </a:solidFill>
              </a:defRPr>
            </a:lvl1pPr>
          </a:lstStyle>
          <a:p>
            <a:pPr lvl="0"/>
            <a:r>
              <a:rPr lang="en-GB"/>
              <a:t>Click to edit Master text styles</a:t>
            </a:r>
          </a:p>
        </p:txBody>
      </p:sp>
      <p:sp>
        <p:nvSpPr>
          <p:cNvPr id="269" name="Hoofdtekst"/>
          <p:cNvSpPr txBox="1">
            <a:spLocks noGrp="1"/>
          </p:cNvSpPr>
          <p:nvPr>
            <p:ph type="body" sz="half" idx="14"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12573529" y="0"/>
            <a:ext cx="11810471" cy="12192001"/>
          </a:xfrm>
          <a:prstGeom prst="rect">
            <a:avLst/>
          </a:prstGeom>
        </p:spPr>
        <p:txBody>
          <a:bodyPr lIns="91439" tIns="45719" rIns="91439" bIns="45719"/>
          <a:lstStyle/>
          <a:p>
            <a:r>
              <a:rPr lang="en-GB"/>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4"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635000" y="647282"/>
            <a:ext cx="5716853" cy="10928261"/>
          </a:xfrm>
          <a:prstGeom prst="rect">
            <a:avLst/>
          </a:prstGeom>
        </p:spPr>
        <p:txBody>
          <a:bodyPr/>
          <a:lstStyle/>
          <a:p>
            <a:pPr lvl="0"/>
            <a:r>
              <a:rPr lang="en-GB"/>
              <a:t>Click to 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7113521" y="0"/>
            <a:ext cx="17270479" cy="12192000"/>
          </a:xfrm>
          <a:prstGeom prst="rect">
            <a:avLst/>
          </a:prstGeom>
        </p:spPr>
        <p:txBody>
          <a:bodyPr lIns="91439" tIns="45719" rIns="91439" bIns="45719"/>
          <a:lstStyle/>
          <a:p>
            <a:r>
              <a:rPr lang="en-GB"/>
              <a:t>Click icon to add picture</a:t>
            </a:r>
            <a:endParaRPr/>
          </a:p>
        </p:txBody>
      </p:sp>
    </p:spTree>
    <p:extLst>
      <p:ext uri="{BB962C8B-B14F-4D97-AF65-F5344CB8AC3E}">
        <p14:creationId xmlns:p14="http://schemas.microsoft.com/office/powerpoint/2010/main" val="321495841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20555686" y="0"/>
            <a:ext cx="3828315" cy="13716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76"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10947400" y="3429000"/>
            <a:ext cx="9528837" cy="8128000"/>
          </a:xfrm>
          <a:prstGeom prst="rect">
            <a:avLst/>
          </a:prstGeom>
        </p:spPr>
        <p:txBody>
          <a:bodyPr lIns="91439" tIns="45719" rIns="91439" bIns="45719"/>
          <a:lstStyle/>
          <a:p>
            <a:r>
              <a:rPr lang="en-GB"/>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73593689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635000" y="3429000"/>
            <a:ext cx="9528837" cy="8128000"/>
          </a:xfrm>
          <a:prstGeom prst="rect">
            <a:avLst/>
          </a:prstGeom>
        </p:spPr>
        <p:txBody>
          <a:bodyPr lIns="91439" tIns="45719" rIns="91439" bIns="45719"/>
          <a:lstStyle/>
          <a:p>
            <a:r>
              <a:rPr lang="en-GB"/>
              <a:t>Click icon to add picture</a:t>
            </a:r>
            <a:endParaRPr/>
          </a:p>
        </p:txBody>
      </p:sp>
      <p:sp>
        <p:nvSpPr>
          <p:cNvPr id="372" name="Hoofdtekst"/>
          <p:cNvSpPr txBox="1">
            <a:spLocks noGrp="1"/>
          </p:cNvSpPr>
          <p:nvPr>
            <p:ph type="body" sz="half" idx="14"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20555686" y="0"/>
            <a:ext cx="3828315" cy="137160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76"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20555686" y="0"/>
            <a:ext cx="3828315"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427"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20555686" y="0"/>
            <a:ext cx="3828315"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635000" y="635000"/>
            <a:ext cx="9527249" cy="2007235"/>
          </a:xfrm>
          <a:prstGeom prst="rect">
            <a:avLst/>
          </a:prstGeom>
        </p:spPr>
        <p:txBody>
          <a:bodyPr>
            <a:spAutoFit/>
          </a:bodyPr>
          <a:lstStyle>
            <a:lvl1pPr>
              <a:defRPr sz="5000" cap="all">
                <a:solidFill>
                  <a:srgbClr val="E6223D"/>
                </a:solidFill>
              </a:defRPr>
            </a:lvl1pPr>
          </a:lstStyle>
          <a:p>
            <a:pPr lvl="0"/>
            <a:r>
              <a:rPr lang="en-GB"/>
              <a:t>Click to 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10926763" y="0"/>
            <a:ext cx="12084113"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GB"/>
              <a:t>Click icon to add picture</a:t>
            </a:r>
            <a:endParaRPr lang="nl-NL"/>
          </a:p>
        </p:txBody>
      </p:sp>
    </p:spTree>
    <p:extLst>
      <p:ext uri="{BB962C8B-B14F-4D97-AF65-F5344CB8AC3E}">
        <p14:creationId xmlns:p14="http://schemas.microsoft.com/office/powerpoint/2010/main" val="408799815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19"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20555686" y="0"/>
            <a:ext cx="3828315" cy="137160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426"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635000" y="647282"/>
            <a:ext cx="5716853" cy="10928261"/>
          </a:xfrm>
          <a:prstGeom prst="rect">
            <a:avLst/>
          </a:prstGeom>
        </p:spPr>
        <p:txBody>
          <a:bodyPr/>
          <a:lstStyle/>
          <a:p>
            <a:pPr lvl="0"/>
            <a:r>
              <a:rPr lang="en-GB"/>
              <a:t>Click to 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7122955" y="-16328"/>
            <a:ext cx="15900332" cy="12208328"/>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GB"/>
              <a:t>Click icon to add picture</a:t>
            </a:r>
            <a:endParaRPr/>
          </a:p>
        </p:txBody>
      </p:sp>
    </p:spTree>
    <p:extLst>
      <p:ext uri="{BB962C8B-B14F-4D97-AF65-F5344CB8AC3E}">
        <p14:creationId xmlns:p14="http://schemas.microsoft.com/office/powerpoint/2010/main" val="355018528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10947400" y="3429000"/>
            <a:ext cx="9528837" cy="8128000"/>
          </a:xfrm>
          <a:prstGeom prst="rect">
            <a:avLst/>
          </a:prstGeom>
        </p:spPr>
        <p:txBody>
          <a:bodyPr lIns="91439" tIns="45719" rIns="91439" bIns="45719"/>
          <a:lstStyle/>
          <a:p>
            <a:r>
              <a:rPr lang="en-GB"/>
              <a:t>Click icon to add picture</a:t>
            </a:r>
            <a:endParaRPr/>
          </a:p>
        </p:txBody>
      </p:sp>
      <p:sp>
        <p:nvSpPr>
          <p:cNvPr id="337"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20555686" y="0"/>
            <a:ext cx="3828315" cy="137160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41"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85"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388" name="Groepeer"/>
          <p:cNvGrpSpPr/>
          <p:nvPr/>
        </p:nvGrpSpPr>
        <p:grpSpPr>
          <a:xfrm>
            <a:off x="20555686" y="0"/>
            <a:ext cx="3828315" cy="137160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635000" y="3429000"/>
            <a:ext cx="9528837" cy="8128000"/>
          </a:xfrm>
          <a:prstGeom prst="rect">
            <a:avLst/>
          </a:prstGeom>
        </p:spPr>
        <p:txBody>
          <a:bodyPr lIns="91439" tIns="45719" rIns="91439" bIns="45719"/>
          <a:lstStyle/>
          <a:p>
            <a:r>
              <a:rPr lang="en-GB"/>
              <a:t>Click icon to add picture</a:t>
            </a:r>
            <a:endParaRPr/>
          </a:p>
        </p:txBody>
      </p:sp>
      <p:sp>
        <p:nvSpPr>
          <p:cNvPr id="392" name="Hoofdtekst"/>
          <p:cNvSpPr txBox="1">
            <a:spLocks noGrp="1"/>
          </p:cNvSpPr>
          <p:nvPr>
            <p:ph type="body" sz="half" idx="14"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36"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39" name="Groepeer"/>
          <p:cNvGrpSpPr/>
          <p:nvPr/>
        </p:nvGrpSpPr>
        <p:grpSpPr>
          <a:xfrm>
            <a:off x="20555686" y="0"/>
            <a:ext cx="3828315" cy="137160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444"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2183" y="2844"/>
            <a:ext cx="19367997" cy="7050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tx2"/>
                </a:solidFill>
              </a:defRPr>
            </a:lvl1pPr>
          </a:lstStyle>
          <a:p>
            <a:r>
              <a:rPr lang="en-GB"/>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tx1"/>
                </a:solidFill>
              </a:defRPr>
            </a:lvl1pPr>
          </a:lstStyle>
          <a:p>
            <a:pPr lvl="0"/>
            <a:r>
              <a:rPr lang="en-GB"/>
              <a:t>Click to edit Master text styles</a:t>
            </a:r>
          </a:p>
        </p:txBody>
      </p:sp>
      <p:pic>
        <p:nvPicPr>
          <p:cNvPr id="22" name="NIKHEF_LOGO_groot.png" descr="NIKHEF_LOGO_groot.png"/>
          <p:cNvPicPr>
            <a:picLocks noChangeAspect="1"/>
          </p:cNvPicPr>
          <p:nvPr/>
        </p:nvPicPr>
        <p:blipFill>
          <a:blip r:embed="rId2"/>
          <a:stretch>
            <a:fillRect/>
          </a:stretch>
        </p:blipFill>
        <p:spPr>
          <a:xfrm>
            <a:off x="635000" y="635000"/>
            <a:ext cx="5080000" cy="1995597"/>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11920538" y="0"/>
            <a:ext cx="12463462" cy="13732328"/>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GB"/>
              <a:t>Click icon to add picture</a:t>
            </a:r>
            <a:endParaRPr lang="nl-NL"/>
          </a:p>
        </p:txBody>
      </p:sp>
    </p:spTree>
    <p:extLst>
      <p:ext uri="{BB962C8B-B14F-4D97-AF65-F5344CB8AC3E}">
        <p14:creationId xmlns:p14="http://schemas.microsoft.com/office/powerpoint/2010/main" val="79661146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8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91" name="Groepeer"/>
          <p:cNvGrpSpPr/>
          <p:nvPr/>
        </p:nvGrpSpPr>
        <p:grpSpPr>
          <a:xfrm>
            <a:off x="20555686" y="0"/>
            <a:ext cx="3828315" cy="137160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635000" y="635000"/>
            <a:ext cx="9527249" cy="2007235"/>
          </a:xfrm>
          <a:prstGeom prst="rect">
            <a:avLst/>
          </a:prstGeom>
        </p:spPr>
        <p:txBody>
          <a:bodyPr>
            <a:spAutoFit/>
          </a:bodyPr>
          <a:lstStyle>
            <a:lvl1pPr>
              <a:defRPr sz="5000" cap="all">
                <a:solidFill>
                  <a:srgbClr val="E6223D"/>
                </a:solidFill>
              </a:defRPr>
            </a:lvl1pPr>
          </a:lstStyle>
          <a:p>
            <a:pPr lvl="0"/>
            <a:r>
              <a:rPr lang="en-GB"/>
              <a:t>Click to edit Master text styles</a:t>
            </a:r>
          </a:p>
        </p:txBody>
      </p:sp>
      <p:pic>
        <p:nvPicPr>
          <p:cNvPr id="497"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10926763" y="0"/>
            <a:ext cx="12084113"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GB"/>
              <a:t>Click icon to add picture</a:t>
            </a:r>
            <a:endParaRPr lang="nl-NL"/>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12192000"/>
            <a:ext cx="24384000" cy="1524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38"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41" name="Groepeer"/>
          <p:cNvGrpSpPr/>
          <p:nvPr/>
        </p:nvGrpSpPr>
        <p:grpSpPr>
          <a:xfrm>
            <a:off x="20555686" y="0"/>
            <a:ext cx="3828315" cy="137160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542"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635000" y="647282"/>
            <a:ext cx="5716853" cy="10928261"/>
          </a:xfrm>
          <a:prstGeom prst="rect">
            <a:avLst/>
          </a:prstGeom>
        </p:spPr>
        <p:txBody>
          <a:bodyPr/>
          <a:lstStyle/>
          <a:p>
            <a:pPr lvl="0"/>
            <a:r>
              <a:rPr lang="en-GB"/>
              <a:t>Click to 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7122955" y="-16328"/>
            <a:ext cx="15900332" cy="12208328"/>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GB"/>
              <a:t>Click icon to add picture</a:t>
            </a:r>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0"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1"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10947400" y="3429000"/>
            <a:ext cx="9528837" cy="8128000"/>
          </a:xfrm>
          <a:prstGeom prst="rect">
            <a:avLst/>
          </a:prstGeom>
        </p:spPr>
        <p:txBody>
          <a:bodyPr lIns="91439" tIns="45719" rIns="91439" bIns="45719"/>
          <a:lstStyle/>
          <a:p>
            <a:r>
              <a:rPr lang="en-GB"/>
              <a:t>Click icon to add picture</a:t>
            </a:r>
            <a:endParaRPr/>
          </a:p>
        </p:txBody>
      </p:sp>
      <p:sp>
        <p:nvSpPr>
          <p:cNvPr id="355"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20555686" y="0"/>
            <a:ext cx="3828315" cy="137160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359"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02"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05" name="Groepeer"/>
          <p:cNvGrpSpPr/>
          <p:nvPr/>
        </p:nvGrpSpPr>
        <p:grpSpPr>
          <a:xfrm>
            <a:off x="20555686" y="0"/>
            <a:ext cx="3828315" cy="137160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635000" y="3429000"/>
            <a:ext cx="9528837" cy="8128000"/>
          </a:xfrm>
          <a:prstGeom prst="rect">
            <a:avLst/>
          </a:prstGeom>
        </p:spPr>
        <p:txBody>
          <a:bodyPr lIns="91439" tIns="45719" rIns="91439" bIns="45719"/>
          <a:lstStyle/>
          <a:p>
            <a:r>
              <a:rPr lang="en-GB"/>
              <a:t>Click icon to add picture</a:t>
            </a:r>
            <a:endParaRPr/>
          </a:p>
        </p:txBody>
      </p:sp>
      <p:sp>
        <p:nvSpPr>
          <p:cNvPr id="409" name="Hoofdtekst"/>
          <p:cNvSpPr txBox="1">
            <a:spLocks noGrp="1"/>
          </p:cNvSpPr>
          <p:nvPr>
            <p:ph type="body" sz="half" idx="14"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5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456" name="Groepeer"/>
          <p:cNvGrpSpPr/>
          <p:nvPr/>
        </p:nvGrpSpPr>
        <p:grpSpPr>
          <a:xfrm>
            <a:off x="20555686" y="0"/>
            <a:ext cx="3828315" cy="137160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10922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461" name="Hoofdtekst"/>
          <p:cNvSpPr txBox="1">
            <a:spLocks noGrp="1"/>
          </p:cNvSpPr>
          <p:nvPr>
            <p:ph type="body" sz="half" idx="14"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635000" y="635000"/>
            <a:ext cx="19841237" cy="1077218"/>
          </a:xfrm>
          <a:prstGeom prst="rect">
            <a:avLst/>
          </a:prstGeom>
        </p:spPr>
        <p:txBody>
          <a:bodyPr wrap="square">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05"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08" name="Groepeer"/>
          <p:cNvGrpSpPr/>
          <p:nvPr/>
        </p:nvGrpSpPr>
        <p:grpSpPr>
          <a:xfrm>
            <a:off x="20555686" y="0"/>
            <a:ext cx="3828315" cy="137160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635000" y="3429000"/>
            <a:ext cx="9527249"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635000" y="635000"/>
            <a:ext cx="9527249" cy="2007235"/>
          </a:xfrm>
          <a:prstGeom prst="rect">
            <a:avLst/>
          </a:prstGeom>
        </p:spPr>
        <p:txBody>
          <a:bodyPr>
            <a:spAutoFit/>
          </a:bodyPr>
          <a:lstStyle>
            <a:lvl1pPr>
              <a:defRPr sz="5000" cap="all">
                <a:solidFill>
                  <a:srgbClr val="E6223D"/>
                </a:solidFill>
              </a:defRPr>
            </a:lvl1pPr>
          </a:lstStyle>
          <a:p>
            <a:pPr lvl="0"/>
            <a:r>
              <a:rPr lang="en-GB"/>
              <a:t>Click to edit Master text styles</a:t>
            </a:r>
          </a:p>
        </p:txBody>
      </p:sp>
      <p:pic>
        <p:nvPicPr>
          <p:cNvPr id="514"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10926763" y="0"/>
            <a:ext cx="12084113" cy="1219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GB"/>
              <a:t>Click icon to add picture</a:t>
            </a:r>
            <a:endParaRPr lang="nl-NL"/>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12192000"/>
            <a:ext cx="24384000" cy="15240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54"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nvGrpSpPr>
          <p:cNvPr id="557" name="Groepeer"/>
          <p:cNvGrpSpPr/>
          <p:nvPr/>
        </p:nvGrpSpPr>
        <p:grpSpPr>
          <a:xfrm>
            <a:off x="20555686" y="0"/>
            <a:ext cx="3828315" cy="137160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grpSp>
      <p:pic>
        <p:nvPicPr>
          <p:cNvPr id="558" name="NIKHEF_LOGO.png" descr="NIKHEF_LOGO.png"/>
          <p:cNvPicPr>
            <a:picLocks noChangeAspect="1"/>
          </p:cNvPicPr>
          <p:nvPr/>
        </p:nvPicPr>
        <p:blipFill>
          <a:blip r:embed="rId2"/>
          <a:stretch>
            <a:fillRect/>
          </a:stretch>
        </p:blipFill>
        <p:spPr>
          <a:xfrm>
            <a:off x="21534966" y="12538392"/>
            <a:ext cx="2123754" cy="83121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635000" y="647282"/>
            <a:ext cx="5716853" cy="10928261"/>
          </a:xfrm>
          <a:prstGeom prst="rect">
            <a:avLst/>
          </a:prstGeom>
        </p:spPr>
        <p:txBody>
          <a:bodyPr/>
          <a:lstStyle/>
          <a:p>
            <a:pPr lvl="0"/>
            <a:r>
              <a:rPr lang="en-GB"/>
              <a:t>Click to 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7122955" y="-16328"/>
            <a:ext cx="15900332" cy="12208328"/>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GB"/>
              <a:t>Click icon to add picture</a:t>
            </a:r>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61980" y="-19513"/>
            <a:ext cx="24507959" cy="13755027"/>
          </a:xfrm>
          <a:prstGeom prst="rect">
            <a:avLst/>
          </a:prstGeom>
        </p:spPr>
        <p:txBody>
          <a:bodyPr lIns="91439" tIns="45719" rIns="91439" bIns="45719"/>
          <a:lstStyle/>
          <a:p>
            <a:r>
              <a:rPr lang="en-GB"/>
              <a:t>Click icon to add picture</a:t>
            </a:r>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32659" y="0"/>
            <a:ext cx="24416658" cy="1376449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GB"/>
              <a:t>Click icon to add picture</a:t>
            </a:r>
            <a:endParaRPr dirty="0"/>
          </a:p>
        </p:txBody>
      </p:sp>
      <p:sp>
        <p:nvSpPr>
          <p:cNvPr id="587" name="Foto bijschrift"/>
          <p:cNvSpPr txBox="1">
            <a:spLocks noGrp="1"/>
          </p:cNvSpPr>
          <p:nvPr>
            <p:ph type="body" sz="quarter" idx="14"/>
          </p:nvPr>
        </p:nvSpPr>
        <p:spPr>
          <a:xfrm>
            <a:off x="635000" y="9549982"/>
            <a:ext cx="6133440" cy="3518736"/>
          </a:xfrm>
          <a:prstGeom prst="rect">
            <a:avLst/>
          </a:prstGeom>
        </p:spPr>
        <p:txBody>
          <a:bodyPr anchor="b"/>
          <a:lstStyle>
            <a:lvl1pPr>
              <a:defRPr sz="2500"/>
            </a:lvl1pPr>
          </a:lstStyle>
          <a:p>
            <a:pPr lvl="0"/>
            <a:r>
              <a:rPr lang="en-GB"/>
              <a:t>Click to edit Master text styles</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8930" y="-33385"/>
            <a:ext cx="22501585" cy="13750114"/>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GB"/>
              <a:t>Click icon to add picture</a:t>
            </a:r>
            <a:endParaRPr/>
          </a:p>
        </p:txBody>
      </p:sp>
      <p:sp>
        <p:nvSpPr>
          <p:cNvPr id="596" name="Foto bijschrift"/>
          <p:cNvSpPr txBox="1">
            <a:spLocks noGrp="1"/>
          </p:cNvSpPr>
          <p:nvPr>
            <p:ph type="body" sz="quarter" idx="14"/>
          </p:nvPr>
        </p:nvSpPr>
        <p:spPr>
          <a:xfrm>
            <a:off x="18855266" y="647282"/>
            <a:ext cx="4886061" cy="12421436"/>
          </a:xfrm>
          <a:prstGeom prst="rect">
            <a:avLst/>
          </a:prstGeom>
        </p:spPr>
        <p:txBody>
          <a:bodyPr/>
          <a:lstStyle>
            <a:lvl1pPr algn="r">
              <a:defRPr sz="2500"/>
            </a:lvl1pPr>
          </a:lstStyle>
          <a:p>
            <a:pPr lvl="0"/>
            <a:r>
              <a:rPr lang="en-GB"/>
              <a:t>Click to edit Master text styles</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descr="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stretch>
            <a:fillRect/>
          </a:stretch>
        </p:blipFill>
        <p:spPr>
          <a:xfrm>
            <a:off x="9429930" y="-8301785"/>
            <a:ext cx="15092134" cy="234390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107047" y="2844"/>
            <a:ext cx="17066309"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GB"/>
              <a:t>Click to edit Master text styles</a:t>
            </a: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rgbClr val="FFFFFF"/>
                </a:solidFill>
              </a:defRPr>
            </a:lvl1pPr>
          </a:lstStyle>
          <a:p>
            <a:r>
              <a:rPr lang="en-GB"/>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rgbClr val="FFFFFF"/>
                </a:solidFill>
              </a:defRPr>
            </a:lvl1pPr>
          </a:lstStyle>
          <a:p>
            <a:pPr lvl="0"/>
            <a:r>
              <a:rPr lang="en-GB"/>
              <a:t>Click to edit Master text styles</a:t>
            </a:r>
          </a:p>
        </p:txBody>
      </p:sp>
      <p:pic>
        <p:nvPicPr>
          <p:cNvPr id="22" name="NIKHEF_LOGO_groot.png" descr="NIKHEF_LOGO_groot.png"/>
          <p:cNvPicPr>
            <a:picLocks noChangeAspect="1"/>
          </p:cNvPicPr>
          <p:nvPr/>
        </p:nvPicPr>
        <p:blipFill>
          <a:blip r:embed="rId3"/>
          <a:stretch>
            <a:fillRect/>
          </a:stretch>
        </p:blipFill>
        <p:spPr>
          <a:xfrm>
            <a:off x="635000" y="635000"/>
            <a:ext cx="5080000" cy="1995597"/>
          </a:xfrm>
          <a:prstGeom prst="rect">
            <a:avLst/>
          </a:prstGeom>
          <a:ln w="12700">
            <a:miter lim="400000"/>
          </a:ln>
        </p:spPr>
      </p:pic>
    </p:spTree>
    <p:extLst>
      <p:ext uri="{BB962C8B-B14F-4D97-AF65-F5344CB8AC3E}">
        <p14:creationId xmlns:p14="http://schemas.microsoft.com/office/powerpoint/2010/main" val="8197007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8930" y="-61797"/>
            <a:ext cx="24469130" cy="13778526"/>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GB"/>
              <a:t>Click icon to add picture</a:t>
            </a:r>
            <a:endParaRPr/>
          </a:p>
        </p:txBody>
      </p:sp>
      <p:sp>
        <p:nvSpPr>
          <p:cNvPr id="605" name="Foto bijschrift"/>
          <p:cNvSpPr txBox="1">
            <a:spLocks noGrp="1"/>
          </p:cNvSpPr>
          <p:nvPr>
            <p:ph type="body" sz="quarter" idx="14"/>
          </p:nvPr>
        </p:nvSpPr>
        <p:spPr>
          <a:xfrm>
            <a:off x="16771473" y="647282"/>
            <a:ext cx="6969854" cy="3995383"/>
          </a:xfrm>
          <a:prstGeom prst="rect">
            <a:avLst/>
          </a:prstGeom>
        </p:spPr>
        <p:txBody>
          <a:bodyPr/>
          <a:lstStyle>
            <a:lvl1pPr algn="r">
              <a:defRPr sz="2500"/>
            </a:lvl1pPr>
          </a:lstStyle>
          <a:p>
            <a:pPr lvl="0"/>
            <a:r>
              <a:rPr lang="en-GB"/>
              <a:t>Click to edit Master text styles</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24384000" cy="13716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4" name="NIKHEF_PATROON5.png" descr="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stretch>
            <a:fillRect/>
          </a:stretch>
        </p:blipFill>
        <p:spPr>
          <a:xfrm>
            <a:off x="-43945" y="-3369403"/>
            <a:ext cx="25747976" cy="17845617"/>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107047" y="2844"/>
            <a:ext cx="17066309"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GB"/>
              <a:t>Click to edit Master text styles</a:t>
            </a: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accent4"/>
                </a:solidFill>
              </a:defRPr>
            </a:lvl1pPr>
          </a:lstStyle>
          <a:p>
            <a:r>
              <a:rPr lang="en-GB"/>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accent4"/>
                </a:solidFill>
              </a:defRPr>
            </a:lvl1pPr>
          </a:lstStyle>
          <a:p>
            <a:pPr lvl="0"/>
            <a:r>
              <a:rPr lang="en-GB"/>
              <a:t>Click to 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634999" y="635000"/>
            <a:ext cx="5080002" cy="1995597"/>
          </a:xfrm>
          <a:prstGeom prst="rect">
            <a:avLst/>
          </a:prstGeom>
          <a:ln w="12700">
            <a:miter lim="400000"/>
          </a:ln>
        </p:spPr>
      </p:pic>
    </p:spTree>
    <p:extLst>
      <p:ext uri="{BB962C8B-B14F-4D97-AF65-F5344CB8AC3E}">
        <p14:creationId xmlns:p14="http://schemas.microsoft.com/office/powerpoint/2010/main" val="20112164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24384000" cy="137160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0" name="NIKHEF_PATROON6.png" descr="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stretch>
            <a:fillRect/>
          </a:stretch>
        </p:blipFill>
        <p:spPr>
          <a:xfrm>
            <a:off x="7928371" y="-1582402"/>
            <a:ext cx="20523598" cy="17655107"/>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107047" y="2844"/>
            <a:ext cx="17066309" cy="137103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GB"/>
              <a:t>Click to 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634999" y="635000"/>
            <a:ext cx="5080002" cy="1995597"/>
          </a:xfrm>
          <a:prstGeom prst="rect">
            <a:avLst/>
          </a:prstGeom>
          <a:ln w="12700">
            <a:miter lim="400000"/>
          </a:ln>
        </p:spPr>
      </p:pic>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chemeClr val="tx2"/>
                </a:solidFill>
              </a:defRPr>
            </a:lvl1pPr>
          </a:lstStyle>
          <a:p>
            <a:r>
              <a:rPr lang="en-GB"/>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chemeClr val="tx2"/>
                </a:solidFill>
              </a:defRPr>
            </a:lvl1pPr>
          </a:lstStyle>
          <a:p>
            <a:pPr lvl="0"/>
            <a:r>
              <a:rPr lang="en-GB"/>
              <a:t>Click to edit Master text styles</a:t>
            </a:r>
          </a:p>
        </p:txBody>
      </p:sp>
    </p:spTree>
    <p:extLst>
      <p:ext uri="{BB962C8B-B14F-4D97-AF65-F5344CB8AC3E}">
        <p14:creationId xmlns:p14="http://schemas.microsoft.com/office/powerpoint/2010/main" val="5483808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oorblad7">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66B06EEB-A8A3-C74C-B2A7-DE87A2591532}"/>
              </a:ext>
            </a:extLst>
          </p:cNvPr>
          <p:cNvSpPr/>
          <p:nvPr userDrawn="1"/>
        </p:nvSpPr>
        <p:spPr>
          <a:xfrm>
            <a:off x="0" y="0"/>
            <a:ext cx="24384000" cy="137160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14" name="NIKHEF_LOGO_groot.png" descr="NIKHEF_LOGO_groot.png">
            <a:extLst>
              <a:ext uri="{FF2B5EF4-FFF2-40B4-BE49-F238E27FC236}">
                <a16:creationId xmlns:a16="http://schemas.microsoft.com/office/drawing/2014/main" id="{4BABC599-16C3-D848-945E-83310672BBD0}"/>
              </a:ext>
            </a:extLst>
          </p:cNvPr>
          <p:cNvPicPr>
            <a:picLocks noChangeAspect="1"/>
          </p:cNvPicPr>
          <p:nvPr userDrawn="1"/>
        </p:nvPicPr>
        <p:blipFill>
          <a:blip r:embed="rId2"/>
          <a:stretch>
            <a:fillRect/>
          </a:stretch>
        </p:blipFill>
        <p:spPr>
          <a:xfrm>
            <a:off x="635000" y="635000"/>
            <a:ext cx="5080000" cy="1995597"/>
          </a:xfrm>
          <a:prstGeom prst="rect">
            <a:avLst/>
          </a:prstGeom>
          <a:ln w="12700">
            <a:miter lim="400000"/>
          </a:ln>
        </p:spPr>
      </p:pic>
      <p:pic>
        <p:nvPicPr>
          <p:cNvPr id="15" name="NIKHEF_PATROON4.png" descr="NIKHEF_PATROON4.png">
            <a:extLst>
              <a:ext uri="{FF2B5EF4-FFF2-40B4-BE49-F238E27FC236}">
                <a16:creationId xmlns:a16="http://schemas.microsoft.com/office/drawing/2014/main" id="{0244C0F4-74F7-2048-8F1E-AC8C7695EDE8}"/>
              </a:ext>
            </a:extLst>
          </p:cNvPr>
          <p:cNvPicPr>
            <a:picLocks noChangeAspect="1"/>
          </p:cNvPicPr>
          <p:nvPr userDrawn="1"/>
        </p:nvPicPr>
        <p:blipFill>
          <a:blip r:embed="rId3"/>
          <a:stretch>
            <a:fillRect/>
          </a:stretch>
        </p:blipFill>
        <p:spPr>
          <a:xfrm>
            <a:off x="4510684" y="-266700"/>
            <a:ext cx="21915832" cy="14147800"/>
          </a:xfrm>
          <a:prstGeom prst="rect">
            <a:avLst/>
          </a:prstGeom>
          <a:ln w="12700">
            <a:miter lim="400000"/>
          </a:ln>
        </p:spPr>
      </p:pic>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17528911" y="7245151"/>
            <a:ext cx="6217908" cy="5820525"/>
          </a:xfrm>
          <a:prstGeom prst="rect">
            <a:avLst/>
          </a:prstGeom>
        </p:spPr>
        <p:txBody>
          <a:bodyPr anchor="b"/>
          <a:lstStyle>
            <a:lvl1pPr>
              <a:defRPr>
                <a:solidFill>
                  <a:srgbClr val="702677"/>
                </a:solidFill>
              </a:defRPr>
            </a:lvl1pPr>
          </a:lstStyle>
          <a:p>
            <a:pPr lvl="0"/>
            <a:r>
              <a:rPr lang="en-GB"/>
              <a:t>Click to edit Master text styles</a:t>
            </a:r>
          </a:p>
        </p:txBody>
      </p:sp>
      <p:sp>
        <p:nvSpPr>
          <p:cNvPr id="19" name="Titeltekst"/>
          <p:cNvSpPr txBox="1">
            <a:spLocks noGrp="1"/>
          </p:cNvSpPr>
          <p:nvPr>
            <p:ph type="title"/>
          </p:nvPr>
        </p:nvSpPr>
        <p:spPr>
          <a:xfrm>
            <a:off x="635000" y="8365090"/>
            <a:ext cx="13963650" cy="4714852"/>
          </a:xfrm>
          <a:prstGeom prst="rect">
            <a:avLst/>
          </a:prstGeom>
        </p:spPr>
        <p:txBody>
          <a:bodyPr anchor="b"/>
          <a:lstStyle>
            <a:lvl1pPr>
              <a:defRPr sz="9000" cap="all">
                <a:solidFill>
                  <a:srgbClr val="FFFFFF"/>
                </a:solidFill>
              </a:defRPr>
            </a:lvl1pPr>
          </a:lstStyle>
          <a:p>
            <a:r>
              <a:rPr lang="en-GB"/>
              <a:t>Click to edit Master title style</a:t>
            </a:r>
            <a:endParaRPr dirty="0"/>
          </a:p>
        </p:txBody>
      </p:sp>
      <p:sp>
        <p:nvSpPr>
          <p:cNvPr id="21" name="subtitel"/>
          <p:cNvSpPr txBox="1">
            <a:spLocks noGrp="1"/>
          </p:cNvSpPr>
          <p:nvPr>
            <p:ph type="body" sz="quarter" idx="14"/>
          </p:nvPr>
        </p:nvSpPr>
        <p:spPr>
          <a:xfrm>
            <a:off x="635000" y="7241955"/>
            <a:ext cx="13963649" cy="934684"/>
          </a:xfrm>
          <a:prstGeom prst="rect">
            <a:avLst/>
          </a:prstGeom>
        </p:spPr>
        <p:txBody>
          <a:bodyPr/>
          <a:lstStyle>
            <a:lvl1pPr>
              <a:defRPr cap="all">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16547511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635000" y="3429000"/>
            <a:ext cx="11178051" cy="8128000"/>
          </a:xfrm>
          <a:prstGeom prst="rect">
            <a:avLst/>
          </a:prstGeom>
        </p:spPr>
        <p:txBody>
          <a:bodyPr lIns="91439" tIns="45719" rIns="91439" bIns="45719"/>
          <a:lstStyle/>
          <a:p>
            <a:r>
              <a:rPr lang="en-GB"/>
              <a:t>Click icon to add picture</a:t>
            </a:r>
            <a:endParaRPr/>
          </a:p>
        </p:txBody>
      </p:sp>
      <p:sp>
        <p:nvSpPr>
          <p:cNvPr id="155"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Tree>
    <p:extLst>
      <p:ext uri="{BB962C8B-B14F-4D97-AF65-F5344CB8AC3E}">
        <p14:creationId xmlns:p14="http://schemas.microsoft.com/office/powerpoint/2010/main" val="270644209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635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12573000" y="3429000"/>
            <a:ext cx="11181358" cy="8146543"/>
          </a:xfrm>
          <a:prstGeom prst="rect">
            <a:avLst/>
          </a:prstGeom>
        </p:spPr>
        <p:txBody>
          <a:bodyPr/>
          <a:lstStyle>
            <a:lvl1pPr>
              <a:defRPr sz="5500"/>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635000" y="635000"/>
            <a:ext cx="23114000" cy="1804289"/>
          </a:xfrm>
          <a:prstGeom prst="rect">
            <a:avLst/>
          </a:prstGeom>
        </p:spPr>
        <p:txBody>
          <a:bodyPr>
            <a:spAutoFit/>
          </a:bodyPr>
          <a:lstStyle>
            <a:lvl1pPr>
              <a:defRPr sz="7000" cap="all">
                <a:solidFill>
                  <a:srgbClr val="E6223D"/>
                </a:solidFill>
              </a:defRPr>
            </a:lvl1pPr>
          </a:lstStyle>
          <a:p>
            <a:pPr lvl="0"/>
            <a:r>
              <a:rPr lang="en-GB"/>
              <a:t>Click to edit Master text styles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12192000"/>
            <a:ext cx="24384000" cy="15240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3" name="Vorm"/>
          <p:cNvSpPr/>
          <p:nvPr/>
        </p:nvSpPr>
        <p:spPr>
          <a:xfrm>
            <a:off x="-1" y="12192000"/>
            <a:ext cx="244917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4" name="Vorm"/>
          <p:cNvSpPr/>
          <p:nvPr/>
        </p:nvSpPr>
        <p:spPr>
          <a:xfrm rot="10800000">
            <a:off x="20555686" y="12192000"/>
            <a:ext cx="3828314"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a:p>
        </p:txBody>
      </p:sp>
      <p:sp>
        <p:nvSpPr>
          <p:cNvPr id="5" name="Dianummer"/>
          <p:cNvSpPr txBox="1">
            <a:spLocks noGrp="1"/>
          </p:cNvSpPr>
          <p:nvPr>
            <p:ph type="sldNum" sz="quarter" idx="2"/>
          </p:nvPr>
        </p:nvSpPr>
        <p:spPr>
          <a:xfrm>
            <a:off x="704850" y="12782359"/>
            <a:ext cx="436372" cy="343282"/>
          </a:xfrm>
          <a:prstGeom prst="rect">
            <a:avLst/>
          </a:prstGeom>
          <a:ln w="12700">
            <a:miter lim="400000"/>
          </a:ln>
        </p:spPr>
        <p:txBody>
          <a:bodyPr wrap="none" lIns="0" tIns="0" rIns="0" bIns="0" anchor="ctr">
            <a:spAutoFit/>
          </a:bodyPr>
          <a:lstStyle>
            <a:lvl1pPr>
              <a:defRPr sz="3000"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2"/>
          <a:stretch>
            <a:fillRect/>
          </a:stretch>
        </p:blipFill>
        <p:spPr>
          <a:xfrm>
            <a:off x="21534966" y="12538392"/>
            <a:ext cx="2123754" cy="831216"/>
          </a:xfrm>
          <a:prstGeom prst="rect">
            <a:avLst/>
          </a:prstGeom>
          <a:ln w="12700">
            <a:miter lim="400000"/>
          </a:ln>
        </p:spPr>
      </p:pic>
      <p:sp>
        <p:nvSpPr>
          <p:cNvPr id="8" name="Hoofdtekst - niveau één…"/>
          <p:cNvSpPr txBox="1">
            <a:spLocks noGrp="1"/>
          </p:cNvSpPr>
          <p:nvPr>
            <p:ph type="body" idx="1"/>
          </p:nvPr>
        </p:nvSpPr>
        <p:spPr>
          <a:xfrm>
            <a:off x="635000" y="647282"/>
            <a:ext cx="11023600" cy="109282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2654299" y="12286189"/>
            <a:ext cx="17553941" cy="1335619"/>
          </a:xfrm>
          <a:prstGeom prst="rect">
            <a:avLst/>
          </a:prstGeom>
        </p:spPr>
        <p:txBody>
          <a:bodyPr vert="horz" lIns="91440" tIns="45720" rIns="91440" bIns="45720" rtlCol="0" anchor="ctr"/>
          <a:lstStyle>
            <a:lvl1pPr algn="l">
              <a:defRPr lang="nl-NL" sz="3000" b="0" i="0" u="none" strike="noStrike" cap="none" spc="0" baseline="0" dirty="0">
                <a:ln>
                  <a:noFill/>
                </a:ln>
                <a:solidFill>
                  <a:srgbClr val="FFFFFF"/>
                </a:solidFill>
                <a:uFillTx/>
                <a:latin typeface="+mn-lt"/>
                <a:ea typeface="+mn-ea"/>
                <a:cs typeface="+mn-cs"/>
                <a:sym typeface="Arial"/>
              </a:defRPr>
            </a:lvl1pPr>
          </a:lstStyle>
          <a:p>
            <a:r>
              <a:rPr lang="nl-NL"/>
              <a:t>Presentatie titel</a:t>
            </a:r>
            <a:endParaRPr lang="nl-NL" dirty="0"/>
          </a:p>
        </p:txBody>
      </p:sp>
    </p:spTree>
  </p:cSld>
  <p:clrMap bg1="dk1" tx1="lt1" bg2="dk2" tx2="lt2" accent1="accent1" accent2="accent2" accent3="accent3" accent4="accent4" accent5="accent5" accent6="accent6" hlink="hlink" folHlink="folHlink"/>
  <p:sldLayoutIdLst>
    <p:sldLayoutId id="2147483649" r:id="rId1"/>
    <p:sldLayoutId id="2147483691" r:id="rId2"/>
    <p:sldLayoutId id="2147483692" r:id="rId3"/>
    <p:sldLayoutId id="2147483693" r:id="rId4"/>
    <p:sldLayoutId id="2147483694" r:id="rId5"/>
    <p:sldLayoutId id="2147483695" r:id="rId6"/>
    <p:sldLayoutId id="2147483696" r:id="rId7"/>
    <p:sldLayoutId id="2147483700" r:id="rId8"/>
    <p:sldLayoutId id="2147483662" r:id="rId9"/>
    <p:sldLayoutId id="2147483701" r:id="rId10"/>
    <p:sldLayoutId id="2147483668" r:id="rId11"/>
    <p:sldLayoutId id="2147483660" r:id="rId12"/>
    <p:sldLayoutId id="2147483704" r:id="rId13"/>
    <p:sldLayoutId id="2147483705" r:id="rId14"/>
    <p:sldLayoutId id="2147483706" r:id="rId15"/>
    <p:sldLayoutId id="2147483707" r:id="rId16"/>
    <p:sldLayoutId id="2147483703" r:id="rId17"/>
    <p:sldLayoutId id="2147483661" r:id="rId18"/>
    <p:sldLayoutId id="2147483664" r:id="rId19"/>
    <p:sldLayoutId id="2147483667" r:id="rId20"/>
    <p:sldLayoutId id="2147483702" r:id="rId21"/>
    <p:sldLayoutId id="2147483697" r:id="rId22"/>
    <p:sldLayoutId id="2147483674" r:id="rId23"/>
    <p:sldLayoutId id="2147483677" r:id="rId24"/>
    <p:sldLayoutId id="2147483698" r:id="rId25"/>
    <p:sldLayoutId id="2147483699" r:id="rId26"/>
    <p:sldLayoutId id="2147483672" r:id="rId27"/>
    <p:sldLayoutId id="2147483675" r:id="rId28"/>
    <p:sldLayoutId id="2147483678" r:id="rId29"/>
    <p:sldLayoutId id="2147483681" r:id="rId30"/>
    <p:sldLayoutId id="2147483684" r:id="rId31"/>
    <p:sldLayoutId id="2147483673" r:id="rId32"/>
    <p:sldLayoutId id="2147483676" r:id="rId33"/>
    <p:sldLayoutId id="2147483679" r:id="rId34"/>
    <p:sldLayoutId id="2147483682" r:id="rId35"/>
    <p:sldLayoutId id="2147483685" r:id="rId36"/>
    <p:sldLayoutId id="2147483686" r:id="rId37"/>
    <p:sldLayoutId id="2147483688" r:id="rId38"/>
    <p:sldLayoutId id="2147483689" r:id="rId39"/>
    <p:sldLayoutId id="2147483690" r:id="rId40"/>
  </p:sldLayoutIdLst>
  <p:transition spd="med"/>
  <p:hf hdr="0" dt="0"/>
  <p:txStyles>
    <p:titleStyle>
      <a:lvl1pPr marL="0" marR="0" indent="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rgbClr val="FFFFFF"/>
          </a:solidFill>
          <a:uFillTx/>
          <a:latin typeface="+mn-lt"/>
          <a:ea typeface="+mn-ea"/>
          <a:cs typeface="+mn-cs"/>
          <a:sym typeface="Arial"/>
        </a:defRPr>
      </a:lvl9pPr>
    </p:titleStyle>
    <p:bodyStyle>
      <a:lvl1pPr marL="0" marR="0" indent="0" algn="l" defTabSz="825500" rtl="0" eaLnBrk="1" latinLnBrk="0" hangingPunct="1">
        <a:lnSpc>
          <a:spcPct val="100000"/>
        </a:lnSpc>
        <a:spcBef>
          <a:spcPts val="0"/>
        </a:spcBef>
        <a:spcAft>
          <a:spcPts val="0"/>
        </a:spcAft>
        <a:buClrTx/>
        <a:buSzTx/>
        <a:buFontTx/>
        <a:buNone/>
        <a:tabLst/>
        <a:defRPr sz="5500" b="0" i="0" u="none" strike="noStrike" cap="none" spc="0" baseline="0">
          <a:ln>
            <a:noFill/>
          </a:ln>
          <a:solidFill>
            <a:srgbClr val="000000"/>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5000" b="0" i="0" u="none" strike="noStrike" cap="none" spc="0" baseline="0">
          <a:ln>
            <a:noFill/>
          </a:ln>
          <a:solidFill>
            <a:schemeClr val="tx2"/>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45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4000" b="0" i="0" u="none" strike="noStrike" cap="none" spc="0" baseline="0">
          <a:ln>
            <a:noFill/>
          </a:ln>
          <a:solidFill>
            <a:schemeClr val="accent3"/>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500" b="0" i="0" u="none" strike="noStrike" cap="none" spc="0" baseline="0">
          <a:ln>
            <a:noFill/>
          </a:ln>
          <a:solidFill>
            <a:srgbClr val="000000"/>
          </a:solidFill>
          <a:uFillTx/>
          <a:latin typeface="+mn-lt"/>
          <a:ea typeface="+mn-ea"/>
          <a:cs typeface="+mn-cs"/>
          <a:sym typeface="Arial"/>
        </a:defRPr>
      </a:lvl9pPr>
    </p:bodyStyle>
    <p:otherStyle>
      <a:lvl1pPr marL="0" marR="0" indent="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1pPr>
      <a:lvl2pPr marL="0" marR="0" indent="228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2pPr>
      <a:lvl3pPr marL="0" marR="0" indent="457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3pPr>
      <a:lvl4pPr marL="0" marR="0" indent="685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4pPr>
      <a:lvl5pPr marL="0" marR="0" indent="9144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5pPr>
      <a:lvl6pPr marL="0" marR="0" indent="11430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6pPr>
      <a:lvl7pPr marL="0" marR="0" indent="13716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7pPr>
      <a:lvl8pPr marL="0" marR="0" indent="16002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8pPr>
      <a:lvl9pPr marL="0" marR="0" indent="1828800" algn="l" defTabSz="82550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4.e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97BAA-F62C-2E42-BA16-8A08879E441C}"/>
              </a:ext>
            </a:extLst>
          </p:cNvPr>
          <p:cNvSpPr>
            <a:spLocks noGrp="1"/>
          </p:cNvSpPr>
          <p:nvPr>
            <p:ph type="title"/>
          </p:nvPr>
        </p:nvSpPr>
        <p:spPr/>
        <p:txBody>
          <a:bodyPr/>
          <a:lstStyle/>
          <a:p>
            <a:r>
              <a:rPr lang="nl-NL" dirty="0"/>
              <a:t>Cosmic </a:t>
            </a:r>
            <a:r>
              <a:rPr lang="nl-NL" dirty="0" err="1"/>
              <a:t>Rays</a:t>
            </a:r>
            <a:endParaRPr lang="nl-NL" dirty="0"/>
          </a:p>
        </p:txBody>
      </p:sp>
      <p:sp>
        <p:nvSpPr>
          <p:cNvPr id="3" name="Tijdelijke aanduiding voor tekst 2">
            <a:extLst>
              <a:ext uri="{FF2B5EF4-FFF2-40B4-BE49-F238E27FC236}">
                <a16:creationId xmlns:a16="http://schemas.microsoft.com/office/drawing/2014/main" id="{96552BE2-9607-ED40-A35B-EE701CBAAF87}"/>
              </a:ext>
            </a:extLst>
          </p:cNvPr>
          <p:cNvSpPr>
            <a:spLocks noGrp="1"/>
          </p:cNvSpPr>
          <p:nvPr>
            <p:ph type="body" sz="quarter" idx="13"/>
          </p:nvPr>
        </p:nvSpPr>
        <p:spPr/>
        <p:txBody>
          <a:bodyPr/>
          <a:lstStyle/>
          <a:p>
            <a:r>
              <a:rPr lang="nl-NL" dirty="0"/>
              <a:t>Charles Timmermans</a:t>
            </a:r>
          </a:p>
        </p:txBody>
      </p:sp>
      <p:sp>
        <p:nvSpPr>
          <p:cNvPr id="4" name="Tijdelijke aanduiding voor tekst 3">
            <a:extLst>
              <a:ext uri="{FF2B5EF4-FFF2-40B4-BE49-F238E27FC236}">
                <a16:creationId xmlns:a16="http://schemas.microsoft.com/office/drawing/2014/main" id="{AF805987-FBEC-1D45-A185-B41FA898A279}"/>
              </a:ext>
            </a:extLst>
          </p:cNvPr>
          <p:cNvSpPr>
            <a:spLocks noGrp="1"/>
          </p:cNvSpPr>
          <p:nvPr>
            <p:ph type="body" sz="quarter" idx="14"/>
          </p:nvPr>
        </p:nvSpPr>
        <p:spPr/>
        <p:txBody>
          <a:bodyPr/>
          <a:lstStyle/>
          <a:p>
            <a:r>
              <a:rPr lang="nl-NL" dirty="0" err="1"/>
              <a:t>Scientific</a:t>
            </a:r>
            <a:r>
              <a:rPr lang="nl-NL" dirty="0"/>
              <a:t> </a:t>
            </a:r>
            <a:r>
              <a:rPr lang="nl-NL" dirty="0" err="1"/>
              <a:t>diversity</a:t>
            </a:r>
            <a:r>
              <a:rPr lang="nl-NL" dirty="0"/>
              <a:t>:</a:t>
            </a:r>
          </a:p>
        </p:txBody>
      </p:sp>
    </p:spTree>
    <p:extLst>
      <p:ext uri="{BB962C8B-B14F-4D97-AF65-F5344CB8AC3E}">
        <p14:creationId xmlns:p14="http://schemas.microsoft.com/office/powerpoint/2010/main" val="24759241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4EDB-3561-B4DA-4FEB-BE074E54D83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BF370-AE31-AF30-3130-33A76E7CC657}"/>
              </a:ext>
            </a:extLst>
          </p:cNvPr>
          <p:cNvSpPr>
            <a:spLocks noGrp="1"/>
          </p:cNvSpPr>
          <p:nvPr>
            <p:ph type="sldNum" sz="quarter" idx="2"/>
          </p:nvPr>
        </p:nvSpPr>
        <p:spPr/>
        <p:txBody>
          <a:bodyPr/>
          <a:lstStyle/>
          <a:p>
            <a:fld id="{86CB4B4D-7CA3-9044-876B-883B54F8677D}" type="slidenum">
              <a:rPr lang="en-NL" smtClean="0"/>
              <a:t>10</a:t>
            </a:fld>
            <a:endParaRPr lang="en-NL"/>
          </a:p>
        </p:txBody>
      </p:sp>
      <p:sp>
        <p:nvSpPr>
          <p:cNvPr id="3" name="Footer Placeholder 2">
            <a:extLst>
              <a:ext uri="{FF2B5EF4-FFF2-40B4-BE49-F238E27FC236}">
                <a16:creationId xmlns:a16="http://schemas.microsoft.com/office/drawing/2014/main" id="{9A9A0833-B279-7F7D-BF90-B9E1B4B9B3BA}"/>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8EA6A2F5-2430-0ACB-24CB-F0BE7A2D1904}"/>
              </a:ext>
            </a:extLst>
          </p:cNvPr>
          <p:cNvSpPr>
            <a:spLocks noGrp="1"/>
          </p:cNvSpPr>
          <p:nvPr>
            <p:ph type="body" sz="quarter" idx="15"/>
          </p:nvPr>
        </p:nvSpPr>
        <p:spPr/>
        <p:txBody>
          <a:bodyPr/>
          <a:lstStyle/>
          <a:p>
            <a:r>
              <a:rPr lang="en-US" dirty="0"/>
              <a:t>The next generation….</a:t>
            </a:r>
          </a:p>
        </p:txBody>
      </p:sp>
      <p:sp>
        <p:nvSpPr>
          <p:cNvPr id="6" name="Text Placeholder 5">
            <a:extLst>
              <a:ext uri="{FF2B5EF4-FFF2-40B4-BE49-F238E27FC236}">
                <a16:creationId xmlns:a16="http://schemas.microsoft.com/office/drawing/2014/main" id="{87E8FE73-DA59-86DC-5430-46C40331B26F}"/>
              </a:ext>
            </a:extLst>
          </p:cNvPr>
          <p:cNvSpPr>
            <a:spLocks noGrp="1"/>
          </p:cNvSpPr>
          <p:nvPr>
            <p:ph type="body" sz="half" idx="14"/>
          </p:nvPr>
        </p:nvSpPr>
        <p:spPr>
          <a:xfrm>
            <a:off x="635000" y="9180576"/>
            <a:ext cx="21237448" cy="2394967"/>
          </a:xfrm>
        </p:spPr>
        <p:txBody>
          <a:bodyPr/>
          <a:lstStyle/>
          <a:p>
            <a:endParaRPr lang="en-US" dirty="0"/>
          </a:p>
        </p:txBody>
      </p:sp>
      <p:pic>
        <p:nvPicPr>
          <p:cNvPr id="7" name="Picture 6">
            <a:extLst>
              <a:ext uri="{FF2B5EF4-FFF2-40B4-BE49-F238E27FC236}">
                <a16:creationId xmlns:a16="http://schemas.microsoft.com/office/drawing/2014/main" id="{48652DB5-E031-EB5B-B1AB-9F824B0206B5}"/>
              </a:ext>
            </a:extLst>
          </p:cNvPr>
          <p:cNvPicPr>
            <a:picLocks noChangeAspect="1"/>
          </p:cNvPicPr>
          <p:nvPr/>
        </p:nvPicPr>
        <p:blipFill>
          <a:blip r:embed="rId3"/>
          <a:stretch>
            <a:fillRect/>
          </a:stretch>
        </p:blipFill>
        <p:spPr>
          <a:xfrm>
            <a:off x="1047686" y="1712218"/>
            <a:ext cx="18008410" cy="10129730"/>
          </a:xfrm>
          <a:prstGeom prst="rect">
            <a:avLst/>
          </a:prstGeom>
        </p:spPr>
      </p:pic>
      <p:sp>
        <p:nvSpPr>
          <p:cNvPr id="5" name="Rectangle 4">
            <a:extLst>
              <a:ext uri="{FF2B5EF4-FFF2-40B4-BE49-F238E27FC236}">
                <a16:creationId xmlns:a16="http://schemas.microsoft.com/office/drawing/2014/main" id="{42324201-C3DC-18CE-6A1D-0486873F3F3D}"/>
              </a:ext>
            </a:extLst>
          </p:cNvPr>
          <p:cNvSpPr/>
          <p:nvPr/>
        </p:nvSpPr>
        <p:spPr>
          <a:xfrm>
            <a:off x="8543925" y="11344275"/>
            <a:ext cx="11664315" cy="49767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517470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F0E0-D953-0372-49D5-98C9ECE6120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548CE1-BA2E-795E-A077-DA92AF4151D0}"/>
              </a:ext>
            </a:extLst>
          </p:cNvPr>
          <p:cNvSpPr>
            <a:spLocks noGrp="1"/>
          </p:cNvSpPr>
          <p:nvPr>
            <p:ph type="sldNum" sz="quarter" idx="2"/>
          </p:nvPr>
        </p:nvSpPr>
        <p:spPr/>
        <p:txBody>
          <a:bodyPr/>
          <a:lstStyle/>
          <a:p>
            <a:fld id="{86CB4B4D-7CA3-9044-876B-883B54F8677D}" type="slidenum">
              <a:rPr lang="en-NL" smtClean="0"/>
              <a:t>11</a:t>
            </a:fld>
            <a:endParaRPr lang="en-NL"/>
          </a:p>
        </p:txBody>
      </p:sp>
      <p:sp>
        <p:nvSpPr>
          <p:cNvPr id="3" name="Footer Placeholder 2">
            <a:extLst>
              <a:ext uri="{FF2B5EF4-FFF2-40B4-BE49-F238E27FC236}">
                <a16:creationId xmlns:a16="http://schemas.microsoft.com/office/drawing/2014/main" id="{EB709B17-F487-6964-1F6A-D138D7841FE4}"/>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93B036F8-DD31-ADBB-D4EB-86422FF71C3E}"/>
              </a:ext>
            </a:extLst>
          </p:cNvPr>
          <p:cNvSpPr>
            <a:spLocks noGrp="1"/>
          </p:cNvSpPr>
          <p:nvPr>
            <p:ph type="body" sz="quarter" idx="15"/>
          </p:nvPr>
        </p:nvSpPr>
        <p:spPr/>
        <p:txBody>
          <a:bodyPr/>
          <a:lstStyle/>
          <a:p>
            <a:r>
              <a:rPr lang="en-US" dirty="0"/>
              <a:t>The next generation….</a:t>
            </a:r>
          </a:p>
        </p:txBody>
      </p:sp>
      <p:sp>
        <p:nvSpPr>
          <p:cNvPr id="6" name="Text Placeholder 5">
            <a:extLst>
              <a:ext uri="{FF2B5EF4-FFF2-40B4-BE49-F238E27FC236}">
                <a16:creationId xmlns:a16="http://schemas.microsoft.com/office/drawing/2014/main" id="{B6F06364-9A1D-39F6-AB5B-FF371EBA7661}"/>
              </a:ext>
            </a:extLst>
          </p:cNvPr>
          <p:cNvSpPr>
            <a:spLocks noGrp="1"/>
          </p:cNvSpPr>
          <p:nvPr>
            <p:ph type="body" sz="half" idx="14"/>
          </p:nvPr>
        </p:nvSpPr>
        <p:spPr>
          <a:xfrm>
            <a:off x="15245855" y="2426062"/>
            <a:ext cx="6623545" cy="9146283"/>
          </a:xfrm>
        </p:spPr>
        <p:txBody>
          <a:bodyPr/>
          <a:lstStyle/>
          <a:p>
            <a:r>
              <a:rPr lang="en-US" dirty="0"/>
              <a:t>2 prototypes currently operational:</a:t>
            </a:r>
          </a:p>
          <a:p>
            <a:endParaRPr lang="en-US" dirty="0"/>
          </a:p>
          <a:p>
            <a:r>
              <a:rPr lang="en-US" dirty="0" err="1"/>
              <a:t>GRAND@Auger</a:t>
            </a:r>
            <a:r>
              <a:rPr lang="en-US" dirty="0"/>
              <a:t> (10 antennas)</a:t>
            </a:r>
          </a:p>
          <a:p>
            <a:endParaRPr lang="en-US" dirty="0"/>
          </a:p>
          <a:p>
            <a:r>
              <a:rPr lang="en-US" dirty="0"/>
              <a:t>GP300 in western China (</a:t>
            </a:r>
            <a:r>
              <a:rPr lang="en-US" dirty="0" err="1"/>
              <a:t>DunHuang</a:t>
            </a:r>
            <a:r>
              <a:rPr lang="en-US" dirty="0"/>
              <a:t>)</a:t>
            </a:r>
          </a:p>
          <a:p>
            <a:r>
              <a:rPr lang="en-US" dirty="0"/>
              <a:t>(80 antennas)</a:t>
            </a:r>
          </a:p>
          <a:p>
            <a:endParaRPr lang="en-US" dirty="0"/>
          </a:p>
        </p:txBody>
      </p:sp>
      <p:pic>
        <p:nvPicPr>
          <p:cNvPr id="5" name="Picture 4">
            <a:extLst>
              <a:ext uri="{FF2B5EF4-FFF2-40B4-BE49-F238E27FC236}">
                <a16:creationId xmlns:a16="http://schemas.microsoft.com/office/drawing/2014/main" id="{5945EFFC-DA55-0556-B5CF-E71C9D803B92}"/>
              </a:ext>
            </a:extLst>
          </p:cNvPr>
          <p:cNvPicPr>
            <a:picLocks noChangeAspect="1"/>
          </p:cNvPicPr>
          <p:nvPr/>
        </p:nvPicPr>
        <p:blipFill>
          <a:blip r:embed="rId2"/>
          <a:stretch>
            <a:fillRect/>
          </a:stretch>
        </p:blipFill>
        <p:spPr>
          <a:xfrm>
            <a:off x="607581" y="1851417"/>
            <a:ext cx="14257274" cy="10079449"/>
          </a:xfrm>
          <a:prstGeom prst="rect">
            <a:avLst/>
          </a:prstGeom>
        </p:spPr>
      </p:pic>
      <p:sp>
        <p:nvSpPr>
          <p:cNvPr id="8" name="TextBox 7">
            <a:extLst>
              <a:ext uri="{FF2B5EF4-FFF2-40B4-BE49-F238E27FC236}">
                <a16:creationId xmlns:a16="http://schemas.microsoft.com/office/drawing/2014/main" id="{6491076A-8969-E022-142B-ABB1BEC735B1}"/>
              </a:ext>
            </a:extLst>
          </p:cNvPr>
          <p:cNvSpPr txBox="1"/>
          <p:nvPr/>
        </p:nvSpPr>
        <p:spPr>
          <a:xfrm rot="19545534">
            <a:off x="1531748" y="5545018"/>
            <a:ext cx="9161482" cy="769441"/>
          </a:xfrm>
          <a:prstGeom prst="rect">
            <a:avLst/>
          </a:prstGeom>
          <a:noFill/>
        </p:spPr>
        <p:txBody>
          <a:bodyPr wrap="none" rtlCol="0">
            <a:spAutoFit/>
          </a:bodyPr>
          <a:lstStyle/>
          <a:p>
            <a:r>
              <a:rPr lang="en-US" sz="4400" dirty="0">
                <a:solidFill>
                  <a:schemeClr val="bg1"/>
                </a:solidFill>
              </a:rPr>
              <a:t>About 20 sites of 10,000 km2 !</a:t>
            </a:r>
          </a:p>
        </p:txBody>
      </p:sp>
    </p:spTree>
    <p:extLst>
      <p:ext uri="{BB962C8B-B14F-4D97-AF65-F5344CB8AC3E}">
        <p14:creationId xmlns:p14="http://schemas.microsoft.com/office/powerpoint/2010/main" val="7050994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AF62-B985-0217-8BAA-58BD07B8A3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0FC937-96E9-AA97-A70A-D545BED9C64F}"/>
              </a:ext>
            </a:extLst>
          </p:cNvPr>
          <p:cNvSpPr>
            <a:spLocks noGrp="1"/>
          </p:cNvSpPr>
          <p:nvPr>
            <p:ph type="sldNum" sz="quarter" idx="2"/>
          </p:nvPr>
        </p:nvSpPr>
        <p:spPr/>
        <p:txBody>
          <a:bodyPr/>
          <a:lstStyle/>
          <a:p>
            <a:fld id="{86CB4B4D-7CA3-9044-876B-883B54F8677D}" type="slidenum">
              <a:rPr lang="en-NL" smtClean="0"/>
              <a:t>12</a:t>
            </a:fld>
            <a:endParaRPr lang="en-NL"/>
          </a:p>
        </p:txBody>
      </p:sp>
      <p:sp>
        <p:nvSpPr>
          <p:cNvPr id="3" name="Footer Placeholder 2">
            <a:extLst>
              <a:ext uri="{FF2B5EF4-FFF2-40B4-BE49-F238E27FC236}">
                <a16:creationId xmlns:a16="http://schemas.microsoft.com/office/drawing/2014/main" id="{00C8BF18-AEA2-218C-CFF0-A09C80F4284C}"/>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AE454890-C1BA-BD08-13CB-74281F121E98}"/>
              </a:ext>
            </a:extLst>
          </p:cNvPr>
          <p:cNvSpPr>
            <a:spLocks noGrp="1"/>
          </p:cNvSpPr>
          <p:nvPr>
            <p:ph type="body" sz="quarter" idx="15"/>
          </p:nvPr>
        </p:nvSpPr>
        <p:spPr/>
        <p:txBody>
          <a:bodyPr/>
          <a:lstStyle/>
          <a:p>
            <a:r>
              <a:rPr lang="en-US" dirty="0"/>
              <a:t>timeline</a:t>
            </a:r>
          </a:p>
        </p:txBody>
      </p:sp>
      <p:sp>
        <p:nvSpPr>
          <p:cNvPr id="6" name="Text Placeholder 5">
            <a:extLst>
              <a:ext uri="{FF2B5EF4-FFF2-40B4-BE49-F238E27FC236}">
                <a16:creationId xmlns:a16="http://schemas.microsoft.com/office/drawing/2014/main" id="{C1EE2AA7-8860-FAC1-5AB3-72DA92D9414D}"/>
              </a:ext>
            </a:extLst>
          </p:cNvPr>
          <p:cNvSpPr>
            <a:spLocks noGrp="1"/>
          </p:cNvSpPr>
          <p:nvPr>
            <p:ph type="body" sz="half" idx="14"/>
          </p:nvPr>
        </p:nvSpPr>
        <p:spPr>
          <a:xfrm>
            <a:off x="635000" y="2308123"/>
            <a:ext cx="19573240" cy="8133736"/>
          </a:xfrm>
        </p:spPr>
        <p:txBody>
          <a:bodyPr/>
          <a:lstStyle/>
          <a:p>
            <a:r>
              <a:rPr lang="en-US" dirty="0" err="1"/>
              <a:t>AugerPrime</a:t>
            </a:r>
            <a:r>
              <a:rPr lang="en-US" dirty="0"/>
              <a:t>: </a:t>
            </a:r>
          </a:p>
          <a:p>
            <a:r>
              <a:rPr lang="en-US" dirty="0"/>
              <a:t>	will run until 2035</a:t>
            </a:r>
          </a:p>
          <a:p>
            <a:endParaRPr lang="en-US" dirty="0"/>
          </a:p>
          <a:p>
            <a:r>
              <a:rPr lang="en-US" dirty="0"/>
              <a:t>SWGO:</a:t>
            </a:r>
          </a:p>
          <a:p>
            <a:r>
              <a:rPr lang="en-US" dirty="0"/>
              <a:t>	construction phase 1 to start in 2026</a:t>
            </a:r>
          </a:p>
          <a:p>
            <a:r>
              <a:rPr lang="en-US" dirty="0"/>
              <a:t>	Radio production ready by 2027</a:t>
            </a:r>
          </a:p>
          <a:p>
            <a:r>
              <a:rPr lang="en-US" dirty="0"/>
              <a:t>	Installation and commissioning 2028</a:t>
            </a:r>
          </a:p>
          <a:p>
            <a:r>
              <a:rPr lang="en-US" dirty="0"/>
              <a:t> </a:t>
            </a:r>
          </a:p>
          <a:p>
            <a:r>
              <a:rPr lang="en-US" dirty="0"/>
              <a:t>Next generation observatory:</a:t>
            </a:r>
          </a:p>
          <a:p>
            <a:r>
              <a:rPr lang="en-US" dirty="0"/>
              <a:t>	decision on what to do within the next 3-5 years </a:t>
            </a:r>
          </a:p>
        </p:txBody>
      </p:sp>
    </p:spTree>
    <p:extLst>
      <p:ext uri="{BB962C8B-B14F-4D97-AF65-F5344CB8AC3E}">
        <p14:creationId xmlns:p14="http://schemas.microsoft.com/office/powerpoint/2010/main" val="35120632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F016-DB24-7DCA-7EE8-5CD94AA5B4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F30B3F-54FF-EBCB-37BB-E7A7C0AAAB6A}"/>
              </a:ext>
            </a:extLst>
          </p:cNvPr>
          <p:cNvSpPr>
            <a:spLocks noGrp="1"/>
          </p:cNvSpPr>
          <p:nvPr>
            <p:ph type="sldNum" sz="quarter" idx="2"/>
          </p:nvPr>
        </p:nvSpPr>
        <p:spPr/>
        <p:txBody>
          <a:bodyPr/>
          <a:lstStyle/>
          <a:p>
            <a:fld id="{86CB4B4D-7CA3-9044-876B-883B54F8677D}" type="slidenum">
              <a:rPr lang="en-NL" smtClean="0"/>
              <a:t>13</a:t>
            </a:fld>
            <a:endParaRPr lang="en-NL"/>
          </a:p>
        </p:txBody>
      </p:sp>
      <p:sp>
        <p:nvSpPr>
          <p:cNvPr id="3" name="Footer Placeholder 2">
            <a:extLst>
              <a:ext uri="{FF2B5EF4-FFF2-40B4-BE49-F238E27FC236}">
                <a16:creationId xmlns:a16="http://schemas.microsoft.com/office/drawing/2014/main" id="{3ECF45CA-6860-4D40-9F7E-7556D65BB796}"/>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0C1DB461-150A-9432-51EB-72420E41C3F5}"/>
              </a:ext>
            </a:extLst>
          </p:cNvPr>
          <p:cNvSpPr>
            <a:spLocks noGrp="1"/>
          </p:cNvSpPr>
          <p:nvPr>
            <p:ph type="body" sz="quarter" idx="15"/>
          </p:nvPr>
        </p:nvSpPr>
        <p:spPr>
          <a:xfrm>
            <a:off x="635000" y="635000"/>
            <a:ext cx="19841237" cy="2154436"/>
          </a:xfrm>
        </p:spPr>
        <p:txBody>
          <a:bodyPr/>
          <a:lstStyle/>
          <a:p>
            <a:r>
              <a:rPr lang="en-US" dirty="0"/>
              <a:t>Why including UHECR in the ESPP document</a:t>
            </a:r>
          </a:p>
        </p:txBody>
      </p:sp>
      <p:sp>
        <p:nvSpPr>
          <p:cNvPr id="6" name="Text Placeholder 5">
            <a:extLst>
              <a:ext uri="{FF2B5EF4-FFF2-40B4-BE49-F238E27FC236}">
                <a16:creationId xmlns:a16="http://schemas.microsoft.com/office/drawing/2014/main" id="{CFF559D2-D1F7-CA1D-930D-331F617245C8}"/>
              </a:ext>
            </a:extLst>
          </p:cNvPr>
          <p:cNvSpPr>
            <a:spLocks noGrp="1"/>
          </p:cNvSpPr>
          <p:nvPr>
            <p:ph type="body" sz="half" idx="14"/>
          </p:nvPr>
        </p:nvSpPr>
        <p:spPr>
          <a:xfrm>
            <a:off x="635000" y="3216456"/>
            <a:ext cx="19270785" cy="8146543"/>
          </a:xfrm>
        </p:spPr>
        <p:txBody>
          <a:bodyPr/>
          <a:lstStyle/>
          <a:p>
            <a:pPr marL="685800" indent="-685800">
              <a:buFont typeface="Arial" panose="020B0604020202020204" pitchFamily="34" charset="0"/>
              <a:buChar char="•"/>
            </a:pPr>
            <a:r>
              <a:rPr lang="en-US" dirty="0"/>
              <a:t>UHE particles provide alternative ways to look for deviations from standard theories</a:t>
            </a:r>
          </a:p>
          <a:p>
            <a:pPr marL="685800" indent="-685800">
              <a:buFont typeface="Arial" panose="020B0604020202020204" pitchFamily="34" charset="0"/>
              <a:buChar char="•"/>
            </a:pPr>
            <a:r>
              <a:rPr lang="en-US" dirty="0"/>
              <a:t>Europe (the Netherlands) has a strong history and bright future in this field, provided funding is available</a:t>
            </a:r>
          </a:p>
          <a:p>
            <a:pPr marL="685800" indent="-685800">
              <a:buFont typeface="Arial" panose="020B0604020202020204" pitchFamily="34" charset="0"/>
              <a:buChar char="•"/>
            </a:pPr>
            <a:r>
              <a:rPr lang="en-US" dirty="0" err="1"/>
              <a:t>AugerPrime</a:t>
            </a:r>
            <a:r>
              <a:rPr lang="en-US" dirty="0"/>
              <a:t> needs to collect data for another 10 years, and these data need to be analyzed</a:t>
            </a:r>
          </a:p>
          <a:p>
            <a:pPr marL="685800" indent="-685800">
              <a:buFont typeface="Arial" panose="020B0604020202020204" pitchFamily="34" charset="0"/>
              <a:buChar char="•"/>
            </a:pPr>
            <a:r>
              <a:rPr lang="en-US" dirty="0"/>
              <a:t>SWGO will provide an opportunity to confirm detector concepts and study air shower physics in much more detail </a:t>
            </a:r>
          </a:p>
          <a:p>
            <a:pPr marL="685800" indent="-685800">
              <a:buFont typeface="Arial" panose="020B0604020202020204" pitchFamily="34" charset="0"/>
              <a:buChar char="•"/>
            </a:pPr>
            <a:r>
              <a:rPr lang="en-US" dirty="0"/>
              <a:t>A next generation experiment should be ready at the end of </a:t>
            </a:r>
            <a:r>
              <a:rPr lang="en-US" dirty="0" err="1"/>
              <a:t>AugerPrime</a:t>
            </a:r>
            <a:endParaRPr lang="en-US" dirty="0"/>
          </a:p>
          <a:p>
            <a:endParaRPr lang="en-US" dirty="0"/>
          </a:p>
          <a:p>
            <a:endParaRPr lang="en-US" dirty="0"/>
          </a:p>
        </p:txBody>
      </p:sp>
    </p:spTree>
    <p:extLst>
      <p:ext uri="{BB962C8B-B14F-4D97-AF65-F5344CB8AC3E}">
        <p14:creationId xmlns:p14="http://schemas.microsoft.com/office/powerpoint/2010/main" val="5773268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C841F-6932-020B-BAE6-0ADE3C1BC306}"/>
              </a:ext>
            </a:extLst>
          </p:cNvPr>
          <p:cNvSpPr>
            <a:spLocks noGrp="1"/>
          </p:cNvSpPr>
          <p:nvPr>
            <p:ph type="sldNum" sz="quarter" idx="2"/>
          </p:nvPr>
        </p:nvSpPr>
        <p:spPr/>
        <p:txBody>
          <a:bodyPr/>
          <a:lstStyle/>
          <a:p>
            <a:fld id="{86CB4B4D-7CA3-9044-876B-883B54F8677D}" type="slidenum">
              <a:rPr lang="en-NL" smtClean="0"/>
              <a:t>14</a:t>
            </a:fld>
            <a:endParaRPr lang="en-NL"/>
          </a:p>
        </p:txBody>
      </p:sp>
      <p:sp>
        <p:nvSpPr>
          <p:cNvPr id="3" name="Footer Placeholder 2">
            <a:extLst>
              <a:ext uri="{FF2B5EF4-FFF2-40B4-BE49-F238E27FC236}">
                <a16:creationId xmlns:a16="http://schemas.microsoft.com/office/drawing/2014/main" id="{38C9DB44-615B-1BFC-CEAD-5744EB193E99}"/>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7708E88E-6657-8BCE-F852-E4371055126A}"/>
              </a:ext>
            </a:extLst>
          </p:cNvPr>
          <p:cNvSpPr>
            <a:spLocks noGrp="1"/>
          </p:cNvSpPr>
          <p:nvPr>
            <p:ph type="body" sz="quarter" idx="15"/>
          </p:nvPr>
        </p:nvSpPr>
        <p:spPr>
          <a:xfrm>
            <a:off x="635000" y="635000"/>
            <a:ext cx="19841237" cy="2154436"/>
          </a:xfrm>
        </p:spPr>
        <p:txBody>
          <a:bodyPr/>
          <a:lstStyle/>
          <a:p>
            <a:r>
              <a:rPr lang="en-US" dirty="0"/>
              <a:t>How to include UHECR in the ESPP document</a:t>
            </a:r>
          </a:p>
        </p:txBody>
      </p:sp>
      <p:sp>
        <p:nvSpPr>
          <p:cNvPr id="6" name="Text Placeholder 5">
            <a:extLst>
              <a:ext uri="{FF2B5EF4-FFF2-40B4-BE49-F238E27FC236}">
                <a16:creationId xmlns:a16="http://schemas.microsoft.com/office/drawing/2014/main" id="{CF3BA058-25A8-F890-EDAB-6C7970F3E799}"/>
              </a:ext>
            </a:extLst>
          </p:cNvPr>
          <p:cNvSpPr>
            <a:spLocks noGrp="1"/>
          </p:cNvSpPr>
          <p:nvPr>
            <p:ph type="body" sz="half" idx="14"/>
          </p:nvPr>
        </p:nvSpPr>
        <p:spPr>
          <a:xfrm>
            <a:off x="635000" y="3429000"/>
            <a:ext cx="19841237" cy="8146543"/>
          </a:xfrm>
        </p:spPr>
        <p:txBody>
          <a:bodyPr/>
          <a:lstStyle/>
          <a:p>
            <a:r>
              <a:rPr lang="en-US" dirty="0"/>
              <a:t>I assume only a few sentences will be available:</a:t>
            </a:r>
          </a:p>
          <a:p>
            <a:endParaRPr lang="en-US" dirty="0"/>
          </a:p>
          <a:p>
            <a:r>
              <a:rPr lang="en-US" dirty="0"/>
              <a:t>“Detailed observations from air showers may provide insight into physics not reachable by man-made accelerators. Furthermore, with better knowledge of the sources of UHE particles, the transport of these particles through space provides an alternative way to look at deviations from GR. These studies require more statistics and better detail than what is currently available”</a:t>
            </a:r>
          </a:p>
        </p:txBody>
      </p:sp>
    </p:spTree>
    <p:extLst>
      <p:ext uri="{BB962C8B-B14F-4D97-AF65-F5344CB8AC3E}">
        <p14:creationId xmlns:p14="http://schemas.microsoft.com/office/powerpoint/2010/main" val="14068380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7A07A6-F7FB-FDA4-5A6B-B0353E84DAC4}"/>
              </a:ext>
            </a:extLst>
          </p:cNvPr>
          <p:cNvSpPr>
            <a:spLocks noGrp="1"/>
          </p:cNvSpPr>
          <p:nvPr>
            <p:ph type="sldNum" sz="quarter" idx="2"/>
          </p:nvPr>
        </p:nvSpPr>
        <p:spPr/>
        <p:txBody>
          <a:bodyPr/>
          <a:lstStyle/>
          <a:p>
            <a:fld id="{86CB4B4D-7CA3-9044-876B-883B54F8677D}" type="slidenum">
              <a:rPr lang="en-NL" smtClean="0"/>
              <a:t>15</a:t>
            </a:fld>
            <a:endParaRPr lang="en-NL"/>
          </a:p>
        </p:txBody>
      </p:sp>
      <p:sp>
        <p:nvSpPr>
          <p:cNvPr id="3" name="Footer Placeholder 2">
            <a:extLst>
              <a:ext uri="{FF2B5EF4-FFF2-40B4-BE49-F238E27FC236}">
                <a16:creationId xmlns:a16="http://schemas.microsoft.com/office/drawing/2014/main" id="{2C313759-562E-DB7F-A463-5E4FA647261B}"/>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BB227BAB-C45B-08DB-ACF4-B5BECD29CEF8}"/>
              </a:ext>
            </a:extLst>
          </p:cNvPr>
          <p:cNvSpPr>
            <a:spLocks noGrp="1"/>
          </p:cNvSpPr>
          <p:nvPr>
            <p:ph type="body" sz="quarter" idx="15"/>
          </p:nvPr>
        </p:nvSpPr>
        <p:spPr/>
        <p:txBody>
          <a:bodyPr/>
          <a:lstStyle/>
          <a:p>
            <a:r>
              <a:rPr lang="en-US"/>
              <a:t>Statements</a:t>
            </a:r>
            <a:endParaRPr lang="en-US" dirty="0"/>
          </a:p>
        </p:txBody>
      </p:sp>
      <p:sp>
        <p:nvSpPr>
          <p:cNvPr id="6" name="Text Placeholder 5">
            <a:extLst>
              <a:ext uri="{FF2B5EF4-FFF2-40B4-BE49-F238E27FC236}">
                <a16:creationId xmlns:a16="http://schemas.microsoft.com/office/drawing/2014/main" id="{7415BAE9-228B-B85F-ACED-66309E9DB2E8}"/>
              </a:ext>
            </a:extLst>
          </p:cNvPr>
          <p:cNvSpPr>
            <a:spLocks noGrp="1"/>
          </p:cNvSpPr>
          <p:nvPr>
            <p:ph type="body" sz="half" idx="14"/>
          </p:nvPr>
        </p:nvSpPr>
        <p:spPr>
          <a:xfrm>
            <a:off x="634999" y="2677847"/>
            <a:ext cx="19841237" cy="8146543"/>
          </a:xfrm>
        </p:spPr>
        <p:txBody>
          <a:bodyPr/>
          <a:lstStyle/>
          <a:p>
            <a:pPr algn="l"/>
            <a:r>
              <a:rPr lang="en-GB" sz="4400" b="0" i="0" u="none" strike="noStrike" dirty="0">
                <a:solidFill>
                  <a:srgbClr val="000000"/>
                </a:solidFill>
                <a:effectLst/>
                <a:latin typeface="Aptos" panose="020B0004020202020204" pitchFamily="34" charset="0"/>
              </a:rPr>
              <a:t>We should keep developing methods to make (more) accurate observation of air showers, as they provide a unique alternative path for studying interactions at extreme energies and geometries.</a:t>
            </a:r>
          </a:p>
          <a:p>
            <a:pPr algn="l"/>
            <a:r>
              <a:rPr lang="en-GB" sz="4400" b="0" i="0" u="none" strike="noStrike" dirty="0">
                <a:solidFill>
                  <a:srgbClr val="000000"/>
                </a:solidFill>
                <a:effectLst/>
                <a:latin typeface="Calibri" panose="020F0502020204030204" pitchFamily="34" charset="0"/>
              </a:rPr>
              <a:t> </a:t>
            </a:r>
            <a:endParaRPr lang="en-GB" sz="4400" b="0" i="0" u="none" strike="noStrike" dirty="0">
              <a:solidFill>
                <a:srgbClr val="000000"/>
              </a:solidFill>
              <a:effectLst/>
              <a:latin typeface="Aptos" panose="020B0004020202020204" pitchFamily="34" charset="0"/>
            </a:endParaRPr>
          </a:p>
          <a:p>
            <a:pPr algn="l"/>
            <a:r>
              <a:rPr lang="en-GB" sz="4400" b="0" i="0" u="none" strike="noStrike" dirty="0">
                <a:solidFill>
                  <a:srgbClr val="000000"/>
                </a:solidFill>
                <a:effectLst/>
                <a:latin typeface="Aptos" panose="020B0004020202020204" pitchFamily="34" charset="0"/>
              </a:rPr>
              <a:t>Observations of air showers and transport through space of ultra-high-energetic particles provides alternative ways to look for deviations from relativity, for which better knowledge on the particle types and sources is essential.</a:t>
            </a:r>
          </a:p>
          <a:p>
            <a:pPr algn="l"/>
            <a:r>
              <a:rPr lang="en-GB" sz="4400" b="0" i="0" u="none" strike="noStrike" dirty="0">
                <a:solidFill>
                  <a:srgbClr val="000000"/>
                </a:solidFill>
                <a:effectLst/>
                <a:latin typeface="Aptos" panose="020B0004020202020204" pitchFamily="34" charset="0"/>
              </a:rPr>
              <a:t> </a:t>
            </a:r>
          </a:p>
          <a:p>
            <a:pPr algn="l"/>
            <a:r>
              <a:rPr lang="en-GB" sz="4400" b="0" i="0" u="none" strike="noStrike" dirty="0">
                <a:solidFill>
                  <a:srgbClr val="000000"/>
                </a:solidFill>
                <a:effectLst/>
                <a:latin typeface="Calibri" panose="020F0502020204030204" pitchFamily="34" charset="0"/>
              </a:rPr>
              <a:t>We support the development of next-generation detectors to enhance the current precision and statistics and enable searches for neutral particles at ultra-high energies.</a:t>
            </a:r>
            <a:endParaRPr lang="en-GB" sz="4400" b="0" i="0" u="none" strike="noStrike" dirty="0">
              <a:solidFill>
                <a:srgbClr val="000000"/>
              </a:solidFill>
              <a:effectLst/>
              <a:latin typeface="Aptos" panose="020B0004020202020204" pitchFamily="34" charset="0"/>
            </a:endParaRPr>
          </a:p>
          <a:p>
            <a:pPr algn="l"/>
            <a:r>
              <a:rPr lang="en-GB" sz="4400" b="0" i="0" u="none" strike="noStrike" dirty="0">
                <a:solidFill>
                  <a:srgbClr val="000000"/>
                </a:solidFill>
                <a:effectLst/>
                <a:latin typeface="Calibri" panose="020F0502020204030204" pitchFamily="34" charset="0"/>
              </a:rPr>
              <a:t> </a:t>
            </a:r>
            <a:endParaRPr lang="en-GB" sz="4400" b="0" i="0" u="none" strike="noStrike" dirty="0">
              <a:solidFill>
                <a:srgbClr val="000000"/>
              </a:solidFill>
              <a:effectLst/>
              <a:latin typeface="Aptos" panose="020B0004020202020204" pitchFamily="34" charset="0"/>
            </a:endParaRPr>
          </a:p>
          <a:p>
            <a:endParaRPr lang="en-US" sz="4400" dirty="0"/>
          </a:p>
        </p:txBody>
      </p:sp>
    </p:spTree>
    <p:extLst>
      <p:ext uri="{BB962C8B-B14F-4D97-AF65-F5344CB8AC3E}">
        <p14:creationId xmlns:p14="http://schemas.microsoft.com/office/powerpoint/2010/main" val="34839436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5" descr="AirShowerOrig.jpg">
            <a:extLst>
              <a:ext uri="{FF2B5EF4-FFF2-40B4-BE49-F238E27FC236}">
                <a16:creationId xmlns:a16="http://schemas.microsoft.com/office/drawing/2014/main" id="{5F15C1C4-BA99-A1E8-97AB-ECBD84D89DF1}"/>
              </a:ext>
            </a:extLst>
          </p:cNvPr>
          <p:cNvPicPr>
            <a:picLocks noChangeAspect="1"/>
          </p:cNvPicPr>
          <p:nvPr/>
        </p:nvPicPr>
        <p:blipFill>
          <a:blip r:embed="rId3"/>
          <a:srcRect l="17717"/>
          <a:stretch>
            <a:fillRect/>
          </a:stretch>
        </p:blipFill>
        <p:spPr bwMode="auto">
          <a:xfrm>
            <a:off x="0" y="-150155"/>
            <a:ext cx="24384000" cy="13877141"/>
          </a:xfrm>
          <a:prstGeom prst="rect">
            <a:avLst/>
          </a:prstGeom>
          <a:noFill/>
          <a:ln w="9525">
            <a:noFill/>
            <a:miter lim="800000"/>
            <a:headEnd/>
            <a:tailEnd/>
          </a:ln>
        </p:spPr>
      </p:pic>
      <p:sp>
        <p:nvSpPr>
          <p:cNvPr id="6" name="Text Placeholder 5">
            <a:extLst>
              <a:ext uri="{FF2B5EF4-FFF2-40B4-BE49-F238E27FC236}">
                <a16:creationId xmlns:a16="http://schemas.microsoft.com/office/drawing/2014/main" id="{EE5C5DF6-BC3D-3C99-AFDE-840A26438204}"/>
              </a:ext>
            </a:extLst>
          </p:cNvPr>
          <p:cNvSpPr>
            <a:spLocks noGrp="1"/>
          </p:cNvSpPr>
          <p:nvPr>
            <p:ph type="body" sz="quarter" idx="15"/>
          </p:nvPr>
        </p:nvSpPr>
        <p:spPr>
          <a:xfrm>
            <a:off x="635000" y="635000"/>
            <a:ext cx="23114000" cy="1077218"/>
          </a:xfrm>
        </p:spPr>
        <p:txBody>
          <a:bodyPr/>
          <a:lstStyle/>
          <a:p>
            <a:r>
              <a:rPr lang="en-US" dirty="0">
                <a:solidFill>
                  <a:srgbClr val="FFFF00"/>
                </a:solidFill>
              </a:rPr>
              <a:t>Introduction</a:t>
            </a:r>
          </a:p>
        </p:txBody>
      </p:sp>
      <p:sp>
        <p:nvSpPr>
          <p:cNvPr id="8" name="TextBox 7">
            <a:extLst>
              <a:ext uri="{FF2B5EF4-FFF2-40B4-BE49-F238E27FC236}">
                <a16:creationId xmlns:a16="http://schemas.microsoft.com/office/drawing/2014/main" id="{337E39CA-F734-5626-72DA-C350F362B695}"/>
              </a:ext>
            </a:extLst>
          </p:cNvPr>
          <p:cNvSpPr txBox="1"/>
          <p:nvPr/>
        </p:nvSpPr>
        <p:spPr>
          <a:xfrm>
            <a:off x="17285997" y="-37910"/>
            <a:ext cx="7019870" cy="646331"/>
          </a:xfrm>
          <a:prstGeom prst="rect">
            <a:avLst/>
          </a:prstGeom>
          <a:noFill/>
        </p:spPr>
        <p:txBody>
          <a:bodyPr wrap="none" rtlCol="0">
            <a:spAutoFit/>
          </a:bodyPr>
          <a:lstStyle/>
          <a:p>
            <a:r>
              <a:rPr lang="en-US" sz="3600" dirty="0">
                <a:solidFill>
                  <a:srgbClr val="FFFF00"/>
                </a:solidFill>
                <a:latin typeface="Arial" panose="020B0604020202020204" pitchFamily="34" charset="0"/>
                <a:cs typeface="Arial" panose="020B0604020202020204" pitchFamily="34" charset="0"/>
              </a:rPr>
              <a:t>50x60 km = Dutch province</a:t>
            </a:r>
          </a:p>
        </p:txBody>
      </p:sp>
      <p:pic>
        <p:nvPicPr>
          <p:cNvPr id="9" name="Grafik 40">
            <a:extLst>
              <a:ext uri="{FF2B5EF4-FFF2-40B4-BE49-F238E27FC236}">
                <a16:creationId xmlns:a16="http://schemas.microsoft.com/office/drawing/2014/main" id="{5B757225-257D-971F-164E-ABADF723C6ED}"/>
              </a:ext>
            </a:extLst>
          </p:cNvPr>
          <p:cNvPicPr>
            <a:picLocks noChangeAspect="1"/>
          </p:cNvPicPr>
          <p:nvPr/>
        </p:nvPicPr>
        <p:blipFill>
          <a:blip r:embed="rId4"/>
          <a:stretch>
            <a:fillRect/>
          </a:stretch>
        </p:blipFill>
        <p:spPr>
          <a:xfrm>
            <a:off x="17610827" y="367382"/>
            <a:ext cx="6695040" cy="6126593"/>
          </a:xfrm>
          <a:prstGeom prst="rect">
            <a:avLst/>
          </a:prstGeom>
        </p:spPr>
      </p:pic>
      <p:sp>
        <p:nvSpPr>
          <p:cNvPr id="10" name="TextBox 9">
            <a:extLst>
              <a:ext uri="{FF2B5EF4-FFF2-40B4-BE49-F238E27FC236}">
                <a16:creationId xmlns:a16="http://schemas.microsoft.com/office/drawing/2014/main" id="{AE5261FA-FCBA-FF5F-E3F7-497013EC41F4}"/>
              </a:ext>
            </a:extLst>
          </p:cNvPr>
          <p:cNvSpPr txBox="1"/>
          <p:nvPr/>
        </p:nvSpPr>
        <p:spPr>
          <a:xfrm>
            <a:off x="13651251" y="6306875"/>
            <a:ext cx="10928936" cy="7304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600" cap="none" dirty="0">
                <a:solidFill>
                  <a:srgbClr val="FFFF00"/>
                </a:solidFill>
              </a:rPr>
              <a:t>Our </a:t>
            </a:r>
            <a:r>
              <a:rPr kumimoji="0" lang="en-US" sz="3600" b="0" i="0" u="none" strike="noStrike" cap="none" spc="0" normalizeH="0" baseline="0" dirty="0">
                <a:ln>
                  <a:noFill/>
                </a:ln>
                <a:solidFill>
                  <a:srgbClr val="FFFF00"/>
                </a:solidFill>
                <a:effectLst/>
                <a:uFillTx/>
                <a:latin typeface="+mn-lt"/>
                <a:ea typeface="+mn-ea"/>
                <a:cs typeface="+mn-cs"/>
                <a:sym typeface="Arial"/>
              </a:rPr>
              <a:t>workhorse: The upgraded </a:t>
            </a:r>
            <a:r>
              <a:rPr lang="en-US" sz="3600" cap="none" dirty="0">
                <a:solidFill>
                  <a:srgbClr val="FFFF00"/>
                </a:solidFill>
              </a:rPr>
              <a:t>P</a:t>
            </a:r>
            <a:r>
              <a:rPr kumimoji="0" lang="en-US" sz="3600" b="0" i="0" u="none" strike="noStrike" cap="none" spc="0" normalizeH="0" baseline="0" dirty="0">
                <a:ln>
                  <a:noFill/>
                </a:ln>
                <a:solidFill>
                  <a:srgbClr val="FFFF00"/>
                </a:solidFill>
                <a:effectLst/>
                <a:uFillTx/>
                <a:latin typeface="+mn-lt"/>
                <a:ea typeface="+mn-ea"/>
                <a:cs typeface="+mn-cs"/>
                <a:sym typeface="Arial"/>
              </a:rPr>
              <a:t>ierre </a:t>
            </a:r>
            <a:r>
              <a:rPr lang="en-US" sz="3600" cap="none" dirty="0">
                <a:solidFill>
                  <a:srgbClr val="FFFF00"/>
                </a:solidFill>
              </a:rPr>
              <a:t>A</a:t>
            </a:r>
            <a:r>
              <a:rPr kumimoji="0" lang="en-US" sz="3600" b="0" i="0" u="none" strike="noStrike" cap="none" spc="0" normalizeH="0" baseline="0" dirty="0">
                <a:ln>
                  <a:noFill/>
                </a:ln>
                <a:solidFill>
                  <a:srgbClr val="FFFF00"/>
                </a:solidFill>
                <a:effectLst/>
                <a:uFillTx/>
                <a:latin typeface="+mn-lt"/>
                <a:ea typeface="+mn-ea"/>
                <a:cs typeface="+mn-cs"/>
                <a:sym typeface="Arial"/>
              </a:rPr>
              <a:t>uger Observatory (</a:t>
            </a:r>
            <a:r>
              <a:rPr kumimoji="0" lang="en-US" sz="3600" b="0" i="0" u="none" strike="noStrike" cap="none" spc="0" normalizeH="0" baseline="0" dirty="0" err="1">
                <a:ln>
                  <a:noFill/>
                </a:ln>
                <a:solidFill>
                  <a:srgbClr val="FFFF00"/>
                </a:solidFill>
                <a:effectLst/>
                <a:uFillTx/>
                <a:latin typeface="+mn-lt"/>
                <a:ea typeface="+mn-ea"/>
                <a:cs typeface="+mn-cs"/>
                <a:sym typeface="Arial"/>
              </a:rPr>
              <a:t>AugerPrime</a:t>
            </a:r>
            <a:r>
              <a:rPr kumimoji="0" lang="en-US" sz="3600" b="0" i="0" u="none" strike="noStrike" cap="none" spc="0" normalizeH="0" baseline="0" dirty="0">
                <a:ln>
                  <a:noFill/>
                </a:ln>
                <a:solidFill>
                  <a:srgbClr val="FFFF00"/>
                </a:solidFill>
                <a:effectLst/>
                <a:uFillTx/>
                <a:latin typeface="+mn-lt"/>
                <a:ea typeface="+mn-ea"/>
                <a:cs typeface="+mn-cs"/>
                <a:sym typeface="Arial"/>
              </a:rPr>
              <a:t>) in </a:t>
            </a:r>
            <a:r>
              <a:rPr lang="en-US" sz="3600" cap="none" dirty="0" err="1">
                <a:solidFill>
                  <a:srgbClr val="FFFF00"/>
                </a:solidFill>
              </a:rPr>
              <a:t>M</a:t>
            </a:r>
            <a:r>
              <a:rPr kumimoji="0" lang="en-US" sz="3600" b="0" i="0" u="none" strike="noStrike" cap="none" spc="0" normalizeH="0" baseline="0" dirty="0" err="1">
                <a:ln>
                  <a:noFill/>
                </a:ln>
                <a:solidFill>
                  <a:srgbClr val="FFFF00"/>
                </a:solidFill>
                <a:effectLst/>
                <a:uFillTx/>
                <a:latin typeface="+mn-lt"/>
                <a:ea typeface="+mn-ea"/>
                <a:cs typeface="+mn-cs"/>
                <a:sym typeface="Arial"/>
              </a:rPr>
              <a:t>alargüe</a:t>
            </a:r>
            <a:r>
              <a:rPr kumimoji="0" lang="en-US" sz="3600" b="0" i="0" u="none" strike="noStrike" cap="none" spc="0" normalizeH="0" baseline="0" dirty="0">
                <a:ln>
                  <a:noFill/>
                </a:ln>
                <a:solidFill>
                  <a:srgbClr val="FFFF00"/>
                </a:solidFill>
                <a:effectLst/>
                <a:uFillTx/>
                <a:latin typeface="+mn-lt"/>
                <a:ea typeface="+mn-ea"/>
                <a:cs typeface="+mn-cs"/>
                <a:sym typeface="Arial"/>
              </a:rPr>
              <a:t> </a:t>
            </a:r>
            <a:r>
              <a:rPr lang="en-US" sz="3600" cap="none" dirty="0">
                <a:solidFill>
                  <a:srgbClr val="FFFF00"/>
                </a:solidFill>
              </a:rPr>
              <a:t>A</a:t>
            </a:r>
            <a:r>
              <a:rPr kumimoji="0" lang="en-US" sz="3600" b="0" i="0" u="none" strike="noStrike" cap="none" spc="0" normalizeH="0" baseline="0" dirty="0">
                <a:ln>
                  <a:noFill/>
                </a:ln>
                <a:solidFill>
                  <a:srgbClr val="FFFF00"/>
                </a:solidFill>
                <a:effectLst/>
                <a:uFillTx/>
                <a:latin typeface="+mn-lt"/>
                <a:ea typeface="+mn-ea"/>
                <a:cs typeface="+mn-cs"/>
                <a:sym typeface="Arial"/>
              </a:rPr>
              <a:t>rgentina. This is the largest cosmic ray detector in the world.</a:t>
            </a:r>
          </a:p>
          <a:p>
            <a:endParaRPr lang="en-US" sz="3600" cap="none" dirty="0">
              <a:solidFill>
                <a:srgbClr val="FFFF00"/>
              </a:solidFill>
            </a:endParaRPr>
          </a:p>
          <a:p>
            <a:r>
              <a:rPr lang="en-US" sz="3600" cap="none" dirty="0">
                <a:solidFill>
                  <a:srgbClr val="FFFF00"/>
                </a:solidFill>
              </a:rPr>
              <a:t>27 telescopes measuring fluorescence light induced by particles moving through the atmosphere</a:t>
            </a:r>
            <a:r>
              <a:rPr kumimoji="0" lang="en-US" sz="3600" b="0" i="0" u="none" strike="noStrike" cap="none" spc="0" normalizeH="0" baseline="0" dirty="0">
                <a:ln>
                  <a:noFill/>
                </a:ln>
                <a:solidFill>
                  <a:srgbClr val="FFFF00"/>
                </a:solidFill>
                <a:effectLst/>
                <a:uFillTx/>
                <a:latin typeface="+mn-lt"/>
                <a:ea typeface="+mn-ea"/>
                <a:cs typeface="+mn-cs"/>
                <a:sym typeface="Arial"/>
              </a:rPr>
              <a:t> </a:t>
            </a:r>
          </a:p>
          <a:p>
            <a:pPr marL="0" marR="0" indent="0" algn="l" defTabSz="825500" rtl="0" fontAlgn="auto" latinLnBrk="0" hangingPunct="0">
              <a:lnSpc>
                <a:spcPct val="100000"/>
              </a:lnSpc>
              <a:spcBef>
                <a:spcPts val="0"/>
              </a:spcBef>
              <a:spcAft>
                <a:spcPts val="0"/>
              </a:spcAft>
              <a:buClrTx/>
              <a:buSzTx/>
              <a:buFontTx/>
              <a:buNone/>
              <a:tabLst/>
            </a:pPr>
            <a:endParaRPr lang="en-US" sz="3600" cap="none" dirty="0">
              <a:solidFill>
                <a:srgbClr val="FFFF00"/>
              </a:solidFill>
            </a:endParaRPr>
          </a:p>
          <a:p>
            <a:pPr marL="0" marR="0" indent="0" algn="l" defTabSz="825500" rtl="0" fontAlgn="auto" latinLnBrk="0" hangingPunct="0">
              <a:lnSpc>
                <a:spcPct val="100000"/>
              </a:lnSpc>
              <a:spcBef>
                <a:spcPts val="0"/>
              </a:spcBef>
              <a:spcAft>
                <a:spcPts val="0"/>
              </a:spcAft>
              <a:buClrTx/>
              <a:buSzTx/>
              <a:buFontTx/>
              <a:buNone/>
              <a:tabLst/>
            </a:pPr>
            <a:endParaRPr lang="en-US" sz="3600" cap="none" dirty="0">
              <a:solidFill>
                <a:srgbClr val="FFFF00"/>
              </a:solidFill>
            </a:endParaRPr>
          </a:p>
          <a:p>
            <a:pPr marL="0" marR="0" indent="0" algn="l" defTabSz="825500" rtl="0" fontAlgn="auto" latinLnBrk="0" hangingPunct="0">
              <a:lnSpc>
                <a:spcPct val="100000"/>
              </a:lnSpc>
              <a:spcBef>
                <a:spcPts val="0"/>
              </a:spcBef>
              <a:spcAft>
                <a:spcPts val="0"/>
              </a:spcAft>
              <a:buClrTx/>
              <a:buSzTx/>
              <a:buFontTx/>
              <a:buNone/>
              <a:tabLst/>
            </a:pPr>
            <a:endParaRPr lang="en-US" sz="3600" cap="none" dirty="0">
              <a:solidFill>
                <a:srgbClr val="FFFF00"/>
              </a:solidFill>
            </a:endParaRPr>
          </a:p>
          <a:p>
            <a:pPr marL="0" marR="0" indent="0" algn="l"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00"/>
                </a:solidFill>
                <a:effectLst/>
                <a:uFillTx/>
                <a:latin typeface="+mn-lt"/>
                <a:ea typeface="+mn-ea"/>
                <a:cs typeface="+mn-cs"/>
                <a:sym typeface="Arial"/>
              </a:rPr>
              <a:t>Over 1600 Surface Detector stations measuring particles at Earth as well as Electromagnetic radiation in the atmosphere</a:t>
            </a:r>
          </a:p>
          <a:p>
            <a:pPr marL="0" marR="0" indent="0" algn="l"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00"/>
              </a:solidFill>
              <a:effectLst/>
              <a:uFillTx/>
              <a:latin typeface="+mn-lt"/>
              <a:ea typeface="+mn-ea"/>
              <a:cs typeface="+mn-cs"/>
              <a:sym typeface="Arial"/>
            </a:endParaRPr>
          </a:p>
        </p:txBody>
      </p:sp>
      <p:sp>
        <p:nvSpPr>
          <p:cNvPr id="13" name="TextBox 12">
            <a:extLst>
              <a:ext uri="{FF2B5EF4-FFF2-40B4-BE49-F238E27FC236}">
                <a16:creationId xmlns:a16="http://schemas.microsoft.com/office/drawing/2014/main" id="{0BFE1696-2A7C-13AE-8906-1A90D1199A4F}"/>
              </a:ext>
            </a:extLst>
          </p:cNvPr>
          <p:cNvSpPr txBox="1"/>
          <p:nvPr/>
        </p:nvSpPr>
        <p:spPr>
          <a:xfrm>
            <a:off x="284117" y="1785793"/>
            <a:ext cx="13340443"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600" cap="none" dirty="0">
                <a:solidFill>
                  <a:srgbClr val="FFFF00"/>
                </a:solidFill>
              </a:rPr>
              <a:t>We measure the results of the interactions of the highest energy particles known to man with the atmosphere.</a:t>
            </a:r>
          </a:p>
          <a:p>
            <a:pPr marL="0" marR="0" indent="0" algn="l"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00"/>
              </a:solidFill>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US" sz="3600" cap="none" dirty="0">
                <a:solidFill>
                  <a:srgbClr val="FFFF00"/>
                </a:solidFill>
              </a:rPr>
              <a:t>Main goals: </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cap="none" dirty="0">
                <a:solidFill>
                  <a:srgbClr val="FFFF00"/>
                </a:solidFill>
              </a:rPr>
              <a:t>Identifying and understanding the sources of these particles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cap="none" dirty="0">
                <a:solidFill>
                  <a:srgbClr val="FFFF00"/>
                </a:solidFill>
              </a:rPr>
              <a:t>Understanding the physics governing the interactions in the atmosphere </a:t>
            </a:r>
            <a:endParaRPr kumimoji="0" lang="en-US" sz="3600" b="0" i="0" u="none" strike="noStrike" cap="none" spc="0" normalizeH="0" baseline="0" dirty="0">
              <a:ln>
                <a:noFill/>
              </a:ln>
              <a:solidFill>
                <a:srgbClr val="FFFF00"/>
              </a:solidFill>
              <a:effectLst/>
              <a:uFillTx/>
              <a:latin typeface="+mn-lt"/>
              <a:ea typeface="+mn-ea"/>
              <a:cs typeface="+mn-cs"/>
              <a:sym typeface="Arial"/>
            </a:endParaRPr>
          </a:p>
        </p:txBody>
      </p:sp>
      <p:pic>
        <p:nvPicPr>
          <p:cNvPr id="15" name="Picture 14">
            <a:extLst>
              <a:ext uri="{FF2B5EF4-FFF2-40B4-BE49-F238E27FC236}">
                <a16:creationId xmlns:a16="http://schemas.microsoft.com/office/drawing/2014/main" id="{C975A83A-26B8-B45F-A73F-3176E9BD2544}"/>
              </a:ext>
            </a:extLst>
          </p:cNvPr>
          <p:cNvPicPr>
            <a:picLocks noChangeAspect="1"/>
          </p:cNvPicPr>
          <p:nvPr/>
        </p:nvPicPr>
        <p:blipFill>
          <a:blip r:embed="rId5">
            <a:alphaModFix amt="57000"/>
          </a:blip>
          <a:srcRect t="48842" r="54790" b="3188"/>
          <a:stretch/>
        </p:blipFill>
        <p:spPr>
          <a:xfrm>
            <a:off x="313508" y="5839946"/>
            <a:ext cx="4941743" cy="6281617"/>
          </a:xfrm>
          <a:prstGeom prst="rect">
            <a:avLst/>
          </a:prstGeom>
        </p:spPr>
      </p:pic>
      <p:sp>
        <p:nvSpPr>
          <p:cNvPr id="16" name="TextBox 15">
            <a:extLst>
              <a:ext uri="{FF2B5EF4-FFF2-40B4-BE49-F238E27FC236}">
                <a16:creationId xmlns:a16="http://schemas.microsoft.com/office/drawing/2014/main" id="{0EAC06E1-CAD1-199B-9509-6A65AD1CFD79}"/>
              </a:ext>
            </a:extLst>
          </p:cNvPr>
          <p:cNvSpPr txBox="1"/>
          <p:nvPr/>
        </p:nvSpPr>
        <p:spPr>
          <a:xfrm>
            <a:off x="1712809" y="10559623"/>
            <a:ext cx="1166412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rgbClr val="FFFF00"/>
                </a:solidFill>
                <a:effectLst/>
                <a:uFillTx/>
                <a:latin typeface="+mn-lt"/>
                <a:ea typeface="+mn-ea"/>
                <a:cs typeface="+mn-cs"/>
                <a:sym typeface="Arial"/>
              </a:rPr>
              <a:t>The </a:t>
            </a:r>
            <a:r>
              <a:rPr lang="en-US" sz="3600" cap="none" dirty="0">
                <a:solidFill>
                  <a:srgbClr val="FFFF00"/>
                </a:solidFill>
              </a:rPr>
              <a:t>Netherlands is the main player in the upgrade with a new detection technique “Radio” and major contributions to the design and construction of the scintillator detector</a:t>
            </a:r>
            <a:endParaRPr kumimoji="0" lang="en-US" sz="3600" i="0" u="none" strike="noStrike" cap="none" spc="0" normalizeH="0" baseline="0" dirty="0">
              <a:ln>
                <a:noFill/>
              </a:ln>
              <a:solidFill>
                <a:srgbClr val="FFFF00"/>
              </a:solidFill>
              <a:effectLst/>
              <a:uFillTx/>
              <a:latin typeface="+mn-lt"/>
              <a:ea typeface="+mn-ea"/>
              <a:cs typeface="+mn-cs"/>
              <a:sym typeface="Arial"/>
            </a:endParaRPr>
          </a:p>
        </p:txBody>
      </p:sp>
    </p:spTree>
    <p:extLst>
      <p:ext uri="{BB962C8B-B14F-4D97-AF65-F5344CB8AC3E}">
        <p14:creationId xmlns:p14="http://schemas.microsoft.com/office/powerpoint/2010/main" val="110910287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74872-A0C5-8D53-5F53-8DEB04D8F730}"/>
              </a:ext>
            </a:extLst>
          </p:cNvPr>
          <p:cNvSpPr>
            <a:spLocks noGrp="1"/>
          </p:cNvSpPr>
          <p:nvPr>
            <p:ph type="sldNum" sz="quarter" idx="2"/>
          </p:nvPr>
        </p:nvSpPr>
        <p:spPr/>
        <p:txBody>
          <a:bodyPr/>
          <a:lstStyle/>
          <a:p>
            <a:fld id="{86CB4B4D-7CA3-9044-876B-883B54F8677D}" type="slidenum">
              <a:rPr lang="en-NL" smtClean="0"/>
              <a:t>3</a:t>
            </a:fld>
            <a:endParaRPr lang="en-NL"/>
          </a:p>
        </p:txBody>
      </p:sp>
      <p:sp>
        <p:nvSpPr>
          <p:cNvPr id="3" name="Footer Placeholder 2">
            <a:extLst>
              <a:ext uri="{FF2B5EF4-FFF2-40B4-BE49-F238E27FC236}">
                <a16:creationId xmlns:a16="http://schemas.microsoft.com/office/drawing/2014/main" id="{AA4FE8AC-0951-06AA-D371-EC640517D0A4}"/>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259C2445-DBED-7DB5-BA09-B14193358CEC}"/>
              </a:ext>
            </a:extLst>
          </p:cNvPr>
          <p:cNvSpPr>
            <a:spLocks noGrp="1"/>
          </p:cNvSpPr>
          <p:nvPr>
            <p:ph type="body" sz="quarter" idx="15"/>
          </p:nvPr>
        </p:nvSpPr>
        <p:spPr/>
        <p:txBody>
          <a:bodyPr/>
          <a:lstStyle/>
          <a:p>
            <a:r>
              <a:rPr lang="en-US" dirty="0" err="1"/>
              <a:t>Augerprime</a:t>
            </a:r>
            <a:r>
              <a:rPr lang="en-US" dirty="0"/>
              <a:t>: the principle</a:t>
            </a:r>
          </a:p>
        </p:txBody>
      </p:sp>
      <p:pic>
        <p:nvPicPr>
          <p:cNvPr id="7" name="Picture 6">
            <a:extLst>
              <a:ext uri="{FF2B5EF4-FFF2-40B4-BE49-F238E27FC236}">
                <a16:creationId xmlns:a16="http://schemas.microsoft.com/office/drawing/2014/main" id="{58F13EFD-D749-EA08-0FCB-BD131CAFC400}"/>
              </a:ext>
            </a:extLst>
          </p:cNvPr>
          <p:cNvPicPr>
            <a:picLocks noChangeAspect="1"/>
          </p:cNvPicPr>
          <p:nvPr/>
        </p:nvPicPr>
        <p:blipFill>
          <a:blip r:embed="rId2"/>
          <a:stretch>
            <a:fillRect/>
          </a:stretch>
        </p:blipFill>
        <p:spPr>
          <a:xfrm>
            <a:off x="6992243" y="3680096"/>
            <a:ext cx="14736302" cy="4691983"/>
          </a:xfrm>
          <a:prstGeom prst="rect">
            <a:avLst/>
          </a:prstGeom>
        </p:spPr>
      </p:pic>
      <p:pic>
        <p:nvPicPr>
          <p:cNvPr id="9" name="Picture 8">
            <a:extLst>
              <a:ext uri="{FF2B5EF4-FFF2-40B4-BE49-F238E27FC236}">
                <a16:creationId xmlns:a16="http://schemas.microsoft.com/office/drawing/2014/main" id="{B53029EA-A875-AF8D-68CE-D605DEDE2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1970003"/>
            <a:ext cx="6357243" cy="8476324"/>
          </a:xfrm>
          <a:prstGeom prst="rect">
            <a:avLst/>
          </a:prstGeom>
        </p:spPr>
      </p:pic>
    </p:spTree>
    <p:extLst>
      <p:ext uri="{BB962C8B-B14F-4D97-AF65-F5344CB8AC3E}">
        <p14:creationId xmlns:p14="http://schemas.microsoft.com/office/powerpoint/2010/main" val="23121227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E5F1C-B84C-5682-703F-24076A8DCF3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9E5D518-3C5E-A69D-9256-F113AD7A547F}"/>
              </a:ext>
            </a:extLst>
          </p:cNvPr>
          <p:cNvPicPr>
            <a:picLocks noChangeAspect="1"/>
          </p:cNvPicPr>
          <p:nvPr/>
        </p:nvPicPr>
        <p:blipFill>
          <a:blip r:embed="rId2"/>
          <a:stretch>
            <a:fillRect/>
          </a:stretch>
        </p:blipFill>
        <p:spPr>
          <a:xfrm>
            <a:off x="13478503" y="2320231"/>
            <a:ext cx="6273800" cy="6007100"/>
          </a:xfrm>
          <a:prstGeom prst="rect">
            <a:avLst/>
          </a:prstGeom>
        </p:spPr>
      </p:pic>
      <p:sp>
        <p:nvSpPr>
          <p:cNvPr id="2" name="Slide Number Placeholder 1">
            <a:extLst>
              <a:ext uri="{FF2B5EF4-FFF2-40B4-BE49-F238E27FC236}">
                <a16:creationId xmlns:a16="http://schemas.microsoft.com/office/drawing/2014/main" id="{BCA433AE-FF3A-9AAC-D130-17051B3FE30D}"/>
              </a:ext>
            </a:extLst>
          </p:cNvPr>
          <p:cNvSpPr>
            <a:spLocks noGrp="1"/>
          </p:cNvSpPr>
          <p:nvPr>
            <p:ph type="sldNum" sz="quarter" idx="2"/>
          </p:nvPr>
        </p:nvSpPr>
        <p:spPr/>
        <p:txBody>
          <a:bodyPr/>
          <a:lstStyle/>
          <a:p>
            <a:fld id="{86CB4B4D-7CA3-9044-876B-883B54F8677D}" type="slidenum">
              <a:rPr lang="en-NL" smtClean="0"/>
              <a:t>4</a:t>
            </a:fld>
            <a:endParaRPr lang="en-NL"/>
          </a:p>
        </p:txBody>
      </p:sp>
      <p:sp>
        <p:nvSpPr>
          <p:cNvPr id="3" name="Footer Placeholder 2">
            <a:extLst>
              <a:ext uri="{FF2B5EF4-FFF2-40B4-BE49-F238E27FC236}">
                <a16:creationId xmlns:a16="http://schemas.microsoft.com/office/drawing/2014/main" id="{AC21B1EC-FBD2-ED3B-EF22-37AAAFA4FC77}"/>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73F0CDDC-5149-9D1B-90CB-C46BA69497FE}"/>
              </a:ext>
            </a:extLst>
          </p:cNvPr>
          <p:cNvSpPr>
            <a:spLocks noGrp="1"/>
          </p:cNvSpPr>
          <p:nvPr>
            <p:ph type="body" sz="quarter" idx="15"/>
          </p:nvPr>
        </p:nvSpPr>
        <p:spPr>
          <a:xfrm>
            <a:off x="635000" y="635000"/>
            <a:ext cx="23453725" cy="2154436"/>
          </a:xfrm>
        </p:spPr>
        <p:txBody>
          <a:bodyPr/>
          <a:lstStyle/>
          <a:p>
            <a:r>
              <a:rPr lang="en-US" dirty="0"/>
              <a:t>Southern Wide field gamma ray observatory</a:t>
            </a:r>
          </a:p>
        </p:txBody>
      </p:sp>
      <p:sp>
        <p:nvSpPr>
          <p:cNvPr id="6" name="Text Placeholder 5">
            <a:extLst>
              <a:ext uri="{FF2B5EF4-FFF2-40B4-BE49-F238E27FC236}">
                <a16:creationId xmlns:a16="http://schemas.microsoft.com/office/drawing/2014/main" id="{CA5C12E8-C792-C9AE-A0F8-1B7825283D61}"/>
              </a:ext>
            </a:extLst>
          </p:cNvPr>
          <p:cNvSpPr>
            <a:spLocks noGrp="1"/>
          </p:cNvSpPr>
          <p:nvPr>
            <p:ph type="body" sz="half" idx="14"/>
          </p:nvPr>
        </p:nvSpPr>
        <p:spPr>
          <a:xfrm>
            <a:off x="5957065" y="9711048"/>
            <a:ext cx="15293485" cy="3206154"/>
          </a:xfrm>
        </p:spPr>
        <p:txBody>
          <a:bodyPr/>
          <a:lstStyle/>
          <a:p>
            <a:r>
              <a:rPr lang="en-US" dirty="0"/>
              <a:t>Part of the ERC of Harm </a:t>
            </a:r>
            <a:r>
              <a:rPr lang="en-US" dirty="0" err="1"/>
              <a:t>Schoorlemmer</a:t>
            </a:r>
            <a:r>
              <a:rPr lang="en-US" dirty="0"/>
              <a:t> is to add high-density radio detection to SWGO, allowing to study air shower physics in detail </a:t>
            </a:r>
          </a:p>
        </p:txBody>
      </p:sp>
      <p:pic>
        <p:nvPicPr>
          <p:cNvPr id="5" name="Picture 4">
            <a:extLst>
              <a:ext uri="{FF2B5EF4-FFF2-40B4-BE49-F238E27FC236}">
                <a16:creationId xmlns:a16="http://schemas.microsoft.com/office/drawing/2014/main" id="{32D4A20C-545D-D70E-EDA6-D7E36C84A9B1}"/>
              </a:ext>
            </a:extLst>
          </p:cNvPr>
          <p:cNvPicPr>
            <a:picLocks noChangeAspect="1"/>
          </p:cNvPicPr>
          <p:nvPr/>
        </p:nvPicPr>
        <p:blipFill>
          <a:blip r:embed="rId3"/>
          <a:stretch>
            <a:fillRect/>
          </a:stretch>
        </p:blipFill>
        <p:spPr>
          <a:xfrm>
            <a:off x="13603808" y="2829405"/>
            <a:ext cx="5741747" cy="5028720"/>
          </a:xfrm>
          <a:prstGeom prst="rect">
            <a:avLst/>
          </a:prstGeom>
        </p:spPr>
      </p:pic>
      <p:pic>
        <p:nvPicPr>
          <p:cNvPr id="8" name="Picture 7">
            <a:extLst>
              <a:ext uri="{FF2B5EF4-FFF2-40B4-BE49-F238E27FC236}">
                <a16:creationId xmlns:a16="http://schemas.microsoft.com/office/drawing/2014/main" id="{5B0C1F24-F7F4-9707-184C-02B77EA30AEF}"/>
              </a:ext>
            </a:extLst>
          </p:cNvPr>
          <p:cNvPicPr>
            <a:picLocks noChangeAspect="1"/>
          </p:cNvPicPr>
          <p:nvPr/>
        </p:nvPicPr>
        <p:blipFill>
          <a:blip r:embed="rId4"/>
          <a:stretch>
            <a:fillRect/>
          </a:stretch>
        </p:blipFill>
        <p:spPr>
          <a:xfrm>
            <a:off x="570590" y="1600199"/>
            <a:ext cx="5348731" cy="10558277"/>
          </a:xfrm>
          <a:prstGeom prst="rect">
            <a:avLst/>
          </a:prstGeom>
        </p:spPr>
      </p:pic>
      <p:pic>
        <p:nvPicPr>
          <p:cNvPr id="10" name="Picture 9">
            <a:extLst>
              <a:ext uri="{FF2B5EF4-FFF2-40B4-BE49-F238E27FC236}">
                <a16:creationId xmlns:a16="http://schemas.microsoft.com/office/drawing/2014/main" id="{715E79F4-634C-CBB1-81B7-234F305BA133}"/>
              </a:ext>
            </a:extLst>
          </p:cNvPr>
          <p:cNvPicPr>
            <a:picLocks noChangeAspect="1"/>
          </p:cNvPicPr>
          <p:nvPr/>
        </p:nvPicPr>
        <p:blipFill>
          <a:blip r:embed="rId5"/>
          <a:stretch>
            <a:fillRect/>
          </a:stretch>
        </p:blipFill>
        <p:spPr>
          <a:xfrm>
            <a:off x="5623932" y="2309314"/>
            <a:ext cx="6286500" cy="6019800"/>
          </a:xfrm>
          <a:prstGeom prst="rect">
            <a:avLst/>
          </a:prstGeom>
        </p:spPr>
      </p:pic>
      <p:pic>
        <p:nvPicPr>
          <p:cNvPr id="11" name="Picture 10">
            <a:extLst>
              <a:ext uri="{FF2B5EF4-FFF2-40B4-BE49-F238E27FC236}">
                <a16:creationId xmlns:a16="http://schemas.microsoft.com/office/drawing/2014/main" id="{C43A5587-35C0-A1C2-A8B2-CD2371E65D97}"/>
              </a:ext>
            </a:extLst>
          </p:cNvPr>
          <p:cNvPicPr>
            <a:picLocks noChangeAspect="1"/>
          </p:cNvPicPr>
          <p:nvPr/>
        </p:nvPicPr>
        <p:blipFill>
          <a:blip r:embed="rId6"/>
          <a:stretch>
            <a:fillRect/>
          </a:stretch>
        </p:blipFill>
        <p:spPr>
          <a:xfrm>
            <a:off x="6166601" y="2587671"/>
            <a:ext cx="5366540" cy="5184729"/>
          </a:xfrm>
          <a:prstGeom prst="rect">
            <a:avLst/>
          </a:prstGeom>
        </p:spPr>
      </p:pic>
      <p:sp>
        <p:nvSpPr>
          <p:cNvPr id="14" name="TextBox 13">
            <a:extLst>
              <a:ext uri="{FF2B5EF4-FFF2-40B4-BE49-F238E27FC236}">
                <a16:creationId xmlns:a16="http://schemas.microsoft.com/office/drawing/2014/main" id="{0C2B88F0-3342-BA28-0B97-C0753D999B0B}"/>
              </a:ext>
            </a:extLst>
          </p:cNvPr>
          <p:cNvSpPr txBox="1"/>
          <p:nvPr/>
        </p:nvSpPr>
        <p:spPr>
          <a:xfrm>
            <a:off x="5730498" y="1557523"/>
            <a:ext cx="17602199"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cap="none" dirty="0">
                <a:solidFill>
                  <a:schemeClr val="bg1"/>
                </a:solidFill>
              </a:rPr>
              <a:t>Radio antennas                     segmented water Cherenkov detectors</a:t>
            </a:r>
          </a:p>
        </p:txBody>
      </p:sp>
      <p:sp>
        <p:nvSpPr>
          <p:cNvPr id="16" name="TextBox 15">
            <a:extLst>
              <a:ext uri="{FF2B5EF4-FFF2-40B4-BE49-F238E27FC236}">
                <a16:creationId xmlns:a16="http://schemas.microsoft.com/office/drawing/2014/main" id="{8A6C6D3D-A79E-AAF7-A841-57CF2A172D4E}"/>
              </a:ext>
            </a:extLst>
          </p:cNvPr>
          <p:cNvSpPr txBox="1"/>
          <p:nvPr/>
        </p:nvSpPr>
        <p:spPr>
          <a:xfrm>
            <a:off x="5809670" y="8436522"/>
            <a:ext cx="676333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cap="none" dirty="0">
                <a:solidFill>
                  <a:schemeClr val="bg1"/>
                </a:solidFill>
              </a:rPr>
              <a:t>Electromagnetic interactions in the air shower</a:t>
            </a:r>
          </a:p>
        </p:txBody>
      </p:sp>
      <p:sp>
        <p:nvSpPr>
          <p:cNvPr id="20" name="TextBox 19">
            <a:extLst>
              <a:ext uri="{FF2B5EF4-FFF2-40B4-BE49-F238E27FC236}">
                <a16:creationId xmlns:a16="http://schemas.microsoft.com/office/drawing/2014/main" id="{C85A210C-8539-0867-4F75-2A1D13802D39}"/>
              </a:ext>
            </a:extLst>
          </p:cNvPr>
          <p:cNvSpPr txBox="1"/>
          <p:nvPr/>
        </p:nvSpPr>
        <p:spPr>
          <a:xfrm>
            <a:off x="13603808" y="8436900"/>
            <a:ext cx="660443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cap="none" dirty="0">
                <a:solidFill>
                  <a:schemeClr val="bg1"/>
                </a:solidFill>
              </a:rPr>
              <a:t>Hadronic interactions in the air shower</a:t>
            </a:r>
          </a:p>
        </p:txBody>
      </p:sp>
      <p:pic>
        <p:nvPicPr>
          <p:cNvPr id="21" name="Picture 20">
            <a:extLst>
              <a:ext uri="{FF2B5EF4-FFF2-40B4-BE49-F238E27FC236}">
                <a16:creationId xmlns:a16="http://schemas.microsoft.com/office/drawing/2014/main" id="{62FC2905-C3F1-8942-312D-B1AC153D3131}"/>
              </a:ext>
            </a:extLst>
          </p:cNvPr>
          <p:cNvPicPr>
            <a:picLocks noChangeAspect="1"/>
          </p:cNvPicPr>
          <p:nvPr/>
        </p:nvPicPr>
        <p:blipFill>
          <a:blip r:embed="rId7"/>
          <a:stretch>
            <a:fillRect/>
          </a:stretch>
        </p:blipFill>
        <p:spPr>
          <a:xfrm>
            <a:off x="17895102" y="6452256"/>
            <a:ext cx="4064000" cy="1803400"/>
          </a:xfrm>
          <a:prstGeom prst="rect">
            <a:avLst/>
          </a:prstGeom>
        </p:spPr>
      </p:pic>
      <p:sp>
        <p:nvSpPr>
          <p:cNvPr id="22" name="TextBox 21">
            <a:extLst>
              <a:ext uri="{FF2B5EF4-FFF2-40B4-BE49-F238E27FC236}">
                <a16:creationId xmlns:a16="http://schemas.microsoft.com/office/drawing/2014/main" id="{59EC33E4-A590-165D-DE72-5EF755064A0D}"/>
              </a:ext>
            </a:extLst>
          </p:cNvPr>
          <p:cNvSpPr txBox="1"/>
          <p:nvPr/>
        </p:nvSpPr>
        <p:spPr>
          <a:xfrm>
            <a:off x="12192000" y="4770099"/>
            <a:ext cx="108904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9600" b="1" i="0" u="none" strike="noStrike" cap="all" spc="0" normalizeH="0" baseline="0" dirty="0">
                <a:ln>
                  <a:noFill/>
                </a:ln>
                <a:solidFill>
                  <a:schemeClr val="bg1"/>
                </a:solidFill>
                <a:effectLst/>
                <a:uFillTx/>
                <a:latin typeface="+mn-lt"/>
                <a:ea typeface="+mn-ea"/>
                <a:cs typeface="+mn-cs"/>
                <a:sym typeface="Arial"/>
              </a:rPr>
              <a:t>+</a:t>
            </a:r>
          </a:p>
        </p:txBody>
      </p:sp>
    </p:spTree>
    <p:extLst>
      <p:ext uri="{BB962C8B-B14F-4D97-AF65-F5344CB8AC3E}">
        <p14:creationId xmlns:p14="http://schemas.microsoft.com/office/powerpoint/2010/main" val="188112971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BD9DA6-3E58-95E3-8319-D683C9B3241B}"/>
              </a:ext>
            </a:extLst>
          </p:cNvPr>
          <p:cNvSpPr>
            <a:spLocks noGrp="1"/>
          </p:cNvSpPr>
          <p:nvPr>
            <p:ph type="sldNum" sz="quarter" idx="2"/>
          </p:nvPr>
        </p:nvSpPr>
        <p:spPr/>
        <p:txBody>
          <a:bodyPr/>
          <a:lstStyle/>
          <a:p>
            <a:fld id="{86CB4B4D-7CA3-9044-876B-883B54F8677D}" type="slidenum">
              <a:rPr lang="en-NL" smtClean="0"/>
              <a:t>5</a:t>
            </a:fld>
            <a:endParaRPr lang="en-NL"/>
          </a:p>
        </p:txBody>
      </p:sp>
      <p:sp>
        <p:nvSpPr>
          <p:cNvPr id="3" name="Footer Placeholder 2">
            <a:extLst>
              <a:ext uri="{FF2B5EF4-FFF2-40B4-BE49-F238E27FC236}">
                <a16:creationId xmlns:a16="http://schemas.microsoft.com/office/drawing/2014/main" id="{213BCE18-4637-61EE-A904-ADCFBC1B0566}"/>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CAE2B45A-C568-30ED-4061-73AD9E456ECF}"/>
              </a:ext>
            </a:extLst>
          </p:cNvPr>
          <p:cNvSpPr>
            <a:spLocks noGrp="1"/>
          </p:cNvSpPr>
          <p:nvPr>
            <p:ph type="body" sz="quarter" idx="15"/>
          </p:nvPr>
        </p:nvSpPr>
        <p:spPr>
          <a:xfrm>
            <a:off x="164124" y="635000"/>
            <a:ext cx="22930338" cy="2154436"/>
          </a:xfrm>
        </p:spPr>
        <p:txBody>
          <a:bodyPr/>
          <a:lstStyle/>
          <a:p>
            <a:r>
              <a:rPr lang="en-US" dirty="0"/>
              <a:t>Using radio to measure shower features</a:t>
            </a:r>
          </a:p>
          <a:p>
            <a:endParaRPr lang="en-US" dirty="0"/>
          </a:p>
        </p:txBody>
      </p:sp>
      <p:pic>
        <p:nvPicPr>
          <p:cNvPr id="8" name="Picture 7">
            <a:extLst>
              <a:ext uri="{FF2B5EF4-FFF2-40B4-BE49-F238E27FC236}">
                <a16:creationId xmlns:a16="http://schemas.microsoft.com/office/drawing/2014/main" id="{02F1150F-9264-124E-E9B1-73699412A7AD}"/>
              </a:ext>
            </a:extLst>
          </p:cNvPr>
          <p:cNvPicPr>
            <a:picLocks noChangeAspect="1"/>
          </p:cNvPicPr>
          <p:nvPr/>
        </p:nvPicPr>
        <p:blipFill>
          <a:blip r:embed="rId2"/>
          <a:stretch>
            <a:fillRect/>
          </a:stretch>
        </p:blipFill>
        <p:spPr>
          <a:xfrm>
            <a:off x="2939405" y="2168278"/>
            <a:ext cx="16262995" cy="9661850"/>
          </a:xfrm>
          <a:prstGeom prst="rect">
            <a:avLst/>
          </a:prstGeom>
        </p:spPr>
      </p:pic>
      <p:sp>
        <p:nvSpPr>
          <p:cNvPr id="9" name="TextBox 8">
            <a:extLst>
              <a:ext uri="{FF2B5EF4-FFF2-40B4-BE49-F238E27FC236}">
                <a16:creationId xmlns:a16="http://schemas.microsoft.com/office/drawing/2014/main" id="{60A06FA0-7F1A-0A0F-8468-8E8C8F49A47A}"/>
              </a:ext>
            </a:extLst>
          </p:cNvPr>
          <p:cNvSpPr txBox="1"/>
          <p:nvPr/>
        </p:nvSpPr>
        <p:spPr>
          <a:xfrm>
            <a:off x="3657600" y="2917202"/>
            <a:ext cx="438581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600" b="1" i="0" u="none" strike="noStrike" cap="all" spc="0" normalizeH="0" baseline="0" dirty="0">
                <a:ln>
                  <a:noFill/>
                </a:ln>
                <a:solidFill>
                  <a:srgbClr val="E6223D"/>
                </a:solidFill>
                <a:effectLst/>
                <a:uFillTx/>
                <a:latin typeface="+mn-lt"/>
                <a:ea typeface="+mn-ea"/>
                <a:cs typeface="+mn-cs"/>
                <a:sym typeface="Arial"/>
              </a:rPr>
              <a:t>interferometry</a:t>
            </a:r>
          </a:p>
        </p:txBody>
      </p:sp>
    </p:spTree>
    <p:extLst>
      <p:ext uri="{BB962C8B-B14F-4D97-AF65-F5344CB8AC3E}">
        <p14:creationId xmlns:p14="http://schemas.microsoft.com/office/powerpoint/2010/main" val="14190283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85A8-6DD7-37B7-4D2D-BDAF1B59CF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5002BD-2B4A-2BC2-2352-BD132A29E8FA}"/>
              </a:ext>
            </a:extLst>
          </p:cNvPr>
          <p:cNvSpPr>
            <a:spLocks noGrp="1"/>
          </p:cNvSpPr>
          <p:nvPr>
            <p:ph type="sldNum" sz="quarter" idx="2"/>
          </p:nvPr>
        </p:nvSpPr>
        <p:spPr/>
        <p:txBody>
          <a:bodyPr/>
          <a:lstStyle/>
          <a:p>
            <a:fld id="{86CB4B4D-7CA3-9044-876B-883B54F8677D}" type="slidenum">
              <a:rPr lang="en-NL" smtClean="0"/>
              <a:t>6</a:t>
            </a:fld>
            <a:endParaRPr lang="en-NL"/>
          </a:p>
        </p:txBody>
      </p:sp>
      <p:sp>
        <p:nvSpPr>
          <p:cNvPr id="3" name="Footer Placeholder 2">
            <a:extLst>
              <a:ext uri="{FF2B5EF4-FFF2-40B4-BE49-F238E27FC236}">
                <a16:creationId xmlns:a16="http://schemas.microsoft.com/office/drawing/2014/main" id="{F92133ED-4829-32DE-621A-88F4B8A62EED}"/>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9FBD227A-9E08-A48D-A1D1-CAD413D651F8}"/>
              </a:ext>
            </a:extLst>
          </p:cNvPr>
          <p:cNvSpPr>
            <a:spLocks noGrp="1"/>
          </p:cNvSpPr>
          <p:nvPr>
            <p:ph type="body" sz="quarter" idx="15"/>
          </p:nvPr>
        </p:nvSpPr>
        <p:spPr>
          <a:xfrm>
            <a:off x="164124" y="635000"/>
            <a:ext cx="22930338" cy="2154436"/>
          </a:xfrm>
        </p:spPr>
        <p:txBody>
          <a:bodyPr/>
          <a:lstStyle/>
          <a:p>
            <a:r>
              <a:rPr lang="en-US" dirty="0"/>
              <a:t>Using radio to measure shower features</a:t>
            </a:r>
          </a:p>
        </p:txBody>
      </p:sp>
      <p:pic>
        <p:nvPicPr>
          <p:cNvPr id="5" name="Picture 4">
            <a:extLst>
              <a:ext uri="{FF2B5EF4-FFF2-40B4-BE49-F238E27FC236}">
                <a16:creationId xmlns:a16="http://schemas.microsoft.com/office/drawing/2014/main" id="{E129F491-FCC3-DAC2-A7C2-631899163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1922" y="1666730"/>
            <a:ext cx="9064201" cy="10197226"/>
          </a:xfrm>
          <a:prstGeom prst="rect">
            <a:avLst/>
          </a:prstGeom>
        </p:spPr>
      </p:pic>
      <p:pic>
        <p:nvPicPr>
          <p:cNvPr id="6" name="Picture 5">
            <a:extLst>
              <a:ext uri="{FF2B5EF4-FFF2-40B4-BE49-F238E27FC236}">
                <a16:creationId xmlns:a16="http://schemas.microsoft.com/office/drawing/2014/main" id="{3632AA21-07B5-72F9-66F5-75B02A7F3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4" y="2485225"/>
            <a:ext cx="10747798" cy="8956497"/>
          </a:xfrm>
          <a:prstGeom prst="rect">
            <a:avLst/>
          </a:prstGeom>
        </p:spPr>
      </p:pic>
    </p:spTree>
    <p:extLst>
      <p:ext uri="{BB962C8B-B14F-4D97-AF65-F5344CB8AC3E}">
        <p14:creationId xmlns:p14="http://schemas.microsoft.com/office/powerpoint/2010/main" val="32865206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229AB8-A25B-6C6C-FB41-E59B7A8D490A}"/>
              </a:ext>
            </a:extLst>
          </p:cNvPr>
          <p:cNvSpPr>
            <a:spLocks noGrp="1"/>
          </p:cNvSpPr>
          <p:nvPr>
            <p:ph type="sldNum" sz="quarter" idx="2"/>
          </p:nvPr>
        </p:nvSpPr>
        <p:spPr/>
        <p:txBody>
          <a:bodyPr/>
          <a:lstStyle/>
          <a:p>
            <a:fld id="{86CB4B4D-7CA3-9044-876B-883B54F8677D}" type="slidenum">
              <a:rPr lang="en-NL" smtClean="0"/>
              <a:t>7</a:t>
            </a:fld>
            <a:endParaRPr lang="en-NL"/>
          </a:p>
        </p:txBody>
      </p:sp>
      <p:sp>
        <p:nvSpPr>
          <p:cNvPr id="3" name="Footer Placeholder 2">
            <a:extLst>
              <a:ext uri="{FF2B5EF4-FFF2-40B4-BE49-F238E27FC236}">
                <a16:creationId xmlns:a16="http://schemas.microsoft.com/office/drawing/2014/main" id="{DC64EC41-29F6-D7A3-6ADC-4F196D6B89D2}"/>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D7D20E37-BDBA-E301-D712-3B8924C1C1A7}"/>
              </a:ext>
            </a:extLst>
          </p:cNvPr>
          <p:cNvSpPr>
            <a:spLocks noGrp="1"/>
          </p:cNvSpPr>
          <p:nvPr>
            <p:ph type="body" sz="quarter" idx="15"/>
          </p:nvPr>
        </p:nvSpPr>
        <p:spPr/>
        <p:txBody>
          <a:bodyPr/>
          <a:lstStyle/>
          <a:p>
            <a:r>
              <a:rPr lang="en-US" dirty="0"/>
              <a:t>Physics avenues (jamboree2024)</a:t>
            </a:r>
          </a:p>
        </p:txBody>
      </p:sp>
      <p:pic>
        <p:nvPicPr>
          <p:cNvPr id="7" name="Picture 6">
            <a:extLst>
              <a:ext uri="{FF2B5EF4-FFF2-40B4-BE49-F238E27FC236}">
                <a16:creationId xmlns:a16="http://schemas.microsoft.com/office/drawing/2014/main" id="{653459A7-4212-127A-5522-0ED941ECE56E}"/>
              </a:ext>
            </a:extLst>
          </p:cNvPr>
          <p:cNvPicPr>
            <a:picLocks noChangeAspect="1"/>
          </p:cNvPicPr>
          <p:nvPr/>
        </p:nvPicPr>
        <p:blipFill>
          <a:blip r:embed="rId2"/>
          <a:stretch>
            <a:fillRect/>
          </a:stretch>
        </p:blipFill>
        <p:spPr>
          <a:xfrm>
            <a:off x="923036" y="1923731"/>
            <a:ext cx="17936464" cy="10112712"/>
          </a:xfrm>
          <a:prstGeom prst="rect">
            <a:avLst/>
          </a:prstGeom>
        </p:spPr>
      </p:pic>
    </p:spTree>
    <p:extLst>
      <p:ext uri="{BB962C8B-B14F-4D97-AF65-F5344CB8AC3E}">
        <p14:creationId xmlns:p14="http://schemas.microsoft.com/office/powerpoint/2010/main" val="27094641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86689-A531-6E43-146D-9B900341A39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3002973-6FDE-ECC4-BFE2-38DCD17DA35B}"/>
              </a:ext>
            </a:extLst>
          </p:cNvPr>
          <p:cNvPicPr>
            <a:picLocks noChangeAspect="1"/>
          </p:cNvPicPr>
          <p:nvPr/>
        </p:nvPicPr>
        <p:blipFill>
          <a:blip r:embed="rId2"/>
          <a:stretch>
            <a:fillRect/>
          </a:stretch>
        </p:blipFill>
        <p:spPr>
          <a:xfrm>
            <a:off x="1323086" y="1287909"/>
            <a:ext cx="19285204" cy="10857378"/>
          </a:xfrm>
          <a:prstGeom prst="rect">
            <a:avLst/>
          </a:prstGeom>
        </p:spPr>
      </p:pic>
      <p:sp>
        <p:nvSpPr>
          <p:cNvPr id="2" name="Slide Number Placeholder 1">
            <a:extLst>
              <a:ext uri="{FF2B5EF4-FFF2-40B4-BE49-F238E27FC236}">
                <a16:creationId xmlns:a16="http://schemas.microsoft.com/office/drawing/2014/main" id="{BD2A9291-09DA-6D48-623F-FAB57B4C2824}"/>
              </a:ext>
            </a:extLst>
          </p:cNvPr>
          <p:cNvSpPr>
            <a:spLocks noGrp="1"/>
          </p:cNvSpPr>
          <p:nvPr>
            <p:ph type="sldNum" sz="quarter" idx="2"/>
          </p:nvPr>
        </p:nvSpPr>
        <p:spPr/>
        <p:txBody>
          <a:bodyPr/>
          <a:lstStyle/>
          <a:p>
            <a:fld id="{86CB4B4D-7CA3-9044-876B-883B54F8677D}" type="slidenum">
              <a:rPr lang="en-NL" smtClean="0"/>
              <a:t>8</a:t>
            </a:fld>
            <a:endParaRPr lang="en-NL"/>
          </a:p>
        </p:txBody>
      </p:sp>
      <p:sp>
        <p:nvSpPr>
          <p:cNvPr id="3" name="Footer Placeholder 2">
            <a:extLst>
              <a:ext uri="{FF2B5EF4-FFF2-40B4-BE49-F238E27FC236}">
                <a16:creationId xmlns:a16="http://schemas.microsoft.com/office/drawing/2014/main" id="{3CF7D1E6-248C-84B1-EECD-2751BDFEDB0F}"/>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20F4E8DB-01F9-15D1-3E08-05E35F635CC5}"/>
              </a:ext>
            </a:extLst>
          </p:cNvPr>
          <p:cNvSpPr>
            <a:spLocks noGrp="1"/>
          </p:cNvSpPr>
          <p:nvPr>
            <p:ph type="body" sz="quarter" idx="15"/>
          </p:nvPr>
        </p:nvSpPr>
        <p:spPr/>
        <p:txBody>
          <a:bodyPr/>
          <a:lstStyle/>
          <a:p>
            <a:r>
              <a:rPr lang="en-US" dirty="0"/>
              <a:t>Physics avenues (jamboree2024)</a:t>
            </a:r>
          </a:p>
        </p:txBody>
      </p:sp>
    </p:spTree>
    <p:extLst>
      <p:ext uri="{BB962C8B-B14F-4D97-AF65-F5344CB8AC3E}">
        <p14:creationId xmlns:p14="http://schemas.microsoft.com/office/powerpoint/2010/main" val="19254977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C5456-13B4-9AED-6128-42DD24688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5EF22-2590-D09A-C6D1-EEF33AD71055}"/>
              </a:ext>
            </a:extLst>
          </p:cNvPr>
          <p:cNvSpPr>
            <a:spLocks noGrp="1"/>
          </p:cNvSpPr>
          <p:nvPr>
            <p:ph type="sldNum" sz="quarter" idx="2"/>
          </p:nvPr>
        </p:nvSpPr>
        <p:spPr/>
        <p:txBody>
          <a:bodyPr/>
          <a:lstStyle/>
          <a:p>
            <a:fld id="{86CB4B4D-7CA3-9044-876B-883B54F8677D}" type="slidenum">
              <a:rPr lang="en-NL" smtClean="0"/>
              <a:t>9</a:t>
            </a:fld>
            <a:endParaRPr lang="en-NL"/>
          </a:p>
        </p:txBody>
      </p:sp>
      <p:sp>
        <p:nvSpPr>
          <p:cNvPr id="3" name="Footer Placeholder 2">
            <a:extLst>
              <a:ext uri="{FF2B5EF4-FFF2-40B4-BE49-F238E27FC236}">
                <a16:creationId xmlns:a16="http://schemas.microsoft.com/office/drawing/2014/main" id="{E07D5E53-14C0-1DA3-E354-545163A3205F}"/>
              </a:ext>
            </a:extLst>
          </p:cNvPr>
          <p:cNvSpPr>
            <a:spLocks noGrp="1"/>
          </p:cNvSpPr>
          <p:nvPr>
            <p:ph type="ftr" sz="quarter" idx="3"/>
          </p:nvPr>
        </p:nvSpPr>
        <p:spPr/>
        <p:txBody>
          <a:bodyPr/>
          <a:lstStyle/>
          <a:p>
            <a:r>
              <a:rPr lang="nl-NL" dirty="0"/>
              <a:t>Cosmic </a:t>
            </a:r>
            <a:r>
              <a:rPr lang="nl-NL" dirty="0" err="1"/>
              <a:t>Rays</a:t>
            </a:r>
            <a:endParaRPr lang="nl-NL" dirty="0"/>
          </a:p>
        </p:txBody>
      </p:sp>
      <p:sp>
        <p:nvSpPr>
          <p:cNvPr id="4" name="Text Placeholder 3">
            <a:extLst>
              <a:ext uri="{FF2B5EF4-FFF2-40B4-BE49-F238E27FC236}">
                <a16:creationId xmlns:a16="http://schemas.microsoft.com/office/drawing/2014/main" id="{7F553B32-30E5-E7C9-311E-74C6736FB17B}"/>
              </a:ext>
            </a:extLst>
          </p:cNvPr>
          <p:cNvSpPr>
            <a:spLocks noGrp="1"/>
          </p:cNvSpPr>
          <p:nvPr>
            <p:ph type="body" sz="quarter" idx="15"/>
          </p:nvPr>
        </p:nvSpPr>
        <p:spPr/>
        <p:txBody>
          <a:bodyPr/>
          <a:lstStyle/>
          <a:p>
            <a:r>
              <a:rPr lang="en-US" dirty="0"/>
              <a:t>Physics avenues</a:t>
            </a:r>
          </a:p>
        </p:txBody>
      </p:sp>
      <p:pic>
        <p:nvPicPr>
          <p:cNvPr id="6" name="Picture 5">
            <a:extLst>
              <a:ext uri="{FF2B5EF4-FFF2-40B4-BE49-F238E27FC236}">
                <a16:creationId xmlns:a16="http://schemas.microsoft.com/office/drawing/2014/main" id="{98CC633F-4277-0342-5F31-8A37D5E982EF}"/>
              </a:ext>
            </a:extLst>
          </p:cNvPr>
          <p:cNvPicPr>
            <a:picLocks noChangeAspect="1"/>
          </p:cNvPicPr>
          <p:nvPr/>
        </p:nvPicPr>
        <p:blipFill>
          <a:blip r:embed="rId2"/>
          <a:stretch>
            <a:fillRect/>
          </a:stretch>
        </p:blipFill>
        <p:spPr>
          <a:xfrm>
            <a:off x="635000" y="1601537"/>
            <a:ext cx="13168427" cy="10342814"/>
          </a:xfrm>
          <a:prstGeom prst="rect">
            <a:avLst/>
          </a:prstGeom>
        </p:spPr>
      </p:pic>
      <p:sp>
        <p:nvSpPr>
          <p:cNvPr id="7" name="TextBox 6">
            <a:extLst>
              <a:ext uri="{FF2B5EF4-FFF2-40B4-BE49-F238E27FC236}">
                <a16:creationId xmlns:a16="http://schemas.microsoft.com/office/drawing/2014/main" id="{4FC39F52-D28F-9E26-410B-C177F2A1D559}"/>
              </a:ext>
            </a:extLst>
          </p:cNvPr>
          <p:cNvSpPr txBox="1"/>
          <p:nvPr/>
        </p:nvSpPr>
        <p:spPr>
          <a:xfrm>
            <a:off x="13803427" y="5107591"/>
            <a:ext cx="8427923"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mn-lt"/>
                <a:ea typeface="+mn-ea"/>
                <a:cs typeface="+mn-cs"/>
                <a:sym typeface="Arial"/>
              </a:rPr>
              <a:t>Examining the muon content of air showers</a:t>
            </a:r>
          </a:p>
          <a:p>
            <a:pPr marL="0" marR="0" indent="0" algn="l" defTabSz="825500" rtl="0" fontAlgn="auto" latinLnBrk="0" hangingPunct="0">
              <a:lnSpc>
                <a:spcPct val="100000"/>
              </a:lnSpc>
              <a:spcBef>
                <a:spcPts val="0"/>
              </a:spcBef>
              <a:spcAft>
                <a:spcPts val="0"/>
              </a:spcAft>
              <a:buClrTx/>
              <a:buSzTx/>
              <a:buFontTx/>
              <a:buNone/>
              <a:tabLst/>
            </a:pPr>
            <a:r>
              <a:rPr lang="en-US" sz="4000" cap="none" dirty="0">
                <a:solidFill>
                  <a:schemeClr val="bg1"/>
                </a:solidFill>
              </a:rPr>
              <a:t>Using </a:t>
            </a:r>
            <a:r>
              <a:rPr lang="en-US" sz="4000" cap="none" dirty="0" err="1">
                <a:solidFill>
                  <a:schemeClr val="bg1"/>
                </a:solidFill>
              </a:rPr>
              <a:t>Xmax</a:t>
            </a:r>
            <a:r>
              <a:rPr lang="en-US" sz="4000" cap="none" dirty="0">
                <a:solidFill>
                  <a:schemeClr val="bg1"/>
                </a:solidFill>
              </a:rPr>
              <a:t> to set the mass-scale for primary cosmic rays</a:t>
            </a:r>
            <a:endParaRPr kumimoji="0" lang="en-US" sz="4000" b="0" i="0" u="none" strike="noStrike" cap="none" spc="0" normalizeH="0" baseline="0" dirty="0">
              <a:ln>
                <a:noFill/>
              </a:ln>
              <a:solidFill>
                <a:schemeClr val="bg1"/>
              </a:solidFill>
              <a:effectLst/>
              <a:uFillTx/>
              <a:latin typeface="+mn-lt"/>
              <a:ea typeface="+mn-ea"/>
              <a:cs typeface="+mn-cs"/>
              <a:sym typeface="Arial"/>
            </a:endParaRPr>
          </a:p>
        </p:txBody>
      </p:sp>
    </p:spTree>
    <p:extLst>
      <p:ext uri="{BB962C8B-B14F-4D97-AF65-F5344CB8AC3E}">
        <p14:creationId xmlns:p14="http://schemas.microsoft.com/office/powerpoint/2010/main" val="3574213787"/>
      </p:ext>
    </p:extLst>
  </p:cSld>
  <p:clrMapOvr>
    <a:masterClrMapping/>
  </p:clrMapOvr>
  <p:transition spd="med"/>
</p:sld>
</file>

<file path=ppt/theme/theme1.xml><?xml version="1.0" encoding="utf-8"?>
<a:theme xmlns:a="http://schemas.openxmlformats.org/drawingml/2006/main" name="White">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T_NIKHEF_PRESENTATIE-TEMPLATE" id="{EACE4005-861C-BF4A-97C0-554FE5B33ECB}" vid="{739EF6AC-5BCB-6E47-A47D-B75394F75436}"/>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White</Template>
  <TotalTime>311</TotalTime>
  <Words>704</Words>
  <Application>Microsoft Macintosh PowerPoint</Application>
  <PresentationFormat>Custom</PresentationFormat>
  <Paragraphs>101</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Helvetica Neue</vt:lpstr>
      <vt:lpstr>Helvetica Neue Medium</vt:lpstr>
      <vt:lpstr>White</vt:lpstr>
      <vt:lpstr>Cosmic Rays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Timmermans, C.W.J.P. (Charles)</dc:creator>
  <cp:lastModifiedBy>Timmermans, C.W.J.P. (Charles)</cp:lastModifiedBy>
  <cp:revision>8</cp:revision>
  <dcterms:created xsi:type="dcterms:W3CDTF">2025-01-12T19:24:34Z</dcterms:created>
  <dcterms:modified xsi:type="dcterms:W3CDTF">2025-01-13T09:24:20Z</dcterms:modified>
</cp:coreProperties>
</file>