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7" r:id="rId2"/>
    <p:sldId id="290" r:id="rId3"/>
    <p:sldId id="337" r:id="rId4"/>
    <p:sldId id="338" r:id="rId5"/>
    <p:sldId id="339" r:id="rId6"/>
    <p:sldId id="258" r:id="rId7"/>
    <p:sldId id="314" r:id="rId8"/>
    <p:sldId id="260" r:id="rId9"/>
    <p:sldId id="305" r:id="rId10"/>
    <p:sldId id="264" r:id="rId11"/>
    <p:sldId id="316" r:id="rId12"/>
    <p:sldId id="317" r:id="rId13"/>
    <p:sldId id="282" r:id="rId14"/>
    <p:sldId id="292" r:id="rId15"/>
    <p:sldId id="319" r:id="rId16"/>
    <p:sldId id="269" r:id="rId17"/>
    <p:sldId id="293" r:id="rId18"/>
    <p:sldId id="323" r:id="rId19"/>
    <p:sldId id="309" r:id="rId20"/>
    <p:sldId id="321" r:id="rId21"/>
    <p:sldId id="281" r:id="rId22"/>
    <p:sldId id="256" r:id="rId23"/>
  </p:sldIdLst>
  <p:sldSz cx="12192000" cy="6858000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Jost" pitchFamily="2" charset="0"/>
      <p:regular r:id="rId26"/>
      <p:bold r:id="rId27"/>
      <p:italic r:id="rId28"/>
      <p:boldItalic r:id="rId29"/>
    </p:embeddedFont>
    <p:embeddedFont>
      <p:font typeface="Jost Light" pitchFamily="2" charset="0"/>
      <p:regular r:id="rId30"/>
      <p:italic r:id="rId31"/>
    </p:embeddedFont>
    <p:embeddedFont>
      <p:font typeface="Jost Medium" pitchFamily="2" charset="0"/>
      <p:regular r:id="rId32"/>
      <p:italic r:id="rId33"/>
    </p:embeddedFont>
    <p:embeddedFont>
      <p:font typeface="Jost SemiBold" pitchFamily="2" charset="0"/>
      <p:bold r:id="rId34"/>
      <p:boldItalic r:id="rId35"/>
    </p:embeddedFont>
    <p:embeddedFont>
      <p:font typeface="Jost*" pitchFamily="2" charset="0"/>
      <p:regular r:id="rId36"/>
      <p:bold r:id="rId37"/>
      <p:italic r:id="rId38"/>
      <p:boldItalic r:id="rId39"/>
    </p:embeddedFont>
    <p:embeddedFont>
      <p:font typeface="Jost* Light" pitchFamily="2" charset="0"/>
      <p:regular r:id="rId40"/>
      <p:italic r:id="rId41"/>
    </p:embeddedFont>
    <p:embeddedFont>
      <p:font typeface="Jost* Medium" pitchFamily="2" charset="0"/>
      <p:regular r:id="rId42"/>
      <p: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F7F7F"/>
    <a:srgbClr val="FFC000"/>
    <a:srgbClr val="E46C0A"/>
    <a:srgbClr val="DF4F04"/>
    <a:srgbClr val="10253F"/>
    <a:srgbClr val="454545"/>
    <a:srgbClr val="DC1414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83" autoAdjust="0"/>
    <p:restoredTop sz="96357" autoAdjust="0"/>
  </p:normalViewPr>
  <p:slideViewPr>
    <p:cSldViewPr snapToGrid="0">
      <p:cViewPr varScale="1">
        <p:scale>
          <a:sx n="112" d="100"/>
          <a:sy n="112" d="100"/>
        </p:scale>
        <p:origin x="7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B8E4F-46C4-400E-AF78-B2DC64697B83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6F70F-4EA5-4695-861D-B59DEF829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4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D54B7-E724-439E-B765-0BC4443150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29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D54B7-E724-439E-B765-0BC4443150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9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327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3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6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 donkerblauw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:\Users\f.barre.UNIMAAS\Desktop\1\2\mz__846.5297,mz__772.5218,mz__826.5665.jpg">
            <a:extLst>
              <a:ext uri="{FF2B5EF4-FFF2-40B4-BE49-F238E27FC236}">
                <a16:creationId xmlns:a16="http://schemas.microsoft.com/office/drawing/2014/main" id="{F0934771-75FA-4C73-A4B9-94ECA3139C1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4" b="100000" l="22819" r="98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16" r="3920" b="1562"/>
          <a:stretch/>
        </p:blipFill>
        <p:spPr bwMode="auto">
          <a:xfrm rot="155759" flipH="1">
            <a:off x="-153009" y="-98010"/>
            <a:ext cx="4168336" cy="7039952"/>
          </a:xfrm>
          <a:custGeom>
            <a:avLst/>
            <a:gdLst>
              <a:gd name="connsiteX0" fmla="*/ 4168336 w 4168336"/>
              <a:gd name="connsiteY0" fmla="*/ 188990 h 7039952"/>
              <a:gd name="connsiteX1" fmla="*/ 0 w 4168336"/>
              <a:gd name="connsiteY1" fmla="*/ 0 h 7039952"/>
              <a:gd name="connsiteX2" fmla="*/ 0 w 4168336"/>
              <a:gd name="connsiteY2" fmla="*/ 6865045 h 7039952"/>
              <a:gd name="connsiteX3" fmla="*/ 3857718 w 4168336"/>
              <a:gd name="connsiteY3" fmla="*/ 7039952 h 7039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8336" h="7039952">
                <a:moveTo>
                  <a:pt x="4168336" y="188990"/>
                </a:moveTo>
                <a:lnTo>
                  <a:pt x="0" y="0"/>
                </a:lnTo>
                <a:lnTo>
                  <a:pt x="0" y="6865045"/>
                </a:lnTo>
                <a:lnTo>
                  <a:pt x="3857718" y="703995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7A66A60C-E4F1-4F95-9A0F-94F8455409B1}"/>
              </a:ext>
            </a:extLst>
          </p:cNvPr>
          <p:cNvSpPr txBox="1"/>
          <p:nvPr userDrawn="1"/>
        </p:nvSpPr>
        <p:spPr>
          <a:xfrm>
            <a:off x="3292394" y="3213801"/>
            <a:ext cx="5267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spc="600" dirty="0">
                <a:solidFill>
                  <a:schemeClr val="tx2">
                    <a:lumMod val="50000"/>
                  </a:schemeClr>
                </a:solidFill>
                <a:latin typeface="Jost*" pitchFamily="2" charset="0"/>
                <a:ea typeface="Jost*" pitchFamily="2" charset="0"/>
                <a:cs typeface="Verdana" panose="020B0604030504040204" pitchFamily="34" charset="0"/>
              </a:rPr>
              <a:t>MAASTRICHT FOR IMAGING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3240" y="404399"/>
            <a:ext cx="5128750" cy="28094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/>
          <a:srcRect l="10120" t="20671" r="2578"/>
          <a:stretch/>
        </p:blipFill>
        <p:spPr>
          <a:xfrm rot="5400000">
            <a:off x="7066973" y="1737548"/>
            <a:ext cx="6862575" cy="338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26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donkerblau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1127" y="-1"/>
            <a:ext cx="9651511" cy="6871649"/>
          </a:xfrm>
          <a:prstGeom prst="rect">
            <a:avLst/>
          </a:prstGeom>
        </p:spPr>
      </p:pic>
      <p:sp>
        <p:nvSpPr>
          <p:cNvPr id="3" name="Freeform: Shape 15">
            <a:extLst>
              <a:ext uri="{FF2B5EF4-FFF2-40B4-BE49-F238E27FC236}">
                <a16:creationId xmlns:a16="http://schemas.microsoft.com/office/drawing/2014/main" id="{B2C81594-D14D-4B01-B041-F49E2FD5E1DC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447800" y="0"/>
            <a:ext cx="9595474" cy="6858000"/>
          </a:xfrm>
          <a:custGeom>
            <a:avLst/>
            <a:gdLst>
              <a:gd name="connsiteX0" fmla="*/ 9595474 w 9595474"/>
              <a:gd name="connsiteY0" fmla="*/ 0 h 6858000"/>
              <a:gd name="connsiteX1" fmla="*/ 3372834 w 9595474"/>
              <a:gd name="connsiteY1" fmla="*/ 0 h 6858000"/>
              <a:gd name="connsiteX2" fmla="*/ 3316326 w 9595474"/>
              <a:gd name="connsiteY2" fmla="*/ 0 h 6858000"/>
              <a:gd name="connsiteX3" fmla="*/ 2914643 w 9595474"/>
              <a:gd name="connsiteY3" fmla="*/ 0 h 6858000"/>
              <a:gd name="connsiteX4" fmla="*/ 2857270 w 9595474"/>
              <a:gd name="connsiteY4" fmla="*/ 0 h 6858000"/>
              <a:gd name="connsiteX5" fmla="*/ 0 w 9595474"/>
              <a:gd name="connsiteY5" fmla="*/ 0 h 6858000"/>
              <a:gd name="connsiteX6" fmla="*/ 692823 w 9595474"/>
              <a:gd name="connsiteY6" fmla="*/ 691198 h 6858000"/>
              <a:gd name="connsiteX7" fmla="*/ 691345 w 9595474"/>
              <a:gd name="connsiteY7" fmla="*/ 683895 h 6858000"/>
              <a:gd name="connsiteX8" fmla="*/ 690754 w 9595474"/>
              <a:gd name="connsiteY8" fmla="*/ 676275 h 6858000"/>
              <a:gd name="connsiteX9" fmla="*/ 690754 w 9595474"/>
              <a:gd name="connsiteY9" fmla="*/ 669290 h 6858000"/>
              <a:gd name="connsiteX10" fmla="*/ 690754 w 9595474"/>
              <a:gd name="connsiteY10" fmla="*/ 661988 h 6858000"/>
              <a:gd name="connsiteX11" fmla="*/ 691345 w 9595474"/>
              <a:gd name="connsiteY11" fmla="*/ 654368 h 6858000"/>
              <a:gd name="connsiteX12" fmla="*/ 692527 w 9595474"/>
              <a:gd name="connsiteY12" fmla="*/ 647383 h 6858000"/>
              <a:gd name="connsiteX13" fmla="*/ 694005 w 9595474"/>
              <a:gd name="connsiteY13" fmla="*/ 640080 h 6858000"/>
              <a:gd name="connsiteX14" fmla="*/ 695778 w 9595474"/>
              <a:gd name="connsiteY14" fmla="*/ 633095 h 6858000"/>
              <a:gd name="connsiteX15" fmla="*/ 698143 w 9595474"/>
              <a:gd name="connsiteY15" fmla="*/ 625793 h 6858000"/>
              <a:gd name="connsiteX16" fmla="*/ 700803 w 9595474"/>
              <a:gd name="connsiteY16" fmla="*/ 618808 h 6858000"/>
              <a:gd name="connsiteX17" fmla="*/ 704054 w 9595474"/>
              <a:gd name="connsiteY17" fmla="*/ 612140 h 6858000"/>
              <a:gd name="connsiteX18" fmla="*/ 707601 w 9595474"/>
              <a:gd name="connsiteY18" fmla="*/ 605790 h 6858000"/>
              <a:gd name="connsiteX19" fmla="*/ 712035 w 9595474"/>
              <a:gd name="connsiteY19" fmla="*/ 599123 h 6858000"/>
              <a:gd name="connsiteX20" fmla="*/ 716173 w 9595474"/>
              <a:gd name="connsiteY20" fmla="*/ 592773 h 6858000"/>
              <a:gd name="connsiteX21" fmla="*/ 721198 w 9595474"/>
              <a:gd name="connsiteY21" fmla="*/ 587058 h 6858000"/>
              <a:gd name="connsiteX22" fmla="*/ 726518 w 9595474"/>
              <a:gd name="connsiteY22" fmla="*/ 581343 h 6858000"/>
              <a:gd name="connsiteX23" fmla="*/ 731247 w 9595474"/>
              <a:gd name="connsiteY23" fmla="*/ 576898 h 6858000"/>
              <a:gd name="connsiteX24" fmla="*/ 735976 w 9595474"/>
              <a:gd name="connsiteY24" fmla="*/ 572453 h 6858000"/>
              <a:gd name="connsiteX25" fmla="*/ 741001 w 9595474"/>
              <a:gd name="connsiteY25" fmla="*/ 568960 h 6858000"/>
              <a:gd name="connsiteX26" fmla="*/ 746026 w 9595474"/>
              <a:gd name="connsiteY26" fmla="*/ 565468 h 6858000"/>
              <a:gd name="connsiteX27" fmla="*/ 751050 w 9595474"/>
              <a:gd name="connsiteY27" fmla="*/ 562293 h 6858000"/>
              <a:gd name="connsiteX28" fmla="*/ 756371 w 9595474"/>
              <a:gd name="connsiteY28" fmla="*/ 558800 h 6858000"/>
              <a:gd name="connsiteX29" fmla="*/ 761691 w 9595474"/>
              <a:gd name="connsiteY29" fmla="*/ 556578 h 6858000"/>
              <a:gd name="connsiteX30" fmla="*/ 767602 w 9595474"/>
              <a:gd name="connsiteY30" fmla="*/ 554038 h 6858000"/>
              <a:gd name="connsiteX31" fmla="*/ 772923 w 9595474"/>
              <a:gd name="connsiteY31" fmla="*/ 551815 h 6858000"/>
              <a:gd name="connsiteX32" fmla="*/ 778834 w 9595474"/>
              <a:gd name="connsiteY32" fmla="*/ 549910 h 6858000"/>
              <a:gd name="connsiteX33" fmla="*/ 784450 w 9595474"/>
              <a:gd name="connsiteY33" fmla="*/ 548640 h 6858000"/>
              <a:gd name="connsiteX34" fmla="*/ 790066 w 9595474"/>
              <a:gd name="connsiteY34" fmla="*/ 547370 h 6858000"/>
              <a:gd name="connsiteX35" fmla="*/ 795977 w 9595474"/>
              <a:gd name="connsiteY35" fmla="*/ 546418 h 6858000"/>
              <a:gd name="connsiteX36" fmla="*/ 802184 w 9595474"/>
              <a:gd name="connsiteY36" fmla="*/ 545783 h 6858000"/>
              <a:gd name="connsiteX37" fmla="*/ 807800 w 9595474"/>
              <a:gd name="connsiteY37" fmla="*/ 545465 h 6858000"/>
              <a:gd name="connsiteX38" fmla="*/ 814007 w 9595474"/>
              <a:gd name="connsiteY38" fmla="*/ 544830 h 6858000"/>
              <a:gd name="connsiteX39" fmla="*/ 819623 w 9595474"/>
              <a:gd name="connsiteY39" fmla="*/ 545465 h 6858000"/>
              <a:gd name="connsiteX40" fmla="*/ 825830 w 9595474"/>
              <a:gd name="connsiteY40" fmla="*/ 545783 h 6858000"/>
              <a:gd name="connsiteX41" fmla="*/ 831446 w 9595474"/>
              <a:gd name="connsiteY41" fmla="*/ 546418 h 6858000"/>
              <a:gd name="connsiteX42" fmla="*/ 837358 w 9595474"/>
              <a:gd name="connsiteY42" fmla="*/ 547370 h 6858000"/>
              <a:gd name="connsiteX43" fmla="*/ 842974 w 9595474"/>
              <a:gd name="connsiteY43" fmla="*/ 548640 h 6858000"/>
              <a:gd name="connsiteX44" fmla="*/ 848885 w 9595474"/>
              <a:gd name="connsiteY44" fmla="*/ 549910 h 6858000"/>
              <a:gd name="connsiteX45" fmla="*/ 854501 w 9595474"/>
              <a:gd name="connsiteY45" fmla="*/ 551815 h 6858000"/>
              <a:gd name="connsiteX46" fmla="*/ 860117 w 9595474"/>
              <a:gd name="connsiteY46" fmla="*/ 554038 h 6858000"/>
              <a:gd name="connsiteX47" fmla="*/ 865733 w 9595474"/>
              <a:gd name="connsiteY47" fmla="*/ 556578 h 6858000"/>
              <a:gd name="connsiteX48" fmla="*/ 871053 w 9595474"/>
              <a:gd name="connsiteY48" fmla="*/ 558800 h 6858000"/>
              <a:gd name="connsiteX49" fmla="*/ 876373 w 9595474"/>
              <a:gd name="connsiteY49" fmla="*/ 562293 h 6858000"/>
              <a:gd name="connsiteX50" fmla="*/ 881398 w 9595474"/>
              <a:gd name="connsiteY50" fmla="*/ 565468 h 6858000"/>
              <a:gd name="connsiteX51" fmla="*/ 886718 w 9595474"/>
              <a:gd name="connsiteY51" fmla="*/ 568960 h 6858000"/>
              <a:gd name="connsiteX52" fmla="*/ 891447 w 9595474"/>
              <a:gd name="connsiteY52" fmla="*/ 572453 h 6858000"/>
              <a:gd name="connsiteX53" fmla="*/ 896177 w 9595474"/>
              <a:gd name="connsiteY53" fmla="*/ 576898 h 6858000"/>
              <a:gd name="connsiteX54" fmla="*/ 900906 w 9595474"/>
              <a:gd name="connsiteY54" fmla="*/ 581343 h 6858000"/>
              <a:gd name="connsiteX55" fmla="*/ 1431459 w 9595474"/>
              <a:gd name="connsiteY55" fmla="*/ 1111568 h 6858000"/>
              <a:gd name="connsiteX56" fmla="*/ 2394731 w 9595474"/>
              <a:gd name="connsiteY56" fmla="*/ 2074863 h 6858000"/>
              <a:gd name="connsiteX57" fmla="*/ 2399164 w 9595474"/>
              <a:gd name="connsiteY57" fmla="*/ 2079308 h 6858000"/>
              <a:gd name="connsiteX58" fmla="*/ 2404189 w 9595474"/>
              <a:gd name="connsiteY58" fmla="*/ 2083435 h 6858000"/>
              <a:gd name="connsiteX59" fmla="*/ 2408918 w 9595474"/>
              <a:gd name="connsiteY59" fmla="*/ 2087245 h 6858000"/>
              <a:gd name="connsiteX60" fmla="*/ 2413943 w 9595474"/>
              <a:gd name="connsiteY60" fmla="*/ 2090738 h 6858000"/>
              <a:gd name="connsiteX61" fmla="*/ 2419263 w 9595474"/>
              <a:gd name="connsiteY61" fmla="*/ 2093913 h 6858000"/>
              <a:gd name="connsiteX62" fmla="*/ 2424583 w 9595474"/>
              <a:gd name="connsiteY62" fmla="*/ 2096770 h 6858000"/>
              <a:gd name="connsiteX63" fmla="*/ 2430199 w 9595474"/>
              <a:gd name="connsiteY63" fmla="*/ 2099628 h 6858000"/>
              <a:gd name="connsiteX64" fmla="*/ 2435520 w 9595474"/>
              <a:gd name="connsiteY64" fmla="*/ 2101850 h 6858000"/>
              <a:gd name="connsiteX65" fmla="*/ 2441136 w 9595474"/>
              <a:gd name="connsiteY65" fmla="*/ 2104073 h 6858000"/>
              <a:gd name="connsiteX66" fmla="*/ 2447047 w 9595474"/>
              <a:gd name="connsiteY66" fmla="*/ 2105660 h 6858000"/>
              <a:gd name="connsiteX67" fmla="*/ 2452663 w 9595474"/>
              <a:gd name="connsiteY67" fmla="*/ 2107565 h 6858000"/>
              <a:gd name="connsiteX68" fmla="*/ 2458574 w 9595474"/>
              <a:gd name="connsiteY68" fmla="*/ 2108518 h 6858000"/>
              <a:gd name="connsiteX69" fmla="*/ 2464190 w 9595474"/>
              <a:gd name="connsiteY69" fmla="*/ 2109788 h 6858000"/>
              <a:gd name="connsiteX70" fmla="*/ 2469806 w 9595474"/>
              <a:gd name="connsiteY70" fmla="*/ 2110423 h 6858000"/>
              <a:gd name="connsiteX71" fmla="*/ 2476013 w 9595474"/>
              <a:gd name="connsiteY71" fmla="*/ 2110740 h 6858000"/>
              <a:gd name="connsiteX72" fmla="*/ 2481925 w 9595474"/>
              <a:gd name="connsiteY72" fmla="*/ 2111058 h 6858000"/>
              <a:gd name="connsiteX73" fmla="*/ 2487836 w 9595474"/>
              <a:gd name="connsiteY73" fmla="*/ 2110740 h 6858000"/>
              <a:gd name="connsiteX74" fmla="*/ 2493747 w 9595474"/>
              <a:gd name="connsiteY74" fmla="*/ 2110423 h 6858000"/>
              <a:gd name="connsiteX75" fmla="*/ 2499363 w 9595474"/>
              <a:gd name="connsiteY75" fmla="*/ 2109788 h 6858000"/>
              <a:gd name="connsiteX76" fmla="*/ 2505570 w 9595474"/>
              <a:gd name="connsiteY76" fmla="*/ 2108518 h 6858000"/>
              <a:gd name="connsiteX77" fmla="*/ 2511186 w 9595474"/>
              <a:gd name="connsiteY77" fmla="*/ 2107565 h 6858000"/>
              <a:gd name="connsiteX78" fmla="*/ 2517098 w 9595474"/>
              <a:gd name="connsiteY78" fmla="*/ 2105660 h 6858000"/>
              <a:gd name="connsiteX79" fmla="*/ 2522714 w 9595474"/>
              <a:gd name="connsiteY79" fmla="*/ 2104073 h 6858000"/>
              <a:gd name="connsiteX80" fmla="*/ 2528034 w 9595474"/>
              <a:gd name="connsiteY80" fmla="*/ 2101850 h 6858000"/>
              <a:gd name="connsiteX81" fmla="*/ 2533945 w 9595474"/>
              <a:gd name="connsiteY81" fmla="*/ 2099628 h 6858000"/>
              <a:gd name="connsiteX82" fmla="*/ 2539266 w 9595474"/>
              <a:gd name="connsiteY82" fmla="*/ 2096770 h 6858000"/>
              <a:gd name="connsiteX83" fmla="*/ 2544290 w 9595474"/>
              <a:gd name="connsiteY83" fmla="*/ 2093913 h 6858000"/>
              <a:gd name="connsiteX84" fmla="*/ 2549611 w 9595474"/>
              <a:gd name="connsiteY84" fmla="*/ 2090738 h 6858000"/>
              <a:gd name="connsiteX85" fmla="*/ 2554635 w 9595474"/>
              <a:gd name="connsiteY85" fmla="*/ 2087245 h 6858000"/>
              <a:gd name="connsiteX86" fmla="*/ 2559660 w 9595474"/>
              <a:gd name="connsiteY86" fmla="*/ 2083435 h 6858000"/>
              <a:gd name="connsiteX87" fmla="*/ 2564389 w 9595474"/>
              <a:gd name="connsiteY87" fmla="*/ 2079308 h 6858000"/>
              <a:gd name="connsiteX88" fmla="*/ 2569119 w 9595474"/>
              <a:gd name="connsiteY88" fmla="*/ 2074863 h 6858000"/>
              <a:gd name="connsiteX89" fmla="*/ 2573257 w 9595474"/>
              <a:gd name="connsiteY89" fmla="*/ 2070100 h 6858000"/>
              <a:gd name="connsiteX90" fmla="*/ 2577395 w 9595474"/>
              <a:gd name="connsiteY90" fmla="*/ 2065655 h 6858000"/>
              <a:gd name="connsiteX91" fmla="*/ 2581237 w 9595474"/>
              <a:gd name="connsiteY91" fmla="*/ 2060575 h 6858000"/>
              <a:gd name="connsiteX92" fmla="*/ 2584784 w 9595474"/>
              <a:gd name="connsiteY92" fmla="*/ 2055495 h 6858000"/>
              <a:gd name="connsiteX93" fmla="*/ 2588035 w 9595474"/>
              <a:gd name="connsiteY93" fmla="*/ 2050415 h 6858000"/>
              <a:gd name="connsiteX94" fmla="*/ 2590991 w 9595474"/>
              <a:gd name="connsiteY94" fmla="*/ 2045018 h 6858000"/>
              <a:gd name="connsiteX95" fmla="*/ 2593651 w 9595474"/>
              <a:gd name="connsiteY95" fmla="*/ 2039620 h 6858000"/>
              <a:gd name="connsiteX96" fmla="*/ 2596016 w 9595474"/>
              <a:gd name="connsiteY96" fmla="*/ 2034223 h 6858000"/>
              <a:gd name="connsiteX97" fmla="*/ 2598085 w 9595474"/>
              <a:gd name="connsiteY97" fmla="*/ 2028508 h 6858000"/>
              <a:gd name="connsiteX98" fmla="*/ 2599858 w 9595474"/>
              <a:gd name="connsiteY98" fmla="*/ 2022793 h 6858000"/>
              <a:gd name="connsiteX99" fmla="*/ 2601336 w 9595474"/>
              <a:gd name="connsiteY99" fmla="*/ 2017078 h 6858000"/>
              <a:gd name="connsiteX100" fmla="*/ 2602814 w 9595474"/>
              <a:gd name="connsiteY100" fmla="*/ 2011363 h 6858000"/>
              <a:gd name="connsiteX101" fmla="*/ 2603996 w 9595474"/>
              <a:gd name="connsiteY101" fmla="*/ 2005648 h 6858000"/>
              <a:gd name="connsiteX102" fmla="*/ 2604587 w 9595474"/>
              <a:gd name="connsiteY102" fmla="*/ 1999615 h 6858000"/>
              <a:gd name="connsiteX103" fmla="*/ 2604883 w 9595474"/>
              <a:gd name="connsiteY103" fmla="*/ 1993583 h 6858000"/>
              <a:gd name="connsiteX104" fmla="*/ 2604883 w 9595474"/>
              <a:gd name="connsiteY104" fmla="*/ 1987550 h 6858000"/>
              <a:gd name="connsiteX105" fmla="*/ 2604883 w 9595474"/>
              <a:gd name="connsiteY105" fmla="*/ 1981835 h 6858000"/>
              <a:gd name="connsiteX106" fmla="*/ 2604587 w 9595474"/>
              <a:gd name="connsiteY106" fmla="*/ 1976120 h 6858000"/>
              <a:gd name="connsiteX107" fmla="*/ 2603996 w 9595474"/>
              <a:gd name="connsiteY107" fmla="*/ 1970088 h 6858000"/>
              <a:gd name="connsiteX108" fmla="*/ 2602814 w 9595474"/>
              <a:gd name="connsiteY108" fmla="*/ 1964373 h 6858000"/>
              <a:gd name="connsiteX109" fmla="*/ 2601336 w 9595474"/>
              <a:gd name="connsiteY109" fmla="*/ 1958658 h 6858000"/>
              <a:gd name="connsiteX110" fmla="*/ 2599858 w 9595474"/>
              <a:gd name="connsiteY110" fmla="*/ 1952625 h 6858000"/>
              <a:gd name="connsiteX111" fmla="*/ 2598085 w 9595474"/>
              <a:gd name="connsiteY111" fmla="*/ 1946910 h 6858000"/>
              <a:gd name="connsiteX112" fmla="*/ 2596016 w 9595474"/>
              <a:gd name="connsiteY112" fmla="*/ 1941195 h 6858000"/>
              <a:gd name="connsiteX113" fmla="*/ 2593651 w 9595474"/>
              <a:gd name="connsiteY113" fmla="*/ 1935798 h 6858000"/>
              <a:gd name="connsiteX114" fmla="*/ 2590991 w 9595474"/>
              <a:gd name="connsiteY114" fmla="*/ 1930400 h 6858000"/>
              <a:gd name="connsiteX115" fmla="*/ 2588035 w 9595474"/>
              <a:gd name="connsiteY115" fmla="*/ 1925003 h 6858000"/>
              <a:gd name="connsiteX116" fmla="*/ 2584784 w 9595474"/>
              <a:gd name="connsiteY116" fmla="*/ 1919923 h 6858000"/>
              <a:gd name="connsiteX117" fmla="*/ 2581237 w 9595474"/>
              <a:gd name="connsiteY117" fmla="*/ 1915160 h 6858000"/>
              <a:gd name="connsiteX118" fmla="*/ 2577395 w 9595474"/>
              <a:gd name="connsiteY118" fmla="*/ 1910080 h 6858000"/>
              <a:gd name="connsiteX119" fmla="*/ 2573257 w 9595474"/>
              <a:gd name="connsiteY119" fmla="*/ 1905318 h 6858000"/>
              <a:gd name="connsiteX120" fmla="*/ 2569119 w 9595474"/>
              <a:gd name="connsiteY120" fmla="*/ 1900555 h 6858000"/>
              <a:gd name="connsiteX121" fmla="*/ 1590477 w 9595474"/>
              <a:gd name="connsiteY121" fmla="*/ 922020 h 6858000"/>
              <a:gd name="connsiteX122" fmla="*/ 1272736 w 9595474"/>
              <a:gd name="connsiteY122" fmla="*/ 604203 h 6858000"/>
              <a:gd name="connsiteX123" fmla="*/ 1268303 w 9595474"/>
              <a:gd name="connsiteY123" fmla="*/ 599440 h 6858000"/>
              <a:gd name="connsiteX124" fmla="*/ 1264165 w 9595474"/>
              <a:gd name="connsiteY124" fmla="*/ 594995 h 6858000"/>
              <a:gd name="connsiteX125" fmla="*/ 1260322 w 9595474"/>
              <a:gd name="connsiteY125" fmla="*/ 589915 h 6858000"/>
              <a:gd name="connsiteX126" fmla="*/ 1256776 w 9595474"/>
              <a:gd name="connsiteY126" fmla="*/ 584835 h 6858000"/>
              <a:gd name="connsiteX127" fmla="*/ 1253524 w 9595474"/>
              <a:gd name="connsiteY127" fmla="*/ 579755 h 6858000"/>
              <a:gd name="connsiteX128" fmla="*/ 1250864 w 9595474"/>
              <a:gd name="connsiteY128" fmla="*/ 574358 h 6858000"/>
              <a:gd name="connsiteX129" fmla="*/ 1247908 w 9595474"/>
              <a:gd name="connsiteY129" fmla="*/ 568960 h 6858000"/>
              <a:gd name="connsiteX130" fmla="*/ 1245839 w 9595474"/>
              <a:gd name="connsiteY130" fmla="*/ 563563 h 6858000"/>
              <a:gd name="connsiteX131" fmla="*/ 1243475 w 9595474"/>
              <a:gd name="connsiteY131" fmla="*/ 557848 h 6858000"/>
              <a:gd name="connsiteX132" fmla="*/ 1241701 w 9595474"/>
              <a:gd name="connsiteY132" fmla="*/ 552133 h 6858000"/>
              <a:gd name="connsiteX133" fmla="*/ 1239928 w 9595474"/>
              <a:gd name="connsiteY133" fmla="*/ 546418 h 6858000"/>
              <a:gd name="connsiteX134" fmla="*/ 1238746 w 9595474"/>
              <a:gd name="connsiteY134" fmla="*/ 540703 h 6858000"/>
              <a:gd name="connsiteX135" fmla="*/ 1237859 w 9595474"/>
              <a:gd name="connsiteY135" fmla="*/ 534988 h 6858000"/>
              <a:gd name="connsiteX136" fmla="*/ 1236972 w 9595474"/>
              <a:gd name="connsiteY136" fmla="*/ 528638 h 6858000"/>
              <a:gd name="connsiteX137" fmla="*/ 1236677 w 9595474"/>
              <a:gd name="connsiteY137" fmla="*/ 522923 h 6858000"/>
              <a:gd name="connsiteX138" fmla="*/ 1236381 w 9595474"/>
              <a:gd name="connsiteY138" fmla="*/ 516890 h 6858000"/>
              <a:gd name="connsiteX139" fmla="*/ 1236677 w 9595474"/>
              <a:gd name="connsiteY139" fmla="*/ 511175 h 6858000"/>
              <a:gd name="connsiteX140" fmla="*/ 1236972 w 9595474"/>
              <a:gd name="connsiteY140" fmla="*/ 505460 h 6858000"/>
              <a:gd name="connsiteX141" fmla="*/ 1237859 w 9595474"/>
              <a:gd name="connsiteY141" fmla="*/ 499428 h 6858000"/>
              <a:gd name="connsiteX142" fmla="*/ 1238746 w 9595474"/>
              <a:gd name="connsiteY142" fmla="*/ 493713 h 6858000"/>
              <a:gd name="connsiteX143" fmla="*/ 1239928 w 9595474"/>
              <a:gd name="connsiteY143" fmla="*/ 487680 h 6858000"/>
              <a:gd name="connsiteX144" fmla="*/ 1241701 w 9595474"/>
              <a:gd name="connsiteY144" fmla="*/ 481965 h 6858000"/>
              <a:gd name="connsiteX145" fmla="*/ 1243475 w 9595474"/>
              <a:gd name="connsiteY145" fmla="*/ 476250 h 6858000"/>
              <a:gd name="connsiteX146" fmla="*/ 1245839 w 9595474"/>
              <a:gd name="connsiteY146" fmla="*/ 470535 h 6858000"/>
              <a:gd name="connsiteX147" fmla="*/ 1247908 w 9595474"/>
              <a:gd name="connsiteY147" fmla="*/ 465138 h 6858000"/>
              <a:gd name="connsiteX148" fmla="*/ 1250864 w 9595474"/>
              <a:gd name="connsiteY148" fmla="*/ 459740 h 6858000"/>
              <a:gd name="connsiteX149" fmla="*/ 1253524 w 9595474"/>
              <a:gd name="connsiteY149" fmla="*/ 454343 h 6858000"/>
              <a:gd name="connsiteX150" fmla="*/ 1256776 w 9595474"/>
              <a:gd name="connsiteY150" fmla="*/ 449263 h 6858000"/>
              <a:gd name="connsiteX151" fmla="*/ 1260322 w 9595474"/>
              <a:gd name="connsiteY151" fmla="*/ 444500 h 6858000"/>
              <a:gd name="connsiteX152" fmla="*/ 1264165 w 9595474"/>
              <a:gd name="connsiteY152" fmla="*/ 439420 h 6858000"/>
              <a:gd name="connsiteX153" fmla="*/ 1268303 w 9595474"/>
              <a:gd name="connsiteY153" fmla="*/ 434658 h 6858000"/>
              <a:gd name="connsiteX154" fmla="*/ 1272736 w 9595474"/>
              <a:gd name="connsiteY154" fmla="*/ 429895 h 6858000"/>
              <a:gd name="connsiteX155" fmla="*/ 1277466 w 9595474"/>
              <a:gd name="connsiteY155" fmla="*/ 425768 h 6858000"/>
              <a:gd name="connsiteX156" fmla="*/ 1281899 w 9595474"/>
              <a:gd name="connsiteY156" fmla="*/ 421323 h 6858000"/>
              <a:gd name="connsiteX157" fmla="*/ 1286924 w 9595474"/>
              <a:gd name="connsiteY157" fmla="*/ 417830 h 6858000"/>
              <a:gd name="connsiteX158" fmla="*/ 1291949 w 9595474"/>
              <a:gd name="connsiteY158" fmla="*/ 414338 h 6858000"/>
              <a:gd name="connsiteX159" fmla="*/ 1296973 w 9595474"/>
              <a:gd name="connsiteY159" fmla="*/ 410845 h 6858000"/>
              <a:gd name="connsiteX160" fmla="*/ 1302589 w 9595474"/>
              <a:gd name="connsiteY160" fmla="*/ 407988 h 6858000"/>
              <a:gd name="connsiteX161" fmla="*/ 1307910 w 9595474"/>
              <a:gd name="connsiteY161" fmla="*/ 405130 h 6858000"/>
              <a:gd name="connsiteX162" fmla="*/ 1313230 w 9595474"/>
              <a:gd name="connsiteY162" fmla="*/ 402908 h 6858000"/>
              <a:gd name="connsiteX163" fmla="*/ 1318846 w 9595474"/>
              <a:gd name="connsiteY163" fmla="*/ 401003 h 6858000"/>
              <a:gd name="connsiteX164" fmla="*/ 1324757 w 9595474"/>
              <a:gd name="connsiteY164" fmla="*/ 399098 h 6858000"/>
              <a:gd name="connsiteX165" fmla="*/ 1330373 w 9595474"/>
              <a:gd name="connsiteY165" fmla="*/ 397193 h 6858000"/>
              <a:gd name="connsiteX166" fmla="*/ 1336285 w 9595474"/>
              <a:gd name="connsiteY166" fmla="*/ 396240 h 6858000"/>
              <a:gd name="connsiteX167" fmla="*/ 1341901 w 9595474"/>
              <a:gd name="connsiteY167" fmla="*/ 395288 h 6858000"/>
              <a:gd name="connsiteX168" fmla="*/ 1348108 w 9595474"/>
              <a:gd name="connsiteY168" fmla="*/ 394335 h 6858000"/>
              <a:gd name="connsiteX169" fmla="*/ 1353723 w 9595474"/>
              <a:gd name="connsiteY169" fmla="*/ 394018 h 6858000"/>
              <a:gd name="connsiteX170" fmla="*/ 1359930 w 9595474"/>
              <a:gd name="connsiteY170" fmla="*/ 393700 h 6858000"/>
              <a:gd name="connsiteX171" fmla="*/ 1365546 w 9595474"/>
              <a:gd name="connsiteY171" fmla="*/ 394018 h 6858000"/>
              <a:gd name="connsiteX172" fmla="*/ 1371458 w 9595474"/>
              <a:gd name="connsiteY172" fmla="*/ 394335 h 6858000"/>
              <a:gd name="connsiteX173" fmla="*/ 1377665 w 9595474"/>
              <a:gd name="connsiteY173" fmla="*/ 395288 h 6858000"/>
              <a:gd name="connsiteX174" fmla="*/ 1383281 w 9595474"/>
              <a:gd name="connsiteY174" fmla="*/ 396240 h 6858000"/>
              <a:gd name="connsiteX175" fmla="*/ 1388897 w 9595474"/>
              <a:gd name="connsiteY175" fmla="*/ 397193 h 6858000"/>
              <a:gd name="connsiteX176" fmla="*/ 1394808 w 9595474"/>
              <a:gd name="connsiteY176" fmla="*/ 399098 h 6858000"/>
              <a:gd name="connsiteX177" fmla="*/ 1400424 w 9595474"/>
              <a:gd name="connsiteY177" fmla="*/ 401003 h 6858000"/>
              <a:gd name="connsiteX178" fmla="*/ 1406335 w 9595474"/>
              <a:gd name="connsiteY178" fmla="*/ 402908 h 6858000"/>
              <a:gd name="connsiteX179" fmla="*/ 1411656 w 9595474"/>
              <a:gd name="connsiteY179" fmla="*/ 405130 h 6858000"/>
              <a:gd name="connsiteX180" fmla="*/ 1416976 w 9595474"/>
              <a:gd name="connsiteY180" fmla="*/ 407988 h 6858000"/>
              <a:gd name="connsiteX181" fmla="*/ 1422296 w 9595474"/>
              <a:gd name="connsiteY181" fmla="*/ 410845 h 6858000"/>
              <a:gd name="connsiteX182" fmla="*/ 1427617 w 9595474"/>
              <a:gd name="connsiteY182" fmla="*/ 414338 h 6858000"/>
              <a:gd name="connsiteX183" fmla="*/ 1432641 w 9595474"/>
              <a:gd name="connsiteY183" fmla="*/ 417830 h 6858000"/>
              <a:gd name="connsiteX184" fmla="*/ 1437666 w 9595474"/>
              <a:gd name="connsiteY184" fmla="*/ 421323 h 6858000"/>
              <a:gd name="connsiteX185" fmla="*/ 1442100 w 9595474"/>
              <a:gd name="connsiteY185" fmla="*/ 425768 h 6858000"/>
              <a:gd name="connsiteX186" fmla="*/ 1446829 w 9595474"/>
              <a:gd name="connsiteY186" fmla="*/ 429895 h 6858000"/>
              <a:gd name="connsiteX187" fmla="*/ 1907036 w 9595474"/>
              <a:gd name="connsiteY187" fmla="*/ 890270 h 6858000"/>
              <a:gd name="connsiteX188" fmla="*/ 2165662 w 9595474"/>
              <a:gd name="connsiteY188" fmla="*/ 1148715 h 6858000"/>
              <a:gd name="connsiteX189" fmla="*/ 2170391 w 9595474"/>
              <a:gd name="connsiteY189" fmla="*/ 1153160 h 6858000"/>
              <a:gd name="connsiteX190" fmla="*/ 2175416 w 9595474"/>
              <a:gd name="connsiteY190" fmla="*/ 1157288 h 6858000"/>
              <a:gd name="connsiteX191" fmla="*/ 2180145 w 9595474"/>
              <a:gd name="connsiteY191" fmla="*/ 1161098 h 6858000"/>
              <a:gd name="connsiteX192" fmla="*/ 2185170 w 9595474"/>
              <a:gd name="connsiteY192" fmla="*/ 1164590 h 6858000"/>
              <a:gd name="connsiteX193" fmla="*/ 2190490 w 9595474"/>
              <a:gd name="connsiteY193" fmla="*/ 1167765 h 6858000"/>
              <a:gd name="connsiteX194" fmla="*/ 2195810 w 9595474"/>
              <a:gd name="connsiteY194" fmla="*/ 1170623 h 6858000"/>
              <a:gd name="connsiteX195" fmla="*/ 2201130 w 9595474"/>
              <a:gd name="connsiteY195" fmla="*/ 1173480 h 6858000"/>
              <a:gd name="connsiteX196" fmla="*/ 2206746 w 9595474"/>
              <a:gd name="connsiteY196" fmla="*/ 1176020 h 6858000"/>
              <a:gd name="connsiteX197" fmla="*/ 2212362 w 9595474"/>
              <a:gd name="connsiteY197" fmla="*/ 1177925 h 6858000"/>
              <a:gd name="connsiteX198" fmla="*/ 2217683 w 9595474"/>
              <a:gd name="connsiteY198" fmla="*/ 1180148 h 6858000"/>
              <a:gd name="connsiteX199" fmla="*/ 2223594 w 9595474"/>
              <a:gd name="connsiteY199" fmla="*/ 1181418 h 6858000"/>
              <a:gd name="connsiteX200" fmla="*/ 2229505 w 9595474"/>
              <a:gd name="connsiteY200" fmla="*/ 1182688 h 6858000"/>
              <a:gd name="connsiteX201" fmla="*/ 2235417 w 9595474"/>
              <a:gd name="connsiteY201" fmla="*/ 1183640 h 6858000"/>
              <a:gd name="connsiteX202" fmla="*/ 2241033 w 9595474"/>
              <a:gd name="connsiteY202" fmla="*/ 1184275 h 6858000"/>
              <a:gd name="connsiteX203" fmla="*/ 2247240 w 9595474"/>
              <a:gd name="connsiteY203" fmla="*/ 1184593 h 6858000"/>
              <a:gd name="connsiteX204" fmla="*/ 2252856 w 9595474"/>
              <a:gd name="connsiteY204" fmla="*/ 1185228 h 6858000"/>
              <a:gd name="connsiteX205" fmla="*/ 2259063 w 9595474"/>
              <a:gd name="connsiteY205" fmla="*/ 1184593 h 6858000"/>
              <a:gd name="connsiteX206" fmla="*/ 2264679 w 9595474"/>
              <a:gd name="connsiteY206" fmla="*/ 1184275 h 6858000"/>
              <a:gd name="connsiteX207" fmla="*/ 2270590 w 9595474"/>
              <a:gd name="connsiteY207" fmla="*/ 1183640 h 6858000"/>
              <a:gd name="connsiteX208" fmla="*/ 2276797 w 9595474"/>
              <a:gd name="connsiteY208" fmla="*/ 1182688 h 6858000"/>
              <a:gd name="connsiteX209" fmla="*/ 2282413 w 9595474"/>
              <a:gd name="connsiteY209" fmla="*/ 1181418 h 6858000"/>
              <a:gd name="connsiteX210" fmla="*/ 2288029 w 9595474"/>
              <a:gd name="connsiteY210" fmla="*/ 1180148 h 6858000"/>
              <a:gd name="connsiteX211" fmla="*/ 2293940 w 9595474"/>
              <a:gd name="connsiteY211" fmla="*/ 1177925 h 6858000"/>
              <a:gd name="connsiteX212" fmla="*/ 2299261 w 9595474"/>
              <a:gd name="connsiteY212" fmla="*/ 1176020 h 6858000"/>
              <a:gd name="connsiteX213" fmla="*/ 2304581 w 9595474"/>
              <a:gd name="connsiteY213" fmla="*/ 1173480 h 6858000"/>
              <a:gd name="connsiteX214" fmla="*/ 2310492 w 9595474"/>
              <a:gd name="connsiteY214" fmla="*/ 1170623 h 6858000"/>
              <a:gd name="connsiteX215" fmla="*/ 2315517 w 9595474"/>
              <a:gd name="connsiteY215" fmla="*/ 1167765 h 6858000"/>
              <a:gd name="connsiteX216" fmla="*/ 2320837 w 9595474"/>
              <a:gd name="connsiteY216" fmla="*/ 1164590 h 6858000"/>
              <a:gd name="connsiteX217" fmla="*/ 2325862 w 9595474"/>
              <a:gd name="connsiteY217" fmla="*/ 1161098 h 6858000"/>
              <a:gd name="connsiteX218" fmla="*/ 2330887 w 9595474"/>
              <a:gd name="connsiteY218" fmla="*/ 1157288 h 6858000"/>
              <a:gd name="connsiteX219" fmla="*/ 2335616 w 9595474"/>
              <a:gd name="connsiteY219" fmla="*/ 1153160 h 6858000"/>
              <a:gd name="connsiteX220" fmla="*/ 2340345 w 9595474"/>
              <a:gd name="connsiteY220" fmla="*/ 1148715 h 6858000"/>
              <a:gd name="connsiteX221" fmla="*/ 2344483 w 9595474"/>
              <a:gd name="connsiteY221" fmla="*/ 1144270 h 6858000"/>
              <a:gd name="connsiteX222" fmla="*/ 2348621 w 9595474"/>
              <a:gd name="connsiteY222" fmla="*/ 1139508 h 6858000"/>
              <a:gd name="connsiteX223" fmla="*/ 2352464 w 9595474"/>
              <a:gd name="connsiteY223" fmla="*/ 1134428 h 6858000"/>
              <a:gd name="connsiteX224" fmla="*/ 2356011 w 9595474"/>
              <a:gd name="connsiteY224" fmla="*/ 1129348 h 6858000"/>
              <a:gd name="connsiteX225" fmla="*/ 2359262 w 9595474"/>
              <a:gd name="connsiteY225" fmla="*/ 1124268 h 6858000"/>
              <a:gd name="connsiteX226" fmla="*/ 2362218 w 9595474"/>
              <a:gd name="connsiteY226" fmla="*/ 1118870 h 6858000"/>
              <a:gd name="connsiteX227" fmla="*/ 2364582 w 9595474"/>
              <a:gd name="connsiteY227" fmla="*/ 1113473 h 6858000"/>
              <a:gd name="connsiteX228" fmla="*/ 2367242 w 9595474"/>
              <a:gd name="connsiteY228" fmla="*/ 1108075 h 6858000"/>
              <a:gd name="connsiteX229" fmla="*/ 2369311 w 9595474"/>
              <a:gd name="connsiteY229" fmla="*/ 1102360 h 6858000"/>
              <a:gd name="connsiteX230" fmla="*/ 2371085 w 9595474"/>
              <a:gd name="connsiteY230" fmla="*/ 1096645 h 6858000"/>
              <a:gd name="connsiteX231" fmla="*/ 2372563 w 9595474"/>
              <a:gd name="connsiteY231" fmla="*/ 1090930 h 6858000"/>
              <a:gd name="connsiteX232" fmla="*/ 2374041 w 9595474"/>
              <a:gd name="connsiteY232" fmla="*/ 1085215 h 6858000"/>
              <a:gd name="connsiteX233" fmla="*/ 2375223 w 9595474"/>
              <a:gd name="connsiteY233" fmla="*/ 1079500 h 6858000"/>
              <a:gd name="connsiteX234" fmla="*/ 2375814 w 9595474"/>
              <a:gd name="connsiteY234" fmla="*/ 1073785 h 6858000"/>
              <a:gd name="connsiteX235" fmla="*/ 2376110 w 9595474"/>
              <a:gd name="connsiteY235" fmla="*/ 1067753 h 6858000"/>
              <a:gd name="connsiteX236" fmla="*/ 2376110 w 9595474"/>
              <a:gd name="connsiteY236" fmla="*/ 1061720 h 6858000"/>
              <a:gd name="connsiteX237" fmla="*/ 2376110 w 9595474"/>
              <a:gd name="connsiteY237" fmla="*/ 1055688 h 6858000"/>
              <a:gd name="connsiteX238" fmla="*/ 2375814 w 9595474"/>
              <a:gd name="connsiteY238" fmla="*/ 1049973 h 6858000"/>
              <a:gd name="connsiteX239" fmla="*/ 2375223 w 9595474"/>
              <a:gd name="connsiteY239" fmla="*/ 1043940 h 6858000"/>
              <a:gd name="connsiteX240" fmla="*/ 2374041 w 9595474"/>
              <a:gd name="connsiteY240" fmla="*/ 1038225 h 6858000"/>
              <a:gd name="connsiteX241" fmla="*/ 2372563 w 9595474"/>
              <a:gd name="connsiteY241" fmla="*/ 1032510 h 6858000"/>
              <a:gd name="connsiteX242" fmla="*/ 2371085 w 9595474"/>
              <a:gd name="connsiteY242" fmla="*/ 1026795 h 6858000"/>
              <a:gd name="connsiteX243" fmla="*/ 2369311 w 9595474"/>
              <a:gd name="connsiteY243" fmla="*/ 1021080 h 6858000"/>
              <a:gd name="connsiteX244" fmla="*/ 2367242 w 9595474"/>
              <a:gd name="connsiteY244" fmla="*/ 1015683 h 6858000"/>
              <a:gd name="connsiteX245" fmla="*/ 2364582 w 9595474"/>
              <a:gd name="connsiteY245" fmla="*/ 1009650 h 6858000"/>
              <a:gd name="connsiteX246" fmla="*/ 2362218 w 9595474"/>
              <a:gd name="connsiteY246" fmla="*/ 1004253 h 6858000"/>
              <a:gd name="connsiteX247" fmla="*/ 2359262 w 9595474"/>
              <a:gd name="connsiteY247" fmla="*/ 998855 h 6858000"/>
              <a:gd name="connsiteX248" fmla="*/ 2356011 w 9595474"/>
              <a:gd name="connsiteY248" fmla="*/ 994093 h 6858000"/>
              <a:gd name="connsiteX249" fmla="*/ 2352464 w 9595474"/>
              <a:gd name="connsiteY249" fmla="*/ 989013 h 6858000"/>
              <a:gd name="connsiteX250" fmla="*/ 2348621 w 9595474"/>
              <a:gd name="connsiteY250" fmla="*/ 983933 h 6858000"/>
              <a:gd name="connsiteX251" fmla="*/ 2344483 w 9595474"/>
              <a:gd name="connsiteY251" fmla="*/ 979170 h 6858000"/>
              <a:gd name="connsiteX252" fmla="*/ 2340345 w 9595474"/>
              <a:gd name="connsiteY252" fmla="*/ 974725 h 6858000"/>
              <a:gd name="connsiteX253" fmla="*/ 2240737 w 9595474"/>
              <a:gd name="connsiteY253" fmla="*/ 875030 h 6858000"/>
              <a:gd name="connsiteX254" fmla="*/ 1991865 w 9595474"/>
              <a:gd name="connsiteY254" fmla="*/ 626428 h 6858000"/>
              <a:gd name="connsiteX255" fmla="*/ 1987431 w 9595474"/>
              <a:gd name="connsiteY255" fmla="*/ 621665 h 6858000"/>
              <a:gd name="connsiteX256" fmla="*/ 1983589 w 9595474"/>
              <a:gd name="connsiteY256" fmla="*/ 616903 h 6858000"/>
              <a:gd name="connsiteX257" fmla="*/ 1979451 w 9595474"/>
              <a:gd name="connsiteY257" fmla="*/ 612140 h 6858000"/>
              <a:gd name="connsiteX258" fmla="*/ 1975904 w 9595474"/>
              <a:gd name="connsiteY258" fmla="*/ 607060 h 6858000"/>
              <a:gd name="connsiteX259" fmla="*/ 1972653 w 9595474"/>
              <a:gd name="connsiteY259" fmla="*/ 601663 h 6858000"/>
              <a:gd name="connsiteX260" fmla="*/ 1969993 w 9595474"/>
              <a:gd name="connsiteY260" fmla="*/ 596265 h 6858000"/>
              <a:gd name="connsiteX261" fmla="*/ 1967037 w 9595474"/>
              <a:gd name="connsiteY261" fmla="*/ 590868 h 6858000"/>
              <a:gd name="connsiteX262" fmla="*/ 1964968 w 9595474"/>
              <a:gd name="connsiteY262" fmla="*/ 585470 h 6858000"/>
              <a:gd name="connsiteX263" fmla="*/ 1962603 w 9595474"/>
              <a:gd name="connsiteY263" fmla="*/ 579755 h 6858000"/>
              <a:gd name="connsiteX264" fmla="*/ 1960830 w 9595474"/>
              <a:gd name="connsiteY264" fmla="*/ 574358 h 6858000"/>
              <a:gd name="connsiteX265" fmla="*/ 1959056 w 9595474"/>
              <a:gd name="connsiteY265" fmla="*/ 568643 h 6858000"/>
              <a:gd name="connsiteX266" fmla="*/ 1958170 w 9595474"/>
              <a:gd name="connsiteY266" fmla="*/ 562610 h 6858000"/>
              <a:gd name="connsiteX267" fmla="*/ 1956987 w 9595474"/>
              <a:gd name="connsiteY267" fmla="*/ 556895 h 6858000"/>
              <a:gd name="connsiteX268" fmla="*/ 1956396 w 9595474"/>
              <a:gd name="connsiteY268" fmla="*/ 551180 h 6858000"/>
              <a:gd name="connsiteX269" fmla="*/ 1955805 w 9595474"/>
              <a:gd name="connsiteY269" fmla="*/ 544830 h 6858000"/>
              <a:gd name="connsiteX270" fmla="*/ 1955805 w 9595474"/>
              <a:gd name="connsiteY270" fmla="*/ 539115 h 6858000"/>
              <a:gd name="connsiteX271" fmla="*/ 1955805 w 9595474"/>
              <a:gd name="connsiteY271" fmla="*/ 533083 h 6858000"/>
              <a:gd name="connsiteX272" fmla="*/ 1956396 w 9595474"/>
              <a:gd name="connsiteY272" fmla="*/ 527368 h 6858000"/>
              <a:gd name="connsiteX273" fmla="*/ 1956987 w 9595474"/>
              <a:gd name="connsiteY273" fmla="*/ 521653 h 6858000"/>
              <a:gd name="connsiteX274" fmla="*/ 1958170 w 9595474"/>
              <a:gd name="connsiteY274" fmla="*/ 515620 h 6858000"/>
              <a:gd name="connsiteX275" fmla="*/ 1959056 w 9595474"/>
              <a:gd name="connsiteY275" fmla="*/ 509588 h 6858000"/>
              <a:gd name="connsiteX276" fmla="*/ 1960830 w 9595474"/>
              <a:gd name="connsiteY276" fmla="*/ 503873 h 6858000"/>
              <a:gd name="connsiteX277" fmla="*/ 1962603 w 9595474"/>
              <a:gd name="connsiteY277" fmla="*/ 498158 h 6858000"/>
              <a:gd name="connsiteX278" fmla="*/ 1964968 w 9595474"/>
              <a:gd name="connsiteY278" fmla="*/ 492760 h 6858000"/>
              <a:gd name="connsiteX279" fmla="*/ 1967037 w 9595474"/>
              <a:gd name="connsiteY279" fmla="*/ 487363 h 6858000"/>
              <a:gd name="connsiteX280" fmla="*/ 1969993 w 9595474"/>
              <a:gd name="connsiteY280" fmla="*/ 481648 h 6858000"/>
              <a:gd name="connsiteX281" fmla="*/ 1972653 w 9595474"/>
              <a:gd name="connsiteY281" fmla="*/ 476568 h 6858000"/>
              <a:gd name="connsiteX282" fmla="*/ 1975904 w 9595474"/>
              <a:gd name="connsiteY282" fmla="*/ 471170 h 6858000"/>
              <a:gd name="connsiteX283" fmla="*/ 1979451 w 9595474"/>
              <a:gd name="connsiteY283" fmla="*/ 466408 h 6858000"/>
              <a:gd name="connsiteX284" fmla="*/ 1983589 w 9595474"/>
              <a:gd name="connsiteY284" fmla="*/ 461328 h 6858000"/>
              <a:gd name="connsiteX285" fmla="*/ 1987431 w 9595474"/>
              <a:gd name="connsiteY285" fmla="*/ 456565 h 6858000"/>
              <a:gd name="connsiteX286" fmla="*/ 1991865 w 9595474"/>
              <a:gd name="connsiteY286" fmla="*/ 451803 h 6858000"/>
              <a:gd name="connsiteX287" fmla="*/ 1996594 w 9595474"/>
              <a:gd name="connsiteY287" fmla="*/ 447675 h 6858000"/>
              <a:gd name="connsiteX288" fmla="*/ 2001028 w 9595474"/>
              <a:gd name="connsiteY288" fmla="*/ 443548 h 6858000"/>
              <a:gd name="connsiteX289" fmla="*/ 2006052 w 9595474"/>
              <a:gd name="connsiteY289" fmla="*/ 439738 h 6858000"/>
              <a:gd name="connsiteX290" fmla="*/ 2011077 w 9595474"/>
              <a:gd name="connsiteY290" fmla="*/ 436245 h 6858000"/>
              <a:gd name="connsiteX291" fmla="*/ 2016102 w 9595474"/>
              <a:gd name="connsiteY291" fmla="*/ 432753 h 6858000"/>
              <a:gd name="connsiteX292" fmla="*/ 2021718 w 9595474"/>
              <a:gd name="connsiteY292" fmla="*/ 429895 h 6858000"/>
              <a:gd name="connsiteX293" fmla="*/ 2027038 w 9595474"/>
              <a:gd name="connsiteY293" fmla="*/ 427355 h 6858000"/>
              <a:gd name="connsiteX294" fmla="*/ 2032654 w 9595474"/>
              <a:gd name="connsiteY294" fmla="*/ 424815 h 6858000"/>
              <a:gd name="connsiteX295" fmla="*/ 2038270 w 9595474"/>
              <a:gd name="connsiteY295" fmla="*/ 422910 h 6858000"/>
              <a:gd name="connsiteX296" fmla="*/ 2043886 w 9595474"/>
              <a:gd name="connsiteY296" fmla="*/ 421005 h 6858000"/>
              <a:gd name="connsiteX297" fmla="*/ 2049502 w 9595474"/>
              <a:gd name="connsiteY297" fmla="*/ 419735 h 6858000"/>
              <a:gd name="connsiteX298" fmla="*/ 2055413 w 9595474"/>
              <a:gd name="connsiteY298" fmla="*/ 418148 h 6858000"/>
              <a:gd name="connsiteX299" fmla="*/ 2061029 w 9595474"/>
              <a:gd name="connsiteY299" fmla="*/ 417195 h 6858000"/>
              <a:gd name="connsiteX300" fmla="*/ 2067236 w 9595474"/>
              <a:gd name="connsiteY300" fmla="*/ 416243 h 6858000"/>
              <a:gd name="connsiteX301" fmla="*/ 2072852 w 9595474"/>
              <a:gd name="connsiteY301" fmla="*/ 415925 h 6858000"/>
              <a:gd name="connsiteX302" fmla="*/ 2079059 w 9595474"/>
              <a:gd name="connsiteY302" fmla="*/ 415925 h 6858000"/>
              <a:gd name="connsiteX303" fmla="*/ 2084970 w 9595474"/>
              <a:gd name="connsiteY303" fmla="*/ 415925 h 6858000"/>
              <a:gd name="connsiteX304" fmla="*/ 2090882 w 9595474"/>
              <a:gd name="connsiteY304" fmla="*/ 416243 h 6858000"/>
              <a:gd name="connsiteX305" fmla="*/ 2096793 w 9595474"/>
              <a:gd name="connsiteY305" fmla="*/ 417195 h 6858000"/>
              <a:gd name="connsiteX306" fmla="*/ 2102409 w 9595474"/>
              <a:gd name="connsiteY306" fmla="*/ 418148 h 6858000"/>
              <a:gd name="connsiteX307" fmla="*/ 2108321 w 9595474"/>
              <a:gd name="connsiteY307" fmla="*/ 419735 h 6858000"/>
              <a:gd name="connsiteX308" fmla="*/ 2113936 w 9595474"/>
              <a:gd name="connsiteY308" fmla="*/ 421005 h 6858000"/>
              <a:gd name="connsiteX309" fmla="*/ 2119552 w 9595474"/>
              <a:gd name="connsiteY309" fmla="*/ 422910 h 6858000"/>
              <a:gd name="connsiteX310" fmla="*/ 2125464 w 9595474"/>
              <a:gd name="connsiteY310" fmla="*/ 424815 h 6858000"/>
              <a:gd name="connsiteX311" fmla="*/ 2130784 w 9595474"/>
              <a:gd name="connsiteY311" fmla="*/ 427355 h 6858000"/>
              <a:gd name="connsiteX312" fmla="*/ 2136104 w 9595474"/>
              <a:gd name="connsiteY312" fmla="*/ 429895 h 6858000"/>
              <a:gd name="connsiteX313" fmla="*/ 2141720 w 9595474"/>
              <a:gd name="connsiteY313" fmla="*/ 432753 h 6858000"/>
              <a:gd name="connsiteX314" fmla="*/ 2146745 w 9595474"/>
              <a:gd name="connsiteY314" fmla="*/ 436245 h 6858000"/>
              <a:gd name="connsiteX315" fmla="*/ 2152065 w 9595474"/>
              <a:gd name="connsiteY315" fmla="*/ 439738 h 6858000"/>
              <a:gd name="connsiteX316" fmla="*/ 2156795 w 9595474"/>
              <a:gd name="connsiteY316" fmla="*/ 443548 h 6858000"/>
              <a:gd name="connsiteX317" fmla="*/ 2161819 w 9595474"/>
              <a:gd name="connsiteY317" fmla="*/ 447675 h 6858000"/>
              <a:gd name="connsiteX318" fmla="*/ 2165957 w 9595474"/>
              <a:gd name="connsiteY318" fmla="*/ 451803 h 6858000"/>
              <a:gd name="connsiteX319" fmla="*/ 2966073 w 9595474"/>
              <a:gd name="connsiteY319" fmla="*/ 1251903 h 6858000"/>
              <a:gd name="connsiteX320" fmla="*/ 5612631 w 9595474"/>
              <a:gd name="connsiteY320" fmla="*/ 3898583 h 6858000"/>
              <a:gd name="connsiteX321" fmla="*/ 5617360 w 9595474"/>
              <a:gd name="connsiteY321" fmla="*/ 3903345 h 6858000"/>
              <a:gd name="connsiteX322" fmla="*/ 5621498 w 9595474"/>
              <a:gd name="connsiteY322" fmla="*/ 3908425 h 6858000"/>
              <a:gd name="connsiteX323" fmla="*/ 5625341 w 9595474"/>
              <a:gd name="connsiteY323" fmla="*/ 3913505 h 6858000"/>
              <a:gd name="connsiteX324" fmla="*/ 5628888 w 9595474"/>
              <a:gd name="connsiteY324" fmla="*/ 3918585 h 6858000"/>
              <a:gd name="connsiteX325" fmla="*/ 5632139 w 9595474"/>
              <a:gd name="connsiteY325" fmla="*/ 3923348 h 6858000"/>
              <a:gd name="connsiteX326" fmla="*/ 5635094 w 9595474"/>
              <a:gd name="connsiteY326" fmla="*/ 3928745 h 6858000"/>
              <a:gd name="connsiteX327" fmla="*/ 5638050 w 9595474"/>
              <a:gd name="connsiteY327" fmla="*/ 3934460 h 6858000"/>
              <a:gd name="connsiteX328" fmla="*/ 5640415 w 9595474"/>
              <a:gd name="connsiteY328" fmla="*/ 3939858 h 6858000"/>
              <a:gd name="connsiteX329" fmla="*/ 5642484 w 9595474"/>
              <a:gd name="connsiteY329" fmla="*/ 3945890 h 6858000"/>
              <a:gd name="connsiteX330" fmla="*/ 5644257 w 9595474"/>
              <a:gd name="connsiteY330" fmla="*/ 3951605 h 6858000"/>
              <a:gd name="connsiteX331" fmla="*/ 5645735 w 9595474"/>
              <a:gd name="connsiteY331" fmla="*/ 3957320 h 6858000"/>
              <a:gd name="connsiteX332" fmla="*/ 5647213 w 9595474"/>
              <a:gd name="connsiteY332" fmla="*/ 3963353 h 6858000"/>
              <a:gd name="connsiteX333" fmla="*/ 5648100 w 9595474"/>
              <a:gd name="connsiteY333" fmla="*/ 3969068 h 6858000"/>
              <a:gd name="connsiteX334" fmla="*/ 5648691 w 9595474"/>
              <a:gd name="connsiteY334" fmla="*/ 3975100 h 6858000"/>
              <a:gd name="connsiteX335" fmla="*/ 5649282 w 9595474"/>
              <a:gd name="connsiteY335" fmla="*/ 3980815 h 6858000"/>
              <a:gd name="connsiteX336" fmla="*/ 5649282 w 9595474"/>
              <a:gd name="connsiteY336" fmla="*/ 3987165 h 6858000"/>
              <a:gd name="connsiteX337" fmla="*/ 5649282 w 9595474"/>
              <a:gd name="connsiteY337" fmla="*/ 3992880 h 6858000"/>
              <a:gd name="connsiteX338" fmla="*/ 5648691 w 9595474"/>
              <a:gd name="connsiteY338" fmla="*/ 3998913 h 6858000"/>
              <a:gd name="connsiteX339" fmla="*/ 5648100 w 9595474"/>
              <a:gd name="connsiteY339" fmla="*/ 4004945 h 6858000"/>
              <a:gd name="connsiteX340" fmla="*/ 5647213 w 9595474"/>
              <a:gd name="connsiteY340" fmla="*/ 4010660 h 6858000"/>
              <a:gd name="connsiteX341" fmla="*/ 5645735 w 9595474"/>
              <a:gd name="connsiteY341" fmla="*/ 4016375 h 6858000"/>
              <a:gd name="connsiteX342" fmla="*/ 5644257 w 9595474"/>
              <a:gd name="connsiteY342" fmla="*/ 4022725 h 6858000"/>
              <a:gd name="connsiteX343" fmla="*/ 5642484 w 9595474"/>
              <a:gd name="connsiteY343" fmla="*/ 4028440 h 6858000"/>
              <a:gd name="connsiteX344" fmla="*/ 5640415 w 9595474"/>
              <a:gd name="connsiteY344" fmla="*/ 4033838 h 6858000"/>
              <a:gd name="connsiteX345" fmla="*/ 5638050 w 9595474"/>
              <a:gd name="connsiteY345" fmla="*/ 4039553 h 6858000"/>
              <a:gd name="connsiteX346" fmla="*/ 5635094 w 9595474"/>
              <a:gd name="connsiteY346" fmla="*/ 4044950 h 6858000"/>
              <a:gd name="connsiteX347" fmla="*/ 5632139 w 9595474"/>
              <a:gd name="connsiteY347" fmla="*/ 4050348 h 6858000"/>
              <a:gd name="connsiteX348" fmla="*/ 5628888 w 9595474"/>
              <a:gd name="connsiteY348" fmla="*/ 4055745 h 6858000"/>
              <a:gd name="connsiteX349" fmla="*/ 5625341 w 9595474"/>
              <a:gd name="connsiteY349" fmla="*/ 4060825 h 6858000"/>
              <a:gd name="connsiteX350" fmla="*/ 5621498 w 9595474"/>
              <a:gd name="connsiteY350" fmla="*/ 4065588 h 6858000"/>
              <a:gd name="connsiteX351" fmla="*/ 5617360 w 9595474"/>
              <a:gd name="connsiteY351" fmla="*/ 4070350 h 6858000"/>
              <a:gd name="connsiteX352" fmla="*/ 5612631 w 9595474"/>
              <a:gd name="connsiteY352" fmla="*/ 4075113 h 6858000"/>
              <a:gd name="connsiteX353" fmla="*/ 5608198 w 9595474"/>
              <a:gd name="connsiteY353" fmla="*/ 4079875 h 6858000"/>
              <a:gd name="connsiteX354" fmla="*/ 5603468 w 9595474"/>
              <a:gd name="connsiteY354" fmla="*/ 4083685 h 6858000"/>
              <a:gd name="connsiteX355" fmla="*/ 5598443 w 9595474"/>
              <a:gd name="connsiteY355" fmla="*/ 4087495 h 6858000"/>
              <a:gd name="connsiteX356" fmla="*/ 5593419 w 9595474"/>
              <a:gd name="connsiteY356" fmla="*/ 4091305 h 6858000"/>
              <a:gd name="connsiteX357" fmla="*/ 5588098 w 9595474"/>
              <a:gd name="connsiteY357" fmla="*/ 4094480 h 6858000"/>
              <a:gd name="connsiteX358" fmla="*/ 5582482 w 9595474"/>
              <a:gd name="connsiteY358" fmla="*/ 4097338 h 6858000"/>
              <a:gd name="connsiteX359" fmla="*/ 5577162 w 9595474"/>
              <a:gd name="connsiteY359" fmla="*/ 4100195 h 6858000"/>
              <a:gd name="connsiteX360" fmla="*/ 5571842 w 9595474"/>
              <a:gd name="connsiteY360" fmla="*/ 4102418 h 6858000"/>
              <a:gd name="connsiteX361" fmla="*/ 5565931 w 9595474"/>
              <a:gd name="connsiteY361" fmla="*/ 4104640 h 6858000"/>
              <a:gd name="connsiteX362" fmla="*/ 5560315 w 9595474"/>
              <a:gd name="connsiteY362" fmla="*/ 4106545 h 6858000"/>
              <a:gd name="connsiteX363" fmla="*/ 5554699 w 9595474"/>
              <a:gd name="connsiteY363" fmla="*/ 4108133 h 6858000"/>
              <a:gd name="connsiteX364" fmla="*/ 5548492 w 9595474"/>
              <a:gd name="connsiteY364" fmla="*/ 4109403 h 6858000"/>
              <a:gd name="connsiteX365" fmla="*/ 5542580 w 9595474"/>
              <a:gd name="connsiteY365" fmla="*/ 4110355 h 6858000"/>
              <a:gd name="connsiteX366" fmla="*/ 5536669 w 9595474"/>
              <a:gd name="connsiteY366" fmla="*/ 4110990 h 6858000"/>
              <a:gd name="connsiteX367" fmla="*/ 5530758 w 9595474"/>
              <a:gd name="connsiteY367" fmla="*/ 4111308 h 6858000"/>
              <a:gd name="connsiteX368" fmla="*/ 5524846 w 9595474"/>
              <a:gd name="connsiteY368" fmla="*/ 4111625 h 6858000"/>
              <a:gd name="connsiteX369" fmla="*/ 5518639 w 9595474"/>
              <a:gd name="connsiteY369" fmla="*/ 4111308 h 6858000"/>
              <a:gd name="connsiteX370" fmla="*/ 5513023 w 9595474"/>
              <a:gd name="connsiteY370" fmla="*/ 4110990 h 6858000"/>
              <a:gd name="connsiteX371" fmla="*/ 5506816 w 9595474"/>
              <a:gd name="connsiteY371" fmla="*/ 4110355 h 6858000"/>
              <a:gd name="connsiteX372" fmla="*/ 5501200 w 9595474"/>
              <a:gd name="connsiteY372" fmla="*/ 4109403 h 6858000"/>
              <a:gd name="connsiteX373" fmla="*/ 5494993 w 9595474"/>
              <a:gd name="connsiteY373" fmla="*/ 4108133 h 6858000"/>
              <a:gd name="connsiteX374" fmla="*/ 5489081 w 9595474"/>
              <a:gd name="connsiteY374" fmla="*/ 4106545 h 6858000"/>
              <a:gd name="connsiteX375" fmla="*/ 5483466 w 9595474"/>
              <a:gd name="connsiteY375" fmla="*/ 4104640 h 6858000"/>
              <a:gd name="connsiteX376" fmla="*/ 5477850 w 9595474"/>
              <a:gd name="connsiteY376" fmla="*/ 4102418 h 6858000"/>
              <a:gd name="connsiteX377" fmla="*/ 5472234 w 9595474"/>
              <a:gd name="connsiteY377" fmla="*/ 4100195 h 6858000"/>
              <a:gd name="connsiteX378" fmla="*/ 5466913 w 9595474"/>
              <a:gd name="connsiteY378" fmla="*/ 4097338 h 6858000"/>
              <a:gd name="connsiteX379" fmla="*/ 5461593 w 9595474"/>
              <a:gd name="connsiteY379" fmla="*/ 4094480 h 6858000"/>
              <a:gd name="connsiteX380" fmla="*/ 5456273 w 9595474"/>
              <a:gd name="connsiteY380" fmla="*/ 4091305 h 6858000"/>
              <a:gd name="connsiteX381" fmla="*/ 5451248 w 9595474"/>
              <a:gd name="connsiteY381" fmla="*/ 4087495 h 6858000"/>
              <a:gd name="connsiteX382" fmla="*/ 5446223 w 9595474"/>
              <a:gd name="connsiteY382" fmla="*/ 4083685 h 6858000"/>
              <a:gd name="connsiteX383" fmla="*/ 5441495 w 9595474"/>
              <a:gd name="connsiteY383" fmla="*/ 4079875 h 6858000"/>
              <a:gd name="connsiteX384" fmla="*/ 5436765 w 9595474"/>
              <a:gd name="connsiteY384" fmla="*/ 4075113 h 6858000"/>
              <a:gd name="connsiteX385" fmla="*/ 5322379 w 9595474"/>
              <a:gd name="connsiteY385" fmla="*/ 3960813 h 6858000"/>
              <a:gd name="connsiteX386" fmla="*/ 5317945 w 9595474"/>
              <a:gd name="connsiteY386" fmla="*/ 3956368 h 6858000"/>
              <a:gd name="connsiteX387" fmla="*/ 5312921 w 9595474"/>
              <a:gd name="connsiteY387" fmla="*/ 3952240 h 6858000"/>
              <a:gd name="connsiteX388" fmla="*/ 5307896 w 9595474"/>
              <a:gd name="connsiteY388" fmla="*/ 3948748 h 6858000"/>
              <a:gd name="connsiteX389" fmla="*/ 5302871 w 9595474"/>
              <a:gd name="connsiteY389" fmla="*/ 3944938 h 6858000"/>
              <a:gd name="connsiteX390" fmla="*/ 5297255 w 9595474"/>
              <a:gd name="connsiteY390" fmla="*/ 3941763 h 6858000"/>
              <a:gd name="connsiteX391" fmla="*/ 5292230 w 9595474"/>
              <a:gd name="connsiteY391" fmla="*/ 3938588 h 6858000"/>
              <a:gd name="connsiteX392" fmla="*/ 5286615 w 9595474"/>
              <a:gd name="connsiteY392" fmla="*/ 3936048 h 6858000"/>
              <a:gd name="connsiteX393" fmla="*/ 5281294 w 9595474"/>
              <a:gd name="connsiteY393" fmla="*/ 3933508 h 6858000"/>
              <a:gd name="connsiteX394" fmla="*/ 5275383 w 9595474"/>
              <a:gd name="connsiteY394" fmla="*/ 3931285 h 6858000"/>
              <a:gd name="connsiteX395" fmla="*/ 5269767 w 9595474"/>
              <a:gd name="connsiteY395" fmla="*/ 3929698 h 6858000"/>
              <a:gd name="connsiteX396" fmla="*/ 5263855 w 9595474"/>
              <a:gd name="connsiteY396" fmla="*/ 3927793 h 6858000"/>
              <a:gd name="connsiteX397" fmla="*/ 5257944 w 9595474"/>
              <a:gd name="connsiteY397" fmla="*/ 3926840 h 6858000"/>
              <a:gd name="connsiteX398" fmla="*/ 5252033 w 9595474"/>
              <a:gd name="connsiteY398" fmla="*/ 3925570 h 6858000"/>
              <a:gd name="connsiteX399" fmla="*/ 5246121 w 9595474"/>
              <a:gd name="connsiteY399" fmla="*/ 3924935 h 6858000"/>
              <a:gd name="connsiteX400" fmla="*/ 5240210 w 9595474"/>
              <a:gd name="connsiteY400" fmla="*/ 3924618 h 6858000"/>
              <a:gd name="connsiteX401" fmla="*/ 5234298 w 9595474"/>
              <a:gd name="connsiteY401" fmla="*/ 3924618 h 6858000"/>
              <a:gd name="connsiteX402" fmla="*/ 5228091 w 9595474"/>
              <a:gd name="connsiteY402" fmla="*/ 3924618 h 6858000"/>
              <a:gd name="connsiteX403" fmla="*/ 5222180 w 9595474"/>
              <a:gd name="connsiteY403" fmla="*/ 3924935 h 6858000"/>
              <a:gd name="connsiteX404" fmla="*/ 5216268 w 9595474"/>
              <a:gd name="connsiteY404" fmla="*/ 3925570 h 6858000"/>
              <a:gd name="connsiteX405" fmla="*/ 5210357 w 9595474"/>
              <a:gd name="connsiteY405" fmla="*/ 3926840 h 6858000"/>
              <a:gd name="connsiteX406" fmla="*/ 5204741 w 9595474"/>
              <a:gd name="connsiteY406" fmla="*/ 3927793 h 6858000"/>
              <a:gd name="connsiteX407" fmla="*/ 5198534 w 9595474"/>
              <a:gd name="connsiteY407" fmla="*/ 3929698 h 6858000"/>
              <a:gd name="connsiteX408" fmla="*/ 5192918 w 9595474"/>
              <a:gd name="connsiteY408" fmla="*/ 3931285 h 6858000"/>
              <a:gd name="connsiteX409" fmla="*/ 5187598 w 9595474"/>
              <a:gd name="connsiteY409" fmla="*/ 3933508 h 6858000"/>
              <a:gd name="connsiteX410" fmla="*/ 5181686 w 9595474"/>
              <a:gd name="connsiteY410" fmla="*/ 3936048 h 6858000"/>
              <a:gd name="connsiteX411" fmla="*/ 5176366 w 9595474"/>
              <a:gd name="connsiteY411" fmla="*/ 3938588 h 6858000"/>
              <a:gd name="connsiteX412" fmla="*/ 5171046 w 9595474"/>
              <a:gd name="connsiteY412" fmla="*/ 3941763 h 6858000"/>
              <a:gd name="connsiteX413" fmla="*/ 5165430 w 9595474"/>
              <a:gd name="connsiteY413" fmla="*/ 3944938 h 6858000"/>
              <a:gd name="connsiteX414" fmla="*/ 5160405 w 9595474"/>
              <a:gd name="connsiteY414" fmla="*/ 3948748 h 6858000"/>
              <a:gd name="connsiteX415" fmla="*/ 5155380 w 9595474"/>
              <a:gd name="connsiteY415" fmla="*/ 3952240 h 6858000"/>
              <a:gd name="connsiteX416" fmla="*/ 5150947 w 9595474"/>
              <a:gd name="connsiteY416" fmla="*/ 3956368 h 6858000"/>
              <a:gd name="connsiteX417" fmla="*/ 5146218 w 9595474"/>
              <a:gd name="connsiteY417" fmla="*/ 3960813 h 6858000"/>
              <a:gd name="connsiteX418" fmla="*/ 5141488 w 9595474"/>
              <a:gd name="connsiteY418" fmla="*/ 3965575 h 6858000"/>
              <a:gd name="connsiteX419" fmla="*/ 5137646 w 9595474"/>
              <a:gd name="connsiteY419" fmla="*/ 3970655 h 6858000"/>
              <a:gd name="connsiteX420" fmla="*/ 5133508 w 9595474"/>
              <a:gd name="connsiteY420" fmla="*/ 3975100 h 6858000"/>
              <a:gd name="connsiteX421" fmla="*/ 5129961 w 9595474"/>
              <a:gd name="connsiteY421" fmla="*/ 3980498 h 6858000"/>
              <a:gd name="connsiteX422" fmla="*/ 5126710 w 9595474"/>
              <a:gd name="connsiteY422" fmla="*/ 3985578 h 6858000"/>
              <a:gd name="connsiteX423" fmla="*/ 5123754 w 9595474"/>
              <a:gd name="connsiteY423" fmla="*/ 3990975 h 6858000"/>
              <a:gd name="connsiteX424" fmla="*/ 5121094 w 9595474"/>
              <a:gd name="connsiteY424" fmla="*/ 3996373 h 6858000"/>
              <a:gd name="connsiteX425" fmla="*/ 5118729 w 9595474"/>
              <a:gd name="connsiteY425" fmla="*/ 4002088 h 6858000"/>
              <a:gd name="connsiteX426" fmla="*/ 5116660 w 9595474"/>
              <a:gd name="connsiteY426" fmla="*/ 4007803 h 6858000"/>
              <a:gd name="connsiteX427" fmla="*/ 5114591 w 9595474"/>
              <a:gd name="connsiteY427" fmla="*/ 4013518 h 6858000"/>
              <a:gd name="connsiteX428" fmla="*/ 5113113 w 9595474"/>
              <a:gd name="connsiteY428" fmla="*/ 4019233 h 6858000"/>
              <a:gd name="connsiteX429" fmla="*/ 5111636 w 9595474"/>
              <a:gd name="connsiteY429" fmla="*/ 4025265 h 6858000"/>
              <a:gd name="connsiteX430" fmla="*/ 5111044 w 9595474"/>
              <a:gd name="connsiteY430" fmla="*/ 4031298 h 6858000"/>
              <a:gd name="connsiteX431" fmla="*/ 5110158 w 9595474"/>
              <a:gd name="connsiteY431" fmla="*/ 4037013 h 6858000"/>
              <a:gd name="connsiteX432" fmla="*/ 5109862 w 9595474"/>
              <a:gd name="connsiteY432" fmla="*/ 4043045 h 6858000"/>
              <a:gd name="connsiteX433" fmla="*/ 5109567 w 9595474"/>
              <a:gd name="connsiteY433" fmla="*/ 4049078 h 6858000"/>
              <a:gd name="connsiteX434" fmla="*/ 5109862 w 9595474"/>
              <a:gd name="connsiteY434" fmla="*/ 4055110 h 6858000"/>
              <a:gd name="connsiteX435" fmla="*/ 5110158 w 9595474"/>
              <a:gd name="connsiteY435" fmla="*/ 4061143 h 6858000"/>
              <a:gd name="connsiteX436" fmla="*/ 5111044 w 9595474"/>
              <a:gd name="connsiteY436" fmla="*/ 4066858 h 6858000"/>
              <a:gd name="connsiteX437" fmla="*/ 5111636 w 9595474"/>
              <a:gd name="connsiteY437" fmla="*/ 4072890 h 6858000"/>
              <a:gd name="connsiteX438" fmla="*/ 5113113 w 9595474"/>
              <a:gd name="connsiteY438" fmla="*/ 4078605 h 6858000"/>
              <a:gd name="connsiteX439" fmla="*/ 5114591 w 9595474"/>
              <a:gd name="connsiteY439" fmla="*/ 4084320 h 6858000"/>
              <a:gd name="connsiteX440" fmla="*/ 5116660 w 9595474"/>
              <a:gd name="connsiteY440" fmla="*/ 4090035 h 6858000"/>
              <a:gd name="connsiteX441" fmla="*/ 5118729 w 9595474"/>
              <a:gd name="connsiteY441" fmla="*/ 4095750 h 6858000"/>
              <a:gd name="connsiteX442" fmla="*/ 5121094 w 9595474"/>
              <a:gd name="connsiteY442" fmla="*/ 4101783 h 6858000"/>
              <a:gd name="connsiteX443" fmla="*/ 5123754 w 9595474"/>
              <a:gd name="connsiteY443" fmla="*/ 4107180 h 6858000"/>
              <a:gd name="connsiteX444" fmla="*/ 5126710 w 9595474"/>
              <a:gd name="connsiteY444" fmla="*/ 4112578 h 6858000"/>
              <a:gd name="connsiteX445" fmla="*/ 5129961 w 9595474"/>
              <a:gd name="connsiteY445" fmla="*/ 4117975 h 6858000"/>
              <a:gd name="connsiteX446" fmla="*/ 5133508 w 9595474"/>
              <a:gd name="connsiteY446" fmla="*/ 4122738 h 6858000"/>
              <a:gd name="connsiteX447" fmla="*/ 5137646 w 9595474"/>
              <a:gd name="connsiteY447" fmla="*/ 4127818 h 6858000"/>
              <a:gd name="connsiteX448" fmla="*/ 5141488 w 9595474"/>
              <a:gd name="connsiteY448" fmla="*/ 4132580 h 6858000"/>
              <a:gd name="connsiteX449" fmla="*/ 5146218 w 9595474"/>
              <a:gd name="connsiteY449" fmla="*/ 4137343 h 6858000"/>
              <a:gd name="connsiteX450" fmla="*/ 5870075 w 9595474"/>
              <a:gd name="connsiteY450" fmla="*/ 4860925 h 6858000"/>
              <a:gd name="connsiteX451" fmla="*/ 5874509 w 9595474"/>
              <a:gd name="connsiteY451" fmla="*/ 4865688 h 6858000"/>
              <a:gd name="connsiteX452" fmla="*/ 5878646 w 9595474"/>
              <a:gd name="connsiteY452" fmla="*/ 4870768 h 6858000"/>
              <a:gd name="connsiteX453" fmla="*/ 5882489 w 9595474"/>
              <a:gd name="connsiteY453" fmla="*/ 4875848 h 6858000"/>
              <a:gd name="connsiteX454" fmla="*/ 5886036 w 9595474"/>
              <a:gd name="connsiteY454" fmla="*/ 4880928 h 6858000"/>
              <a:gd name="connsiteX455" fmla="*/ 5889287 w 9595474"/>
              <a:gd name="connsiteY455" fmla="*/ 4885690 h 6858000"/>
              <a:gd name="connsiteX456" fmla="*/ 5892243 w 9595474"/>
              <a:gd name="connsiteY456" fmla="*/ 4891088 h 6858000"/>
              <a:gd name="connsiteX457" fmla="*/ 5895199 w 9595474"/>
              <a:gd name="connsiteY457" fmla="*/ 4897120 h 6858000"/>
              <a:gd name="connsiteX458" fmla="*/ 5897268 w 9595474"/>
              <a:gd name="connsiteY458" fmla="*/ 4902518 h 6858000"/>
              <a:gd name="connsiteX459" fmla="*/ 5899336 w 9595474"/>
              <a:gd name="connsiteY459" fmla="*/ 4908233 h 6858000"/>
              <a:gd name="connsiteX460" fmla="*/ 5901701 w 9595474"/>
              <a:gd name="connsiteY460" fmla="*/ 4913948 h 6858000"/>
              <a:gd name="connsiteX461" fmla="*/ 5902883 w 9595474"/>
              <a:gd name="connsiteY461" fmla="*/ 4919663 h 6858000"/>
              <a:gd name="connsiteX462" fmla="*/ 5904066 w 9595474"/>
              <a:gd name="connsiteY462" fmla="*/ 4925695 h 6858000"/>
              <a:gd name="connsiteX463" fmla="*/ 5905248 w 9595474"/>
              <a:gd name="connsiteY463" fmla="*/ 4931410 h 6858000"/>
              <a:gd name="connsiteX464" fmla="*/ 5905840 w 9595474"/>
              <a:gd name="connsiteY464" fmla="*/ 4937443 h 6858000"/>
              <a:gd name="connsiteX465" fmla="*/ 5906135 w 9595474"/>
              <a:gd name="connsiteY465" fmla="*/ 4943475 h 6858000"/>
              <a:gd name="connsiteX466" fmla="*/ 5906726 w 9595474"/>
              <a:gd name="connsiteY466" fmla="*/ 4949508 h 6858000"/>
              <a:gd name="connsiteX467" fmla="*/ 5906135 w 9595474"/>
              <a:gd name="connsiteY467" fmla="*/ 4955223 h 6858000"/>
              <a:gd name="connsiteX468" fmla="*/ 5905840 w 9595474"/>
              <a:gd name="connsiteY468" fmla="*/ 4961255 h 6858000"/>
              <a:gd name="connsiteX469" fmla="*/ 5905248 w 9595474"/>
              <a:gd name="connsiteY469" fmla="*/ 4967288 h 6858000"/>
              <a:gd name="connsiteX470" fmla="*/ 5904066 w 9595474"/>
              <a:gd name="connsiteY470" fmla="*/ 4973003 h 6858000"/>
              <a:gd name="connsiteX471" fmla="*/ 5902883 w 9595474"/>
              <a:gd name="connsiteY471" fmla="*/ 4979035 h 6858000"/>
              <a:gd name="connsiteX472" fmla="*/ 5901701 w 9595474"/>
              <a:gd name="connsiteY472" fmla="*/ 4985068 h 6858000"/>
              <a:gd name="connsiteX473" fmla="*/ 5899336 w 9595474"/>
              <a:gd name="connsiteY473" fmla="*/ 4990783 h 6858000"/>
              <a:gd name="connsiteX474" fmla="*/ 5897268 w 9595474"/>
              <a:gd name="connsiteY474" fmla="*/ 4996180 h 6858000"/>
              <a:gd name="connsiteX475" fmla="*/ 5895199 w 9595474"/>
              <a:gd name="connsiteY475" fmla="*/ 5001895 h 6858000"/>
              <a:gd name="connsiteX476" fmla="*/ 5892243 w 9595474"/>
              <a:gd name="connsiteY476" fmla="*/ 5007293 h 6858000"/>
              <a:gd name="connsiteX477" fmla="*/ 5889287 w 9595474"/>
              <a:gd name="connsiteY477" fmla="*/ 5012690 h 6858000"/>
              <a:gd name="connsiteX478" fmla="*/ 5886036 w 9595474"/>
              <a:gd name="connsiteY478" fmla="*/ 5018088 h 6858000"/>
              <a:gd name="connsiteX479" fmla="*/ 5882489 w 9595474"/>
              <a:gd name="connsiteY479" fmla="*/ 5023168 h 6858000"/>
              <a:gd name="connsiteX480" fmla="*/ 5878646 w 9595474"/>
              <a:gd name="connsiteY480" fmla="*/ 5028248 h 6858000"/>
              <a:gd name="connsiteX481" fmla="*/ 5874509 w 9595474"/>
              <a:gd name="connsiteY481" fmla="*/ 5032693 h 6858000"/>
              <a:gd name="connsiteX482" fmla="*/ 5870075 w 9595474"/>
              <a:gd name="connsiteY482" fmla="*/ 5037455 h 6858000"/>
              <a:gd name="connsiteX483" fmla="*/ 5865346 w 9595474"/>
              <a:gd name="connsiteY483" fmla="*/ 5041900 h 6858000"/>
              <a:gd name="connsiteX484" fmla="*/ 5860617 w 9595474"/>
              <a:gd name="connsiteY484" fmla="*/ 5046028 h 6858000"/>
              <a:gd name="connsiteX485" fmla="*/ 5855592 w 9595474"/>
              <a:gd name="connsiteY485" fmla="*/ 5050155 h 6858000"/>
              <a:gd name="connsiteX486" fmla="*/ 5850567 w 9595474"/>
              <a:gd name="connsiteY486" fmla="*/ 5053648 h 6858000"/>
              <a:gd name="connsiteX487" fmla="*/ 5845247 w 9595474"/>
              <a:gd name="connsiteY487" fmla="*/ 5056823 h 6858000"/>
              <a:gd name="connsiteX488" fmla="*/ 5839926 w 9595474"/>
              <a:gd name="connsiteY488" fmla="*/ 5059680 h 6858000"/>
              <a:gd name="connsiteX489" fmla="*/ 5834311 w 9595474"/>
              <a:gd name="connsiteY489" fmla="*/ 5062538 h 6858000"/>
              <a:gd name="connsiteX490" fmla="*/ 5828695 w 9595474"/>
              <a:gd name="connsiteY490" fmla="*/ 5064760 h 6858000"/>
              <a:gd name="connsiteX491" fmla="*/ 5823375 w 9595474"/>
              <a:gd name="connsiteY491" fmla="*/ 5066983 h 6858000"/>
              <a:gd name="connsiteX492" fmla="*/ 5817463 w 9595474"/>
              <a:gd name="connsiteY492" fmla="*/ 5069205 h 6858000"/>
              <a:gd name="connsiteX493" fmla="*/ 5811552 w 9595474"/>
              <a:gd name="connsiteY493" fmla="*/ 5070475 h 6858000"/>
              <a:gd name="connsiteX494" fmla="*/ 5805640 w 9595474"/>
              <a:gd name="connsiteY494" fmla="*/ 5071428 h 6858000"/>
              <a:gd name="connsiteX495" fmla="*/ 5800024 w 9595474"/>
              <a:gd name="connsiteY495" fmla="*/ 5072698 h 6858000"/>
              <a:gd name="connsiteX496" fmla="*/ 5793817 w 9595474"/>
              <a:gd name="connsiteY496" fmla="*/ 5073333 h 6858000"/>
              <a:gd name="connsiteX497" fmla="*/ 5787610 w 9595474"/>
              <a:gd name="connsiteY497" fmla="*/ 5073650 h 6858000"/>
              <a:gd name="connsiteX498" fmla="*/ 5781994 w 9595474"/>
              <a:gd name="connsiteY498" fmla="*/ 5073968 h 6858000"/>
              <a:gd name="connsiteX499" fmla="*/ 5775787 w 9595474"/>
              <a:gd name="connsiteY499" fmla="*/ 5073650 h 6858000"/>
              <a:gd name="connsiteX500" fmla="*/ 5770171 w 9595474"/>
              <a:gd name="connsiteY500" fmla="*/ 5073333 h 6858000"/>
              <a:gd name="connsiteX501" fmla="*/ 5763965 w 9595474"/>
              <a:gd name="connsiteY501" fmla="*/ 5072698 h 6858000"/>
              <a:gd name="connsiteX502" fmla="*/ 5758349 w 9595474"/>
              <a:gd name="connsiteY502" fmla="*/ 5071428 h 6858000"/>
              <a:gd name="connsiteX503" fmla="*/ 5752141 w 9595474"/>
              <a:gd name="connsiteY503" fmla="*/ 5070475 h 6858000"/>
              <a:gd name="connsiteX504" fmla="*/ 5746526 w 9595474"/>
              <a:gd name="connsiteY504" fmla="*/ 5069205 h 6858000"/>
              <a:gd name="connsiteX505" fmla="*/ 5740614 w 9595474"/>
              <a:gd name="connsiteY505" fmla="*/ 5066983 h 6858000"/>
              <a:gd name="connsiteX506" fmla="*/ 5734998 w 9595474"/>
              <a:gd name="connsiteY506" fmla="*/ 5064760 h 6858000"/>
              <a:gd name="connsiteX507" fmla="*/ 5729382 w 9595474"/>
              <a:gd name="connsiteY507" fmla="*/ 5062538 h 6858000"/>
              <a:gd name="connsiteX508" fmla="*/ 5723767 w 9595474"/>
              <a:gd name="connsiteY508" fmla="*/ 5059680 h 6858000"/>
              <a:gd name="connsiteX509" fmla="*/ 5718446 w 9595474"/>
              <a:gd name="connsiteY509" fmla="*/ 5056823 h 6858000"/>
              <a:gd name="connsiteX510" fmla="*/ 5713421 w 9595474"/>
              <a:gd name="connsiteY510" fmla="*/ 5053648 h 6858000"/>
              <a:gd name="connsiteX511" fmla="*/ 5708396 w 9595474"/>
              <a:gd name="connsiteY511" fmla="*/ 5050155 h 6858000"/>
              <a:gd name="connsiteX512" fmla="*/ 5703372 w 9595474"/>
              <a:gd name="connsiteY512" fmla="*/ 5046028 h 6858000"/>
              <a:gd name="connsiteX513" fmla="*/ 5698347 w 9595474"/>
              <a:gd name="connsiteY513" fmla="*/ 5041900 h 6858000"/>
              <a:gd name="connsiteX514" fmla="*/ 5693618 w 9595474"/>
              <a:gd name="connsiteY514" fmla="*/ 5037455 h 6858000"/>
              <a:gd name="connsiteX515" fmla="*/ 5598148 w 9595474"/>
              <a:gd name="connsiteY515" fmla="*/ 4941888 h 6858000"/>
              <a:gd name="connsiteX516" fmla="*/ 5490560 w 9595474"/>
              <a:gd name="connsiteY516" fmla="*/ 4834573 h 6858000"/>
              <a:gd name="connsiteX517" fmla="*/ 5485830 w 9595474"/>
              <a:gd name="connsiteY517" fmla="*/ 4830128 h 6858000"/>
              <a:gd name="connsiteX518" fmla="*/ 5481397 w 9595474"/>
              <a:gd name="connsiteY518" fmla="*/ 4826000 h 6858000"/>
              <a:gd name="connsiteX519" fmla="*/ 5476372 w 9595474"/>
              <a:gd name="connsiteY519" fmla="*/ 4821873 h 6858000"/>
              <a:gd name="connsiteX520" fmla="*/ 5471348 w 9595474"/>
              <a:gd name="connsiteY520" fmla="*/ 4818380 h 6858000"/>
              <a:gd name="connsiteX521" fmla="*/ 5465732 w 9595474"/>
              <a:gd name="connsiteY521" fmla="*/ 4815205 h 6858000"/>
              <a:gd name="connsiteX522" fmla="*/ 5460411 w 9595474"/>
              <a:gd name="connsiteY522" fmla="*/ 4812348 h 6858000"/>
              <a:gd name="connsiteX523" fmla="*/ 5455091 w 9595474"/>
              <a:gd name="connsiteY523" fmla="*/ 4809173 h 6858000"/>
              <a:gd name="connsiteX524" fmla="*/ 5449475 w 9595474"/>
              <a:gd name="connsiteY524" fmla="*/ 4807268 h 6858000"/>
              <a:gd name="connsiteX525" fmla="*/ 5443563 w 9595474"/>
              <a:gd name="connsiteY525" fmla="*/ 4805045 h 6858000"/>
              <a:gd name="connsiteX526" fmla="*/ 5437948 w 9595474"/>
              <a:gd name="connsiteY526" fmla="*/ 4802823 h 6858000"/>
              <a:gd name="connsiteX527" fmla="*/ 5432036 w 9595474"/>
              <a:gd name="connsiteY527" fmla="*/ 4801553 h 6858000"/>
              <a:gd name="connsiteX528" fmla="*/ 5426420 w 9595474"/>
              <a:gd name="connsiteY528" fmla="*/ 4800283 h 6858000"/>
              <a:gd name="connsiteX529" fmla="*/ 5420509 w 9595474"/>
              <a:gd name="connsiteY529" fmla="*/ 4799330 h 6858000"/>
              <a:gd name="connsiteX530" fmla="*/ 5414597 w 9595474"/>
              <a:gd name="connsiteY530" fmla="*/ 4798695 h 6858000"/>
              <a:gd name="connsiteX531" fmla="*/ 5408391 w 9595474"/>
              <a:gd name="connsiteY531" fmla="*/ 4798060 h 6858000"/>
              <a:gd name="connsiteX532" fmla="*/ 5402775 w 9595474"/>
              <a:gd name="connsiteY532" fmla="*/ 4797743 h 6858000"/>
              <a:gd name="connsiteX533" fmla="*/ 5396568 w 9595474"/>
              <a:gd name="connsiteY533" fmla="*/ 4798060 h 6858000"/>
              <a:gd name="connsiteX534" fmla="*/ 5390361 w 9595474"/>
              <a:gd name="connsiteY534" fmla="*/ 4798695 h 6858000"/>
              <a:gd name="connsiteX535" fmla="*/ 5384745 w 9595474"/>
              <a:gd name="connsiteY535" fmla="*/ 4799330 h 6858000"/>
              <a:gd name="connsiteX536" fmla="*/ 5378538 w 9595474"/>
              <a:gd name="connsiteY536" fmla="*/ 4800283 h 6858000"/>
              <a:gd name="connsiteX537" fmla="*/ 5372922 w 9595474"/>
              <a:gd name="connsiteY537" fmla="*/ 4801553 h 6858000"/>
              <a:gd name="connsiteX538" fmla="*/ 5367010 w 9595474"/>
              <a:gd name="connsiteY538" fmla="*/ 4802823 h 6858000"/>
              <a:gd name="connsiteX539" fmla="*/ 5361394 w 9595474"/>
              <a:gd name="connsiteY539" fmla="*/ 4805045 h 6858000"/>
              <a:gd name="connsiteX540" fmla="*/ 5355483 w 9595474"/>
              <a:gd name="connsiteY540" fmla="*/ 4807268 h 6858000"/>
              <a:gd name="connsiteX541" fmla="*/ 5350163 w 9595474"/>
              <a:gd name="connsiteY541" fmla="*/ 4809173 h 6858000"/>
              <a:gd name="connsiteX542" fmla="*/ 5344547 w 9595474"/>
              <a:gd name="connsiteY542" fmla="*/ 4812348 h 6858000"/>
              <a:gd name="connsiteX543" fmla="*/ 5338931 w 9595474"/>
              <a:gd name="connsiteY543" fmla="*/ 4815205 h 6858000"/>
              <a:gd name="connsiteX544" fmla="*/ 5333906 w 9595474"/>
              <a:gd name="connsiteY544" fmla="*/ 4818380 h 6858000"/>
              <a:gd name="connsiteX545" fmla="*/ 5328881 w 9595474"/>
              <a:gd name="connsiteY545" fmla="*/ 4821873 h 6858000"/>
              <a:gd name="connsiteX546" fmla="*/ 5323857 w 9595474"/>
              <a:gd name="connsiteY546" fmla="*/ 4826000 h 6858000"/>
              <a:gd name="connsiteX547" fmla="*/ 5318832 w 9595474"/>
              <a:gd name="connsiteY547" fmla="*/ 4830128 h 6858000"/>
              <a:gd name="connsiteX548" fmla="*/ 5314398 w 9595474"/>
              <a:gd name="connsiteY548" fmla="*/ 4834573 h 6858000"/>
              <a:gd name="connsiteX549" fmla="*/ 5307305 w 9595474"/>
              <a:gd name="connsiteY549" fmla="*/ 4841875 h 6858000"/>
              <a:gd name="connsiteX550" fmla="*/ 5301393 w 9595474"/>
              <a:gd name="connsiteY550" fmla="*/ 4849813 h 6858000"/>
              <a:gd name="connsiteX551" fmla="*/ 5295482 w 9595474"/>
              <a:gd name="connsiteY551" fmla="*/ 4858068 h 6858000"/>
              <a:gd name="connsiteX552" fmla="*/ 5291048 w 9595474"/>
              <a:gd name="connsiteY552" fmla="*/ 4867275 h 6858000"/>
              <a:gd name="connsiteX553" fmla="*/ 5286910 w 9595474"/>
              <a:gd name="connsiteY553" fmla="*/ 4875848 h 6858000"/>
              <a:gd name="connsiteX554" fmla="*/ 5283659 w 9595474"/>
              <a:gd name="connsiteY554" fmla="*/ 4885055 h 6858000"/>
              <a:gd name="connsiteX555" fmla="*/ 5281294 w 9595474"/>
              <a:gd name="connsiteY555" fmla="*/ 4894580 h 6858000"/>
              <a:gd name="connsiteX556" fmla="*/ 5279521 w 9595474"/>
              <a:gd name="connsiteY556" fmla="*/ 4903788 h 6858000"/>
              <a:gd name="connsiteX557" fmla="*/ 5278339 w 9595474"/>
              <a:gd name="connsiteY557" fmla="*/ 4913630 h 6858000"/>
              <a:gd name="connsiteX558" fmla="*/ 5278339 w 9595474"/>
              <a:gd name="connsiteY558" fmla="*/ 4923155 h 6858000"/>
              <a:gd name="connsiteX559" fmla="*/ 5278634 w 9595474"/>
              <a:gd name="connsiteY559" fmla="*/ 4932998 h 6858000"/>
              <a:gd name="connsiteX560" fmla="*/ 5279816 w 9595474"/>
              <a:gd name="connsiteY560" fmla="*/ 4942205 h 6858000"/>
              <a:gd name="connsiteX561" fmla="*/ 5281885 w 9595474"/>
              <a:gd name="connsiteY561" fmla="*/ 4952048 h 6858000"/>
              <a:gd name="connsiteX562" fmla="*/ 5284546 w 9595474"/>
              <a:gd name="connsiteY562" fmla="*/ 4960938 h 6858000"/>
              <a:gd name="connsiteX563" fmla="*/ 5288092 w 9595474"/>
              <a:gd name="connsiteY563" fmla="*/ 4970145 h 6858000"/>
              <a:gd name="connsiteX564" fmla="*/ 5291935 w 9595474"/>
              <a:gd name="connsiteY564" fmla="*/ 4979353 h 6858000"/>
              <a:gd name="connsiteX565" fmla="*/ 5583665 w 9595474"/>
              <a:gd name="connsiteY565" fmla="*/ 5270500 h 6858000"/>
              <a:gd name="connsiteX566" fmla="*/ 5588098 w 9595474"/>
              <a:gd name="connsiteY566" fmla="*/ 5275263 h 6858000"/>
              <a:gd name="connsiteX567" fmla="*/ 5592237 w 9595474"/>
              <a:gd name="connsiteY567" fmla="*/ 5280343 h 6858000"/>
              <a:gd name="connsiteX568" fmla="*/ 5595784 w 9595474"/>
              <a:gd name="connsiteY568" fmla="*/ 5284788 h 6858000"/>
              <a:gd name="connsiteX569" fmla="*/ 5599626 w 9595474"/>
              <a:gd name="connsiteY569" fmla="*/ 5290185 h 6858000"/>
              <a:gd name="connsiteX570" fmla="*/ 5602582 w 9595474"/>
              <a:gd name="connsiteY570" fmla="*/ 5295265 h 6858000"/>
              <a:gd name="connsiteX571" fmla="*/ 5605833 w 9595474"/>
              <a:gd name="connsiteY571" fmla="*/ 5300663 h 6858000"/>
              <a:gd name="connsiteX572" fmla="*/ 5608493 w 9595474"/>
              <a:gd name="connsiteY572" fmla="*/ 5306060 h 6858000"/>
              <a:gd name="connsiteX573" fmla="*/ 5610857 w 9595474"/>
              <a:gd name="connsiteY573" fmla="*/ 5311775 h 6858000"/>
              <a:gd name="connsiteX574" fmla="*/ 5613222 w 9595474"/>
              <a:gd name="connsiteY574" fmla="*/ 5317490 h 6858000"/>
              <a:gd name="connsiteX575" fmla="*/ 5614996 w 9595474"/>
              <a:gd name="connsiteY575" fmla="*/ 5323523 h 6858000"/>
              <a:gd name="connsiteX576" fmla="*/ 5616474 w 9595474"/>
              <a:gd name="connsiteY576" fmla="*/ 5329238 h 6858000"/>
              <a:gd name="connsiteX577" fmla="*/ 5617656 w 9595474"/>
              <a:gd name="connsiteY577" fmla="*/ 5334953 h 6858000"/>
              <a:gd name="connsiteX578" fmla="*/ 5618838 w 9595474"/>
              <a:gd name="connsiteY578" fmla="*/ 5340985 h 6858000"/>
              <a:gd name="connsiteX579" fmla="*/ 5619725 w 9595474"/>
              <a:gd name="connsiteY579" fmla="*/ 5346700 h 6858000"/>
              <a:gd name="connsiteX580" fmla="*/ 5620021 w 9595474"/>
              <a:gd name="connsiteY580" fmla="*/ 5352733 h 6858000"/>
              <a:gd name="connsiteX581" fmla="*/ 5620021 w 9595474"/>
              <a:gd name="connsiteY581" fmla="*/ 5359083 h 6858000"/>
              <a:gd name="connsiteX582" fmla="*/ 5620021 w 9595474"/>
              <a:gd name="connsiteY582" fmla="*/ 5364798 h 6858000"/>
              <a:gd name="connsiteX583" fmla="*/ 5619725 w 9595474"/>
              <a:gd name="connsiteY583" fmla="*/ 5370830 h 6858000"/>
              <a:gd name="connsiteX584" fmla="*/ 5618838 w 9595474"/>
              <a:gd name="connsiteY584" fmla="*/ 5376545 h 6858000"/>
              <a:gd name="connsiteX585" fmla="*/ 5617656 w 9595474"/>
              <a:gd name="connsiteY585" fmla="*/ 5382578 h 6858000"/>
              <a:gd name="connsiteX586" fmla="*/ 5616474 w 9595474"/>
              <a:gd name="connsiteY586" fmla="*/ 5388293 h 6858000"/>
              <a:gd name="connsiteX587" fmla="*/ 5614996 w 9595474"/>
              <a:gd name="connsiteY587" fmla="*/ 5394008 h 6858000"/>
              <a:gd name="connsiteX588" fmla="*/ 5613222 w 9595474"/>
              <a:gd name="connsiteY588" fmla="*/ 5400040 h 6858000"/>
              <a:gd name="connsiteX589" fmla="*/ 5610857 w 9595474"/>
              <a:gd name="connsiteY589" fmla="*/ 5405755 h 6858000"/>
              <a:gd name="connsiteX590" fmla="*/ 5608493 w 9595474"/>
              <a:gd name="connsiteY590" fmla="*/ 5411470 h 6858000"/>
              <a:gd name="connsiteX591" fmla="*/ 5605833 w 9595474"/>
              <a:gd name="connsiteY591" fmla="*/ 5416868 h 6858000"/>
              <a:gd name="connsiteX592" fmla="*/ 5602582 w 9595474"/>
              <a:gd name="connsiteY592" fmla="*/ 5422265 h 6858000"/>
              <a:gd name="connsiteX593" fmla="*/ 5599626 w 9595474"/>
              <a:gd name="connsiteY593" fmla="*/ 5427663 h 6858000"/>
              <a:gd name="connsiteX594" fmla="*/ 5595784 w 9595474"/>
              <a:gd name="connsiteY594" fmla="*/ 5432743 h 6858000"/>
              <a:gd name="connsiteX595" fmla="*/ 5592237 w 9595474"/>
              <a:gd name="connsiteY595" fmla="*/ 5437505 h 6858000"/>
              <a:gd name="connsiteX596" fmla="*/ 5588098 w 9595474"/>
              <a:gd name="connsiteY596" fmla="*/ 5442268 h 6858000"/>
              <a:gd name="connsiteX597" fmla="*/ 5583665 w 9595474"/>
              <a:gd name="connsiteY597" fmla="*/ 5447030 h 6858000"/>
              <a:gd name="connsiteX598" fmla="*/ 5578936 w 9595474"/>
              <a:gd name="connsiteY598" fmla="*/ 5451158 h 6858000"/>
              <a:gd name="connsiteX599" fmla="*/ 5573911 w 9595474"/>
              <a:gd name="connsiteY599" fmla="*/ 5455603 h 6858000"/>
              <a:gd name="connsiteX600" fmla="*/ 5569182 w 9595474"/>
              <a:gd name="connsiteY600" fmla="*/ 5459095 h 6858000"/>
              <a:gd name="connsiteX601" fmla="*/ 5563862 w 9595474"/>
              <a:gd name="connsiteY601" fmla="*/ 5462905 h 6858000"/>
              <a:gd name="connsiteX602" fmla="*/ 5558837 w 9595474"/>
              <a:gd name="connsiteY602" fmla="*/ 5466080 h 6858000"/>
              <a:gd name="connsiteX603" fmla="*/ 5553517 w 9595474"/>
              <a:gd name="connsiteY603" fmla="*/ 5469255 h 6858000"/>
              <a:gd name="connsiteX604" fmla="*/ 5548196 w 9595474"/>
              <a:gd name="connsiteY604" fmla="*/ 5471795 h 6858000"/>
              <a:gd name="connsiteX605" fmla="*/ 5542285 w 9595474"/>
              <a:gd name="connsiteY605" fmla="*/ 5474335 h 6858000"/>
              <a:gd name="connsiteX606" fmla="*/ 5536964 w 9595474"/>
              <a:gd name="connsiteY606" fmla="*/ 5476558 h 6858000"/>
              <a:gd name="connsiteX607" fmla="*/ 5531348 w 9595474"/>
              <a:gd name="connsiteY607" fmla="*/ 5478145 h 6858000"/>
              <a:gd name="connsiteX608" fmla="*/ 5525437 w 9595474"/>
              <a:gd name="connsiteY608" fmla="*/ 5479733 h 6858000"/>
              <a:gd name="connsiteX609" fmla="*/ 5519230 w 9595474"/>
              <a:gd name="connsiteY609" fmla="*/ 5481003 h 6858000"/>
              <a:gd name="connsiteX610" fmla="*/ 5513614 w 9595474"/>
              <a:gd name="connsiteY610" fmla="*/ 5482273 h 6858000"/>
              <a:gd name="connsiteX611" fmla="*/ 5507999 w 9595474"/>
              <a:gd name="connsiteY611" fmla="*/ 5482908 h 6858000"/>
              <a:gd name="connsiteX612" fmla="*/ 5501791 w 9595474"/>
              <a:gd name="connsiteY612" fmla="*/ 5483225 h 6858000"/>
              <a:gd name="connsiteX613" fmla="*/ 5495585 w 9595474"/>
              <a:gd name="connsiteY613" fmla="*/ 5483543 h 6858000"/>
              <a:gd name="connsiteX614" fmla="*/ 6873545 w 9595474"/>
              <a:gd name="connsiteY614" fmla="*/ 6858000 h 6858000"/>
              <a:gd name="connsiteX615" fmla="*/ 9595474 w 9595474"/>
              <a:gd name="connsiteY615" fmla="*/ 6858000 h 6858000"/>
              <a:gd name="connsiteX0" fmla="*/ 9595474 w 9595474"/>
              <a:gd name="connsiteY0" fmla="*/ 0 h 6858000"/>
              <a:gd name="connsiteX1" fmla="*/ 3372834 w 9595474"/>
              <a:gd name="connsiteY1" fmla="*/ 0 h 6858000"/>
              <a:gd name="connsiteX2" fmla="*/ 2914643 w 9595474"/>
              <a:gd name="connsiteY2" fmla="*/ 0 h 6858000"/>
              <a:gd name="connsiteX3" fmla="*/ 2857270 w 9595474"/>
              <a:gd name="connsiteY3" fmla="*/ 0 h 6858000"/>
              <a:gd name="connsiteX4" fmla="*/ 0 w 9595474"/>
              <a:gd name="connsiteY4" fmla="*/ 0 h 6858000"/>
              <a:gd name="connsiteX5" fmla="*/ 692823 w 9595474"/>
              <a:gd name="connsiteY5" fmla="*/ 691198 h 6858000"/>
              <a:gd name="connsiteX6" fmla="*/ 691345 w 9595474"/>
              <a:gd name="connsiteY6" fmla="*/ 683895 h 6858000"/>
              <a:gd name="connsiteX7" fmla="*/ 690754 w 9595474"/>
              <a:gd name="connsiteY7" fmla="*/ 676275 h 6858000"/>
              <a:gd name="connsiteX8" fmla="*/ 690754 w 9595474"/>
              <a:gd name="connsiteY8" fmla="*/ 669290 h 6858000"/>
              <a:gd name="connsiteX9" fmla="*/ 690754 w 9595474"/>
              <a:gd name="connsiteY9" fmla="*/ 661988 h 6858000"/>
              <a:gd name="connsiteX10" fmla="*/ 691345 w 9595474"/>
              <a:gd name="connsiteY10" fmla="*/ 654368 h 6858000"/>
              <a:gd name="connsiteX11" fmla="*/ 692527 w 9595474"/>
              <a:gd name="connsiteY11" fmla="*/ 647383 h 6858000"/>
              <a:gd name="connsiteX12" fmla="*/ 694005 w 9595474"/>
              <a:gd name="connsiteY12" fmla="*/ 640080 h 6858000"/>
              <a:gd name="connsiteX13" fmla="*/ 695778 w 9595474"/>
              <a:gd name="connsiteY13" fmla="*/ 633095 h 6858000"/>
              <a:gd name="connsiteX14" fmla="*/ 698143 w 9595474"/>
              <a:gd name="connsiteY14" fmla="*/ 625793 h 6858000"/>
              <a:gd name="connsiteX15" fmla="*/ 700803 w 9595474"/>
              <a:gd name="connsiteY15" fmla="*/ 618808 h 6858000"/>
              <a:gd name="connsiteX16" fmla="*/ 704054 w 9595474"/>
              <a:gd name="connsiteY16" fmla="*/ 612140 h 6858000"/>
              <a:gd name="connsiteX17" fmla="*/ 707601 w 9595474"/>
              <a:gd name="connsiteY17" fmla="*/ 605790 h 6858000"/>
              <a:gd name="connsiteX18" fmla="*/ 712035 w 9595474"/>
              <a:gd name="connsiteY18" fmla="*/ 599123 h 6858000"/>
              <a:gd name="connsiteX19" fmla="*/ 716173 w 9595474"/>
              <a:gd name="connsiteY19" fmla="*/ 592773 h 6858000"/>
              <a:gd name="connsiteX20" fmla="*/ 721198 w 9595474"/>
              <a:gd name="connsiteY20" fmla="*/ 587058 h 6858000"/>
              <a:gd name="connsiteX21" fmla="*/ 726518 w 9595474"/>
              <a:gd name="connsiteY21" fmla="*/ 581343 h 6858000"/>
              <a:gd name="connsiteX22" fmla="*/ 731247 w 9595474"/>
              <a:gd name="connsiteY22" fmla="*/ 576898 h 6858000"/>
              <a:gd name="connsiteX23" fmla="*/ 735976 w 9595474"/>
              <a:gd name="connsiteY23" fmla="*/ 572453 h 6858000"/>
              <a:gd name="connsiteX24" fmla="*/ 741001 w 9595474"/>
              <a:gd name="connsiteY24" fmla="*/ 568960 h 6858000"/>
              <a:gd name="connsiteX25" fmla="*/ 746026 w 9595474"/>
              <a:gd name="connsiteY25" fmla="*/ 565468 h 6858000"/>
              <a:gd name="connsiteX26" fmla="*/ 751050 w 9595474"/>
              <a:gd name="connsiteY26" fmla="*/ 562293 h 6858000"/>
              <a:gd name="connsiteX27" fmla="*/ 756371 w 9595474"/>
              <a:gd name="connsiteY27" fmla="*/ 558800 h 6858000"/>
              <a:gd name="connsiteX28" fmla="*/ 761691 w 9595474"/>
              <a:gd name="connsiteY28" fmla="*/ 556578 h 6858000"/>
              <a:gd name="connsiteX29" fmla="*/ 767602 w 9595474"/>
              <a:gd name="connsiteY29" fmla="*/ 554038 h 6858000"/>
              <a:gd name="connsiteX30" fmla="*/ 772923 w 9595474"/>
              <a:gd name="connsiteY30" fmla="*/ 551815 h 6858000"/>
              <a:gd name="connsiteX31" fmla="*/ 778834 w 9595474"/>
              <a:gd name="connsiteY31" fmla="*/ 549910 h 6858000"/>
              <a:gd name="connsiteX32" fmla="*/ 784450 w 9595474"/>
              <a:gd name="connsiteY32" fmla="*/ 548640 h 6858000"/>
              <a:gd name="connsiteX33" fmla="*/ 790066 w 9595474"/>
              <a:gd name="connsiteY33" fmla="*/ 547370 h 6858000"/>
              <a:gd name="connsiteX34" fmla="*/ 795977 w 9595474"/>
              <a:gd name="connsiteY34" fmla="*/ 546418 h 6858000"/>
              <a:gd name="connsiteX35" fmla="*/ 802184 w 9595474"/>
              <a:gd name="connsiteY35" fmla="*/ 545783 h 6858000"/>
              <a:gd name="connsiteX36" fmla="*/ 807800 w 9595474"/>
              <a:gd name="connsiteY36" fmla="*/ 545465 h 6858000"/>
              <a:gd name="connsiteX37" fmla="*/ 814007 w 9595474"/>
              <a:gd name="connsiteY37" fmla="*/ 544830 h 6858000"/>
              <a:gd name="connsiteX38" fmla="*/ 819623 w 9595474"/>
              <a:gd name="connsiteY38" fmla="*/ 545465 h 6858000"/>
              <a:gd name="connsiteX39" fmla="*/ 825830 w 9595474"/>
              <a:gd name="connsiteY39" fmla="*/ 545783 h 6858000"/>
              <a:gd name="connsiteX40" fmla="*/ 831446 w 9595474"/>
              <a:gd name="connsiteY40" fmla="*/ 546418 h 6858000"/>
              <a:gd name="connsiteX41" fmla="*/ 837358 w 9595474"/>
              <a:gd name="connsiteY41" fmla="*/ 547370 h 6858000"/>
              <a:gd name="connsiteX42" fmla="*/ 842974 w 9595474"/>
              <a:gd name="connsiteY42" fmla="*/ 548640 h 6858000"/>
              <a:gd name="connsiteX43" fmla="*/ 848885 w 9595474"/>
              <a:gd name="connsiteY43" fmla="*/ 549910 h 6858000"/>
              <a:gd name="connsiteX44" fmla="*/ 854501 w 9595474"/>
              <a:gd name="connsiteY44" fmla="*/ 551815 h 6858000"/>
              <a:gd name="connsiteX45" fmla="*/ 860117 w 9595474"/>
              <a:gd name="connsiteY45" fmla="*/ 554038 h 6858000"/>
              <a:gd name="connsiteX46" fmla="*/ 865733 w 9595474"/>
              <a:gd name="connsiteY46" fmla="*/ 556578 h 6858000"/>
              <a:gd name="connsiteX47" fmla="*/ 871053 w 9595474"/>
              <a:gd name="connsiteY47" fmla="*/ 558800 h 6858000"/>
              <a:gd name="connsiteX48" fmla="*/ 876373 w 9595474"/>
              <a:gd name="connsiteY48" fmla="*/ 562293 h 6858000"/>
              <a:gd name="connsiteX49" fmla="*/ 881398 w 9595474"/>
              <a:gd name="connsiteY49" fmla="*/ 565468 h 6858000"/>
              <a:gd name="connsiteX50" fmla="*/ 886718 w 9595474"/>
              <a:gd name="connsiteY50" fmla="*/ 568960 h 6858000"/>
              <a:gd name="connsiteX51" fmla="*/ 891447 w 9595474"/>
              <a:gd name="connsiteY51" fmla="*/ 572453 h 6858000"/>
              <a:gd name="connsiteX52" fmla="*/ 896177 w 9595474"/>
              <a:gd name="connsiteY52" fmla="*/ 576898 h 6858000"/>
              <a:gd name="connsiteX53" fmla="*/ 900906 w 9595474"/>
              <a:gd name="connsiteY53" fmla="*/ 581343 h 6858000"/>
              <a:gd name="connsiteX54" fmla="*/ 1431459 w 9595474"/>
              <a:gd name="connsiteY54" fmla="*/ 1111568 h 6858000"/>
              <a:gd name="connsiteX55" fmla="*/ 2394731 w 9595474"/>
              <a:gd name="connsiteY55" fmla="*/ 2074863 h 6858000"/>
              <a:gd name="connsiteX56" fmla="*/ 2399164 w 9595474"/>
              <a:gd name="connsiteY56" fmla="*/ 2079308 h 6858000"/>
              <a:gd name="connsiteX57" fmla="*/ 2404189 w 9595474"/>
              <a:gd name="connsiteY57" fmla="*/ 2083435 h 6858000"/>
              <a:gd name="connsiteX58" fmla="*/ 2408918 w 9595474"/>
              <a:gd name="connsiteY58" fmla="*/ 2087245 h 6858000"/>
              <a:gd name="connsiteX59" fmla="*/ 2413943 w 9595474"/>
              <a:gd name="connsiteY59" fmla="*/ 2090738 h 6858000"/>
              <a:gd name="connsiteX60" fmla="*/ 2419263 w 9595474"/>
              <a:gd name="connsiteY60" fmla="*/ 2093913 h 6858000"/>
              <a:gd name="connsiteX61" fmla="*/ 2424583 w 9595474"/>
              <a:gd name="connsiteY61" fmla="*/ 2096770 h 6858000"/>
              <a:gd name="connsiteX62" fmla="*/ 2430199 w 9595474"/>
              <a:gd name="connsiteY62" fmla="*/ 2099628 h 6858000"/>
              <a:gd name="connsiteX63" fmla="*/ 2435520 w 9595474"/>
              <a:gd name="connsiteY63" fmla="*/ 2101850 h 6858000"/>
              <a:gd name="connsiteX64" fmla="*/ 2441136 w 9595474"/>
              <a:gd name="connsiteY64" fmla="*/ 2104073 h 6858000"/>
              <a:gd name="connsiteX65" fmla="*/ 2447047 w 9595474"/>
              <a:gd name="connsiteY65" fmla="*/ 2105660 h 6858000"/>
              <a:gd name="connsiteX66" fmla="*/ 2452663 w 9595474"/>
              <a:gd name="connsiteY66" fmla="*/ 2107565 h 6858000"/>
              <a:gd name="connsiteX67" fmla="*/ 2458574 w 9595474"/>
              <a:gd name="connsiteY67" fmla="*/ 2108518 h 6858000"/>
              <a:gd name="connsiteX68" fmla="*/ 2464190 w 9595474"/>
              <a:gd name="connsiteY68" fmla="*/ 2109788 h 6858000"/>
              <a:gd name="connsiteX69" fmla="*/ 2469806 w 9595474"/>
              <a:gd name="connsiteY69" fmla="*/ 2110423 h 6858000"/>
              <a:gd name="connsiteX70" fmla="*/ 2476013 w 9595474"/>
              <a:gd name="connsiteY70" fmla="*/ 2110740 h 6858000"/>
              <a:gd name="connsiteX71" fmla="*/ 2481925 w 9595474"/>
              <a:gd name="connsiteY71" fmla="*/ 2111058 h 6858000"/>
              <a:gd name="connsiteX72" fmla="*/ 2487836 w 9595474"/>
              <a:gd name="connsiteY72" fmla="*/ 2110740 h 6858000"/>
              <a:gd name="connsiteX73" fmla="*/ 2493747 w 9595474"/>
              <a:gd name="connsiteY73" fmla="*/ 2110423 h 6858000"/>
              <a:gd name="connsiteX74" fmla="*/ 2499363 w 9595474"/>
              <a:gd name="connsiteY74" fmla="*/ 2109788 h 6858000"/>
              <a:gd name="connsiteX75" fmla="*/ 2505570 w 9595474"/>
              <a:gd name="connsiteY75" fmla="*/ 2108518 h 6858000"/>
              <a:gd name="connsiteX76" fmla="*/ 2511186 w 9595474"/>
              <a:gd name="connsiteY76" fmla="*/ 2107565 h 6858000"/>
              <a:gd name="connsiteX77" fmla="*/ 2517098 w 9595474"/>
              <a:gd name="connsiteY77" fmla="*/ 2105660 h 6858000"/>
              <a:gd name="connsiteX78" fmla="*/ 2522714 w 9595474"/>
              <a:gd name="connsiteY78" fmla="*/ 2104073 h 6858000"/>
              <a:gd name="connsiteX79" fmla="*/ 2528034 w 9595474"/>
              <a:gd name="connsiteY79" fmla="*/ 2101850 h 6858000"/>
              <a:gd name="connsiteX80" fmla="*/ 2533945 w 9595474"/>
              <a:gd name="connsiteY80" fmla="*/ 2099628 h 6858000"/>
              <a:gd name="connsiteX81" fmla="*/ 2539266 w 9595474"/>
              <a:gd name="connsiteY81" fmla="*/ 2096770 h 6858000"/>
              <a:gd name="connsiteX82" fmla="*/ 2544290 w 9595474"/>
              <a:gd name="connsiteY82" fmla="*/ 2093913 h 6858000"/>
              <a:gd name="connsiteX83" fmla="*/ 2549611 w 9595474"/>
              <a:gd name="connsiteY83" fmla="*/ 2090738 h 6858000"/>
              <a:gd name="connsiteX84" fmla="*/ 2554635 w 9595474"/>
              <a:gd name="connsiteY84" fmla="*/ 2087245 h 6858000"/>
              <a:gd name="connsiteX85" fmla="*/ 2559660 w 9595474"/>
              <a:gd name="connsiteY85" fmla="*/ 2083435 h 6858000"/>
              <a:gd name="connsiteX86" fmla="*/ 2564389 w 9595474"/>
              <a:gd name="connsiteY86" fmla="*/ 2079308 h 6858000"/>
              <a:gd name="connsiteX87" fmla="*/ 2569119 w 9595474"/>
              <a:gd name="connsiteY87" fmla="*/ 2074863 h 6858000"/>
              <a:gd name="connsiteX88" fmla="*/ 2573257 w 9595474"/>
              <a:gd name="connsiteY88" fmla="*/ 2070100 h 6858000"/>
              <a:gd name="connsiteX89" fmla="*/ 2577395 w 9595474"/>
              <a:gd name="connsiteY89" fmla="*/ 2065655 h 6858000"/>
              <a:gd name="connsiteX90" fmla="*/ 2581237 w 9595474"/>
              <a:gd name="connsiteY90" fmla="*/ 2060575 h 6858000"/>
              <a:gd name="connsiteX91" fmla="*/ 2584784 w 9595474"/>
              <a:gd name="connsiteY91" fmla="*/ 2055495 h 6858000"/>
              <a:gd name="connsiteX92" fmla="*/ 2588035 w 9595474"/>
              <a:gd name="connsiteY92" fmla="*/ 2050415 h 6858000"/>
              <a:gd name="connsiteX93" fmla="*/ 2590991 w 9595474"/>
              <a:gd name="connsiteY93" fmla="*/ 2045018 h 6858000"/>
              <a:gd name="connsiteX94" fmla="*/ 2593651 w 9595474"/>
              <a:gd name="connsiteY94" fmla="*/ 2039620 h 6858000"/>
              <a:gd name="connsiteX95" fmla="*/ 2596016 w 9595474"/>
              <a:gd name="connsiteY95" fmla="*/ 2034223 h 6858000"/>
              <a:gd name="connsiteX96" fmla="*/ 2598085 w 9595474"/>
              <a:gd name="connsiteY96" fmla="*/ 2028508 h 6858000"/>
              <a:gd name="connsiteX97" fmla="*/ 2599858 w 9595474"/>
              <a:gd name="connsiteY97" fmla="*/ 2022793 h 6858000"/>
              <a:gd name="connsiteX98" fmla="*/ 2601336 w 9595474"/>
              <a:gd name="connsiteY98" fmla="*/ 2017078 h 6858000"/>
              <a:gd name="connsiteX99" fmla="*/ 2602814 w 9595474"/>
              <a:gd name="connsiteY99" fmla="*/ 2011363 h 6858000"/>
              <a:gd name="connsiteX100" fmla="*/ 2603996 w 9595474"/>
              <a:gd name="connsiteY100" fmla="*/ 2005648 h 6858000"/>
              <a:gd name="connsiteX101" fmla="*/ 2604587 w 9595474"/>
              <a:gd name="connsiteY101" fmla="*/ 1999615 h 6858000"/>
              <a:gd name="connsiteX102" fmla="*/ 2604883 w 9595474"/>
              <a:gd name="connsiteY102" fmla="*/ 1993583 h 6858000"/>
              <a:gd name="connsiteX103" fmla="*/ 2604883 w 9595474"/>
              <a:gd name="connsiteY103" fmla="*/ 1987550 h 6858000"/>
              <a:gd name="connsiteX104" fmla="*/ 2604883 w 9595474"/>
              <a:gd name="connsiteY104" fmla="*/ 1981835 h 6858000"/>
              <a:gd name="connsiteX105" fmla="*/ 2604587 w 9595474"/>
              <a:gd name="connsiteY105" fmla="*/ 1976120 h 6858000"/>
              <a:gd name="connsiteX106" fmla="*/ 2603996 w 9595474"/>
              <a:gd name="connsiteY106" fmla="*/ 1970088 h 6858000"/>
              <a:gd name="connsiteX107" fmla="*/ 2602814 w 9595474"/>
              <a:gd name="connsiteY107" fmla="*/ 1964373 h 6858000"/>
              <a:gd name="connsiteX108" fmla="*/ 2601336 w 9595474"/>
              <a:gd name="connsiteY108" fmla="*/ 1958658 h 6858000"/>
              <a:gd name="connsiteX109" fmla="*/ 2599858 w 9595474"/>
              <a:gd name="connsiteY109" fmla="*/ 1952625 h 6858000"/>
              <a:gd name="connsiteX110" fmla="*/ 2598085 w 9595474"/>
              <a:gd name="connsiteY110" fmla="*/ 1946910 h 6858000"/>
              <a:gd name="connsiteX111" fmla="*/ 2596016 w 9595474"/>
              <a:gd name="connsiteY111" fmla="*/ 1941195 h 6858000"/>
              <a:gd name="connsiteX112" fmla="*/ 2593651 w 9595474"/>
              <a:gd name="connsiteY112" fmla="*/ 1935798 h 6858000"/>
              <a:gd name="connsiteX113" fmla="*/ 2590991 w 9595474"/>
              <a:gd name="connsiteY113" fmla="*/ 1930400 h 6858000"/>
              <a:gd name="connsiteX114" fmla="*/ 2588035 w 9595474"/>
              <a:gd name="connsiteY114" fmla="*/ 1925003 h 6858000"/>
              <a:gd name="connsiteX115" fmla="*/ 2584784 w 9595474"/>
              <a:gd name="connsiteY115" fmla="*/ 1919923 h 6858000"/>
              <a:gd name="connsiteX116" fmla="*/ 2581237 w 9595474"/>
              <a:gd name="connsiteY116" fmla="*/ 1915160 h 6858000"/>
              <a:gd name="connsiteX117" fmla="*/ 2577395 w 9595474"/>
              <a:gd name="connsiteY117" fmla="*/ 1910080 h 6858000"/>
              <a:gd name="connsiteX118" fmla="*/ 2573257 w 9595474"/>
              <a:gd name="connsiteY118" fmla="*/ 1905318 h 6858000"/>
              <a:gd name="connsiteX119" fmla="*/ 2569119 w 9595474"/>
              <a:gd name="connsiteY119" fmla="*/ 1900555 h 6858000"/>
              <a:gd name="connsiteX120" fmla="*/ 1590477 w 9595474"/>
              <a:gd name="connsiteY120" fmla="*/ 922020 h 6858000"/>
              <a:gd name="connsiteX121" fmla="*/ 1272736 w 9595474"/>
              <a:gd name="connsiteY121" fmla="*/ 604203 h 6858000"/>
              <a:gd name="connsiteX122" fmla="*/ 1268303 w 9595474"/>
              <a:gd name="connsiteY122" fmla="*/ 599440 h 6858000"/>
              <a:gd name="connsiteX123" fmla="*/ 1264165 w 9595474"/>
              <a:gd name="connsiteY123" fmla="*/ 594995 h 6858000"/>
              <a:gd name="connsiteX124" fmla="*/ 1260322 w 9595474"/>
              <a:gd name="connsiteY124" fmla="*/ 589915 h 6858000"/>
              <a:gd name="connsiteX125" fmla="*/ 1256776 w 9595474"/>
              <a:gd name="connsiteY125" fmla="*/ 584835 h 6858000"/>
              <a:gd name="connsiteX126" fmla="*/ 1253524 w 9595474"/>
              <a:gd name="connsiteY126" fmla="*/ 579755 h 6858000"/>
              <a:gd name="connsiteX127" fmla="*/ 1250864 w 9595474"/>
              <a:gd name="connsiteY127" fmla="*/ 574358 h 6858000"/>
              <a:gd name="connsiteX128" fmla="*/ 1247908 w 9595474"/>
              <a:gd name="connsiteY128" fmla="*/ 568960 h 6858000"/>
              <a:gd name="connsiteX129" fmla="*/ 1245839 w 9595474"/>
              <a:gd name="connsiteY129" fmla="*/ 563563 h 6858000"/>
              <a:gd name="connsiteX130" fmla="*/ 1243475 w 9595474"/>
              <a:gd name="connsiteY130" fmla="*/ 557848 h 6858000"/>
              <a:gd name="connsiteX131" fmla="*/ 1241701 w 9595474"/>
              <a:gd name="connsiteY131" fmla="*/ 552133 h 6858000"/>
              <a:gd name="connsiteX132" fmla="*/ 1239928 w 9595474"/>
              <a:gd name="connsiteY132" fmla="*/ 546418 h 6858000"/>
              <a:gd name="connsiteX133" fmla="*/ 1238746 w 9595474"/>
              <a:gd name="connsiteY133" fmla="*/ 540703 h 6858000"/>
              <a:gd name="connsiteX134" fmla="*/ 1237859 w 9595474"/>
              <a:gd name="connsiteY134" fmla="*/ 534988 h 6858000"/>
              <a:gd name="connsiteX135" fmla="*/ 1236972 w 9595474"/>
              <a:gd name="connsiteY135" fmla="*/ 528638 h 6858000"/>
              <a:gd name="connsiteX136" fmla="*/ 1236677 w 9595474"/>
              <a:gd name="connsiteY136" fmla="*/ 522923 h 6858000"/>
              <a:gd name="connsiteX137" fmla="*/ 1236381 w 9595474"/>
              <a:gd name="connsiteY137" fmla="*/ 516890 h 6858000"/>
              <a:gd name="connsiteX138" fmla="*/ 1236677 w 9595474"/>
              <a:gd name="connsiteY138" fmla="*/ 511175 h 6858000"/>
              <a:gd name="connsiteX139" fmla="*/ 1236972 w 9595474"/>
              <a:gd name="connsiteY139" fmla="*/ 505460 h 6858000"/>
              <a:gd name="connsiteX140" fmla="*/ 1237859 w 9595474"/>
              <a:gd name="connsiteY140" fmla="*/ 499428 h 6858000"/>
              <a:gd name="connsiteX141" fmla="*/ 1238746 w 9595474"/>
              <a:gd name="connsiteY141" fmla="*/ 493713 h 6858000"/>
              <a:gd name="connsiteX142" fmla="*/ 1239928 w 9595474"/>
              <a:gd name="connsiteY142" fmla="*/ 487680 h 6858000"/>
              <a:gd name="connsiteX143" fmla="*/ 1241701 w 9595474"/>
              <a:gd name="connsiteY143" fmla="*/ 481965 h 6858000"/>
              <a:gd name="connsiteX144" fmla="*/ 1243475 w 9595474"/>
              <a:gd name="connsiteY144" fmla="*/ 476250 h 6858000"/>
              <a:gd name="connsiteX145" fmla="*/ 1245839 w 9595474"/>
              <a:gd name="connsiteY145" fmla="*/ 470535 h 6858000"/>
              <a:gd name="connsiteX146" fmla="*/ 1247908 w 9595474"/>
              <a:gd name="connsiteY146" fmla="*/ 465138 h 6858000"/>
              <a:gd name="connsiteX147" fmla="*/ 1250864 w 9595474"/>
              <a:gd name="connsiteY147" fmla="*/ 459740 h 6858000"/>
              <a:gd name="connsiteX148" fmla="*/ 1253524 w 9595474"/>
              <a:gd name="connsiteY148" fmla="*/ 454343 h 6858000"/>
              <a:gd name="connsiteX149" fmla="*/ 1256776 w 9595474"/>
              <a:gd name="connsiteY149" fmla="*/ 449263 h 6858000"/>
              <a:gd name="connsiteX150" fmla="*/ 1260322 w 9595474"/>
              <a:gd name="connsiteY150" fmla="*/ 444500 h 6858000"/>
              <a:gd name="connsiteX151" fmla="*/ 1264165 w 9595474"/>
              <a:gd name="connsiteY151" fmla="*/ 439420 h 6858000"/>
              <a:gd name="connsiteX152" fmla="*/ 1268303 w 9595474"/>
              <a:gd name="connsiteY152" fmla="*/ 434658 h 6858000"/>
              <a:gd name="connsiteX153" fmla="*/ 1272736 w 9595474"/>
              <a:gd name="connsiteY153" fmla="*/ 429895 h 6858000"/>
              <a:gd name="connsiteX154" fmla="*/ 1277466 w 9595474"/>
              <a:gd name="connsiteY154" fmla="*/ 425768 h 6858000"/>
              <a:gd name="connsiteX155" fmla="*/ 1281899 w 9595474"/>
              <a:gd name="connsiteY155" fmla="*/ 421323 h 6858000"/>
              <a:gd name="connsiteX156" fmla="*/ 1286924 w 9595474"/>
              <a:gd name="connsiteY156" fmla="*/ 417830 h 6858000"/>
              <a:gd name="connsiteX157" fmla="*/ 1291949 w 9595474"/>
              <a:gd name="connsiteY157" fmla="*/ 414338 h 6858000"/>
              <a:gd name="connsiteX158" fmla="*/ 1296973 w 9595474"/>
              <a:gd name="connsiteY158" fmla="*/ 410845 h 6858000"/>
              <a:gd name="connsiteX159" fmla="*/ 1302589 w 9595474"/>
              <a:gd name="connsiteY159" fmla="*/ 407988 h 6858000"/>
              <a:gd name="connsiteX160" fmla="*/ 1307910 w 9595474"/>
              <a:gd name="connsiteY160" fmla="*/ 405130 h 6858000"/>
              <a:gd name="connsiteX161" fmla="*/ 1313230 w 9595474"/>
              <a:gd name="connsiteY161" fmla="*/ 402908 h 6858000"/>
              <a:gd name="connsiteX162" fmla="*/ 1318846 w 9595474"/>
              <a:gd name="connsiteY162" fmla="*/ 401003 h 6858000"/>
              <a:gd name="connsiteX163" fmla="*/ 1324757 w 9595474"/>
              <a:gd name="connsiteY163" fmla="*/ 399098 h 6858000"/>
              <a:gd name="connsiteX164" fmla="*/ 1330373 w 9595474"/>
              <a:gd name="connsiteY164" fmla="*/ 397193 h 6858000"/>
              <a:gd name="connsiteX165" fmla="*/ 1336285 w 9595474"/>
              <a:gd name="connsiteY165" fmla="*/ 396240 h 6858000"/>
              <a:gd name="connsiteX166" fmla="*/ 1341901 w 9595474"/>
              <a:gd name="connsiteY166" fmla="*/ 395288 h 6858000"/>
              <a:gd name="connsiteX167" fmla="*/ 1348108 w 9595474"/>
              <a:gd name="connsiteY167" fmla="*/ 394335 h 6858000"/>
              <a:gd name="connsiteX168" fmla="*/ 1353723 w 9595474"/>
              <a:gd name="connsiteY168" fmla="*/ 394018 h 6858000"/>
              <a:gd name="connsiteX169" fmla="*/ 1359930 w 9595474"/>
              <a:gd name="connsiteY169" fmla="*/ 393700 h 6858000"/>
              <a:gd name="connsiteX170" fmla="*/ 1365546 w 9595474"/>
              <a:gd name="connsiteY170" fmla="*/ 394018 h 6858000"/>
              <a:gd name="connsiteX171" fmla="*/ 1371458 w 9595474"/>
              <a:gd name="connsiteY171" fmla="*/ 394335 h 6858000"/>
              <a:gd name="connsiteX172" fmla="*/ 1377665 w 9595474"/>
              <a:gd name="connsiteY172" fmla="*/ 395288 h 6858000"/>
              <a:gd name="connsiteX173" fmla="*/ 1383281 w 9595474"/>
              <a:gd name="connsiteY173" fmla="*/ 396240 h 6858000"/>
              <a:gd name="connsiteX174" fmla="*/ 1388897 w 9595474"/>
              <a:gd name="connsiteY174" fmla="*/ 397193 h 6858000"/>
              <a:gd name="connsiteX175" fmla="*/ 1394808 w 9595474"/>
              <a:gd name="connsiteY175" fmla="*/ 399098 h 6858000"/>
              <a:gd name="connsiteX176" fmla="*/ 1400424 w 9595474"/>
              <a:gd name="connsiteY176" fmla="*/ 401003 h 6858000"/>
              <a:gd name="connsiteX177" fmla="*/ 1406335 w 9595474"/>
              <a:gd name="connsiteY177" fmla="*/ 402908 h 6858000"/>
              <a:gd name="connsiteX178" fmla="*/ 1411656 w 9595474"/>
              <a:gd name="connsiteY178" fmla="*/ 405130 h 6858000"/>
              <a:gd name="connsiteX179" fmla="*/ 1416976 w 9595474"/>
              <a:gd name="connsiteY179" fmla="*/ 407988 h 6858000"/>
              <a:gd name="connsiteX180" fmla="*/ 1422296 w 9595474"/>
              <a:gd name="connsiteY180" fmla="*/ 410845 h 6858000"/>
              <a:gd name="connsiteX181" fmla="*/ 1427617 w 9595474"/>
              <a:gd name="connsiteY181" fmla="*/ 414338 h 6858000"/>
              <a:gd name="connsiteX182" fmla="*/ 1432641 w 9595474"/>
              <a:gd name="connsiteY182" fmla="*/ 417830 h 6858000"/>
              <a:gd name="connsiteX183" fmla="*/ 1437666 w 9595474"/>
              <a:gd name="connsiteY183" fmla="*/ 421323 h 6858000"/>
              <a:gd name="connsiteX184" fmla="*/ 1442100 w 9595474"/>
              <a:gd name="connsiteY184" fmla="*/ 425768 h 6858000"/>
              <a:gd name="connsiteX185" fmla="*/ 1446829 w 9595474"/>
              <a:gd name="connsiteY185" fmla="*/ 429895 h 6858000"/>
              <a:gd name="connsiteX186" fmla="*/ 1907036 w 9595474"/>
              <a:gd name="connsiteY186" fmla="*/ 890270 h 6858000"/>
              <a:gd name="connsiteX187" fmla="*/ 2165662 w 9595474"/>
              <a:gd name="connsiteY187" fmla="*/ 1148715 h 6858000"/>
              <a:gd name="connsiteX188" fmla="*/ 2170391 w 9595474"/>
              <a:gd name="connsiteY188" fmla="*/ 1153160 h 6858000"/>
              <a:gd name="connsiteX189" fmla="*/ 2175416 w 9595474"/>
              <a:gd name="connsiteY189" fmla="*/ 1157288 h 6858000"/>
              <a:gd name="connsiteX190" fmla="*/ 2180145 w 9595474"/>
              <a:gd name="connsiteY190" fmla="*/ 1161098 h 6858000"/>
              <a:gd name="connsiteX191" fmla="*/ 2185170 w 9595474"/>
              <a:gd name="connsiteY191" fmla="*/ 1164590 h 6858000"/>
              <a:gd name="connsiteX192" fmla="*/ 2190490 w 9595474"/>
              <a:gd name="connsiteY192" fmla="*/ 1167765 h 6858000"/>
              <a:gd name="connsiteX193" fmla="*/ 2195810 w 9595474"/>
              <a:gd name="connsiteY193" fmla="*/ 1170623 h 6858000"/>
              <a:gd name="connsiteX194" fmla="*/ 2201130 w 9595474"/>
              <a:gd name="connsiteY194" fmla="*/ 1173480 h 6858000"/>
              <a:gd name="connsiteX195" fmla="*/ 2206746 w 9595474"/>
              <a:gd name="connsiteY195" fmla="*/ 1176020 h 6858000"/>
              <a:gd name="connsiteX196" fmla="*/ 2212362 w 9595474"/>
              <a:gd name="connsiteY196" fmla="*/ 1177925 h 6858000"/>
              <a:gd name="connsiteX197" fmla="*/ 2217683 w 9595474"/>
              <a:gd name="connsiteY197" fmla="*/ 1180148 h 6858000"/>
              <a:gd name="connsiteX198" fmla="*/ 2223594 w 9595474"/>
              <a:gd name="connsiteY198" fmla="*/ 1181418 h 6858000"/>
              <a:gd name="connsiteX199" fmla="*/ 2229505 w 9595474"/>
              <a:gd name="connsiteY199" fmla="*/ 1182688 h 6858000"/>
              <a:gd name="connsiteX200" fmla="*/ 2235417 w 9595474"/>
              <a:gd name="connsiteY200" fmla="*/ 1183640 h 6858000"/>
              <a:gd name="connsiteX201" fmla="*/ 2241033 w 9595474"/>
              <a:gd name="connsiteY201" fmla="*/ 1184275 h 6858000"/>
              <a:gd name="connsiteX202" fmla="*/ 2247240 w 9595474"/>
              <a:gd name="connsiteY202" fmla="*/ 1184593 h 6858000"/>
              <a:gd name="connsiteX203" fmla="*/ 2252856 w 9595474"/>
              <a:gd name="connsiteY203" fmla="*/ 1185228 h 6858000"/>
              <a:gd name="connsiteX204" fmla="*/ 2259063 w 9595474"/>
              <a:gd name="connsiteY204" fmla="*/ 1184593 h 6858000"/>
              <a:gd name="connsiteX205" fmla="*/ 2264679 w 9595474"/>
              <a:gd name="connsiteY205" fmla="*/ 1184275 h 6858000"/>
              <a:gd name="connsiteX206" fmla="*/ 2270590 w 9595474"/>
              <a:gd name="connsiteY206" fmla="*/ 1183640 h 6858000"/>
              <a:gd name="connsiteX207" fmla="*/ 2276797 w 9595474"/>
              <a:gd name="connsiteY207" fmla="*/ 1182688 h 6858000"/>
              <a:gd name="connsiteX208" fmla="*/ 2282413 w 9595474"/>
              <a:gd name="connsiteY208" fmla="*/ 1181418 h 6858000"/>
              <a:gd name="connsiteX209" fmla="*/ 2288029 w 9595474"/>
              <a:gd name="connsiteY209" fmla="*/ 1180148 h 6858000"/>
              <a:gd name="connsiteX210" fmla="*/ 2293940 w 9595474"/>
              <a:gd name="connsiteY210" fmla="*/ 1177925 h 6858000"/>
              <a:gd name="connsiteX211" fmla="*/ 2299261 w 9595474"/>
              <a:gd name="connsiteY211" fmla="*/ 1176020 h 6858000"/>
              <a:gd name="connsiteX212" fmla="*/ 2304581 w 9595474"/>
              <a:gd name="connsiteY212" fmla="*/ 1173480 h 6858000"/>
              <a:gd name="connsiteX213" fmla="*/ 2310492 w 9595474"/>
              <a:gd name="connsiteY213" fmla="*/ 1170623 h 6858000"/>
              <a:gd name="connsiteX214" fmla="*/ 2315517 w 9595474"/>
              <a:gd name="connsiteY214" fmla="*/ 1167765 h 6858000"/>
              <a:gd name="connsiteX215" fmla="*/ 2320837 w 9595474"/>
              <a:gd name="connsiteY215" fmla="*/ 1164590 h 6858000"/>
              <a:gd name="connsiteX216" fmla="*/ 2325862 w 9595474"/>
              <a:gd name="connsiteY216" fmla="*/ 1161098 h 6858000"/>
              <a:gd name="connsiteX217" fmla="*/ 2330887 w 9595474"/>
              <a:gd name="connsiteY217" fmla="*/ 1157288 h 6858000"/>
              <a:gd name="connsiteX218" fmla="*/ 2335616 w 9595474"/>
              <a:gd name="connsiteY218" fmla="*/ 1153160 h 6858000"/>
              <a:gd name="connsiteX219" fmla="*/ 2340345 w 9595474"/>
              <a:gd name="connsiteY219" fmla="*/ 1148715 h 6858000"/>
              <a:gd name="connsiteX220" fmla="*/ 2344483 w 9595474"/>
              <a:gd name="connsiteY220" fmla="*/ 1144270 h 6858000"/>
              <a:gd name="connsiteX221" fmla="*/ 2348621 w 9595474"/>
              <a:gd name="connsiteY221" fmla="*/ 1139508 h 6858000"/>
              <a:gd name="connsiteX222" fmla="*/ 2352464 w 9595474"/>
              <a:gd name="connsiteY222" fmla="*/ 1134428 h 6858000"/>
              <a:gd name="connsiteX223" fmla="*/ 2356011 w 9595474"/>
              <a:gd name="connsiteY223" fmla="*/ 1129348 h 6858000"/>
              <a:gd name="connsiteX224" fmla="*/ 2359262 w 9595474"/>
              <a:gd name="connsiteY224" fmla="*/ 1124268 h 6858000"/>
              <a:gd name="connsiteX225" fmla="*/ 2362218 w 9595474"/>
              <a:gd name="connsiteY225" fmla="*/ 1118870 h 6858000"/>
              <a:gd name="connsiteX226" fmla="*/ 2364582 w 9595474"/>
              <a:gd name="connsiteY226" fmla="*/ 1113473 h 6858000"/>
              <a:gd name="connsiteX227" fmla="*/ 2367242 w 9595474"/>
              <a:gd name="connsiteY227" fmla="*/ 1108075 h 6858000"/>
              <a:gd name="connsiteX228" fmla="*/ 2369311 w 9595474"/>
              <a:gd name="connsiteY228" fmla="*/ 1102360 h 6858000"/>
              <a:gd name="connsiteX229" fmla="*/ 2371085 w 9595474"/>
              <a:gd name="connsiteY229" fmla="*/ 1096645 h 6858000"/>
              <a:gd name="connsiteX230" fmla="*/ 2372563 w 9595474"/>
              <a:gd name="connsiteY230" fmla="*/ 1090930 h 6858000"/>
              <a:gd name="connsiteX231" fmla="*/ 2374041 w 9595474"/>
              <a:gd name="connsiteY231" fmla="*/ 1085215 h 6858000"/>
              <a:gd name="connsiteX232" fmla="*/ 2375223 w 9595474"/>
              <a:gd name="connsiteY232" fmla="*/ 1079500 h 6858000"/>
              <a:gd name="connsiteX233" fmla="*/ 2375814 w 9595474"/>
              <a:gd name="connsiteY233" fmla="*/ 1073785 h 6858000"/>
              <a:gd name="connsiteX234" fmla="*/ 2376110 w 9595474"/>
              <a:gd name="connsiteY234" fmla="*/ 1067753 h 6858000"/>
              <a:gd name="connsiteX235" fmla="*/ 2376110 w 9595474"/>
              <a:gd name="connsiteY235" fmla="*/ 1061720 h 6858000"/>
              <a:gd name="connsiteX236" fmla="*/ 2376110 w 9595474"/>
              <a:gd name="connsiteY236" fmla="*/ 1055688 h 6858000"/>
              <a:gd name="connsiteX237" fmla="*/ 2375814 w 9595474"/>
              <a:gd name="connsiteY237" fmla="*/ 1049973 h 6858000"/>
              <a:gd name="connsiteX238" fmla="*/ 2375223 w 9595474"/>
              <a:gd name="connsiteY238" fmla="*/ 1043940 h 6858000"/>
              <a:gd name="connsiteX239" fmla="*/ 2374041 w 9595474"/>
              <a:gd name="connsiteY239" fmla="*/ 1038225 h 6858000"/>
              <a:gd name="connsiteX240" fmla="*/ 2372563 w 9595474"/>
              <a:gd name="connsiteY240" fmla="*/ 1032510 h 6858000"/>
              <a:gd name="connsiteX241" fmla="*/ 2371085 w 9595474"/>
              <a:gd name="connsiteY241" fmla="*/ 1026795 h 6858000"/>
              <a:gd name="connsiteX242" fmla="*/ 2369311 w 9595474"/>
              <a:gd name="connsiteY242" fmla="*/ 1021080 h 6858000"/>
              <a:gd name="connsiteX243" fmla="*/ 2367242 w 9595474"/>
              <a:gd name="connsiteY243" fmla="*/ 1015683 h 6858000"/>
              <a:gd name="connsiteX244" fmla="*/ 2364582 w 9595474"/>
              <a:gd name="connsiteY244" fmla="*/ 1009650 h 6858000"/>
              <a:gd name="connsiteX245" fmla="*/ 2362218 w 9595474"/>
              <a:gd name="connsiteY245" fmla="*/ 1004253 h 6858000"/>
              <a:gd name="connsiteX246" fmla="*/ 2359262 w 9595474"/>
              <a:gd name="connsiteY246" fmla="*/ 998855 h 6858000"/>
              <a:gd name="connsiteX247" fmla="*/ 2356011 w 9595474"/>
              <a:gd name="connsiteY247" fmla="*/ 994093 h 6858000"/>
              <a:gd name="connsiteX248" fmla="*/ 2352464 w 9595474"/>
              <a:gd name="connsiteY248" fmla="*/ 989013 h 6858000"/>
              <a:gd name="connsiteX249" fmla="*/ 2348621 w 9595474"/>
              <a:gd name="connsiteY249" fmla="*/ 983933 h 6858000"/>
              <a:gd name="connsiteX250" fmla="*/ 2344483 w 9595474"/>
              <a:gd name="connsiteY250" fmla="*/ 979170 h 6858000"/>
              <a:gd name="connsiteX251" fmla="*/ 2340345 w 9595474"/>
              <a:gd name="connsiteY251" fmla="*/ 974725 h 6858000"/>
              <a:gd name="connsiteX252" fmla="*/ 2240737 w 9595474"/>
              <a:gd name="connsiteY252" fmla="*/ 875030 h 6858000"/>
              <a:gd name="connsiteX253" fmla="*/ 1991865 w 9595474"/>
              <a:gd name="connsiteY253" fmla="*/ 626428 h 6858000"/>
              <a:gd name="connsiteX254" fmla="*/ 1987431 w 9595474"/>
              <a:gd name="connsiteY254" fmla="*/ 621665 h 6858000"/>
              <a:gd name="connsiteX255" fmla="*/ 1983589 w 9595474"/>
              <a:gd name="connsiteY255" fmla="*/ 616903 h 6858000"/>
              <a:gd name="connsiteX256" fmla="*/ 1979451 w 9595474"/>
              <a:gd name="connsiteY256" fmla="*/ 612140 h 6858000"/>
              <a:gd name="connsiteX257" fmla="*/ 1975904 w 9595474"/>
              <a:gd name="connsiteY257" fmla="*/ 607060 h 6858000"/>
              <a:gd name="connsiteX258" fmla="*/ 1972653 w 9595474"/>
              <a:gd name="connsiteY258" fmla="*/ 601663 h 6858000"/>
              <a:gd name="connsiteX259" fmla="*/ 1969993 w 9595474"/>
              <a:gd name="connsiteY259" fmla="*/ 596265 h 6858000"/>
              <a:gd name="connsiteX260" fmla="*/ 1967037 w 9595474"/>
              <a:gd name="connsiteY260" fmla="*/ 590868 h 6858000"/>
              <a:gd name="connsiteX261" fmla="*/ 1964968 w 9595474"/>
              <a:gd name="connsiteY261" fmla="*/ 585470 h 6858000"/>
              <a:gd name="connsiteX262" fmla="*/ 1962603 w 9595474"/>
              <a:gd name="connsiteY262" fmla="*/ 579755 h 6858000"/>
              <a:gd name="connsiteX263" fmla="*/ 1960830 w 9595474"/>
              <a:gd name="connsiteY263" fmla="*/ 574358 h 6858000"/>
              <a:gd name="connsiteX264" fmla="*/ 1959056 w 9595474"/>
              <a:gd name="connsiteY264" fmla="*/ 568643 h 6858000"/>
              <a:gd name="connsiteX265" fmla="*/ 1958170 w 9595474"/>
              <a:gd name="connsiteY265" fmla="*/ 562610 h 6858000"/>
              <a:gd name="connsiteX266" fmla="*/ 1956987 w 9595474"/>
              <a:gd name="connsiteY266" fmla="*/ 556895 h 6858000"/>
              <a:gd name="connsiteX267" fmla="*/ 1956396 w 9595474"/>
              <a:gd name="connsiteY267" fmla="*/ 551180 h 6858000"/>
              <a:gd name="connsiteX268" fmla="*/ 1955805 w 9595474"/>
              <a:gd name="connsiteY268" fmla="*/ 544830 h 6858000"/>
              <a:gd name="connsiteX269" fmla="*/ 1955805 w 9595474"/>
              <a:gd name="connsiteY269" fmla="*/ 539115 h 6858000"/>
              <a:gd name="connsiteX270" fmla="*/ 1955805 w 9595474"/>
              <a:gd name="connsiteY270" fmla="*/ 533083 h 6858000"/>
              <a:gd name="connsiteX271" fmla="*/ 1956396 w 9595474"/>
              <a:gd name="connsiteY271" fmla="*/ 527368 h 6858000"/>
              <a:gd name="connsiteX272" fmla="*/ 1956987 w 9595474"/>
              <a:gd name="connsiteY272" fmla="*/ 521653 h 6858000"/>
              <a:gd name="connsiteX273" fmla="*/ 1958170 w 9595474"/>
              <a:gd name="connsiteY273" fmla="*/ 515620 h 6858000"/>
              <a:gd name="connsiteX274" fmla="*/ 1959056 w 9595474"/>
              <a:gd name="connsiteY274" fmla="*/ 509588 h 6858000"/>
              <a:gd name="connsiteX275" fmla="*/ 1960830 w 9595474"/>
              <a:gd name="connsiteY275" fmla="*/ 503873 h 6858000"/>
              <a:gd name="connsiteX276" fmla="*/ 1962603 w 9595474"/>
              <a:gd name="connsiteY276" fmla="*/ 498158 h 6858000"/>
              <a:gd name="connsiteX277" fmla="*/ 1964968 w 9595474"/>
              <a:gd name="connsiteY277" fmla="*/ 492760 h 6858000"/>
              <a:gd name="connsiteX278" fmla="*/ 1967037 w 9595474"/>
              <a:gd name="connsiteY278" fmla="*/ 487363 h 6858000"/>
              <a:gd name="connsiteX279" fmla="*/ 1969993 w 9595474"/>
              <a:gd name="connsiteY279" fmla="*/ 481648 h 6858000"/>
              <a:gd name="connsiteX280" fmla="*/ 1972653 w 9595474"/>
              <a:gd name="connsiteY280" fmla="*/ 476568 h 6858000"/>
              <a:gd name="connsiteX281" fmla="*/ 1975904 w 9595474"/>
              <a:gd name="connsiteY281" fmla="*/ 471170 h 6858000"/>
              <a:gd name="connsiteX282" fmla="*/ 1979451 w 9595474"/>
              <a:gd name="connsiteY282" fmla="*/ 466408 h 6858000"/>
              <a:gd name="connsiteX283" fmla="*/ 1983589 w 9595474"/>
              <a:gd name="connsiteY283" fmla="*/ 461328 h 6858000"/>
              <a:gd name="connsiteX284" fmla="*/ 1987431 w 9595474"/>
              <a:gd name="connsiteY284" fmla="*/ 456565 h 6858000"/>
              <a:gd name="connsiteX285" fmla="*/ 1991865 w 9595474"/>
              <a:gd name="connsiteY285" fmla="*/ 451803 h 6858000"/>
              <a:gd name="connsiteX286" fmla="*/ 1996594 w 9595474"/>
              <a:gd name="connsiteY286" fmla="*/ 447675 h 6858000"/>
              <a:gd name="connsiteX287" fmla="*/ 2001028 w 9595474"/>
              <a:gd name="connsiteY287" fmla="*/ 443548 h 6858000"/>
              <a:gd name="connsiteX288" fmla="*/ 2006052 w 9595474"/>
              <a:gd name="connsiteY288" fmla="*/ 439738 h 6858000"/>
              <a:gd name="connsiteX289" fmla="*/ 2011077 w 9595474"/>
              <a:gd name="connsiteY289" fmla="*/ 436245 h 6858000"/>
              <a:gd name="connsiteX290" fmla="*/ 2016102 w 9595474"/>
              <a:gd name="connsiteY290" fmla="*/ 432753 h 6858000"/>
              <a:gd name="connsiteX291" fmla="*/ 2021718 w 9595474"/>
              <a:gd name="connsiteY291" fmla="*/ 429895 h 6858000"/>
              <a:gd name="connsiteX292" fmla="*/ 2027038 w 9595474"/>
              <a:gd name="connsiteY292" fmla="*/ 427355 h 6858000"/>
              <a:gd name="connsiteX293" fmla="*/ 2032654 w 9595474"/>
              <a:gd name="connsiteY293" fmla="*/ 424815 h 6858000"/>
              <a:gd name="connsiteX294" fmla="*/ 2038270 w 9595474"/>
              <a:gd name="connsiteY294" fmla="*/ 422910 h 6858000"/>
              <a:gd name="connsiteX295" fmla="*/ 2043886 w 9595474"/>
              <a:gd name="connsiteY295" fmla="*/ 421005 h 6858000"/>
              <a:gd name="connsiteX296" fmla="*/ 2049502 w 9595474"/>
              <a:gd name="connsiteY296" fmla="*/ 419735 h 6858000"/>
              <a:gd name="connsiteX297" fmla="*/ 2055413 w 9595474"/>
              <a:gd name="connsiteY297" fmla="*/ 418148 h 6858000"/>
              <a:gd name="connsiteX298" fmla="*/ 2061029 w 9595474"/>
              <a:gd name="connsiteY298" fmla="*/ 417195 h 6858000"/>
              <a:gd name="connsiteX299" fmla="*/ 2067236 w 9595474"/>
              <a:gd name="connsiteY299" fmla="*/ 416243 h 6858000"/>
              <a:gd name="connsiteX300" fmla="*/ 2072852 w 9595474"/>
              <a:gd name="connsiteY300" fmla="*/ 415925 h 6858000"/>
              <a:gd name="connsiteX301" fmla="*/ 2079059 w 9595474"/>
              <a:gd name="connsiteY301" fmla="*/ 415925 h 6858000"/>
              <a:gd name="connsiteX302" fmla="*/ 2084970 w 9595474"/>
              <a:gd name="connsiteY302" fmla="*/ 415925 h 6858000"/>
              <a:gd name="connsiteX303" fmla="*/ 2090882 w 9595474"/>
              <a:gd name="connsiteY303" fmla="*/ 416243 h 6858000"/>
              <a:gd name="connsiteX304" fmla="*/ 2096793 w 9595474"/>
              <a:gd name="connsiteY304" fmla="*/ 417195 h 6858000"/>
              <a:gd name="connsiteX305" fmla="*/ 2102409 w 9595474"/>
              <a:gd name="connsiteY305" fmla="*/ 418148 h 6858000"/>
              <a:gd name="connsiteX306" fmla="*/ 2108321 w 9595474"/>
              <a:gd name="connsiteY306" fmla="*/ 419735 h 6858000"/>
              <a:gd name="connsiteX307" fmla="*/ 2113936 w 9595474"/>
              <a:gd name="connsiteY307" fmla="*/ 421005 h 6858000"/>
              <a:gd name="connsiteX308" fmla="*/ 2119552 w 9595474"/>
              <a:gd name="connsiteY308" fmla="*/ 422910 h 6858000"/>
              <a:gd name="connsiteX309" fmla="*/ 2125464 w 9595474"/>
              <a:gd name="connsiteY309" fmla="*/ 424815 h 6858000"/>
              <a:gd name="connsiteX310" fmla="*/ 2130784 w 9595474"/>
              <a:gd name="connsiteY310" fmla="*/ 427355 h 6858000"/>
              <a:gd name="connsiteX311" fmla="*/ 2136104 w 9595474"/>
              <a:gd name="connsiteY311" fmla="*/ 429895 h 6858000"/>
              <a:gd name="connsiteX312" fmla="*/ 2141720 w 9595474"/>
              <a:gd name="connsiteY312" fmla="*/ 432753 h 6858000"/>
              <a:gd name="connsiteX313" fmla="*/ 2146745 w 9595474"/>
              <a:gd name="connsiteY313" fmla="*/ 436245 h 6858000"/>
              <a:gd name="connsiteX314" fmla="*/ 2152065 w 9595474"/>
              <a:gd name="connsiteY314" fmla="*/ 439738 h 6858000"/>
              <a:gd name="connsiteX315" fmla="*/ 2156795 w 9595474"/>
              <a:gd name="connsiteY315" fmla="*/ 443548 h 6858000"/>
              <a:gd name="connsiteX316" fmla="*/ 2161819 w 9595474"/>
              <a:gd name="connsiteY316" fmla="*/ 447675 h 6858000"/>
              <a:gd name="connsiteX317" fmla="*/ 2165957 w 9595474"/>
              <a:gd name="connsiteY317" fmla="*/ 451803 h 6858000"/>
              <a:gd name="connsiteX318" fmla="*/ 2966073 w 9595474"/>
              <a:gd name="connsiteY318" fmla="*/ 1251903 h 6858000"/>
              <a:gd name="connsiteX319" fmla="*/ 5612631 w 9595474"/>
              <a:gd name="connsiteY319" fmla="*/ 3898583 h 6858000"/>
              <a:gd name="connsiteX320" fmla="*/ 5617360 w 9595474"/>
              <a:gd name="connsiteY320" fmla="*/ 3903345 h 6858000"/>
              <a:gd name="connsiteX321" fmla="*/ 5621498 w 9595474"/>
              <a:gd name="connsiteY321" fmla="*/ 3908425 h 6858000"/>
              <a:gd name="connsiteX322" fmla="*/ 5625341 w 9595474"/>
              <a:gd name="connsiteY322" fmla="*/ 3913505 h 6858000"/>
              <a:gd name="connsiteX323" fmla="*/ 5628888 w 9595474"/>
              <a:gd name="connsiteY323" fmla="*/ 3918585 h 6858000"/>
              <a:gd name="connsiteX324" fmla="*/ 5632139 w 9595474"/>
              <a:gd name="connsiteY324" fmla="*/ 3923348 h 6858000"/>
              <a:gd name="connsiteX325" fmla="*/ 5635094 w 9595474"/>
              <a:gd name="connsiteY325" fmla="*/ 3928745 h 6858000"/>
              <a:gd name="connsiteX326" fmla="*/ 5638050 w 9595474"/>
              <a:gd name="connsiteY326" fmla="*/ 3934460 h 6858000"/>
              <a:gd name="connsiteX327" fmla="*/ 5640415 w 9595474"/>
              <a:gd name="connsiteY327" fmla="*/ 3939858 h 6858000"/>
              <a:gd name="connsiteX328" fmla="*/ 5642484 w 9595474"/>
              <a:gd name="connsiteY328" fmla="*/ 3945890 h 6858000"/>
              <a:gd name="connsiteX329" fmla="*/ 5644257 w 9595474"/>
              <a:gd name="connsiteY329" fmla="*/ 3951605 h 6858000"/>
              <a:gd name="connsiteX330" fmla="*/ 5645735 w 9595474"/>
              <a:gd name="connsiteY330" fmla="*/ 3957320 h 6858000"/>
              <a:gd name="connsiteX331" fmla="*/ 5647213 w 9595474"/>
              <a:gd name="connsiteY331" fmla="*/ 3963353 h 6858000"/>
              <a:gd name="connsiteX332" fmla="*/ 5648100 w 9595474"/>
              <a:gd name="connsiteY332" fmla="*/ 3969068 h 6858000"/>
              <a:gd name="connsiteX333" fmla="*/ 5648691 w 9595474"/>
              <a:gd name="connsiteY333" fmla="*/ 3975100 h 6858000"/>
              <a:gd name="connsiteX334" fmla="*/ 5649282 w 9595474"/>
              <a:gd name="connsiteY334" fmla="*/ 3980815 h 6858000"/>
              <a:gd name="connsiteX335" fmla="*/ 5649282 w 9595474"/>
              <a:gd name="connsiteY335" fmla="*/ 3987165 h 6858000"/>
              <a:gd name="connsiteX336" fmla="*/ 5649282 w 9595474"/>
              <a:gd name="connsiteY336" fmla="*/ 3992880 h 6858000"/>
              <a:gd name="connsiteX337" fmla="*/ 5648691 w 9595474"/>
              <a:gd name="connsiteY337" fmla="*/ 3998913 h 6858000"/>
              <a:gd name="connsiteX338" fmla="*/ 5648100 w 9595474"/>
              <a:gd name="connsiteY338" fmla="*/ 4004945 h 6858000"/>
              <a:gd name="connsiteX339" fmla="*/ 5647213 w 9595474"/>
              <a:gd name="connsiteY339" fmla="*/ 4010660 h 6858000"/>
              <a:gd name="connsiteX340" fmla="*/ 5645735 w 9595474"/>
              <a:gd name="connsiteY340" fmla="*/ 4016375 h 6858000"/>
              <a:gd name="connsiteX341" fmla="*/ 5644257 w 9595474"/>
              <a:gd name="connsiteY341" fmla="*/ 4022725 h 6858000"/>
              <a:gd name="connsiteX342" fmla="*/ 5642484 w 9595474"/>
              <a:gd name="connsiteY342" fmla="*/ 4028440 h 6858000"/>
              <a:gd name="connsiteX343" fmla="*/ 5640415 w 9595474"/>
              <a:gd name="connsiteY343" fmla="*/ 4033838 h 6858000"/>
              <a:gd name="connsiteX344" fmla="*/ 5638050 w 9595474"/>
              <a:gd name="connsiteY344" fmla="*/ 4039553 h 6858000"/>
              <a:gd name="connsiteX345" fmla="*/ 5635094 w 9595474"/>
              <a:gd name="connsiteY345" fmla="*/ 4044950 h 6858000"/>
              <a:gd name="connsiteX346" fmla="*/ 5632139 w 9595474"/>
              <a:gd name="connsiteY346" fmla="*/ 4050348 h 6858000"/>
              <a:gd name="connsiteX347" fmla="*/ 5628888 w 9595474"/>
              <a:gd name="connsiteY347" fmla="*/ 4055745 h 6858000"/>
              <a:gd name="connsiteX348" fmla="*/ 5625341 w 9595474"/>
              <a:gd name="connsiteY348" fmla="*/ 4060825 h 6858000"/>
              <a:gd name="connsiteX349" fmla="*/ 5621498 w 9595474"/>
              <a:gd name="connsiteY349" fmla="*/ 4065588 h 6858000"/>
              <a:gd name="connsiteX350" fmla="*/ 5617360 w 9595474"/>
              <a:gd name="connsiteY350" fmla="*/ 4070350 h 6858000"/>
              <a:gd name="connsiteX351" fmla="*/ 5612631 w 9595474"/>
              <a:gd name="connsiteY351" fmla="*/ 4075113 h 6858000"/>
              <a:gd name="connsiteX352" fmla="*/ 5608198 w 9595474"/>
              <a:gd name="connsiteY352" fmla="*/ 4079875 h 6858000"/>
              <a:gd name="connsiteX353" fmla="*/ 5603468 w 9595474"/>
              <a:gd name="connsiteY353" fmla="*/ 4083685 h 6858000"/>
              <a:gd name="connsiteX354" fmla="*/ 5598443 w 9595474"/>
              <a:gd name="connsiteY354" fmla="*/ 4087495 h 6858000"/>
              <a:gd name="connsiteX355" fmla="*/ 5593419 w 9595474"/>
              <a:gd name="connsiteY355" fmla="*/ 4091305 h 6858000"/>
              <a:gd name="connsiteX356" fmla="*/ 5588098 w 9595474"/>
              <a:gd name="connsiteY356" fmla="*/ 4094480 h 6858000"/>
              <a:gd name="connsiteX357" fmla="*/ 5582482 w 9595474"/>
              <a:gd name="connsiteY357" fmla="*/ 4097338 h 6858000"/>
              <a:gd name="connsiteX358" fmla="*/ 5577162 w 9595474"/>
              <a:gd name="connsiteY358" fmla="*/ 4100195 h 6858000"/>
              <a:gd name="connsiteX359" fmla="*/ 5571842 w 9595474"/>
              <a:gd name="connsiteY359" fmla="*/ 4102418 h 6858000"/>
              <a:gd name="connsiteX360" fmla="*/ 5565931 w 9595474"/>
              <a:gd name="connsiteY360" fmla="*/ 4104640 h 6858000"/>
              <a:gd name="connsiteX361" fmla="*/ 5560315 w 9595474"/>
              <a:gd name="connsiteY361" fmla="*/ 4106545 h 6858000"/>
              <a:gd name="connsiteX362" fmla="*/ 5554699 w 9595474"/>
              <a:gd name="connsiteY362" fmla="*/ 4108133 h 6858000"/>
              <a:gd name="connsiteX363" fmla="*/ 5548492 w 9595474"/>
              <a:gd name="connsiteY363" fmla="*/ 4109403 h 6858000"/>
              <a:gd name="connsiteX364" fmla="*/ 5542580 w 9595474"/>
              <a:gd name="connsiteY364" fmla="*/ 4110355 h 6858000"/>
              <a:gd name="connsiteX365" fmla="*/ 5536669 w 9595474"/>
              <a:gd name="connsiteY365" fmla="*/ 4110990 h 6858000"/>
              <a:gd name="connsiteX366" fmla="*/ 5530758 w 9595474"/>
              <a:gd name="connsiteY366" fmla="*/ 4111308 h 6858000"/>
              <a:gd name="connsiteX367" fmla="*/ 5524846 w 9595474"/>
              <a:gd name="connsiteY367" fmla="*/ 4111625 h 6858000"/>
              <a:gd name="connsiteX368" fmla="*/ 5518639 w 9595474"/>
              <a:gd name="connsiteY368" fmla="*/ 4111308 h 6858000"/>
              <a:gd name="connsiteX369" fmla="*/ 5513023 w 9595474"/>
              <a:gd name="connsiteY369" fmla="*/ 4110990 h 6858000"/>
              <a:gd name="connsiteX370" fmla="*/ 5506816 w 9595474"/>
              <a:gd name="connsiteY370" fmla="*/ 4110355 h 6858000"/>
              <a:gd name="connsiteX371" fmla="*/ 5501200 w 9595474"/>
              <a:gd name="connsiteY371" fmla="*/ 4109403 h 6858000"/>
              <a:gd name="connsiteX372" fmla="*/ 5494993 w 9595474"/>
              <a:gd name="connsiteY372" fmla="*/ 4108133 h 6858000"/>
              <a:gd name="connsiteX373" fmla="*/ 5489081 w 9595474"/>
              <a:gd name="connsiteY373" fmla="*/ 4106545 h 6858000"/>
              <a:gd name="connsiteX374" fmla="*/ 5483466 w 9595474"/>
              <a:gd name="connsiteY374" fmla="*/ 4104640 h 6858000"/>
              <a:gd name="connsiteX375" fmla="*/ 5477850 w 9595474"/>
              <a:gd name="connsiteY375" fmla="*/ 4102418 h 6858000"/>
              <a:gd name="connsiteX376" fmla="*/ 5472234 w 9595474"/>
              <a:gd name="connsiteY376" fmla="*/ 4100195 h 6858000"/>
              <a:gd name="connsiteX377" fmla="*/ 5466913 w 9595474"/>
              <a:gd name="connsiteY377" fmla="*/ 4097338 h 6858000"/>
              <a:gd name="connsiteX378" fmla="*/ 5461593 w 9595474"/>
              <a:gd name="connsiteY378" fmla="*/ 4094480 h 6858000"/>
              <a:gd name="connsiteX379" fmla="*/ 5456273 w 9595474"/>
              <a:gd name="connsiteY379" fmla="*/ 4091305 h 6858000"/>
              <a:gd name="connsiteX380" fmla="*/ 5451248 w 9595474"/>
              <a:gd name="connsiteY380" fmla="*/ 4087495 h 6858000"/>
              <a:gd name="connsiteX381" fmla="*/ 5446223 w 9595474"/>
              <a:gd name="connsiteY381" fmla="*/ 4083685 h 6858000"/>
              <a:gd name="connsiteX382" fmla="*/ 5441495 w 9595474"/>
              <a:gd name="connsiteY382" fmla="*/ 4079875 h 6858000"/>
              <a:gd name="connsiteX383" fmla="*/ 5436765 w 9595474"/>
              <a:gd name="connsiteY383" fmla="*/ 4075113 h 6858000"/>
              <a:gd name="connsiteX384" fmla="*/ 5322379 w 9595474"/>
              <a:gd name="connsiteY384" fmla="*/ 3960813 h 6858000"/>
              <a:gd name="connsiteX385" fmla="*/ 5317945 w 9595474"/>
              <a:gd name="connsiteY385" fmla="*/ 3956368 h 6858000"/>
              <a:gd name="connsiteX386" fmla="*/ 5312921 w 9595474"/>
              <a:gd name="connsiteY386" fmla="*/ 3952240 h 6858000"/>
              <a:gd name="connsiteX387" fmla="*/ 5307896 w 9595474"/>
              <a:gd name="connsiteY387" fmla="*/ 3948748 h 6858000"/>
              <a:gd name="connsiteX388" fmla="*/ 5302871 w 9595474"/>
              <a:gd name="connsiteY388" fmla="*/ 3944938 h 6858000"/>
              <a:gd name="connsiteX389" fmla="*/ 5297255 w 9595474"/>
              <a:gd name="connsiteY389" fmla="*/ 3941763 h 6858000"/>
              <a:gd name="connsiteX390" fmla="*/ 5292230 w 9595474"/>
              <a:gd name="connsiteY390" fmla="*/ 3938588 h 6858000"/>
              <a:gd name="connsiteX391" fmla="*/ 5286615 w 9595474"/>
              <a:gd name="connsiteY391" fmla="*/ 3936048 h 6858000"/>
              <a:gd name="connsiteX392" fmla="*/ 5281294 w 9595474"/>
              <a:gd name="connsiteY392" fmla="*/ 3933508 h 6858000"/>
              <a:gd name="connsiteX393" fmla="*/ 5275383 w 9595474"/>
              <a:gd name="connsiteY393" fmla="*/ 3931285 h 6858000"/>
              <a:gd name="connsiteX394" fmla="*/ 5269767 w 9595474"/>
              <a:gd name="connsiteY394" fmla="*/ 3929698 h 6858000"/>
              <a:gd name="connsiteX395" fmla="*/ 5263855 w 9595474"/>
              <a:gd name="connsiteY395" fmla="*/ 3927793 h 6858000"/>
              <a:gd name="connsiteX396" fmla="*/ 5257944 w 9595474"/>
              <a:gd name="connsiteY396" fmla="*/ 3926840 h 6858000"/>
              <a:gd name="connsiteX397" fmla="*/ 5252033 w 9595474"/>
              <a:gd name="connsiteY397" fmla="*/ 3925570 h 6858000"/>
              <a:gd name="connsiteX398" fmla="*/ 5246121 w 9595474"/>
              <a:gd name="connsiteY398" fmla="*/ 3924935 h 6858000"/>
              <a:gd name="connsiteX399" fmla="*/ 5240210 w 9595474"/>
              <a:gd name="connsiteY399" fmla="*/ 3924618 h 6858000"/>
              <a:gd name="connsiteX400" fmla="*/ 5234298 w 9595474"/>
              <a:gd name="connsiteY400" fmla="*/ 3924618 h 6858000"/>
              <a:gd name="connsiteX401" fmla="*/ 5228091 w 9595474"/>
              <a:gd name="connsiteY401" fmla="*/ 3924618 h 6858000"/>
              <a:gd name="connsiteX402" fmla="*/ 5222180 w 9595474"/>
              <a:gd name="connsiteY402" fmla="*/ 3924935 h 6858000"/>
              <a:gd name="connsiteX403" fmla="*/ 5216268 w 9595474"/>
              <a:gd name="connsiteY403" fmla="*/ 3925570 h 6858000"/>
              <a:gd name="connsiteX404" fmla="*/ 5210357 w 9595474"/>
              <a:gd name="connsiteY404" fmla="*/ 3926840 h 6858000"/>
              <a:gd name="connsiteX405" fmla="*/ 5204741 w 9595474"/>
              <a:gd name="connsiteY405" fmla="*/ 3927793 h 6858000"/>
              <a:gd name="connsiteX406" fmla="*/ 5198534 w 9595474"/>
              <a:gd name="connsiteY406" fmla="*/ 3929698 h 6858000"/>
              <a:gd name="connsiteX407" fmla="*/ 5192918 w 9595474"/>
              <a:gd name="connsiteY407" fmla="*/ 3931285 h 6858000"/>
              <a:gd name="connsiteX408" fmla="*/ 5187598 w 9595474"/>
              <a:gd name="connsiteY408" fmla="*/ 3933508 h 6858000"/>
              <a:gd name="connsiteX409" fmla="*/ 5181686 w 9595474"/>
              <a:gd name="connsiteY409" fmla="*/ 3936048 h 6858000"/>
              <a:gd name="connsiteX410" fmla="*/ 5176366 w 9595474"/>
              <a:gd name="connsiteY410" fmla="*/ 3938588 h 6858000"/>
              <a:gd name="connsiteX411" fmla="*/ 5171046 w 9595474"/>
              <a:gd name="connsiteY411" fmla="*/ 3941763 h 6858000"/>
              <a:gd name="connsiteX412" fmla="*/ 5165430 w 9595474"/>
              <a:gd name="connsiteY412" fmla="*/ 3944938 h 6858000"/>
              <a:gd name="connsiteX413" fmla="*/ 5160405 w 9595474"/>
              <a:gd name="connsiteY413" fmla="*/ 3948748 h 6858000"/>
              <a:gd name="connsiteX414" fmla="*/ 5155380 w 9595474"/>
              <a:gd name="connsiteY414" fmla="*/ 3952240 h 6858000"/>
              <a:gd name="connsiteX415" fmla="*/ 5150947 w 9595474"/>
              <a:gd name="connsiteY415" fmla="*/ 3956368 h 6858000"/>
              <a:gd name="connsiteX416" fmla="*/ 5146218 w 9595474"/>
              <a:gd name="connsiteY416" fmla="*/ 3960813 h 6858000"/>
              <a:gd name="connsiteX417" fmla="*/ 5141488 w 9595474"/>
              <a:gd name="connsiteY417" fmla="*/ 3965575 h 6858000"/>
              <a:gd name="connsiteX418" fmla="*/ 5137646 w 9595474"/>
              <a:gd name="connsiteY418" fmla="*/ 3970655 h 6858000"/>
              <a:gd name="connsiteX419" fmla="*/ 5133508 w 9595474"/>
              <a:gd name="connsiteY419" fmla="*/ 3975100 h 6858000"/>
              <a:gd name="connsiteX420" fmla="*/ 5129961 w 9595474"/>
              <a:gd name="connsiteY420" fmla="*/ 3980498 h 6858000"/>
              <a:gd name="connsiteX421" fmla="*/ 5126710 w 9595474"/>
              <a:gd name="connsiteY421" fmla="*/ 3985578 h 6858000"/>
              <a:gd name="connsiteX422" fmla="*/ 5123754 w 9595474"/>
              <a:gd name="connsiteY422" fmla="*/ 3990975 h 6858000"/>
              <a:gd name="connsiteX423" fmla="*/ 5121094 w 9595474"/>
              <a:gd name="connsiteY423" fmla="*/ 3996373 h 6858000"/>
              <a:gd name="connsiteX424" fmla="*/ 5118729 w 9595474"/>
              <a:gd name="connsiteY424" fmla="*/ 4002088 h 6858000"/>
              <a:gd name="connsiteX425" fmla="*/ 5116660 w 9595474"/>
              <a:gd name="connsiteY425" fmla="*/ 4007803 h 6858000"/>
              <a:gd name="connsiteX426" fmla="*/ 5114591 w 9595474"/>
              <a:gd name="connsiteY426" fmla="*/ 4013518 h 6858000"/>
              <a:gd name="connsiteX427" fmla="*/ 5113113 w 9595474"/>
              <a:gd name="connsiteY427" fmla="*/ 4019233 h 6858000"/>
              <a:gd name="connsiteX428" fmla="*/ 5111636 w 9595474"/>
              <a:gd name="connsiteY428" fmla="*/ 4025265 h 6858000"/>
              <a:gd name="connsiteX429" fmla="*/ 5111044 w 9595474"/>
              <a:gd name="connsiteY429" fmla="*/ 4031298 h 6858000"/>
              <a:gd name="connsiteX430" fmla="*/ 5110158 w 9595474"/>
              <a:gd name="connsiteY430" fmla="*/ 4037013 h 6858000"/>
              <a:gd name="connsiteX431" fmla="*/ 5109862 w 9595474"/>
              <a:gd name="connsiteY431" fmla="*/ 4043045 h 6858000"/>
              <a:gd name="connsiteX432" fmla="*/ 5109567 w 9595474"/>
              <a:gd name="connsiteY432" fmla="*/ 4049078 h 6858000"/>
              <a:gd name="connsiteX433" fmla="*/ 5109862 w 9595474"/>
              <a:gd name="connsiteY433" fmla="*/ 4055110 h 6858000"/>
              <a:gd name="connsiteX434" fmla="*/ 5110158 w 9595474"/>
              <a:gd name="connsiteY434" fmla="*/ 4061143 h 6858000"/>
              <a:gd name="connsiteX435" fmla="*/ 5111044 w 9595474"/>
              <a:gd name="connsiteY435" fmla="*/ 4066858 h 6858000"/>
              <a:gd name="connsiteX436" fmla="*/ 5111636 w 9595474"/>
              <a:gd name="connsiteY436" fmla="*/ 4072890 h 6858000"/>
              <a:gd name="connsiteX437" fmla="*/ 5113113 w 9595474"/>
              <a:gd name="connsiteY437" fmla="*/ 4078605 h 6858000"/>
              <a:gd name="connsiteX438" fmla="*/ 5114591 w 9595474"/>
              <a:gd name="connsiteY438" fmla="*/ 4084320 h 6858000"/>
              <a:gd name="connsiteX439" fmla="*/ 5116660 w 9595474"/>
              <a:gd name="connsiteY439" fmla="*/ 4090035 h 6858000"/>
              <a:gd name="connsiteX440" fmla="*/ 5118729 w 9595474"/>
              <a:gd name="connsiteY440" fmla="*/ 4095750 h 6858000"/>
              <a:gd name="connsiteX441" fmla="*/ 5121094 w 9595474"/>
              <a:gd name="connsiteY441" fmla="*/ 4101783 h 6858000"/>
              <a:gd name="connsiteX442" fmla="*/ 5123754 w 9595474"/>
              <a:gd name="connsiteY442" fmla="*/ 4107180 h 6858000"/>
              <a:gd name="connsiteX443" fmla="*/ 5126710 w 9595474"/>
              <a:gd name="connsiteY443" fmla="*/ 4112578 h 6858000"/>
              <a:gd name="connsiteX444" fmla="*/ 5129961 w 9595474"/>
              <a:gd name="connsiteY444" fmla="*/ 4117975 h 6858000"/>
              <a:gd name="connsiteX445" fmla="*/ 5133508 w 9595474"/>
              <a:gd name="connsiteY445" fmla="*/ 4122738 h 6858000"/>
              <a:gd name="connsiteX446" fmla="*/ 5137646 w 9595474"/>
              <a:gd name="connsiteY446" fmla="*/ 4127818 h 6858000"/>
              <a:gd name="connsiteX447" fmla="*/ 5141488 w 9595474"/>
              <a:gd name="connsiteY447" fmla="*/ 4132580 h 6858000"/>
              <a:gd name="connsiteX448" fmla="*/ 5146218 w 9595474"/>
              <a:gd name="connsiteY448" fmla="*/ 4137343 h 6858000"/>
              <a:gd name="connsiteX449" fmla="*/ 5870075 w 9595474"/>
              <a:gd name="connsiteY449" fmla="*/ 4860925 h 6858000"/>
              <a:gd name="connsiteX450" fmla="*/ 5874509 w 9595474"/>
              <a:gd name="connsiteY450" fmla="*/ 4865688 h 6858000"/>
              <a:gd name="connsiteX451" fmla="*/ 5878646 w 9595474"/>
              <a:gd name="connsiteY451" fmla="*/ 4870768 h 6858000"/>
              <a:gd name="connsiteX452" fmla="*/ 5882489 w 9595474"/>
              <a:gd name="connsiteY452" fmla="*/ 4875848 h 6858000"/>
              <a:gd name="connsiteX453" fmla="*/ 5886036 w 9595474"/>
              <a:gd name="connsiteY453" fmla="*/ 4880928 h 6858000"/>
              <a:gd name="connsiteX454" fmla="*/ 5889287 w 9595474"/>
              <a:gd name="connsiteY454" fmla="*/ 4885690 h 6858000"/>
              <a:gd name="connsiteX455" fmla="*/ 5892243 w 9595474"/>
              <a:gd name="connsiteY455" fmla="*/ 4891088 h 6858000"/>
              <a:gd name="connsiteX456" fmla="*/ 5895199 w 9595474"/>
              <a:gd name="connsiteY456" fmla="*/ 4897120 h 6858000"/>
              <a:gd name="connsiteX457" fmla="*/ 5897268 w 9595474"/>
              <a:gd name="connsiteY457" fmla="*/ 4902518 h 6858000"/>
              <a:gd name="connsiteX458" fmla="*/ 5899336 w 9595474"/>
              <a:gd name="connsiteY458" fmla="*/ 4908233 h 6858000"/>
              <a:gd name="connsiteX459" fmla="*/ 5901701 w 9595474"/>
              <a:gd name="connsiteY459" fmla="*/ 4913948 h 6858000"/>
              <a:gd name="connsiteX460" fmla="*/ 5902883 w 9595474"/>
              <a:gd name="connsiteY460" fmla="*/ 4919663 h 6858000"/>
              <a:gd name="connsiteX461" fmla="*/ 5904066 w 9595474"/>
              <a:gd name="connsiteY461" fmla="*/ 4925695 h 6858000"/>
              <a:gd name="connsiteX462" fmla="*/ 5905248 w 9595474"/>
              <a:gd name="connsiteY462" fmla="*/ 4931410 h 6858000"/>
              <a:gd name="connsiteX463" fmla="*/ 5905840 w 9595474"/>
              <a:gd name="connsiteY463" fmla="*/ 4937443 h 6858000"/>
              <a:gd name="connsiteX464" fmla="*/ 5906135 w 9595474"/>
              <a:gd name="connsiteY464" fmla="*/ 4943475 h 6858000"/>
              <a:gd name="connsiteX465" fmla="*/ 5906726 w 9595474"/>
              <a:gd name="connsiteY465" fmla="*/ 4949508 h 6858000"/>
              <a:gd name="connsiteX466" fmla="*/ 5906135 w 9595474"/>
              <a:gd name="connsiteY466" fmla="*/ 4955223 h 6858000"/>
              <a:gd name="connsiteX467" fmla="*/ 5905840 w 9595474"/>
              <a:gd name="connsiteY467" fmla="*/ 4961255 h 6858000"/>
              <a:gd name="connsiteX468" fmla="*/ 5905248 w 9595474"/>
              <a:gd name="connsiteY468" fmla="*/ 4967288 h 6858000"/>
              <a:gd name="connsiteX469" fmla="*/ 5904066 w 9595474"/>
              <a:gd name="connsiteY469" fmla="*/ 4973003 h 6858000"/>
              <a:gd name="connsiteX470" fmla="*/ 5902883 w 9595474"/>
              <a:gd name="connsiteY470" fmla="*/ 4979035 h 6858000"/>
              <a:gd name="connsiteX471" fmla="*/ 5901701 w 9595474"/>
              <a:gd name="connsiteY471" fmla="*/ 4985068 h 6858000"/>
              <a:gd name="connsiteX472" fmla="*/ 5899336 w 9595474"/>
              <a:gd name="connsiteY472" fmla="*/ 4990783 h 6858000"/>
              <a:gd name="connsiteX473" fmla="*/ 5897268 w 9595474"/>
              <a:gd name="connsiteY473" fmla="*/ 4996180 h 6858000"/>
              <a:gd name="connsiteX474" fmla="*/ 5895199 w 9595474"/>
              <a:gd name="connsiteY474" fmla="*/ 5001895 h 6858000"/>
              <a:gd name="connsiteX475" fmla="*/ 5892243 w 9595474"/>
              <a:gd name="connsiteY475" fmla="*/ 5007293 h 6858000"/>
              <a:gd name="connsiteX476" fmla="*/ 5889287 w 9595474"/>
              <a:gd name="connsiteY476" fmla="*/ 5012690 h 6858000"/>
              <a:gd name="connsiteX477" fmla="*/ 5886036 w 9595474"/>
              <a:gd name="connsiteY477" fmla="*/ 5018088 h 6858000"/>
              <a:gd name="connsiteX478" fmla="*/ 5882489 w 9595474"/>
              <a:gd name="connsiteY478" fmla="*/ 5023168 h 6858000"/>
              <a:gd name="connsiteX479" fmla="*/ 5878646 w 9595474"/>
              <a:gd name="connsiteY479" fmla="*/ 5028248 h 6858000"/>
              <a:gd name="connsiteX480" fmla="*/ 5874509 w 9595474"/>
              <a:gd name="connsiteY480" fmla="*/ 5032693 h 6858000"/>
              <a:gd name="connsiteX481" fmla="*/ 5870075 w 9595474"/>
              <a:gd name="connsiteY481" fmla="*/ 5037455 h 6858000"/>
              <a:gd name="connsiteX482" fmla="*/ 5865346 w 9595474"/>
              <a:gd name="connsiteY482" fmla="*/ 5041900 h 6858000"/>
              <a:gd name="connsiteX483" fmla="*/ 5860617 w 9595474"/>
              <a:gd name="connsiteY483" fmla="*/ 5046028 h 6858000"/>
              <a:gd name="connsiteX484" fmla="*/ 5855592 w 9595474"/>
              <a:gd name="connsiteY484" fmla="*/ 5050155 h 6858000"/>
              <a:gd name="connsiteX485" fmla="*/ 5850567 w 9595474"/>
              <a:gd name="connsiteY485" fmla="*/ 5053648 h 6858000"/>
              <a:gd name="connsiteX486" fmla="*/ 5845247 w 9595474"/>
              <a:gd name="connsiteY486" fmla="*/ 5056823 h 6858000"/>
              <a:gd name="connsiteX487" fmla="*/ 5839926 w 9595474"/>
              <a:gd name="connsiteY487" fmla="*/ 5059680 h 6858000"/>
              <a:gd name="connsiteX488" fmla="*/ 5834311 w 9595474"/>
              <a:gd name="connsiteY488" fmla="*/ 5062538 h 6858000"/>
              <a:gd name="connsiteX489" fmla="*/ 5828695 w 9595474"/>
              <a:gd name="connsiteY489" fmla="*/ 5064760 h 6858000"/>
              <a:gd name="connsiteX490" fmla="*/ 5823375 w 9595474"/>
              <a:gd name="connsiteY490" fmla="*/ 5066983 h 6858000"/>
              <a:gd name="connsiteX491" fmla="*/ 5817463 w 9595474"/>
              <a:gd name="connsiteY491" fmla="*/ 5069205 h 6858000"/>
              <a:gd name="connsiteX492" fmla="*/ 5811552 w 9595474"/>
              <a:gd name="connsiteY492" fmla="*/ 5070475 h 6858000"/>
              <a:gd name="connsiteX493" fmla="*/ 5805640 w 9595474"/>
              <a:gd name="connsiteY493" fmla="*/ 5071428 h 6858000"/>
              <a:gd name="connsiteX494" fmla="*/ 5800024 w 9595474"/>
              <a:gd name="connsiteY494" fmla="*/ 5072698 h 6858000"/>
              <a:gd name="connsiteX495" fmla="*/ 5793817 w 9595474"/>
              <a:gd name="connsiteY495" fmla="*/ 5073333 h 6858000"/>
              <a:gd name="connsiteX496" fmla="*/ 5787610 w 9595474"/>
              <a:gd name="connsiteY496" fmla="*/ 5073650 h 6858000"/>
              <a:gd name="connsiteX497" fmla="*/ 5781994 w 9595474"/>
              <a:gd name="connsiteY497" fmla="*/ 5073968 h 6858000"/>
              <a:gd name="connsiteX498" fmla="*/ 5775787 w 9595474"/>
              <a:gd name="connsiteY498" fmla="*/ 5073650 h 6858000"/>
              <a:gd name="connsiteX499" fmla="*/ 5770171 w 9595474"/>
              <a:gd name="connsiteY499" fmla="*/ 5073333 h 6858000"/>
              <a:gd name="connsiteX500" fmla="*/ 5763965 w 9595474"/>
              <a:gd name="connsiteY500" fmla="*/ 5072698 h 6858000"/>
              <a:gd name="connsiteX501" fmla="*/ 5758349 w 9595474"/>
              <a:gd name="connsiteY501" fmla="*/ 5071428 h 6858000"/>
              <a:gd name="connsiteX502" fmla="*/ 5752141 w 9595474"/>
              <a:gd name="connsiteY502" fmla="*/ 5070475 h 6858000"/>
              <a:gd name="connsiteX503" fmla="*/ 5746526 w 9595474"/>
              <a:gd name="connsiteY503" fmla="*/ 5069205 h 6858000"/>
              <a:gd name="connsiteX504" fmla="*/ 5740614 w 9595474"/>
              <a:gd name="connsiteY504" fmla="*/ 5066983 h 6858000"/>
              <a:gd name="connsiteX505" fmla="*/ 5734998 w 9595474"/>
              <a:gd name="connsiteY505" fmla="*/ 5064760 h 6858000"/>
              <a:gd name="connsiteX506" fmla="*/ 5729382 w 9595474"/>
              <a:gd name="connsiteY506" fmla="*/ 5062538 h 6858000"/>
              <a:gd name="connsiteX507" fmla="*/ 5723767 w 9595474"/>
              <a:gd name="connsiteY507" fmla="*/ 5059680 h 6858000"/>
              <a:gd name="connsiteX508" fmla="*/ 5718446 w 9595474"/>
              <a:gd name="connsiteY508" fmla="*/ 5056823 h 6858000"/>
              <a:gd name="connsiteX509" fmla="*/ 5713421 w 9595474"/>
              <a:gd name="connsiteY509" fmla="*/ 5053648 h 6858000"/>
              <a:gd name="connsiteX510" fmla="*/ 5708396 w 9595474"/>
              <a:gd name="connsiteY510" fmla="*/ 5050155 h 6858000"/>
              <a:gd name="connsiteX511" fmla="*/ 5703372 w 9595474"/>
              <a:gd name="connsiteY511" fmla="*/ 5046028 h 6858000"/>
              <a:gd name="connsiteX512" fmla="*/ 5698347 w 9595474"/>
              <a:gd name="connsiteY512" fmla="*/ 5041900 h 6858000"/>
              <a:gd name="connsiteX513" fmla="*/ 5693618 w 9595474"/>
              <a:gd name="connsiteY513" fmla="*/ 5037455 h 6858000"/>
              <a:gd name="connsiteX514" fmla="*/ 5598148 w 9595474"/>
              <a:gd name="connsiteY514" fmla="*/ 4941888 h 6858000"/>
              <a:gd name="connsiteX515" fmla="*/ 5490560 w 9595474"/>
              <a:gd name="connsiteY515" fmla="*/ 4834573 h 6858000"/>
              <a:gd name="connsiteX516" fmla="*/ 5485830 w 9595474"/>
              <a:gd name="connsiteY516" fmla="*/ 4830128 h 6858000"/>
              <a:gd name="connsiteX517" fmla="*/ 5481397 w 9595474"/>
              <a:gd name="connsiteY517" fmla="*/ 4826000 h 6858000"/>
              <a:gd name="connsiteX518" fmla="*/ 5476372 w 9595474"/>
              <a:gd name="connsiteY518" fmla="*/ 4821873 h 6858000"/>
              <a:gd name="connsiteX519" fmla="*/ 5471348 w 9595474"/>
              <a:gd name="connsiteY519" fmla="*/ 4818380 h 6858000"/>
              <a:gd name="connsiteX520" fmla="*/ 5465732 w 9595474"/>
              <a:gd name="connsiteY520" fmla="*/ 4815205 h 6858000"/>
              <a:gd name="connsiteX521" fmla="*/ 5460411 w 9595474"/>
              <a:gd name="connsiteY521" fmla="*/ 4812348 h 6858000"/>
              <a:gd name="connsiteX522" fmla="*/ 5455091 w 9595474"/>
              <a:gd name="connsiteY522" fmla="*/ 4809173 h 6858000"/>
              <a:gd name="connsiteX523" fmla="*/ 5449475 w 9595474"/>
              <a:gd name="connsiteY523" fmla="*/ 4807268 h 6858000"/>
              <a:gd name="connsiteX524" fmla="*/ 5443563 w 9595474"/>
              <a:gd name="connsiteY524" fmla="*/ 4805045 h 6858000"/>
              <a:gd name="connsiteX525" fmla="*/ 5437948 w 9595474"/>
              <a:gd name="connsiteY525" fmla="*/ 4802823 h 6858000"/>
              <a:gd name="connsiteX526" fmla="*/ 5432036 w 9595474"/>
              <a:gd name="connsiteY526" fmla="*/ 4801553 h 6858000"/>
              <a:gd name="connsiteX527" fmla="*/ 5426420 w 9595474"/>
              <a:gd name="connsiteY527" fmla="*/ 4800283 h 6858000"/>
              <a:gd name="connsiteX528" fmla="*/ 5420509 w 9595474"/>
              <a:gd name="connsiteY528" fmla="*/ 4799330 h 6858000"/>
              <a:gd name="connsiteX529" fmla="*/ 5414597 w 9595474"/>
              <a:gd name="connsiteY529" fmla="*/ 4798695 h 6858000"/>
              <a:gd name="connsiteX530" fmla="*/ 5408391 w 9595474"/>
              <a:gd name="connsiteY530" fmla="*/ 4798060 h 6858000"/>
              <a:gd name="connsiteX531" fmla="*/ 5402775 w 9595474"/>
              <a:gd name="connsiteY531" fmla="*/ 4797743 h 6858000"/>
              <a:gd name="connsiteX532" fmla="*/ 5396568 w 9595474"/>
              <a:gd name="connsiteY532" fmla="*/ 4798060 h 6858000"/>
              <a:gd name="connsiteX533" fmla="*/ 5390361 w 9595474"/>
              <a:gd name="connsiteY533" fmla="*/ 4798695 h 6858000"/>
              <a:gd name="connsiteX534" fmla="*/ 5384745 w 9595474"/>
              <a:gd name="connsiteY534" fmla="*/ 4799330 h 6858000"/>
              <a:gd name="connsiteX535" fmla="*/ 5378538 w 9595474"/>
              <a:gd name="connsiteY535" fmla="*/ 4800283 h 6858000"/>
              <a:gd name="connsiteX536" fmla="*/ 5372922 w 9595474"/>
              <a:gd name="connsiteY536" fmla="*/ 4801553 h 6858000"/>
              <a:gd name="connsiteX537" fmla="*/ 5367010 w 9595474"/>
              <a:gd name="connsiteY537" fmla="*/ 4802823 h 6858000"/>
              <a:gd name="connsiteX538" fmla="*/ 5361394 w 9595474"/>
              <a:gd name="connsiteY538" fmla="*/ 4805045 h 6858000"/>
              <a:gd name="connsiteX539" fmla="*/ 5355483 w 9595474"/>
              <a:gd name="connsiteY539" fmla="*/ 4807268 h 6858000"/>
              <a:gd name="connsiteX540" fmla="*/ 5350163 w 9595474"/>
              <a:gd name="connsiteY540" fmla="*/ 4809173 h 6858000"/>
              <a:gd name="connsiteX541" fmla="*/ 5344547 w 9595474"/>
              <a:gd name="connsiteY541" fmla="*/ 4812348 h 6858000"/>
              <a:gd name="connsiteX542" fmla="*/ 5338931 w 9595474"/>
              <a:gd name="connsiteY542" fmla="*/ 4815205 h 6858000"/>
              <a:gd name="connsiteX543" fmla="*/ 5333906 w 9595474"/>
              <a:gd name="connsiteY543" fmla="*/ 4818380 h 6858000"/>
              <a:gd name="connsiteX544" fmla="*/ 5328881 w 9595474"/>
              <a:gd name="connsiteY544" fmla="*/ 4821873 h 6858000"/>
              <a:gd name="connsiteX545" fmla="*/ 5323857 w 9595474"/>
              <a:gd name="connsiteY545" fmla="*/ 4826000 h 6858000"/>
              <a:gd name="connsiteX546" fmla="*/ 5318832 w 9595474"/>
              <a:gd name="connsiteY546" fmla="*/ 4830128 h 6858000"/>
              <a:gd name="connsiteX547" fmla="*/ 5314398 w 9595474"/>
              <a:gd name="connsiteY547" fmla="*/ 4834573 h 6858000"/>
              <a:gd name="connsiteX548" fmla="*/ 5307305 w 9595474"/>
              <a:gd name="connsiteY548" fmla="*/ 4841875 h 6858000"/>
              <a:gd name="connsiteX549" fmla="*/ 5301393 w 9595474"/>
              <a:gd name="connsiteY549" fmla="*/ 4849813 h 6858000"/>
              <a:gd name="connsiteX550" fmla="*/ 5295482 w 9595474"/>
              <a:gd name="connsiteY550" fmla="*/ 4858068 h 6858000"/>
              <a:gd name="connsiteX551" fmla="*/ 5291048 w 9595474"/>
              <a:gd name="connsiteY551" fmla="*/ 4867275 h 6858000"/>
              <a:gd name="connsiteX552" fmla="*/ 5286910 w 9595474"/>
              <a:gd name="connsiteY552" fmla="*/ 4875848 h 6858000"/>
              <a:gd name="connsiteX553" fmla="*/ 5283659 w 9595474"/>
              <a:gd name="connsiteY553" fmla="*/ 4885055 h 6858000"/>
              <a:gd name="connsiteX554" fmla="*/ 5281294 w 9595474"/>
              <a:gd name="connsiteY554" fmla="*/ 4894580 h 6858000"/>
              <a:gd name="connsiteX555" fmla="*/ 5279521 w 9595474"/>
              <a:gd name="connsiteY555" fmla="*/ 4903788 h 6858000"/>
              <a:gd name="connsiteX556" fmla="*/ 5278339 w 9595474"/>
              <a:gd name="connsiteY556" fmla="*/ 4913630 h 6858000"/>
              <a:gd name="connsiteX557" fmla="*/ 5278339 w 9595474"/>
              <a:gd name="connsiteY557" fmla="*/ 4923155 h 6858000"/>
              <a:gd name="connsiteX558" fmla="*/ 5278634 w 9595474"/>
              <a:gd name="connsiteY558" fmla="*/ 4932998 h 6858000"/>
              <a:gd name="connsiteX559" fmla="*/ 5279816 w 9595474"/>
              <a:gd name="connsiteY559" fmla="*/ 4942205 h 6858000"/>
              <a:gd name="connsiteX560" fmla="*/ 5281885 w 9595474"/>
              <a:gd name="connsiteY560" fmla="*/ 4952048 h 6858000"/>
              <a:gd name="connsiteX561" fmla="*/ 5284546 w 9595474"/>
              <a:gd name="connsiteY561" fmla="*/ 4960938 h 6858000"/>
              <a:gd name="connsiteX562" fmla="*/ 5288092 w 9595474"/>
              <a:gd name="connsiteY562" fmla="*/ 4970145 h 6858000"/>
              <a:gd name="connsiteX563" fmla="*/ 5291935 w 9595474"/>
              <a:gd name="connsiteY563" fmla="*/ 4979353 h 6858000"/>
              <a:gd name="connsiteX564" fmla="*/ 5583665 w 9595474"/>
              <a:gd name="connsiteY564" fmla="*/ 5270500 h 6858000"/>
              <a:gd name="connsiteX565" fmla="*/ 5588098 w 9595474"/>
              <a:gd name="connsiteY565" fmla="*/ 5275263 h 6858000"/>
              <a:gd name="connsiteX566" fmla="*/ 5592237 w 9595474"/>
              <a:gd name="connsiteY566" fmla="*/ 5280343 h 6858000"/>
              <a:gd name="connsiteX567" fmla="*/ 5595784 w 9595474"/>
              <a:gd name="connsiteY567" fmla="*/ 5284788 h 6858000"/>
              <a:gd name="connsiteX568" fmla="*/ 5599626 w 9595474"/>
              <a:gd name="connsiteY568" fmla="*/ 5290185 h 6858000"/>
              <a:gd name="connsiteX569" fmla="*/ 5602582 w 9595474"/>
              <a:gd name="connsiteY569" fmla="*/ 5295265 h 6858000"/>
              <a:gd name="connsiteX570" fmla="*/ 5605833 w 9595474"/>
              <a:gd name="connsiteY570" fmla="*/ 5300663 h 6858000"/>
              <a:gd name="connsiteX571" fmla="*/ 5608493 w 9595474"/>
              <a:gd name="connsiteY571" fmla="*/ 5306060 h 6858000"/>
              <a:gd name="connsiteX572" fmla="*/ 5610857 w 9595474"/>
              <a:gd name="connsiteY572" fmla="*/ 5311775 h 6858000"/>
              <a:gd name="connsiteX573" fmla="*/ 5613222 w 9595474"/>
              <a:gd name="connsiteY573" fmla="*/ 5317490 h 6858000"/>
              <a:gd name="connsiteX574" fmla="*/ 5614996 w 9595474"/>
              <a:gd name="connsiteY574" fmla="*/ 5323523 h 6858000"/>
              <a:gd name="connsiteX575" fmla="*/ 5616474 w 9595474"/>
              <a:gd name="connsiteY575" fmla="*/ 5329238 h 6858000"/>
              <a:gd name="connsiteX576" fmla="*/ 5617656 w 9595474"/>
              <a:gd name="connsiteY576" fmla="*/ 5334953 h 6858000"/>
              <a:gd name="connsiteX577" fmla="*/ 5618838 w 9595474"/>
              <a:gd name="connsiteY577" fmla="*/ 5340985 h 6858000"/>
              <a:gd name="connsiteX578" fmla="*/ 5619725 w 9595474"/>
              <a:gd name="connsiteY578" fmla="*/ 5346700 h 6858000"/>
              <a:gd name="connsiteX579" fmla="*/ 5620021 w 9595474"/>
              <a:gd name="connsiteY579" fmla="*/ 5352733 h 6858000"/>
              <a:gd name="connsiteX580" fmla="*/ 5620021 w 9595474"/>
              <a:gd name="connsiteY580" fmla="*/ 5359083 h 6858000"/>
              <a:gd name="connsiteX581" fmla="*/ 5620021 w 9595474"/>
              <a:gd name="connsiteY581" fmla="*/ 5364798 h 6858000"/>
              <a:gd name="connsiteX582" fmla="*/ 5619725 w 9595474"/>
              <a:gd name="connsiteY582" fmla="*/ 5370830 h 6858000"/>
              <a:gd name="connsiteX583" fmla="*/ 5618838 w 9595474"/>
              <a:gd name="connsiteY583" fmla="*/ 5376545 h 6858000"/>
              <a:gd name="connsiteX584" fmla="*/ 5617656 w 9595474"/>
              <a:gd name="connsiteY584" fmla="*/ 5382578 h 6858000"/>
              <a:gd name="connsiteX585" fmla="*/ 5616474 w 9595474"/>
              <a:gd name="connsiteY585" fmla="*/ 5388293 h 6858000"/>
              <a:gd name="connsiteX586" fmla="*/ 5614996 w 9595474"/>
              <a:gd name="connsiteY586" fmla="*/ 5394008 h 6858000"/>
              <a:gd name="connsiteX587" fmla="*/ 5613222 w 9595474"/>
              <a:gd name="connsiteY587" fmla="*/ 5400040 h 6858000"/>
              <a:gd name="connsiteX588" fmla="*/ 5610857 w 9595474"/>
              <a:gd name="connsiteY588" fmla="*/ 5405755 h 6858000"/>
              <a:gd name="connsiteX589" fmla="*/ 5608493 w 9595474"/>
              <a:gd name="connsiteY589" fmla="*/ 5411470 h 6858000"/>
              <a:gd name="connsiteX590" fmla="*/ 5605833 w 9595474"/>
              <a:gd name="connsiteY590" fmla="*/ 5416868 h 6858000"/>
              <a:gd name="connsiteX591" fmla="*/ 5602582 w 9595474"/>
              <a:gd name="connsiteY591" fmla="*/ 5422265 h 6858000"/>
              <a:gd name="connsiteX592" fmla="*/ 5599626 w 9595474"/>
              <a:gd name="connsiteY592" fmla="*/ 5427663 h 6858000"/>
              <a:gd name="connsiteX593" fmla="*/ 5595784 w 9595474"/>
              <a:gd name="connsiteY593" fmla="*/ 5432743 h 6858000"/>
              <a:gd name="connsiteX594" fmla="*/ 5592237 w 9595474"/>
              <a:gd name="connsiteY594" fmla="*/ 5437505 h 6858000"/>
              <a:gd name="connsiteX595" fmla="*/ 5588098 w 9595474"/>
              <a:gd name="connsiteY595" fmla="*/ 5442268 h 6858000"/>
              <a:gd name="connsiteX596" fmla="*/ 5583665 w 9595474"/>
              <a:gd name="connsiteY596" fmla="*/ 5447030 h 6858000"/>
              <a:gd name="connsiteX597" fmla="*/ 5578936 w 9595474"/>
              <a:gd name="connsiteY597" fmla="*/ 5451158 h 6858000"/>
              <a:gd name="connsiteX598" fmla="*/ 5573911 w 9595474"/>
              <a:gd name="connsiteY598" fmla="*/ 5455603 h 6858000"/>
              <a:gd name="connsiteX599" fmla="*/ 5569182 w 9595474"/>
              <a:gd name="connsiteY599" fmla="*/ 5459095 h 6858000"/>
              <a:gd name="connsiteX600" fmla="*/ 5563862 w 9595474"/>
              <a:gd name="connsiteY600" fmla="*/ 5462905 h 6858000"/>
              <a:gd name="connsiteX601" fmla="*/ 5558837 w 9595474"/>
              <a:gd name="connsiteY601" fmla="*/ 5466080 h 6858000"/>
              <a:gd name="connsiteX602" fmla="*/ 5553517 w 9595474"/>
              <a:gd name="connsiteY602" fmla="*/ 5469255 h 6858000"/>
              <a:gd name="connsiteX603" fmla="*/ 5548196 w 9595474"/>
              <a:gd name="connsiteY603" fmla="*/ 5471795 h 6858000"/>
              <a:gd name="connsiteX604" fmla="*/ 5542285 w 9595474"/>
              <a:gd name="connsiteY604" fmla="*/ 5474335 h 6858000"/>
              <a:gd name="connsiteX605" fmla="*/ 5536964 w 9595474"/>
              <a:gd name="connsiteY605" fmla="*/ 5476558 h 6858000"/>
              <a:gd name="connsiteX606" fmla="*/ 5531348 w 9595474"/>
              <a:gd name="connsiteY606" fmla="*/ 5478145 h 6858000"/>
              <a:gd name="connsiteX607" fmla="*/ 5525437 w 9595474"/>
              <a:gd name="connsiteY607" fmla="*/ 5479733 h 6858000"/>
              <a:gd name="connsiteX608" fmla="*/ 5519230 w 9595474"/>
              <a:gd name="connsiteY608" fmla="*/ 5481003 h 6858000"/>
              <a:gd name="connsiteX609" fmla="*/ 5513614 w 9595474"/>
              <a:gd name="connsiteY609" fmla="*/ 5482273 h 6858000"/>
              <a:gd name="connsiteX610" fmla="*/ 5507999 w 9595474"/>
              <a:gd name="connsiteY610" fmla="*/ 5482908 h 6858000"/>
              <a:gd name="connsiteX611" fmla="*/ 5501791 w 9595474"/>
              <a:gd name="connsiteY611" fmla="*/ 5483225 h 6858000"/>
              <a:gd name="connsiteX612" fmla="*/ 5495585 w 9595474"/>
              <a:gd name="connsiteY612" fmla="*/ 5483543 h 6858000"/>
              <a:gd name="connsiteX613" fmla="*/ 6873545 w 9595474"/>
              <a:gd name="connsiteY613" fmla="*/ 6858000 h 6858000"/>
              <a:gd name="connsiteX614" fmla="*/ 9595474 w 9595474"/>
              <a:gd name="connsiteY614" fmla="*/ 6858000 h 6858000"/>
              <a:gd name="connsiteX615" fmla="*/ 9595474 w 9595474"/>
              <a:gd name="connsiteY615" fmla="*/ 0 h 6858000"/>
              <a:gd name="connsiteX0" fmla="*/ 9595474 w 9595474"/>
              <a:gd name="connsiteY0" fmla="*/ 0 h 6858000"/>
              <a:gd name="connsiteX1" fmla="*/ 2914643 w 9595474"/>
              <a:gd name="connsiteY1" fmla="*/ 0 h 6858000"/>
              <a:gd name="connsiteX2" fmla="*/ 2857270 w 9595474"/>
              <a:gd name="connsiteY2" fmla="*/ 0 h 6858000"/>
              <a:gd name="connsiteX3" fmla="*/ 0 w 9595474"/>
              <a:gd name="connsiteY3" fmla="*/ 0 h 6858000"/>
              <a:gd name="connsiteX4" fmla="*/ 692823 w 9595474"/>
              <a:gd name="connsiteY4" fmla="*/ 691198 h 6858000"/>
              <a:gd name="connsiteX5" fmla="*/ 691345 w 9595474"/>
              <a:gd name="connsiteY5" fmla="*/ 683895 h 6858000"/>
              <a:gd name="connsiteX6" fmla="*/ 690754 w 9595474"/>
              <a:gd name="connsiteY6" fmla="*/ 676275 h 6858000"/>
              <a:gd name="connsiteX7" fmla="*/ 690754 w 9595474"/>
              <a:gd name="connsiteY7" fmla="*/ 669290 h 6858000"/>
              <a:gd name="connsiteX8" fmla="*/ 690754 w 9595474"/>
              <a:gd name="connsiteY8" fmla="*/ 661988 h 6858000"/>
              <a:gd name="connsiteX9" fmla="*/ 691345 w 9595474"/>
              <a:gd name="connsiteY9" fmla="*/ 654368 h 6858000"/>
              <a:gd name="connsiteX10" fmla="*/ 692527 w 9595474"/>
              <a:gd name="connsiteY10" fmla="*/ 647383 h 6858000"/>
              <a:gd name="connsiteX11" fmla="*/ 694005 w 9595474"/>
              <a:gd name="connsiteY11" fmla="*/ 640080 h 6858000"/>
              <a:gd name="connsiteX12" fmla="*/ 695778 w 9595474"/>
              <a:gd name="connsiteY12" fmla="*/ 633095 h 6858000"/>
              <a:gd name="connsiteX13" fmla="*/ 698143 w 9595474"/>
              <a:gd name="connsiteY13" fmla="*/ 625793 h 6858000"/>
              <a:gd name="connsiteX14" fmla="*/ 700803 w 9595474"/>
              <a:gd name="connsiteY14" fmla="*/ 618808 h 6858000"/>
              <a:gd name="connsiteX15" fmla="*/ 704054 w 9595474"/>
              <a:gd name="connsiteY15" fmla="*/ 612140 h 6858000"/>
              <a:gd name="connsiteX16" fmla="*/ 707601 w 9595474"/>
              <a:gd name="connsiteY16" fmla="*/ 605790 h 6858000"/>
              <a:gd name="connsiteX17" fmla="*/ 712035 w 9595474"/>
              <a:gd name="connsiteY17" fmla="*/ 599123 h 6858000"/>
              <a:gd name="connsiteX18" fmla="*/ 716173 w 9595474"/>
              <a:gd name="connsiteY18" fmla="*/ 592773 h 6858000"/>
              <a:gd name="connsiteX19" fmla="*/ 721198 w 9595474"/>
              <a:gd name="connsiteY19" fmla="*/ 587058 h 6858000"/>
              <a:gd name="connsiteX20" fmla="*/ 726518 w 9595474"/>
              <a:gd name="connsiteY20" fmla="*/ 581343 h 6858000"/>
              <a:gd name="connsiteX21" fmla="*/ 731247 w 9595474"/>
              <a:gd name="connsiteY21" fmla="*/ 576898 h 6858000"/>
              <a:gd name="connsiteX22" fmla="*/ 735976 w 9595474"/>
              <a:gd name="connsiteY22" fmla="*/ 572453 h 6858000"/>
              <a:gd name="connsiteX23" fmla="*/ 741001 w 9595474"/>
              <a:gd name="connsiteY23" fmla="*/ 568960 h 6858000"/>
              <a:gd name="connsiteX24" fmla="*/ 746026 w 9595474"/>
              <a:gd name="connsiteY24" fmla="*/ 565468 h 6858000"/>
              <a:gd name="connsiteX25" fmla="*/ 751050 w 9595474"/>
              <a:gd name="connsiteY25" fmla="*/ 562293 h 6858000"/>
              <a:gd name="connsiteX26" fmla="*/ 756371 w 9595474"/>
              <a:gd name="connsiteY26" fmla="*/ 558800 h 6858000"/>
              <a:gd name="connsiteX27" fmla="*/ 761691 w 9595474"/>
              <a:gd name="connsiteY27" fmla="*/ 556578 h 6858000"/>
              <a:gd name="connsiteX28" fmla="*/ 767602 w 9595474"/>
              <a:gd name="connsiteY28" fmla="*/ 554038 h 6858000"/>
              <a:gd name="connsiteX29" fmla="*/ 772923 w 9595474"/>
              <a:gd name="connsiteY29" fmla="*/ 551815 h 6858000"/>
              <a:gd name="connsiteX30" fmla="*/ 778834 w 9595474"/>
              <a:gd name="connsiteY30" fmla="*/ 549910 h 6858000"/>
              <a:gd name="connsiteX31" fmla="*/ 784450 w 9595474"/>
              <a:gd name="connsiteY31" fmla="*/ 548640 h 6858000"/>
              <a:gd name="connsiteX32" fmla="*/ 790066 w 9595474"/>
              <a:gd name="connsiteY32" fmla="*/ 547370 h 6858000"/>
              <a:gd name="connsiteX33" fmla="*/ 795977 w 9595474"/>
              <a:gd name="connsiteY33" fmla="*/ 546418 h 6858000"/>
              <a:gd name="connsiteX34" fmla="*/ 802184 w 9595474"/>
              <a:gd name="connsiteY34" fmla="*/ 545783 h 6858000"/>
              <a:gd name="connsiteX35" fmla="*/ 807800 w 9595474"/>
              <a:gd name="connsiteY35" fmla="*/ 545465 h 6858000"/>
              <a:gd name="connsiteX36" fmla="*/ 814007 w 9595474"/>
              <a:gd name="connsiteY36" fmla="*/ 544830 h 6858000"/>
              <a:gd name="connsiteX37" fmla="*/ 819623 w 9595474"/>
              <a:gd name="connsiteY37" fmla="*/ 545465 h 6858000"/>
              <a:gd name="connsiteX38" fmla="*/ 825830 w 9595474"/>
              <a:gd name="connsiteY38" fmla="*/ 545783 h 6858000"/>
              <a:gd name="connsiteX39" fmla="*/ 831446 w 9595474"/>
              <a:gd name="connsiteY39" fmla="*/ 546418 h 6858000"/>
              <a:gd name="connsiteX40" fmla="*/ 837358 w 9595474"/>
              <a:gd name="connsiteY40" fmla="*/ 547370 h 6858000"/>
              <a:gd name="connsiteX41" fmla="*/ 842974 w 9595474"/>
              <a:gd name="connsiteY41" fmla="*/ 548640 h 6858000"/>
              <a:gd name="connsiteX42" fmla="*/ 848885 w 9595474"/>
              <a:gd name="connsiteY42" fmla="*/ 549910 h 6858000"/>
              <a:gd name="connsiteX43" fmla="*/ 854501 w 9595474"/>
              <a:gd name="connsiteY43" fmla="*/ 551815 h 6858000"/>
              <a:gd name="connsiteX44" fmla="*/ 860117 w 9595474"/>
              <a:gd name="connsiteY44" fmla="*/ 554038 h 6858000"/>
              <a:gd name="connsiteX45" fmla="*/ 865733 w 9595474"/>
              <a:gd name="connsiteY45" fmla="*/ 556578 h 6858000"/>
              <a:gd name="connsiteX46" fmla="*/ 871053 w 9595474"/>
              <a:gd name="connsiteY46" fmla="*/ 558800 h 6858000"/>
              <a:gd name="connsiteX47" fmla="*/ 876373 w 9595474"/>
              <a:gd name="connsiteY47" fmla="*/ 562293 h 6858000"/>
              <a:gd name="connsiteX48" fmla="*/ 881398 w 9595474"/>
              <a:gd name="connsiteY48" fmla="*/ 565468 h 6858000"/>
              <a:gd name="connsiteX49" fmla="*/ 886718 w 9595474"/>
              <a:gd name="connsiteY49" fmla="*/ 568960 h 6858000"/>
              <a:gd name="connsiteX50" fmla="*/ 891447 w 9595474"/>
              <a:gd name="connsiteY50" fmla="*/ 572453 h 6858000"/>
              <a:gd name="connsiteX51" fmla="*/ 896177 w 9595474"/>
              <a:gd name="connsiteY51" fmla="*/ 576898 h 6858000"/>
              <a:gd name="connsiteX52" fmla="*/ 900906 w 9595474"/>
              <a:gd name="connsiteY52" fmla="*/ 581343 h 6858000"/>
              <a:gd name="connsiteX53" fmla="*/ 1431459 w 9595474"/>
              <a:gd name="connsiteY53" fmla="*/ 1111568 h 6858000"/>
              <a:gd name="connsiteX54" fmla="*/ 2394731 w 9595474"/>
              <a:gd name="connsiteY54" fmla="*/ 2074863 h 6858000"/>
              <a:gd name="connsiteX55" fmla="*/ 2399164 w 9595474"/>
              <a:gd name="connsiteY55" fmla="*/ 2079308 h 6858000"/>
              <a:gd name="connsiteX56" fmla="*/ 2404189 w 9595474"/>
              <a:gd name="connsiteY56" fmla="*/ 2083435 h 6858000"/>
              <a:gd name="connsiteX57" fmla="*/ 2408918 w 9595474"/>
              <a:gd name="connsiteY57" fmla="*/ 2087245 h 6858000"/>
              <a:gd name="connsiteX58" fmla="*/ 2413943 w 9595474"/>
              <a:gd name="connsiteY58" fmla="*/ 2090738 h 6858000"/>
              <a:gd name="connsiteX59" fmla="*/ 2419263 w 9595474"/>
              <a:gd name="connsiteY59" fmla="*/ 2093913 h 6858000"/>
              <a:gd name="connsiteX60" fmla="*/ 2424583 w 9595474"/>
              <a:gd name="connsiteY60" fmla="*/ 2096770 h 6858000"/>
              <a:gd name="connsiteX61" fmla="*/ 2430199 w 9595474"/>
              <a:gd name="connsiteY61" fmla="*/ 2099628 h 6858000"/>
              <a:gd name="connsiteX62" fmla="*/ 2435520 w 9595474"/>
              <a:gd name="connsiteY62" fmla="*/ 2101850 h 6858000"/>
              <a:gd name="connsiteX63" fmla="*/ 2441136 w 9595474"/>
              <a:gd name="connsiteY63" fmla="*/ 2104073 h 6858000"/>
              <a:gd name="connsiteX64" fmla="*/ 2447047 w 9595474"/>
              <a:gd name="connsiteY64" fmla="*/ 2105660 h 6858000"/>
              <a:gd name="connsiteX65" fmla="*/ 2452663 w 9595474"/>
              <a:gd name="connsiteY65" fmla="*/ 2107565 h 6858000"/>
              <a:gd name="connsiteX66" fmla="*/ 2458574 w 9595474"/>
              <a:gd name="connsiteY66" fmla="*/ 2108518 h 6858000"/>
              <a:gd name="connsiteX67" fmla="*/ 2464190 w 9595474"/>
              <a:gd name="connsiteY67" fmla="*/ 2109788 h 6858000"/>
              <a:gd name="connsiteX68" fmla="*/ 2469806 w 9595474"/>
              <a:gd name="connsiteY68" fmla="*/ 2110423 h 6858000"/>
              <a:gd name="connsiteX69" fmla="*/ 2476013 w 9595474"/>
              <a:gd name="connsiteY69" fmla="*/ 2110740 h 6858000"/>
              <a:gd name="connsiteX70" fmla="*/ 2481925 w 9595474"/>
              <a:gd name="connsiteY70" fmla="*/ 2111058 h 6858000"/>
              <a:gd name="connsiteX71" fmla="*/ 2487836 w 9595474"/>
              <a:gd name="connsiteY71" fmla="*/ 2110740 h 6858000"/>
              <a:gd name="connsiteX72" fmla="*/ 2493747 w 9595474"/>
              <a:gd name="connsiteY72" fmla="*/ 2110423 h 6858000"/>
              <a:gd name="connsiteX73" fmla="*/ 2499363 w 9595474"/>
              <a:gd name="connsiteY73" fmla="*/ 2109788 h 6858000"/>
              <a:gd name="connsiteX74" fmla="*/ 2505570 w 9595474"/>
              <a:gd name="connsiteY74" fmla="*/ 2108518 h 6858000"/>
              <a:gd name="connsiteX75" fmla="*/ 2511186 w 9595474"/>
              <a:gd name="connsiteY75" fmla="*/ 2107565 h 6858000"/>
              <a:gd name="connsiteX76" fmla="*/ 2517098 w 9595474"/>
              <a:gd name="connsiteY76" fmla="*/ 2105660 h 6858000"/>
              <a:gd name="connsiteX77" fmla="*/ 2522714 w 9595474"/>
              <a:gd name="connsiteY77" fmla="*/ 2104073 h 6858000"/>
              <a:gd name="connsiteX78" fmla="*/ 2528034 w 9595474"/>
              <a:gd name="connsiteY78" fmla="*/ 2101850 h 6858000"/>
              <a:gd name="connsiteX79" fmla="*/ 2533945 w 9595474"/>
              <a:gd name="connsiteY79" fmla="*/ 2099628 h 6858000"/>
              <a:gd name="connsiteX80" fmla="*/ 2539266 w 9595474"/>
              <a:gd name="connsiteY80" fmla="*/ 2096770 h 6858000"/>
              <a:gd name="connsiteX81" fmla="*/ 2544290 w 9595474"/>
              <a:gd name="connsiteY81" fmla="*/ 2093913 h 6858000"/>
              <a:gd name="connsiteX82" fmla="*/ 2549611 w 9595474"/>
              <a:gd name="connsiteY82" fmla="*/ 2090738 h 6858000"/>
              <a:gd name="connsiteX83" fmla="*/ 2554635 w 9595474"/>
              <a:gd name="connsiteY83" fmla="*/ 2087245 h 6858000"/>
              <a:gd name="connsiteX84" fmla="*/ 2559660 w 9595474"/>
              <a:gd name="connsiteY84" fmla="*/ 2083435 h 6858000"/>
              <a:gd name="connsiteX85" fmla="*/ 2564389 w 9595474"/>
              <a:gd name="connsiteY85" fmla="*/ 2079308 h 6858000"/>
              <a:gd name="connsiteX86" fmla="*/ 2569119 w 9595474"/>
              <a:gd name="connsiteY86" fmla="*/ 2074863 h 6858000"/>
              <a:gd name="connsiteX87" fmla="*/ 2573257 w 9595474"/>
              <a:gd name="connsiteY87" fmla="*/ 2070100 h 6858000"/>
              <a:gd name="connsiteX88" fmla="*/ 2577395 w 9595474"/>
              <a:gd name="connsiteY88" fmla="*/ 2065655 h 6858000"/>
              <a:gd name="connsiteX89" fmla="*/ 2581237 w 9595474"/>
              <a:gd name="connsiteY89" fmla="*/ 2060575 h 6858000"/>
              <a:gd name="connsiteX90" fmla="*/ 2584784 w 9595474"/>
              <a:gd name="connsiteY90" fmla="*/ 2055495 h 6858000"/>
              <a:gd name="connsiteX91" fmla="*/ 2588035 w 9595474"/>
              <a:gd name="connsiteY91" fmla="*/ 2050415 h 6858000"/>
              <a:gd name="connsiteX92" fmla="*/ 2590991 w 9595474"/>
              <a:gd name="connsiteY92" fmla="*/ 2045018 h 6858000"/>
              <a:gd name="connsiteX93" fmla="*/ 2593651 w 9595474"/>
              <a:gd name="connsiteY93" fmla="*/ 2039620 h 6858000"/>
              <a:gd name="connsiteX94" fmla="*/ 2596016 w 9595474"/>
              <a:gd name="connsiteY94" fmla="*/ 2034223 h 6858000"/>
              <a:gd name="connsiteX95" fmla="*/ 2598085 w 9595474"/>
              <a:gd name="connsiteY95" fmla="*/ 2028508 h 6858000"/>
              <a:gd name="connsiteX96" fmla="*/ 2599858 w 9595474"/>
              <a:gd name="connsiteY96" fmla="*/ 2022793 h 6858000"/>
              <a:gd name="connsiteX97" fmla="*/ 2601336 w 9595474"/>
              <a:gd name="connsiteY97" fmla="*/ 2017078 h 6858000"/>
              <a:gd name="connsiteX98" fmla="*/ 2602814 w 9595474"/>
              <a:gd name="connsiteY98" fmla="*/ 2011363 h 6858000"/>
              <a:gd name="connsiteX99" fmla="*/ 2603996 w 9595474"/>
              <a:gd name="connsiteY99" fmla="*/ 2005648 h 6858000"/>
              <a:gd name="connsiteX100" fmla="*/ 2604587 w 9595474"/>
              <a:gd name="connsiteY100" fmla="*/ 1999615 h 6858000"/>
              <a:gd name="connsiteX101" fmla="*/ 2604883 w 9595474"/>
              <a:gd name="connsiteY101" fmla="*/ 1993583 h 6858000"/>
              <a:gd name="connsiteX102" fmla="*/ 2604883 w 9595474"/>
              <a:gd name="connsiteY102" fmla="*/ 1987550 h 6858000"/>
              <a:gd name="connsiteX103" fmla="*/ 2604883 w 9595474"/>
              <a:gd name="connsiteY103" fmla="*/ 1981835 h 6858000"/>
              <a:gd name="connsiteX104" fmla="*/ 2604587 w 9595474"/>
              <a:gd name="connsiteY104" fmla="*/ 1976120 h 6858000"/>
              <a:gd name="connsiteX105" fmla="*/ 2603996 w 9595474"/>
              <a:gd name="connsiteY105" fmla="*/ 1970088 h 6858000"/>
              <a:gd name="connsiteX106" fmla="*/ 2602814 w 9595474"/>
              <a:gd name="connsiteY106" fmla="*/ 1964373 h 6858000"/>
              <a:gd name="connsiteX107" fmla="*/ 2601336 w 9595474"/>
              <a:gd name="connsiteY107" fmla="*/ 1958658 h 6858000"/>
              <a:gd name="connsiteX108" fmla="*/ 2599858 w 9595474"/>
              <a:gd name="connsiteY108" fmla="*/ 1952625 h 6858000"/>
              <a:gd name="connsiteX109" fmla="*/ 2598085 w 9595474"/>
              <a:gd name="connsiteY109" fmla="*/ 1946910 h 6858000"/>
              <a:gd name="connsiteX110" fmla="*/ 2596016 w 9595474"/>
              <a:gd name="connsiteY110" fmla="*/ 1941195 h 6858000"/>
              <a:gd name="connsiteX111" fmla="*/ 2593651 w 9595474"/>
              <a:gd name="connsiteY111" fmla="*/ 1935798 h 6858000"/>
              <a:gd name="connsiteX112" fmla="*/ 2590991 w 9595474"/>
              <a:gd name="connsiteY112" fmla="*/ 1930400 h 6858000"/>
              <a:gd name="connsiteX113" fmla="*/ 2588035 w 9595474"/>
              <a:gd name="connsiteY113" fmla="*/ 1925003 h 6858000"/>
              <a:gd name="connsiteX114" fmla="*/ 2584784 w 9595474"/>
              <a:gd name="connsiteY114" fmla="*/ 1919923 h 6858000"/>
              <a:gd name="connsiteX115" fmla="*/ 2581237 w 9595474"/>
              <a:gd name="connsiteY115" fmla="*/ 1915160 h 6858000"/>
              <a:gd name="connsiteX116" fmla="*/ 2577395 w 9595474"/>
              <a:gd name="connsiteY116" fmla="*/ 1910080 h 6858000"/>
              <a:gd name="connsiteX117" fmla="*/ 2573257 w 9595474"/>
              <a:gd name="connsiteY117" fmla="*/ 1905318 h 6858000"/>
              <a:gd name="connsiteX118" fmla="*/ 2569119 w 9595474"/>
              <a:gd name="connsiteY118" fmla="*/ 1900555 h 6858000"/>
              <a:gd name="connsiteX119" fmla="*/ 1590477 w 9595474"/>
              <a:gd name="connsiteY119" fmla="*/ 922020 h 6858000"/>
              <a:gd name="connsiteX120" fmla="*/ 1272736 w 9595474"/>
              <a:gd name="connsiteY120" fmla="*/ 604203 h 6858000"/>
              <a:gd name="connsiteX121" fmla="*/ 1268303 w 9595474"/>
              <a:gd name="connsiteY121" fmla="*/ 599440 h 6858000"/>
              <a:gd name="connsiteX122" fmla="*/ 1264165 w 9595474"/>
              <a:gd name="connsiteY122" fmla="*/ 594995 h 6858000"/>
              <a:gd name="connsiteX123" fmla="*/ 1260322 w 9595474"/>
              <a:gd name="connsiteY123" fmla="*/ 589915 h 6858000"/>
              <a:gd name="connsiteX124" fmla="*/ 1256776 w 9595474"/>
              <a:gd name="connsiteY124" fmla="*/ 584835 h 6858000"/>
              <a:gd name="connsiteX125" fmla="*/ 1253524 w 9595474"/>
              <a:gd name="connsiteY125" fmla="*/ 579755 h 6858000"/>
              <a:gd name="connsiteX126" fmla="*/ 1250864 w 9595474"/>
              <a:gd name="connsiteY126" fmla="*/ 574358 h 6858000"/>
              <a:gd name="connsiteX127" fmla="*/ 1247908 w 9595474"/>
              <a:gd name="connsiteY127" fmla="*/ 568960 h 6858000"/>
              <a:gd name="connsiteX128" fmla="*/ 1245839 w 9595474"/>
              <a:gd name="connsiteY128" fmla="*/ 563563 h 6858000"/>
              <a:gd name="connsiteX129" fmla="*/ 1243475 w 9595474"/>
              <a:gd name="connsiteY129" fmla="*/ 557848 h 6858000"/>
              <a:gd name="connsiteX130" fmla="*/ 1241701 w 9595474"/>
              <a:gd name="connsiteY130" fmla="*/ 552133 h 6858000"/>
              <a:gd name="connsiteX131" fmla="*/ 1239928 w 9595474"/>
              <a:gd name="connsiteY131" fmla="*/ 546418 h 6858000"/>
              <a:gd name="connsiteX132" fmla="*/ 1238746 w 9595474"/>
              <a:gd name="connsiteY132" fmla="*/ 540703 h 6858000"/>
              <a:gd name="connsiteX133" fmla="*/ 1237859 w 9595474"/>
              <a:gd name="connsiteY133" fmla="*/ 534988 h 6858000"/>
              <a:gd name="connsiteX134" fmla="*/ 1236972 w 9595474"/>
              <a:gd name="connsiteY134" fmla="*/ 528638 h 6858000"/>
              <a:gd name="connsiteX135" fmla="*/ 1236677 w 9595474"/>
              <a:gd name="connsiteY135" fmla="*/ 522923 h 6858000"/>
              <a:gd name="connsiteX136" fmla="*/ 1236381 w 9595474"/>
              <a:gd name="connsiteY136" fmla="*/ 516890 h 6858000"/>
              <a:gd name="connsiteX137" fmla="*/ 1236677 w 9595474"/>
              <a:gd name="connsiteY137" fmla="*/ 511175 h 6858000"/>
              <a:gd name="connsiteX138" fmla="*/ 1236972 w 9595474"/>
              <a:gd name="connsiteY138" fmla="*/ 505460 h 6858000"/>
              <a:gd name="connsiteX139" fmla="*/ 1237859 w 9595474"/>
              <a:gd name="connsiteY139" fmla="*/ 499428 h 6858000"/>
              <a:gd name="connsiteX140" fmla="*/ 1238746 w 9595474"/>
              <a:gd name="connsiteY140" fmla="*/ 493713 h 6858000"/>
              <a:gd name="connsiteX141" fmla="*/ 1239928 w 9595474"/>
              <a:gd name="connsiteY141" fmla="*/ 487680 h 6858000"/>
              <a:gd name="connsiteX142" fmla="*/ 1241701 w 9595474"/>
              <a:gd name="connsiteY142" fmla="*/ 481965 h 6858000"/>
              <a:gd name="connsiteX143" fmla="*/ 1243475 w 9595474"/>
              <a:gd name="connsiteY143" fmla="*/ 476250 h 6858000"/>
              <a:gd name="connsiteX144" fmla="*/ 1245839 w 9595474"/>
              <a:gd name="connsiteY144" fmla="*/ 470535 h 6858000"/>
              <a:gd name="connsiteX145" fmla="*/ 1247908 w 9595474"/>
              <a:gd name="connsiteY145" fmla="*/ 465138 h 6858000"/>
              <a:gd name="connsiteX146" fmla="*/ 1250864 w 9595474"/>
              <a:gd name="connsiteY146" fmla="*/ 459740 h 6858000"/>
              <a:gd name="connsiteX147" fmla="*/ 1253524 w 9595474"/>
              <a:gd name="connsiteY147" fmla="*/ 454343 h 6858000"/>
              <a:gd name="connsiteX148" fmla="*/ 1256776 w 9595474"/>
              <a:gd name="connsiteY148" fmla="*/ 449263 h 6858000"/>
              <a:gd name="connsiteX149" fmla="*/ 1260322 w 9595474"/>
              <a:gd name="connsiteY149" fmla="*/ 444500 h 6858000"/>
              <a:gd name="connsiteX150" fmla="*/ 1264165 w 9595474"/>
              <a:gd name="connsiteY150" fmla="*/ 439420 h 6858000"/>
              <a:gd name="connsiteX151" fmla="*/ 1268303 w 9595474"/>
              <a:gd name="connsiteY151" fmla="*/ 434658 h 6858000"/>
              <a:gd name="connsiteX152" fmla="*/ 1272736 w 9595474"/>
              <a:gd name="connsiteY152" fmla="*/ 429895 h 6858000"/>
              <a:gd name="connsiteX153" fmla="*/ 1277466 w 9595474"/>
              <a:gd name="connsiteY153" fmla="*/ 425768 h 6858000"/>
              <a:gd name="connsiteX154" fmla="*/ 1281899 w 9595474"/>
              <a:gd name="connsiteY154" fmla="*/ 421323 h 6858000"/>
              <a:gd name="connsiteX155" fmla="*/ 1286924 w 9595474"/>
              <a:gd name="connsiteY155" fmla="*/ 417830 h 6858000"/>
              <a:gd name="connsiteX156" fmla="*/ 1291949 w 9595474"/>
              <a:gd name="connsiteY156" fmla="*/ 414338 h 6858000"/>
              <a:gd name="connsiteX157" fmla="*/ 1296973 w 9595474"/>
              <a:gd name="connsiteY157" fmla="*/ 410845 h 6858000"/>
              <a:gd name="connsiteX158" fmla="*/ 1302589 w 9595474"/>
              <a:gd name="connsiteY158" fmla="*/ 407988 h 6858000"/>
              <a:gd name="connsiteX159" fmla="*/ 1307910 w 9595474"/>
              <a:gd name="connsiteY159" fmla="*/ 405130 h 6858000"/>
              <a:gd name="connsiteX160" fmla="*/ 1313230 w 9595474"/>
              <a:gd name="connsiteY160" fmla="*/ 402908 h 6858000"/>
              <a:gd name="connsiteX161" fmla="*/ 1318846 w 9595474"/>
              <a:gd name="connsiteY161" fmla="*/ 401003 h 6858000"/>
              <a:gd name="connsiteX162" fmla="*/ 1324757 w 9595474"/>
              <a:gd name="connsiteY162" fmla="*/ 399098 h 6858000"/>
              <a:gd name="connsiteX163" fmla="*/ 1330373 w 9595474"/>
              <a:gd name="connsiteY163" fmla="*/ 397193 h 6858000"/>
              <a:gd name="connsiteX164" fmla="*/ 1336285 w 9595474"/>
              <a:gd name="connsiteY164" fmla="*/ 396240 h 6858000"/>
              <a:gd name="connsiteX165" fmla="*/ 1341901 w 9595474"/>
              <a:gd name="connsiteY165" fmla="*/ 395288 h 6858000"/>
              <a:gd name="connsiteX166" fmla="*/ 1348108 w 9595474"/>
              <a:gd name="connsiteY166" fmla="*/ 394335 h 6858000"/>
              <a:gd name="connsiteX167" fmla="*/ 1353723 w 9595474"/>
              <a:gd name="connsiteY167" fmla="*/ 394018 h 6858000"/>
              <a:gd name="connsiteX168" fmla="*/ 1359930 w 9595474"/>
              <a:gd name="connsiteY168" fmla="*/ 393700 h 6858000"/>
              <a:gd name="connsiteX169" fmla="*/ 1365546 w 9595474"/>
              <a:gd name="connsiteY169" fmla="*/ 394018 h 6858000"/>
              <a:gd name="connsiteX170" fmla="*/ 1371458 w 9595474"/>
              <a:gd name="connsiteY170" fmla="*/ 394335 h 6858000"/>
              <a:gd name="connsiteX171" fmla="*/ 1377665 w 9595474"/>
              <a:gd name="connsiteY171" fmla="*/ 395288 h 6858000"/>
              <a:gd name="connsiteX172" fmla="*/ 1383281 w 9595474"/>
              <a:gd name="connsiteY172" fmla="*/ 396240 h 6858000"/>
              <a:gd name="connsiteX173" fmla="*/ 1388897 w 9595474"/>
              <a:gd name="connsiteY173" fmla="*/ 397193 h 6858000"/>
              <a:gd name="connsiteX174" fmla="*/ 1394808 w 9595474"/>
              <a:gd name="connsiteY174" fmla="*/ 399098 h 6858000"/>
              <a:gd name="connsiteX175" fmla="*/ 1400424 w 9595474"/>
              <a:gd name="connsiteY175" fmla="*/ 401003 h 6858000"/>
              <a:gd name="connsiteX176" fmla="*/ 1406335 w 9595474"/>
              <a:gd name="connsiteY176" fmla="*/ 402908 h 6858000"/>
              <a:gd name="connsiteX177" fmla="*/ 1411656 w 9595474"/>
              <a:gd name="connsiteY177" fmla="*/ 405130 h 6858000"/>
              <a:gd name="connsiteX178" fmla="*/ 1416976 w 9595474"/>
              <a:gd name="connsiteY178" fmla="*/ 407988 h 6858000"/>
              <a:gd name="connsiteX179" fmla="*/ 1422296 w 9595474"/>
              <a:gd name="connsiteY179" fmla="*/ 410845 h 6858000"/>
              <a:gd name="connsiteX180" fmla="*/ 1427617 w 9595474"/>
              <a:gd name="connsiteY180" fmla="*/ 414338 h 6858000"/>
              <a:gd name="connsiteX181" fmla="*/ 1432641 w 9595474"/>
              <a:gd name="connsiteY181" fmla="*/ 417830 h 6858000"/>
              <a:gd name="connsiteX182" fmla="*/ 1437666 w 9595474"/>
              <a:gd name="connsiteY182" fmla="*/ 421323 h 6858000"/>
              <a:gd name="connsiteX183" fmla="*/ 1442100 w 9595474"/>
              <a:gd name="connsiteY183" fmla="*/ 425768 h 6858000"/>
              <a:gd name="connsiteX184" fmla="*/ 1446829 w 9595474"/>
              <a:gd name="connsiteY184" fmla="*/ 429895 h 6858000"/>
              <a:gd name="connsiteX185" fmla="*/ 1907036 w 9595474"/>
              <a:gd name="connsiteY185" fmla="*/ 890270 h 6858000"/>
              <a:gd name="connsiteX186" fmla="*/ 2165662 w 9595474"/>
              <a:gd name="connsiteY186" fmla="*/ 1148715 h 6858000"/>
              <a:gd name="connsiteX187" fmla="*/ 2170391 w 9595474"/>
              <a:gd name="connsiteY187" fmla="*/ 1153160 h 6858000"/>
              <a:gd name="connsiteX188" fmla="*/ 2175416 w 9595474"/>
              <a:gd name="connsiteY188" fmla="*/ 1157288 h 6858000"/>
              <a:gd name="connsiteX189" fmla="*/ 2180145 w 9595474"/>
              <a:gd name="connsiteY189" fmla="*/ 1161098 h 6858000"/>
              <a:gd name="connsiteX190" fmla="*/ 2185170 w 9595474"/>
              <a:gd name="connsiteY190" fmla="*/ 1164590 h 6858000"/>
              <a:gd name="connsiteX191" fmla="*/ 2190490 w 9595474"/>
              <a:gd name="connsiteY191" fmla="*/ 1167765 h 6858000"/>
              <a:gd name="connsiteX192" fmla="*/ 2195810 w 9595474"/>
              <a:gd name="connsiteY192" fmla="*/ 1170623 h 6858000"/>
              <a:gd name="connsiteX193" fmla="*/ 2201130 w 9595474"/>
              <a:gd name="connsiteY193" fmla="*/ 1173480 h 6858000"/>
              <a:gd name="connsiteX194" fmla="*/ 2206746 w 9595474"/>
              <a:gd name="connsiteY194" fmla="*/ 1176020 h 6858000"/>
              <a:gd name="connsiteX195" fmla="*/ 2212362 w 9595474"/>
              <a:gd name="connsiteY195" fmla="*/ 1177925 h 6858000"/>
              <a:gd name="connsiteX196" fmla="*/ 2217683 w 9595474"/>
              <a:gd name="connsiteY196" fmla="*/ 1180148 h 6858000"/>
              <a:gd name="connsiteX197" fmla="*/ 2223594 w 9595474"/>
              <a:gd name="connsiteY197" fmla="*/ 1181418 h 6858000"/>
              <a:gd name="connsiteX198" fmla="*/ 2229505 w 9595474"/>
              <a:gd name="connsiteY198" fmla="*/ 1182688 h 6858000"/>
              <a:gd name="connsiteX199" fmla="*/ 2235417 w 9595474"/>
              <a:gd name="connsiteY199" fmla="*/ 1183640 h 6858000"/>
              <a:gd name="connsiteX200" fmla="*/ 2241033 w 9595474"/>
              <a:gd name="connsiteY200" fmla="*/ 1184275 h 6858000"/>
              <a:gd name="connsiteX201" fmla="*/ 2247240 w 9595474"/>
              <a:gd name="connsiteY201" fmla="*/ 1184593 h 6858000"/>
              <a:gd name="connsiteX202" fmla="*/ 2252856 w 9595474"/>
              <a:gd name="connsiteY202" fmla="*/ 1185228 h 6858000"/>
              <a:gd name="connsiteX203" fmla="*/ 2259063 w 9595474"/>
              <a:gd name="connsiteY203" fmla="*/ 1184593 h 6858000"/>
              <a:gd name="connsiteX204" fmla="*/ 2264679 w 9595474"/>
              <a:gd name="connsiteY204" fmla="*/ 1184275 h 6858000"/>
              <a:gd name="connsiteX205" fmla="*/ 2270590 w 9595474"/>
              <a:gd name="connsiteY205" fmla="*/ 1183640 h 6858000"/>
              <a:gd name="connsiteX206" fmla="*/ 2276797 w 9595474"/>
              <a:gd name="connsiteY206" fmla="*/ 1182688 h 6858000"/>
              <a:gd name="connsiteX207" fmla="*/ 2282413 w 9595474"/>
              <a:gd name="connsiteY207" fmla="*/ 1181418 h 6858000"/>
              <a:gd name="connsiteX208" fmla="*/ 2288029 w 9595474"/>
              <a:gd name="connsiteY208" fmla="*/ 1180148 h 6858000"/>
              <a:gd name="connsiteX209" fmla="*/ 2293940 w 9595474"/>
              <a:gd name="connsiteY209" fmla="*/ 1177925 h 6858000"/>
              <a:gd name="connsiteX210" fmla="*/ 2299261 w 9595474"/>
              <a:gd name="connsiteY210" fmla="*/ 1176020 h 6858000"/>
              <a:gd name="connsiteX211" fmla="*/ 2304581 w 9595474"/>
              <a:gd name="connsiteY211" fmla="*/ 1173480 h 6858000"/>
              <a:gd name="connsiteX212" fmla="*/ 2310492 w 9595474"/>
              <a:gd name="connsiteY212" fmla="*/ 1170623 h 6858000"/>
              <a:gd name="connsiteX213" fmla="*/ 2315517 w 9595474"/>
              <a:gd name="connsiteY213" fmla="*/ 1167765 h 6858000"/>
              <a:gd name="connsiteX214" fmla="*/ 2320837 w 9595474"/>
              <a:gd name="connsiteY214" fmla="*/ 1164590 h 6858000"/>
              <a:gd name="connsiteX215" fmla="*/ 2325862 w 9595474"/>
              <a:gd name="connsiteY215" fmla="*/ 1161098 h 6858000"/>
              <a:gd name="connsiteX216" fmla="*/ 2330887 w 9595474"/>
              <a:gd name="connsiteY216" fmla="*/ 1157288 h 6858000"/>
              <a:gd name="connsiteX217" fmla="*/ 2335616 w 9595474"/>
              <a:gd name="connsiteY217" fmla="*/ 1153160 h 6858000"/>
              <a:gd name="connsiteX218" fmla="*/ 2340345 w 9595474"/>
              <a:gd name="connsiteY218" fmla="*/ 1148715 h 6858000"/>
              <a:gd name="connsiteX219" fmla="*/ 2344483 w 9595474"/>
              <a:gd name="connsiteY219" fmla="*/ 1144270 h 6858000"/>
              <a:gd name="connsiteX220" fmla="*/ 2348621 w 9595474"/>
              <a:gd name="connsiteY220" fmla="*/ 1139508 h 6858000"/>
              <a:gd name="connsiteX221" fmla="*/ 2352464 w 9595474"/>
              <a:gd name="connsiteY221" fmla="*/ 1134428 h 6858000"/>
              <a:gd name="connsiteX222" fmla="*/ 2356011 w 9595474"/>
              <a:gd name="connsiteY222" fmla="*/ 1129348 h 6858000"/>
              <a:gd name="connsiteX223" fmla="*/ 2359262 w 9595474"/>
              <a:gd name="connsiteY223" fmla="*/ 1124268 h 6858000"/>
              <a:gd name="connsiteX224" fmla="*/ 2362218 w 9595474"/>
              <a:gd name="connsiteY224" fmla="*/ 1118870 h 6858000"/>
              <a:gd name="connsiteX225" fmla="*/ 2364582 w 9595474"/>
              <a:gd name="connsiteY225" fmla="*/ 1113473 h 6858000"/>
              <a:gd name="connsiteX226" fmla="*/ 2367242 w 9595474"/>
              <a:gd name="connsiteY226" fmla="*/ 1108075 h 6858000"/>
              <a:gd name="connsiteX227" fmla="*/ 2369311 w 9595474"/>
              <a:gd name="connsiteY227" fmla="*/ 1102360 h 6858000"/>
              <a:gd name="connsiteX228" fmla="*/ 2371085 w 9595474"/>
              <a:gd name="connsiteY228" fmla="*/ 1096645 h 6858000"/>
              <a:gd name="connsiteX229" fmla="*/ 2372563 w 9595474"/>
              <a:gd name="connsiteY229" fmla="*/ 1090930 h 6858000"/>
              <a:gd name="connsiteX230" fmla="*/ 2374041 w 9595474"/>
              <a:gd name="connsiteY230" fmla="*/ 1085215 h 6858000"/>
              <a:gd name="connsiteX231" fmla="*/ 2375223 w 9595474"/>
              <a:gd name="connsiteY231" fmla="*/ 1079500 h 6858000"/>
              <a:gd name="connsiteX232" fmla="*/ 2375814 w 9595474"/>
              <a:gd name="connsiteY232" fmla="*/ 1073785 h 6858000"/>
              <a:gd name="connsiteX233" fmla="*/ 2376110 w 9595474"/>
              <a:gd name="connsiteY233" fmla="*/ 1067753 h 6858000"/>
              <a:gd name="connsiteX234" fmla="*/ 2376110 w 9595474"/>
              <a:gd name="connsiteY234" fmla="*/ 1061720 h 6858000"/>
              <a:gd name="connsiteX235" fmla="*/ 2376110 w 9595474"/>
              <a:gd name="connsiteY235" fmla="*/ 1055688 h 6858000"/>
              <a:gd name="connsiteX236" fmla="*/ 2375814 w 9595474"/>
              <a:gd name="connsiteY236" fmla="*/ 1049973 h 6858000"/>
              <a:gd name="connsiteX237" fmla="*/ 2375223 w 9595474"/>
              <a:gd name="connsiteY237" fmla="*/ 1043940 h 6858000"/>
              <a:gd name="connsiteX238" fmla="*/ 2374041 w 9595474"/>
              <a:gd name="connsiteY238" fmla="*/ 1038225 h 6858000"/>
              <a:gd name="connsiteX239" fmla="*/ 2372563 w 9595474"/>
              <a:gd name="connsiteY239" fmla="*/ 1032510 h 6858000"/>
              <a:gd name="connsiteX240" fmla="*/ 2371085 w 9595474"/>
              <a:gd name="connsiteY240" fmla="*/ 1026795 h 6858000"/>
              <a:gd name="connsiteX241" fmla="*/ 2369311 w 9595474"/>
              <a:gd name="connsiteY241" fmla="*/ 1021080 h 6858000"/>
              <a:gd name="connsiteX242" fmla="*/ 2367242 w 9595474"/>
              <a:gd name="connsiteY242" fmla="*/ 1015683 h 6858000"/>
              <a:gd name="connsiteX243" fmla="*/ 2364582 w 9595474"/>
              <a:gd name="connsiteY243" fmla="*/ 1009650 h 6858000"/>
              <a:gd name="connsiteX244" fmla="*/ 2362218 w 9595474"/>
              <a:gd name="connsiteY244" fmla="*/ 1004253 h 6858000"/>
              <a:gd name="connsiteX245" fmla="*/ 2359262 w 9595474"/>
              <a:gd name="connsiteY245" fmla="*/ 998855 h 6858000"/>
              <a:gd name="connsiteX246" fmla="*/ 2356011 w 9595474"/>
              <a:gd name="connsiteY246" fmla="*/ 994093 h 6858000"/>
              <a:gd name="connsiteX247" fmla="*/ 2352464 w 9595474"/>
              <a:gd name="connsiteY247" fmla="*/ 989013 h 6858000"/>
              <a:gd name="connsiteX248" fmla="*/ 2348621 w 9595474"/>
              <a:gd name="connsiteY248" fmla="*/ 983933 h 6858000"/>
              <a:gd name="connsiteX249" fmla="*/ 2344483 w 9595474"/>
              <a:gd name="connsiteY249" fmla="*/ 979170 h 6858000"/>
              <a:gd name="connsiteX250" fmla="*/ 2340345 w 9595474"/>
              <a:gd name="connsiteY250" fmla="*/ 974725 h 6858000"/>
              <a:gd name="connsiteX251" fmla="*/ 2240737 w 9595474"/>
              <a:gd name="connsiteY251" fmla="*/ 875030 h 6858000"/>
              <a:gd name="connsiteX252" fmla="*/ 1991865 w 9595474"/>
              <a:gd name="connsiteY252" fmla="*/ 626428 h 6858000"/>
              <a:gd name="connsiteX253" fmla="*/ 1987431 w 9595474"/>
              <a:gd name="connsiteY253" fmla="*/ 621665 h 6858000"/>
              <a:gd name="connsiteX254" fmla="*/ 1983589 w 9595474"/>
              <a:gd name="connsiteY254" fmla="*/ 616903 h 6858000"/>
              <a:gd name="connsiteX255" fmla="*/ 1979451 w 9595474"/>
              <a:gd name="connsiteY255" fmla="*/ 612140 h 6858000"/>
              <a:gd name="connsiteX256" fmla="*/ 1975904 w 9595474"/>
              <a:gd name="connsiteY256" fmla="*/ 607060 h 6858000"/>
              <a:gd name="connsiteX257" fmla="*/ 1972653 w 9595474"/>
              <a:gd name="connsiteY257" fmla="*/ 601663 h 6858000"/>
              <a:gd name="connsiteX258" fmla="*/ 1969993 w 9595474"/>
              <a:gd name="connsiteY258" fmla="*/ 596265 h 6858000"/>
              <a:gd name="connsiteX259" fmla="*/ 1967037 w 9595474"/>
              <a:gd name="connsiteY259" fmla="*/ 590868 h 6858000"/>
              <a:gd name="connsiteX260" fmla="*/ 1964968 w 9595474"/>
              <a:gd name="connsiteY260" fmla="*/ 585470 h 6858000"/>
              <a:gd name="connsiteX261" fmla="*/ 1962603 w 9595474"/>
              <a:gd name="connsiteY261" fmla="*/ 579755 h 6858000"/>
              <a:gd name="connsiteX262" fmla="*/ 1960830 w 9595474"/>
              <a:gd name="connsiteY262" fmla="*/ 574358 h 6858000"/>
              <a:gd name="connsiteX263" fmla="*/ 1959056 w 9595474"/>
              <a:gd name="connsiteY263" fmla="*/ 568643 h 6858000"/>
              <a:gd name="connsiteX264" fmla="*/ 1958170 w 9595474"/>
              <a:gd name="connsiteY264" fmla="*/ 562610 h 6858000"/>
              <a:gd name="connsiteX265" fmla="*/ 1956987 w 9595474"/>
              <a:gd name="connsiteY265" fmla="*/ 556895 h 6858000"/>
              <a:gd name="connsiteX266" fmla="*/ 1956396 w 9595474"/>
              <a:gd name="connsiteY266" fmla="*/ 551180 h 6858000"/>
              <a:gd name="connsiteX267" fmla="*/ 1955805 w 9595474"/>
              <a:gd name="connsiteY267" fmla="*/ 544830 h 6858000"/>
              <a:gd name="connsiteX268" fmla="*/ 1955805 w 9595474"/>
              <a:gd name="connsiteY268" fmla="*/ 539115 h 6858000"/>
              <a:gd name="connsiteX269" fmla="*/ 1955805 w 9595474"/>
              <a:gd name="connsiteY269" fmla="*/ 533083 h 6858000"/>
              <a:gd name="connsiteX270" fmla="*/ 1956396 w 9595474"/>
              <a:gd name="connsiteY270" fmla="*/ 527368 h 6858000"/>
              <a:gd name="connsiteX271" fmla="*/ 1956987 w 9595474"/>
              <a:gd name="connsiteY271" fmla="*/ 521653 h 6858000"/>
              <a:gd name="connsiteX272" fmla="*/ 1958170 w 9595474"/>
              <a:gd name="connsiteY272" fmla="*/ 515620 h 6858000"/>
              <a:gd name="connsiteX273" fmla="*/ 1959056 w 9595474"/>
              <a:gd name="connsiteY273" fmla="*/ 509588 h 6858000"/>
              <a:gd name="connsiteX274" fmla="*/ 1960830 w 9595474"/>
              <a:gd name="connsiteY274" fmla="*/ 503873 h 6858000"/>
              <a:gd name="connsiteX275" fmla="*/ 1962603 w 9595474"/>
              <a:gd name="connsiteY275" fmla="*/ 498158 h 6858000"/>
              <a:gd name="connsiteX276" fmla="*/ 1964968 w 9595474"/>
              <a:gd name="connsiteY276" fmla="*/ 492760 h 6858000"/>
              <a:gd name="connsiteX277" fmla="*/ 1967037 w 9595474"/>
              <a:gd name="connsiteY277" fmla="*/ 487363 h 6858000"/>
              <a:gd name="connsiteX278" fmla="*/ 1969993 w 9595474"/>
              <a:gd name="connsiteY278" fmla="*/ 481648 h 6858000"/>
              <a:gd name="connsiteX279" fmla="*/ 1972653 w 9595474"/>
              <a:gd name="connsiteY279" fmla="*/ 476568 h 6858000"/>
              <a:gd name="connsiteX280" fmla="*/ 1975904 w 9595474"/>
              <a:gd name="connsiteY280" fmla="*/ 471170 h 6858000"/>
              <a:gd name="connsiteX281" fmla="*/ 1979451 w 9595474"/>
              <a:gd name="connsiteY281" fmla="*/ 466408 h 6858000"/>
              <a:gd name="connsiteX282" fmla="*/ 1983589 w 9595474"/>
              <a:gd name="connsiteY282" fmla="*/ 461328 h 6858000"/>
              <a:gd name="connsiteX283" fmla="*/ 1987431 w 9595474"/>
              <a:gd name="connsiteY283" fmla="*/ 456565 h 6858000"/>
              <a:gd name="connsiteX284" fmla="*/ 1991865 w 9595474"/>
              <a:gd name="connsiteY284" fmla="*/ 451803 h 6858000"/>
              <a:gd name="connsiteX285" fmla="*/ 1996594 w 9595474"/>
              <a:gd name="connsiteY285" fmla="*/ 447675 h 6858000"/>
              <a:gd name="connsiteX286" fmla="*/ 2001028 w 9595474"/>
              <a:gd name="connsiteY286" fmla="*/ 443548 h 6858000"/>
              <a:gd name="connsiteX287" fmla="*/ 2006052 w 9595474"/>
              <a:gd name="connsiteY287" fmla="*/ 439738 h 6858000"/>
              <a:gd name="connsiteX288" fmla="*/ 2011077 w 9595474"/>
              <a:gd name="connsiteY288" fmla="*/ 436245 h 6858000"/>
              <a:gd name="connsiteX289" fmla="*/ 2016102 w 9595474"/>
              <a:gd name="connsiteY289" fmla="*/ 432753 h 6858000"/>
              <a:gd name="connsiteX290" fmla="*/ 2021718 w 9595474"/>
              <a:gd name="connsiteY290" fmla="*/ 429895 h 6858000"/>
              <a:gd name="connsiteX291" fmla="*/ 2027038 w 9595474"/>
              <a:gd name="connsiteY291" fmla="*/ 427355 h 6858000"/>
              <a:gd name="connsiteX292" fmla="*/ 2032654 w 9595474"/>
              <a:gd name="connsiteY292" fmla="*/ 424815 h 6858000"/>
              <a:gd name="connsiteX293" fmla="*/ 2038270 w 9595474"/>
              <a:gd name="connsiteY293" fmla="*/ 422910 h 6858000"/>
              <a:gd name="connsiteX294" fmla="*/ 2043886 w 9595474"/>
              <a:gd name="connsiteY294" fmla="*/ 421005 h 6858000"/>
              <a:gd name="connsiteX295" fmla="*/ 2049502 w 9595474"/>
              <a:gd name="connsiteY295" fmla="*/ 419735 h 6858000"/>
              <a:gd name="connsiteX296" fmla="*/ 2055413 w 9595474"/>
              <a:gd name="connsiteY296" fmla="*/ 418148 h 6858000"/>
              <a:gd name="connsiteX297" fmla="*/ 2061029 w 9595474"/>
              <a:gd name="connsiteY297" fmla="*/ 417195 h 6858000"/>
              <a:gd name="connsiteX298" fmla="*/ 2067236 w 9595474"/>
              <a:gd name="connsiteY298" fmla="*/ 416243 h 6858000"/>
              <a:gd name="connsiteX299" fmla="*/ 2072852 w 9595474"/>
              <a:gd name="connsiteY299" fmla="*/ 415925 h 6858000"/>
              <a:gd name="connsiteX300" fmla="*/ 2079059 w 9595474"/>
              <a:gd name="connsiteY300" fmla="*/ 415925 h 6858000"/>
              <a:gd name="connsiteX301" fmla="*/ 2084970 w 9595474"/>
              <a:gd name="connsiteY301" fmla="*/ 415925 h 6858000"/>
              <a:gd name="connsiteX302" fmla="*/ 2090882 w 9595474"/>
              <a:gd name="connsiteY302" fmla="*/ 416243 h 6858000"/>
              <a:gd name="connsiteX303" fmla="*/ 2096793 w 9595474"/>
              <a:gd name="connsiteY303" fmla="*/ 417195 h 6858000"/>
              <a:gd name="connsiteX304" fmla="*/ 2102409 w 9595474"/>
              <a:gd name="connsiteY304" fmla="*/ 418148 h 6858000"/>
              <a:gd name="connsiteX305" fmla="*/ 2108321 w 9595474"/>
              <a:gd name="connsiteY305" fmla="*/ 419735 h 6858000"/>
              <a:gd name="connsiteX306" fmla="*/ 2113936 w 9595474"/>
              <a:gd name="connsiteY306" fmla="*/ 421005 h 6858000"/>
              <a:gd name="connsiteX307" fmla="*/ 2119552 w 9595474"/>
              <a:gd name="connsiteY307" fmla="*/ 422910 h 6858000"/>
              <a:gd name="connsiteX308" fmla="*/ 2125464 w 9595474"/>
              <a:gd name="connsiteY308" fmla="*/ 424815 h 6858000"/>
              <a:gd name="connsiteX309" fmla="*/ 2130784 w 9595474"/>
              <a:gd name="connsiteY309" fmla="*/ 427355 h 6858000"/>
              <a:gd name="connsiteX310" fmla="*/ 2136104 w 9595474"/>
              <a:gd name="connsiteY310" fmla="*/ 429895 h 6858000"/>
              <a:gd name="connsiteX311" fmla="*/ 2141720 w 9595474"/>
              <a:gd name="connsiteY311" fmla="*/ 432753 h 6858000"/>
              <a:gd name="connsiteX312" fmla="*/ 2146745 w 9595474"/>
              <a:gd name="connsiteY312" fmla="*/ 436245 h 6858000"/>
              <a:gd name="connsiteX313" fmla="*/ 2152065 w 9595474"/>
              <a:gd name="connsiteY313" fmla="*/ 439738 h 6858000"/>
              <a:gd name="connsiteX314" fmla="*/ 2156795 w 9595474"/>
              <a:gd name="connsiteY314" fmla="*/ 443548 h 6858000"/>
              <a:gd name="connsiteX315" fmla="*/ 2161819 w 9595474"/>
              <a:gd name="connsiteY315" fmla="*/ 447675 h 6858000"/>
              <a:gd name="connsiteX316" fmla="*/ 2165957 w 9595474"/>
              <a:gd name="connsiteY316" fmla="*/ 451803 h 6858000"/>
              <a:gd name="connsiteX317" fmla="*/ 2966073 w 9595474"/>
              <a:gd name="connsiteY317" fmla="*/ 1251903 h 6858000"/>
              <a:gd name="connsiteX318" fmla="*/ 5612631 w 9595474"/>
              <a:gd name="connsiteY318" fmla="*/ 3898583 h 6858000"/>
              <a:gd name="connsiteX319" fmla="*/ 5617360 w 9595474"/>
              <a:gd name="connsiteY319" fmla="*/ 3903345 h 6858000"/>
              <a:gd name="connsiteX320" fmla="*/ 5621498 w 9595474"/>
              <a:gd name="connsiteY320" fmla="*/ 3908425 h 6858000"/>
              <a:gd name="connsiteX321" fmla="*/ 5625341 w 9595474"/>
              <a:gd name="connsiteY321" fmla="*/ 3913505 h 6858000"/>
              <a:gd name="connsiteX322" fmla="*/ 5628888 w 9595474"/>
              <a:gd name="connsiteY322" fmla="*/ 3918585 h 6858000"/>
              <a:gd name="connsiteX323" fmla="*/ 5632139 w 9595474"/>
              <a:gd name="connsiteY323" fmla="*/ 3923348 h 6858000"/>
              <a:gd name="connsiteX324" fmla="*/ 5635094 w 9595474"/>
              <a:gd name="connsiteY324" fmla="*/ 3928745 h 6858000"/>
              <a:gd name="connsiteX325" fmla="*/ 5638050 w 9595474"/>
              <a:gd name="connsiteY325" fmla="*/ 3934460 h 6858000"/>
              <a:gd name="connsiteX326" fmla="*/ 5640415 w 9595474"/>
              <a:gd name="connsiteY326" fmla="*/ 3939858 h 6858000"/>
              <a:gd name="connsiteX327" fmla="*/ 5642484 w 9595474"/>
              <a:gd name="connsiteY327" fmla="*/ 3945890 h 6858000"/>
              <a:gd name="connsiteX328" fmla="*/ 5644257 w 9595474"/>
              <a:gd name="connsiteY328" fmla="*/ 3951605 h 6858000"/>
              <a:gd name="connsiteX329" fmla="*/ 5645735 w 9595474"/>
              <a:gd name="connsiteY329" fmla="*/ 3957320 h 6858000"/>
              <a:gd name="connsiteX330" fmla="*/ 5647213 w 9595474"/>
              <a:gd name="connsiteY330" fmla="*/ 3963353 h 6858000"/>
              <a:gd name="connsiteX331" fmla="*/ 5648100 w 9595474"/>
              <a:gd name="connsiteY331" fmla="*/ 3969068 h 6858000"/>
              <a:gd name="connsiteX332" fmla="*/ 5648691 w 9595474"/>
              <a:gd name="connsiteY332" fmla="*/ 3975100 h 6858000"/>
              <a:gd name="connsiteX333" fmla="*/ 5649282 w 9595474"/>
              <a:gd name="connsiteY333" fmla="*/ 3980815 h 6858000"/>
              <a:gd name="connsiteX334" fmla="*/ 5649282 w 9595474"/>
              <a:gd name="connsiteY334" fmla="*/ 3987165 h 6858000"/>
              <a:gd name="connsiteX335" fmla="*/ 5649282 w 9595474"/>
              <a:gd name="connsiteY335" fmla="*/ 3992880 h 6858000"/>
              <a:gd name="connsiteX336" fmla="*/ 5648691 w 9595474"/>
              <a:gd name="connsiteY336" fmla="*/ 3998913 h 6858000"/>
              <a:gd name="connsiteX337" fmla="*/ 5648100 w 9595474"/>
              <a:gd name="connsiteY337" fmla="*/ 4004945 h 6858000"/>
              <a:gd name="connsiteX338" fmla="*/ 5647213 w 9595474"/>
              <a:gd name="connsiteY338" fmla="*/ 4010660 h 6858000"/>
              <a:gd name="connsiteX339" fmla="*/ 5645735 w 9595474"/>
              <a:gd name="connsiteY339" fmla="*/ 4016375 h 6858000"/>
              <a:gd name="connsiteX340" fmla="*/ 5644257 w 9595474"/>
              <a:gd name="connsiteY340" fmla="*/ 4022725 h 6858000"/>
              <a:gd name="connsiteX341" fmla="*/ 5642484 w 9595474"/>
              <a:gd name="connsiteY341" fmla="*/ 4028440 h 6858000"/>
              <a:gd name="connsiteX342" fmla="*/ 5640415 w 9595474"/>
              <a:gd name="connsiteY342" fmla="*/ 4033838 h 6858000"/>
              <a:gd name="connsiteX343" fmla="*/ 5638050 w 9595474"/>
              <a:gd name="connsiteY343" fmla="*/ 4039553 h 6858000"/>
              <a:gd name="connsiteX344" fmla="*/ 5635094 w 9595474"/>
              <a:gd name="connsiteY344" fmla="*/ 4044950 h 6858000"/>
              <a:gd name="connsiteX345" fmla="*/ 5632139 w 9595474"/>
              <a:gd name="connsiteY345" fmla="*/ 4050348 h 6858000"/>
              <a:gd name="connsiteX346" fmla="*/ 5628888 w 9595474"/>
              <a:gd name="connsiteY346" fmla="*/ 4055745 h 6858000"/>
              <a:gd name="connsiteX347" fmla="*/ 5625341 w 9595474"/>
              <a:gd name="connsiteY347" fmla="*/ 4060825 h 6858000"/>
              <a:gd name="connsiteX348" fmla="*/ 5621498 w 9595474"/>
              <a:gd name="connsiteY348" fmla="*/ 4065588 h 6858000"/>
              <a:gd name="connsiteX349" fmla="*/ 5617360 w 9595474"/>
              <a:gd name="connsiteY349" fmla="*/ 4070350 h 6858000"/>
              <a:gd name="connsiteX350" fmla="*/ 5612631 w 9595474"/>
              <a:gd name="connsiteY350" fmla="*/ 4075113 h 6858000"/>
              <a:gd name="connsiteX351" fmla="*/ 5608198 w 9595474"/>
              <a:gd name="connsiteY351" fmla="*/ 4079875 h 6858000"/>
              <a:gd name="connsiteX352" fmla="*/ 5603468 w 9595474"/>
              <a:gd name="connsiteY352" fmla="*/ 4083685 h 6858000"/>
              <a:gd name="connsiteX353" fmla="*/ 5598443 w 9595474"/>
              <a:gd name="connsiteY353" fmla="*/ 4087495 h 6858000"/>
              <a:gd name="connsiteX354" fmla="*/ 5593419 w 9595474"/>
              <a:gd name="connsiteY354" fmla="*/ 4091305 h 6858000"/>
              <a:gd name="connsiteX355" fmla="*/ 5588098 w 9595474"/>
              <a:gd name="connsiteY355" fmla="*/ 4094480 h 6858000"/>
              <a:gd name="connsiteX356" fmla="*/ 5582482 w 9595474"/>
              <a:gd name="connsiteY356" fmla="*/ 4097338 h 6858000"/>
              <a:gd name="connsiteX357" fmla="*/ 5577162 w 9595474"/>
              <a:gd name="connsiteY357" fmla="*/ 4100195 h 6858000"/>
              <a:gd name="connsiteX358" fmla="*/ 5571842 w 9595474"/>
              <a:gd name="connsiteY358" fmla="*/ 4102418 h 6858000"/>
              <a:gd name="connsiteX359" fmla="*/ 5565931 w 9595474"/>
              <a:gd name="connsiteY359" fmla="*/ 4104640 h 6858000"/>
              <a:gd name="connsiteX360" fmla="*/ 5560315 w 9595474"/>
              <a:gd name="connsiteY360" fmla="*/ 4106545 h 6858000"/>
              <a:gd name="connsiteX361" fmla="*/ 5554699 w 9595474"/>
              <a:gd name="connsiteY361" fmla="*/ 4108133 h 6858000"/>
              <a:gd name="connsiteX362" fmla="*/ 5548492 w 9595474"/>
              <a:gd name="connsiteY362" fmla="*/ 4109403 h 6858000"/>
              <a:gd name="connsiteX363" fmla="*/ 5542580 w 9595474"/>
              <a:gd name="connsiteY363" fmla="*/ 4110355 h 6858000"/>
              <a:gd name="connsiteX364" fmla="*/ 5536669 w 9595474"/>
              <a:gd name="connsiteY364" fmla="*/ 4110990 h 6858000"/>
              <a:gd name="connsiteX365" fmla="*/ 5530758 w 9595474"/>
              <a:gd name="connsiteY365" fmla="*/ 4111308 h 6858000"/>
              <a:gd name="connsiteX366" fmla="*/ 5524846 w 9595474"/>
              <a:gd name="connsiteY366" fmla="*/ 4111625 h 6858000"/>
              <a:gd name="connsiteX367" fmla="*/ 5518639 w 9595474"/>
              <a:gd name="connsiteY367" fmla="*/ 4111308 h 6858000"/>
              <a:gd name="connsiteX368" fmla="*/ 5513023 w 9595474"/>
              <a:gd name="connsiteY368" fmla="*/ 4110990 h 6858000"/>
              <a:gd name="connsiteX369" fmla="*/ 5506816 w 9595474"/>
              <a:gd name="connsiteY369" fmla="*/ 4110355 h 6858000"/>
              <a:gd name="connsiteX370" fmla="*/ 5501200 w 9595474"/>
              <a:gd name="connsiteY370" fmla="*/ 4109403 h 6858000"/>
              <a:gd name="connsiteX371" fmla="*/ 5494993 w 9595474"/>
              <a:gd name="connsiteY371" fmla="*/ 4108133 h 6858000"/>
              <a:gd name="connsiteX372" fmla="*/ 5489081 w 9595474"/>
              <a:gd name="connsiteY372" fmla="*/ 4106545 h 6858000"/>
              <a:gd name="connsiteX373" fmla="*/ 5483466 w 9595474"/>
              <a:gd name="connsiteY373" fmla="*/ 4104640 h 6858000"/>
              <a:gd name="connsiteX374" fmla="*/ 5477850 w 9595474"/>
              <a:gd name="connsiteY374" fmla="*/ 4102418 h 6858000"/>
              <a:gd name="connsiteX375" fmla="*/ 5472234 w 9595474"/>
              <a:gd name="connsiteY375" fmla="*/ 4100195 h 6858000"/>
              <a:gd name="connsiteX376" fmla="*/ 5466913 w 9595474"/>
              <a:gd name="connsiteY376" fmla="*/ 4097338 h 6858000"/>
              <a:gd name="connsiteX377" fmla="*/ 5461593 w 9595474"/>
              <a:gd name="connsiteY377" fmla="*/ 4094480 h 6858000"/>
              <a:gd name="connsiteX378" fmla="*/ 5456273 w 9595474"/>
              <a:gd name="connsiteY378" fmla="*/ 4091305 h 6858000"/>
              <a:gd name="connsiteX379" fmla="*/ 5451248 w 9595474"/>
              <a:gd name="connsiteY379" fmla="*/ 4087495 h 6858000"/>
              <a:gd name="connsiteX380" fmla="*/ 5446223 w 9595474"/>
              <a:gd name="connsiteY380" fmla="*/ 4083685 h 6858000"/>
              <a:gd name="connsiteX381" fmla="*/ 5441495 w 9595474"/>
              <a:gd name="connsiteY381" fmla="*/ 4079875 h 6858000"/>
              <a:gd name="connsiteX382" fmla="*/ 5436765 w 9595474"/>
              <a:gd name="connsiteY382" fmla="*/ 4075113 h 6858000"/>
              <a:gd name="connsiteX383" fmla="*/ 5322379 w 9595474"/>
              <a:gd name="connsiteY383" fmla="*/ 3960813 h 6858000"/>
              <a:gd name="connsiteX384" fmla="*/ 5317945 w 9595474"/>
              <a:gd name="connsiteY384" fmla="*/ 3956368 h 6858000"/>
              <a:gd name="connsiteX385" fmla="*/ 5312921 w 9595474"/>
              <a:gd name="connsiteY385" fmla="*/ 3952240 h 6858000"/>
              <a:gd name="connsiteX386" fmla="*/ 5307896 w 9595474"/>
              <a:gd name="connsiteY386" fmla="*/ 3948748 h 6858000"/>
              <a:gd name="connsiteX387" fmla="*/ 5302871 w 9595474"/>
              <a:gd name="connsiteY387" fmla="*/ 3944938 h 6858000"/>
              <a:gd name="connsiteX388" fmla="*/ 5297255 w 9595474"/>
              <a:gd name="connsiteY388" fmla="*/ 3941763 h 6858000"/>
              <a:gd name="connsiteX389" fmla="*/ 5292230 w 9595474"/>
              <a:gd name="connsiteY389" fmla="*/ 3938588 h 6858000"/>
              <a:gd name="connsiteX390" fmla="*/ 5286615 w 9595474"/>
              <a:gd name="connsiteY390" fmla="*/ 3936048 h 6858000"/>
              <a:gd name="connsiteX391" fmla="*/ 5281294 w 9595474"/>
              <a:gd name="connsiteY391" fmla="*/ 3933508 h 6858000"/>
              <a:gd name="connsiteX392" fmla="*/ 5275383 w 9595474"/>
              <a:gd name="connsiteY392" fmla="*/ 3931285 h 6858000"/>
              <a:gd name="connsiteX393" fmla="*/ 5269767 w 9595474"/>
              <a:gd name="connsiteY393" fmla="*/ 3929698 h 6858000"/>
              <a:gd name="connsiteX394" fmla="*/ 5263855 w 9595474"/>
              <a:gd name="connsiteY394" fmla="*/ 3927793 h 6858000"/>
              <a:gd name="connsiteX395" fmla="*/ 5257944 w 9595474"/>
              <a:gd name="connsiteY395" fmla="*/ 3926840 h 6858000"/>
              <a:gd name="connsiteX396" fmla="*/ 5252033 w 9595474"/>
              <a:gd name="connsiteY396" fmla="*/ 3925570 h 6858000"/>
              <a:gd name="connsiteX397" fmla="*/ 5246121 w 9595474"/>
              <a:gd name="connsiteY397" fmla="*/ 3924935 h 6858000"/>
              <a:gd name="connsiteX398" fmla="*/ 5240210 w 9595474"/>
              <a:gd name="connsiteY398" fmla="*/ 3924618 h 6858000"/>
              <a:gd name="connsiteX399" fmla="*/ 5234298 w 9595474"/>
              <a:gd name="connsiteY399" fmla="*/ 3924618 h 6858000"/>
              <a:gd name="connsiteX400" fmla="*/ 5228091 w 9595474"/>
              <a:gd name="connsiteY400" fmla="*/ 3924618 h 6858000"/>
              <a:gd name="connsiteX401" fmla="*/ 5222180 w 9595474"/>
              <a:gd name="connsiteY401" fmla="*/ 3924935 h 6858000"/>
              <a:gd name="connsiteX402" fmla="*/ 5216268 w 9595474"/>
              <a:gd name="connsiteY402" fmla="*/ 3925570 h 6858000"/>
              <a:gd name="connsiteX403" fmla="*/ 5210357 w 9595474"/>
              <a:gd name="connsiteY403" fmla="*/ 3926840 h 6858000"/>
              <a:gd name="connsiteX404" fmla="*/ 5204741 w 9595474"/>
              <a:gd name="connsiteY404" fmla="*/ 3927793 h 6858000"/>
              <a:gd name="connsiteX405" fmla="*/ 5198534 w 9595474"/>
              <a:gd name="connsiteY405" fmla="*/ 3929698 h 6858000"/>
              <a:gd name="connsiteX406" fmla="*/ 5192918 w 9595474"/>
              <a:gd name="connsiteY406" fmla="*/ 3931285 h 6858000"/>
              <a:gd name="connsiteX407" fmla="*/ 5187598 w 9595474"/>
              <a:gd name="connsiteY407" fmla="*/ 3933508 h 6858000"/>
              <a:gd name="connsiteX408" fmla="*/ 5181686 w 9595474"/>
              <a:gd name="connsiteY408" fmla="*/ 3936048 h 6858000"/>
              <a:gd name="connsiteX409" fmla="*/ 5176366 w 9595474"/>
              <a:gd name="connsiteY409" fmla="*/ 3938588 h 6858000"/>
              <a:gd name="connsiteX410" fmla="*/ 5171046 w 9595474"/>
              <a:gd name="connsiteY410" fmla="*/ 3941763 h 6858000"/>
              <a:gd name="connsiteX411" fmla="*/ 5165430 w 9595474"/>
              <a:gd name="connsiteY411" fmla="*/ 3944938 h 6858000"/>
              <a:gd name="connsiteX412" fmla="*/ 5160405 w 9595474"/>
              <a:gd name="connsiteY412" fmla="*/ 3948748 h 6858000"/>
              <a:gd name="connsiteX413" fmla="*/ 5155380 w 9595474"/>
              <a:gd name="connsiteY413" fmla="*/ 3952240 h 6858000"/>
              <a:gd name="connsiteX414" fmla="*/ 5150947 w 9595474"/>
              <a:gd name="connsiteY414" fmla="*/ 3956368 h 6858000"/>
              <a:gd name="connsiteX415" fmla="*/ 5146218 w 9595474"/>
              <a:gd name="connsiteY415" fmla="*/ 3960813 h 6858000"/>
              <a:gd name="connsiteX416" fmla="*/ 5141488 w 9595474"/>
              <a:gd name="connsiteY416" fmla="*/ 3965575 h 6858000"/>
              <a:gd name="connsiteX417" fmla="*/ 5137646 w 9595474"/>
              <a:gd name="connsiteY417" fmla="*/ 3970655 h 6858000"/>
              <a:gd name="connsiteX418" fmla="*/ 5133508 w 9595474"/>
              <a:gd name="connsiteY418" fmla="*/ 3975100 h 6858000"/>
              <a:gd name="connsiteX419" fmla="*/ 5129961 w 9595474"/>
              <a:gd name="connsiteY419" fmla="*/ 3980498 h 6858000"/>
              <a:gd name="connsiteX420" fmla="*/ 5126710 w 9595474"/>
              <a:gd name="connsiteY420" fmla="*/ 3985578 h 6858000"/>
              <a:gd name="connsiteX421" fmla="*/ 5123754 w 9595474"/>
              <a:gd name="connsiteY421" fmla="*/ 3990975 h 6858000"/>
              <a:gd name="connsiteX422" fmla="*/ 5121094 w 9595474"/>
              <a:gd name="connsiteY422" fmla="*/ 3996373 h 6858000"/>
              <a:gd name="connsiteX423" fmla="*/ 5118729 w 9595474"/>
              <a:gd name="connsiteY423" fmla="*/ 4002088 h 6858000"/>
              <a:gd name="connsiteX424" fmla="*/ 5116660 w 9595474"/>
              <a:gd name="connsiteY424" fmla="*/ 4007803 h 6858000"/>
              <a:gd name="connsiteX425" fmla="*/ 5114591 w 9595474"/>
              <a:gd name="connsiteY425" fmla="*/ 4013518 h 6858000"/>
              <a:gd name="connsiteX426" fmla="*/ 5113113 w 9595474"/>
              <a:gd name="connsiteY426" fmla="*/ 4019233 h 6858000"/>
              <a:gd name="connsiteX427" fmla="*/ 5111636 w 9595474"/>
              <a:gd name="connsiteY427" fmla="*/ 4025265 h 6858000"/>
              <a:gd name="connsiteX428" fmla="*/ 5111044 w 9595474"/>
              <a:gd name="connsiteY428" fmla="*/ 4031298 h 6858000"/>
              <a:gd name="connsiteX429" fmla="*/ 5110158 w 9595474"/>
              <a:gd name="connsiteY429" fmla="*/ 4037013 h 6858000"/>
              <a:gd name="connsiteX430" fmla="*/ 5109862 w 9595474"/>
              <a:gd name="connsiteY430" fmla="*/ 4043045 h 6858000"/>
              <a:gd name="connsiteX431" fmla="*/ 5109567 w 9595474"/>
              <a:gd name="connsiteY431" fmla="*/ 4049078 h 6858000"/>
              <a:gd name="connsiteX432" fmla="*/ 5109862 w 9595474"/>
              <a:gd name="connsiteY432" fmla="*/ 4055110 h 6858000"/>
              <a:gd name="connsiteX433" fmla="*/ 5110158 w 9595474"/>
              <a:gd name="connsiteY433" fmla="*/ 4061143 h 6858000"/>
              <a:gd name="connsiteX434" fmla="*/ 5111044 w 9595474"/>
              <a:gd name="connsiteY434" fmla="*/ 4066858 h 6858000"/>
              <a:gd name="connsiteX435" fmla="*/ 5111636 w 9595474"/>
              <a:gd name="connsiteY435" fmla="*/ 4072890 h 6858000"/>
              <a:gd name="connsiteX436" fmla="*/ 5113113 w 9595474"/>
              <a:gd name="connsiteY436" fmla="*/ 4078605 h 6858000"/>
              <a:gd name="connsiteX437" fmla="*/ 5114591 w 9595474"/>
              <a:gd name="connsiteY437" fmla="*/ 4084320 h 6858000"/>
              <a:gd name="connsiteX438" fmla="*/ 5116660 w 9595474"/>
              <a:gd name="connsiteY438" fmla="*/ 4090035 h 6858000"/>
              <a:gd name="connsiteX439" fmla="*/ 5118729 w 9595474"/>
              <a:gd name="connsiteY439" fmla="*/ 4095750 h 6858000"/>
              <a:gd name="connsiteX440" fmla="*/ 5121094 w 9595474"/>
              <a:gd name="connsiteY440" fmla="*/ 4101783 h 6858000"/>
              <a:gd name="connsiteX441" fmla="*/ 5123754 w 9595474"/>
              <a:gd name="connsiteY441" fmla="*/ 4107180 h 6858000"/>
              <a:gd name="connsiteX442" fmla="*/ 5126710 w 9595474"/>
              <a:gd name="connsiteY442" fmla="*/ 4112578 h 6858000"/>
              <a:gd name="connsiteX443" fmla="*/ 5129961 w 9595474"/>
              <a:gd name="connsiteY443" fmla="*/ 4117975 h 6858000"/>
              <a:gd name="connsiteX444" fmla="*/ 5133508 w 9595474"/>
              <a:gd name="connsiteY444" fmla="*/ 4122738 h 6858000"/>
              <a:gd name="connsiteX445" fmla="*/ 5137646 w 9595474"/>
              <a:gd name="connsiteY445" fmla="*/ 4127818 h 6858000"/>
              <a:gd name="connsiteX446" fmla="*/ 5141488 w 9595474"/>
              <a:gd name="connsiteY446" fmla="*/ 4132580 h 6858000"/>
              <a:gd name="connsiteX447" fmla="*/ 5146218 w 9595474"/>
              <a:gd name="connsiteY447" fmla="*/ 4137343 h 6858000"/>
              <a:gd name="connsiteX448" fmla="*/ 5870075 w 9595474"/>
              <a:gd name="connsiteY448" fmla="*/ 4860925 h 6858000"/>
              <a:gd name="connsiteX449" fmla="*/ 5874509 w 9595474"/>
              <a:gd name="connsiteY449" fmla="*/ 4865688 h 6858000"/>
              <a:gd name="connsiteX450" fmla="*/ 5878646 w 9595474"/>
              <a:gd name="connsiteY450" fmla="*/ 4870768 h 6858000"/>
              <a:gd name="connsiteX451" fmla="*/ 5882489 w 9595474"/>
              <a:gd name="connsiteY451" fmla="*/ 4875848 h 6858000"/>
              <a:gd name="connsiteX452" fmla="*/ 5886036 w 9595474"/>
              <a:gd name="connsiteY452" fmla="*/ 4880928 h 6858000"/>
              <a:gd name="connsiteX453" fmla="*/ 5889287 w 9595474"/>
              <a:gd name="connsiteY453" fmla="*/ 4885690 h 6858000"/>
              <a:gd name="connsiteX454" fmla="*/ 5892243 w 9595474"/>
              <a:gd name="connsiteY454" fmla="*/ 4891088 h 6858000"/>
              <a:gd name="connsiteX455" fmla="*/ 5895199 w 9595474"/>
              <a:gd name="connsiteY455" fmla="*/ 4897120 h 6858000"/>
              <a:gd name="connsiteX456" fmla="*/ 5897268 w 9595474"/>
              <a:gd name="connsiteY456" fmla="*/ 4902518 h 6858000"/>
              <a:gd name="connsiteX457" fmla="*/ 5899336 w 9595474"/>
              <a:gd name="connsiteY457" fmla="*/ 4908233 h 6858000"/>
              <a:gd name="connsiteX458" fmla="*/ 5901701 w 9595474"/>
              <a:gd name="connsiteY458" fmla="*/ 4913948 h 6858000"/>
              <a:gd name="connsiteX459" fmla="*/ 5902883 w 9595474"/>
              <a:gd name="connsiteY459" fmla="*/ 4919663 h 6858000"/>
              <a:gd name="connsiteX460" fmla="*/ 5904066 w 9595474"/>
              <a:gd name="connsiteY460" fmla="*/ 4925695 h 6858000"/>
              <a:gd name="connsiteX461" fmla="*/ 5905248 w 9595474"/>
              <a:gd name="connsiteY461" fmla="*/ 4931410 h 6858000"/>
              <a:gd name="connsiteX462" fmla="*/ 5905840 w 9595474"/>
              <a:gd name="connsiteY462" fmla="*/ 4937443 h 6858000"/>
              <a:gd name="connsiteX463" fmla="*/ 5906135 w 9595474"/>
              <a:gd name="connsiteY463" fmla="*/ 4943475 h 6858000"/>
              <a:gd name="connsiteX464" fmla="*/ 5906726 w 9595474"/>
              <a:gd name="connsiteY464" fmla="*/ 4949508 h 6858000"/>
              <a:gd name="connsiteX465" fmla="*/ 5906135 w 9595474"/>
              <a:gd name="connsiteY465" fmla="*/ 4955223 h 6858000"/>
              <a:gd name="connsiteX466" fmla="*/ 5905840 w 9595474"/>
              <a:gd name="connsiteY466" fmla="*/ 4961255 h 6858000"/>
              <a:gd name="connsiteX467" fmla="*/ 5905248 w 9595474"/>
              <a:gd name="connsiteY467" fmla="*/ 4967288 h 6858000"/>
              <a:gd name="connsiteX468" fmla="*/ 5904066 w 9595474"/>
              <a:gd name="connsiteY468" fmla="*/ 4973003 h 6858000"/>
              <a:gd name="connsiteX469" fmla="*/ 5902883 w 9595474"/>
              <a:gd name="connsiteY469" fmla="*/ 4979035 h 6858000"/>
              <a:gd name="connsiteX470" fmla="*/ 5901701 w 9595474"/>
              <a:gd name="connsiteY470" fmla="*/ 4985068 h 6858000"/>
              <a:gd name="connsiteX471" fmla="*/ 5899336 w 9595474"/>
              <a:gd name="connsiteY471" fmla="*/ 4990783 h 6858000"/>
              <a:gd name="connsiteX472" fmla="*/ 5897268 w 9595474"/>
              <a:gd name="connsiteY472" fmla="*/ 4996180 h 6858000"/>
              <a:gd name="connsiteX473" fmla="*/ 5895199 w 9595474"/>
              <a:gd name="connsiteY473" fmla="*/ 5001895 h 6858000"/>
              <a:gd name="connsiteX474" fmla="*/ 5892243 w 9595474"/>
              <a:gd name="connsiteY474" fmla="*/ 5007293 h 6858000"/>
              <a:gd name="connsiteX475" fmla="*/ 5889287 w 9595474"/>
              <a:gd name="connsiteY475" fmla="*/ 5012690 h 6858000"/>
              <a:gd name="connsiteX476" fmla="*/ 5886036 w 9595474"/>
              <a:gd name="connsiteY476" fmla="*/ 5018088 h 6858000"/>
              <a:gd name="connsiteX477" fmla="*/ 5882489 w 9595474"/>
              <a:gd name="connsiteY477" fmla="*/ 5023168 h 6858000"/>
              <a:gd name="connsiteX478" fmla="*/ 5878646 w 9595474"/>
              <a:gd name="connsiteY478" fmla="*/ 5028248 h 6858000"/>
              <a:gd name="connsiteX479" fmla="*/ 5874509 w 9595474"/>
              <a:gd name="connsiteY479" fmla="*/ 5032693 h 6858000"/>
              <a:gd name="connsiteX480" fmla="*/ 5870075 w 9595474"/>
              <a:gd name="connsiteY480" fmla="*/ 5037455 h 6858000"/>
              <a:gd name="connsiteX481" fmla="*/ 5865346 w 9595474"/>
              <a:gd name="connsiteY481" fmla="*/ 5041900 h 6858000"/>
              <a:gd name="connsiteX482" fmla="*/ 5860617 w 9595474"/>
              <a:gd name="connsiteY482" fmla="*/ 5046028 h 6858000"/>
              <a:gd name="connsiteX483" fmla="*/ 5855592 w 9595474"/>
              <a:gd name="connsiteY483" fmla="*/ 5050155 h 6858000"/>
              <a:gd name="connsiteX484" fmla="*/ 5850567 w 9595474"/>
              <a:gd name="connsiteY484" fmla="*/ 5053648 h 6858000"/>
              <a:gd name="connsiteX485" fmla="*/ 5845247 w 9595474"/>
              <a:gd name="connsiteY485" fmla="*/ 5056823 h 6858000"/>
              <a:gd name="connsiteX486" fmla="*/ 5839926 w 9595474"/>
              <a:gd name="connsiteY486" fmla="*/ 5059680 h 6858000"/>
              <a:gd name="connsiteX487" fmla="*/ 5834311 w 9595474"/>
              <a:gd name="connsiteY487" fmla="*/ 5062538 h 6858000"/>
              <a:gd name="connsiteX488" fmla="*/ 5828695 w 9595474"/>
              <a:gd name="connsiteY488" fmla="*/ 5064760 h 6858000"/>
              <a:gd name="connsiteX489" fmla="*/ 5823375 w 9595474"/>
              <a:gd name="connsiteY489" fmla="*/ 5066983 h 6858000"/>
              <a:gd name="connsiteX490" fmla="*/ 5817463 w 9595474"/>
              <a:gd name="connsiteY490" fmla="*/ 5069205 h 6858000"/>
              <a:gd name="connsiteX491" fmla="*/ 5811552 w 9595474"/>
              <a:gd name="connsiteY491" fmla="*/ 5070475 h 6858000"/>
              <a:gd name="connsiteX492" fmla="*/ 5805640 w 9595474"/>
              <a:gd name="connsiteY492" fmla="*/ 5071428 h 6858000"/>
              <a:gd name="connsiteX493" fmla="*/ 5800024 w 9595474"/>
              <a:gd name="connsiteY493" fmla="*/ 5072698 h 6858000"/>
              <a:gd name="connsiteX494" fmla="*/ 5793817 w 9595474"/>
              <a:gd name="connsiteY494" fmla="*/ 5073333 h 6858000"/>
              <a:gd name="connsiteX495" fmla="*/ 5787610 w 9595474"/>
              <a:gd name="connsiteY495" fmla="*/ 5073650 h 6858000"/>
              <a:gd name="connsiteX496" fmla="*/ 5781994 w 9595474"/>
              <a:gd name="connsiteY496" fmla="*/ 5073968 h 6858000"/>
              <a:gd name="connsiteX497" fmla="*/ 5775787 w 9595474"/>
              <a:gd name="connsiteY497" fmla="*/ 5073650 h 6858000"/>
              <a:gd name="connsiteX498" fmla="*/ 5770171 w 9595474"/>
              <a:gd name="connsiteY498" fmla="*/ 5073333 h 6858000"/>
              <a:gd name="connsiteX499" fmla="*/ 5763965 w 9595474"/>
              <a:gd name="connsiteY499" fmla="*/ 5072698 h 6858000"/>
              <a:gd name="connsiteX500" fmla="*/ 5758349 w 9595474"/>
              <a:gd name="connsiteY500" fmla="*/ 5071428 h 6858000"/>
              <a:gd name="connsiteX501" fmla="*/ 5752141 w 9595474"/>
              <a:gd name="connsiteY501" fmla="*/ 5070475 h 6858000"/>
              <a:gd name="connsiteX502" fmla="*/ 5746526 w 9595474"/>
              <a:gd name="connsiteY502" fmla="*/ 5069205 h 6858000"/>
              <a:gd name="connsiteX503" fmla="*/ 5740614 w 9595474"/>
              <a:gd name="connsiteY503" fmla="*/ 5066983 h 6858000"/>
              <a:gd name="connsiteX504" fmla="*/ 5734998 w 9595474"/>
              <a:gd name="connsiteY504" fmla="*/ 5064760 h 6858000"/>
              <a:gd name="connsiteX505" fmla="*/ 5729382 w 9595474"/>
              <a:gd name="connsiteY505" fmla="*/ 5062538 h 6858000"/>
              <a:gd name="connsiteX506" fmla="*/ 5723767 w 9595474"/>
              <a:gd name="connsiteY506" fmla="*/ 5059680 h 6858000"/>
              <a:gd name="connsiteX507" fmla="*/ 5718446 w 9595474"/>
              <a:gd name="connsiteY507" fmla="*/ 5056823 h 6858000"/>
              <a:gd name="connsiteX508" fmla="*/ 5713421 w 9595474"/>
              <a:gd name="connsiteY508" fmla="*/ 5053648 h 6858000"/>
              <a:gd name="connsiteX509" fmla="*/ 5708396 w 9595474"/>
              <a:gd name="connsiteY509" fmla="*/ 5050155 h 6858000"/>
              <a:gd name="connsiteX510" fmla="*/ 5703372 w 9595474"/>
              <a:gd name="connsiteY510" fmla="*/ 5046028 h 6858000"/>
              <a:gd name="connsiteX511" fmla="*/ 5698347 w 9595474"/>
              <a:gd name="connsiteY511" fmla="*/ 5041900 h 6858000"/>
              <a:gd name="connsiteX512" fmla="*/ 5693618 w 9595474"/>
              <a:gd name="connsiteY512" fmla="*/ 5037455 h 6858000"/>
              <a:gd name="connsiteX513" fmla="*/ 5598148 w 9595474"/>
              <a:gd name="connsiteY513" fmla="*/ 4941888 h 6858000"/>
              <a:gd name="connsiteX514" fmla="*/ 5490560 w 9595474"/>
              <a:gd name="connsiteY514" fmla="*/ 4834573 h 6858000"/>
              <a:gd name="connsiteX515" fmla="*/ 5485830 w 9595474"/>
              <a:gd name="connsiteY515" fmla="*/ 4830128 h 6858000"/>
              <a:gd name="connsiteX516" fmla="*/ 5481397 w 9595474"/>
              <a:gd name="connsiteY516" fmla="*/ 4826000 h 6858000"/>
              <a:gd name="connsiteX517" fmla="*/ 5476372 w 9595474"/>
              <a:gd name="connsiteY517" fmla="*/ 4821873 h 6858000"/>
              <a:gd name="connsiteX518" fmla="*/ 5471348 w 9595474"/>
              <a:gd name="connsiteY518" fmla="*/ 4818380 h 6858000"/>
              <a:gd name="connsiteX519" fmla="*/ 5465732 w 9595474"/>
              <a:gd name="connsiteY519" fmla="*/ 4815205 h 6858000"/>
              <a:gd name="connsiteX520" fmla="*/ 5460411 w 9595474"/>
              <a:gd name="connsiteY520" fmla="*/ 4812348 h 6858000"/>
              <a:gd name="connsiteX521" fmla="*/ 5455091 w 9595474"/>
              <a:gd name="connsiteY521" fmla="*/ 4809173 h 6858000"/>
              <a:gd name="connsiteX522" fmla="*/ 5449475 w 9595474"/>
              <a:gd name="connsiteY522" fmla="*/ 4807268 h 6858000"/>
              <a:gd name="connsiteX523" fmla="*/ 5443563 w 9595474"/>
              <a:gd name="connsiteY523" fmla="*/ 4805045 h 6858000"/>
              <a:gd name="connsiteX524" fmla="*/ 5437948 w 9595474"/>
              <a:gd name="connsiteY524" fmla="*/ 4802823 h 6858000"/>
              <a:gd name="connsiteX525" fmla="*/ 5432036 w 9595474"/>
              <a:gd name="connsiteY525" fmla="*/ 4801553 h 6858000"/>
              <a:gd name="connsiteX526" fmla="*/ 5426420 w 9595474"/>
              <a:gd name="connsiteY526" fmla="*/ 4800283 h 6858000"/>
              <a:gd name="connsiteX527" fmla="*/ 5420509 w 9595474"/>
              <a:gd name="connsiteY527" fmla="*/ 4799330 h 6858000"/>
              <a:gd name="connsiteX528" fmla="*/ 5414597 w 9595474"/>
              <a:gd name="connsiteY528" fmla="*/ 4798695 h 6858000"/>
              <a:gd name="connsiteX529" fmla="*/ 5408391 w 9595474"/>
              <a:gd name="connsiteY529" fmla="*/ 4798060 h 6858000"/>
              <a:gd name="connsiteX530" fmla="*/ 5402775 w 9595474"/>
              <a:gd name="connsiteY530" fmla="*/ 4797743 h 6858000"/>
              <a:gd name="connsiteX531" fmla="*/ 5396568 w 9595474"/>
              <a:gd name="connsiteY531" fmla="*/ 4798060 h 6858000"/>
              <a:gd name="connsiteX532" fmla="*/ 5390361 w 9595474"/>
              <a:gd name="connsiteY532" fmla="*/ 4798695 h 6858000"/>
              <a:gd name="connsiteX533" fmla="*/ 5384745 w 9595474"/>
              <a:gd name="connsiteY533" fmla="*/ 4799330 h 6858000"/>
              <a:gd name="connsiteX534" fmla="*/ 5378538 w 9595474"/>
              <a:gd name="connsiteY534" fmla="*/ 4800283 h 6858000"/>
              <a:gd name="connsiteX535" fmla="*/ 5372922 w 9595474"/>
              <a:gd name="connsiteY535" fmla="*/ 4801553 h 6858000"/>
              <a:gd name="connsiteX536" fmla="*/ 5367010 w 9595474"/>
              <a:gd name="connsiteY536" fmla="*/ 4802823 h 6858000"/>
              <a:gd name="connsiteX537" fmla="*/ 5361394 w 9595474"/>
              <a:gd name="connsiteY537" fmla="*/ 4805045 h 6858000"/>
              <a:gd name="connsiteX538" fmla="*/ 5355483 w 9595474"/>
              <a:gd name="connsiteY538" fmla="*/ 4807268 h 6858000"/>
              <a:gd name="connsiteX539" fmla="*/ 5350163 w 9595474"/>
              <a:gd name="connsiteY539" fmla="*/ 4809173 h 6858000"/>
              <a:gd name="connsiteX540" fmla="*/ 5344547 w 9595474"/>
              <a:gd name="connsiteY540" fmla="*/ 4812348 h 6858000"/>
              <a:gd name="connsiteX541" fmla="*/ 5338931 w 9595474"/>
              <a:gd name="connsiteY541" fmla="*/ 4815205 h 6858000"/>
              <a:gd name="connsiteX542" fmla="*/ 5333906 w 9595474"/>
              <a:gd name="connsiteY542" fmla="*/ 4818380 h 6858000"/>
              <a:gd name="connsiteX543" fmla="*/ 5328881 w 9595474"/>
              <a:gd name="connsiteY543" fmla="*/ 4821873 h 6858000"/>
              <a:gd name="connsiteX544" fmla="*/ 5323857 w 9595474"/>
              <a:gd name="connsiteY544" fmla="*/ 4826000 h 6858000"/>
              <a:gd name="connsiteX545" fmla="*/ 5318832 w 9595474"/>
              <a:gd name="connsiteY545" fmla="*/ 4830128 h 6858000"/>
              <a:gd name="connsiteX546" fmla="*/ 5314398 w 9595474"/>
              <a:gd name="connsiteY546" fmla="*/ 4834573 h 6858000"/>
              <a:gd name="connsiteX547" fmla="*/ 5307305 w 9595474"/>
              <a:gd name="connsiteY547" fmla="*/ 4841875 h 6858000"/>
              <a:gd name="connsiteX548" fmla="*/ 5301393 w 9595474"/>
              <a:gd name="connsiteY548" fmla="*/ 4849813 h 6858000"/>
              <a:gd name="connsiteX549" fmla="*/ 5295482 w 9595474"/>
              <a:gd name="connsiteY549" fmla="*/ 4858068 h 6858000"/>
              <a:gd name="connsiteX550" fmla="*/ 5291048 w 9595474"/>
              <a:gd name="connsiteY550" fmla="*/ 4867275 h 6858000"/>
              <a:gd name="connsiteX551" fmla="*/ 5286910 w 9595474"/>
              <a:gd name="connsiteY551" fmla="*/ 4875848 h 6858000"/>
              <a:gd name="connsiteX552" fmla="*/ 5283659 w 9595474"/>
              <a:gd name="connsiteY552" fmla="*/ 4885055 h 6858000"/>
              <a:gd name="connsiteX553" fmla="*/ 5281294 w 9595474"/>
              <a:gd name="connsiteY553" fmla="*/ 4894580 h 6858000"/>
              <a:gd name="connsiteX554" fmla="*/ 5279521 w 9595474"/>
              <a:gd name="connsiteY554" fmla="*/ 4903788 h 6858000"/>
              <a:gd name="connsiteX555" fmla="*/ 5278339 w 9595474"/>
              <a:gd name="connsiteY555" fmla="*/ 4913630 h 6858000"/>
              <a:gd name="connsiteX556" fmla="*/ 5278339 w 9595474"/>
              <a:gd name="connsiteY556" fmla="*/ 4923155 h 6858000"/>
              <a:gd name="connsiteX557" fmla="*/ 5278634 w 9595474"/>
              <a:gd name="connsiteY557" fmla="*/ 4932998 h 6858000"/>
              <a:gd name="connsiteX558" fmla="*/ 5279816 w 9595474"/>
              <a:gd name="connsiteY558" fmla="*/ 4942205 h 6858000"/>
              <a:gd name="connsiteX559" fmla="*/ 5281885 w 9595474"/>
              <a:gd name="connsiteY559" fmla="*/ 4952048 h 6858000"/>
              <a:gd name="connsiteX560" fmla="*/ 5284546 w 9595474"/>
              <a:gd name="connsiteY560" fmla="*/ 4960938 h 6858000"/>
              <a:gd name="connsiteX561" fmla="*/ 5288092 w 9595474"/>
              <a:gd name="connsiteY561" fmla="*/ 4970145 h 6858000"/>
              <a:gd name="connsiteX562" fmla="*/ 5291935 w 9595474"/>
              <a:gd name="connsiteY562" fmla="*/ 4979353 h 6858000"/>
              <a:gd name="connsiteX563" fmla="*/ 5583665 w 9595474"/>
              <a:gd name="connsiteY563" fmla="*/ 5270500 h 6858000"/>
              <a:gd name="connsiteX564" fmla="*/ 5588098 w 9595474"/>
              <a:gd name="connsiteY564" fmla="*/ 5275263 h 6858000"/>
              <a:gd name="connsiteX565" fmla="*/ 5592237 w 9595474"/>
              <a:gd name="connsiteY565" fmla="*/ 5280343 h 6858000"/>
              <a:gd name="connsiteX566" fmla="*/ 5595784 w 9595474"/>
              <a:gd name="connsiteY566" fmla="*/ 5284788 h 6858000"/>
              <a:gd name="connsiteX567" fmla="*/ 5599626 w 9595474"/>
              <a:gd name="connsiteY567" fmla="*/ 5290185 h 6858000"/>
              <a:gd name="connsiteX568" fmla="*/ 5602582 w 9595474"/>
              <a:gd name="connsiteY568" fmla="*/ 5295265 h 6858000"/>
              <a:gd name="connsiteX569" fmla="*/ 5605833 w 9595474"/>
              <a:gd name="connsiteY569" fmla="*/ 5300663 h 6858000"/>
              <a:gd name="connsiteX570" fmla="*/ 5608493 w 9595474"/>
              <a:gd name="connsiteY570" fmla="*/ 5306060 h 6858000"/>
              <a:gd name="connsiteX571" fmla="*/ 5610857 w 9595474"/>
              <a:gd name="connsiteY571" fmla="*/ 5311775 h 6858000"/>
              <a:gd name="connsiteX572" fmla="*/ 5613222 w 9595474"/>
              <a:gd name="connsiteY572" fmla="*/ 5317490 h 6858000"/>
              <a:gd name="connsiteX573" fmla="*/ 5614996 w 9595474"/>
              <a:gd name="connsiteY573" fmla="*/ 5323523 h 6858000"/>
              <a:gd name="connsiteX574" fmla="*/ 5616474 w 9595474"/>
              <a:gd name="connsiteY574" fmla="*/ 5329238 h 6858000"/>
              <a:gd name="connsiteX575" fmla="*/ 5617656 w 9595474"/>
              <a:gd name="connsiteY575" fmla="*/ 5334953 h 6858000"/>
              <a:gd name="connsiteX576" fmla="*/ 5618838 w 9595474"/>
              <a:gd name="connsiteY576" fmla="*/ 5340985 h 6858000"/>
              <a:gd name="connsiteX577" fmla="*/ 5619725 w 9595474"/>
              <a:gd name="connsiteY577" fmla="*/ 5346700 h 6858000"/>
              <a:gd name="connsiteX578" fmla="*/ 5620021 w 9595474"/>
              <a:gd name="connsiteY578" fmla="*/ 5352733 h 6858000"/>
              <a:gd name="connsiteX579" fmla="*/ 5620021 w 9595474"/>
              <a:gd name="connsiteY579" fmla="*/ 5359083 h 6858000"/>
              <a:gd name="connsiteX580" fmla="*/ 5620021 w 9595474"/>
              <a:gd name="connsiteY580" fmla="*/ 5364798 h 6858000"/>
              <a:gd name="connsiteX581" fmla="*/ 5619725 w 9595474"/>
              <a:gd name="connsiteY581" fmla="*/ 5370830 h 6858000"/>
              <a:gd name="connsiteX582" fmla="*/ 5618838 w 9595474"/>
              <a:gd name="connsiteY582" fmla="*/ 5376545 h 6858000"/>
              <a:gd name="connsiteX583" fmla="*/ 5617656 w 9595474"/>
              <a:gd name="connsiteY583" fmla="*/ 5382578 h 6858000"/>
              <a:gd name="connsiteX584" fmla="*/ 5616474 w 9595474"/>
              <a:gd name="connsiteY584" fmla="*/ 5388293 h 6858000"/>
              <a:gd name="connsiteX585" fmla="*/ 5614996 w 9595474"/>
              <a:gd name="connsiteY585" fmla="*/ 5394008 h 6858000"/>
              <a:gd name="connsiteX586" fmla="*/ 5613222 w 9595474"/>
              <a:gd name="connsiteY586" fmla="*/ 5400040 h 6858000"/>
              <a:gd name="connsiteX587" fmla="*/ 5610857 w 9595474"/>
              <a:gd name="connsiteY587" fmla="*/ 5405755 h 6858000"/>
              <a:gd name="connsiteX588" fmla="*/ 5608493 w 9595474"/>
              <a:gd name="connsiteY588" fmla="*/ 5411470 h 6858000"/>
              <a:gd name="connsiteX589" fmla="*/ 5605833 w 9595474"/>
              <a:gd name="connsiteY589" fmla="*/ 5416868 h 6858000"/>
              <a:gd name="connsiteX590" fmla="*/ 5602582 w 9595474"/>
              <a:gd name="connsiteY590" fmla="*/ 5422265 h 6858000"/>
              <a:gd name="connsiteX591" fmla="*/ 5599626 w 9595474"/>
              <a:gd name="connsiteY591" fmla="*/ 5427663 h 6858000"/>
              <a:gd name="connsiteX592" fmla="*/ 5595784 w 9595474"/>
              <a:gd name="connsiteY592" fmla="*/ 5432743 h 6858000"/>
              <a:gd name="connsiteX593" fmla="*/ 5592237 w 9595474"/>
              <a:gd name="connsiteY593" fmla="*/ 5437505 h 6858000"/>
              <a:gd name="connsiteX594" fmla="*/ 5588098 w 9595474"/>
              <a:gd name="connsiteY594" fmla="*/ 5442268 h 6858000"/>
              <a:gd name="connsiteX595" fmla="*/ 5583665 w 9595474"/>
              <a:gd name="connsiteY595" fmla="*/ 5447030 h 6858000"/>
              <a:gd name="connsiteX596" fmla="*/ 5578936 w 9595474"/>
              <a:gd name="connsiteY596" fmla="*/ 5451158 h 6858000"/>
              <a:gd name="connsiteX597" fmla="*/ 5573911 w 9595474"/>
              <a:gd name="connsiteY597" fmla="*/ 5455603 h 6858000"/>
              <a:gd name="connsiteX598" fmla="*/ 5569182 w 9595474"/>
              <a:gd name="connsiteY598" fmla="*/ 5459095 h 6858000"/>
              <a:gd name="connsiteX599" fmla="*/ 5563862 w 9595474"/>
              <a:gd name="connsiteY599" fmla="*/ 5462905 h 6858000"/>
              <a:gd name="connsiteX600" fmla="*/ 5558837 w 9595474"/>
              <a:gd name="connsiteY600" fmla="*/ 5466080 h 6858000"/>
              <a:gd name="connsiteX601" fmla="*/ 5553517 w 9595474"/>
              <a:gd name="connsiteY601" fmla="*/ 5469255 h 6858000"/>
              <a:gd name="connsiteX602" fmla="*/ 5548196 w 9595474"/>
              <a:gd name="connsiteY602" fmla="*/ 5471795 h 6858000"/>
              <a:gd name="connsiteX603" fmla="*/ 5542285 w 9595474"/>
              <a:gd name="connsiteY603" fmla="*/ 5474335 h 6858000"/>
              <a:gd name="connsiteX604" fmla="*/ 5536964 w 9595474"/>
              <a:gd name="connsiteY604" fmla="*/ 5476558 h 6858000"/>
              <a:gd name="connsiteX605" fmla="*/ 5531348 w 9595474"/>
              <a:gd name="connsiteY605" fmla="*/ 5478145 h 6858000"/>
              <a:gd name="connsiteX606" fmla="*/ 5525437 w 9595474"/>
              <a:gd name="connsiteY606" fmla="*/ 5479733 h 6858000"/>
              <a:gd name="connsiteX607" fmla="*/ 5519230 w 9595474"/>
              <a:gd name="connsiteY607" fmla="*/ 5481003 h 6858000"/>
              <a:gd name="connsiteX608" fmla="*/ 5513614 w 9595474"/>
              <a:gd name="connsiteY608" fmla="*/ 5482273 h 6858000"/>
              <a:gd name="connsiteX609" fmla="*/ 5507999 w 9595474"/>
              <a:gd name="connsiteY609" fmla="*/ 5482908 h 6858000"/>
              <a:gd name="connsiteX610" fmla="*/ 5501791 w 9595474"/>
              <a:gd name="connsiteY610" fmla="*/ 5483225 h 6858000"/>
              <a:gd name="connsiteX611" fmla="*/ 5495585 w 9595474"/>
              <a:gd name="connsiteY611" fmla="*/ 5483543 h 6858000"/>
              <a:gd name="connsiteX612" fmla="*/ 6873545 w 9595474"/>
              <a:gd name="connsiteY612" fmla="*/ 6858000 h 6858000"/>
              <a:gd name="connsiteX613" fmla="*/ 9595474 w 9595474"/>
              <a:gd name="connsiteY613" fmla="*/ 6858000 h 6858000"/>
              <a:gd name="connsiteX614" fmla="*/ 9595474 w 9595474"/>
              <a:gd name="connsiteY614" fmla="*/ 0 h 6858000"/>
              <a:gd name="connsiteX0" fmla="*/ 9595474 w 9595474"/>
              <a:gd name="connsiteY0" fmla="*/ 0 h 6858000"/>
              <a:gd name="connsiteX1" fmla="*/ 2914643 w 9595474"/>
              <a:gd name="connsiteY1" fmla="*/ 0 h 6858000"/>
              <a:gd name="connsiteX2" fmla="*/ 0 w 9595474"/>
              <a:gd name="connsiteY2" fmla="*/ 0 h 6858000"/>
              <a:gd name="connsiteX3" fmla="*/ 692823 w 9595474"/>
              <a:gd name="connsiteY3" fmla="*/ 691198 h 6858000"/>
              <a:gd name="connsiteX4" fmla="*/ 691345 w 9595474"/>
              <a:gd name="connsiteY4" fmla="*/ 683895 h 6858000"/>
              <a:gd name="connsiteX5" fmla="*/ 690754 w 9595474"/>
              <a:gd name="connsiteY5" fmla="*/ 676275 h 6858000"/>
              <a:gd name="connsiteX6" fmla="*/ 690754 w 9595474"/>
              <a:gd name="connsiteY6" fmla="*/ 669290 h 6858000"/>
              <a:gd name="connsiteX7" fmla="*/ 690754 w 9595474"/>
              <a:gd name="connsiteY7" fmla="*/ 661988 h 6858000"/>
              <a:gd name="connsiteX8" fmla="*/ 691345 w 9595474"/>
              <a:gd name="connsiteY8" fmla="*/ 654368 h 6858000"/>
              <a:gd name="connsiteX9" fmla="*/ 692527 w 9595474"/>
              <a:gd name="connsiteY9" fmla="*/ 647383 h 6858000"/>
              <a:gd name="connsiteX10" fmla="*/ 694005 w 9595474"/>
              <a:gd name="connsiteY10" fmla="*/ 640080 h 6858000"/>
              <a:gd name="connsiteX11" fmla="*/ 695778 w 9595474"/>
              <a:gd name="connsiteY11" fmla="*/ 633095 h 6858000"/>
              <a:gd name="connsiteX12" fmla="*/ 698143 w 9595474"/>
              <a:gd name="connsiteY12" fmla="*/ 625793 h 6858000"/>
              <a:gd name="connsiteX13" fmla="*/ 700803 w 9595474"/>
              <a:gd name="connsiteY13" fmla="*/ 618808 h 6858000"/>
              <a:gd name="connsiteX14" fmla="*/ 704054 w 9595474"/>
              <a:gd name="connsiteY14" fmla="*/ 612140 h 6858000"/>
              <a:gd name="connsiteX15" fmla="*/ 707601 w 9595474"/>
              <a:gd name="connsiteY15" fmla="*/ 605790 h 6858000"/>
              <a:gd name="connsiteX16" fmla="*/ 712035 w 9595474"/>
              <a:gd name="connsiteY16" fmla="*/ 599123 h 6858000"/>
              <a:gd name="connsiteX17" fmla="*/ 716173 w 9595474"/>
              <a:gd name="connsiteY17" fmla="*/ 592773 h 6858000"/>
              <a:gd name="connsiteX18" fmla="*/ 721198 w 9595474"/>
              <a:gd name="connsiteY18" fmla="*/ 587058 h 6858000"/>
              <a:gd name="connsiteX19" fmla="*/ 726518 w 9595474"/>
              <a:gd name="connsiteY19" fmla="*/ 581343 h 6858000"/>
              <a:gd name="connsiteX20" fmla="*/ 731247 w 9595474"/>
              <a:gd name="connsiteY20" fmla="*/ 576898 h 6858000"/>
              <a:gd name="connsiteX21" fmla="*/ 735976 w 9595474"/>
              <a:gd name="connsiteY21" fmla="*/ 572453 h 6858000"/>
              <a:gd name="connsiteX22" fmla="*/ 741001 w 9595474"/>
              <a:gd name="connsiteY22" fmla="*/ 568960 h 6858000"/>
              <a:gd name="connsiteX23" fmla="*/ 746026 w 9595474"/>
              <a:gd name="connsiteY23" fmla="*/ 565468 h 6858000"/>
              <a:gd name="connsiteX24" fmla="*/ 751050 w 9595474"/>
              <a:gd name="connsiteY24" fmla="*/ 562293 h 6858000"/>
              <a:gd name="connsiteX25" fmla="*/ 756371 w 9595474"/>
              <a:gd name="connsiteY25" fmla="*/ 558800 h 6858000"/>
              <a:gd name="connsiteX26" fmla="*/ 761691 w 9595474"/>
              <a:gd name="connsiteY26" fmla="*/ 556578 h 6858000"/>
              <a:gd name="connsiteX27" fmla="*/ 767602 w 9595474"/>
              <a:gd name="connsiteY27" fmla="*/ 554038 h 6858000"/>
              <a:gd name="connsiteX28" fmla="*/ 772923 w 9595474"/>
              <a:gd name="connsiteY28" fmla="*/ 551815 h 6858000"/>
              <a:gd name="connsiteX29" fmla="*/ 778834 w 9595474"/>
              <a:gd name="connsiteY29" fmla="*/ 549910 h 6858000"/>
              <a:gd name="connsiteX30" fmla="*/ 784450 w 9595474"/>
              <a:gd name="connsiteY30" fmla="*/ 548640 h 6858000"/>
              <a:gd name="connsiteX31" fmla="*/ 790066 w 9595474"/>
              <a:gd name="connsiteY31" fmla="*/ 547370 h 6858000"/>
              <a:gd name="connsiteX32" fmla="*/ 795977 w 9595474"/>
              <a:gd name="connsiteY32" fmla="*/ 546418 h 6858000"/>
              <a:gd name="connsiteX33" fmla="*/ 802184 w 9595474"/>
              <a:gd name="connsiteY33" fmla="*/ 545783 h 6858000"/>
              <a:gd name="connsiteX34" fmla="*/ 807800 w 9595474"/>
              <a:gd name="connsiteY34" fmla="*/ 545465 h 6858000"/>
              <a:gd name="connsiteX35" fmla="*/ 814007 w 9595474"/>
              <a:gd name="connsiteY35" fmla="*/ 544830 h 6858000"/>
              <a:gd name="connsiteX36" fmla="*/ 819623 w 9595474"/>
              <a:gd name="connsiteY36" fmla="*/ 545465 h 6858000"/>
              <a:gd name="connsiteX37" fmla="*/ 825830 w 9595474"/>
              <a:gd name="connsiteY37" fmla="*/ 545783 h 6858000"/>
              <a:gd name="connsiteX38" fmla="*/ 831446 w 9595474"/>
              <a:gd name="connsiteY38" fmla="*/ 546418 h 6858000"/>
              <a:gd name="connsiteX39" fmla="*/ 837358 w 9595474"/>
              <a:gd name="connsiteY39" fmla="*/ 547370 h 6858000"/>
              <a:gd name="connsiteX40" fmla="*/ 842974 w 9595474"/>
              <a:gd name="connsiteY40" fmla="*/ 548640 h 6858000"/>
              <a:gd name="connsiteX41" fmla="*/ 848885 w 9595474"/>
              <a:gd name="connsiteY41" fmla="*/ 549910 h 6858000"/>
              <a:gd name="connsiteX42" fmla="*/ 854501 w 9595474"/>
              <a:gd name="connsiteY42" fmla="*/ 551815 h 6858000"/>
              <a:gd name="connsiteX43" fmla="*/ 860117 w 9595474"/>
              <a:gd name="connsiteY43" fmla="*/ 554038 h 6858000"/>
              <a:gd name="connsiteX44" fmla="*/ 865733 w 9595474"/>
              <a:gd name="connsiteY44" fmla="*/ 556578 h 6858000"/>
              <a:gd name="connsiteX45" fmla="*/ 871053 w 9595474"/>
              <a:gd name="connsiteY45" fmla="*/ 558800 h 6858000"/>
              <a:gd name="connsiteX46" fmla="*/ 876373 w 9595474"/>
              <a:gd name="connsiteY46" fmla="*/ 562293 h 6858000"/>
              <a:gd name="connsiteX47" fmla="*/ 881398 w 9595474"/>
              <a:gd name="connsiteY47" fmla="*/ 565468 h 6858000"/>
              <a:gd name="connsiteX48" fmla="*/ 886718 w 9595474"/>
              <a:gd name="connsiteY48" fmla="*/ 568960 h 6858000"/>
              <a:gd name="connsiteX49" fmla="*/ 891447 w 9595474"/>
              <a:gd name="connsiteY49" fmla="*/ 572453 h 6858000"/>
              <a:gd name="connsiteX50" fmla="*/ 896177 w 9595474"/>
              <a:gd name="connsiteY50" fmla="*/ 576898 h 6858000"/>
              <a:gd name="connsiteX51" fmla="*/ 900906 w 9595474"/>
              <a:gd name="connsiteY51" fmla="*/ 581343 h 6858000"/>
              <a:gd name="connsiteX52" fmla="*/ 1431459 w 9595474"/>
              <a:gd name="connsiteY52" fmla="*/ 1111568 h 6858000"/>
              <a:gd name="connsiteX53" fmla="*/ 2394731 w 9595474"/>
              <a:gd name="connsiteY53" fmla="*/ 2074863 h 6858000"/>
              <a:gd name="connsiteX54" fmla="*/ 2399164 w 9595474"/>
              <a:gd name="connsiteY54" fmla="*/ 2079308 h 6858000"/>
              <a:gd name="connsiteX55" fmla="*/ 2404189 w 9595474"/>
              <a:gd name="connsiteY55" fmla="*/ 2083435 h 6858000"/>
              <a:gd name="connsiteX56" fmla="*/ 2408918 w 9595474"/>
              <a:gd name="connsiteY56" fmla="*/ 2087245 h 6858000"/>
              <a:gd name="connsiteX57" fmla="*/ 2413943 w 9595474"/>
              <a:gd name="connsiteY57" fmla="*/ 2090738 h 6858000"/>
              <a:gd name="connsiteX58" fmla="*/ 2419263 w 9595474"/>
              <a:gd name="connsiteY58" fmla="*/ 2093913 h 6858000"/>
              <a:gd name="connsiteX59" fmla="*/ 2424583 w 9595474"/>
              <a:gd name="connsiteY59" fmla="*/ 2096770 h 6858000"/>
              <a:gd name="connsiteX60" fmla="*/ 2430199 w 9595474"/>
              <a:gd name="connsiteY60" fmla="*/ 2099628 h 6858000"/>
              <a:gd name="connsiteX61" fmla="*/ 2435520 w 9595474"/>
              <a:gd name="connsiteY61" fmla="*/ 2101850 h 6858000"/>
              <a:gd name="connsiteX62" fmla="*/ 2441136 w 9595474"/>
              <a:gd name="connsiteY62" fmla="*/ 2104073 h 6858000"/>
              <a:gd name="connsiteX63" fmla="*/ 2447047 w 9595474"/>
              <a:gd name="connsiteY63" fmla="*/ 2105660 h 6858000"/>
              <a:gd name="connsiteX64" fmla="*/ 2452663 w 9595474"/>
              <a:gd name="connsiteY64" fmla="*/ 2107565 h 6858000"/>
              <a:gd name="connsiteX65" fmla="*/ 2458574 w 9595474"/>
              <a:gd name="connsiteY65" fmla="*/ 2108518 h 6858000"/>
              <a:gd name="connsiteX66" fmla="*/ 2464190 w 9595474"/>
              <a:gd name="connsiteY66" fmla="*/ 2109788 h 6858000"/>
              <a:gd name="connsiteX67" fmla="*/ 2469806 w 9595474"/>
              <a:gd name="connsiteY67" fmla="*/ 2110423 h 6858000"/>
              <a:gd name="connsiteX68" fmla="*/ 2476013 w 9595474"/>
              <a:gd name="connsiteY68" fmla="*/ 2110740 h 6858000"/>
              <a:gd name="connsiteX69" fmla="*/ 2481925 w 9595474"/>
              <a:gd name="connsiteY69" fmla="*/ 2111058 h 6858000"/>
              <a:gd name="connsiteX70" fmla="*/ 2487836 w 9595474"/>
              <a:gd name="connsiteY70" fmla="*/ 2110740 h 6858000"/>
              <a:gd name="connsiteX71" fmla="*/ 2493747 w 9595474"/>
              <a:gd name="connsiteY71" fmla="*/ 2110423 h 6858000"/>
              <a:gd name="connsiteX72" fmla="*/ 2499363 w 9595474"/>
              <a:gd name="connsiteY72" fmla="*/ 2109788 h 6858000"/>
              <a:gd name="connsiteX73" fmla="*/ 2505570 w 9595474"/>
              <a:gd name="connsiteY73" fmla="*/ 2108518 h 6858000"/>
              <a:gd name="connsiteX74" fmla="*/ 2511186 w 9595474"/>
              <a:gd name="connsiteY74" fmla="*/ 2107565 h 6858000"/>
              <a:gd name="connsiteX75" fmla="*/ 2517098 w 9595474"/>
              <a:gd name="connsiteY75" fmla="*/ 2105660 h 6858000"/>
              <a:gd name="connsiteX76" fmla="*/ 2522714 w 9595474"/>
              <a:gd name="connsiteY76" fmla="*/ 2104073 h 6858000"/>
              <a:gd name="connsiteX77" fmla="*/ 2528034 w 9595474"/>
              <a:gd name="connsiteY77" fmla="*/ 2101850 h 6858000"/>
              <a:gd name="connsiteX78" fmla="*/ 2533945 w 9595474"/>
              <a:gd name="connsiteY78" fmla="*/ 2099628 h 6858000"/>
              <a:gd name="connsiteX79" fmla="*/ 2539266 w 9595474"/>
              <a:gd name="connsiteY79" fmla="*/ 2096770 h 6858000"/>
              <a:gd name="connsiteX80" fmla="*/ 2544290 w 9595474"/>
              <a:gd name="connsiteY80" fmla="*/ 2093913 h 6858000"/>
              <a:gd name="connsiteX81" fmla="*/ 2549611 w 9595474"/>
              <a:gd name="connsiteY81" fmla="*/ 2090738 h 6858000"/>
              <a:gd name="connsiteX82" fmla="*/ 2554635 w 9595474"/>
              <a:gd name="connsiteY82" fmla="*/ 2087245 h 6858000"/>
              <a:gd name="connsiteX83" fmla="*/ 2559660 w 9595474"/>
              <a:gd name="connsiteY83" fmla="*/ 2083435 h 6858000"/>
              <a:gd name="connsiteX84" fmla="*/ 2564389 w 9595474"/>
              <a:gd name="connsiteY84" fmla="*/ 2079308 h 6858000"/>
              <a:gd name="connsiteX85" fmla="*/ 2569119 w 9595474"/>
              <a:gd name="connsiteY85" fmla="*/ 2074863 h 6858000"/>
              <a:gd name="connsiteX86" fmla="*/ 2573257 w 9595474"/>
              <a:gd name="connsiteY86" fmla="*/ 2070100 h 6858000"/>
              <a:gd name="connsiteX87" fmla="*/ 2577395 w 9595474"/>
              <a:gd name="connsiteY87" fmla="*/ 2065655 h 6858000"/>
              <a:gd name="connsiteX88" fmla="*/ 2581237 w 9595474"/>
              <a:gd name="connsiteY88" fmla="*/ 2060575 h 6858000"/>
              <a:gd name="connsiteX89" fmla="*/ 2584784 w 9595474"/>
              <a:gd name="connsiteY89" fmla="*/ 2055495 h 6858000"/>
              <a:gd name="connsiteX90" fmla="*/ 2588035 w 9595474"/>
              <a:gd name="connsiteY90" fmla="*/ 2050415 h 6858000"/>
              <a:gd name="connsiteX91" fmla="*/ 2590991 w 9595474"/>
              <a:gd name="connsiteY91" fmla="*/ 2045018 h 6858000"/>
              <a:gd name="connsiteX92" fmla="*/ 2593651 w 9595474"/>
              <a:gd name="connsiteY92" fmla="*/ 2039620 h 6858000"/>
              <a:gd name="connsiteX93" fmla="*/ 2596016 w 9595474"/>
              <a:gd name="connsiteY93" fmla="*/ 2034223 h 6858000"/>
              <a:gd name="connsiteX94" fmla="*/ 2598085 w 9595474"/>
              <a:gd name="connsiteY94" fmla="*/ 2028508 h 6858000"/>
              <a:gd name="connsiteX95" fmla="*/ 2599858 w 9595474"/>
              <a:gd name="connsiteY95" fmla="*/ 2022793 h 6858000"/>
              <a:gd name="connsiteX96" fmla="*/ 2601336 w 9595474"/>
              <a:gd name="connsiteY96" fmla="*/ 2017078 h 6858000"/>
              <a:gd name="connsiteX97" fmla="*/ 2602814 w 9595474"/>
              <a:gd name="connsiteY97" fmla="*/ 2011363 h 6858000"/>
              <a:gd name="connsiteX98" fmla="*/ 2603996 w 9595474"/>
              <a:gd name="connsiteY98" fmla="*/ 2005648 h 6858000"/>
              <a:gd name="connsiteX99" fmla="*/ 2604587 w 9595474"/>
              <a:gd name="connsiteY99" fmla="*/ 1999615 h 6858000"/>
              <a:gd name="connsiteX100" fmla="*/ 2604883 w 9595474"/>
              <a:gd name="connsiteY100" fmla="*/ 1993583 h 6858000"/>
              <a:gd name="connsiteX101" fmla="*/ 2604883 w 9595474"/>
              <a:gd name="connsiteY101" fmla="*/ 1987550 h 6858000"/>
              <a:gd name="connsiteX102" fmla="*/ 2604883 w 9595474"/>
              <a:gd name="connsiteY102" fmla="*/ 1981835 h 6858000"/>
              <a:gd name="connsiteX103" fmla="*/ 2604587 w 9595474"/>
              <a:gd name="connsiteY103" fmla="*/ 1976120 h 6858000"/>
              <a:gd name="connsiteX104" fmla="*/ 2603996 w 9595474"/>
              <a:gd name="connsiteY104" fmla="*/ 1970088 h 6858000"/>
              <a:gd name="connsiteX105" fmla="*/ 2602814 w 9595474"/>
              <a:gd name="connsiteY105" fmla="*/ 1964373 h 6858000"/>
              <a:gd name="connsiteX106" fmla="*/ 2601336 w 9595474"/>
              <a:gd name="connsiteY106" fmla="*/ 1958658 h 6858000"/>
              <a:gd name="connsiteX107" fmla="*/ 2599858 w 9595474"/>
              <a:gd name="connsiteY107" fmla="*/ 1952625 h 6858000"/>
              <a:gd name="connsiteX108" fmla="*/ 2598085 w 9595474"/>
              <a:gd name="connsiteY108" fmla="*/ 1946910 h 6858000"/>
              <a:gd name="connsiteX109" fmla="*/ 2596016 w 9595474"/>
              <a:gd name="connsiteY109" fmla="*/ 1941195 h 6858000"/>
              <a:gd name="connsiteX110" fmla="*/ 2593651 w 9595474"/>
              <a:gd name="connsiteY110" fmla="*/ 1935798 h 6858000"/>
              <a:gd name="connsiteX111" fmla="*/ 2590991 w 9595474"/>
              <a:gd name="connsiteY111" fmla="*/ 1930400 h 6858000"/>
              <a:gd name="connsiteX112" fmla="*/ 2588035 w 9595474"/>
              <a:gd name="connsiteY112" fmla="*/ 1925003 h 6858000"/>
              <a:gd name="connsiteX113" fmla="*/ 2584784 w 9595474"/>
              <a:gd name="connsiteY113" fmla="*/ 1919923 h 6858000"/>
              <a:gd name="connsiteX114" fmla="*/ 2581237 w 9595474"/>
              <a:gd name="connsiteY114" fmla="*/ 1915160 h 6858000"/>
              <a:gd name="connsiteX115" fmla="*/ 2577395 w 9595474"/>
              <a:gd name="connsiteY115" fmla="*/ 1910080 h 6858000"/>
              <a:gd name="connsiteX116" fmla="*/ 2573257 w 9595474"/>
              <a:gd name="connsiteY116" fmla="*/ 1905318 h 6858000"/>
              <a:gd name="connsiteX117" fmla="*/ 2569119 w 9595474"/>
              <a:gd name="connsiteY117" fmla="*/ 1900555 h 6858000"/>
              <a:gd name="connsiteX118" fmla="*/ 1590477 w 9595474"/>
              <a:gd name="connsiteY118" fmla="*/ 922020 h 6858000"/>
              <a:gd name="connsiteX119" fmla="*/ 1272736 w 9595474"/>
              <a:gd name="connsiteY119" fmla="*/ 604203 h 6858000"/>
              <a:gd name="connsiteX120" fmla="*/ 1268303 w 9595474"/>
              <a:gd name="connsiteY120" fmla="*/ 599440 h 6858000"/>
              <a:gd name="connsiteX121" fmla="*/ 1264165 w 9595474"/>
              <a:gd name="connsiteY121" fmla="*/ 594995 h 6858000"/>
              <a:gd name="connsiteX122" fmla="*/ 1260322 w 9595474"/>
              <a:gd name="connsiteY122" fmla="*/ 589915 h 6858000"/>
              <a:gd name="connsiteX123" fmla="*/ 1256776 w 9595474"/>
              <a:gd name="connsiteY123" fmla="*/ 584835 h 6858000"/>
              <a:gd name="connsiteX124" fmla="*/ 1253524 w 9595474"/>
              <a:gd name="connsiteY124" fmla="*/ 579755 h 6858000"/>
              <a:gd name="connsiteX125" fmla="*/ 1250864 w 9595474"/>
              <a:gd name="connsiteY125" fmla="*/ 574358 h 6858000"/>
              <a:gd name="connsiteX126" fmla="*/ 1247908 w 9595474"/>
              <a:gd name="connsiteY126" fmla="*/ 568960 h 6858000"/>
              <a:gd name="connsiteX127" fmla="*/ 1245839 w 9595474"/>
              <a:gd name="connsiteY127" fmla="*/ 563563 h 6858000"/>
              <a:gd name="connsiteX128" fmla="*/ 1243475 w 9595474"/>
              <a:gd name="connsiteY128" fmla="*/ 557848 h 6858000"/>
              <a:gd name="connsiteX129" fmla="*/ 1241701 w 9595474"/>
              <a:gd name="connsiteY129" fmla="*/ 552133 h 6858000"/>
              <a:gd name="connsiteX130" fmla="*/ 1239928 w 9595474"/>
              <a:gd name="connsiteY130" fmla="*/ 546418 h 6858000"/>
              <a:gd name="connsiteX131" fmla="*/ 1238746 w 9595474"/>
              <a:gd name="connsiteY131" fmla="*/ 540703 h 6858000"/>
              <a:gd name="connsiteX132" fmla="*/ 1237859 w 9595474"/>
              <a:gd name="connsiteY132" fmla="*/ 534988 h 6858000"/>
              <a:gd name="connsiteX133" fmla="*/ 1236972 w 9595474"/>
              <a:gd name="connsiteY133" fmla="*/ 528638 h 6858000"/>
              <a:gd name="connsiteX134" fmla="*/ 1236677 w 9595474"/>
              <a:gd name="connsiteY134" fmla="*/ 522923 h 6858000"/>
              <a:gd name="connsiteX135" fmla="*/ 1236381 w 9595474"/>
              <a:gd name="connsiteY135" fmla="*/ 516890 h 6858000"/>
              <a:gd name="connsiteX136" fmla="*/ 1236677 w 9595474"/>
              <a:gd name="connsiteY136" fmla="*/ 511175 h 6858000"/>
              <a:gd name="connsiteX137" fmla="*/ 1236972 w 9595474"/>
              <a:gd name="connsiteY137" fmla="*/ 505460 h 6858000"/>
              <a:gd name="connsiteX138" fmla="*/ 1237859 w 9595474"/>
              <a:gd name="connsiteY138" fmla="*/ 499428 h 6858000"/>
              <a:gd name="connsiteX139" fmla="*/ 1238746 w 9595474"/>
              <a:gd name="connsiteY139" fmla="*/ 493713 h 6858000"/>
              <a:gd name="connsiteX140" fmla="*/ 1239928 w 9595474"/>
              <a:gd name="connsiteY140" fmla="*/ 487680 h 6858000"/>
              <a:gd name="connsiteX141" fmla="*/ 1241701 w 9595474"/>
              <a:gd name="connsiteY141" fmla="*/ 481965 h 6858000"/>
              <a:gd name="connsiteX142" fmla="*/ 1243475 w 9595474"/>
              <a:gd name="connsiteY142" fmla="*/ 476250 h 6858000"/>
              <a:gd name="connsiteX143" fmla="*/ 1245839 w 9595474"/>
              <a:gd name="connsiteY143" fmla="*/ 470535 h 6858000"/>
              <a:gd name="connsiteX144" fmla="*/ 1247908 w 9595474"/>
              <a:gd name="connsiteY144" fmla="*/ 465138 h 6858000"/>
              <a:gd name="connsiteX145" fmla="*/ 1250864 w 9595474"/>
              <a:gd name="connsiteY145" fmla="*/ 459740 h 6858000"/>
              <a:gd name="connsiteX146" fmla="*/ 1253524 w 9595474"/>
              <a:gd name="connsiteY146" fmla="*/ 454343 h 6858000"/>
              <a:gd name="connsiteX147" fmla="*/ 1256776 w 9595474"/>
              <a:gd name="connsiteY147" fmla="*/ 449263 h 6858000"/>
              <a:gd name="connsiteX148" fmla="*/ 1260322 w 9595474"/>
              <a:gd name="connsiteY148" fmla="*/ 444500 h 6858000"/>
              <a:gd name="connsiteX149" fmla="*/ 1264165 w 9595474"/>
              <a:gd name="connsiteY149" fmla="*/ 439420 h 6858000"/>
              <a:gd name="connsiteX150" fmla="*/ 1268303 w 9595474"/>
              <a:gd name="connsiteY150" fmla="*/ 434658 h 6858000"/>
              <a:gd name="connsiteX151" fmla="*/ 1272736 w 9595474"/>
              <a:gd name="connsiteY151" fmla="*/ 429895 h 6858000"/>
              <a:gd name="connsiteX152" fmla="*/ 1277466 w 9595474"/>
              <a:gd name="connsiteY152" fmla="*/ 425768 h 6858000"/>
              <a:gd name="connsiteX153" fmla="*/ 1281899 w 9595474"/>
              <a:gd name="connsiteY153" fmla="*/ 421323 h 6858000"/>
              <a:gd name="connsiteX154" fmla="*/ 1286924 w 9595474"/>
              <a:gd name="connsiteY154" fmla="*/ 417830 h 6858000"/>
              <a:gd name="connsiteX155" fmla="*/ 1291949 w 9595474"/>
              <a:gd name="connsiteY155" fmla="*/ 414338 h 6858000"/>
              <a:gd name="connsiteX156" fmla="*/ 1296973 w 9595474"/>
              <a:gd name="connsiteY156" fmla="*/ 410845 h 6858000"/>
              <a:gd name="connsiteX157" fmla="*/ 1302589 w 9595474"/>
              <a:gd name="connsiteY157" fmla="*/ 407988 h 6858000"/>
              <a:gd name="connsiteX158" fmla="*/ 1307910 w 9595474"/>
              <a:gd name="connsiteY158" fmla="*/ 405130 h 6858000"/>
              <a:gd name="connsiteX159" fmla="*/ 1313230 w 9595474"/>
              <a:gd name="connsiteY159" fmla="*/ 402908 h 6858000"/>
              <a:gd name="connsiteX160" fmla="*/ 1318846 w 9595474"/>
              <a:gd name="connsiteY160" fmla="*/ 401003 h 6858000"/>
              <a:gd name="connsiteX161" fmla="*/ 1324757 w 9595474"/>
              <a:gd name="connsiteY161" fmla="*/ 399098 h 6858000"/>
              <a:gd name="connsiteX162" fmla="*/ 1330373 w 9595474"/>
              <a:gd name="connsiteY162" fmla="*/ 397193 h 6858000"/>
              <a:gd name="connsiteX163" fmla="*/ 1336285 w 9595474"/>
              <a:gd name="connsiteY163" fmla="*/ 396240 h 6858000"/>
              <a:gd name="connsiteX164" fmla="*/ 1341901 w 9595474"/>
              <a:gd name="connsiteY164" fmla="*/ 395288 h 6858000"/>
              <a:gd name="connsiteX165" fmla="*/ 1348108 w 9595474"/>
              <a:gd name="connsiteY165" fmla="*/ 394335 h 6858000"/>
              <a:gd name="connsiteX166" fmla="*/ 1353723 w 9595474"/>
              <a:gd name="connsiteY166" fmla="*/ 394018 h 6858000"/>
              <a:gd name="connsiteX167" fmla="*/ 1359930 w 9595474"/>
              <a:gd name="connsiteY167" fmla="*/ 393700 h 6858000"/>
              <a:gd name="connsiteX168" fmla="*/ 1365546 w 9595474"/>
              <a:gd name="connsiteY168" fmla="*/ 394018 h 6858000"/>
              <a:gd name="connsiteX169" fmla="*/ 1371458 w 9595474"/>
              <a:gd name="connsiteY169" fmla="*/ 394335 h 6858000"/>
              <a:gd name="connsiteX170" fmla="*/ 1377665 w 9595474"/>
              <a:gd name="connsiteY170" fmla="*/ 395288 h 6858000"/>
              <a:gd name="connsiteX171" fmla="*/ 1383281 w 9595474"/>
              <a:gd name="connsiteY171" fmla="*/ 396240 h 6858000"/>
              <a:gd name="connsiteX172" fmla="*/ 1388897 w 9595474"/>
              <a:gd name="connsiteY172" fmla="*/ 397193 h 6858000"/>
              <a:gd name="connsiteX173" fmla="*/ 1394808 w 9595474"/>
              <a:gd name="connsiteY173" fmla="*/ 399098 h 6858000"/>
              <a:gd name="connsiteX174" fmla="*/ 1400424 w 9595474"/>
              <a:gd name="connsiteY174" fmla="*/ 401003 h 6858000"/>
              <a:gd name="connsiteX175" fmla="*/ 1406335 w 9595474"/>
              <a:gd name="connsiteY175" fmla="*/ 402908 h 6858000"/>
              <a:gd name="connsiteX176" fmla="*/ 1411656 w 9595474"/>
              <a:gd name="connsiteY176" fmla="*/ 405130 h 6858000"/>
              <a:gd name="connsiteX177" fmla="*/ 1416976 w 9595474"/>
              <a:gd name="connsiteY177" fmla="*/ 407988 h 6858000"/>
              <a:gd name="connsiteX178" fmla="*/ 1422296 w 9595474"/>
              <a:gd name="connsiteY178" fmla="*/ 410845 h 6858000"/>
              <a:gd name="connsiteX179" fmla="*/ 1427617 w 9595474"/>
              <a:gd name="connsiteY179" fmla="*/ 414338 h 6858000"/>
              <a:gd name="connsiteX180" fmla="*/ 1432641 w 9595474"/>
              <a:gd name="connsiteY180" fmla="*/ 417830 h 6858000"/>
              <a:gd name="connsiteX181" fmla="*/ 1437666 w 9595474"/>
              <a:gd name="connsiteY181" fmla="*/ 421323 h 6858000"/>
              <a:gd name="connsiteX182" fmla="*/ 1442100 w 9595474"/>
              <a:gd name="connsiteY182" fmla="*/ 425768 h 6858000"/>
              <a:gd name="connsiteX183" fmla="*/ 1446829 w 9595474"/>
              <a:gd name="connsiteY183" fmla="*/ 429895 h 6858000"/>
              <a:gd name="connsiteX184" fmla="*/ 1907036 w 9595474"/>
              <a:gd name="connsiteY184" fmla="*/ 890270 h 6858000"/>
              <a:gd name="connsiteX185" fmla="*/ 2165662 w 9595474"/>
              <a:gd name="connsiteY185" fmla="*/ 1148715 h 6858000"/>
              <a:gd name="connsiteX186" fmla="*/ 2170391 w 9595474"/>
              <a:gd name="connsiteY186" fmla="*/ 1153160 h 6858000"/>
              <a:gd name="connsiteX187" fmla="*/ 2175416 w 9595474"/>
              <a:gd name="connsiteY187" fmla="*/ 1157288 h 6858000"/>
              <a:gd name="connsiteX188" fmla="*/ 2180145 w 9595474"/>
              <a:gd name="connsiteY188" fmla="*/ 1161098 h 6858000"/>
              <a:gd name="connsiteX189" fmla="*/ 2185170 w 9595474"/>
              <a:gd name="connsiteY189" fmla="*/ 1164590 h 6858000"/>
              <a:gd name="connsiteX190" fmla="*/ 2190490 w 9595474"/>
              <a:gd name="connsiteY190" fmla="*/ 1167765 h 6858000"/>
              <a:gd name="connsiteX191" fmla="*/ 2195810 w 9595474"/>
              <a:gd name="connsiteY191" fmla="*/ 1170623 h 6858000"/>
              <a:gd name="connsiteX192" fmla="*/ 2201130 w 9595474"/>
              <a:gd name="connsiteY192" fmla="*/ 1173480 h 6858000"/>
              <a:gd name="connsiteX193" fmla="*/ 2206746 w 9595474"/>
              <a:gd name="connsiteY193" fmla="*/ 1176020 h 6858000"/>
              <a:gd name="connsiteX194" fmla="*/ 2212362 w 9595474"/>
              <a:gd name="connsiteY194" fmla="*/ 1177925 h 6858000"/>
              <a:gd name="connsiteX195" fmla="*/ 2217683 w 9595474"/>
              <a:gd name="connsiteY195" fmla="*/ 1180148 h 6858000"/>
              <a:gd name="connsiteX196" fmla="*/ 2223594 w 9595474"/>
              <a:gd name="connsiteY196" fmla="*/ 1181418 h 6858000"/>
              <a:gd name="connsiteX197" fmla="*/ 2229505 w 9595474"/>
              <a:gd name="connsiteY197" fmla="*/ 1182688 h 6858000"/>
              <a:gd name="connsiteX198" fmla="*/ 2235417 w 9595474"/>
              <a:gd name="connsiteY198" fmla="*/ 1183640 h 6858000"/>
              <a:gd name="connsiteX199" fmla="*/ 2241033 w 9595474"/>
              <a:gd name="connsiteY199" fmla="*/ 1184275 h 6858000"/>
              <a:gd name="connsiteX200" fmla="*/ 2247240 w 9595474"/>
              <a:gd name="connsiteY200" fmla="*/ 1184593 h 6858000"/>
              <a:gd name="connsiteX201" fmla="*/ 2252856 w 9595474"/>
              <a:gd name="connsiteY201" fmla="*/ 1185228 h 6858000"/>
              <a:gd name="connsiteX202" fmla="*/ 2259063 w 9595474"/>
              <a:gd name="connsiteY202" fmla="*/ 1184593 h 6858000"/>
              <a:gd name="connsiteX203" fmla="*/ 2264679 w 9595474"/>
              <a:gd name="connsiteY203" fmla="*/ 1184275 h 6858000"/>
              <a:gd name="connsiteX204" fmla="*/ 2270590 w 9595474"/>
              <a:gd name="connsiteY204" fmla="*/ 1183640 h 6858000"/>
              <a:gd name="connsiteX205" fmla="*/ 2276797 w 9595474"/>
              <a:gd name="connsiteY205" fmla="*/ 1182688 h 6858000"/>
              <a:gd name="connsiteX206" fmla="*/ 2282413 w 9595474"/>
              <a:gd name="connsiteY206" fmla="*/ 1181418 h 6858000"/>
              <a:gd name="connsiteX207" fmla="*/ 2288029 w 9595474"/>
              <a:gd name="connsiteY207" fmla="*/ 1180148 h 6858000"/>
              <a:gd name="connsiteX208" fmla="*/ 2293940 w 9595474"/>
              <a:gd name="connsiteY208" fmla="*/ 1177925 h 6858000"/>
              <a:gd name="connsiteX209" fmla="*/ 2299261 w 9595474"/>
              <a:gd name="connsiteY209" fmla="*/ 1176020 h 6858000"/>
              <a:gd name="connsiteX210" fmla="*/ 2304581 w 9595474"/>
              <a:gd name="connsiteY210" fmla="*/ 1173480 h 6858000"/>
              <a:gd name="connsiteX211" fmla="*/ 2310492 w 9595474"/>
              <a:gd name="connsiteY211" fmla="*/ 1170623 h 6858000"/>
              <a:gd name="connsiteX212" fmla="*/ 2315517 w 9595474"/>
              <a:gd name="connsiteY212" fmla="*/ 1167765 h 6858000"/>
              <a:gd name="connsiteX213" fmla="*/ 2320837 w 9595474"/>
              <a:gd name="connsiteY213" fmla="*/ 1164590 h 6858000"/>
              <a:gd name="connsiteX214" fmla="*/ 2325862 w 9595474"/>
              <a:gd name="connsiteY214" fmla="*/ 1161098 h 6858000"/>
              <a:gd name="connsiteX215" fmla="*/ 2330887 w 9595474"/>
              <a:gd name="connsiteY215" fmla="*/ 1157288 h 6858000"/>
              <a:gd name="connsiteX216" fmla="*/ 2335616 w 9595474"/>
              <a:gd name="connsiteY216" fmla="*/ 1153160 h 6858000"/>
              <a:gd name="connsiteX217" fmla="*/ 2340345 w 9595474"/>
              <a:gd name="connsiteY217" fmla="*/ 1148715 h 6858000"/>
              <a:gd name="connsiteX218" fmla="*/ 2344483 w 9595474"/>
              <a:gd name="connsiteY218" fmla="*/ 1144270 h 6858000"/>
              <a:gd name="connsiteX219" fmla="*/ 2348621 w 9595474"/>
              <a:gd name="connsiteY219" fmla="*/ 1139508 h 6858000"/>
              <a:gd name="connsiteX220" fmla="*/ 2352464 w 9595474"/>
              <a:gd name="connsiteY220" fmla="*/ 1134428 h 6858000"/>
              <a:gd name="connsiteX221" fmla="*/ 2356011 w 9595474"/>
              <a:gd name="connsiteY221" fmla="*/ 1129348 h 6858000"/>
              <a:gd name="connsiteX222" fmla="*/ 2359262 w 9595474"/>
              <a:gd name="connsiteY222" fmla="*/ 1124268 h 6858000"/>
              <a:gd name="connsiteX223" fmla="*/ 2362218 w 9595474"/>
              <a:gd name="connsiteY223" fmla="*/ 1118870 h 6858000"/>
              <a:gd name="connsiteX224" fmla="*/ 2364582 w 9595474"/>
              <a:gd name="connsiteY224" fmla="*/ 1113473 h 6858000"/>
              <a:gd name="connsiteX225" fmla="*/ 2367242 w 9595474"/>
              <a:gd name="connsiteY225" fmla="*/ 1108075 h 6858000"/>
              <a:gd name="connsiteX226" fmla="*/ 2369311 w 9595474"/>
              <a:gd name="connsiteY226" fmla="*/ 1102360 h 6858000"/>
              <a:gd name="connsiteX227" fmla="*/ 2371085 w 9595474"/>
              <a:gd name="connsiteY227" fmla="*/ 1096645 h 6858000"/>
              <a:gd name="connsiteX228" fmla="*/ 2372563 w 9595474"/>
              <a:gd name="connsiteY228" fmla="*/ 1090930 h 6858000"/>
              <a:gd name="connsiteX229" fmla="*/ 2374041 w 9595474"/>
              <a:gd name="connsiteY229" fmla="*/ 1085215 h 6858000"/>
              <a:gd name="connsiteX230" fmla="*/ 2375223 w 9595474"/>
              <a:gd name="connsiteY230" fmla="*/ 1079500 h 6858000"/>
              <a:gd name="connsiteX231" fmla="*/ 2375814 w 9595474"/>
              <a:gd name="connsiteY231" fmla="*/ 1073785 h 6858000"/>
              <a:gd name="connsiteX232" fmla="*/ 2376110 w 9595474"/>
              <a:gd name="connsiteY232" fmla="*/ 1067753 h 6858000"/>
              <a:gd name="connsiteX233" fmla="*/ 2376110 w 9595474"/>
              <a:gd name="connsiteY233" fmla="*/ 1061720 h 6858000"/>
              <a:gd name="connsiteX234" fmla="*/ 2376110 w 9595474"/>
              <a:gd name="connsiteY234" fmla="*/ 1055688 h 6858000"/>
              <a:gd name="connsiteX235" fmla="*/ 2375814 w 9595474"/>
              <a:gd name="connsiteY235" fmla="*/ 1049973 h 6858000"/>
              <a:gd name="connsiteX236" fmla="*/ 2375223 w 9595474"/>
              <a:gd name="connsiteY236" fmla="*/ 1043940 h 6858000"/>
              <a:gd name="connsiteX237" fmla="*/ 2374041 w 9595474"/>
              <a:gd name="connsiteY237" fmla="*/ 1038225 h 6858000"/>
              <a:gd name="connsiteX238" fmla="*/ 2372563 w 9595474"/>
              <a:gd name="connsiteY238" fmla="*/ 1032510 h 6858000"/>
              <a:gd name="connsiteX239" fmla="*/ 2371085 w 9595474"/>
              <a:gd name="connsiteY239" fmla="*/ 1026795 h 6858000"/>
              <a:gd name="connsiteX240" fmla="*/ 2369311 w 9595474"/>
              <a:gd name="connsiteY240" fmla="*/ 1021080 h 6858000"/>
              <a:gd name="connsiteX241" fmla="*/ 2367242 w 9595474"/>
              <a:gd name="connsiteY241" fmla="*/ 1015683 h 6858000"/>
              <a:gd name="connsiteX242" fmla="*/ 2364582 w 9595474"/>
              <a:gd name="connsiteY242" fmla="*/ 1009650 h 6858000"/>
              <a:gd name="connsiteX243" fmla="*/ 2362218 w 9595474"/>
              <a:gd name="connsiteY243" fmla="*/ 1004253 h 6858000"/>
              <a:gd name="connsiteX244" fmla="*/ 2359262 w 9595474"/>
              <a:gd name="connsiteY244" fmla="*/ 998855 h 6858000"/>
              <a:gd name="connsiteX245" fmla="*/ 2356011 w 9595474"/>
              <a:gd name="connsiteY245" fmla="*/ 994093 h 6858000"/>
              <a:gd name="connsiteX246" fmla="*/ 2352464 w 9595474"/>
              <a:gd name="connsiteY246" fmla="*/ 989013 h 6858000"/>
              <a:gd name="connsiteX247" fmla="*/ 2348621 w 9595474"/>
              <a:gd name="connsiteY247" fmla="*/ 983933 h 6858000"/>
              <a:gd name="connsiteX248" fmla="*/ 2344483 w 9595474"/>
              <a:gd name="connsiteY248" fmla="*/ 979170 h 6858000"/>
              <a:gd name="connsiteX249" fmla="*/ 2340345 w 9595474"/>
              <a:gd name="connsiteY249" fmla="*/ 974725 h 6858000"/>
              <a:gd name="connsiteX250" fmla="*/ 2240737 w 9595474"/>
              <a:gd name="connsiteY250" fmla="*/ 875030 h 6858000"/>
              <a:gd name="connsiteX251" fmla="*/ 1991865 w 9595474"/>
              <a:gd name="connsiteY251" fmla="*/ 626428 h 6858000"/>
              <a:gd name="connsiteX252" fmla="*/ 1987431 w 9595474"/>
              <a:gd name="connsiteY252" fmla="*/ 621665 h 6858000"/>
              <a:gd name="connsiteX253" fmla="*/ 1983589 w 9595474"/>
              <a:gd name="connsiteY253" fmla="*/ 616903 h 6858000"/>
              <a:gd name="connsiteX254" fmla="*/ 1979451 w 9595474"/>
              <a:gd name="connsiteY254" fmla="*/ 612140 h 6858000"/>
              <a:gd name="connsiteX255" fmla="*/ 1975904 w 9595474"/>
              <a:gd name="connsiteY255" fmla="*/ 607060 h 6858000"/>
              <a:gd name="connsiteX256" fmla="*/ 1972653 w 9595474"/>
              <a:gd name="connsiteY256" fmla="*/ 601663 h 6858000"/>
              <a:gd name="connsiteX257" fmla="*/ 1969993 w 9595474"/>
              <a:gd name="connsiteY257" fmla="*/ 596265 h 6858000"/>
              <a:gd name="connsiteX258" fmla="*/ 1967037 w 9595474"/>
              <a:gd name="connsiteY258" fmla="*/ 590868 h 6858000"/>
              <a:gd name="connsiteX259" fmla="*/ 1964968 w 9595474"/>
              <a:gd name="connsiteY259" fmla="*/ 585470 h 6858000"/>
              <a:gd name="connsiteX260" fmla="*/ 1962603 w 9595474"/>
              <a:gd name="connsiteY260" fmla="*/ 579755 h 6858000"/>
              <a:gd name="connsiteX261" fmla="*/ 1960830 w 9595474"/>
              <a:gd name="connsiteY261" fmla="*/ 574358 h 6858000"/>
              <a:gd name="connsiteX262" fmla="*/ 1959056 w 9595474"/>
              <a:gd name="connsiteY262" fmla="*/ 568643 h 6858000"/>
              <a:gd name="connsiteX263" fmla="*/ 1958170 w 9595474"/>
              <a:gd name="connsiteY263" fmla="*/ 562610 h 6858000"/>
              <a:gd name="connsiteX264" fmla="*/ 1956987 w 9595474"/>
              <a:gd name="connsiteY264" fmla="*/ 556895 h 6858000"/>
              <a:gd name="connsiteX265" fmla="*/ 1956396 w 9595474"/>
              <a:gd name="connsiteY265" fmla="*/ 551180 h 6858000"/>
              <a:gd name="connsiteX266" fmla="*/ 1955805 w 9595474"/>
              <a:gd name="connsiteY266" fmla="*/ 544830 h 6858000"/>
              <a:gd name="connsiteX267" fmla="*/ 1955805 w 9595474"/>
              <a:gd name="connsiteY267" fmla="*/ 539115 h 6858000"/>
              <a:gd name="connsiteX268" fmla="*/ 1955805 w 9595474"/>
              <a:gd name="connsiteY268" fmla="*/ 533083 h 6858000"/>
              <a:gd name="connsiteX269" fmla="*/ 1956396 w 9595474"/>
              <a:gd name="connsiteY269" fmla="*/ 527368 h 6858000"/>
              <a:gd name="connsiteX270" fmla="*/ 1956987 w 9595474"/>
              <a:gd name="connsiteY270" fmla="*/ 521653 h 6858000"/>
              <a:gd name="connsiteX271" fmla="*/ 1958170 w 9595474"/>
              <a:gd name="connsiteY271" fmla="*/ 515620 h 6858000"/>
              <a:gd name="connsiteX272" fmla="*/ 1959056 w 9595474"/>
              <a:gd name="connsiteY272" fmla="*/ 509588 h 6858000"/>
              <a:gd name="connsiteX273" fmla="*/ 1960830 w 9595474"/>
              <a:gd name="connsiteY273" fmla="*/ 503873 h 6858000"/>
              <a:gd name="connsiteX274" fmla="*/ 1962603 w 9595474"/>
              <a:gd name="connsiteY274" fmla="*/ 498158 h 6858000"/>
              <a:gd name="connsiteX275" fmla="*/ 1964968 w 9595474"/>
              <a:gd name="connsiteY275" fmla="*/ 492760 h 6858000"/>
              <a:gd name="connsiteX276" fmla="*/ 1967037 w 9595474"/>
              <a:gd name="connsiteY276" fmla="*/ 487363 h 6858000"/>
              <a:gd name="connsiteX277" fmla="*/ 1969993 w 9595474"/>
              <a:gd name="connsiteY277" fmla="*/ 481648 h 6858000"/>
              <a:gd name="connsiteX278" fmla="*/ 1972653 w 9595474"/>
              <a:gd name="connsiteY278" fmla="*/ 476568 h 6858000"/>
              <a:gd name="connsiteX279" fmla="*/ 1975904 w 9595474"/>
              <a:gd name="connsiteY279" fmla="*/ 471170 h 6858000"/>
              <a:gd name="connsiteX280" fmla="*/ 1979451 w 9595474"/>
              <a:gd name="connsiteY280" fmla="*/ 466408 h 6858000"/>
              <a:gd name="connsiteX281" fmla="*/ 1983589 w 9595474"/>
              <a:gd name="connsiteY281" fmla="*/ 461328 h 6858000"/>
              <a:gd name="connsiteX282" fmla="*/ 1987431 w 9595474"/>
              <a:gd name="connsiteY282" fmla="*/ 456565 h 6858000"/>
              <a:gd name="connsiteX283" fmla="*/ 1991865 w 9595474"/>
              <a:gd name="connsiteY283" fmla="*/ 451803 h 6858000"/>
              <a:gd name="connsiteX284" fmla="*/ 1996594 w 9595474"/>
              <a:gd name="connsiteY284" fmla="*/ 447675 h 6858000"/>
              <a:gd name="connsiteX285" fmla="*/ 2001028 w 9595474"/>
              <a:gd name="connsiteY285" fmla="*/ 443548 h 6858000"/>
              <a:gd name="connsiteX286" fmla="*/ 2006052 w 9595474"/>
              <a:gd name="connsiteY286" fmla="*/ 439738 h 6858000"/>
              <a:gd name="connsiteX287" fmla="*/ 2011077 w 9595474"/>
              <a:gd name="connsiteY287" fmla="*/ 436245 h 6858000"/>
              <a:gd name="connsiteX288" fmla="*/ 2016102 w 9595474"/>
              <a:gd name="connsiteY288" fmla="*/ 432753 h 6858000"/>
              <a:gd name="connsiteX289" fmla="*/ 2021718 w 9595474"/>
              <a:gd name="connsiteY289" fmla="*/ 429895 h 6858000"/>
              <a:gd name="connsiteX290" fmla="*/ 2027038 w 9595474"/>
              <a:gd name="connsiteY290" fmla="*/ 427355 h 6858000"/>
              <a:gd name="connsiteX291" fmla="*/ 2032654 w 9595474"/>
              <a:gd name="connsiteY291" fmla="*/ 424815 h 6858000"/>
              <a:gd name="connsiteX292" fmla="*/ 2038270 w 9595474"/>
              <a:gd name="connsiteY292" fmla="*/ 422910 h 6858000"/>
              <a:gd name="connsiteX293" fmla="*/ 2043886 w 9595474"/>
              <a:gd name="connsiteY293" fmla="*/ 421005 h 6858000"/>
              <a:gd name="connsiteX294" fmla="*/ 2049502 w 9595474"/>
              <a:gd name="connsiteY294" fmla="*/ 419735 h 6858000"/>
              <a:gd name="connsiteX295" fmla="*/ 2055413 w 9595474"/>
              <a:gd name="connsiteY295" fmla="*/ 418148 h 6858000"/>
              <a:gd name="connsiteX296" fmla="*/ 2061029 w 9595474"/>
              <a:gd name="connsiteY296" fmla="*/ 417195 h 6858000"/>
              <a:gd name="connsiteX297" fmla="*/ 2067236 w 9595474"/>
              <a:gd name="connsiteY297" fmla="*/ 416243 h 6858000"/>
              <a:gd name="connsiteX298" fmla="*/ 2072852 w 9595474"/>
              <a:gd name="connsiteY298" fmla="*/ 415925 h 6858000"/>
              <a:gd name="connsiteX299" fmla="*/ 2079059 w 9595474"/>
              <a:gd name="connsiteY299" fmla="*/ 415925 h 6858000"/>
              <a:gd name="connsiteX300" fmla="*/ 2084970 w 9595474"/>
              <a:gd name="connsiteY300" fmla="*/ 415925 h 6858000"/>
              <a:gd name="connsiteX301" fmla="*/ 2090882 w 9595474"/>
              <a:gd name="connsiteY301" fmla="*/ 416243 h 6858000"/>
              <a:gd name="connsiteX302" fmla="*/ 2096793 w 9595474"/>
              <a:gd name="connsiteY302" fmla="*/ 417195 h 6858000"/>
              <a:gd name="connsiteX303" fmla="*/ 2102409 w 9595474"/>
              <a:gd name="connsiteY303" fmla="*/ 418148 h 6858000"/>
              <a:gd name="connsiteX304" fmla="*/ 2108321 w 9595474"/>
              <a:gd name="connsiteY304" fmla="*/ 419735 h 6858000"/>
              <a:gd name="connsiteX305" fmla="*/ 2113936 w 9595474"/>
              <a:gd name="connsiteY305" fmla="*/ 421005 h 6858000"/>
              <a:gd name="connsiteX306" fmla="*/ 2119552 w 9595474"/>
              <a:gd name="connsiteY306" fmla="*/ 422910 h 6858000"/>
              <a:gd name="connsiteX307" fmla="*/ 2125464 w 9595474"/>
              <a:gd name="connsiteY307" fmla="*/ 424815 h 6858000"/>
              <a:gd name="connsiteX308" fmla="*/ 2130784 w 9595474"/>
              <a:gd name="connsiteY308" fmla="*/ 427355 h 6858000"/>
              <a:gd name="connsiteX309" fmla="*/ 2136104 w 9595474"/>
              <a:gd name="connsiteY309" fmla="*/ 429895 h 6858000"/>
              <a:gd name="connsiteX310" fmla="*/ 2141720 w 9595474"/>
              <a:gd name="connsiteY310" fmla="*/ 432753 h 6858000"/>
              <a:gd name="connsiteX311" fmla="*/ 2146745 w 9595474"/>
              <a:gd name="connsiteY311" fmla="*/ 436245 h 6858000"/>
              <a:gd name="connsiteX312" fmla="*/ 2152065 w 9595474"/>
              <a:gd name="connsiteY312" fmla="*/ 439738 h 6858000"/>
              <a:gd name="connsiteX313" fmla="*/ 2156795 w 9595474"/>
              <a:gd name="connsiteY313" fmla="*/ 443548 h 6858000"/>
              <a:gd name="connsiteX314" fmla="*/ 2161819 w 9595474"/>
              <a:gd name="connsiteY314" fmla="*/ 447675 h 6858000"/>
              <a:gd name="connsiteX315" fmla="*/ 2165957 w 9595474"/>
              <a:gd name="connsiteY315" fmla="*/ 451803 h 6858000"/>
              <a:gd name="connsiteX316" fmla="*/ 2966073 w 9595474"/>
              <a:gd name="connsiteY316" fmla="*/ 1251903 h 6858000"/>
              <a:gd name="connsiteX317" fmla="*/ 5612631 w 9595474"/>
              <a:gd name="connsiteY317" fmla="*/ 3898583 h 6858000"/>
              <a:gd name="connsiteX318" fmla="*/ 5617360 w 9595474"/>
              <a:gd name="connsiteY318" fmla="*/ 3903345 h 6858000"/>
              <a:gd name="connsiteX319" fmla="*/ 5621498 w 9595474"/>
              <a:gd name="connsiteY319" fmla="*/ 3908425 h 6858000"/>
              <a:gd name="connsiteX320" fmla="*/ 5625341 w 9595474"/>
              <a:gd name="connsiteY320" fmla="*/ 3913505 h 6858000"/>
              <a:gd name="connsiteX321" fmla="*/ 5628888 w 9595474"/>
              <a:gd name="connsiteY321" fmla="*/ 3918585 h 6858000"/>
              <a:gd name="connsiteX322" fmla="*/ 5632139 w 9595474"/>
              <a:gd name="connsiteY322" fmla="*/ 3923348 h 6858000"/>
              <a:gd name="connsiteX323" fmla="*/ 5635094 w 9595474"/>
              <a:gd name="connsiteY323" fmla="*/ 3928745 h 6858000"/>
              <a:gd name="connsiteX324" fmla="*/ 5638050 w 9595474"/>
              <a:gd name="connsiteY324" fmla="*/ 3934460 h 6858000"/>
              <a:gd name="connsiteX325" fmla="*/ 5640415 w 9595474"/>
              <a:gd name="connsiteY325" fmla="*/ 3939858 h 6858000"/>
              <a:gd name="connsiteX326" fmla="*/ 5642484 w 9595474"/>
              <a:gd name="connsiteY326" fmla="*/ 3945890 h 6858000"/>
              <a:gd name="connsiteX327" fmla="*/ 5644257 w 9595474"/>
              <a:gd name="connsiteY327" fmla="*/ 3951605 h 6858000"/>
              <a:gd name="connsiteX328" fmla="*/ 5645735 w 9595474"/>
              <a:gd name="connsiteY328" fmla="*/ 3957320 h 6858000"/>
              <a:gd name="connsiteX329" fmla="*/ 5647213 w 9595474"/>
              <a:gd name="connsiteY329" fmla="*/ 3963353 h 6858000"/>
              <a:gd name="connsiteX330" fmla="*/ 5648100 w 9595474"/>
              <a:gd name="connsiteY330" fmla="*/ 3969068 h 6858000"/>
              <a:gd name="connsiteX331" fmla="*/ 5648691 w 9595474"/>
              <a:gd name="connsiteY331" fmla="*/ 3975100 h 6858000"/>
              <a:gd name="connsiteX332" fmla="*/ 5649282 w 9595474"/>
              <a:gd name="connsiteY332" fmla="*/ 3980815 h 6858000"/>
              <a:gd name="connsiteX333" fmla="*/ 5649282 w 9595474"/>
              <a:gd name="connsiteY333" fmla="*/ 3987165 h 6858000"/>
              <a:gd name="connsiteX334" fmla="*/ 5649282 w 9595474"/>
              <a:gd name="connsiteY334" fmla="*/ 3992880 h 6858000"/>
              <a:gd name="connsiteX335" fmla="*/ 5648691 w 9595474"/>
              <a:gd name="connsiteY335" fmla="*/ 3998913 h 6858000"/>
              <a:gd name="connsiteX336" fmla="*/ 5648100 w 9595474"/>
              <a:gd name="connsiteY336" fmla="*/ 4004945 h 6858000"/>
              <a:gd name="connsiteX337" fmla="*/ 5647213 w 9595474"/>
              <a:gd name="connsiteY337" fmla="*/ 4010660 h 6858000"/>
              <a:gd name="connsiteX338" fmla="*/ 5645735 w 9595474"/>
              <a:gd name="connsiteY338" fmla="*/ 4016375 h 6858000"/>
              <a:gd name="connsiteX339" fmla="*/ 5644257 w 9595474"/>
              <a:gd name="connsiteY339" fmla="*/ 4022725 h 6858000"/>
              <a:gd name="connsiteX340" fmla="*/ 5642484 w 9595474"/>
              <a:gd name="connsiteY340" fmla="*/ 4028440 h 6858000"/>
              <a:gd name="connsiteX341" fmla="*/ 5640415 w 9595474"/>
              <a:gd name="connsiteY341" fmla="*/ 4033838 h 6858000"/>
              <a:gd name="connsiteX342" fmla="*/ 5638050 w 9595474"/>
              <a:gd name="connsiteY342" fmla="*/ 4039553 h 6858000"/>
              <a:gd name="connsiteX343" fmla="*/ 5635094 w 9595474"/>
              <a:gd name="connsiteY343" fmla="*/ 4044950 h 6858000"/>
              <a:gd name="connsiteX344" fmla="*/ 5632139 w 9595474"/>
              <a:gd name="connsiteY344" fmla="*/ 4050348 h 6858000"/>
              <a:gd name="connsiteX345" fmla="*/ 5628888 w 9595474"/>
              <a:gd name="connsiteY345" fmla="*/ 4055745 h 6858000"/>
              <a:gd name="connsiteX346" fmla="*/ 5625341 w 9595474"/>
              <a:gd name="connsiteY346" fmla="*/ 4060825 h 6858000"/>
              <a:gd name="connsiteX347" fmla="*/ 5621498 w 9595474"/>
              <a:gd name="connsiteY347" fmla="*/ 4065588 h 6858000"/>
              <a:gd name="connsiteX348" fmla="*/ 5617360 w 9595474"/>
              <a:gd name="connsiteY348" fmla="*/ 4070350 h 6858000"/>
              <a:gd name="connsiteX349" fmla="*/ 5612631 w 9595474"/>
              <a:gd name="connsiteY349" fmla="*/ 4075113 h 6858000"/>
              <a:gd name="connsiteX350" fmla="*/ 5608198 w 9595474"/>
              <a:gd name="connsiteY350" fmla="*/ 4079875 h 6858000"/>
              <a:gd name="connsiteX351" fmla="*/ 5603468 w 9595474"/>
              <a:gd name="connsiteY351" fmla="*/ 4083685 h 6858000"/>
              <a:gd name="connsiteX352" fmla="*/ 5598443 w 9595474"/>
              <a:gd name="connsiteY352" fmla="*/ 4087495 h 6858000"/>
              <a:gd name="connsiteX353" fmla="*/ 5593419 w 9595474"/>
              <a:gd name="connsiteY353" fmla="*/ 4091305 h 6858000"/>
              <a:gd name="connsiteX354" fmla="*/ 5588098 w 9595474"/>
              <a:gd name="connsiteY354" fmla="*/ 4094480 h 6858000"/>
              <a:gd name="connsiteX355" fmla="*/ 5582482 w 9595474"/>
              <a:gd name="connsiteY355" fmla="*/ 4097338 h 6858000"/>
              <a:gd name="connsiteX356" fmla="*/ 5577162 w 9595474"/>
              <a:gd name="connsiteY356" fmla="*/ 4100195 h 6858000"/>
              <a:gd name="connsiteX357" fmla="*/ 5571842 w 9595474"/>
              <a:gd name="connsiteY357" fmla="*/ 4102418 h 6858000"/>
              <a:gd name="connsiteX358" fmla="*/ 5565931 w 9595474"/>
              <a:gd name="connsiteY358" fmla="*/ 4104640 h 6858000"/>
              <a:gd name="connsiteX359" fmla="*/ 5560315 w 9595474"/>
              <a:gd name="connsiteY359" fmla="*/ 4106545 h 6858000"/>
              <a:gd name="connsiteX360" fmla="*/ 5554699 w 9595474"/>
              <a:gd name="connsiteY360" fmla="*/ 4108133 h 6858000"/>
              <a:gd name="connsiteX361" fmla="*/ 5548492 w 9595474"/>
              <a:gd name="connsiteY361" fmla="*/ 4109403 h 6858000"/>
              <a:gd name="connsiteX362" fmla="*/ 5542580 w 9595474"/>
              <a:gd name="connsiteY362" fmla="*/ 4110355 h 6858000"/>
              <a:gd name="connsiteX363" fmla="*/ 5536669 w 9595474"/>
              <a:gd name="connsiteY363" fmla="*/ 4110990 h 6858000"/>
              <a:gd name="connsiteX364" fmla="*/ 5530758 w 9595474"/>
              <a:gd name="connsiteY364" fmla="*/ 4111308 h 6858000"/>
              <a:gd name="connsiteX365" fmla="*/ 5524846 w 9595474"/>
              <a:gd name="connsiteY365" fmla="*/ 4111625 h 6858000"/>
              <a:gd name="connsiteX366" fmla="*/ 5518639 w 9595474"/>
              <a:gd name="connsiteY366" fmla="*/ 4111308 h 6858000"/>
              <a:gd name="connsiteX367" fmla="*/ 5513023 w 9595474"/>
              <a:gd name="connsiteY367" fmla="*/ 4110990 h 6858000"/>
              <a:gd name="connsiteX368" fmla="*/ 5506816 w 9595474"/>
              <a:gd name="connsiteY368" fmla="*/ 4110355 h 6858000"/>
              <a:gd name="connsiteX369" fmla="*/ 5501200 w 9595474"/>
              <a:gd name="connsiteY369" fmla="*/ 4109403 h 6858000"/>
              <a:gd name="connsiteX370" fmla="*/ 5494993 w 9595474"/>
              <a:gd name="connsiteY370" fmla="*/ 4108133 h 6858000"/>
              <a:gd name="connsiteX371" fmla="*/ 5489081 w 9595474"/>
              <a:gd name="connsiteY371" fmla="*/ 4106545 h 6858000"/>
              <a:gd name="connsiteX372" fmla="*/ 5483466 w 9595474"/>
              <a:gd name="connsiteY372" fmla="*/ 4104640 h 6858000"/>
              <a:gd name="connsiteX373" fmla="*/ 5477850 w 9595474"/>
              <a:gd name="connsiteY373" fmla="*/ 4102418 h 6858000"/>
              <a:gd name="connsiteX374" fmla="*/ 5472234 w 9595474"/>
              <a:gd name="connsiteY374" fmla="*/ 4100195 h 6858000"/>
              <a:gd name="connsiteX375" fmla="*/ 5466913 w 9595474"/>
              <a:gd name="connsiteY375" fmla="*/ 4097338 h 6858000"/>
              <a:gd name="connsiteX376" fmla="*/ 5461593 w 9595474"/>
              <a:gd name="connsiteY376" fmla="*/ 4094480 h 6858000"/>
              <a:gd name="connsiteX377" fmla="*/ 5456273 w 9595474"/>
              <a:gd name="connsiteY377" fmla="*/ 4091305 h 6858000"/>
              <a:gd name="connsiteX378" fmla="*/ 5451248 w 9595474"/>
              <a:gd name="connsiteY378" fmla="*/ 4087495 h 6858000"/>
              <a:gd name="connsiteX379" fmla="*/ 5446223 w 9595474"/>
              <a:gd name="connsiteY379" fmla="*/ 4083685 h 6858000"/>
              <a:gd name="connsiteX380" fmla="*/ 5441495 w 9595474"/>
              <a:gd name="connsiteY380" fmla="*/ 4079875 h 6858000"/>
              <a:gd name="connsiteX381" fmla="*/ 5436765 w 9595474"/>
              <a:gd name="connsiteY381" fmla="*/ 4075113 h 6858000"/>
              <a:gd name="connsiteX382" fmla="*/ 5322379 w 9595474"/>
              <a:gd name="connsiteY382" fmla="*/ 3960813 h 6858000"/>
              <a:gd name="connsiteX383" fmla="*/ 5317945 w 9595474"/>
              <a:gd name="connsiteY383" fmla="*/ 3956368 h 6858000"/>
              <a:gd name="connsiteX384" fmla="*/ 5312921 w 9595474"/>
              <a:gd name="connsiteY384" fmla="*/ 3952240 h 6858000"/>
              <a:gd name="connsiteX385" fmla="*/ 5307896 w 9595474"/>
              <a:gd name="connsiteY385" fmla="*/ 3948748 h 6858000"/>
              <a:gd name="connsiteX386" fmla="*/ 5302871 w 9595474"/>
              <a:gd name="connsiteY386" fmla="*/ 3944938 h 6858000"/>
              <a:gd name="connsiteX387" fmla="*/ 5297255 w 9595474"/>
              <a:gd name="connsiteY387" fmla="*/ 3941763 h 6858000"/>
              <a:gd name="connsiteX388" fmla="*/ 5292230 w 9595474"/>
              <a:gd name="connsiteY388" fmla="*/ 3938588 h 6858000"/>
              <a:gd name="connsiteX389" fmla="*/ 5286615 w 9595474"/>
              <a:gd name="connsiteY389" fmla="*/ 3936048 h 6858000"/>
              <a:gd name="connsiteX390" fmla="*/ 5281294 w 9595474"/>
              <a:gd name="connsiteY390" fmla="*/ 3933508 h 6858000"/>
              <a:gd name="connsiteX391" fmla="*/ 5275383 w 9595474"/>
              <a:gd name="connsiteY391" fmla="*/ 3931285 h 6858000"/>
              <a:gd name="connsiteX392" fmla="*/ 5269767 w 9595474"/>
              <a:gd name="connsiteY392" fmla="*/ 3929698 h 6858000"/>
              <a:gd name="connsiteX393" fmla="*/ 5263855 w 9595474"/>
              <a:gd name="connsiteY393" fmla="*/ 3927793 h 6858000"/>
              <a:gd name="connsiteX394" fmla="*/ 5257944 w 9595474"/>
              <a:gd name="connsiteY394" fmla="*/ 3926840 h 6858000"/>
              <a:gd name="connsiteX395" fmla="*/ 5252033 w 9595474"/>
              <a:gd name="connsiteY395" fmla="*/ 3925570 h 6858000"/>
              <a:gd name="connsiteX396" fmla="*/ 5246121 w 9595474"/>
              <a:gd name="connsiteY396" fmla="*/ 3924935 h 6858000"/>
              <a:gd name="connsiteX397" fmla="*/ 5240210 w 9595474"/>
              <a:gd name="connsiteY397" fmla="*/ 3924618 h 6858000"/>
              <a:gd name="connsiteX398" fmla="*/ 5234298 w 9595474"/>
              <a:gd name="connsiteY398" fmla="*/ 3924618 h 6858000"/>
              <a:gd name="connsiteX399" fmla="*/ 5228091 w 9595474"/>
              <a:gd name="connsiteY399" fmla="*/ 3924618 h 6858000"/>
              <a:gd name="connsiteX400" fmla="*/ 5222180 w 9595474"/>
              <a:gd name="connsiteY400" fmla="*/ 3924935 h 6858000"/>
              <a:gd name="connsiteX401" fmla="*/ 5216268 w 9595474"/>
              <a:gd name="connsiteY401" fmla="*/ 3925570 h 6858000"/>
              <a:gd name="connsiteX402" fmla="*/ 5210357 w 9595474"/>
              <a:gd name="connsiteY402" fmla="*/ 3926840 h 6858000"/>
              <a:gd name="connsiteX403" fmla="*/ 5204741 w 9595474"/>
              <a:gd name="connsiteY403" fmla="*/ 3927793 h 6858000"/>
              <a:gd name="connsiteX404" fmla="*/ 5198534 w 9595474"/>
              <a:gd name="connsiteY404" fmla="*/ 3929698 h 6858000"/>
              <a:gd name="connsiteX405" fmla="*/ 5192918 w 9595474"/>
              <a:gd name="connsiteY405" fmla="*/ 3931285 h 6858000"/>
              <a:gd name="connsiteX406" fmla="*/ 5187598 w 9595474"/>
              <a:gd name="connsiteY406" fmla="*/ 3933508 h 6858000"/>
              <a:gd name="connsiteX407" fmla="*/ 5181686 w 9595474"/>
              <a:gd name="connsiteY407" fmla="*/ 3936048 h 6858000"/>
              <a:gd name="connsiteX408" fmla="*/ 5176366 w 9595474"/>
              <a:gd name="connsiteY408" fmla="*/ 3938588 h 6858000"/>
              <a:gd name="connsiteX409" fmla="*/ 5171046 w 9595474"/>
              <a:gd name="connsiteY409" fmla="*/ 3941763 h 6858000"/>
              <a:gd name="connsiteX410" fmla="*/ 5165430 w 9595474"/>
              <a:gd name="connsiteY410" fmla="*/ 3944938 h 6858000"/>
              <a:gd name="connsiteX411" fmla="*/ 5160405 w 9595474"/>
              <a:gd name="connsiteY411" fmla="*/ 3948748 h 6858000"/>
              <a:gd name="connsiteX412" fmla="*/ 5155380 w 9595474"/>
              <a:gd name="connsiteY412" fmla="*/ 3952240 h 6858000"/>
              <a:gd name="connsiteX413" fmla="*/ 5150947 w 9595474"/>
              <a:gd name="connsiteY413" fmla="*/ 3956368 h 6858000"/>
              <a:gd name="connsiteX414" fmla="*/ 5146218 w 9595474"/>
              <a:gd name="connsiteY414" fmla="*/ 3960813 h 6858000"/>
              <a:gd name="connsiteX415" fmla="*/ 5141488 w 9595474"/>
              <a:gd name="connsiteY415" fmla="*/ 3965575 h 6858000"/>
              <a:gd name="connsiteX416" fmla="*/ 5137646 w 9595474"/>
              <a:gd name="connsiteY416" fmla="*/ 3970655 h 6858000"/>
              <a:gd name="connsiteX417" fmla="*/ 5133508 w 9595474"/>
              <a:gd name="connsiteY417" fmla="*/ 3975100 h 6858000"/>
              <a:gd name="connsiteX418" fmla="*/ 5129961 w 9595474"/>
              <a:gd name="connsiteY418" fmla="*/ 3980498 h 6858000"/>
              <a:gd name="connsiteX419" fmla="*/ 5126710 w 9595474"/>
              <a:gd name="connsiteY419" fmla="*/ 3985578 h 6858000"/>
              <a:gd name="connsiteX420" fmla="*/ 5123754 w 9595474"/>
              <a:gd name="connsiteY420" fmla="*/ 3990975 h 6858000"/>
              <a:gd name="connsiteX421" fmla="*/ 5121094 w 9595474"/>
              <a:gd name="connsiteY421" fmla="*/ 3996373 h 6858000"/>
              <a:gd name="connsiteX422" fmla="*/ 5118729 w 9595474"/>
              <a:gd name="connsiteY422" fmla="*/ 4002088 h 6858000"/>
              <a:gd name="connsiteX423" fmla="*/ 5116660 w 9595474"/>
              <a:gd name="connsiteY423" fmla="*/ 4007803 h 6858000"/>
              <a:gd name="connsiteX424" fmla="*/ 5114591 w 9595474"/>
              <a:gd name="connsiteY424" fmla="*/ 4013518 h 6858000"/>
              <a:gd name="connsiteX425" fmla="*/ 5113113 w 9595474"/>
              <a:gd name="connsiteY425" fmla="*/ 4019233 h 6858000"/>
              <a:gd name="connsiteX426" fmla="*/ 5111636 w 9595474"/>
              <a:gd name="connsiteY426" fmla="*/ 4025265 h 6858000"/>
              <a:gd name="connsiteX427" fmla="*/ 5111044 w 9595474"/>
              <a:gd name="connsiteY427" fmla="*/ 4031298 h 6858000"/>
              <a:gd name="connsiteX428" fmla="*/ 5110158 w 9595474"/>
              <a:gd name="connsiteY428" fmla="*/ 4037013 h 6858000"/>
              <a:gd name="connsiteX429" fmla="*/ 5109862 w 9595474"/>
              <a:gd name="connsiteY429" fmla="*/ 4043045 h 6858000"/>
              <a:gd name="connsiteX430" fmla="*/ 5109567 w 9595474"/>
              <a:gd name="connsiteY430" fmla="*/ 4049078 h 6858000"/>
              <a:gd name="connsiteX431" fmla="*/ 5109862 w 9595474"/>
              <a:gd name="connsiteY431" fmla="*/ 4055110 h 6858000"/>
              <a:gd name="connsiteX432" fmla="*/ 5110158 w 9595474"/>
              <a:gd name="connsiteY432" fmla="*/ 4061143 h 6858000"/>
              <a:gd name="connsiteX433" fmla="*/ 5111044 w 9595474"/>
              <a:gd name="connsiteY433" fmla="*/ 4066858 h 6858000"/>
              <a:gd name="connsiteX434" fmla="*/ 5111636 w 9595474"/>
              <a:gd name="connsiteY434" fmla="*/ 4072890 h 6858000"/>
              <a:gd name="connsiteX435" fmla="*/ 5113113 w 9595474"/>
              <a:gd name="connsiteY435" fmla="*/ 4078605 h 6858000"/>
              <a:gd name="connsiteX436" fmla="*/ 5114591 w 9595474"/>
              <a:gd name="connsiteY436" fmla="*/ 4084320 h 6858000"/>
              <a:gd name="connsiteX437" fmla="*/ 5116660 w 9595474"/>
              <a:gd name="connsiteY437" fmla="*/ 4090035 h 6858000"/>
              <a:gd name="connsiteX438" fmla="*/ 5118729 w 9595474"/>
              <a:gd name="connsiteY438" fmla="*/ 4095750 h 6858000"/>
              <a:gd name="connsiteX439" fmla="*/ 5121094 w 9595474"/>
              <a:gd name="connsiteY439" fmla="*/ 4101783 h 6858000"/>
              <a:gd name="connsiteX440" fmla="*/ 5123754 w 9595474"/>
              <a:gd name="connsiteY440" fmla="*/ 4107180 h 6858000"/>
              <a:gd name="connsiteX441" fmla="*/ 5126710 w 9595474"/>
              <a:gd name="connsiteY441" fmla="*/ 4112578 h 6858000"/>
              <a:gd name="connsiteX442" fmla="*/ 5129961 w 9595474"/>
              <a:gd name="connsiteY442" fmla="*/ 4117975 h 6858000"/>
              <a:gd name="connsiteX443" fmla="*/ 5133508 w 9595474"/>
              <a:gd name="connsiteY443" fmla="*/ 4122738 h 6858000"/>
              <a:gd name="connsiteX444" fmla="*/ 5137646 w 9595474"/>
              <a:gd name="connsiteY444" fmla="*/ 4127818 h 6858000"/>
              <a:gd name="connsiteX445" fmla="*/ 5141488 w 9595474"/>
              <a:gd name="connsiteY445" fmla="*/ 4132580 h 6858000"/>
              <a:gd name="connsiteX446" fmla="*/ 5146218 w 9595474"/>
              <a:gd name="connsiteY446" fmla="*/ 4137343 h 6858000"/>
              <a:gd name="connsiteX447" fmla="*/ 5870075 w 9595474"/>
              <a:gd name="connsiteY447" fmla="*/ 4860925 h 6858000"/>
              <a:gd name="connsiteX448" fmla="*/ 5874509 w 9595474"/>
              <a:gd name="connsiteY448" fmla="*/ 4865688 h 6858000"/>
              <a:gd name="connsiteX449" fmla="*/ 5878646 w 9595474"/>
              <a:gd name="connsiteY449" fmla="*/ 4870768 h 6858000"/>
              <a:gd name="connsiteX450" fmla="*/ 5882489 w 9595474"/>
              <a:gd name="connsiteY450" fmla="*/ 4875848 h 6858000"/>
              <a:gd name="connsiteX451" fmla="*/ 5886036 w 9595474"/>
              <a:gd name="connsiteY451" fmla="*/ 4880928 h 6858000"/>
              <a:gd name="connsiteX452" fmla="*/ 5889287 w 9595474"/>
              <a:gd name="connsiteY452" fmla="*/ 4885690 h 6858000"/>
              <a:gd name="connsiteX453" fmla="*/ 5892243 w 9595474"/>
              <a:gd name="connsiteY453" fmla="*/ 4891088 h 6858000"/>
              <a:gd name="connsiteX454" fmla="*/ 5895199 w 9595474"/>
              <a:gd name="connsiteY454" fmla="*/ 4897120 h 6858000"/>
              <a:gd name="connsiteX455" fmla="*/ 5897268 w 9595474"/>
              <a:gd name="connsiteY455" fmla="*/ 4902518 h 6858000"/>
              <a:gd name="connsiteX456" fmla="*/ 5899336 w 9595474"/>
              <a:gd name="connsiteY456" fmla="*/ 4908233 h 6858000"/>
              <a:gd name="connsiteX457" fmla="*/ 5901701 w 9595474"/>
              <a:gd name="connsiteY457" fmla="*/ 4913948 h 6858000"/>
              <a:gd name="connsiteX458" fmla="*/ 5902883 w 9595474"/>
              <a:gd name="connsiteY458" fmla="*/ 4919663 h 6858000"/>
              <a:gd name="connsiteX459" fmla="*/ 5904066 w 9595474"/>
              <a:gd name="connsiteY459" fmla="*/ 4925695 h 6858000"/>
              <a:gd name="connsiteX460" fmla="*/ 5905248 w 9595474"/>
              <a:gd name="connsiteY460" fmla="*/ 4931410 h 6858000"/>
              <a:gd name="connsiteX461" fmla="*/ 5905840 w 9595474"/>
              <a:gd name="connsiteY461" fmla="*/ 4937443 h 6858000"/>
              <a:gd name="connsiteX462" fmla="*/ 5906135 w 9595474"/>
              <a:gd name="connsiteY462" fmla="*/ 4943475 h 6858000"/>
              <a:gd name="connsiteX463" fmla="*/ 5906726 w 9595474"/>
              <a:gd name="connsiteY463" fmla="*/ 4949508 h 6858000"/>
              <a:gd name="connsiteX464" fmla="*/ 5906135 w 9595474"/>
              <a:gd name="connsiteY464" fmla="*/ 4955223 h 6858000"/>
              <a:gd name="connsiteX465" fmla="*/ 5905840 w 9595474"/>
              <a:gd name="connsiteY465" fmla="*/ 4961255 h 6858000"/>
              <a:gd name="connsiteX466" fmla="*/ 5905248 w 9595474"/>
              <a:gd name="connsiteY466" fmla="*/ 4967288 h 6858000"/>
              <a:gd name="connsiteX467" fmla="*/ 5904066 w 9595474"/>
              <a:gd name="connsiteY467" fmla="*/ 4973003 h 6858000"/>
              <a:gd name="connsiteX468" fmla="*/ 5902883 w 9595474"/>
              <a:gd name="connsiteY468" fmla="*/ 4979035 h 6858000"/>
              <a:gd name="connsiteX469" fmla="*/ 5901701 w 9595474"/>
              <a:gd name="connsiteY469" fmla="*/ 4985068 h 6858000"/>
              <a:gd name="connsiteX470" fmla="*/ 5899336 w 9595474"/>
              <a:gd name="connsiteY470" fmla="*/ 4990783 h 6858000"/>
              <a:gd name="connsiteX471" fmla="*/ 5897268 w 9595474"/>
              <a:gd name="connsiteY471" fmla="*/ 4996180 h 6858000"/>
              <a:gd name="connsiteX472" fmla="*/ 5895199 w 9595474"/>
              <a:gd name="connsiteY472" fmla="*/ 5001895 h 6858000"/>
              <a:gd name="connsiteX473" fmla="*/ 5892243 w 9595474"/>
              <a:gd name="connsiteY473" fmla="*/ 5007293 h 6858000"/>
              <a:gd name="connsiteX474" fmla="*/ 5889287 w 9595474"/>
              <a:gd name="connsiteY474" fmla="*/ 5012690 h 6858000"/>
              <a:gd name="connsiteX475" fmla="*/ 5886036 w 9595474"/>
              <a:gd name="connsiteY475" fmla="*/ 5018088 h 6858000"/>
              <a:gd name="connsiteX476" fmla="*/ 5882489 w 9595474"/>
              <a:gd name="connsiteY476" fmla="*/ 5023168 h 6858000"/>
              <a:gd name="connsiteX477" fmla="*/ 5878646 w 9595474"/>
              <a:gd name="connsiteY477" fmla="*/ 5028248 h 6858000"/>
              <a:gd name="connsiteX478" fmla="*/ 5874509 w 9595474"/>
              <a:gd name="connsiteY478" fmla="*/ 5032693 h 6858000"/>
              <a:gd name="connsiteX479" fmla="*/ 5870075 w 9595474"/>
              <a:gd name="connsiteY479" fmla="*/ 5037455 h 6858000"/>
              <a:gd name="connsiteX480" fmla="*/ 5865346 w 9595474"/>
              <a:gd name="connsiteY480" fmla="*/ 5041900 h 6858000"/>
              <a:gd name="connsiteX481" fmla="*/ 5860617 w 9595474"/>
              <a:gd name="connsiteY481" fmla="*/ 5046028 h 6858000"/>
              <a:gd name="connsiteX482" fmla="*/ 5855592 w 9595474"/>
              <a:gd name="connsiteY482" fmla="*/ 5050155 h 6858000"/>
              <a:gd name="connsiteX483" fmla="*/ 5850567 w 9595474"/>
              <a:gd name="connsiteY483" fmla="*/ 5053648 h 6858000"/>
              <a:gd name="connsiteX484" fmla="*/ 5845247 w 9595474"/>
              <a:gd name="connsiteY484" fmla="*/ 5056823 h 6858000"/>
              <a:gd name="connsiteX485" fmla="*/ 5839926 w 9595474"/>
              <a:gd name="connsiteY485" fmla="*/ 5059680 h 6858000"/>
              <a:gd name="connsiteX486" fmla="*/ 5834311 w 9595474"/>
              <a:gd name="connsiteY486" fmla="*/ 5062538 h 6858000"/>
              <a:gd name="connsiteX487" fmla="*/ 5828695 w 9595474"/>
              <a:gd name="connsiteY487" fmla="*/ 5064760 h 6858000"/>
              <a:gd name="connsiteX488" fmla="*/ 5823375 w 9595474"/>
              <a:gd name="connsiteY488" fmla="*/ 5066983 h 6858000"/>
              <a:gd name="connsiteX489" fmla="*/ 5817463 w 9595474"/>
              <a:gd name="connsiteY489" fmla="*/ 5069205 h 6858000"/>
              <a:gd name="connsiteX490" fmla="*/ 5811552 w 9595474"/>
              <a:gd name="connsiteY490" fmla="*/ 5070475 h 6858000"/>
              <a:gd name="connsiteX491" fmla="*/ 5805640 w 9595474"/>
              <a:gd name="connsiteY491" fmla="*/ 5071428 h 6858000"/>
              <a:gd name="connsiteX492" fmla="*/ 5800024 w 9595474"/>
              <a:gd name="connsiteY492" fmla="*/ 5072698 h 6858000"/>
              <a:gd name="connsiteX493" fmla="*/ 5793817 w 9595474"/>
              <a:gd name="connsiteY493" fmla="*/ 5073333 h 6858000"/>
              <a:gd name="connsiteX494" fmla="*/ 5787610 w 9595474"/>
              <a:gd name="connsiteY494" fmla="*/ 5073650 h 6858000"/>
              <a:gd name="connsiteX495" fmla="*/ 5781994 w 9595474"/>
              <a:gd name="connsiteY495" fmla="*/ 5073968 h 6858000"/>
              <a:gd name="connsiteX496" fmla="*/ 5775787 w 9595474"/>
              <a:gd name="connsiteY496" fmla="*/ 5073650 h 6858000"/>
              <a:gd name="connsiteX497" fmla="*/ 5770171 w 9595474"/>
              <a:gd name="connsiteY497" fmla="*/ 5073333 h 6858000"/>
              <a:gd name="connsiteX498" fmla="*/ 5763965 w 9595474"/>
              <a:gd name="connsiteY498" fmla="*/ 5072698 h 6858000"/>
              <a:gd name="connsiteX499" fmla="*/ 5758349 w 9595474"/>
              <a:gd name="connsiteY499" fmla="*/ 5071428 h 6858000"/>
              <a:gd name="connsiteX500" fmla="*/ 5752141 w 9595474"/>
              <a:gd name="connsiteY500" fmla="*/ 5070475 h 6858000"/>
              <a:gd name="connsiteX501" fmla="*/ 5746526 w 9595474"/>
              <a:gd name="connsiteY501" fmla="*/ 5069205 h 6858000"/>
              <a:gd name="connsiteX502" fmla="*/ 5740614 w 9595474"/>
              <a:gd name="connsiteY502" fmla="*/ 5066983 h 6858000"/>
              <a:gd name="connsiteX503" fmla="*/ 5734998 w 9595474"/>
              <a:gd name="connsiteY503" fmla="*/ 5064760 h 6858000"/>
              <a:gd name="connsiteX504" fmla="*/ 5729382 w 9595474"/>
              <a:gd name="connsiteY504" fmla="*/ 5062538 h 6858000"/>
              <a:gd name="connsiteX505" fmla="*/ 5723767 w 9595474"/>
              <a:gd name="connsiteY505" fmla="*/ 5059680 h 6858000"/>
              <a:gd name="connsiteX506" fmla="*/ 5718446 w 9595474"/>
              <a:gd name="connsiteY506" fmla="*/ 5056823 h 6858000"/>
              <a:gd name="connsiteX507" fmla="*/ 5713421 w 9595474"/>
              <a:gd name="connsiteY507" fmla="*/ 5053648 h 6858000"/>
              <a:gd name="connsiteX508" fmla="*/ 5708396 w 9595474"/>
              <a:gd name="connsiteY508" fmla="*/ 5050155 h 6858000"/>
              <a:gd name="connsiteX509" fmla="*/ 5703372 w 9595474"/>
              <a:gd name="connsiteY509" fmla="*/ 5046028 h 6858000"/>
              <a:gd name="connsiteX510" fmla="*/ 5698347 w 9595474"/>
              <a:gd name="connsiteY510" fmla="*/ 5041900 h 6858000"/>
              <a:gd name="connsiteX511" fmla="*/ 5693618 w 9595474"/>
              <a:gd name="connsiteY511" fmla="*/ 5037455 h 6858000"/>
              <a:gd name="connsiteX512" fmla="*/ 5598148 w 9595474"/>
              <a:gd name="connsiteY512" fmla="*/ 4941888 h 6858000"/>
              <a:gd name="connsiteX513" fmla="*/ 5490560 w 9595474"/>
              <a:gd name="connsiteY513" fmla="*/ 4834573 h 6858000"/>
              <a:gd name="connsiteX514" fmla="*/ 5485830 w 9595474"/>
              <a:gd name="connsiteY514" fmla="*/ 4830128 h 6858000"/>
              <a:gd name="connsiteX515" fmla="*/ 5481397 w 9595474"/>
              <a:gd name="connsiteY515" fmla="*/ 4826000 h 6858000"/>
              <a:gd name="connsiteX516" fmla="*/ 5476372 w 9595474"/>
              <a:gd name="connsiteY516" fmla="*/ 4821873 h 6858000"/>
              <a:gd name="connsiteX517" fmla="*/ 5471348 w 9595474"/>
              <a:gd name="connsiteY517" fmla="*/ 4818380 h 6858000"/>
              <a:gd name="connsiteX518" fmla="*/ 5465732 w 9595474"/>
              <a:gd name="connsiteY518" fmla="*/ 4815205 h 6858000"/>
              <a:gd name="connsiteX519" fmla="*/ 5460411 w 9595474"/>
              <a:gd name="connsiteY519" fmla="*/ 4812348 h 6858000"/>
              <a:gd name="connsiteX520" fmla="*/ 5455091 w 9595474"/>
              <a:gd name="connsiteY520" fmla="*/ 4809173 h 6858000"/>
              <a:gd name="connsiteX521" fmla="*/ 5449475 w 9595474"/>
              <a:gd name="connsiteY521" fmla="*/ 4807268 h 6858000"/>
              <a:gd name="connsiteX522" fmla="*/ 5443563 w 9595474"/>
              <a:gd name="connsiteY522" fmla="*/ 4805045 h 6858000"/>
              <a:gd name="connsiteX523" fmla="*/ 5437948 w 9595474"/>
              <a:gd name="connsiteY523" fmla="*/ 4802823 h 6858000"/>
              <a:gd name="connsiteX524" fmla="*/ 5432036 w 9595474"/>
              <a:gd name="connsiteY524" fmla="*/ 4801553 h 6858000"/>
              <a:gd name="connsiteX525" fmla="*/ 5426420 w 9595474"/>
              <a:gd name="connsiteY525" fmla="*/ 4800283 h 6858000"/>
              <a:gd name="connsiteX526" fmla="*/ 5420509 w 9595474"/>
              <a:gd name="connsiteY526" fmla="*/ 4799330 h 6858000"/>
              <a:gd name="connsiteX527" fmla="*/ 5414597 w 9595474"/>
              <a:gd name="connsiteY527" fmla="*/ 4798695 h 6858000"/>
              <a:gd name="connsiteX528" fmla="*/ 5408391 w 9595474"/>
              <a:gd name="connsiteY528" fmla="*/ 4798060 h 6858000"/>
              <a:gd name="connsiteX529" fmla="*/ 5402775 w 9595474"/>
              <a:gd name="connsiteY529" fmla="*/ 4797743 h 6858000"/>
              <a:gd name="connsiteX530" fmla="*/ 5396568 w 9595474"/>
              <a:gd name="connsiteY530" fmla="*/ 4798060 h 6858000"/>
              <a:gd name="connsiteX531" fmla="*/ 5390361 w 9595474"/>
              <a:gd name="connsiteY531" fmla="*/ 4798695 h 6858000"/>
              <a:gd name="connsiteX532" fmla="*/ 5384745 w 9595474"/>
              <a:gd name="connsiteY532" fmla="*/ 4799330 h 6858000"/>
              <a:gd name="connsiteX533" fmla="*/ 5378538 w 9595474"/>
              <a:gd name="connsiteY533" fmla="*/ 4800283 h 6858000"/>
              <a:gd name="connsiteX534" fmla="*/ 5372922 w 9595474"/>
              <a:gd name="connsiteY534" fmla="*/ 4801553 h 6858000"/>
              <a:gd name="connsiteX535" fmla="*/ 5367010 w 9595474"/>
              <a:gd name="connsiteY535" fmla="*/ 4802823 h 6858000"/>
              <a:gd name="connsiteX536" fmla="*/ 5361394 w 9595474"/>
              <a:gd name="connsiteY536" fmla="*/ 4805045 h 6858000"/>
              <a:gd name="connsiteX537" fmla="*/ 5355483 w 9595474"/>
              <a:gd name="connsiteY537" fmla="*/ 4807268 h 6858000"/>
              <a:gd name="connsiteX538" fmla="*/ 5350163 w 9595474"/>
              <a:gd name="connsiteY538" fmla="*/ 4809173 h 6858000"/>
              <a:gd name="connsiteX539" fmla="*/ 5344547 w 9595474"/>
              <a:gd name="connsiteY539" fmla="*/ 4812348 h 6858000"/>
              <a:gd name="connsiteX540" fmla="*/ 5338931 w 9595474"/>
              <a:gd name="connsiteY540" fmla="*/ 4815205 h 6858000"/>
              <a:gd name="connsiteX541" fmla="*/ 5333906 w 9595474"/>
              <a:gd name="connsiteY541" fmla="*/ 4818380 h 6858000"/>
              <a:gd name="connsiteX542" fmla="*/ 5328881 w 9595474"/>
              <a:gd name="connsiteY542" fmla="*/ 4821873 h 6858000"/>
              <a:gd name="connsiteX543" fmla="*/ 5323857 w 9595474"/>
              <a:gd name="connsiteY543" fmla="*/ 4826000 h 6858000"/>
              <a:gd name="connsiteX544" fmla="*/ 5318832 w 9595474"/>
              <a:gd name="connsiteY544" fmla="*/ 4830128 h 6858000"/>
              <a:gd name="connsiteX545" fmla="*/ 5314398 w 9595474"/>
              <a:gd name="connsiteY545" fmla="*/ 4834573 h 6858000"/>
              <a:gd name="connsiteX546" fmla="*/ 5307305 w 9595474"/>
              <a:gd name="connsiteY546" fmla="*/ 4841875 h 6858000"/>
              <a:gd name="connsiteX547" fmla="*/ 5301393 w 9595474"/>
              <a:gd name="connsiteY547" fmla="*/ 4849813 h 6858000"/>
              <a:gd name="connsiteX548" fmla="*/ 5295482 w 9595474"/>
              <a:gd name="connsiteY548" fmla="*/ 4858068 h 6858000"/>
              <a:gd name="connsiteX549" fmla="*/ 5291048 w 9595474"/>
              <a:gd name="connsiteY549" fmla="*/ 4867275 h 6858000"/>
              <a:gd name="connsiteX550" fmla="*/ 5286910 w 9595474"/>
              <a:gd name="connsiteY550" fmla="*/ 4875848 h 6858000"/>
              <a:gd name="connsiteX551" fmla="*/ 5283659 w 9595474"/>
              <a:gd name="connsiteY551" fmla="*/ 4885055 h 6858000"/>
              <a:gd name="connsiteX552" fmla="*/ 5281294 w 9595474"/>
              <a:gd name="connsiteY552" fmla="*/ 4894580 h 6858000"/>
              <a:gd name="connsiteX553" fmla="*/ 5279521 w 9595474"/>
              <a:gd name="connsiteY553" fmla="*/ 4903788 h 6858000"/>
              <a:gd name="connsiteX554" fmla="*/ 5278339 w 9595474"/>
              <a:gd name="connsiteY554" fmla="*/ 4913630 h 6858000"/>
              <a:gd name="connsiteX555" fmla="*/ 5278339 w 9595474"/>
              <a:gd name="connsiteY555" fmla="*/ 4923155 h 6858000"/>
              <a:gd name="connsiteX556" fmla="*/ 5278634 w 9595474"/>
              <a:gd name="connsiteY556" fmla="*/ 4932998 h 6858000"/>
              <a:gd name="connsiteX557" fmla="*/ 5279816 w 9595474"/>
              <a:gd name="connsiteY557" fmla="*/ 4942205 h 6858000"/>
              <a:gd name="connsiteX558" fmla="*/ 5281885 w 9595474"/>
              <a:gd name="connsiteY558" fmla="*/ 4952048 h 6858000"/>
              <a:gd name="connsiteX559" fmla="*/ 5284546 w 9595474"/>
              <a:gd name="connsiteY559" fmla="*/ 4960938 h 6858000"/>
              <a:gd name="connsiteX560" fmla="*/ 5288092 w 9595474"/>
              <a:gd name="connsiteY560" fmla="*/ 4970145 h 6858000"/>
              <a:gd name="connsiteX561" fmla="*/ 5291935 w 9595474"/>
              <a:gd name="connsiteY561" fmla="*/ 4979353 h 6858000"/>
              <a:gd name="connsiteX562" fmla="*/ 5583665 w 9595474"/>
              <a:gd name="connsiteY562" fmla="*/ 5270500 h 6858000"/>
              <a:gd name="connsiteX563" fmla="*/ 5588098 w 9595474"/>
              <a:gd name="connsiteY563" fmla="*/ 5275263 h 6858000"/>
              <a:gd name="connsiteX564" fmla="*/ 5592237 w 9595474"/>
              <a:gd name="connsiteY564" fmla="*/ 5280343 h 6858000"/>
              <a:gd name="connsiteX565" fmla="*/ 5595784 w 9595474"/>
              <a:gd name="connsiteY565" fmla="*/ 5284788 h 6858000"/>
              <a:gd name="connsiteX566" fmla="*/ 5599626 w 9595474"/>
              <a:gd name="connsiteY566" fmla="*/ 5290185 h 6858000"/>
              <a:gd name="connsiteX567" fmla="*/ 5602582 w 9595474"/>
              <a:gd name="connsiteY567" fmla="*/ 5295265 h 6858000"/>
              <a:gd name="connsiteX568" fmla="*/ 5605833 w 9595474"/>
              <a:gd name="connsiteY568" fmla="*/ 5300663 h 6858000"/>
              <a:gd name="connsiteX569" fmla="*/ 5608493 w 9595474"/>
              <a:gd name="connsiteY569" fmla="*/ 5306060 h 6858000"/>
              <a:gd name="connsiteX570" fmla="*/ 5610857 w 9595474"/>
              <a:gd name="connsiteY570" fmla="*/ 5311775 h 6858000"/>
              <a:gd name="connsiteX571" fmla="*/ 5613222 w 9595474"/>
              <a:gd name="connsiteY571" fmla="*/ 5317490 h 6858000"/>
              <a:gd name="connsiteX572" fmla="*/ 5614996 w 9595474"/>
              <a:gd name="connsiteY572" fmla="*/ 5323523 h 6858000"/>
              <a:gd name="connsiteX573" fmla="*/ 5616474 w 9595474"/>
              <a:gd name="connsiteY573" fmla="*/ 5329238 h 6858000"/>
              <a:gd name="connsiteX574" fmla="*/ 5617656 w 9595474"/>
              <a:gd name="connsiteY574" fmla="*/ 5334953 h 6858000"/>
              <a:gd name="connsiteX575" fmla="*/ 5618838 w 9595474"/>
              <a:gd name="connsiteY575" fmla="*/ 5340985 h 6858000"/>
              <a:gd name="connsiteX576" fmla="*/ 5619725 w 9595474"/>
              <a:gd name="connsiteY576" fmla="*/ 5346700 h 6858000"/>
              <a:gd name="connsiteX577" fmla="*/ 5620021 w 9595474"/>
              <a:gd name="connsiteY577" fmla="*/ 5352733 h 6858000"/>
              <a:gd name="connsiteX578" fmla="*/ 5620021 w 9595474"/>
              <a:gd name="connsiteY578" fmla="*/ 5359083 h 6858000"/>
              <a:gd name="connsiteX579" fmla="*/ 5620021 w 9595474"/>
              <a:gd name="connsiteY579" fmla="*/ 5364798 h 6858000"/>
              <a:gd name="connsiteX580" fmla="*/ 5619725 w 9595474"/>
              <a:gd name="connsiteY580" fmla="*/ 5370830 h 6858000"/>
              <a:gd name="connsiteX581" fmla="*/ 5618838 w 9595474"/>
              <a:gd name="connsiteY581" fmla="*/ 5376545 h 6858000"/>
              <a:gd name="connsiteX582" fmla="*/ 5617656 w 9595474"/>
              <a:gd name="connsiteY582" fmla="*/ 5382578 h 6858000"/>
              <a:gd name="connsiteX583" fmla="*/ 5616474 w 9595474"/>
              <a:gd name="connsiteY583" fmla="*/ 5388293 h 6858000"/>
              <a:gd name="connsiteX584" fmla="*/ 5614996 w 9595474"/>
              <a:gd name="connsiteY584" fmla="*/ 5394008 h 6858000"/>
              <a:gd name="connsiteX585" fmla="*/ 5613222 w 9595474"/>
              <a:gd name="connsiteY585" fmla="*/ 5400040 h 6858000"/>
              <a:gd name="connsiteX586" fmla="*/ 5610857 w 9595474"/>
              <a:gd name="connsiteY586" fmla="*/ 5405755 h 6858000"/>
              <a:gd name="connsiteX587" fmla="*/ 5608493 w 9595474"/>
              <a:gd name="connsiteY587" fmla="*/ 5411470 h 6858000"/>
              <a:gd name="connsiteX588" fmla="*/ 5605833 w 9595474"/>
              <a:gd name="connsiteY588" fmla="*/ 5416868 h 6858000"/>
              <a:gd name="connsiteX589" fmla="*/ 5602582 w 9595474"/>
              <a:gd name="connsiteY589" fmla="*/ 5422265 h 6858000"/>
              <a:gd name="connsiteX590" fmla="*/ 5599626 w 9595474"/>
              <a:gd name="connsiteY590" fmla="*/ 5427663 h 6858000"/>
              <a:gd name="connsiteX591" fmla="*/ 5595784 w 9595474"/>
              <a:gd name="connsiteY591" fmla="*/ 5432743 h 6858000"/>
              <a:gd name="connsiteX592" fmla="*/ 5592237 w 9595474"/>
              <a:gd name="connsiteY592" fmla="*/ 5437505 h 6858000"/>
              <a:gd name="connsiteX593" fmla="*/ 5588098 w 9595474"/>
              <a:gd name="connsiteY593" fmla="*/ 5442268 h 6858000"/>
              <a:gd name="connsiteX594" fmla="*/ 5583665 w 9595474"/>
              <a:gd name="connsiteY594" fmla="*/ 5447030 h 6858000"/>
              <a:gd name="connsiteX595" fmla="*/ 5578936 w 9595474"/>
              <a:gd name="connsiteY595" fmla="*/ 5451158 h 6858000"/>
              <a:gd name="connsiteX596" fmla="*/ 5573911 w 9595474"/>
              <a:gd name="connsiteY596" fmla="*/ 5455603 h 6858000"/>
              <a:gd name="connsiteX597" fmla="*/ 5569182 w 9595474"/>
              <a:gd name="connsiteY597" fmla="*/ 5459095 h 6858000"/>
              <a:gd name="connsiteX598" fmla="*/ 5563862 w 9595474"/>
              <a:gd name="connsiteY598" fmla="*/ 5462905 h 6858000"/>
              <a:gd name="connsiteX599" fmla="*/ 5558837 w 9595474"/>
              <a:gd name="connsiteY599" fmla="*/ 5466080 h 6858000"/>
              <a:gd name="connsiteX600" fmla="*/ 5553517 w 9595474"/>
              <a:gd name="connsiteY600" fmla="*/ 5469255 h 6858000"/>
              <a:gd name="connsiteX601" fmla="*/ 5548196 w 9595474"/>
              <a:gd name="connsiteY601" fmla="*/ 5471795 h 6858000"/>
              <a:gd name="connsiteX602" fmla="*/ 5542285 w 9595474"/>
              <a:gd name="connsiteY602" fmla="*/ 5474335 h 6858000"/>
              <a:gd name="connsiteX603" fmla="*/ 5536964 w 9595474"/>
              <a:gd name="connsiteY603" fmla="*/ 5476558 h 6858000"/>
              <a:gd name="connsiteX604" fmla="*/ 5531348 w 9595474"/>
              <a:gd name="connsiteY604" fmla="*/ 5478145 h 6858000"/>
              <a:gd name="connsiteX605" fmla="*/ 5525437 w 9595474"/>
              <a:gd name="connsiteY605" fmla="*/ 5479733 h 6858000"/>
              <a:gd name="connsiteX606" fmla="*/ 5519230 w 9595474"/>
              <a:gd name="connsiteY606" fmla="*/ 5481003 h 6858000"/>
              <a:gd name="connsiteX607" fmla="*/ 5513614 w 9595474"/>
              <a:gd name="connsiteY607" fmla="*/ 5482273 h 6858000"/>
              <a:gd name="connsiteX608" fmla="*/ 5507999 w 9595474"/>
              <a:gd name="connsiteY608" fmla="*/ 5482908 h 6858000"/>
              <a:gd name="connsiteX609" fmla="*/ 5501791 w 9595474"/>
              <a:gd name="connsiteY609" fmla="*/ 5483225 h 6858000"/>
              <a:gd name="connsiteX610" fmla="*/ 5495585 w 9595474"/>
              <a:gd name="connsiteY610" fmla="*/ 5483543 h 6858000"/>
              <a:gd name="connsiteX611" fmla="*/ 6873545 w 9595474"/>
              <a:gd name="connsiteY611" fmla="*/ 6858000 h 6858000"/>
              <a:gd name="connsiteX612" fmla="*/ 9595474 w 9595474"/>
              <a:gd name="connsiteY612" fmla="*/ 6858000 h 6858000"/>
              <a:gd name="connsiteX613" fmla="*/ 9595474 w 9595474"/>
              <a:gd name="connsiteY613" fmla="*/ 0 h 6858000"/>
              <a:gd name="connsiteX0" fmla="*/ 9595474 w 9595474"/>
              <a:gd name="connsiteY0" fmla="*/ 0 h 6858000"/>
              <a:gd name="connsiteX1" fmla="*/ 0 w 9595474"/>
              <a:gd name="connsiteY1" fmla="*/ 0 h 6858000"/>
              <a:gd name="connsiteX2" fmla="*/ 692823 w 9595474"/>
              <a:gd name="connsiteY2" fmla="*/ 691198 h 6858000"/>
              <a:gd name="connsiteX3" fmla="*/ 691345 w 9595474"/>
              <a:gd name="connsiteY3" fmla="*/ 683895 h 6858000"/>
              <a:gd name="connsiteX4" fmla="*/ 690754 w 9595474"/>
              <a:gd name="connsiteY4" fmla="*/ 676275 h 6858000"/>
              <a:gd name="connsiteX5" fmla="*/ 690754 w 9595474"/>
              <a:gd name="connsiteY5" fmla="*/ 669290 h 6858000"/>
              <a:gd name="connsiteX6" fmla="*/ 690754 w 9595474"/>
              <a:gd name="connsiteY6" fmla="*/ 661988 h 6858000"/>
              <a:gd name="connsiteX7" fmla="*/ 691345 w 9595474"/>
              <a:gd name="connsiteY7" fmla="*/ 654368 h 6858000"/>
              <a:gd name="connsiteX8" fmla="*/ 692527 w 9595474"/>
              <a:gd name="connsiteY8" fmla="*/ 647383 h 6858000"/>
              <a:gd name="connsiteX9" fmla="*/ 694005 w 9595474"/>
              <a:gd name="connsiteY9" fmla="*/ 640080 h 6858000"/>
              <a:gd name="connsiteX10" fmla="*/ 695778 w 9595474"/>
              <a:gd name="connsiteY10" fmla="*/ 633095 h 6858000"/>
              <a:gd name="connsiteX11" fmla="*/ 698143 w 9595474"/>
              <a:gd name="connsiteY11" fmla="*/ 625793 h 6858000"/>
              <a:gd name="connsiteX12" fmla="*/ 700803 w 9595474"/>
              <a:gd name="connsiteY12" fmla="*/ 618808 h 6858000"/>
              <a:gd name="connsiteX13" fmla="*/ 704054 w 9595474"/>
              <a:gd name="connsiteY13" fmla="*/ 612140 h 6858000"/>
              <a:gd name="connsiteX14" fmla="*/ 707601 w 9595474"/>
              <a:gd name="connsiteY14" fmla="*/ 605790 h 6858000"/>
              <a:gd name="connsiteX15" fmla="*/ 712035 w 9595474"/>
              <a:gd name="connsiteY15" fmla="*/ 599123 h 6858000"/>
              <a:gd name="connsiteX16" fmla="*/ 716173 w 9595474"/>
              <a:gd name="connsiteY16" fmla="*/ 592773 h 6858000"/>
              <a:gd name="connsiteX17" fmla="*/ 721198 w 9595474"/>
              <a:gd name="connsiteY17" fmla="*/ 587058 h 6858000"/>
              <a:gd name="connsiteX18" fmla="*/ 726518 w 9595474"/>
              <a:gd name="connsiteY18" fmla="*/ 581343 h 6858000"/>
              <a:gd name="connsiteX19" fmla="*/ 731247 w 9595474"/>
              <a:gd name="connsiteY19" fmla="*/ 576898 h 6858000"/>
              <a:gd name="connsiteX20" fmla="*/ 735976 w 9595474"/>
              <a:gd name="connsiteY20" fmla="*/ 572453 h 6858000"/>
              <a:gd name="connsiteX21" fmla="*/ 741001 w 9595474"/>
              <a:gd name="connsiteY21" fmla="*/ 568960 h 6858000"/>
              <a:gd name="connsiteX22" fmla="*/ 746026 w 9595474"/>
              <a:gd name="connsiteY22" fmla="*/ 565468 h 6858000"/>
              <a:gd name="connsiteX23" fmla="*/ 751050 w 9595474"/>
              <a:gd name="connsiteY23" fmla="*/ 562293 h 6858000"/>
              <a:gd name="connsiteX24" fmla="*/ 756371 w 9595474"/>
              <a:gd name="connsiteY24" fmla="*/ 558800 h 6858000"/>
              <a:gd name="connsiteX25" fmla="*/ 761691 w 9595474"/>
              <a:gd name="connsiteY25" fmla="*/ 556578 h 6858000"/>
              <a:gd name="connsiteX26" fmla="*/ 767602 w 9595474"/>
              <a:gd name="connsiteY26" fmla="*/ 554038 h 6858000"/>
              <a:gd name="connsiteX27" fmla="*/ 772923 w 9595474"/>
              <a:gd name="connsiteY27" fmla="*/ 551815 h 6858000"/>
              <a:gd name="connsiteX28" fmla="*/ 778834 w 9595474"/>
              <a:gd name="connsiteY28" fmla="*/ 549910 h 6858000"/>
              <a:gd name="connsiteX29" fmla="*/ 784450 w 9595474"/>
              <a:gd name="connsiteY29" fmla="*/ 548640 h 6858000"/>
              <a:gd name="connsiteX30" fmla="*/ 790066 w 9595474"/>
              <a:gd name="connsiteY30" fmla="*/ 547370 h 6858000"/>
              <a:gd name="connsiteX31" fmla="*/ 795977 w 9595474"/>
              <a:gd name="connsiteY31" fmla="*/ 546418 h 6858000"/>
              <a:gd name="connsiteX32" fmla="*/ 802184 w 9595474"/>
              <a:gd name="connsiteY32" fmla="*/ 545783 h 6858000"/>
              <a:gd name="connsiteX33" fmla="*/ 807800 w 9595474"/>
              <a:gd name="connsiteY33" fmla="*/ 545465 h 6858000"/>
              <a:gd name="connsiteX34" fmla="*/ 814007 w 9595474"/>
              <a:gd name="connsiteY34" fmla="*/ 544830 h 6858000"/>
              <a:gd name="connsiteX35" fmla="*/ 819623 w 9595474"/>
              <a:gd name="connsiteY35" fmla="*/ 545465 h 6858000"/>
              <a:gd name="connsiteX36" fmla="*/ 825830 w 9595474"/>
              <a:gd name="connsiteY36" fmla="*/ 545783 h 6858000"/>
              <a:gd name="connsiteX37" fmla="*/ 831446 w 9595474"/>
              <a:gd name="connsiteY37" fmla="*/ 546418 h 6858000"/>
              <a:gd name="connsiteX38" fmla="*/ 837358 w 9595474"/>
              <a:gd name="connsiteY38" fmla="*/ 547370 h 6858000"/>
              <a:gd name="connsiteX39" fmla="*/ 842974 w 9595474"/>
              <a:gd name="connsiteY39" fmla="*/ 548640 h 6858000"/>
              <a:gd name="connsiteX40" fmla="*/ 848885 w 9595474"/>
              <a:gd name="connsiteY40" fmla="*/ 549910 h 6858000"/>
              <a:gd name="connsiteX41" fmla="*/ 854501 w 9595474"/>
              <a:gd name="connsiteY41" fmla="*/ 551815 h 6858000"/>
              <a:gd name="connsiteX42" fmla="*/ 860117 w 9595474"/>
              <a:gd name="connsiteY42" fmla="*/ 554038 h 6858000"/>
              <a:gd name="connsiteX43" fmla="*/ 865733 w 9595474"/>
              <a:gd name="connsiteY43" fmla="*/ 556578 h 6858000"/>
              <a:gd name="connsiteX44" fmla="*/ 871053 w 9595474"/>
              <a:gd name="connsiteY44" fmla="*/ 558800 h 6858000"/>
              <a:gd name="connsiteX45" fmla="*/ 876373 w 9595474"/>
              <a:gd name="connsiteY45" fmla="*/ 562293 h 6858000"/>
              <a:gd name="connsiteX46" fmla="*/ 881398 w 9595474"/>
              <a:gd name="connsiteY46" fmla="*/ 565468 h 6858000"/>
              <a:gd name="connsiteX47" fmla="*/ 886718 w 9595474"/>
              <a:gd name="connsiteY47" fmla="*/ 568960 h 6858000"/>
              <a:gd name="connsiteX48" fmla="*/ 891447 w 9595474"/>
              <a:gd name="connsiteY48" fmla="*/ 572453 h 6858000"/>
              <a:gd name="connsiteX49" fmla="*/ 896177 w 9595474"/>
              <a:gd name="connsiteY49" fmla="*/ 576898 h 6858000"/>
              <a:gd name="connsiteX50" fmla="*/ 900906 w 9595474"/>
              <a:gd name="connsiteY50" fmla="*/ 581343 h 6858000"/>
              <a:gd name="connsiteX51" fmla="*/ 1431459 w 9595474"/>
              <a:gd name="connsiteY51" fmla="*/ 1111568 h 6858000"/>
              <a:gd name="connsiteX52" fmla="*/ 2394731 w 9595474"/>
              <a:gd name="connsiteY52" fmla="*/ 2074863 h 6858000"/>
              <a:gd name="connsiteX53" fmla="*/ 2399164 w 9595474"/>
              <a:gd name="connsiteY53" fmla="*/ 2079308 h 6858000"/>
              <a:gd name="connsiteX54" fmla="*/ 2404189 w 9595474"/>
              <a:gd name="connsiteY54" fmla="*/ 2083435 h 6858000"/>
              <a:gd name="connsiteX55" fmla="*/ 2408918 w 9595474"/>
              <a:gd name="connsiteY55" fmla="*/ 2087245 h 6858000"/>
              <a:gd name="connsiteX56" fmla="*/ 2413943 w 9595474"/>
              <a:gd name="connsiteY56" fmla="*/ 2090738 h 6858000"/>
              <a:gd name="connsiteX57" fmla="*/ 2419263 w 9595474"/>
              <a:gd name="connsiteY57" fmla="*/ 2093913 h 6858000"/>
              <a:gd name="connsiteX58" fmla="*/ 2424583 w 9595474"/>
              <a:gd name="connsiteY58" fmla="*/ 2096770 h 6858000"/>
              <a:gd name="connsiteX59" fmla="*/ 2430199 w 9595474"/>
              <a:gd name="connsiteY59" fmla="*/ 2099628 h 6858000"/>
              <a:gd name="connsiteX60" fmla="*/ 2435520 w 9595474"/>
              <a:gd name="connsiteY60" fmla="*/ 2101850 h 6858000"/>
              <a:gd name="connsiteX61" fmla="*/ 2441136 w 9595474"/>
              <a:gd name="connsiteY61" fmla="*/ 2104073 h 6858000"/>
              <a:gd name="connsiteX62" fmla="*/ 2447047 w 9595474"/>
              <a:gd name="connsiteY62" fmla="*/ 2105660 h 6858000"/>
              <a:gd name="connsiteX63" fmla="*/ 2452663 w 9595474"/>
              <a:gd name="connsiteY63" fmla="*/ 2107565 h 6858000"/>
              <a:gd name="connsiteX64" fmla="*/ 2458574 w 9595474"/>
              <a:gd name="connsiteY64" fmla="*/ 2108518 h 6858000"/>
              <a:gd name="connsiteX65" fmla="*/ 2464190 w 9595474"/>
              <a:gd name="connsiteY65" fmla="*/ 2109788 h 6858000"/>
              <a:gd name="connsiteX66" fmla="*/ 2469806 w 9595474"/>
              <a:gd name="connsiteY66" fmla="*/ 2110423 h 6858000"/>
              <a:gd name="connsiteX67" fmla="*/ 2476013 w 9595474"/>
              <a:gd name="connsiteY67" fmla="*/ 2110740 h 6858000"/>
              <a:gd name="connsiteX68" fmla="*/ 2481925 w 9595474"/>
              <a:gd name="connsiteY68" fmla="*/ 2111058 h 6858000"/>
              <a:gd name="connsiteX69" fmla="*/ 2487836 w 9595474"/>
              <a:gd name="connsiteY69" fmla="*/ 2110740 h 6858000"/>
              <a:gd name="connsiteX70" fmla="*/ 2493747 w 9595474"/>
              <a:gd name="connsiteY70" fmla="*/ 2110423 h 6858000"/>
              <a:gd name="connsiteX71" fmla="*/ 2499363 w 9595474"/>
              <a:gd name="connsiteY71" fmla="*/ 2109788 h 6858000"/>
              <a:gd name="connsiteX72" fmla="*/ 2505570 w 9595474"/>
              <a:gd name="connsiteY72" fmla="*/ 2108518 h 6858000"/>
              <a:gd name="connsiteX73" fmla="*/ 2511186 w 9595474"/>
              <a:gd name="connsiteY73" fmla="*/ 2107565 h 6858000"/>
              <a:gd name="connsiteX74" fmla="*/ 2517098 w 9595474"/>
              <a:gd name="connsiteY74" fmla="*/ 2105660 h 6858000"/>
              <a:gd name="connsiteX75" fmla="*/ 2522714 w 9595474"/>
              <a:gd name="connsiteY75" fmla="*/ 2104073 h 6858000"/>
              <a:gd name="connsiteX76" fmla="*/ 2528034 w 9595474"/>
              <a:gd name="connsiteY76" fmla="*/ 2101850 h 6858000"/>
              <a:gd name="connsiteX77" fmla="*/ 2533945 w 9595474"/>
              <a:gd name="connsiteY77" fmla="*/ 2099628 h 6858000"/>
              <a:gd name="connsiteX78" fmla="*/ 2539266 w 9595474"/>
              <a:gd name="connsiteY78" fmla="*/ 2096770 h 6858000"/>
              <a:gd name="connsiteX79" fmla="*/ 2544290 w 9595474"/>
              <a:gd name="connsiteY79" fmla="*/ 2093913 h 6858000"/>
              <a:gd name="connsiteX80" fmla="*/ 2549611 w 9595474"/>
              <a:gd name="connsiteY80" fmla="*/ 2090738 h 6858000"/>
              <a:gd name="connsiteX81" fmla="*/ 2554635 w 9595474"/>
              <a:gd name="connsiteY81" fmla="*/ 2087245 h 6858000"/>
              <a:gd name="connsiteX82" fmla="*/ 2559660 w 9595474"/>
              <a:gd name="connsiteY82" fmla="*/ 2083435 h 6858000"/>
              <a:gd name="connsiteX83" fmla="*/ 2564389 w 9595474"/>
              <a:gd name="connsiteY83" fmla="*/ 2079308 h 6858000"/>
              <a:gd name="connsiteX84" fmla="*/ 2569119 w 9595474"/>
              <a:gd name="connsiteY84" fmla="*/ 2074863 h 6858000"/>
              <a:gd name="connsiteX85" fmla="*/ 2573257 w 9595474"/>
              <a:gd name="connsiteY85" fmla="*/ 2070100 h 6858000"/>
              <a:gd name="connsiteX86" fmla="*/ 2577395 w 9595474"/>
              <a:gd name="connsiteY86" fmla="*/ 2065655 h 6858000"/>
              <a:gd name="connsiteX87" fmla="*/ 2581237 w 9595474"/>
              <a:gd name="connsiteY87" fmla="*/ 2060575 h 6858000"/>
              <a:gd name="connsiteX88" fmla="*/ 2584784 w 9595474"/>
              <a:gd name="connsiteY88" fmla="*/ 2055495 h 6858000"/>
              <a:gd name="connsiteX89" fmla="*/ 2588035 w 9595474"/>
              <a:gd name="connsiteY89" fmla="*/ 2050415 h 6858000"/>
              <a:gd name="connsiteX90" fmla="*/ 2590991 w 9595474"/>
              <a:gd name="connsiteY90" fmla="*/ 2045018 h 6858000"/>
              <a:gd name="connsiteX91" fmla="*/ 2593651 w 9595474"/>
              <a:gd name="connsiteY91" fmla="*/ 2039620 h 6858000"/>
              <a:gd name="connsiteX92" fmla="*/ 2596016 w 9595474"/>
              <a:gd name="connsiteY92" fmla="*/ 2034223 h 6858000"/>
              <a:gd name="connsiteX93" fmla="*/ 2598085 w 9595474"/>
              <a:gd name="connsiteY93" fmla="*/ 2028508 h 6858000"/>
              <a:gd name="connsiteX94" fmla="*/ 2599858 w 9595474"/>
              <a:gd name="connsiteY94" fmla="*/ 2022793 h 6858000"/>
              <a:gd name="connsiteX95" fmla="*/ 2601336 w 9595474"/>
              <a:gd name="connsiteY95" fmla="*/ 2017078 h 6858000"/>
              <a:gd name="connsiteX96" fmla="*/ 2602814 w 9595474"/>
              <a:gd name="connsiteY96" fmla="*/ 2011363 h 6858000"/>
              <a:gd name="connsiteX97" fmla="*/ 2603996 w 9595474"/>
              <a:gd name="connsiteY97" fmla="*/ 2005648 h 6858000"/>
              <a:gd name="connsiteX98" fmla="*/ 2604587 w 9595474"/>
              <a:gd name="connsiteY98" fmla="*/ 1999615 h 6858000"/>
              <a:gd name="connsiteX99" fmla="*/ 2604883 w 9595474"/>
              <a:gd name="connsiteY99" fmla="*/ 1993583 h 6858000"/>
              <a:gd name="connsiteX100" fmla="*/ 2604883 w 9595474"/>
              <a:gd name="connsiteY100" fmla="*/ 1987550 h 6858000"/>
              <a:gd name="connsiteX101" fmla="*/ 2604883 w 9595474"/>
              <a:gd name="connsiteY101" fmla="*/ 1981835 h 6858000"/>
              <a:gd name="connsiteX102" fmla="*/ 2604587 w 9595474"/>
              <a:gd name="connsiteY102" fmla="*/ 1976120 h 6858000"/>
              <a:gd name="connsiteX103" fmla="*/ 2603996 w 9595474"/>
              <a:gd name="connsiteY103" fmla="*/ 1970088 h 6858000"/>
              <a:gd name="connsiteX104" fmla="*/ 2602814 w 9595474"/>
              <a:gd name="connsiteY104" fmla="*/ 1964373 h 6858000"/>
              <a:gd name="connsiteX105" fmla="*/ 2601336 w 9595474"/>
              <a:gd name="connsiteY105" fmla="*/ 1958658 h 6858000"/>
              <a:gd name="connsiteX106" fmla="*/ 2599858 w 9595474"/>
              <a:gd name="connsiteY106" fmla="*/ 1952625 h 6858000"/>
              <a:gd name="connsiteX107" fmla="*/ 2598085 w 9595474"/>
              <a:gd name="connsiteY107" fmla="*/ 1946910 h 6858000"/>
              <a:gd name="connsiteX108" fmla="*/ 2596016 w 9595474"/>
              <a:gd name="connsiteY108" fmla="*/ 1941195 h 6858000"/>
              <a:gd name="connsiteX109" fmla="*/ 2593651 w 9595474"/>
              <a:gd name="connsiteY109" fmla="*/ 1935798 h 6858000"/>
              <a:gd name="connsiteX110" fmla="*/ 2590991 w 9595474"/>
              <a:gd name="connsiteY110" fmla="*/ 1930400 h 6858000"/>
              <a:gd name="connsiteX111" fmla="*/ 2588035 w 9595474"/>
              <a:gd name="connsiteY111" fmla="*/ 1925003 h 6858000"/>
              <a:gd name="connsiteX112" fmla="*/ 2584784 w 9595474"/>
              <a:gd name="connsiteY112" fmla="*/ 1919923 h 6858000"/>
              <a:gd name="connsiteX113" fmla="*/ 2581237 w 9595474"/>
              <a:gd name="connsiteY113" fmla="*/ 1915160 h 6858000"/>
              <a:gd name="connsiteX114" fmla="*/ 2577395 w 9595474"/>
              <a:gd name="connsiteY114" fmla="*/ 1910080 h 6858000"/>
              <a:gd name="connsiteX115" fmla="*/ 2573257 w 9595474"/>
              <a:gd name="connsiteY115" fmla="*/ 1905318 h 6858000"/>
              <a:gd name="connsiteX116" fmla="*/ 2569119 w 9595474"/>
              <a:gd name="connsiteY116" fmla="*/ 1900555 h 6858000"/>
              <a:gd name="connsiteX117" fmla="*/ 1590477 w 9595474"/>
              <a:gd name="connsiteY117" fmla="*/ 922020 h 6858000"/>
              <a:gd name="connsiteX118" fmla="*/ 1272736 w 9595474"/>
              <a:gd name="connsiteY118" fmla="*/ 604203 h 6858000"/>
              <a:gd name="connsiteX119" fmla="*/ 1268303 w 9595474"/>
              <a:gd name="connsiteY119" fmla="*/ 599440 h 6858000"/>
              <a:gd name="connsiteX120" fmla="*/ 1264165 w 9595474"/>
              <a:gd name="connsiteY120" fmla="*/ 594995 h 6858000"/>
              <a:gd name="connsiteX121" fmla="*/ 1260322 w 9595474"/>
              <a:gd name="connsiteY121" fmla="*/ 589915 h 6858000"/>
              <a:gd name="connsiteX122" fmla="*/ 1256776 w 9595474"/>
              <a:gd name="connsiteY122" fmla="*/ 584835 h 6858000"/>
              <a:gd name="connsiteX123" fmla="*/ 1253524 w 9595474"/>
              <a:gd name="connsiteY123" fmla="*/ 579755 h 6858000"/>
              <a:gd name="connsiteX124" fmla="*/ 1250864 w 9595474"/>
              <a:gd name="connsiteY124" fmla="*/ 574358 h 6858000"/>
              <a:gd name="connsiteX125" fmla="*/ 1247908 w 9595474"/>
              <a:gd name="connsiteY125" fmla="*/ 568960 h 6858000"/>
              <a:gd name="connsiteX126" fmla="*/ 1245839 w 9595474"/>
              <a:gd name="connsiteY126" fmla="*/ 563563 h 6858000"/>
              <a:gd name="connsiteX127" fmla="*/ 1243475 w 9595474"/>
              <a:gd name="connsiteY127" fmla="*/ 557848 h 6858000"/>
              <a:gd name="connsiteX128" fmla="*/ 1241701 w 9595474"/>
              <a:gd name="connsiteY128" fmla="*/ 552133 h 6858000"/>
              <a:gd name="connsiteX129" fmla="*/ 1239928 w 9595474"/>
              <a:gd name="connsiteY129" fmla="*/ 546418 h 6858000"/>
              <a:gd name="connsiteX130" fmla="*/ 1238746 w 9595474"/>
              <a:gd name="connsiteY130" fmla="*/ 540703 h 6858000"/>
              <a:gd name="connsiteX131" fmla="*/ 1237859 w 9595474"/>
              <a:gd name="connsiteY131" fmla="*/ 534988 h 6858000"/>
              <a:gd name="connsiteX132" fmla="*/ 1236972 w 9595474"/>
              <a:gd name="connsiteY132" fmla="*/ 528638 h 6858000"/>
              <a:gd name="connsiteX133" fmla="*/ 1236677 w 9595474"/>
              <a:gd name="connsiteY133" fmla="*/ 522923 h 6858000"/>
              <a:gd name="connsiteX134" fmla="*/ 1236381 w 9595474"/>
              <a:gd name="connsiteY134" fmla="*/ 516890 h 6858000"/>
              <a:gd name="connsiteX135" fmla="*/ 1236677 w 9595474"/>
              <a:gd name="connsiteY135" fmla="*/ 511175 h 6858000"/>
              <a:gd name="connsiteX136" fmla="*/ 1236972 w 9595474"/>
              <a:gd name="connsiteY136" fmla="*/ 505460 h 6858000"/>
              <a:gd name="connsiteX137" fmla="*/ 1237859 w 9595474"/>
              <a:gd name="connsiteY137" fmla="*/ 499428 h 6858000"/>
              <a:gd name="connsiteX138" fmla="*/ 1238746 w 9595474"/>
              <a:gd name="connsiteY138" fmla="*/ 493713 h 6858000"/>
              <a:gd name="connsiteX139" fmla="*/ 1239928 w 9595474"/>
              <a:gd name="connsiteY139" fmla="*/ 487680 h 6858000"/>
              <a:gd name="connsiteX140" fmla="*/ 1241701 w 9595474"/>
              <a:gd name="connsiteY140" fmla="*/ 481965 h 6858000"/>
              <a:gd name="connsiteX141" fmla="*/ 1243475 w 9595474"/>
              <a:gd name="connsiteY141" fmla="*/ 476250 h 6858000"/>
              <a:gd name="connsiteX142" fmla="*/ 1245839 w 9595474"/>
              <a:gd name="connsiteY142" fmla="*/ 470535 h 6858000"/>
              <a:gd name="connsiteX143" fmla="*/ 1247908 w 9595474"/>
              <a:gd name="connsiteY143" fmla="*/ 465138 h 6858000"/>
              <a:gd name="connsiteX144" fmla="*/ 1250864 w 9595474"/>
              <a:gd name="connsiteY144" fmla="*/ 459740 h 6858000"/>
              <a:gd name="connsiteX145" fmla="*/ 1253524 w 9595474"/>
              <a:gd name="connsiteY145" fmla="*/ 454343 h 6858000"/>
              <a:gd name="connsiteX146" fmla="*/ 1256776 w 9595474"/>
              <a:gd name="connsiteY146" fmla="*/ 449263 h 6858000"/>
              <a:gd name="connsiteX147" fmla="*/ 1260322 w 9595474"/>
              <a:gd name="connsiteY147" fmla="*/ 444500 h 6858000"/>
              <a:gd name="connsiteX148" fmla="*/ 1264165 w 9595474"/>
              <a:gd name="connsiteY148" fmla="*/ 439420 h 6858000"/>
              <a:gd name="connsiteX149" fmla="*/ 1268303 w 9595474"/>
              <a:gd name="connsiteY149" fmla="*/ 434658 h 6858000"/>
              <a:gd name="connsiteX150" fmla="*/ 1272736 w 9595474"/>
              <a:gd name="connsiteY150" fmla="*/ 429895 h 6858000"/>
              <a:gd name="connsiteX151" fmla="*/ 1277466 w 9595474"/>
              <a:gd name="connsiteY151" fmla="*/ 425768 h 6858000"/>
              <a:gd name="connsiteX152" fmla="*/ 1281899 w 9595474"/>
              <a:gd name="connsiteY152" fmla="*/ 421323 h 6858000"/>
              <a:gd name="connsiteX153" fmla="*/ 1286924 w 9595474"/>
              <a:gd name="connsiteY153" fmla="*/ 417830 h 6858000"/>
              <a:gd name="connsiteX154" fmla="*/ 1291949 w 9595474"/>
              <a:gd name="connsiteY154" fmla="*/ 414338 h 6858000"/>
              <a:gd name="connsiteX155" fmla="*/ 1296973 w 9595474"/>
              <a:gd name="connsiteY155" fmla="*/ 410845 h 6858000"/>
              <a:gd name="connsiteX156" fmla="*/ 1302589 w 9595474"/>
              <a:gd name="connsiteY156" fmla="*/ 407988 h 6858000"/>
              <a:gd name="connsiteX157" fmla="*/ 1307910 w 9595474"/>
              <a:gd name="connsiteY157" fmla="*/ 405130 h 6858000"/>
              <a:gd name="connsiteX158" fmla="*/ 1313230 w 9595474"/>
              <a:gd name="connsiteY158" fmla="*/ 402908 h 6858000"/>
              <a:gd name="connsiteX159" fmla="*/ 1318846 w 9595474"/>
              <a:gd name="connsiteY159" fmla="*/ 401003 h 6858000"/>
              <a:gd name="connsiteX160" fmla="*/ 1324757 w 9595474"/>
              <a:gd name="connsiteY160" fmla="*/ 399098 h 6858000"/>
              <a:gd name="connsiteX161" fmla="*/ 1330373 w 9595474"/>
              <a:gd name="connsiteY161" fmla="*/ 397193 h 6858000"/>
              <a:gd name="connsiteX162" fmla="*/ 1336285 w 9595474"/>
              <a:gd name="connsiteY162" fmla="*/ 396240 h 6858000"/>
              <a:gd name="connsiteX163" fmla="*/ 1341901 w 9595474"/>
              <a:gd name="connsiteY163" fmla="*/ 395288 h 6858000"/>
              <a:gd name="connsiteX164" fmla="*/ 1348108 w 9595474"/>
              <a:gd name="connsiteY164" fmla="*/ 394335 h 6858000"/>
              <a:gd name="connsiteX165" fmla="*/ 1353723 w 9595474"/>
              <a:gd name="connsiteY165" fmla="*/ 394018 h 6858000"/>
              <a:gd name="connsiteX166" fmla="*/ 1359930 w 9595474"/>
              <a:gd name="connsiteY166" fmla="*/ 393700 h 6858000"/>
              <a:gd name="connsiteX167" fmla="*/ 1365546 w 9595474"/>
              <a:gd name="connsiteY167" fmla="*/ 394018 h 6858000"/>
              <a:gd name="connsiteX168" fmla="*/ 1371458 w 9595474"/>
              <a:gd name="connsiteY168" fmla="*/ 394335 h 6858000"/>
              <a:gd name="connsiteX169" fmla="*/ 1377665 w 9595474"/>
              <a:gd name="connsiteY169" fmla="*/ 395288 h 6858000"/>
              <a:gd name="connsiteX170" fmla="*/ 1383281 w 9595474"/>
              <a:gd name="connsiteY170" fmla="*/ 396240 h 6858000"/>
              <a:gd name="connsiteX171" fmla="*/ 1388897 w 9595474"/>
              <a:gd name="connsiteY171" fmla="*/ 397193 h 6858000"/>
              <a:gd name="connsiteX172" fmla="*/ 1394808 w 9595474"/>
              <a:gd name="connsiteY172" fmla="*/ 399098 h 6858000"/>
              <a:gd name="connsiteX173" fmla="*/ 1400424 w 9595474"/>
              <a:gd name="connsiteY173" fmla="*/ 401003 h 6858000"/>
              <a:gd name="connsiteX174" fmla="*/ 1406335 w 9595474"/>
              <a:gd name="connsiteY174" fmla="*/ 402908 h 6858000"/>
              <a:gd name="connsiteX175" fmla="*/ 1411656 w 9595474"/>
              <a:gd name="connsiteY175" fmla="*/ 405130 h 6858000"/>
              <a:gd name="connsiteX176" fmla="*/ 1416976 w 9595474"/>
              <a:gd name="connsiteY176" fmla="*/ 407988 h 6858000"/>
              <a:gd name="connsiteX177" fmla="*/ 1422296 w 9595474"/>
              <a:gd name="connsiteY177" fmla="*/ 410845 h 6858000"/>
              <a:gd name="connsiteX178" fmla="*/ 1427617 w 9595474"/>
              <a:gd name="connsiteY178" fmla="*/ 414338 h 6858000"/>
              <a:gd name="connsiteX179" fmla="*/ 1432641 w 9595474"/>
              <a:gd name="connsiteY179" fmla="*/ 417830 h 6858000"/>
              <a:gd name="connsiteX180" fmla="*/ 1437666 w 9595474"/>
              <a:gd name="connsiteY180" fmla="*/ 421323 h 6858000"/>
              <a:gd name="connsiteX181" fmla="*/ 1442100 w 9595474"/>
              <a:gd name="connsiteY181" fmla="*/ 425768 h 6858000"/>
              <a:gd name="connsiteX182" fmla="*/ 1446829 w 9595474"/>
              <a:gd name="connsiteY182" fmla="*/ 429895 h 6858000"/>
              <a:gd name="connsiteX183" fmla="*/ 1907036 w 9595474"/>
              <a:gd name="connsiteY183" fmla="*/ 890270 h 6858000"/>
              <a:gd name="connsiteX184" fmla="*/ 2165662 w 9595474"/>
              <a:gd name="connsiteY184" fmla="*/ 1148715 h 6858000"/>
              <a:gd name="connsiteX185" fmla="*/ 2170391 w 9595474"/>
              <a:gd name="connsiteY185" fmla="*/ 1153160 h 6858000"/>
              <a:gd name="connsiteX186" fmla="*/ 2175416 w 9595474"/>
              <a:gd name="connsiteY186" fmla="*/ 1157288 h 6858000"/>
              <a:gd name="connsiteX187" fmla="*/ 2180145 w 9595474"/>
              <a:gd name="connsiteY187" fmla="*/ 1161098 h 6858000"/>
              <a:gd name="connsiteX188" fmla="*/ 2185170 w 9595474"/>
              <a:gd name="connsiteY188" fmla="*/ 1164590 h 6858000"/>
              <a:gd name="connsiteX189" fmla="*/ 2190490 w 9595474"/>
              <a:gd name="connsiteY189" fmla="*/ 1167765 h 6858000"/>
              <a:gd name="connsiteX190" fmla="*/ 2195810 w 9595474"/>
              <a:gd name="connsiteY190" fmla="*/ 1170623 h 6858000"/>
              <a:gd name="connsiteX191" fmla="*/ 2201130 w 9595474"/>
              <a:gd name="connsiteY191" fmla="*/ 1173480 h 6858000"/>
              <a:gd name="connsiteX192" fmla="*/ 2206746 w 9595474"/>
              <a:gd name="connsiteY192" fmla="*/ 1176020 h 6858000"/>
              <a:gd name="connsiteX193" fmla="*/ 2212362 w 9595474"/>
              <a:gd name="connsiteY193" fmla="*/ 1177925 h 6858000"/>
              <a:gd name="connsiteX194" fmla="*/ 2217683 w 9595474"/>
              <a:gd name="connsiteY194" fmla="*/ 1180148 h 6858000"/>
              <a:gd name="connsiteX195" fmla="*/ 2223594 w 9595474"/>
              <a:gd name="connsiteY195" fmla="*/ 1181418 h 6858000"/>
              <a:gd name="connsiteX196" fmla="*/ 2229505 w 9595474"/>
              <a:gd name="connsiteY196" fmla="*/ 1182688 h 6858000"/>
              <a:gd name="connsiteX197" fmla="*/ 2235417 w 9595474"/>
              <a:gd name="connsiteY197" fmla="*/ 1183640 h 6858000"/>
              <a:gd name="connsiteX198" fmla="*/ 2241033 w 9595474"/>
              <a:gd name="connsiteY198" fmla="*/ 1184275 h 6858000"/>
              <a:gd name="connsiteX199" fmla="*/ 2247240 w 9595474"/>
              <a:gd name="connsiteY199" fmla="*/ 1184593 h 6858000"/>
              <a:gd name="connsiteX200" fmla="*/ 2252856 w 9595474"/>
              <a:gd name="connsiteY200" fmla="*/ 1185228 h 6858000"/>
              <a:gd name="connsiteX201" fmla="*/ 2259063 w 9595474"/>
              <a:gd name="connsiteY201" fmla="*/ 1184593 h 6858000"/>
              <a:gd name="connsiteX202" fmla="*/ 2264679 w 9595474"/>
              <a:gd name="connsiteY202" fmla="*/ 1184275 h 6858000"/>
              <a:gd name="connsiteX203" fmla="*/ 2270590 w 9595474"/>
              <a:gd name="connsiteY203" fmla="*/ 1183640 h 6858000"/>
              <a:gd name="connsiteX204" fmla="*/ 2276797 w 9595474"/>
              <a:gd name="connsiteY204" fmla="*/ 1182688 h 6858000"/>
              <a:gd name="connsiteX205" fmla="*/ 2282413 w 9595474"/>
              <a:gd name="connsiteY205" fmla="*/ 1181418 h 6858000"/>
              <a:gd name="connsiteX206" fmla="*/ 2288029 w 9595474"/>
              <a:gd name="connsiteY206" fmla="*/ 1180148 h 6858000"/>
              <a:gd name="connsiteX207" fmla="*/ 2293940 w 9595474"/>
              <a:gd name="connsiteY207" fmla="*/ 1177925 h 6858000"/>
              <a:gd name="connsiteX208" fmla="*/ 2299261 w 9595474"/>
              <a:gd name="connsiteY208" fmla="*/ 1176020 h 6858000"/>
              <a:gd name="connsiteX209" fmla="*/ 2304581 w 9595474"/>
              <a:gd name="connsiteY209" fmla="*/ 1173480 h 6858000"/>
              <a:gd name="connsiteX210" fmla="*/ 2310492 w 9595474"/>
              <a:gd name="connsiteY210" fmla="*/ 1170623 h 6858000"/>
              <a:gd name="connsiteX211" fmla="*/ 2315517 w 9595474"/>
              <a:gd name="connsiteY211" fmla="*/ 1167765 h 6858000"/>
              <a:gd name="connsiteX212" fmla="*/ 2320837 w 9595474"/>
              <a:gd name="connsiteY212" fmla="*/ 1164590 h 6858000"/>
              <a:gd name="connsiteX213" fmla="*/ 2325862 w 9595474"/>
              <a:gd name="connsiteY213" fmla="*/ 1161098 h 6858000"/>
              <a:gd name="connsiteX214" fmla="*/ 2330887 w 9595474"/>
              <a:gd name="connsiteY214" fmla="*/ 1157288 h 6858000"/>
              <a:gd name="connsiteX215" fmla="*/ 2335616 w 9595474"/>
              <a:gd name="connsiteY215" fmla="*/ 1153160 h 6858000"/>
              <a:gd name="connsiteX216" fmla="*/ 2340345 w 9595474"/>
              <a:gd name="connsiteY216" fmla="*/ 1148715 h 6858000"/>
              <a:gd name="connsiteX217" fmla="*/ 2344483 w 9595474"/>
              <a:gd name="connsiteY217" fmla="*/ 1144270 h 6858000"/>
              <a:gd name="connsiteX218" fmla="*/ 2348621 w 9595474"/>
              <a:gd name="connsiteY218" fmla="*/ 1139508 h 6858000"/>
              <a:gd name="connsiteX219" fmla="*/ 2352464 w 9595474"/>
              <a:gd name="connsiteY219" fmla="*/ 1134428 h 6858000"/>
              <a:gd name="connsiteX220" fmla="*/ 2356011 w 9595474"/>
              <a:gd name="connsiteY220" fmla="*/ 1129348 h 6858000"/>
              <a:gd name="connsiteX221" fmla="*/ 2359262 w 9595474"/>
              <a:gd name="connsiteY221" fmla="*/ 1124268 h 6858000"/>
              <a:gd name="connsiteX222" fmla="*/ 2362218 w 9595474"/>
              <a:gd name="connsiteY222" fmla="*/ 1118870 h 6858000"/>
              <a:gd name="connsiteX223" fmla="*/ 2364582 w 9595474"/>
              <a:gd name="connsiteY223" fmla="*/ 1113473 h 6858000"/>
              <a:gd name="connsiteX224" fmla="*/ 2367242 w 9595474"/>
              <a:gd name="connsiteY224" fmla="*/ 1108075 h 6858000"/>
              <a:gd name="connsiteX225" fmla="*/ 2369311 w 9595474"/>
              <a:gd name="connsiteY225" fmla="*/ 1102360 h 6858000"/>
              <a:gd name="connsiteX226" fmla="*/ 2371085 w 9595474"/>
              <a:gd name="connsiteY226" fmla="*/ 1096645 h 6858000"/>
              <a:gd name="connsiteX227" fmla="*/ 2372563 w 9595474"/>
              <a:gd name="connsiteY227" fmla="*/ 1090930 h 6858000"/>
              <a:gd name="connsiteX228" fmla="*/ 2374041 w 9595474"/>
              <a:gd name="connsiteY228" fmla="*/ 1085215 h 6858000"/>
              <a:gd name="connsiteX229" fmla="*/ 2375223 w 9595474"/>
              <a:gd name="connsiteY229" fmla="*/ 1079500 h 6858000"/>
              <a:gd name="connsiteX230" fmla="*/ 2375814 w 9595474"/>
              <a:gd name="connsiteY230" fmla="*/ 1073785 h 6858000"/>
              <a:gd name="connsiteX231" fmla="*/ 2376110 w 9595474"/>
              <a:gd name="connsiteY231" fmla="*/ 1067753 h 6858000"/>
              <a:gd name="connsiteX232" fmla="*/ 2376110 w 9595474"/>
              <a:gd name="connsiteY232" fmla="*/ 1061720 h 6858000"/>
              <a:gd name="connsiteX233" fmla="*/ 2376110 w 9595474"/>
              <a:gd name="connsiteY233" fmla="*/ 1055688 h 6858000"/>
              <a:gd name="connsiteX234" fmla="*/ 2375814 w 9595474"/>
              <a:gd name="connsiteY234" fmla="*/ 1049973 h 6858000"/>
              <a:gd name="connsiteX235" fmla="*/ 2375223 w 9595474"/>
              <a:gd name="connsiteY235" fmla="*/ 1043940 h 6858000"/>
              <a:gd name="connsiteX236" fmla="*/ 2374041 w 9595474"/>
              <a:gd name="connsiteY236" fmla="*/ 1038225 h 6858000"/>
              <a:gd name="connsiteX237" fmla="*/ 2372563 w 9595474"/>
              <a:gd name="connsiteY237" fmla="*/ 1032510 h 6858000"/>
              <a:gd name="connsiteX238" fmla="*/ 2371085 w 9595474"/>
              <a:gd name="connsiteY238" fmla="*/ 1026795 h 6858000"/>
              <a:gd name="connsiteX239" fmla="*/ 2369311 w 9595474"/>
              <a:gd name="connsiteY239" fmla="*/ 1021080 h 6858000"/>
              <a:gd name="connsiteX240" fmla="*/ 2367242 w 9595474"/>
              <a:gd name="connsiteY240" fmla="*/ 1015683 h 6858000"/>
              <a:gd name="connsiteX241" fmla="*/ 2364582 w 9595474"/>
              <a:gd name="connsiteY241" fmla="*/ 1009650 h 6858000"/>
              <a:gd name="connsiteX242" fmla="*/ 2362218 w 9595474"/>
              <a:gd name="connsiteY242" fmla="*/ 1004253 h 6858000"/>
              <a:gd name="connsiteX243" fmla="*/ 2359262 w 9595474"/>
              <a:gd name="connsiteY243" fmla="*/ 998855 h 6858000"/>
              <a:gd name="connsiteX244" fmla="*/ 2356011 w 9595474"/>
              <a:gd name="connsiteY244" fmla="*/ 994093 h 6858000"/>
              <a:gd name="connsiteX245" fmla="*/ 2352464 w 9595474"/>
              <a:gd name="connsiteY245" fmla="*/ 989013 h 6858000"/>
              <a:gd name="connsiteX246" fmla="*/ 2348621 w 9595474"/>
              <a:gd name="connsiteY246" fmla="*/ 983933 h 6858000"/>
              <a:gd name="connsiteX247" fmla="*/ 2344483 w 9595474"/>
              <a:gd name="connsiteY247" fmla="*/ 979170 h 6858000"/>
              <a:gd name="connsiteX248" fmla="*/ 2340345 w 9595474"/>
              <a:gd name="connsiteY248" fmla="*/ 974725 h 6858000"/>
              <a:gd name="connsiteX249" fmla="*/ 2240737 w 9595474"/>
              <a:gd name="connsiteY249" fmla="*/ 875030 h 6858000"/>
              <a:gd name="connsiteX250" fmla="*/ 1991865 w 9595474"/>
              <a:gd name="connsiteY250" fmla="*/ 626428 h 6858000"/>
              <a:gd name="connsiteX251" fmla="*/ 1987431 w 9595474"/>
              <a:gd name="connsiteY251" fmla="*/ 621665 h 6858000"/>
              <a:gd name="connsiteX252" fmla="*/ 1983589 w 9595474"/>
              <a:gd name="connsiteY252" fmla="*/ 616903 h 6858000"/>
              <a:gd name="connsiteX253" fmla="*/ 1979451 w 9595474"/>
              <a:gd name="connsiteY253" fmla="*/ 612140 h 6858000"/>
              <a:gd name="connsiteX254" fmla="*/ 1975904 w 9595474"/>
              <a:gd name="connsiteY254" fmla="*/ 607060 h 6858000"/>
              <a:gd name="connsiteX255" fmla="*/ 1972653 w 9595474"/>
              <a:gd name="connsiteY255" fmla="*/ 601663 h 6858000"/>
              <a:gd name="connsiteX256" fmla="*/ 1969993 w 9595474"/>
              <a:gd name="connsiteY256" fmla="*/ 596265 h 6858000"/>
              <a:gd name="connsiteX257" fmla="*/ 1967037 w 9595474"/>
              <a:gd name="connsiteY257" fmla="*/ 590868 h 6858000"/>
              <a:gd name="connsiteX258" fmla="*/ 1964968 w 9595474"/>
              <a:gd name="connsiteY258" fmla="*/ 585470 h 6858000"/>
              <a:gd name="connsiteX259" fmla="*/ 1962603 w 9595474"/>
              <a:gd name="connsiteY259" fmla="*/ 579755 h 6858000"/>
              <a:gd name="connsiteX260" fmla="*/ 1960830 w 9595474"/>
              <a:gd name="connsiteY260" fmla="*/ 574358 h 6858000"/>
              <a:gd name="connsiteX261" fmla="*/ 1959056 w 9595474"/>
              <a:gd name="connsiteY261" fmla="*/ 568643 h 6858000"/>
              <a:gd name="connsiteX262" fmla="*/ 1958170 w 9595474"/>
              <a:gd name="connsiteY262" fmla="*/ 562610 h 6858000"/>
              <a:gd name="connsiteX263" fmla="*/ 1956987 w 9595474"/>
              <a:gd name="connsiteY263" fmla="*/ 556895 h 6858000"/>
              <a:gd name="connsiteX264" fmla="*/ 1956396 w 9595474"/>
              <a:gd name="connsiteY264" fmla="*/ 551180 h 6858000"/>
              <a:gd name="connsiteX265" fmla="*/ 1955805 w 9595474"/>
              <a:gd name="connsiteY265" fmla="*/ 544830 h 6858000"/>
              <a:gd name="connsiteX266" fmla="*/ 1955805 w 9595474"/>
              <a:gd name="connsiteY266" fmla="*/ 539115 h 6858000"/>
              <a:gd name="connsiteX267" fmla="*/ 1955805 w 9595474"/>
              <a:gd name="connsiteY267" fmla="*/ 533083 h 6858000"/>
              <a:gd name="connsiteX268" fmla="*/ 1956396 w 9595474"/>
              <a:gd name="connsiteY268" fmla="*/ 527368 h 6858000"/>
              <a:gd name="connsiteX269" fmla="*/ 1956987 w 9595474"/>
              <a:gd name="connsiteY269" fmla="*/ 521653 h 6858000"/>
              <a:gd name="connsiteX270" fmla="*/ 1958170 w 9595474"/>
              <a:gd name="connsiteY270" fmla="*/ 515620 h 6858000"/>
              <a:gd name="connsiteX271" fmla="*/ 1959056 w 9595474"/>
              <a:gd name="connsiteY271" fmla="*/ 509588 h 6858000"/>
              <a:gd name="connsiteX272" fmla="*/ 1960830 w 9595474"/>
              <a:gd name="connsiteY272" fmla="*/ 503873 h 6858000"/>
              <a:gd name="connsiteX273" fmla="*/ 1962603 w 9595474"/>
              <a:gd name="connsiteY273" fmla="*/ 498158 h 6858000"/>
              <a:gd name="connsiteX274" fmla="*/ 1964968 w 9595474"/>
              <a:gd name="connsiteY274" fmla="*/ 492760 h 6858000"/>
              <a:gd name="connsiteX275" fmla="*/ 1967037 w 9595474"/>
              <a:gd name="connsiteY275" fmla="*/ 487363 h 6858000"/>
              <a:gd name="connsiteX276" fmla="*/ 1969993 w 9595474"/>
              <a:gd name="connsiteY276" fmla="*/ 481648 h 6858000"/>
              <a:gd name="connsiteX277" fmla="*/ 1972653 w 9595474"/>
              <a:gd name="connsiteY277" fmla="*/ 476568 h 6858000"/>
              <a:gd name="connsiteX278" fmla="*/ 1975904 w 9595474"/>
              <a:gd name="connsiteY278" fmla="*/ 471170 h 6858000"/>
              <a:gd name="connsiteX279" fmla="*/ 1979451 w 9595474"/>
              <a:gd name="connsiteY279" fmla="*/ 466408 h 6858000"/>
              <a:gd name="connsiteX280" fmla="*/ 1983589 w 9595474"/>
              <a:gd name="connsiteY280" fmla="*/ 461328 h 6858000"/>
              <a:gd name="connsiteX281" fmla="*/ 1987431 w 9595474"/>
              <a:gd name="connsiteY281" fmla="*/ 456565 h 6858000"/>
              <a:gd name="connsiteX282" fmla="*/ 1991865 w 9595474"/>
              <a:gd name="connsiteY282" fmla="*/ 451803 h 6858000"/>
              <a:gd name="connsiteX283" fmla="*/ 1996594 w 9595474"/>
              <a:gd name="connsiteY283" fmla="*/ 447675 h 6858000"/>
              <a:gd name="connsiteX284" fmla="*/ 2001028 w 9595474"/>
              <a:gd name="connsiteY284" fmla="*/ 443548 h 6858000"/>
              <a:gd name="connsiteX285" fmla="*/ 2006052 w 9595474"/>
              <a:gd name="connsiteY285" fmla="*/ 439738 h 6858000"/>
              <a:gd name="connsiteX286" fmla="*/ 2011077 w 9595474"/>
              <a:gd name="connsiteY286" fmla="*/ 436245 h 6858000"/>
              <a:gd name="connsiteX287" fmla="*/ 2016102 w 9595474"/>
              <a:gd name="connsiteY287" fmla="*/ 432753 h 6858000"/>
              <a:gd name="connsiteX288" fmla="*/ 2021718 w 9595474"/>
              <a:gd name="connsiteY288" fmla="*/ 429895 h 6858000"/>
              <a:gd name="connsiteX289" fmla="*/ 2027038 w 9595474"/>
              <a:gd name="connsiteY289" fmla="*/ 427355 h 6858000"/>
              <a:gd name="connsiteX290" fmla="*/ 2032654 w 9595474"/>
              <a:gd name="connsiteY290" fmla="*/ 424815 h 6858000"/>
              <a:gd name="connsiteX291" fmla="*/ 2038270 w 9595474"/>
              <a:gd name="connsiteY291" fmla="*/ 422910 h 6858000"/>
              <a:gd name="connsiteX292" fmla="*/ 2043886 w 9595474"/>
              <a:gd name="connsiteY292" fmla="*/ 421005 h 6858000"/>
              <a:gd name="connsiteX293" fmla="*/ 2049502 w 9595474"/>
              <a:gd name="connsiteY293" fmla="*/ 419735 h 6858000"/>
              <a:gd name="connsiteX294" fmla="*/ 2055413 w 9595474"/>
              <a:gd name="connsiteY294" fmla="*/ 418148 h 6858000"/>
              <a:gd name="connsiteX295" fmla="*/ 2061029 w 9595474"/>
              <a:gd name="connsiteY295" fmla="*/ 417195 h 6858000"/>
              <a:gd name="connsiteX296" fmla="*/ 2067236 w 9595474"/>
              <a:gd name="connsiteY296" fmla="*/ 416243 h 6858000"/>
              <a:gd name="connsiteX297" fmla="*/ 2072852 w 9595474"/>
              <a:gd name="connsiteY297" fmla="*/ 415925 h 6858000"/>
              <a:gd name="connsiteX298" fmla="*/ 2079059 w 9595474"/>
              <a:gd name="connsiteY298" fmla="*/ 415925 h 6858000"/>
              <a:gd name="connsiteX299" fmla="*/ 2084970 w 9595474"/>
              <a:gd name="connsiteY299" fmla="*/ 415925 h 6858000"/>
              <a:gd name="connsiteX300" fmla="*/ 2090882 w 9595474"/>
              <a:gd name="connsiteY300" fmla="*/ 416243 h 6858000"/>
              <a:gd name="connsiteX301" fmla="*/ 2096793 w 9595474"/>
              <a:gd name="connsiteY301" fmla="*/ 417195 h 6858000"/>
              <a:gd name="connsiteX302" fmla="*/ 2102409 w 9595474"/>
              <a:gd name="connsiteY302" fmla="*/ 418148 h 6858000"/>
              <a:gd name="connsiteX303" fmla="*/ 2108321 w 9595474"/>
              <a:gd name="connsiteY303" fmla="*/ 419735 h 6858000"/>
              <a:gd name="connsiteX304" fmla="*/ 2113936 w 9595474"/>
              <a:gd name="connsiteY304" fmla="*/ 421005 h 6858000"/>
              <a:gd name="connsiteX305" fmla="*/ 2119552 w 9595474"/>
              <a:gd name="connsiteY305" fmla="*/ 422910 h 6858000"/>
              <a:gd name="connsiteX306" fmla="*/ 2125464 w 9595474"/>
              <a:gd name="connsiteY306" fmla="*/ 424815 h 6858000"/>
              <a:gd name="connsiteX307" fmla="*/ 2130784 w 9595474"/>
              <a:gd name="connsiteY307" fmla="*/ 427355 h 6858000"/>
              <a:gd name="connsiteX308" fmla="*/ 2136104 w 9595474"/>
              <a:gd name="connsiteY308" fmla="*/ 429895 h 6858000"/>
              <a:gd name="connsiteX309" fmla="*/ 2141720 w 9595474"/>
              <a:gd name="connsiteY309" fmla="*/ 432753 h 6858000"/>
              <a:gd name="connsiteX310" fmla="*/ 2146745 w 9595474"/>
              <a:gd name="connsiteY310" fmla="*/ 436245 h 6858000"/>
              <a:gd name="connsiteX311" fmla="*/ 2152065 w 9595474"/>
              <a:gd name="connsiteY311" fmla="*/ 439738 h 6858000"/>
              <a:gd name="connsiteX312" fmla="*/ 2156795 w 9595474"/>
              <a:gd name="connsiteY312" fmla="*/ 443548 h 6858000"/>
              <a:gd name="connsiteX313" fmla="*/ 2161819 w 9595474"/>
              <a:gd name="connsiteY313" fmla="*/ 447675 h 6858000"/>
              <a:gd name="connsiteX314" fmla="*/ 2165957 w 9595474"/>
              <a:gd name="connsiteY314" fmla="*/ 451803 h 6858000"/>
              <a:gd name="connsiteX315" fmla="*/ 2966073 w 9595474"/>
              <a:gd name="connsiteY315" fmla="*/ 1251903 h 6858000"/>
              <a:gd name="connsiteX316" fmla="*/ 5612631 w 9595474"/>
              <a:gd name="connsiteY316" fmla="*/ 3898583 h 6858000"/>
              <a:gd name="connsiteX317" fmla="*/ 5617360 w 9595474"/>
              <a:gd name="connsiteY317" fmla="*/ 3903345 h 6858000"/>
              <a:gd name="connsiteX318" fmla="*/ 5621498 w 9595474"/>
              <a:gd name="connsiteY318" fmla="*/ 3908425 h 6858000"/>
              <a:gd name="connsiteX319" fmla="*/ 5625341 w 9595474"/>
              <a:gd name="connsiteY319" fmla="*/ 3913505 h 6858000"/>
              <a:gd name="connsiteX320" fmla="*/ 5628888 w 9595474"/>
              <a:gd name="connsiteY320" fmla="*/ 3918585 h 6858000"/>
              <a:gd name="connsiteX321" fmla="*/ 5632139 w 9595474"/>
              <a:gd name="connsiteY321" fmla="*/ 3923348 h 6858000"/>
              <a:gd name="connsiteX322" fmla="*/ 5635094 w 9595474"/>
              <a:gd name="connsiteY322" fmla="*/ 3928745 h 6858000"/>
              <a:gd name="connsiteX323" fmla="*/ 5638050 w 9595474"/>
              <a:gd name="connsiteY323" fmla="*/ 3934460 h 6858000"/>
              <a:gd name="connsiteX324" fmla="*/ 5640415 w 9595474"/>
              <a:gd name="connsiteY324" fmla="*/ 3939858 h 6858000"/>
              <a:gd name="connsiteX325" fmla="*/ 5642484 w 9595474"/>
              <a:gd name="connsiteY325" fmla="*/ 3945890 h 6858000"/>
              <a:gd name="connsiteX326" fmla="*/ 5644257 w 9595474"/>
              <a:gd name="connsiteY326" fmla="*/ 3951605 h 6858000"/>
              <a:gd name="connsiteX327" fmla="*/ 5645735 w 9595474"/>
              <a:gd name="connsiteY327" fmla="*/ 3957320 h 6858000"/>
              <a:gd name="connsiteX328" fmla="*/ 5647213 w 9595474"/>
              <a:gd name="connsiteY328" fmla="*/ 3963353 h 6858000"/>
              <a:gd name="connsiteX329" fmla="*/ 5648100 w 9595474"/>
              <a:gd name="connsiteY329" fmla="*/ 3969068 h 6858000"/>
              <a:gd name="connsiteX330" fmla="*/ 5648691 w 9595474"/>
              <a:gd name="connsiteY330" fmla="*/ 3975100 h 6858000"/>
              <a:gd name="connsiteX331" fmla="*/ 5649282 w 9595474"/>
              <a:gd name="connsiteY331" fmla="*/ 3980815 h 6858000"/>
              <a:gd name="connsiteX332" fmla="*/ 5649282 w 9595474"/>
              <a:gd name="connsiteY332" fmla="*/ 3987165 h 6858000"/>
              <a:gd name="connsiteX333" fmla="*/ 5649282 w 9595474"/>
              <a:gd name="connsiteY333" fmla="*/ 3992880 h 6858000"/>
              <a:gd name="connsiteX334" fmla="*/ 5648691 w 9595474"/>
              <a:gd name="connsiteY334" fmla="*/ 3998913 h 6858000"/>
              <a:gd name="connsiteX335" fmla="*/ 5648100 w 9595474"/>
              <a:gd name="connsiteY335" fmla="*/ 4004945 h 6858000"/>
              <a:gd name="connsiteX336" fmla="*/ 5647213 w 9595474"/>
              <a:gd name="connsiteY336" fmla="*/ 4010660 h 6858000"/>
              <a:gd name="connsiteX337" fmla="*/ 5645735 w 9595474"/>
              <a:gd name="connsiteY337" fmla="*/ 4016375 h 6858000"/>
              <a:gd name="connsiteX338" fmla="*/ 5644257 w 9595474"/>
              <a:gd name="connsiteY338" fmla="*/ 4022725 h 6858000"/>
              <a:gd name="connsiteX339" fmla="*/ 5642484 w 9595474"/>
              <a:gd name="connsiteY339" fmla="*/ 4028440 h 6858000"/>
              <a:gd name="connsiteX340" fmla="*/ 5640415 w 9595474"/>
              <a:gd name="connsiteY340" fmla="*/ 4033838 h 6858000"/>
              <a:gd name="connsiteX341" fmla="*/ 5638050 w 9595474"/>
              <a:gd name="connsiteY341" fmla="*/ 4039553 h 6858000"/>
              <a:gd name="connsiteX342" fmla="*/ 5635094 w 9595474"/>
              <a:gd name="connsiteY342" fmla="*/ 4044950 h 6858000"/>
              <a:gd name="connsiteX343" fmla="*/ 5632139 w 9595474"/>
              <a:gd name="connsiteY343" fmla="*/ 4050348 h 6858000"/>
              <a:gd name="connsiteX344" fmla="*/ 5628888 w 9595474"/>
              <a:gd name="connsiteY344" fmla="*/ 4055745 h 6858000"/>
              <a:gd name="connsiteX345" fmla="*/ 5625341 w 9595474"/>
              <a:gd name="connsiteY345" fmla="*/ 4060825 h 6858000"/>
              <a:gd name="connsiteX346" fmla="*/ 5621498 w 9595474"/>
              <a:gd name="connsiteY346" fmla="*/ 4065588 h 6858000"/>
              <a:gd name="connsiteX347" fmla="*/ 5617360 w 9595474"/>
              <a:gd name="connsiteY347" fmla="*/ 4070350 h 6858000"/>
              <a:gd name="connsiteX348" fmla="*/ 5612631 w 9595474"/>
              <a:gd name="connsiteY348" fmla="*/ 4075113 h 6858000"/>
              <a:gd name="connsiteX349" fmla="*/ 5608198 w 9595474"/>
              <a:gd name="connsiteY349" fmla="*/ 4079875 h 6858000"/>
              <a:gd name="connsiteX350" fmla="*/ 5603468 w 9595474"/>
              <a:gd name="connsiteY350" fmla="*/ 4083685 h 6858000"/>
              <a:gd name="connsiteX351" fmla="*/ 5598443 w 9595474"/>
              <a:gd name="connsiteY351" fmla="*/ 4087495 h 6858000"/>
              <a:gd name="connsiteX352" fmla="*/ 5593419 w 9595474"/>
              <a:gd name="connsiteY352" fmla="*/ 4091305 h 6858000"/>
              <a:gd name="connsiteX353" fmla="*/ 5588098 w 9595474"/>
              <a:gd name="connsiteY353" fmla="*/ 4094480 h 6858000"/>
              <a:gd name="connsiteX354" fmla="*/ 5582482 w 9595474"/>
              <a:gd name="connsiteY354" fmla="*/ 4097338 h 6858000"/>
              <a:gd name="connsiteX355" fmla="*/ 5577162 w 9595474"/>
              <a:gd name="connsiteY355" fmla="*/ 4100195 h 6858000"/>
              <a:gd name="connsiteX356" fmla="*/ 5571842 w 9595474"/>
              <a:gd name="connsiteY356" fmla="*/ 4102418 h 6858000"/>
              <a:gd name="connsiteX357" fmla="*/ 5565931 w 9595474"/>
              <a:gd name="connsiteY357" fmla="*/ 4104640 h 6858000"/>
              <a:gd name="connsiteX358" fmla="*/ 5560315 w 9595474"/>
              <a:gd name="connsiteY358" fmla="*/ 4106545 h 6858000"/>
              <a:gd name="connsiteX359" fmla="*/ 5554699 w 9595474"/>
              <a:gd name="connsiteY359" fmla="*/ 4108133 h 6858000"/>
              <a:gd name="connsiteX360" fmla="*/ 5548492 w 9595474"/>
              <a:gd name="connsiteY360" fmla="*/ 4109403 h 6858000"/>
              <a:gd name="connsiteX361" fmla="*/ 5542580 w 9595474"/>
              <a:gd name="connsiteY361" fmla="*/ 4110355 h 6858000"/>
              <a:gd name="connsiteX362" fmla="*/ 5536669 w 9595474"/>
              <a:gd name="connsiteY362" fmla="*/ 4110990 h 6858000"/>
              <a:gd name="connsiteX363" fmla="*/ 5530758 w 9595474"/>
              <a:gd name="connsiteY363" fmla="*/ 4111308 h 6858000"/>
              <a:gd name="connsiteX364" fmla="*/ 5524846 w 9595474"/>
              <a:gd name="connsiteY364" fmla="*/ 4111625 h 6858000"/>
              <a:gd name="connsiteX365" fmla="*/ 5518639 w 9595474"/>
              <a:gd name="connsiteY365" fmla="*/ 4111308 h 6858000"/>
              <a:gd name="connsiteX366" fmla="*/ 5513023 w 9595474"/>
              <a:gd name="connsiteY366" fmla="*/ 4110990 h 6858000"/>
              <a:gd name="connsiteX367" fmla="*/ 5506816 w 9595474"/>
              <a:gd name="connsiteY367" fmla="*/ 4110355 h 6858000"/>
              <a:gd name="connsiteX368" fmla="*/ 5501200 w 9595474"/>
              <a:gd name="connsiteY368" fmla="*/ 4109403 h 6858000"/>
              <a:gd name="connsiteX369" fmla="*/ 5494993 w 9595474"/>
              <a:gd name="connsiteY369" fmla="*/ 4108133 h 6858000"/>
              <a:gd name="connsiteX370" fmla="*/ 5489081 w 9595474"/>
              <a:gd name="connsiteY370" fmla="*/ 4106545 h 6858000"/>
              <a:gd name="connsiteX371" fmla="*/ 5483466 w 9595474"/>
              <a:gd name="connsiteY371" fmla="*/ 4104640 h 6858000"/>
              <a:gd name="connsiteX372" fmla="*/ 5477850 w 9595474"/>
              <a:gd name="connsiteY372" fmla="*/ 4102418 h 6858000"/>
              <a:gd name="connsiteX373" fmla="*/ 5472234 w 9595474"/>
              <a:gd name="connsiteY373" fmla="*/ 4100195 h 6858000"/>
              <a:gd name="connsiteX374" fmla="*/ 5466913 w 9595474"/>
              <a:gd name="connsiteY374" fmla="*/ 4097338 h 6858000"/>
              <a:gd name="connsiteX375" fmla="*/ 5461593 w 9595474"/>
              <a:gd name="connsiteY375" fmla="*/ 4094480 h 6858000"/>
              <a:gd name="connsiteX376" fmla="*/ 5456273 w 9595474"/>
              <a:gd name="connsiteY376" fmla="*/ 4091305 h 6858000"/>
              <a:gd name="connsiteX377" fmla="*/ 5451248 w 9595474"/>
              <a:gd name="connsiteY377" fmla="*/ 4087495 h 6858000"/>
              <a:gd name="connsiteX378" fmla="*/ 5446223 w 9595474"/>
              <a:gd name="connsiteY378" fmla="*/ 4083685 h 6858000"/>
              <a:gd name="connsiteX379" fmla="*/ 5441495 w 9595474"/>
              <a:gd name="connsiteY379" fmla="*/ 4079875 h 6858000"/>
              <a:gd name="connsiteX380" fmla="*/ 5436765 w 9595474"/>
              <a:gd name="connsiteY380" fmla="*/ 4075113 h 6858000"/>
              <a:gd name="connsiteX381" fmla="*/ 5322379 w 9595474"/>
              <a:gd name="connsiteY381" fmla="*/ 3960813 h 6858000"/>
              <a:gd name="connsiteX382" fmla="*/ 5317945 w 9595474"/>
              <a:gd name="connsiteY382" fmla="*/ 3956368 h 6858000"/>
              <a:gd name="connsiteX383" fmla="*/ 5312921 w 9595474"/>
              <a:gd name="connsiteY383" fmla="*/ 3952240 h 6858000"/>
              <a:gd name="connsiteX384" fmla="*/ 5307896 w 9595474"/>
              <a:gd name="connsiteY384" fmla="*/ 3948748 h 6858000"/>
              <a:gd name="connsiteX385" fmla="*/ 5302871 w 9595474"/>
              <a:gd name="connsiteY385" fmla="*/ 3944938 h 6858000"/>
              <a:gd name="connsiteX386" fmla="*/ 5297255 w 9595474"/>
              <a:gd name="connsiteY386" fmla="*/ 3941763 h 6858000"/>
              <a:gd name="connsiteX387" fmla="*/ 5292230 w 9595474"/>
              <a:gd name="connsiteY387" fmla="*/ 3938588 h 6858000"/>
              <a:gd name="connsiteX388" fmla="*/ 5286615 w 9595474"/>
              <a:gd name="connsiteY388" fmla="*/ 3936048 h 6858000"/>
              <a:gd name="connsiteX389" fmla="*/ 5281294 w 9595474"/>
              <a:gd name="connsiteY389" fmla="*/ 3933508 h 6858000"/>
              <a:gd name="connsiteX390" fmla="*/ 5275383 w 9595474"/>
              <a:gd name="connsiteY390" fmla="*/ 3931285 h 6858000"/>
              <a:gd name="connsiteX391" fmla="*/ 5269767 w 9595474"/>
              <a:gd name="connsiteY391" fmla="*/ 3929698 h 6858000"/>
              <a:gd name="connsiteX392" fmla="*/ 5263855 w 9595474"/>
              <a:gd name="connsiteY392" fmla="*/ 3927793 h 6858000"/>
              <a:gd name="connsiteX393" fmla="*/ 5257944 w 9595474"/>
              <a:gd name="connsiteY393" fmla="*/ 3926840 h 6858000"/>
              <a:gd name="connsiteX394" fmla="*/ 5252033 w 9595474"/>
              <a:gd name="connsiteY394" fmla="*/ 3925570 h 6858000"/>
              <a:gd name="connsiteX395" fmla="*/ 5246121 w 9595474"/>
              <a:gd name="connsiteY395" fmla="*/ 3924935 h 6858000"/>
              <a:gd name="connsiteX396" fmla="*/ 5240210 w 9595474"/>
              <a:gd name="connsiteY396" fmla="*/ 3924618 h 6858000"/>
              <a:gd name="connsiteX397" fmla="*/ 5234298 w 9595474"/>
              <a:gd name="connsiteY397" fmla="*/ 3924618 h 6858000"/>
              <a:gd name="connsiteX398" fmla="*/ 5228091 w 9595474"/>
              <a:gd name="connsiteY398" fmla="*/ 3924618 h 6858000"/>
              <a:gd name="connsiteX399" fmla="*/ 5222180 w 9595474"/>
              <a:gd name="connsiteY399" fmla="*/ 3924935 h 6858000"/>
              <a:gd name="connsiteX400" fmla="*/ 5216268 w 9595474"/>
              <a:gd name="connsiteY400" fmla="*/ 3925570 h 6858000"/>
              <a:gd name="connsiteX401" fmla="*/ 5210357 w 9595474"/>
              <a:gd name="connsiteY401" fmla="*/ 3926840 h 6858000"/>
              <a:gd name="connsiteX402" fmla="*/ 5204741 w 9595474"/>
              <a:gd name="connsiteY402" fmla="*/ 3927793 h 6858000"/>
              <a:gd name="connsiteX403" fmla="*/ 5198534 w 9595474"/>
              <a:gd name="connsiteY403" fmla="*/ 3929698 h 6858000"/>
              <a:gd name="connsiteX404" fmla="*/ 5192918 w 9595474"/>
              <a:gd name="connsiteY404" fmla="*/ 3931285 h 6858000"/>
              <a:gd name="connsiteX405" fmla="*/ 5187598 w 9595474"/>
              <a:gd name="connsiteY405" fmla="*/ 3933508 h 6858000"/>
              <a:gd name="connsiteX406" fmla="*/ 5181686 w 9595474"/>
              <a:gd name="connsiteY406" fmla="*/ 3936048 h 6858000"/>
              <a:gd name="connsiteX407" fmla="*/ 5176366 w 9595474"/>
              <a:gd name="connsiteY407" fmla="*/ 3938588 h 6858000"/>
              <a:gd name="connsiteX408" fmla="*/ 5171046 w 9595474"/>
              <a:gd name="connsiteY408" fmla="*/ 3941763 h 6858000"/>
              <a:gd name="connsiteX409" fmla="*/ 5165430 w 9595474"/>
              <a:gd name="connsiteY409" fmla="*/ 3944938 h 6858000"/>
              <a:gd name="connsiteX410" fmla="*/ 5160405 w 9595474"/>
              <a:gd name="connsiteY410" fmla="*/ 3948748 h 6858000"/>
              <a:gd name="connsiteX411" fmla="*/ 5155380 w 9595474"/>
              <a:gd name="connsiteY411" fmla="*/ 3952240 h 6858000"/>
              <a:gd name="connsiteX412" fmla="*/ 5150947 w 9595474"/>
              <a:gd name="connsiteY412" fmla="*/ 3956368 h 6858000"/>
              <a:gd name="connsiteX413" fmla="*/ 5146218 w 9595474"/>
              <a:gd name="connsiteY413" fmla="*/ 3960813 h 6858000"/>
              <a:gd name="connsiteX414" fmla="*/ 5141488 w 9595474"/>
              <a:gd name="connsiteY414" fmla="*/ 3965575 h 6858000"/>
              <a:gd name="connsiteX415" fmla="*/ 5137646 w 9595474"/>
              <a:gd name="connsiteY415" fmla="*/ 3970655 h 6858000"/>
              <a:gd name="connsiteX416" fmla="*/ 5133508 w 9595474"/>
              <a:gd name="connsiteY416" fmla="*/ 3975100 h 6858000"/>
              <a:gd name="connsiteX417" fmla="*/ 5129961 w 9595474"/>
              <a:gd name="connsiteY417" fmla="*/ 3980498 h 6858000"/>
              <a:gd name="connsiteX418" fmla="*/ 5126710 w 9595474"/>
              <a:gd name="connsiteY418" fmla="*/ 3985578 h 6858000"/>
              <a:gd name="connsiteX419" fmla="*/ 5123754 w 9595474"/>
              <a:gd name="connsiteY419" fmla="*/ 3990975 h 6858000"/>
              <a:gd name="connsiteX420" fmla="*/ 5121094 w 9595474"/>
              <a:gd name="connsiteY420" fmla="*/ 3996373 h 6858000"/>
              <a:gd name="connsiteX421" fmla="*/ 5118729 w 9595474"/>
              <a:gd name="connsiteY421" fmla="*/ 4002088 h 6858000"/>
              <a:gd name="connsiteX422" fmla="*/ 5116660 w 9595474"/>
              <a:gd name="connsiteY422" fmla="*/ 4007803 h 6858000"/>
              <a:gd name="connsiteX423" fmla="*/ 5114591 w 9595474"/>
              <a:gd name="connsiteY423" fmla="*/ 4013518 h 6858000"/>
              <a:gd name="connsiteX424" fmla="*/ 5113113 w 9595474"/>
              <a:gd name="connsiteY424" fmla="*/ 4019233 h 6858000"/>
              <a:gd name="connsiteX425" fmla="*/ 5111636 w 9595474"/>
              <a:gd name="connsiteY425" fmla="*/ 4025265 h 6858000"/>
              <a:gd name="connsiteX426" fmla="*/ 5111044 w 9595474"/>
              <a:gd name="connsiteY426" fmla="*/ 4031298 h 6858000"/>
              <a:gd name="connsiteX427" fmla="*/ 5110158 w 9595474"/>
              <a:gd name="connsiteY427" fmla="*/ 4037013 h 6858000"/>
              <a:gd name="connsiteX428" fmla="*/ 5109862 w 9595474"/>
              <a:gd name="connsiteY428" fmla="*/ 4043045 h 6858000"/>
              <a:gd name="connsiteX429" fmla="*/ 5109567 w 9595474"/>
              <a:gd name="connsiteY429" fmla="*/ 4049078 h 6858000"/>
              <a:gd name="connsiteX430" fmla="*/ 5109862 w 9595474"/>
              <a:gd name="connsiteY430" fmla="*/ 4055110 h 6858000"/>
              <a:gd name="connsiteX431" fmla="*/ 5110158 w 9595474"/>
              <a:gd name="connsiteY431" fmla="*/ 4061143 h 6858000"/>
              <a:gd name="connsiteX432" fmla="*/ 5111044 w 9595474"/>
              <a:gd name="connsiteY432" fmla="*/ 4066858 h 6858000"/>
              <a:gd name="connsiteX433" fmla="*/ 5111636 w 9595474"/>
              <a:gd name="connsiteY433" fmla="*/ 4072890 h 6858000"/>
              <a:gd name="connsiteX434" fmla="*/ 5113113 w 9595474"/>
              <a:gd name="connsiteY434" fmla="*/ 4078605 h 6858000"/>
              <a:gd name="connsiteX435" fmla="*/ 5114591 w 9595474"/>
              <a:gd name="connsiteY435" fmla="*/ 4084320 h 6858000"/>
              <a:gd name="connsiteX436" fmla="*/ 5116660 w 9595474"/>
              <a:gd name="connsiteY436" fmla="*/ 4090035 h 6858000"/>
              <a:gd name="connsiteX437" fmla="*/ 5118729 w 9595474"/>
              <a:gd name="connsiteY437" fmla="*/ 4095750 h 6858000"/>
              <a:gd name="connsiteX438" fmla="*/ 5121094 w 9595474"/>
              <a:gd name="connsiteY438" fmla="*/ 4101783 h 6858000"/>
              <a:gd name="connsiteX439" fmla="*/ 5123754 w 9595474"/>
              <a:gd name="connsiteY439" fmla="*/ 4107180 h 6858000"/>
              <a:gd name="connsiteX440" fmla="*/ 5126710 w 9595474"/>
              <a:gd name="connsiteY440" fmla="*/ 4112578 h 6858000"/>
              <a:gd name="connsiteX441" fmla="*/ 5129961 w 9595474"/>
              <a:gd name="connsiteY441" fmla="*/ 4117975 h 6858000"/>
              <a:gd name="connsiteX442" fmla="*/ 5133508 w 9595474"/>
              <a:gd name="connsiteY442" fmla="*/ 4122738 h 6858000"/>
              <a:gd name="connsiteX443" fmla="*/ 5137646 w 9595474"/>
              <a:gd name="connsiteY443" fmla="*/ 4127818 h 6858000"/>
              <a:gd name="connsiteX444" fmla="*/ 5141488 w 9595474"/>
              <a:gd name="connsiteY444" fmla="*/ 4132580 h 6858000"/>
              <a:gd name="connsiteX445" fmla="*/ 5146218 w 9595474"/>
              <a:gd name="connsiteY445" fmla="*/ 4137343 h 6858000"/>
              <a:gd name="connsiteX446" fmla="*/ 5870075 w 9595474"/>
              <a:gd name="connsiteY446" fmla="*/ 4860925 h 6858000"/>
              <a:gd name="connsiteX447" fmla="*/ 5874509 w 9595474"/>
              <a:gd name="connsiteY447" fmla="*/ 4865688 h 6858000"/>
              <a:gd name="connsiteX448" fmla="*/ 5878646 w 9595474"/>
              <a:gd name="connsiteY448" fmla="*/ 4870768 h 6858000"/>
              <a:gd name="connsiteX449" fmla="*/ 5882489 w 9595474"/>
              <a:gd name="connsiteY449" fmla="*/ 4875848 h 6858000"/>
              <a:gd name="connsiteX450" fmla="*/ 5886036 w 9595474"/>
              <a:gd name="connsiteY450" fmla="*/ 4880928 h 6858000"/>
              <a:gd name="connsiteX451" fmla="*/ 5889287 w 9595474"/>
              <a:gd name="connsiteY451" fmla="*/ 4885690 h 6858000"/>
              <a:gd name="connsiteX452" fmla="*/ 5892243 w 9595474"/>
              <a:gd name="connsiteY452" fmla="*/ 4891088 h 6858000"/>
              <a:gd name="connsiteX453" fmla="*/ 5895199 w 9595474"/>
              <a:gd name="connsiteY453" fmla="*/ 4897120 h 6858000"/>
              <a:gd name="connsiteX454" fmla="*/ 5897268 w 9595474"/>
              <a:gd name="connsiteY454" fmla="*/ 4902518 h 6858000"/>
              <a:gd name="connsiteX455" fmla="*/ 5899336 w 9595474"/>
              <a:gd name="connsiteY455" fmla="*/ 4908233 h 6858000"/>
              <a:gd name="connsiteX456" fmla="*/ 5901701 w 9595474"/>
              <a:gd name="connsiteY456" fmla="*/ 4913948 h 6858000"/>
              <a:gd name="connsiteX457" fmla="*/ 5902883 w 9595474"/>
              <a:gd name="connsiteY457" fmla="*/ 4919663 h 6858000"/>
              <a:gd name="connsiteX458" fmla="*/ 5904066 w 9595474"/>
              <a:gd name="connsiteY458" fmla="*/ 4925695 h 6858000"/>
              <a:gd name="connsiteX459" fmla="*/ 5905248 w 9595474"/>
              <a:gd name="connsiteY459" fmla="*/ 4931410 h 6858000"/>
              <a:gd name="connsiteX460" fmla="*/ 5905840 w 9595474"/>
              <a:gd name="connsiteY460" fmla="*/ 4937443 h 6858000"/>
              <a:gd name="connsiteX461" fmla="*/ 5906135 w 9595474"/>
              <a:gd name="connsiteY461" fmla="*/ 4943475 h 6858000"/>
              <a:gd name="connsiteX462" fmla="*/ 5906726 w 9595474"/>
              <a:gd name="connsiteY462" fmla="*/ 4949508 h 6858000"/>
              <a:gd name="connsiteX463" fmla="*/ 5906135 w 9595474"/>
              <a:gd name="connsiteY463" fmla="*/ 4955223 h 6858000"/>
              <a:gd name="connsiteX464" fmla="*/ 5905840 w 9595474"/>
              <a:gd name="connsiteY464" fmla="*/ 4961255 h 6858000"/>
              <a:gd name="connsiteX465" fmla="*/ 5905248 w 9595474"/>
              <a:gd name="connsiteY465" fmla="*/ 4967288 h 6858000"/>
              <a:gd name="connsiteX466" fmla="*/ 5904066 w 9595474"/>
              <a:gd name="connsiteY466" fmla="*/ 4973003 h 6858000"/>
              <a:gd name="connsiteX467" fmla="*/ 5902883 w 9595474"/>
              <a:gd name="connsiteY467" fmla="*/ 4979035 h 6858000"/>
              <a:gd name="connsiteX468" fmla="*/ 5901701 w 9595474"/>
              <a:gd name="connsiteY468" fmla="*/ 4985068 h 6858000"/>
              <a:gd name="connsiteX469" fmla="*/ 5899336 w 9595474"/>
              <a:gd name="connsiteY469" fmla="*/ 4990783 h 6858000"/>
              <a:gd name="connsiteX470" fmla="*/ 5897268 w 9595474"/>
              <a:gd name="connsiteY470" fmla="*/ 4996180 h 6858000"/>
              <a:gd name="connsiteX471" fmla="*/ 5895199 w 9595474"/>
              <a:gd name="connsiteY471" fmla="*/ 5001895 h 6858000"/>
              <a:gd name="connsiteX472" fmla="*/ 5892243 w 9595474"/>
              <a:gd name="connsiteY472" fmla="*/ 5007293 h 6858000"/>
              <a:gd name="connsiteX473" fmla="*/ 5889287 w 9595474"/>
              <a:gd name="connsiteY473" fmla="*/ 5012690 h 6858000"/>
              <a:gd name="connsiteX474" fmla="*/ 5886036 w 9595474"/>
              <a:gd name="connsiteY474" fmla="*/ 5018088 h 6858000"/>
              <a:gd name="connsiteX475" fmla="*/ 5882489 w 9595474"/>
              <a:gd name="connsiteY475" fmla="*/ 5023168 h 6858000"/>
              <a:gd name="connsiteX476" fmla="*/ 5878646 w 9595474"/>
              <a:gd name="connsiteY476" fmla="*/ 5028248 h 6858000"/>
              <a:gd name="connsiteX477" fmla="*/ 5874509 w 9595474"/>
              <a:gd name="connsiteY477" fmla="*/ 5032693 h 6858000"/>
              <a:gd name="connsiteX478" fmla="*/ 5870075 w 9595474"/>
              <a:gd name="connsiteY478" fmla="*/ 5037455 h 6858000"/>
              <a:gd name="connsiteX479" fmla="*/ 5865346 w 9595474"/>
              <a:gd name="connsiteY479" fmla="*/ 5041900 h 6858000"/>
              <a:gd name="connsiteX480" fmla="*/ 5860617 w 9595474"/>
              <a:gd name="connsiteY480" fmla="*/ 5046028 h 6858000"/>
              <a:gd name="connsiteX481" fmla="*/ 5855592 w 9595474"/>
              <a:gd name="connsiteY481" fmla="*/ 5050155 h 6858000"/>
              <a:gd name="connsiteX482" fmla="*/ 5850567 w 9595474"/>
              <a:gd name="connsiteY482" fmla="*/ 5053648 h 6858000"/>
              <a:gd name="connsiteX483" fmla="*/ 5845247 w 9595474"/>
              <a:gd name="connsiteY483" fmla="*/ 5056823 h 6858000"/>
              <a:gd name="connsiteX484" fmla="*/ 5839926 w 9595474"/>
              <a:gd name="connsiteY484" fmla="*/ 5059680 h 6858000"/>
              <a:gd name="connsiteX485" fmla="*/ 5834311 w 9595474"/>
              <a:gd name="connsiteY485" fmla="*/ 5062538 h 6858000"/>
              <a:gd name="connsiteX486" fmla="*/ 5828695 w 9595474"/>
              <a:gd name="connsiteY486" fmla="*/ 5064760 h 6858000"/>
              <a:gd name="connsiteX487" fmla="*/ 5823375 w 9595474"/>
              <a:gd name="connsiteY487" fmla="*/ 5066983 h 6858000"/>
              <a:gd name="connsiteX488" fmla="*/ 5817463 w 9595474"/>
              <a:gd name="connsiteY488" fmla="*/ 5069205 h 6858000"/>
              <a:gd name="connsiteX489" fmla="*/ 5811552 w 9595474"/>
              <a:gd name="connsiteY489" fmla="*/ 5070475 h 6858000"/>
              <a:gd name="connsiteX490" fmla="*/ 5805640 w 9595474"/>
              <a:gd name="connsiteY490" fmla="*/ 5071428 h 6858000"/>
              <a:gd name="connsiteX491" fmla="*/ 5800024 w 9595474"/>
              <a:gd name="connsiteY491" fmla="*/ 5072698 h 6858000"/>
              <a:gd name="connsiteX492" fmla="*/ 5793817 w 9595474"/>
              <a:gd name="connsiteY492" fmla="*/ 5073333 h 6858000"/>
              <a:gd name="connsiteX493" fmla="*/ 5787610 w 9595474"/>
              <a:gd name="connsiteY493" fmla="*/ 5073650 h 6858000"/>
              <a:gd name="connsiteX494" fmla="*/ 5781994 w 9595474"/>
              <a:gd name="connsiteY494" fmla="*/ 5073968 h 6858000"/>
              <a:gd name="connsiteX495" fmla="*/ 5775787 w 9595474"/>
              <a:gd name="connsiteY495" fmla="*/ 5073650 h 6858000"/>
              <a:gd name="connsiteX496" fmla="*/ 5770171 w 9595474"/>
              <a:gd name="connsiteY496" fmla="*/ 5073333 h 6858000"/>
              <a:gd name="connsiteX497" fmla="*/ 5763965 w 9595474"/>
              <a:gd name="connsiteY497" fmla="*/ 5072698 h 6858000"/>
              <a:gd name="connsiteX498" fmla="*/ 5758349 w 9595474"/>
              <a:gd name="connsiteY498" fmla="*/ 5071428 h 6858000"/>
              <a:gd name="connsiteX499" fmla="*/ 5752141 w 9595474"/>
              <a:gd name="connsiteY499" fmla="*/ 5070475 h 6858000"/>
              <a:gd name="connsiteX500" fmla="*/ 5746526 w 9595474"/>
              <a:gd name="connsiteY500" fmla="*/ 5069205 h 6858000"/>
              <a:gd name="connsiteX501" fmla="*/ 5740614 w 9595474"/>
              <a:gd name="connsiteY501" fmla="*/ 5066983 h 6858000"/>
              <a:gd name="connsiteX502" fmla="*/ 5734998 w 9595474"/>
              <a:gd name="connsiteY502" fmla="*/ 5064760 h 6858000"/>
              <a:gd name="connsiteX503" fmla="*/ 5729382 w 9595474"/>
              <a:gd name="connsiteY503" fmla="*/ 5062538 h 6858000"/>
              <a:gd name="connsiteX504" fmla="*/ 5723767 w 9595474"/>
              <a:gd name="connsiteY504" fmla="*/ 5059680 h 6858000"/>
              <a:gd name="connsiteX505" fmla="*/ 5718446 w 9595474"/>
              <a:gd name="connsiteY505" fmla="*/ 5056823 h 6858000"/>
              <a:gd name="connsiteX506" fmla="*/ 5713421 w 9595474"/>
              <a:gd name="connsiteY506" fmla="*/ 5053648 h 6858000"/>
              <a:gd name="connsiteX507" fmla="*/ 5708396 w 9595474"/>
              <a:gd name="connsiteY507" fmla="*/ 5050155 h 6858000"/>
              <a:gd name="connsiteX508" fmla="*/ 5703372 w 9595474"/>
              <a:gd name="connsiteY508" fmla="*/ 5046028 h 6858000"/>
              <a:gd name="connsiteX509" fmla="*/ 5698347 w 9595474"/>
              <a:gd name="connsiteY509" fmla="*/ 5041900 h 6858000"/>
              <a:gd name="connsiteX510" fmla="*/ 5693618 w 9595474"/>
              <a:gd name="connsiteY510" fmla="*/ 5037455 h 6858000"/>
              <a:gd name="connsiteX511" fmla="*/ 5598148 w 9595474"/>
              <a:gd name="connsiteY511" fmla="*/ 4941888 h 6858000"/>
              <a:gd name="connsiteX512" fmla="*/ 5490560 w 9595474"/>
              <a:gd name="connsiteY512" fmla="*/ 4834573 h 6858000"/>
              <a:gd name="connsiteX513" fmla="*/ 5485830 w 9595474"/>
              <a:gd name="connsiteY513" fmla="*/ 4830128 h 6858000"/>
              <a:gd name="connsiteX514" fmla="*/ 5481397 w 9595474"/>
              <a:gd name="connsiteY514" fmla="*/ 4826000 h 6858000"/>
              <a:gd name="connsiteX515" fmla="*/ 5476372 w 9595474"/>
              <a:gd name="connsiteY515" fmla="*/ 4821873 h 6858000"/>
              <a:gd name="connsiteX516" fmla="*/ 5471348 w 9595474"/>
              <a:gd name="connsiteY516" fmla="*/ 4818380 h 6858000"/>
              <a:gd name="connsiteX517" fmla="*/ 5465732 w 9595474"/>
              <a:gd name="connsiteY517" fmla="*/ 4815205 h 6858000"/>
              <a:gd name="connsiteX518" fmla="*/ 5460411 w 9595474"/>
              <a:gd name="connsiteY518" fmla="*/ 4812348 h 6858000"/>
              <a:gd name="connsiteX519" fmla="*/ 5455091 w 9595474"/>
              <a:gd name="connsiteY519" fmla="*/ 4809173 h 6858000"/>
              <a:gd name="connsiteX520" fmla="*/ 5449475 w 9595474"/>
              <a:gd name="connsiteY520" fmla="*/ 4807268 h 6858000"/>
              <a:gd name="connsiteX521" fmla="*/ 5443563 w 9595474"/>
              <a:gd name="connsiteY521" fmla="*/ 4805045 h 6858000"/>
              <a:gd name="connsiteX522" fmla="*/ 5437948 w 9595474"/>
              <a:gd name="connsiteY522" fmla="*/ 4802823 h 6858000"/>
              <a:gd name="connsiteX523" fmla="*/ 5432036 w 9595474"/>
              <a:gd name="connsiteY523" fmla="*/ 4801553 h 6858000"/>
              <a:gd name="connsiteX524" fmla="*/ 5426420 w 9595474"/>
              <a:gd name="connsiteY524" fmla="*/ 4800283 h 6858000"/>
              <a:gd name="connsiteX525" fmla="*/ 5420509 w 9595474"/>
              <a:gd name="connsiteY525" fmla="*/ 4799330 h 6858000"/>
              <a:gd name="connsiteX526" fmla="*/ 5414597 w 9595474"/>
              <a:gd name="connsiteY526" fmla="*/ 4798695 h 6858000"/>
              <a:gd name="connsiteX527" fmla="*/ 5408391 w 9595474"/>
              <a:gd name="connsiteY527" fmla="*/ 4798060 h 6858000"/>
              <a:gd name="connsiteX528" fmla="*/ 5402775 w 9595474"/>
              <a:gd name="connsiteY528" fmla="*/ 4797743 h 6858000"/>
              <a:gd name="connsiteX529" fmla="*/ 5396568 w 9595474"/>
              <a:gd name="connsiteY529" fmla="*/ 4798060 h 6858000"/>
              <a:gd name="connsiteX530" fmla="*/ 5390361 w 9595474"/>
              <a:gd name="connsiteY530" fmla="*/ 4798695 h 6858000"/>
              <a:gd name="connsiteX531" fmla="*/ 5384745 w 9595474"/>
              <a:gd name="connsiteY531" fmla="*/ 4799330 h 6858000"/>
              <a:gd name="connsiteX532" fmla="*/ 5378538 w 9595474"/>
              <a:gd name="connsiteY532" fmla="*/ 4800283 h 6858000"/>
              <a:gd name="connsiteX533" fmla="*/ 5372922 w 9595474"/>
              <a:gd name="connsiteY533" fmla="*/ 4801553 h 6858000"/>
              <a:gd name="connsiteX534" fmla="*/ 5367010 w 9595474"/>
              <a:gd name="connsiteY534" fmla="*/ 4802823 h 6858000"/>
              <a:gd name="connsiteX535" fmla="*/ 5361394 w 9595474"/>
              <a:gd name="connsiteY535" fmla="*/ 4805045 h 6858000"/>
              <a:gd name="connsiteX536" fmla="*/ 5355483 w 9595474"/>
              <a:gd name="connsiteY536" fmla="*/ 4807268 h 6858000"/>
              <a:gd name="connsiteX537" fmla="*/ 5350163 w 9595474"/>
              <a:gd name="connsiteY537" fmla="*/ 4809173 h 6858000"/>
              <a:gd name="connsiteX538" fmla="*/ 5344547 w 9595474"/>
              <a:gd name="connsiteY538" fmla="*/ 4812348 h 6858000"/>
              <a:gd name="connsiteX539" fmla="*/ 5338931 w 9595474"/>
              <a:gd name="connsiteY539" fmla="*/ 4815205 h 6858000"/>
              <a:gd name="connsiteX540" fmla="*/ 5333906 w 9595474"/>
              <a:gd name="connsiteY540" fmla="*/ 4818380 h 6858000"/>
              <a:gd name="connsiteX541" fmla="*/ 5328881 w 9595474"/>
              <a:gd name="connsiteY541" fmla="*/ 4821873 h 6858000"/>
              <a:gd name="connsiteX542" fmla="*/ 5323857 w 9595474"/>
              <a:gd name="connsiteY542" fmla="*/ 4826000 h 6858000"/>
              <a:gd name="connsiteX543" fmla="*/ 5318832 w 9595474"/>
              <a:gd name="connsiteY543" fmla="*/ 4830128 h 6858000"/>
              <a:gd name="connsiteX544" fmla="*/ 5314398 w 9595474"/>
              <a:gd name="connsiteY544" fmla="*/ 4834573 h 6858000"/>
              <a:gd name="connsiteX545" fmla="*/ 5307305 w 9595474"/>
              <a:gd name="connsiteY545" fmla="*/ 4841875 h 6858000"/>
              <a:gd name="connsiteX546" fmla="*/ 5301393 w 9595474"/>
              <a:gd name="connsiteY546" fmla="*/ 4849813 h 6858000"/>
              <a:gd name="connsiteX547" fmla="*/ 5295482 w 9595474"/>
              <a:gd name="connsiteY547" fmla="*/ 4858068 h 6858000"/>
              <a:gd name="connsiteX548" fmla="*/ 5291048 w 9595474"/>
              <a:gd name="connsiteY548" fmla="*/ 4867275 h 6858000"/>
              <a:gd name="connsiteX549" fmla="*/ 5286910 w 9595474"/>
              <a:gd name="connsiteY549" fmla="*/ 4875848 h 6858000"/>
              <a:gd name="connsiteX550" fmla="*/ 5283659 w 9595474"/>
              <a:gd name="connsiteY550" fmla="*/ 4885055 h 6858000"/>
              <a:gd name="connsiteX551" fmla="*/ 5281294 w 9595474"/>
              <a:gd name="connsiteY551" fmla="*/ 4894580 h 6858000"/>
              <a:gd name="connsiteX552" fmla="*/ 5279521 w 9595474"/>
              <a:gd name="connsiteY552" fmla="*/ 4903788 h 6858000"/>
              <a:gd name="connsiteX553" fmla="*/ 5278339 w 9595474"/>
              <a:gd name="connsiteY553" fmla="*/ 4913630 h 6858000"/>
              <a:gd name="connsiteX554" fmla="*/ 5278339 w 9595474"/>
              <a:gd name="connsiteY554" fmla="*/ 4923155 h 6858000"/>
              <a:gd name="connsiteX555" fmla="*/ 5278634 w 9595474"/>
              <a:gd name="connsiteY555" fmla="*/ 4932998 h 6858000"/>
              <a:gd name="connsiteX556" fmla="*/ 5279816 w 9595474"/>
              <a:gd name="connsiteY556" fmla="*/ 4942205 h 6858000"/>
              <a:gd name="connsiteX557" fmla="*/ 5281885 w 9595474"/>
              <a:gd name="connsiteY557" fmla="*/ 4952048 h 6858000"/>
              <a:gd name="connsiteX558" fmla="*/ 5284546 w 9595474"/>
              <a:gd name="connsiteY558" fmla="*/ 4960938 h 6858000"/>
              <a:gd name="connsiteX559" fmla="*/ 5288092 w 9595474"/>
              <a:gd name="connsiteY559" fmla="*/ 4970145 h 6858000"/>
              <a:gd name="connsiteX560" fmla="*/ 5291935 w 9595474"/>
              <a:gd name="connsiteY560" fmla="*/ 4979353 h 6858000"/>
              <a:gd name="connsiteX561" fmla="*/ 5583665 w 9595474"/>
              <a:gd name="connsiteY561" fmla="*/ 5270500 h 6858000"/>
              <a:gd name="connsiteX562" fmla="*/ 5588098 w 9595474"/>
              <a:gd name="connsiteY562" fmla="*/ 5275263 h 6858000"/>
              <a:gd name="connsiteX563" fmla="*/ 5592237 w 9595474"/>
              <a:gd name="connsiteY563" fmla="*/ 5280343 h 6858000"/>
              <a:gd name="connsiteX564" fmla="*/ 5595784 w 9595474"/>
              <a:gd name="connsiteY564" fmla="*/ 5284788 h 6858000"/>
              <a:gd name="connsiteX565" fmla="*/ 5599626 w 9595474"/>
              <a:gd name="connsiteY565" fmla="*/ 5290185 h 6858000"/>
              <a:gd name="connsiteX566" fmla="*/ 5602582 w 9595474"/>
              <a:gd name="connsiteY566" fmla="*/ 5295265 h 6858000"/>
              <a:gd name="connsiteX567" fmla="*/ 5605833 w 9595474"/>
              <a:gd name="connsiteY567" fmla="*/ 5300663 h 6858000"/>
              <a:gd name="connsiteX568" fmla="*/ 5608493 w 9595474"/>
              <a:gd name="connsiteY568" fmla="*/ 5306060 h 6858000"/>
              <a:gd name="connsiteX569" fmla="*/ 5610857 w 9595474"/>
              <a:gd name="connsiteY569" fmla="*/ 5311775 h 6858000"/>
              <a:gd name="connsiteX570" fmla="*/ 5613222 w 9595474"/>
              <a:gd name="connsiteY570" fmla="*/ 5317490 h 6858000"/>
              <a:gd name="connsiteX571" fmla="*/ 5614996 w 9595474"/>
              <a:gd name="connsiteY571" fmla="*/ 5323523 h 6858000"/>
              <a:gd name="connsiteX572" fmla="*/ 5616474 w 9595474"/>
              <a:gd name="connsiteY572" fmla="*/ 5329238 h 6858000"/>
              <a:gd name="connsiteX573" fmla="*/ 5617656 w 9595474"/>
              <a:gd name="connsiteY573" fmla="*/ 5334953 h 6858000"/>
              <a:gd name="connsiteX574" fmla="*/ 5618838 w 9595474"/>
              <a:gd name="connsiteY574" fmla="*/ 5340985 h 6858000"/>
              <a:gd name="connsiteX575" fmla="*/ 5619725 w 9595474"/>
              <a:gd name="connsiteY575" fmla="*/ 5346700 h 6858000"/>
              <a:gd name="connsiteX576" fmla="*/ 5620021 w 9595474"/>
              <a:gd name="connsiteY576" fmla="*/ 5352733 h 6858000"/>
              <a:gd name="connsiteX577" fmla="*/ 5620021 w 9595474"/>
              <a:gd name="connsiteY577" fmla="*/ 5359083 h 6858000"/>
              <a:gd name="connsiteX578" fmla="*/ 5620021 w 9595474"/>
              <a:gd name="connsiteY578" fmla="*/ 5364798 h 6858000"/>
              <a:gd name="connsiteX579" fmla="*/ 5619725 w 9595474"/>
              <a:gd name="connsiteY579" fmla="*/ 5370830 h 6858000"/>
              <a:gd name="connsiteX580" fmla="*/ 5618838 w 9595474"/>
              <a:gd name="connsiteY580" fmla="*/ 5376545 h 6858000"/>
              <a:gd name="connsiteX581" fmla="*/ 5617656 w 9595474"/>
              <a:gd name="connsiteY581" fmla="*/ 5382578 h 6858000"/>
              <a:gd name="connsiteX582" fmla="*/ 5616474 w 9595474"/>
              <a:gd name="connsiteY582" fmla="*/ 5388293 h 6858000"/>
              <a:gd name="connsiteX583" fmla="*/ 5614996 w 9595474"/>
              <a:gd name="connsiteY583" fmla="*/ 5394008 h 6858000"/>
              <a:gd name="connsiteX584" fmla="*/ 5613222 w 9595474"/>
              <a:gd name="connsiteY584" fmla="*/ 5400040 h 6858000"/>
              <a:gd name="connsiteX585" fmla="*/ 5610857 w 9595474"/>
              <a:gd name="connsiteY585" fmla="*/ 5405755 h 6858000"/>
              <a:gd name="connsiteX586" fmla="*/ 5608493 w 9595474"/>
              <a:gd name="connsiteY586" fmla="*/ 5411470 h 6858000"/>
              <a:gd name="connsiteX587" fmla="*/ 5605833 w 9595474"/>
              <a:gd name="connsiteY587" fmla="*/ 5416868 h 6858000"/>
              <a:gd name="connsiteX588" fmla="*/ 5602582 w 9595474"/>
              <a:gd name="connsiteY588" fmla="*/ 5422265 h 6858000"/>
              <a:gd name="connsiteX589" fmla="*/ 5599626 w 9595474"/>
              <a:gd name="connsiteY589" fmla="*/ 5427663 h 6858000"/>
              <a:gd name="connsiteX590" fmla="*/ 5595784 w 9595474"/>
              <a:gd name="connsiteY590" fmla="*/ 5432743 h 6858000"/>
              <a:gd name="connsiteX591" fmla="*/ 5592237 w 9595474"/>
              <a:gd name="connsiteY591" fmla="*/ 5437505 h 6858000"/>
              <a:gd name="connsiteX592" fmla="*/ 5588098 w 9595474"/>
              <a:gd name="connsiteY592" fmla="*/ 5442268 h 6858000"/>
              <a:gd name="connsiteX593" fmla="*/ 5583665 w 9595474"/>
              <a:gd name="connsiteY593" fmla="*/ 5447030 h 6858000"/>
              <a:gd name="connsiteX594" fmla="*/ 5578936 w 9595474"/>
              <a:gd name="connsiteY594" fmla="*/ 5451158 h 6858000"/>
              <a:gd name="connsiteX595" fmla="*/ 5573911 w 9595474"/>
              <a:gd name="connsiteY595" fmla="*/ 5455603 h 6858000"/>
              <a:gd name="connsiteX596" fmla="*/ 5569182 w 9595474"/>
              <a:gd name="connsiteY596" fmla="*/ 5459095 h 6858000"/>
              <a:gd name="connsiteX597" fmla="*/ 5563862 w 9595474"/>
              <a:gd name="connsiteY597" fmla="*/ 5462905 h 6858000"/>
              <a:gd name="connsiteX598" fmla="*/ 5558837 w 9595474"/>
              <a:gd name="connsiteY598" fmla="*/ 5466080 h 6858000"/>
              <a:gd name="connsiteX599" fmla="*/ 5553517 w 9595474"/>
              <a:gd name="connsiteY599" fmla="*/ 5469255 h 6858000"/>
              <a:gd name="connsiteX600" fmla="*/ 5548196 w 9595474"/>
              <a:gd name="connsiteY600" fmla="*/ 5471795 h 6858000"/>
              <a:gd name="connsiteX601" fmla="*/ 5542285 w 9595474"/>
              <a:gd name="connsiteY601" fmla="*/ 5474335 h 6858000"/>
              <a:gd name="connsiteX602" fmla="*/ 5536964 w 9595474"/>
              <a:gd name="connsiteY602" fmla="*/ 5476558 h 6858000"/>
              <a:gd name="connsiteX603" fmla="*/ 5531348 w 9595474"/>
              <a:gd name="connsiteY603" fmla="*/ 5478145 h 6858000"/>
              <a:gd name="connsiteX604" fmla="*/ 5525437 w 9595474"/>
              <a:gd name="connsiteY604" fmla="*/ 5479733 h 6858000"/>
              <a:gd name="connsiteX605" fmla="*/ 5519230 w 9595474"/>
              <a:gd name="connsiteY605" fmla="*/ 5481003 h 6858000"/>
              <a:gd name="connsiteX606" fmla="*/ 5513614 w 9595474"/>
              <a:gd name="connsiteY606" fmla="*/ 5482273 h 6858000"/>
              <a:gd name="connsiteX607" fmla="*/ 5507999 w 9595474"/>
              <a:gd name="connsiteY607" fmla="*/ 5482908 h 6858000"/>
              <a:gd name="connsiteX608" fmla="*/ 5501791 w 9595474"/>
              <a:gd name="connsiteY608" fmla="*/ 5483225 h 6858000"/>
              <a:gd name="connsiteX609" fmla="*/ 5495585 w 9595474"/>
              <a:gd name="connsiteY609" fmla="*/ 5483543 h 6858000"/>
              <a:gd name="connsiteX610" fmla="*/ 6873545 w 9595474"/>
              <a:gd name="connsiteY610" fmla="*/ 6858000 h 6858000"/>
              <a:gd name="connsiteX611" fmla="*/ 9595474 w 9595474"/>
              <a:gd name="connsiteY611" fmla="*/ 6858000 h 6858000"/>
              <a:gd name="connsiteX612" fmla="*/ 9595474 w 9595474"/>
              <a:gd name="connsiteY6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</a:cxnLst>
            <a:rect l="l" t="t" r="r" b="b"/>
            <a:pathLst>
              <a:path w="9595474" h="6858000">
                <a:moveTo>
                  <a:pt x="9595474" y="0"/>
                </a:moveTo>
                <a:lnTo>
                  <a:pt x="0" y="0"/>
                </a:lnTo>
                <a:lnTo>
                  <a:pt x="692823" y="691198"/>
                </a:lnTo>
                <a:lnTo>
                  <a:pt x="691345" y="683895"/>
                </a:lnTo>
                <a:lnTo>
                  <a:pt x="690754" y="676275"/>
                </a:lnTo>
                <a:lnTo>
                  <a:pt x="690754" y="669290"/>
                </a:lnTo>
                <a:lnTo>
                  <a:pt x="690754" y="661988"/>
                </a:lnTo>
                <a:lnTo>
                  <a:pt x="691345" y="654368"/>
                </a:lnTo>
                <a:lnTo>
                  <a:pt x="692527" y="647383"/>
                </a:lnTo>
                <a:lnTo>
                  <a:pt x="694005" y="640080"/>
                </a:lnTo>
                <a:lnTo>
                  <a:pt x="695778" y="633095"/>
                </a:lnTo>
                <a:lnTo>
                  <a:pt x="698143" y="625793"/>
                </a:lnTo>
                <a:lnTo>
                  <a:pt x="700803" y="618808"/>
                </a:lnTo>
                <a:lnTo>
                  <a:pt x="704054" y="612140"/>
                </a:lnTo>
                <a:lnTo>
                  <a:pt x="707601" y="605790"/>
                </a:lnTo>
                <a:lnTo>
                  <a:pt x="712035" y="599123"/>
                </a:lnTo>
                <a:lnTo>
                  <a:pt x="716173" y="592773"/>
                </a:lnTo>
                <a:lnTo>
                  <a:pt x="721198" y="587058"/>
                </a:lnTo>
                <a:lnTo>
                  <a:pt x="726518" y="581343"/>
                </a:lnTo>
                <a:lnTo>
                  <a:pt x="731247" y="576898"/>
                </a:lnTo>
                <a:lnTo>
                  <a:pt x="735976" y="572453"/>
                </a:lnTo>
                <a:lnTo>
                  <a:pt x="741001" y="568960"/>
                </a:lnTo>
                <a:lnTo>
                  <a:pt x="746026" y="565468"/>
                </a:lnTo>
                <a:lnTo>
                  <a:pt x="751050" y="562293"/>
                </a:lnTo>
                <a:lnTo>
                  <a:pt x="756371" y="558800"/>
                </a:lnTo>
                <a:lnTo>
                  <a:pt x="761691" y="556578"/>
                </a:lnTo>
                <a:lnTo>
                  <a:pt x="767602" y="554038"/>
                </a:lnTo>
                <a:lnTo>
                  <a:pt x="772923" y="551815"/>
                </a:lnTo>
                <a:lnTo>
                  <a:pt x="778834" y="549910"/>
                </a:lnTo>
                <a:lnTo>
                  <a:pt x="784450" y="548640"/>
                </a:lnTo>
                <a:lnTo>
                  <a:pt x="790066" y="547370"/>
                </a:lnTo>
                <a:lnTo>
                  <a:pt x="795977" y="546418"/>
                </a:lnTo>
                <a:lnTo>
                  <a:pt x="802184" y="545783"/>
                </a:lnTo>
                <a:lnTo>
                  <a:pt x="807800" y="545465"/>
                </a:lnTo>
                <a:lnTo>
                  <a:pt x="814007" y="544830"/>
                </a:lnTo>
                <a:lnTo>
                  <a:pt x="819623" y="545465"/>
                </a:lnTo>
                <a:lnTo>
                  <a:pt x="825830" y="545783"/>
                </a:lnTo>
                <a:lnTo>
                  <a:pt x="831446" y="546418"/>
                </a:lnTo>
                <a:lnTo>
                  <a:pt x="837358" y="547370"/>
                </a:lnTo>
                <a:lnTo>
                  <a:pt x="842974" y="548640"/>
                </a:lnTo>
                <a:lnTo>
                  <a:pt x="848885" y="549910"/>
                </a:lnTo>
                <a:lnTo>
                  <a:pt x="854501" y="551815"/>
                </a:lnTo>
                <a:lnTo>
                  <a:pt x="860117" y="554038"/>
                </a:lnTo>
                <a:lnTo>
                  <a:pt x="865733" y="556578"/>
                </a:lnTo>
                <a:lnTo>
                  <a:pt x="871053" y="558800"/>
                </a:lnTo>
                <a:lnTo>
                  <a:pt x="876373" y="562293"/>
                </a:lnTo>
                <a:lnTo>
                  <a:pt x="881398" y="565468"/>
                </a:lnTo>
                <a:lnTo>
                  <a:pt x="886718" y="568960"/>
                </a:lnTo>
                <a:lnTo>
                  <a:pt x="891447" y="572453"/>
                </a:lnTo>
                <a:lnTo>
                  <a:pt x="896177" y="576898"/>
                </a:lnTo>
                <a:lnTo>
                  <a:pt x="900906" y="581343"/>
                </a:lnTo>
                <a:lnTo>
                  <a:pt x="1431459" y="1111568"/>
                </a:lnTo>
                <a:lnTo>
                  <a:pt x="2394731" y="2074863"/>
                </a:lnTo>
                <a:lnTo>
                  <a:pt x="2399164" y="2079308"/>
                </a:lnTo>
                <a:lnTo>
                  <a:pt x="2404189" y="2083435"/>
                </a:lnTo>
                <a:lnTo>
                  <a:pt x="2408918" y="2087245"/>
                </a:lnTo>
                <a:lnTo>
                  <a:pt x="2413943" y="2090738"/>
                </a:lnTo>
                <a:lnTo>
                  <a:pt x="2419263" y="2093913"/>
                </a:lnTo>
                <a:lnTo>
                  <a:pt x="2424583" y="2096770"/>
                </a:lnTo>
                <a:lnTo>
                  <a:pt x="2430199" y="2099628"/>
                </a:lnTo>
                <a:lnTo>
                  <a:pt x="2435520" y="2101850"/>
                </a:lnTo>
                <a:lnTo>
                  <a:pt x="2441136" y="2104073"/>
                </a:lnTo>
                <a:lnTo>
                  <a:pt x="2447047" y="2105660"/>
                </a:lnTo>
                <a:lnTo>
                  <a:pt x="2452663" y="2107565"/>
                </a:lnTo>
                <a:lnTo>
                  <a:pt x="2458574" y="2108518"/>
                </a:lnTo>
                <a:lnTo>
                  <a:pt x="2464190" y="2109788"/>
                </a:lnTo>
                <a:lnTo>
                  <a:pt x="2469806" y="2110423"/>
                </a:lnTo>
                <a:lnTo>
                  <a:pt x="2476013" y="2110740"/>
                </a:lnTo>
                <a:lnTo>
                  <a:pt x="2481925" y="2111058"/>
                </a:lnTo>
                <a:lnTo>
                  <a:pt x="2487836" y="2110740"/>
                </a:lnTo>
                <a:lnTo>
                  <a:pt x="2493747" y="2110423"/>
                </a:lnTo>
                <a:lnTo>
                  <a:pt x="2499363" y="2109788"/>
                </a:lnTo>
                <a:lnTo>
                  <a:pt x="2505570" y="2108518"/>
                </a:lnTo>
                <a:lnTo>
                  <a:pt x="2511186" y="2107565"/>
                </a:lnTo>
                <a:lnTo>
                  <a:pt x="2517098" y="2105660"/>
                </a:lnTo>
                <a:lnTo>
                  <a:pt x="2522714" y="2104073"/>
                </a:lnTo>
                <a:lnTo>
                  <a:pt x="2528034" y="2101850"/>
                </a:lnTo>
                <a:lnTo>
                  <a:pt x="2533945" y="2099628"/>
                </a:lnTo>
                <a:lnTo>
                  <a:pt x="2539266" y="2096770"/>
                </a:lnTo>
                <a:lnTo>
                  <a:pt x="2544290" y="2093913"/>
                </a:lnTo>
                <a:lnTo>
                  <a:pt x="2549611" y="2090738"/>
                </a:lnTo>
                <a:lnTo>
                  <a:pt x="2554635" y="2087245"/>
                </a:lnTo>
                <a:lnTo>
                  <a:pt x="2559660" y="2083435"/>
                </a:lnTo>
                <a:lnTo>
                  <a:pt x="2564389" y="2079308"/>
                </a:lnTo>
                <a:lnTo>
                  <a:pt x="2569119" y="2074863"/>
                </a:lnTo>
                <a:lnTo>
                  <a:pt x="2573257" y="2070100"/>
                </a:lnTo>
                <a:lnTo>
                  <a:pt x="2577395" y="2065655"/>
                </a:lnTo>
                <a:lnTo>
                  <a:pt x="2581237" y="2060575"/>
                </a:lnTo>
                <a:lnTo>
                  <a:pt x="2584784" y="2055495"/>
                </a:lnTo>
                <a:lnTo>
                  <a:pt x="2588035" y="2050415"/>
                </a:lnTo>
                <a:lnTo>
                  <a:pt x="2590991" y="2045018"/>
                </a:lnTo>
                <a:lnTo>
                  <a:pt x="2593651" y="2039620"/>
                </a:lnTo>
                <a:lnTo>
                  <a:pt x="2596016" y="2034223"/>
                </a:lnTo>
                <a:lnTo>
                  <a:pt x="2598085" y="2028508"/>
                </a:lnTo>
                <a:lnTo>
                  <a:pt x="2599858" y="2022793"/>
                </a:lnTo>
                <a:lnTo>
                  <a:pt x="2601336" y="2017078"/>
                </a:lnTo>
                <a:lnTo>
                  <a:pt x="2602814" y="2011363"/>
                </a:lnTo>
                <a:lnTo>
                  <a:pt x="2603996" y="2005648"/>
                </a:lnTo>
                <a:lnTo>
                  <a:pt x="2604587" y="1999615"/>
                </a:lnTo>
                <a:cubicBezTo>
                  <a:pt x="2604686" y="1997604"/>
                  <a:pt x="2604784" y="1995594"/>
                  <a:pt x="2604883" y="1993583"/>
                </a:cubicBezTo>
                <a:lnTo>
                  <a:pt x="2604883" y="1987550"/>
                </a:lnTo>
                <a:lnTo>
                  <a:pt x="2604883" y="1981835"/>
                </a:lnTo>
                <a:cubicBezTo>
                  <a:pt x="2604784" y="1979930"/>
                  <a:pt x="2604686" y="1978025"/>
                  <a:pt x="2604587" y="1976120"/>
                </a:cubicBezTo>
                <a:lnTo>
                  <a:pt x="2603996" y="1970088"/>
                </a:lnTo>
                <a:lnTo>
                  <a:pt x="2602814" y="1964373"/>
                </a:lnTo>
                <a:lnTo>
                  <a:pt x="2601336" y="1958658"/>
                </a:lnTo>
                <a:lnTo>
                  <a:pt x="2599858" y="1952625"/>
                </a:lnTo>
                <a:lnTo>
                  <a:pt x="2598085" y="1946910"/>
                </a:lnTo>
                <a:lnTo>
                  <a:pt x="2596016" y="1941195"/>
                </a:lnTo>
                <a:lnTo>
                  <a:pt x="2593651" y="1935798"/>
                </a:lnTo>
                <a:lnTo>
                  <a:pt x="2590991" y="1930400"/>
                </a:lnTo>
                <a:lnTo>
                  <a:pt x="2588035" y="1925003"/>
                </a:lnTo>
                <a:lnTo>
                  <a:pt x="2584784" y="1919923"/>
                </a:lnTo>
                <a:lnTo>
                  <a:pt x="2581237" y="1915160"/>
                </a:lnTo>
                <a:lnTo>
                  <a:pt x="2577395" y="1910080"/>
                </a:lnTo>
                <a:lnTo>
                  <a:pt x="2573257" y="1905318"/>
                </a:lnTo>
                <a:lnTo>
                  <a:pt x="2569119" y="1900555"/>
                </a:lnTo>
                <a:lnTo>
                  <a:pt x="1590477" y="922020"/>
                </a:lnTo>
                <a:lnTo>
                  <a:pt x="1272736" y="604203"/>
                </a:lnTo>
                <a:lnTo>
                  <a:pt x="1268303" y="599440"/>
                </a:lnTo>
                <a:lnTo>
                  <a:pt x="1264165" y="594995"/>
                </a:lnTo>
                <a:lnTo>
                  <a:pt x="1260322" y="589915"/>
                </a:lnTo>
                <a:lnTo>
                  <a:pt x="1256776" y="584835"/>
                </a:lnTo>
                <a:lnTo>
                  <a:pt x="1253524" y="579755"/>
                </a:lnTo>
                <a:lnTo>
                  <a:pt x="1250864" y="574358"/>
                </a:lnTo>
                <a:lnTo>
                  <a:pt x="1247908" y="568960"/>
                </a:lnTo>
                <a:lnTo>
                  <a:pt x="1245839" y="563563"/>
                </a:lnTo>
                <a:lnTo>
                  <a:pt x="1243475" y="557848"/>
                </a:lnTo>
                <a:lnTo>
                  <a:pt x="1241701" y="552133"/>
                </a:lnTo>
                <a:lnTo>
                  <a:pt x="1239928" y="546418"/>
                </a:lnTo>
                <a:lnTo>
                  <a:pt x="1238746" y="540703"/>
                </a:lnTo>
                <a:lnTo>
                  <a:pt x="1237859" y="534988"/>
                </a:lnTo>
                <a:lnTo>
                  <a:pt x="1236972" y="528638"/>
                </a:lnTo>
                <a:cubicBezTo>
                  <a:pt x="1236874" y="526733"/>
                  <a:pt x="1236775" y="524828"/>
                  <a:pt x="1236677" y="522923"/>
                </a:cubicBezTo>
                <a:cubicBezTo>
                  <a:pt x="1236578" y="520912"/>
                  <a:pt x="1236480" y="518901"/>
                  <a:pt x="1236381" y="516890"/>
                </a:cubicBezTo>
                <a:cubicBezTo>
                  <a:pt x="1236480" y="514985"/>
                  <a:pt x="1236578" y="513080"/>
                  <a:pt x="1236677" y="511175"/>
                </a:cubicBezTo>
                <a:cubicBezTo>
                  <a:pt x="1236775" y="509270"/>
                  <a:pt x="1236874" y="507365"/>
                  <a:pt x="1236972" y="505460"/>
                </a:cubicBezTo>
                <a:lnTo>
                  <a:pt x="1237859" y="499428"/>
                </a:lnTo>
                <a:lnTo>
                  <a:pt x="1238746" y="493713"/>
                </a:lnTo>
                <a:lnTo>
                  <a:pt x="1239928" y="487680"/>
                </a:lnTo>
                <a:lnTo>
                  <a:pt x="1241701" y="481965"/>
                </a:lnTo>
                <a:lnTo>
                  <a:pt x="1243475" y="476250"/>
                </a:lnTo>
                <a:lnTo>
                  <a:pt x="1245839" y="470535"/>
                </a:lnTo>
                <a:lnTo>
                  <a:pt x="1247908" y="465138"/>
                </a:lnTo>
                <a:lnTo>
                  <a:pt x="1250864" y="459740"/>
                </a:lnTo>
                <a:lnTo>
                  <a:pt x="1253524" y="454343"/>
                </a:lnTo>
                <a:lnTo>
                  <a:pt x="1256776" y="449263"/>
                </a:lnTo>
                <a:lnTo>
                  <a:pt x="1260322" y="444500"/>
                </a:lnTo>
                <a:lnTo>
                  <a:pt x="1264165" y="439420"/>
                </a:lnTo>
                <a:lnTo>
                  <a:pt x="1268303" y="434658"/>
                </a:lnTo>
                <a:lnTo>
                  <a:pt x="1272736" y="429895"/>
                </a:lnTo>
                <a:lnTo>
                  <a:pt x="1277466" y="425768"/>
                </a:lnTo>
                <a:lnTo>
                  <a:pt x="1281899" y="421323"/>
                </a:lnTo>
                <a:lnTo>
                  <a:pt x="1286924" y="417830"/>
                </a:lnTo>
                <a:lnTo>
                  <a:pt x="1291949" y="414338"/>
                </a:lnTo>
                <a:lnTo>
                  <a:pt x="1296973" y="410845"/>
                </a:lnTo>
                <a:lnTo>
                  <a:pt x="1302589" y="407988"/>
                </a:lnTo>
                <a:lnTo>
                  <a:pt x="1307910" y="405130"/>
                </a:lnTo>
                <a:lnTo>
                  <a:pt x="1313230" y="402908"/>
                </a:lnTo>
                <a:lnTo>
                  <a:pt x="1318846" y="401003"/>
                </a:lnTo>
                <a:lnTo>
                  <a:pt x="1324757" y="399098"/>
                </a:lnTo>
                <a:lnTo>
                  <a:pt x="1330373" y="397193"/>
                </a:lnTo>
                <a:lnTo>
                  <a:pt x="1336285" y="396240"/>
                </a:lnTo>
                <a:lnTo>
                  <a:pt x="1341901" y="395288"/>
                </a:lnTo>
                <a:lnTo>
                  <a:pt x="1348108" y="394335"/>
                </a:lnTo>
                <a:lnTo>
                  <a:pt x="1353723" y="394018"/>
                </a:lnTo>
                <a:lnTo>
                  <a:pt x="1359930" y="393700"/>
                </a:lnTo>
                <a:lnTo>
                  <a:pt x="1365546" y="394018"/>
                </a:lnTo>
                <a:lnTo>
                  <a:pt x="1371458" y="394335"/>
                </a:lnTo>
                <a:lnTo>
                  <a:pt x="1377665" y="395288"/>
                </a:lnTo>
                <a:lnTo>
                  <a:pt x="1383281" y="396240"/>
                </a:lnTo>
                <a:lnTo>
                  <a:pt x="1388897" y="397193"/>
                </a:lnTo>
                <a:lnTo>
                  <a:pt x="1394808" y="399098"/>
                </a:lnTo>
                <a:lnTo>
                  <a:pt x="1400424" y="401003"/>
                </a:lnTo>
                <a:lnTo>
                  <a:pt x="1406335" y="402908"/>
                </a:lnTo>
                <a:lnTo>
                  <a:pt x="1411656" y="405130"/>
                </a:lnTo>
                <a:lnTo>
                  <a:pt x="1416976" y="407988"/>
                </a:lnTo>
                <a:lnTo>
                  <a:pt x="1422296" y="410845"/>
                </a:lnTo>
                <a:lnTo>
                  <a:pt x="1427617" y="414338"/>
                </a:lnTo>
                <a:lnTo>
                  <a:pt x="1432641" y="417830"/>
                </a:lnTo>
                <a:lnTo>
                  <a:pt x="1437666" y="421323"/>
                </a:lnTo>
                <a:lnTo>
                  <a:pt x="1442100" y="425768"/>
                </a:lnTo>
                <a:lnTo>
                  <a:pt x="1446829" y="429895"/>
                </a:lnTo>
                <a:lnTo>
                  <a:pt x="1907036" y="890270"/>
                </a:lnTo>
                <a:lnTo>
                  <a:pt x="2165662" y="1148715"/>
                </a:lnTo>
                <a:lnTo>
                  <a:pt x="2170391" y="1153160"/>
                </a:lnTo>
                <a:lnTo>
                  <a:pt x="2175416" y="1157288"/>
                </a:lnTo>
                <a:lnTo>
                  <a:pt x="2180145" y="1161098"/>
                </a:lnTo>
                <a:lnTo>
                  <a:pt x="2185170" y="1164590"/>
                </a:lnTo>
                <a:lnTo>
                  <a:pt x="2190490" y="1167765"/>
                </a:lnTo>
                <a:lnTo>
                  <a:pt x="2195810" y="1170623"/>
                </a:lnTo>
                <a:lnTo>
                  <a:pt x="2201130" y="1173480"/>
                </a:lnTo>
                <a:lnTo>
                  <a:pt x="2206746" y="1176020"/>
                </a:lnTo>
                <a:lnTo>
                  <a:pt x="2212362" y="1177925"/>
                </a:lnTo>
                <a:lnTo>
                  <a:pt x="2217683" y="1180148"/>
                </a:lnTo>
                <a:lnTo>
                  <a:pt x="2223594" y="1181418"/>
                </a:lnTo>
                <a:lnTo>
                  <a:pt x="2229505" y="1182688"/>
                </a:lnTo>
                <a:lnTo>
                  <a:pt x="2235417" y="1183640"/>
                </a:lnTo>
                <a:lnTo>
                  <a:pt x="2241033" y="1184275"/>
                </a:lnTo>
                <a:lnTo>
                  <a:pt x="2247240" y="1184593"/>
                </a:lnTo>
                <a:lnTo>
                  <a:pt x="2252856" y="1185228"/>
                </a:lnTo>
                <a:lnTo>
                  <a:pt x="2259063" y="1184593"/>
                </a:lnTo>
                <a:lnTo>
                  <a:pt x="2264679" y="1184275"/>
                </a:lnTo>
                <a:lnTo>
                  <a:pt x="2270590" y="1183640"/>
                </a:lnTo>
                <a:lnTo>
                  <a:pt x="2276797" y="1182688"/>
                </a:lnTo>
                <a:lnTo>
                  <a:pt x="2282413" y="1181418"/>
                </a:lnTo>
                <a:lnTo>
                  <a:pt x="2288029" y="1180148"/>
                </a:lnTo>
                <a:lnTo>
                  <a:pt x="2293940" y="1177925"/>
                </a:lnTo>
                <a:lnTo>
                  <a:pt x="2299261" y="1176020"/>
                </a:lnTo>
                <a:lnTo>
                  <a:pt x="2304581" y="1173480"/>
                </a:lnTo>
                <a:lnTo>
                  <a:pt x="2310492" y="1170623"/>
                </a:lnTo>
                <a:lnTo>
                  <a:pt x="2315517" y="1167765"/>
                </a:lnTo>
                <a:lnTo>
                  <a:pt x="2320837" y="1164590"/>
                </a:lnTo>
                <a:lnTo>
                  <a:pt x="2325862" y="1161098"/>
                </a:lnTo>
                <a:lnTo>
                  <a:pt x="2330887" y="1157288"/>
                </a:lnTo>
                <a:lnTo>
                  <a:pt x="2335616" y="1153160"/>
                </a:lnTo>
                <a:lnTo>
                  <a:pt x="2340345" y="1148715"/>
                </a:lnTo>
                <a:lnTo>
                  <a:pt x="2344483" y="1144270"/>
                </a:lnTo>
                <a:lnTo>
                  <a:pt x="2348621" y="1139508"/>
                </a:lnTo>
                <a:lnTo>
                  <a:pt x="2352464" y="1134428"/>
                </a:lnTo>
                <a:lnTo>
                  <a:pt x="2356011" y="1129348"/>
                </a:lnTo>
                <a:lnTo>
                  <a:pt x="2359262" y="1124268"/>
                </a:lnTo>
                <a:lnTo>
                  <a:pt x="2362218" y="1118870"/>
                </a:lnTo>
                <a:lnTo>
                  <a:pt x="2364582" y="1113473"/>
                </a:lnTo>
                <a:lnTo>
                  <a:pt x="2367242" y="1108075"/>
                </a:lnTo>
                <a:lnTo>
                  <a:pt x="2369311" y="1102360"/>
                </a:lnTo>
                <a:lnTo>
                  <a:pt x="2371085" y="1096645"/>
                </a:lnTo>
                <a:lnTo>
                  <a:pt x="2372563" y="1090930"/>
                </a:lnTo>
                <a:lnTo>
                  <a:pt x="2374041" y="1085215"/>
                </a:lnTo>
                <a:lnTo>
                  <a:pt x="2375223" y="1079500"/>
                </a:lnTo>
                <a:lnTo>
                  <a:pt x="2375814" y="1073785"/>
                </a:lnTo>
                <a:cubicBezTo>
                  <a:pt x="2375913" y="1071774"/>
                  <a:pt x="2376011" y="1069764"/>
                  <a:pt x="2376110" y="1067753"/>
                </a:cubicBezTo>
                <a:lnTo>
                  <a:pt x="2376110" y="1061720"/>
                </a:lnTo>
                <a:lnTo>
                  <a:pt x="2376110" y="1055688"/>
                </a:lnTo>
                <a:cubicBezTo>
                  <a:pt x="2376011" y="1053783"/>
                  <a:pt x="2375913" y="1051878"/>
                  <a:pt x="2375814" y="1049973"/>
                </a:cubicBezTo>
                <a:lnTo>
                  <a:pt x="2375223" y="1043940"/>
                </a:lnTo>
                <a:lnTo>
                  <a:pt x="2374041" y="1038225"/>
                </a:lnTo>
                <a:lnTo>
                  <a:pt x="2372563" y="1032510"/>
                </a:lnTo>
                <a:lnTo>
                  <a:pt x="2371085" y="1026795"/>
                </a:lnTo>
                <a:lnTo>
                  <a:pt x="2369311" y="1021080"/>
                </a:lnTo>
                <a:lnTo>
                  <a:pt x="2367242" y="1015683"/>
                </a:lnTo>
                <a:lnTo>
                  <a:pt x="2364582" y="1009650"/>
                </a:lnTo>
                <a:lnTo>
                  <a:pt x="2362218" y="1004253"/>
                </a:lnTo>
                <a:lnTo>
                  <a:pt x="2359262" y="998855"/>
                </a:lnTo>
                <a:lnTo>
                  <a:pt x="2356011" y="994093"/>
                </a:lnTo>
                <a:lnTo>
                  <a:pt x="2352464" y="989013"/>
                </a:lnTo>
                <a:lnTo>
                  <a:pt x="2348621" y="983933"/>
                </a:lnTo>
                <a:lnTo>
                  <a:pt x="2344483" y="979170"/>
                </a:lnTo>
                <a:lnTo>
                  <a:pt x="2340345" y="974725"/>
                </a:lnTo>
                <a:lnTo>
                  <a:pt x="2240737" y="875030"/>
                </a:lnTo>
                <a:lnTo>
                  <a:pt x="1991865" y="626428"/>
                </a:lnTo>
                <a:lnTo>
                  <a:pt x="1987431" y="621665"/>
                </a:lnTo>
                <a:lnTo>
                  <a:pt x="1983589" y="616903"/>
                </a:lnTo>
                <a:lnTo>
                  <a:pt x="1979451" y="612140"/>
                </a:lnTo>
                <a:lnTo>
                  <a:pt x="1975904" y="607060"/>
                </a:lnTo>
                <a:lnTo>
                  <a:pt x="1972653" y="601663"/>
                </a:lnTo>
                <a:lnTo>
                  <a:pt x="1969993" y="596265"/>
                </a:lnTo>
                <a:lnTo>
                  <a:pt x="1967037" y="590868"/>
                </a:lnTo>
                <a:lnTo>
                  <a:pt x="1964968" y="585470"/>
                </a:lnTo>
                <a:lnTo>
                  <a:pt x="1962603" y="579755"/>
                </a:lnTo>
                <a:lnTo>
                  <a:pt x="1960830" y="574358"/>
                </a:lnTo>
                <a:lnTo>
                  <a:pt x="1959056" y="568643"/>
                </a:lnTo>
                <a:lnTo>
                  <a:pt x="1958170" y="562610"/>
                </a:lnTo>
                <a:lnTo>
                  <a:pt x="1956987" y="556895"/>
                </a:lnTo>
                <a:lnTo>
                  <a:pt x="1956396" y="551180"/>
                </a:lnTo>
                <a:lnTo>
                  <a:pt x="1955805" y="544830"/>
                </a:lnTo>
                <a:lnTo>
                  <a:pt x="1955805" y="539115"/>
                </a:lnTo>
                <a:lnTo>
                  <a:pt x="1955805" y="533083"/>
                </a:lnTo>
                <a:lnTo>
                  <a:pt x="1956396" y="527368"/>
                </a:lnTo>
                <a:lnTo>
                  <a:pt x="1956987" y="521653"/>
                </a:lnTo>
                <a:lnTo>
                  <a:pt x="1958170" y="515620"/>
                </a:lnTo>
                <a:lnTo>
                  <a:pt x="1959056" y="509588"/>
                </a:lnTo>
                <a:lnTo>
                  <a:pt x="1960830" y="503873"/>
                </a:lnTo>
                <a:lnTo>
                  <a:pt x="1962603" y="498158"/>
                </a:lnTo>
                <a:lnTo>
                  <a:pt x="1964968" y="492760"/>
                </a:lnTo>
                <a:lnTo>
                  <a:pt x="1967037" y="487363"/>
                </a:lnTo>
                <a:lnTo>
                  <a:pt x="1969993" y="481648"/>
                </a:lnTo>
                <a:lnTo>
                  <a:pt x="1972653" y="476568"/>
                </a:lnTo>
                <a:lnTo>
                  <a:pt x="1975904" y="471170"/>
                </a:lnTo>
                <a:lnTo>
                  <a:pt x="1979451" y="466408"/>
                </a:lnTo>
                <a:lnTo>
                  <a:pt x="1983589" y="461328"/>
                </a:lnTo>
                <a:lnTo>
                  <a:pt x="1987431" y="456565"/>
                </a:lnTo>
                <a:lnTo>
                  <a:pt x="1991865" y="451803"/>
                </a:lnTo>
                <a:lnTo>
                  <a:pt x="1996594" y="447675"/>
                </a:lnTo>
                <a:lnTo>
                  <a:pt x="2001028" y="443548"/>
                </a:lnTo>
                <a:lnTo>
                  <a:pt x="2006052" y="439738"/>
                </a:lnTo>
                <a:lnTo>
                  <a:pt x="2011077" y="436245"/>
                </a:lnTo>
                <a:lnTo>
                  <a:pt x="2016102" y="432753"/>
                </a:lnTo>
                <a:lnTo>
                  <a:pt x="2021718" y="429895"/>
                </a:lnTo>
                <a:lnTo>
                  <a:pt x="2027038" y="427355"/>
                </a:lnTo>
                <a:lnTo>
                  <a:pt x="2032654" y="424815"/>
                </a:lnTo>
                <a:lnTo>
                  <a:pt x="2038270" y="422910"/>
                </a:lnTo>
                <a:lnTo>
                  <a:pt x="2043886" y="421005"/>
                </a:lnTo>
                <a:lnTo>
                  <a:pt x="2049502" y="419735"/>
                </a:lnTo>
                <a:lnTo>
                  <a:pt x="2055413" y="418148"/>
                </a:lnTo>
                <a:lnTo>
                  <a:pt x="2061029" y="417195"/>
                </a:lnTo>
                <a:lnTo>
                  <a:pt x="2067236" y="416243"/>
                </a:lnTo>
                <a:lnTo>
                  <a:pt x="2072852" y="415925"/>
                </a:lnTo>
                <a:lnTo>
                  <a:pt x="2079059" y="415925"/>
                </a:lnTo>
                <a:lnTo>
                  <a:pt x="2084970" y="415925"/>
                </a:lnTo>
                <a:lnTo>
                  <a:pt x="2090882" y="416243"/>
                </a:lnTo>
                <a:lnTo>
                  <a:pt x="2096793" y="417195"/>
                </a:lnTo>
                <a:lnTo>
                  <a:pt x="2102409" y="418148"/>
                </a:lnTo>
                <a:lnTo>
                  <a:pt x="2108321" y="419735"/>
                </a:lnTo>
                <a:lnTo>
                  <a:pt x="2113936" y="421005"/>
                </a:lnTo>
                <a:lnTo>
                  <a:pt x="2119552" y="422910"/>
                </a:lnTo>
                <a:lnTo>
                  <a:pt x="2125464" y="424815"/>
                </a:lnTo>
                <a:lnTo>
                  <a:pt x="2130784" y="427355"/>
                </a:lnTo>
                <a:lnTo>
                  <a:pt x="2136104" y="429895"/>
                </a:lnTo>
                <a:lnTo>
                  <a:pt x="2141720" y="432753"/>
                </a:lnTo>
                <a:lnTo>
                  <a:pt x="2146745" y="436245"/>
                </a:lnTo>
                <a:lnTo>
                  <a:pt x="2152065" y="439738"/>
                </a:lnTo>
                <a:lnTo>
                  <a:pt x="2156795" y="443548"/>
                </a:lnTo>
                <a:lnTo>
                  <a:pt x="2161819" y="447675"/>
                </a:lnTo>
                <a:lnTo>
                  <a:pt x="2165957" y="451803"/>
                </a:lnTo>
                <a:lnTo>
                  <a:pt x="2966073" y="1251903"/>
                </a:lnTo>
                <a:lnTo>
                  <a:pt x="5612631" y="3898583"/>
                </a:lnTo>
                <a:lnTo>
                  <a:pt x="5617360" y="3903345"/>
                </a:lnTo>
                <a:lnTo>
                  <a:pt x="5621498" y="3908425"/>
                </a:lnTo>
                <a:lnTo>
                  <a:pt x="5625341" y="3913505"/>
                </a:lnTo>
                <a:lnTo>
                  <a:pt x="5628888" y="3918585"/>
                </a:lnTo>
                <a:lnTo>
                  <a:pt x="5632139" y="3923348"/>
                </a:lnTo>
                <a:lnTo>
                  <a:pt x="5635094" y="3928745"/>
                </a:lnTo>
                <a:lnTo>
                  <a:pt x="5638050" y="3934460"/>
                </a:lnTo>
                <a:lnTo>
                  <a:pt x="5640415" y="3939858"/>
                </a:lnTo>
                <a:lnTo>
                  <a:pt x="5642484" y="3945890"/>
                </a:lnTo>
                <a:lnTo>
                  <a:pt x="5644257" y="3951605"/>
                </a:lnTo>
                <a:lnTo>
                  <a:pt x="5645735" y="3957320"/>
                </a:lnTo>
                <a:lnTo>
                  <a:pt x="5647213" y="3963353"/>
                </a:lnTo>
                <a:lnTo>
                  <a:pt x="5648100" y="3969068"/>
                </a:lnTo>
                <a:lnTo>
                  <a:pt x="5648691" y="3975100"/>
                </a:lnTo>
                <a:lnTo>
                  <a:pt x="5649282" y="3980815"/>
                </a:lnTo>
                <a:lnTo>
                  <a:pt x="5649282" y="3987165"/>
                </a:lnTo>
                <a:lnTo>
                  <a:pt x="5649282" y="3992880"/>
                </a:lnTo>
                <a:lnTo>
                  <a:pt x="5648691" y="3998913"/>
                </a:lnTo>
                <a:lnTo>
                  <a:pt x="5648100" y="4004945"/>
                </a:lnTo>
                <a:lnTo>
                  <a:pt x="5647213" y="4010660"/>
                </a:lnTo>
                <a:lnTo>
                  <a:pt x="5645735" y="4016375"/>
                </a:lnTo>
                <a:lnTo>
                  <a:pt x="5644257" y="4022725"/>
                </a:lnTo>
                <a:lnTo>
                  <a:pt x="5642484" y="4028440"/>
                </a:lnTo>
                <a:lnTo>
                  <a:pt x="5640415" y="4033838"/>
                </a:lnTo>
                <a:lnTo>
                  <a:pt x="5638050" y="4039553"/>
                </a:lnTo>
                <a:lnTo>
                  <a:pt x="5635094" y="4044950"/>
                </a:lnTo>
                <a:lnTo>
                  <a:pt x="5632139" y="4050348"/>
                </a:lnTo>
                <a:lnTo>
                  <a:pt x="5628888" y="4055745"/>
                </a:lnTo>
                <a:lnTo>
                  <a:pt x="5625341" y="4060825"/>
                </a:lnTo>
                <a:lnTo>
                  <a:pt x="5621498" y="4065588"/>
                </a:lnTo>
                <a:lnTo>
                  <a:pt x="5617360" y="4070350"/>
                </a:lnTo>
                <a:lnTo>
                  <a:pt x="5612631" y="4075113"/>
                </a:lnTo>
                <a:lnTo>
                  <a:pt x="5608198" y="4079875"/>
                </a:lnTo>
                <a:lnTo>
                  <a:pt x="5603468" y="4083685"/>
                </a:lnTo>
                <a:lnTo>
                  <a:pt x="5598443" y="4087495"/>
                </a:lnTo>
                <a:lnTo>
                  <a:pt x="5593419" y="4091305"/>
                </a:lnTo>
                <a:lnTo>
                  <a:pt x="5588098" y="4094480"/>
                </a:lnTo>
                <a:lnTo>
                  <a:pt x="5582482" y="4097338"/>
                </a:lnTo>
                <a:lnTo>
                  <a:pt x="5577162" y="4100195"/>
                </a:lnTo>
                <a:lnTo>
                  <a:pt x="5571842" y="4102418"/>
                </a:lnTo>
                <a:lnTo>
                  <a:pt x="5565931" y="4104640"/>
                </a:lnTo>
                <a:lnTo>
                  <a:pt x="5560315" y="4106545"/>
                </a:lnTo>
                <a:lnTo>
                  <a:pt x="5554699" y="4108133"/>
                </a:lnTo>
                <a:lnTo>
                  <a:pt x="5548492" y="4109403"/>
                </a:lnTo>
                <a:lnTo>
                  <a:pt x="5542580" y="4110355"/>
                </a:lnTo>
                <a:lnTo>
                  <a:pt x="5536669" y="4110990"/>
                </a:lnTo>
                <a:lnTo>
                  <a:pt x="5530758" y="4111308"/>
                </a:lnTo>
                <a:lnTo>
                  <a:pt x="5524846" y="4111625"/>
                </a:lnTo>
                <a:lnTo>
                  <a:pt x="5518639" y="4111308"/>
                </a:lnTo>
                <a:lnTo>
                  <a:pt x="5513023" y="4110990"/>
                </a:lnTo>
                <a:lnTo>
                  <a:pt x="5506816" y="4110355"/>
                </a:lnTo>
                <a:lnTo>
                  <a:pt x="5501200" y="4109403"/>
                </a:lnTo>
                <a:lnTo>
                  <a:pt x="5494993" y="4108133"/>
                </a:lnTo>
                <a:lnTo>
                  <a:pt x="5489081" y="4106545"/>
                </a:lnTo>
                <a:lnTo>
                  <a:pt x="5483466" y="4104640"/>
                </a:lnTo>
                <a:lnTo>
                  <a:pt x="5477850" y="4102418"/>
                </a:lnTo>
                <a:lnTo>
                  <a:pt x="5472234" y="4100195"/>
                </a:lnTo>
                <a:lnTo>
                  <a:pt x="5466913" y="4097338"/>
                </a:lnTo>
                <a:lnTo>
                  <a:pt x="5461593" y="4094480"/>
                </a:lnTo>
                <a:lnTo>
                  <a:pt x="5456273" y="4091305"/>
                </a:lnTo>
                <a:lnTo>
                  <a:pt x="5451248" y="4087495"/>
                </a:lnTo>
                <a:lnTo>
                  <a:pt x="5446223" y="4083685"/>
                </a:lnTo>
                <a:lnTo>
                  <a:pt x="5441495" y="4079875"/>
                </a:lnTo>
                <a:lnTo>
                  <a:pt x="5436765" y="4075113"/>
                </a:lnTo>
                <a:lnTo>
                  <a:pt x="5322379" y="3960813"/>
                </a:lnTo>
                <a:lnTo>
                  <a:pt x="5317945" y="3956368"/>
                </a:lnTo>
                <a:lnTo>
                  <a:pt x="5312921" y="3952240"/>
                </a:lnTo>
                <a:lnTo>
                  <a:pt x="5307896" y="3948748"/>
                </a:lnTo>
                <a:lnTo>
                  <a:pt x="5302871" y="3944938"/>
                </a:lnTo>
                <a:lnTo>
                  <a:pt x="5297255" y="3941763"/>
                </a:lnTo>
                <a:lnTo>
                  <a:pt x="5292230" y="3938588"/>
                </a:lnTo>
                <a:lnTo>
                  <a:pt x="5286615" y="3936048"/>
                </a:lnTo>
                <a:lnTo>
                  <a:pt x="5281294" y="3933508"/>
                </a:lnTo>
                <a:lnTo>
                  <a:pt x="5275383" y="3931285"/>
                </a:lnTo>
                <a:lnTo>
                  <a:pt x="5269767" y="3929698"/>
                </a:lnTo>
                <a:lnTo>
                  <a:pt x="5263855" y="3927793"/>
                </a:lnTo>
                <a:lnTo>
                  <a:pt x="5257944" y="3926840"/>
                </a:lnTo>
                <a:lnTo>
                  <a:pt x="5252033" y="3925570"/>
                </a:lnTo>
                <a:lnTo>
                  <a:pt x="5246121" y="3924935"/>
                </a:lnTo>
                <a:lnTo>
                  <a:pt x="5240210" y="3924618"/>
                </a:lnTo>
                <a:lnTo>
                  <a:pt x="5234298" y="3924618"/>
                </a:lnTo>
                <a:lnTo>
                  <a:pt x="5228091" y="3924618"/>
                </a:lnTo>
                <a:lnTo>
                  <a:pt x="5222180" y="3924935"/>
                </a:lnTo>
                <a:lnTo>
                  <a:pt x="5216268" y="3925570"/>
                </a:lnTo>
                <a:lnTo>
                  <a:pt x="5210357" y="3926840"/>
                </a:lnTo>
                <a:lnTo>
                  <a:pt x="5204741" y="3927793"/>
                </a:lnTo>
                <a:lnTo>
                  <a:pt x="5198534" y="3929698"/>
                </a:lnTo>
                <a:lnTo>
                  <a:pt x="5192918" y="3931285"/>
                </a:lnTo>
                <a:lnTo>
                  <a:pt x="5187598" y="3933508"/>
                </a:lnTo>
                <a:lnTo>
                  <a:pt x="5181686" y="3936048"/>
                </a:lnTo>
                <a:lnTo>
                  <a:pt x="5176366" y="3938588"/>
                </a:lnTo>
                <a:lnTo>
                  <a:pt x="5171046" y="3941763"/>
                </a:lnTo>
                <a:lnTo>
                  <a:pt x="5165430" y="3944938"/>
                </a:lnTo>
                <a:lnTo>
                  <a:pt x="5160405" y="3948748"/>
                </a:lnTo>
                <a:lnTo>
                  <a:pt x="5155380" y="3952240"/>
                </a:lnTo>
                <a:lnTo>
                  <a:pt x="5150947" y="3956368"/>
                </a:lnTo>
                <a:lnTo>
                  <a:pt x="5146218" y="3960813"/>
                </a:lnTo>
                <a:lnTo>
                  <a:pt x="5141488" y="3965575"/>
                </a:lnTo>
                <a:lnTo>
                  <a:pt x="5137646" y="3970655"/>
                </a:lnTo>
                <a:lnTo>
                  <a:pt x="5133508" y="3975100"/>
                </a:lnTo>
                <a:lnTo>
                  <a:pt x="5129961" y="3980498"/>
                </a:lnTo>
                <a:lnTo>
                  <a:pt x="5126710" y="3985578"/>
                </a:lnTo>
                <a:lnTo>
                  <a:pt x="5123754" y="3990975"/>
                </a:lnTo>
                <a:lnTo>
                  <a:pt x="5121094" y="3996373"/>
                </a:lnTo>
                <a:lnTo>
                  <a:pt x="5118729" y="4002088"/>
                </a:lnTo>
                <a:lnTo>
                  <a:pt x="5116660" y="4007803"/>
                </a:lnTo>
                <a:lnTo>
                  <a:pt x="5114591" y="4013518"/>
                </a:lnTo>
                <a:lnTo>
                  <a:pt x="5113113" y="4019233"/>
                </a:lnTo>
                <a:lnTo>
                  <a:pt x="5111636" y="4025265"/>
                </a:lnTo>
                <a:cubicBezTo>
                  <a:pt x="5111439" y="4027276"/>
                  <a:pt x="5111241" y="4029287"/>
                  <a:pt x="5111044" y="4031298"/>
                </a:cubicBezTo>
                <a:lnTo>
                  <a:pt x="5110158" y="4037013"/>
                </a:lnTo>
                <a:cubicBezTo>
                  <a:pt x="5110059" y="4039024"/>
                  <a:pt x="5109961" y="4041034"/>
                  <a:pt x="5109862" y="4043045"/>
                </a:cubicBezTo>
                <a:cubicBezTo>
                  <a:pt x="5109764" y="4045056"/>
                  <a:pt x="5109665" y="4047067"/>
                  <a:pt x="5109567" y="4049078"/>
                </a:cubicBezTo>
                <a:cubicBezTo>
                  <a:pt x="5109665" y="4051089"/>
                  <a:pt x="5109764" y="4053099"/>
                  <a:pt x="5109862" y="4055110"/>
                </a:cubicBezTo>
                <a:cubicBezTo>
                  <a:pt x="5109961" y="4057121"/>
                  <a:pt x="5110059" y="4059132"/>
                  <a:pt x="5110158" y="4061143"/>
                </a:cubicBezTo>
                <a:lnTo>
                  <a:pt x="5111044" y="4066858"/>
                </a:lnTo>
                <a:cubicBezTo>
                  <a:pt x="5111241" y="4068869"/>
                  <a:pt x="5111439" y="4070879"/>
                  <a:pt x="5111636" y="4072890"/>
                </a:cubicBezTo>
                <a:lnTo>
                  <a:pt x="5113113" y="4078605"/>
                </a:lnTo>
                <a:lnTo>
                  <a:pt x="5114591" y="4084320"/>
                </a:lnTo>
                <a:lnTo>
                  <a:pt x="5116660" y="4090035"/>
                </a:lnTo>
                <a:lnTo>
                  <a:pt x="5118729" y="4095750"/>
                </a:lnTo>
                <a:lnTo>
                  <a:pt x="5121094" y="4101783"/>
                </a:lnTo>
                <a:lnTo>
                  <a:pt x="5123754" y="4107180"/>
                </a:lnTo>
                <a:lnTo>
                  <a:pt x="5126710" y="4112578"/>
                </a:lnTo>
                <a:lnTo>
                  <a:pt x="5129961" y="4117975"/>
                </a:lnTo>
                <a:lnTo>
                  <a:pt x="5133508" y="4122738"/>
                </a:lnTo>
                <a:lnTo>
                  <a:pt x="5137646" y="4127818"/>
                </a:lnTo>
                <a:lnTo>
                  <a:pt x="5141488" y="4132580"/>
                </a:lnTo>
                <a:lnTo>
                  <a:pt x="5146218" y="4137343"/>
                </a:lnTo>
                <a:lnTo>
                  <a:pt x="5870075" y="4860925"/>
                </a:lnTo>
                <a:lnTo>
                  <a:pt x="5874509" y="4865688"/>
                </a:lnTo>
                <a:lnTo>
                  <a:pt x="5878646" y="4870768"/>
                </a:lnTo>
                <a:lnTo>
                  <a:pt x="5882489" y="4875848"/>
                </a:lnTo>
                <a:lnTo>
                  <a:pt x="5886036" y="4880928"/>
                </a:lnTo>
                <a:lnTo>
                  <a:pt x="5889287" y="4885690"/>
                </a:lnTo>
                <a:lnTo>
                  <a:pt x="5892243" y="4891088"/>
                </a:lnTo>
                <a:lnTo>
                  <a:pt x="5895199" y="4897120"/>
                </a:lnTo>
                <a:lnTo>
                  <a:pt x="5897268" y="4902518"/>
                </a:lnTo>
                <a:lnTo>
                  <a:pt x="5899336" y="4908233"/>
                </a:lnTo>
                <a:lnTo>
                  <a:pt x="5901701" y="4913948"/>
                </a:lnTo>
                <a:lnTo>
                  <a:pt x="5902883" y="4919663"/>
                </a:lnTo>
                <a:lnTo>
                  <a:pt x="5904066" y="4925695"/>
                </a:lnTo>
                <a:lnTo>
                  <a:pt x="5905248" y="4931410"/>
                </a:lnTo>
                <a:cubicBezTo>
                  <a:pt x="5905445" y="4933421"/>
                  <a:pt x="5905643" y="4935432"/>
                  <a:pt x="5905840" y="4937443"/>
                </a:cubicBezTo>
                <a:cubicBezTo>
                  <a:pt x="5905938" y="4939454"/>
                  <a:pt x="5906037" y="4941464"/>
                  <a:pt x="5906135" y="4943475"/>
                </a:cubicBezTo>
                <a:lnTo>
                  <a:pt x="5906726" y="4949508"/>
                </a:lnTo>
                <a:lnTo>
                  <a:pt x="5906135" y="4955223"/>
                </a:lnTo>
                <a:cubicBezTo>
                  <a:pt x="5906037" y="4957234"/>
                  <a:pt x="5905938" y="4959244"/>
                  <a:pt x="5905840" y="4961255"/>
                </a:cubicBezTo>
                <a:cubicBezTo>
                  <a:pt x="5905643" y="4963266"/>
                  <a:pt x="5905445" y="4965277"/>
                  <a:pt x="5905248" y="4967288"/>
                </a:cubicBezTo>
                <a:lnTo>
                  <a:pt x="5904066" y="4973003"/>
                </a:lnTo>
                <a:lnTo>
                  <a:pt x="5902883" y="4979035"/>
                </a:lnTo>
                <a:lnTo>
                  <a:pt x="5901701" y="4985068"/>
                </a:lnTo>
                <a:lnTo>
                  <a:pt x="5899336" y="4990783"/>
                </a:lnTo>
                <a:lnTo>
                  <a:pt x="5897268" y="4996180"/>
                </a:lnTo>
                <a:lnTo>
                  <a:pt x="5895199" y="5001895"/>
                </a:lnTo>
                <a:lnTo>
                  <a:pt x="5892243" y="5007293"/>
                </a:lnTo>
                <a:lnTo>
                  <a:pt x="5889287" y="5012690"/>
                </a:lnTo>
                <a:lnTo>
                  <a:pt x="5886036" y="5018088"/>
                </a:lnTo>
                <a:lnTo>
                  <a:pt x="5882489" y="5023168"/>
                </a:lnTo>
                <a:lnTo>
                  <a:pt x="5878646" y="5028248"/>
                </a:lnTo>
                <a:lnTo>
                  <a:pt x="5874509" y="5032693"/>
                </a:lnTo>
                <a:lnTo>
                  <a:pt x="5870075" y="5037455"/>
                </a:lnTo>
                <a:lnTo>
                  <a:pt x="5865346" y="5041900"/>
                </a:lnTo>
                <a:lnTo>
                  <a:pt x="5860617" y="5046028"/>
                </a:lnTo>
                <a:lnTo>
                  <a:pt x="5855592" y="5050155"/>
                </a:lnTo>
                <a:lnTo>
                  <a:pt x="5850567" y="5053648"/>
                </a:lnTo>
                <a:lnTo>
                  <a:pt x="5845247" y="5056823"/>
                </a:lnTo>
                <a:lnTo>
                  <a:pt x="5839926" y="5059680"/>
                </a:lnTo>
                <a:lnTo>
                  <a:pt x="5834311" y="5062538"/>
                </a:lnTo>
                <a:lnTo>
                  <a:pt x="5828695" y="5064760"/>
                </a:lnTo>
                <a:lnTo>
                  <a:pt x="5823375" y="5066983"/>
                </a:lnTo>
                <a:lnTo>
                  <a:pt x="5817463" y="5069205"/>
                </a:lnTo>
                <a:lnTo>
                  <a:pt x="5811552" y="5070475"/>
                </a:lnTo>
                <a:lnTo>
                  <a:pt x="5805640" y="5071428"/>
                </a:lnTo>
                <a:lnTo>
                  <a:pt x="5800024" y="5072698"/>
                </a:lnTo>
                <a:lnTo>
                  <a:pt x="5793817" y="5073333"/>
                </a:lnTo>
                <a:lnTo>
                  <a:pt x="5787610" y="5073650"/>
                </a:lnTo>
                <a:lnTo>
                  <a:pt x="5781994" y="5073968"/>
                </a:lnTo>
                <a:lnTo>
                  <a:pt x="5775787" y="5073650"/>
                </a:lnTo>
                <a:lnTo>
                  <a:pt x="5770171" y="5073333"/>
                </a:lnTo>
                <a:lnTo>
                  <a:pt x="5763965" y="5072698"/>
                </a:lnTo>
                <a:lnTo>
                  <a:pt x="5758349" y="5071428"/>
                </a:lnTo>
                <a:lnTo>
                  <a:pt x="5752141" y="5070475"/>
                </a:lnTo>
                <a:lnTo>
                  <a:pt x="5746526" y="5069205"/>
                </a:lnTo>
                <a:lnTo>
                  <a:pt x="5740614" y="5066983"/>
                </a:lnTo>
                <a:lnTo>
                  <a:pt x="5734998" y="5064760"/>
                </a:lnTo>
                <a:lnTo>
                  <a:pt x="5729382" y="5062538"/>
                </a:lnTo>
                <a:lnTo>
                  <a:pt x="5723767" y="5059680"/>
                </a:lnTo>
                <a:lnTo>
                  <a:pt x="5718446" y="5056823"/>
                </a:lnTo>
                <a:lnTo>
                  <a:pt x="5713421" y="5053648"/>
                </a:lnTo>
                <a:lnTo>
                  <a:pt x="5708396" y="5050155"/>
                </a:lnTo>
                <a:lnTo>
                  <a:pt x="5703372" y="5046028"/>
                </a:lnTo>
                <a:lnTo>
                  <a:pt x="5698347" y="5041900"/>
                </a:lnTo>
                <a:lnTo>
                  <a:pt x="5693618" y="5037455"/>
                </a:lnTo>
                <a:lnTo>
                  <a:pt x="5598148" y="4941888"/>
                </a:lnTo>
                <a:lnTo>
                  <a:pt x="5490560" y="4834573"/>
                </a:lnTo>
                <a:lnTo>
                  <a:pt x="5485830" y="4830128"/>
                </a:lnTo>
                <a:lnTo>
                  <a:pt x="5481397" y="4826000"/>
                </a:lnTo>
                <a:lnTo>
                  <a:pt x="5476372" y="4821873"/>
                </a:lnTo>
                <a:lnTo>
                  <a:pt x="5471348" y="4818380"/>
                </a:lnTo>
                <a:lnTo>
                  <a:pt x="5465732" y="4815205"/>
                </a:lnTo>
                <a:lnTo>
                  <a:pt x="5460411" y="4812348"/>
                </a:lnTo>
                <a:lnTo>
                  <a:pt x="5455091" y="4809173"/>
                </a:lnTo>
                <a:lnTo>
                  <a:pt x="5449475" y="4807268"/>
                </a:lnTo>
                <a:lnTo>
                  <a:pt x="5443563" y="4805045"/>
                </a:lnTo>
                <a:lnTo>
                  <a:pt x="5437948" y="4802823"/>
                </a:lnTo>
                <a:lnTo>
                  <a:pt x="5432036" y="4801553"/>
                </a:lnTo>
                <a:lnTo>
                  <a:pt x="5426420" y="4800283"/>
                </a:lnTo>
                <a:lnTo>
                  <a:pt x="5420509" y="4799330"/>
                </a:lnTo>
                <a:lnTo>
                  <a:pt x="5414597" y="4798695"/>
                </a:lnTo>
                <a:lnTo>
                  <a:pt x="5408391" y="4798060"/>
                </a:lnTo>
                <a:lnTo>
                  <a:pt x="5402775" y="4797743"/>
                </a:lnTo>
                <a:lnTo>
                  <a:pt x="5396568" y="4798060"/>
                </a:lnTo>
                <a:lnTo>
                  <a:pt x="5390361" y="4798695"/>
                </a:lnTo>
                <a:lnTo>
                  <a:pt x="5384745" y="4799330"/>
                </a:lnTo>
                <a:lnTo>
                  <a:pt x="5378538" y="4800283"/>
                </a:lnTo>
                <a:lnTo>
                  <a:pt x="5372922" y="4801553"/>
                </a:lnTo>
                <a:lnTo>
                  <a:pt x="5367010" y="4802823"/>
                </a:lnTo>
                <a:lnTo>
                  <a:pt x="5361394" y="4805045"/>
                </a:lnTo>
                <a:lnTo>
                  <a:pt x="5355483" y="4807268"/>
                </a:lnTo>
                <a:lnTo>
                  <a:pt x="5350163" y="4809173"/>
                </a:lnTo>
                <a:lnTo>
                  <a:pt x="5344547" y="4812348"/>
                </a:lnTo>
                <a:lnTo>
                  <a:pt x="5338931" y="4815205"/>
                </a:lnTo>
                <a:lnTo>
                  <a:pt x="5333906" y="4818380"/>
                </a:lnTo>
                <a:lnTo>
                  <a:pt x="5328881" y="4821873"/>
                </a:lnTo>
                <a:lnTo>
                  <a:pt x="5323857" y="4826000"/>
                </a:lnTo>
                <a:lnTo>
                  <a:pt x="5318832" y="4830128"/>
                </a:lnTo>
                <a:lnTo>
                  <a:pt x="5314398" y="4834573"/>
                </a:lnTo>
                <a:lnTo>
                  <a:pt x="5307305" y="4841875"/>
                </a:lnTo>
                <a:lnTo>
                  <a:pt x="5301393" y="4849813"/>
                </a:lnTo>
                <a:lnTo>
                  <a:pt x="5295482" y="4858068"/>
                </a:lnTo>
                <a:lnTo>
                  <a:pt x="5291048" y="4867275"/>
                </a:lnTo>
                <a:lnTo>
                  <a:pt x="5286910" y="4875848"/>
                </a:lnTo>
                <a:lnTo>
                  <a:pt x="5283659" y="4885055"/>
                </a:lnTo>
                <a:lnTo>
                  <a:pt x="5281294" y="4894580"/>
                </a:lnTo>
                <a:lnTo>
                  <a:pt x="5279521" y="4903788"/>
                </a:lnTo>
                <a:lnTo>
                  <a:pt x="5278339" y="4913630"/>
                </a:lnTo>
                <a:lnTo>
                  <a:pt x="5278339" y="4923155"/>
                </a:lnTo>
                <a:cubicBezTo>
                  <a:pt x="5278437" y="4926436"/>
                  <a:pt x="5278536" y="4929717"/>
                  <a:pt x="5278634" y="4932998"/>
                </a:cubicBezTo>
                <a:lnTo>
                  <a:pt x="5279816" y="4942205"/>
                </a:lnTo>
                <a:lnTo>
                  <a:pt x="5281885" y="4952048"/>
                </a:lnTo>
                <a:lnTo>
                  <a:pt x="5284546" y="4960938"/>
                </a:lnTo>
                <a:lnTo>
                  <a:pt x="5288092" y="4970145"/>
                </a:lnTo>
                <a:lnTo>
                  <a:pt x="5291935" y="4979353"/>
                </a:lnTo>
                <a:lnTo>
                  <a:pt x="5583665" y="5270500"/>
                </a:lnTo>
                <a:lnTo>
                  <a:pt x="5588098" y="5275263"/>
                </a:lnTo>
                <a:lnTo>
                  <a:pt x="5592237" y="5280343"/>
                </a:lnTo>
                <a:lnTo>
                  <a:pt x="5595784" y="5284788"/>
                </a:lnTo>
                <a:lnTo>
                  <a:pt x="5599626" y="5290185"/>
                </a:lnTo>
                <a:lnTo>
                  <a:pt x="5602582" y="5295265"/>
                </a:lnTo>
                <a:lnTo>
                  <a:pt x="5605833" y="5300663"/>
                </a:lnTo>
                <a:lnTo>
                  <a:pt x="5608493" y="5306060"/>
                </a:lnTo>
                <a:lnTo>
                  <a:pt x="5610857" y="5311775"/>
                </a:lnTo>
                <a:lnTo>
                  <a:pt x="5613222" y="5317490"/>
                </a:lnTo>
                <a:lnTo>
                  <a:pt x="5614996" y="5323523"/>
                </a:lnTo>
                <a:lnTo>
                  <a:pt x="5616474" y="5329238"/>
                </a:lnTo>
                <a:lnTo>
                  <a:pt x="5617656" y="5334953"/>
                </a:lnTo>
                <a:lnTo>
                  <a:pt x="5618838" y="5340985"/>
                </a:lnTo>
                <a:lnTo>
                  <a:pt x="5619725" y="5346700"/>
                </a:lnTo>
                <a:cubicBezTo>
                  <a:pt x="5619824" y="5348711"/>
                  <a:pt x="5619922" y="5350722"/>
                  <a:pt x="5620021" y="5352733"/>
                </a:cubicBezTo>
                <a:lnTo>
                  <a:pt x="5620021" y="5359083"/>
                </a:lnTo>
                <a:lnTo>
                  <a:pt x="5620021" y="5364798"/>
                </a:lnTo>
                <a:cubicBezTo>
                  <a:pt x="5619922" y="5366809"/>
                  <a:pt x="5619824" y="5368819"/>
                  <a:pt x="5619725" y="5370830"/>
                </a:cubicBezTo>
                <a:lnTo>
                  <a:pt x="5618838" y="5376545"/>
                </a:lnTo>
                <a:lnTo>
                  <a:pt x="5617656" y="5382578"/>
                </a:lnTo>
                <a:lnTo>
                  <a:pt x="5616474" y="5388293"/>
                </a:lnTo>
                <a:lnTo>
                  <a:pt x="5614996" y="5394008"/>
                </a:lnTo>
                <a:lnTo>
                  <a:pt x="5613222" y="5400040"/>
                </a:lnTo>
                <a:lnTo>
                  <a:pt x="5610857" y="5405755"/>
                </a:lnTo>
                <a:lnTo>
                  <a:pt x="5608493" y="5411470"/>
                </a:lnTo>
                <a:lnTo>
                  <a:pt x="5605833" y="5416868"/>
                </a:lnTo>
                <a:lnTo>
                  <a:pt x="5602582" y="5422265"/>
                </a:lnTo>
                <a:lnTo>
                  <a:pt x="5599626" y="5427663"/>
                </a:lnTo>
                <a:lnTo>
                  <a:pt x="5595784" y="5432743"/>
                </a:lnTo>
                <a:lnTo>
                  <a:pt x="5592237" y="5437505"/>
                </a:lnTo>
                <a:lnTo>
                  <a:pt x="5588098" y="5442268"/>
                </a:lnTo>
                <a:lnTo>
                  <a:pt x="5583665" y="5447030"/>
                </a:lnTo>
                <a:lnTo>
                  <a:pt x="5578936" y="5451158"/>
                </a:lnTo>
                <a:lnTo>
                  <a:pt x="5573911" y="5455603"/>
                </a:lnTo>
                <a:lnTo>
                  <a:pt x="5569182" y="5459095"/>
                </a:lnTo>
                <a:lnTo>
                  <a:pt x="5563862" y="5462905"/>
                </a:lnTo>
                <a:lnTo>
                  <a:pt x="5558837" y="5466080"/>
                </a:lnTo>
                <a:lnTo>
                  <a:pt x="5553517" y="5469255"/>
                </a:lnTo>
                <a:lnTo>
                  <a:pt x="5548196" y="5471795"/>
                </a:lnTo>
                <a:lnTo>
                  <a:pt x="5542285" y="5474335"/>
                </a:lnTo>
                <a:lnTo>
                  <a:pt x="5536964" y="5476558"/>
                </a:lnTo>
                <a:lnTo>
                  <a:pt x="5531348" y="5478145"/>
                </a:lnTo>
                <a:lnTo>
                  <a:pt x="5525437" y="5479733"/>
                </a:lnTo>
                <a:lnTo>
                  <a:pt x="5519230" y="5481003"/>
                </a:lnTo>
                <a:lnTo>
                  <a:pt x="5513614" y="5482273"/>
                </a:lnTo>
                <a:lnTo>
                  <a:pt x="5507999" y="5482908"/>
                </a:lnTo>
                <a:lnTo>
                  <a:pt x="5501791" y="5483225"/>
                </a:lnTo>
                <a:lnTo>
                  <a:pt x="5495585" y="5483543"/>
                </a:lnTo>
                <a:lnTo>
                  <a:pt x="6873545" y="6858000"/>
                </a:lnTo>
                <a:lnTo>
                  <a:pt x="9595474" y="6858000"/>
                </a:lnTo>
                <a:lnTo>
                  <a:pt x="959547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Freeform: Shape 7">
            <a:extLst>
              <a:ext uri="{FF2B5EF4-FFF2-40B4-BE49-F238E27FC236}">
                <a16:creationId xmlns:a16="http://schemas.microsoft.com/office/drawing/2014/main" id="{CE140A11-F0F1-4B9B-8AE2-B06F806C4158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630025" y="-19879"/>
            <a:ext cx="6618296" cy="6897756"/>
          </a:xfrm>
          <a:custGeom>
            <a:avLst/>
            <a:gdLst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04396 w 8009775"/>
              <a:gd name="connsiteY74" fmla="*/ 6858001 h 6858001"/>
              <a:gd name="connsiteX75" fmla="*/ 7099646 w 8009775"/>
              <a:gd name="connsiteY75" fmla="*/ 6858001 h 6858001"/>
              <a:gd name="connsiteX76" fmla="*/ 7147271 w 8009775"/>
              <a:gd name="connsiteY76" fmla="*/ 6858001 h 6858001"/>
              <a:gd name="connsiteX77" fmla="*/ 7364776 w 8009775"/>
              <a:gd name="connsiteY77" fmla="*/ 6858001 h 6858001"/>
              <a:gd name="connsiteX78" fmla="*/ 7460026 w 8009775"/>
              <a:gd name="connsiteY78" fmla="*/ 6858001 h 6858001"/>
              <a:gd name="connsiteX79" fmla="*/ 7507651 w 8009775"/>
              <a:gd name="connsiteY79" fmla="*/ 6858001 h 6858001"/>
              <a:gd name="connsiteX80" fmla="*/ 7507650 w 8009775"/>
              <a:gd name="connsiteY80" fmla="*/ 6858000 h 6858001"/>
              <a:gd name="connsiteX81" fmla="*/ 8009775 w 8009775"/>
              <a:gd name="connsiteY81" fmla="*/ 6858000 h 6858001"/>
              <a:gd name="connsiteX82" fmla="*/ 3996316 w 8009775"/>
              <a:gd name="connsiteY82" fmla="*/ 2818448 h 6858001"/>
              <a:gd name="connsiteX83" fmla="*/ 3980947 w 8009775"/>
              <a:gd name="connsiteY83" fmla="*/ 2804795 h 6858001"/>
              <a:gd name="connsiteX84" fmla="*/ 3965282 w 8009775"/>
              <a:gd name="connsiteY84" fmla="*/ 2791144 h 6858001"/>
              <a:gd name="connsiteX85" fmla="*/ 3950799 w 8009775"/>
              <a:gd name="connsiteY85" fmla="*/ 2776856 h 6858001"/>
              <a:gd name="connsiteX86" fmla="*/ 3936021 w 8009775"/>
              <a:gd name="connsiteY86" fmla="*/ 2762568 h 6858001"/>
              <a:gd name="connsiteX87" fmla="*/ 3001744 w 8009775"/>
              <a:gd name="connsiteY87" fmla="*/ 1828166 h 6858001"/>
              <a:gd name="connsiteX88" fmla="*/ 2997311 w 8009775"/>
              <a:gd name="connsiteY88" fmla="*/ 1823404 h 6858001"/>
              <a:gd name="connsiteX89" fmla="*/ 2992878 w 8009775"/>
              <a:gd name="connsiteY89" fmla="*/ 1818640 h 6858001"/>
              <a:gd name="connsiteX90" fmla="*/ 2989331 w 8009775"/>
              <a:gd name="connsiteY90" fmla="*/ 1814195 h 6858001"/>
              <a:gd name="connsiteX91" fmla="*/ 2985784 w 8009775"/>
              <a:gd name="connsiteY91" fmla="*/ 1808799 h 6858001"/>
              <a:gd name="connsiteX92" fmla="*/ 2982533 w 8009775"/>
              <a:gd name="connsiteY92" fmla="*/ 1803718 h 6858001"/>
              <a:gd name="connsiteX93" fmla="*/ 2979873 w 8009775"/>
              <a:gd name="connsiteY93" fmla="*/ 1798321 h 6858001"/>
              <a:gd name="connsiteX94" fmla="*/ 2976917 w 8009775"/>
              <a:gd name="connsiteY94" fmla="*/ 1792924 h 6858001"/>
              <a:gd name="connsiteX95" fmla="*/ 2974552 w 8009775"/>
              <a:gd name="connsiteY95" fmla="*/ 1787526 h 6858001"/>
              <a:gd name="connsiteX96" fmla="*/ 2972484 w 8009775"/>
              <a:gd name="connsiteY96" fmla="*/ 1781811 h 6858001"/>
              <a:gd name="connsiteX97" fmla="*/ 2970710 w 8009775"/>
              <a:gd name="connsiteY97" fmla="*/ 1776095 h 6858001"/>
              <a:gd name="connsiteX98" fmla="*/ 2968937 w 8009775"/>
              <a:gd name="connsiteY98" fmla="*/ 1770380 h 6858001"/>
              <a:gd name="connsiteX99" fmla="*/ 2967755 w 8009775"/>
              <a:gd name="connsiteY99" fmla="*/ 1764665 h 6858001"/>
              <a:gd name="connsiteX100" fmla="*/ 2966868 w 8009775"/>
              <a:gd name="connsiteY100" fmla="*/ 1758634 h 6858001"/>
              <a:gd name="connsiteX101" fmla="*/ 2965981 w 8009775"/>
              <a:gd name="connsiteY101" fmla="*/ 1752919 h 6858001"/>
              <a:gd name="connsiteX102" fmla="*/ 2965686 w 8009775"/>
              <a:gd name="connsiteY102" fmla="*/ 1746885 h 6858001"/>
              <a:gd name="connsiteX103" fmla="*/ 2965686 w 8009775"/>
              <a:gd name="connsiteY103" fmla="*/ 1741170 h 6858001"/>
              <a:gd name="connsiteX104" fmla="*/ 2965686 w 8009775"/>
              <a:gd name="connsiteY104" fmla="*/ 1735139 h 6858001"/>
              <a:gd name="connsiteX105" fmla="*/ 2965981 w 8009775"/>
              <a:gd name="connsiteY105" fmla="*/ 1729424 h 6858001"/>
              <a:gd name="connsiteX106" fmla="*/ 2966868 w 8009775"/>
              <a:gd name="connsiteY106" fmla="*/ 1723074 h 6858001"/>
              <a:gd name="connsiteX107" fmla="*/ 2967755 w 8009775"/>
              <a:gd name="connsiteY107" fmla="*/ 1717358 h 6858001"/>
              <a:gd name="connsiteX108" fmla="*/ 2968937 w 8009775"/>
              <a:gd name="connsiteY108" fmla="*/ 1711643 h 6858001"/>
              <a:gd name="connsiteX109" fmla="*/ 2970710 w 8009775"/>
              <a:gd name="connsiteY109" fmla="*/ 1705929 h 6858001"/>
              <a:gd name="connsiteX110" fmla="*/ 2972484 w 8009775"/>
              <a:gd name="connsiteY110" fmla="*/ 1700214 h 6858001"/>
              <a:gd name="connsiteX111" fmla="*/ 2974552 w 8009775"/>
              <a:gd name="connsiteY111" fmla="*/ 1694816 h 6858001"/>
              <a:gd name="connsiteX112" fmla="*/ 2976917 w 8009775"/>
              <a:gd name="connsiteY112" fmla="*/ 1689101 h 6858001"/>
              <a:gd name="connsiteX113" fmla="*/ 2979873 w 8009775"/>
              <a:gd name="connsiteY113" fmla="*/ 1683703 h 6858001"/>
              <a:gd name="connsiteX114" fmla="*/ 2982533 w 8009775"/>
              <a:gd name="connsiteY114" fmla="*/ 1678305 h 6858001"/>
              <a:gd name="connsiteX115" fmla="*/ 2985784 w 8009775"/>
              <a:gd name="connsiteY115" fmla="*/ 1673226 h 6858001"/>
              <a:gd name="connsiteX116" fmla="*/ 2989331 w 8009775"/>
              <a:gd name="connsiteY116" fmla="*/ 1668145 h 6858001"/>
              <a:gd name="connsiteX117" fmla="*/ 2992878 w 8009775"/>
              <a:gd name="connsiteY117" fmla="*/ 1663066 h 6858001"/>
              <a:gd name="connsiteX118" fmla="*/ 2997311 w 8009775"/>
              <a:gd name="connsiteY118" fmla="*/ 1658621 h 6858001"/>
              <a:gd name="connsiteX119" fmla="*/ 3001744 w 8009775"/>
              <a:gd name="connsiteY119" fmla="*/ 1653859 h 6858001"/>
              <a:gd name="connsiteX120" fmla="*/ 3006178 w 8009775"/>
              <a:gd name="connsiteY120" fmla="*/ 1649414 h 6858001"/>
              <a:gd name="connsiteX121" fmla="*/ 3010907 w 8009775"/>
              <a:gd name="connsiteY121" fmla="*/ 1645603 h 6858001"/>
              <a:gd name="connsiteX122" fmla="*/ 3015932 w 8009775"/>
              <a:gd name="connsiteY122" fmla="*/ 1641794 h 6858001"/>
              <a:gd name="connsiteX123" fmla="*/ 3020956 w 8009775"/>
              <a:gd name="connsiteY123" fmla="*/ 1637984 h 6858001"/>
              <a:gd name="connsiteX124" fmla="*/ 3025981 w 8009775"/>
              <a:gd name="connsiteY124" fmla="*/ 1634809 h 6858001"/>
              <a:gd name="connsiteX125" fmla="*/ 3031596 w 8009775"/>
              <a:gd name="connsiteY125" fmla="*/ 1631950 h 6858001"/>
              <a:gd name="connsiteX126" fmla="*/ 3036916 w 8009775"/>
              <a:gd name="connsiteY126" fmla="*/ 1629094 h 6858001"/>
              <a:gd name="connsiteX127" fmla="*/ 3042532 w 8009775"/>
              <a:gd name="connsiteY127" fmla="*/ 1626871 h 6858001"/>
              <a:gd name="connsiteX128" fmla="*/ 3047852 w 8009775"/>
              <a:gd name="connsiteY128" fmla="*/ 1624649 h 6858001"/>
              <a:gd name="connsiteX129" fmla="*/ 3053764 w 8009775"/>
              <a:gd name="connsiteY129" fmla="*/ 1623061 h 6858001"/>
              <a:gd name="connsiteX130" fmla="*/ 3059379 w 8009775"/>
              <a:gd name="connsiteY130" fmla="*/ 1621155 h 6858001"/>
              <a:gd name="connsiteX131" fmla="*/ 3065291 w 8009775"/>
              <a:gd name="connsiteY131" fmla="*/ 1620204 h 6858001"/>
              <a:gd name="connsiteX132" fmla="*/ 3070906 w 8009775"/>
              <a:gd name="connsiteY132" fmla="*/ 1618934 h 6858001"/>
              <a:gd name="connsiteX133" fmla="*/ 3077113 w 8009775"/>
              <a:gd name="connsiteY133" fmla="*/ 1618299 h 6858001"/>
              <a:gd name="connsiteX134" fmla="*/ 3082729 w 8009775"/>
              <a:gd name="connsiteY134" fmla="*/ 1617981 h 6858001"/>
              <a:gd name="connsiteX135" fmla="*/ 3088936 w 8009775"/>
              <a:gd name="connsiteY135" fmla="*/ 1617981 h 6858001"/>
              <a:gd name="connsiteX136" fmla="*/ 3094552 w 8009775"/>
              <a:gd name="connsiteY136" fmla="*/ 1617981 h 6858001"/>
              <a:gd name="connsiteX137" fmla="*/ 3100758 w 8009775"/>
              <a:gd name="connsiteY137" fmla="*/ 1618299 h 6858001"/>
              <a:gd name="connsiteX138" fmla="*/ 3106670 w 8009775"/>
              <a:gd name="connsiteY138" fmla="*/ 1618934 h 6858001"/>
              <a:gd name="connsiteX139" fmla="*/ 3112285 w 8009775"/>
              <a:gd name="connsiteY139" fmla="*/ 1620204 h 6858001"/>
              <a:gd name="connsiteX140" fmla="*/ 3117901 w 8009775"/>
              <a:gd name="connsiteY140" fmla="*/ 1621155 h 6858001"/>
              <a:gd name="connsiteX141" fmla="*/ 3123812 w 8009775"/>
              <a:gd name="connsiteY141" fmla="*/ 1623061 h 6858001"/>
              <a:gd name="connsiteX142" fmla="*/ 3129428 w 8009775"/>
              <a:gd name="connsiteY142" fmla="*/ 1624649 h 6858001"/>
              <a:gd name="connsiteX143" fmla="*/ 3135339 w 8009775"/>
              <a:gd name="connsiteY143" fmla="*/ 1626871 h 6858001"/>
              <a:gd name="connsiteX144" fmla="*/ 3140660 w 8009775"/>
              <a:gd name="connsiteY144" fmla="*/ 1629094 h 6858001"/>
              <a:gd name="connsiteX145" fmla="*/ 3145980 w 8009775"/>
              <a:gd name="connsiteY145" fmla="*/ 1631950 h 6858001"/>
              <a:gd name="connsiteX146" fmla="*/ 3151300 w 8009775"/>
              <a:gd name="connsiteY146" fmla="*/ 1634809 h 6858001"/>
              <a:gd name="connsiteX147" fmla="*/ 3156324 w 8009775"/>
              <a:gd name="connsiteY147" fmla="*/ 1637984 h 6858001"/>
              <a:gd name="connsiteX148" fmla="*/ 3161349 w 8009775"/>
              <a:gd name="connsiteY148" fmla="*/ 1641794 h 6858001"/>
              <a:gd name="connsiteX149" fmla="*/ 3166374 w 8009775"/>
              <a:gd name="connsiteY149" fmla="*/ 1645603 h 6858001"/>
              <a:gd name="connsiteX150" fmla="*/ 3171102 w 8009775"/>
              <a:gd name="connsiteY150" fmla="*/ 1649414 h 6858001"/>
              <a:gd name="connsiteX151" fmla="*/ 3175832 w 8009775"/>
              <a:gd name="connsiteY151" fmla="*/ 1653859 h 6858001"/>
              <a:gd name="connsiteX152" fmla="*/ 3844692 w 8009775"/>
              <a:gd name="connsiteY152" fmla="*/ 2322830 h 6858001"/>
              <a:gd name="connsiteX153" fmla="*/ 3849421 w 8009775"/>
              <a:gd name="connsiteY153" fmla="*/ 2326958 h 6858001"/>
              <a:gd name="connsiteX154" fmla="*/ 3854150 w 8009775"/>
              <a:gd name="connsiteY154" fmla="*/ 2331085 h 6858001"/>
              <a:gd name="connsiteX155" fmla="*/ 3859175 w 8009775"/>
              <a:gd name="connsiteY155" fmla="*/ 2334895 h 6858001"/>
              <a:gd name="connsiteX156" fmla="*/ 3864199 w 8009775"/>
              <a:gd name="connsiteY156" fmla="*/ 2338705 h 6858001"/>
              <a:gd name="connsiteX157" fmla="*/ 3869224 w 8009775"/>
              <a:gd name="connsiteY157" fmla="*/ 2341880 h 6858001"/>
              <a:gd name="connsiteX158" fmla="*/ 3874544 w 8009775"/>
              <a:gd name="connsiteY158" fmla="*/ 2344738 h 6858001"/>
              <a:gd name="connsiteX159" fmla="*/ 3879864 w 8009775"/>
              <a:gd name="connsiteY159" fmla="*/ 2347595 h 6858001"/>
              <a:gd name="connsiteX160" fmla="*/ 3885775 w 8009775"/>
              <a:gd name="connsiteY160" fmla="*/ 2349818 h 6858001"/>
              <a:gd name="connsiteX161" fmla="*/ 3891096 w 8009775"/>
              <a:gd name="connsiteY161" fmla="*/ 2351723 h 6858001"/>
              <a:gd name="connsiteX162" fmla="*/ 3896711 w 8009775"/>
              <a:gd name="connsiteY162" fmla="*/ 2353628 h 6858001"/>
              <a:gd name="connsiteX163" fmla="*/ 3902623 w 8009775"/>
              <a:gd name="connsiteY163" fmla="*/ 2355534 h 6858001"/>
              <a:gd name="connsiteX164" fmla="*/ 3908238 w 8009775"/>
              <a:gd name="connsiteY164" fmla="*/ 2356485 h 6858001"/>
              <a:gd name="connsiteX165" fmla="*/ 3914150 w 8009775"/>
              <a:gd name="connsiteY165" fmla="*/ 2357755 h 6858001"/>
              <a:gd name="connsiteX166" fmla="*/ 3920061 w 8009775"/>
              <a:gd name="connsiteY166" fmla="*/ 2358391 h 6858001"/>
              <a:gd name="connsiteX167" fmla="*/ 3925972 w 8009775"/>
              <a:gd name="connsiteY167" fmla="*/ 2358708 h 6858001"/>
              <a:gd name="connsiteX168" fmla="*/ 3931883 w 8009775"/>
              <a:gd name="connsiteY168" fmla="*/ 2358708 h 6858001"/>
              <a:gd name="connsiteX169" fmla="*/ 3937795 w 8009775"/>
              <a:gd name="connsiteY169" fmla="*/ 2358708 h 6858001"/>
              <a:gd name="connsiteX170" fmla="*/ 3943706 w 8009775"/>
              <a:gd name="connsiteY170" fmla="*/ 2358391 h 6858001"/>
              <a:gd name="connsiteX171" fmla="*/ 3949617 w 8009775"/>
              <a:gd name="connsiteY171" fmla="*/ 2357755 h 6858001"/>
              <a:gd name="connsiteX172" fmla="*/ 3955233 w 8009775"/>
              <a:gd name="connsiteY172" fmla="*/ 2356485 h 6858001"/>
              <a:gd name="connsiteX173" fmla="*/ 3961144 w 8009775"/>
              <a:gd name="connsiteY173" fmla="*/ 2355534 h 6858001"/>
              <a:gd name="connsiteX174" fmla="*/ 3966760 w 8009775"/>
              <a:gd name="connsiteY174" fmla="*/ 2353628 h 6858001"/>
              <a:gd name="connsiteX175" fmla="*/ 3972671 w 8009775"/>
              <a:gd name="connsiteY175" fmla="*/ 2351723 h 6858001"/>
              <a:gd name="connsiteX176" fmla="*/ 3978287 w 8009775"/>
              <a:gd name="connsiteY176" fmla="*/ 2349818 h 6858001"/>
              <a:gd name="connsiteX177" fmla="*/ 3983607 w 8009775"/>
              <a:gd name="connsiteY177" fmla="*/ 2347595 h 6858001"/>
              <a:gd name="connsiteX178" fmla="*/ 3989223 w 8009775"/>
              <a:gd name="connsiteY178" fmla="*/ 2344738 h 6858001"/>
              <a:gd name="connsiteX179" fmla="*/ 3994543 w 8009775"/>
              <a:gd name="connsiteY179" fmla="*/ 2341880 h 6858001"/>
              <a:gd name="connsiteX180" fmla="*/ 3999567 w 8009775"/>
              <a:gd name="connsiteY180" fmla="*/ 2338705 h 6858001"/>
              <a:gd name="connsiteX181" fmla="*/ 4004888 w 8009775"/>
              <a:gd name="connsiteY181" fmla="*/ 2334895 h 6858001"/>
              <a:gd name="connsiteX182" fmla="*/ 4009617 w 8009775"/>
              <a:gd name="connsiteY182" fmla="*/ 2331085 h 6858001"/>
              <a:gd name="connsiteX183" fmla="*/ 4014346 w 8009775"/>
              <a:gd name="connsiteY183" fmla="*/ 2326958 h 6858001"/>
              <a:gd name="connsiteX184" fmla="*/ 4018779 w 8009775"/>
              <a:gd name="connsiteY184" fmla="*/ 2322830 h 6858001"/>
              <a:gd name="connsiteX185" fmla="*/ 4023213 w 8009775"/>
              <a:gd name="connsiteY185" fmla="*/ 2318068 h 6858001"/>
              <a:gd name="connsiteX186" fmla="*/ 4027646 w 8009775"/>
              <a:gd name="connsiteY186" fmla="*/ 2313306 h 6858001"/>
              <a:gd name="connsiteX187" fmla="*/ 4031193 w 8009775"/>
              <a:gd name="connsiteY187" fmla="*/ 2308544 h 6858001"/>
              <a:gd name="connsiteX188" fmla="*/ 4034740 w 8009775"/>
              <a:gd name="connsiteY188" fmla="*/ 2303463 h 6858001"/>
              <a:gd name="connsiteX189" fmla="*/ 4037991 w 8009775"/>
              <a:gd name="connsiteY189" fmla="*/ 2298384 h 6858001"/>
              <a:gd name="connsiteX190" fmla="*/ 4040946 w 8009775"/>
              <a:gd name="connsiteY190" fmla="*/ 2292985 h 6858001"/>
              <a:gd name="connsiteX191" fmla="*/ 4043606 w 8009775"/>
              <a:gd name="connsiteY191" fmla="*/ 2287588 h 6858001"/>
              <a:gd name="connsiteX192" fmla="*/ 4046267 w 8009775"/>
              <a:gd name="connsiteY192" fmla="*/ 2281873 h 6858001"/>
              <a:gd name="connsiteX193" fmla="*/ 4048040 w 8009775"/>
              <a:gd name="connsiteY193" fmla="*/ 2276476 h 6858001"/>
              <a:gd name="connsiteX194" fmla="*/ 4050109 w 8009775"/>
              <a:gd name="connsiteY194" fmla="*/ 2270761 h 6858001"/>
              <a:gd name="connsiteX195" fmla="*/ 4051587 w 8009775"/>
              <a:gd name="connsiteY195" fmla="*/ 2265046 h 6858001"/>
              <a:gd name="connsiteX196" fmla="*/ 4052769 w 8009775"/>
              <a:gd name="connsiteY196" fmla="*/ 2259331 h 6858001"/>
              <a:gd name="connsiteX197" fmla="*/ 4053656 w 8009775"/>
              <a:gd name="connsiteY197" fmla="*/ 2253298 h 6858001"/>
              <a:gd name="connsiteX198" fmla="*/ 4054542 w 8009775"/>
              <a:gd name="connsiteY198" fmla="*/ 2247266 h 6858001"/>
              <a:gd name="connsiteX199" fmla="*/ 4054838 w 8009775"/>
              <a:gd name="connsiteY199" fmla="*/ 2241551 h 6858001"/>
              <a:gd name="connsiteX200" fmla="*/ 4055133 w 8009775"/>
              <a:gd name="connsiteY200" fmla="*/ 2235519 h 6858001"/>
              <a:gd name="connsiteX201" fmla="*/ 4054838 w 8009775"/>
              <a:gd name="connsiteY201" fmla="*/ 2229804 h 6858001"/>
              <a:gd name="connsiteX202" fmla="*/ 4054542 w 8009775"/>
              <a:gd name="connsiteY202" fmla="*/ 2223770 h 6858001"/>
              <a:gd name="connsiteX203" fmla="*/ 4053656 w 8009775"/>
              <a:gd name="connsiteY203" fmla="*/ 2217739 h 6858001"/>
              <a:gd name="connsiteX204" fmla="*/ 4052769 w 8009775"/>
              <a:gd name="connsiteY204" fmla="*/ 2212024 h 6858001"/>
              <a:gd name="connsiteX205" fmla="*/ 4051587 w 8009775"/>
              <a:gd name="connsiteY205" fmla="*/ 2206309 h 6858001"/>
              <a:gd name="connsiteX206" fmla="*/ 4050109 w 8009775"/>
              <a:gd name="connsiteY206" fmla="*/ 2200593 h 6858001"/>
              <a:gd name="connsiteX207" fmla="*/ 4048040 w 8009775"/>
              <a:gd name="connsiteY207" fmla="*/ 2194878 h 6858001"/>
              <a:gd name="connsiteX208" fmla="*/ 4046267 w 8009775"/>
              <a:gd name="connsiteY208" fmla="*/ 2189163 h 6858001"/>
              <a:gd name="connsiteX209" fmla="*/ 4043606 w 8009775"/>
              <a:gd name="connsiteY209" fmla="*/ 2183765 h 6858001"/>
              <a:gd name="connsiteX210" fmla="*/ 4040946 w 8009775"/>
              <a:gd name="connsiteY210" fmla="*/ 2178368 h 6858001"/>
              <a:gd name="connsiteX211" fmla="*/ 4037991 w 8009775"/>
              <a:gd name="connsiteY211" fmla="*/ 2172970 h 6858001"/>
              <a:gd name="connsiteX212" fmla="*/ 4034740 w 8009775"/>
              <a:gd name="connsiteY212" fmla="*/ 2167890 h 6858001"/>
              <a:gd name="connsiteX213" fmla="*/ 4031193 w 8009775"/>
              <a:gd name="connsiteY213" fmla="*/ 2162494 h 6858001"/>
              <a:gd name="connsiteX214" fmla="*/ 4027646 w 8009775"/>
              <a:gd name="connsiteY214" fmla="*/ 2157730 h 6858001"/>
              <a:gd name="connsiteX215" fmla="*/ 4023213 w 8009775"/>
              <a:gd name="connsiteY215" fmla="*/ 2153285 h 6858001"/>
              <a:gd name="connsiteX216" fmla="*/ 4018779 w 8009775"/>
              <a:gd name="connsiteY216" fmla="*/ 2148523 h 6858001"/>
              <a:gd name="connsiteX217" fmla="*/ 3632182 w 8009775"/>
              <a:gd name="connsiteY217" fmla="*/ 1761490 h 6858001"/>
              <a:gd name="connsiteX218" fmla="*/ 3435928 w 8009775"/>
              <a:gd name="connsiteY218" fmla="*/ 1565276 h 6858001"/>
              <a:gd name="connsiteX219" fmla="*/ 3431198 w 8009775"/>
              <a:gd name="connsiteY219" fmla="*/ 1560514 h 6858001"/>
              <a:gd name="connsiteX220" fmla="*/ 3427356 w 8009775"/>
              <a:gd name="connsiteY220" fmla="*/ 1555751 h 6858001"/>
              <a:gd name="connsiteX221" fmla="*/ 3423218 w 8009775"/>
              <a:gd name="connsiteY221" fmla="*/ 1550671 h 6858001"/>
              <a:gd name="connsiteX222" fmla="*/ 3420262 w 8009775"/>
              <a:gd name="connsiteY222" fmla="*/ 1545909 h 6858001"/>
              <a:gd name="connsiteX223" fmla="*/ 3417012 w 8009775"/>
              <a:gd name="connsiteY223" fmla="*/ 1540829 h 6858001"/>
              <a:gd name="connsiteX224" fmla="*/ 3413760 w 8009775"/>
              <a:gd name="connsiteY224" fmla="*/ 1535430 h 6858001"/>
              <a:gd name="connsiteX225" fmla="*/ 3411100 w 8009775"/>
              <a:gd name="connsiteY225" fmla="*/ 1530034 h 6858001"/>
              <a:gd name="connsiteX226" fmla="*/ 3408736 w 8009775"/>
              <a:gd name="connsiteY226" fmla="*/ 1524635 h 6858001"/>
              <a:gd name="connsiteX227" fmla="*/ 3406371 w 8009775"/>
              <a:gd name="connsiteY227" fmla="*/ 1518920 h 6858001"/>
              <a:gd name="connsiteX228" fmla="*/ 3404598 w 8009775"/>
              <a:gd name="connsiteY228" fmla="*/ 1513205 h 6858001"/>
              <a:gd name="connsiteX229" fmla="*/ 3403120 w 8009775"/>
              <a:gd name="connsiteY229" fmla="*/ 1507174 h 6858001"/>
              <a:gd name="connsiteX230" fmla="*/ 3401938 w 8009775"/>
              <a:gd name="connsiteY230" fmla="*/ 1501459 h 6858001"/>
              <a:gd name="connsiteX231" fmla="*/ 3401051 w 8009775"/>
              <a:gd name="connsiteY231" fmla="*/ 1495744 h 6858001"/>
              <a:gd name="connsiteX232" fmla="*/ 3400460 w 8009775"/>
              <a:gd name="connsiteY232" fmla="*/ 1489710 h 6858001"/>
              <a:gd name="connsiteX233" fmla="*/ 3399869 w 8009775"/>
              <a:gd name="connsiteY233" fmla="*/ 1483995 h 6858001"/>
              <a:gd name="connsiteX234" fmla="*/ 3399573 w 8009775"/>
              <a:gd name="connsiteY234" fmla="*/ 1478281 h 6858001"/>
              <a:gd name="connsiteX235" fmla="*/ 3399869 w 8009775"/>
              <a:gd name="connsiteY235" fmla="*/ 1472249 h 6858001"/>
              <a:gd name="connsiteX236" fmla="*/ 3400460 w 8009775"/>
              <a:gd name="connsiteY236" fmla="*/ 1466215 h 6858001"/>
              <a:gd name="connsiteX237" fmla="*/ 3401051 w 8009775"/>
              <a:gd name="connsiteY237" fmla="*/ 1460183 h 6858001"/>
              <a:gd name="connsiteX238" fmla="*/ 3401938 w 8009775"/>
              <a:gd name="connsiteY238" fmla="*/ 1454468 h 6858001"/>
              <a:gd name="connsiteX239" fmla="*/ 3403120 w 8009775"/>
              <a:gd name="connsiteY239" fmla="*/ 1448754 h 6858001"/>
              <a:gd name="connsiteX240" fmla="*/ 3404598 w 8009775"/>
              <a:gd name="connsiteY240" fmla="*/ 1443039 h 6858001"/>
              <a:gd name="connsiteX241" fmla="*/ 3406371 w 8009775"/>
              <a:gd name="connsiteY241" fmla="*/ 1437324 h 6858001"/>
              <a:gd name="connsiteX242" fmla="*/ 3408736 w 8009775"/>
              <a:gd name="connsiteY242" fmla="*/ 1431609 h 6858001"/>
              <a:gd name="connsiteX243" fmla="*/ 3411100 w 8009775"/>
              <a:gd name="connsiteY243" fmla="*/ 1426211 h 6858001"/>
              <a:gd name="connsiteX244" fmla="*/ 3413760 w 8009775"/>
              <a:gd name="connsiteY244" fmla="*/ 1420814 h 6858001"/>
              <a:gd name="connsiteX245" fmla="*/ 3417012 w 8009775"/>
              <a:gd name="connsiteY245" fmla="*/ 1415416 h 6858001"/>
              <a:gd name="connsiteX246" fmla="*/ 3420262 w 8009775"/>
              <a:gd name="connsiteY246" fmla="*/ 1410336 h 6858001"/>
              <a:gd name="connsiteX247" fmla="*/ 3423218 w 8009775"/>
              <a:gd name="connsiteY247" fmla="*/ 1405256 h 6858001"/>
              <a:gd name="connsiteX248" fmla="*/ 3427356 w 8009775"/>
              <a:gd name="connsiteY248" fmla="*/ 1400175 h 6858001"/>
              <a:gd name="connsiteX249" fmla="*/ 3431198 w 8009775"/>
              <a:gd name="connsiteY249" fmla="*/ 1395731 h 6858001"/>
              <a:gd name="connsiteX250" fmla="*/ 3435928 w 8009775"/>
              <a:gd name="connsiteY250" fmla="*/ 1390969 h 6858001"/>
              <a:gd name="connsiteX251" fmla="*/ 3440361 w 8009775"/>
              <a:gd name="connsiteY251" fmla="*/ 1386524 h 6858001"/>
              <a:gd name="connsiteX252" fmla="*/ 3445386 w 8009775"/>
              <a:gd name="connsiteY252" fmla="*/ 1382396 h 6858001"/>
              <a:gd name="connsiteX253" fmla="*/ 3449819 w 8009775"/>
              <a:gd name="connsiteY253" fmla="*/ 1378585 h 6858001"/>
              <a:gd name="connsiteX254" fmla="*/ 3454844 w 8009775"/>
              <a:gd name="connsiteY254" fmla="*/ 1375094 h 6858001"/>
              <a:gd name="connsiteX255" fmla="*/ 3460459 w 8009775"/>
              <a:gd name="connsiteY255" fmla="*/ 1371919 h 6858001"/>
              <a:gd name="connsiteX256" fmla="*/ 3465780 w 8009775"/>
              <a:gd name="connsiteY256" fmla="*/ 1369061 h 6858001"/>
              <a:gd name="connsiteX257" fmla="*/ 3471100 w 8009775"/>
              <a:gd name="connsiteY257" fmla="*/ 1366204 h 6858001"/>
              <a:gd name="connsiteX258" fmla="*/ 3476420 w 8009775"/>
              <a:gd name="connsiteY258" fmla="*/ 1363980 h 6858001"/>
              <a:gd name="connsiteX259" fmla="*/ 3482331 w 8009775"/>
              <a:gd name="connsiteY259" fmla="*/ 1361759 h 6858001"/>
              <a:gd name="connsiteX260" fmla="*/ 3487947 w 8009775"/>
              <a:gd name="connsiteY260" fmla="*/ 1360170 h 6858001"/>
              <a:gd name="connsiteX261" fmla="*/ 3493858 w 8009775"/>
              <a:gd name="connsiteY261" fmla="*/ 1358265 h 6858001"/>
              <a:gd name="connsiteX262" fmla="*/ 3499474 w 8009775"/>
              <a:gd name="connsiteY262" fmla="*/ 1357314 h 6858001"/>
              <a:gd name="connsiteX263" fmla="*/ 3505385 w 8009775"/>
              <a:gd name="connsiteY263" fmla="*/ 1356043 h 6858001"/>
              <a:gd name="connsiteX264" fmla="*/ 3511001 w 8009775"/>
              <a:gd name="connsiteY264" fmla="*/ 1355409 h 6858001"/>
              <a:gd name="connsiteX265" fmla="*/ 3517208 w 8009775"/>
              <a:gd name="connsiteY265" fmla="*/ 1355090 h 6858001"/>
              <a:gd name="connsiteX266" fmla="*/ 3522823 w 8009775"/>
              <a:gd name="connsiteY266" fmla="*/ 1354773 h 6858001"/>
              <a:gd name="connsiteX267" fmla="*/ 3529030 w 8009775"/>
              <a:gd name="connsiteY267" fmla="*/ 1355090 h 6858001"/>
              <a:gd name="connsiteX268" fmla="*/ 3534646 w 8009775"/>
              <a:gd name="connsiteY268" fmla="*/ 1355409 h 6858001"/>
              <a:gd name="connsiteX269" fmla="*/ 3540557 w 8009775"/>
              <a:gd name="connsiteY269" fmla="*/ 1356043 h 6858001"/>
              <a:gd name="connsiteX270" fmla="*/ 3546468 w 8009775"/>
              <a:gd name="connsiteY270" fmla="*/ 1357314 h 6858001"/>
              <a:gd name="connsiteX271" fmla="*/ 3552380 w 8009775"/>
              <a:gd name="connsiteY271" fmla="*/ 1358265 h 6858001"/>
              <a:gd name="connsiteX272" fmla="*/ 3557995 w 8009775"/>
              <a:gd name="connsiteY272" fmla="*/ 1360170 h 6858001"/>
              <a:gd name="connsiteX273" fmla="*/ 3563906 w 8009775"/>
              <a:gd name="connsiteY273" fmla="*/ 1361759 h 6858001"/>
              <a:gd name="connsiteX274" fmla="*/ 3569227 w 8009775"/>
              <a:gd name="connsiteY274" fmla="*/ 1363980 h 6858001"/>
              <a:gd name="connsiteX275" fmla="*/ 3574842 w 8009775"/>
              <a:gd name="connsiteY275" fmla="*/ 1366204 h 6858001"/>
              <a:gd name="connsiteX276" fmla="*/ 3580458 w 8009775"/>
              <a:gd name="connsiteY276" fmla="*/ 1369061 h 6858001"/>
              <a:gd name="connsiteX277" fmla="*/ 3585778 w 8009775"/>
              <a:gd name="connsiteY277" fmla="*/ 1371919 h 6858001"/>
              <a:gd name="connsiteX278" fmla="*/ 3590803 w 8009775"/>
              <a:gd name="connsiteY278" fmla="*/ 1375094 h 6858001"/>
              <a:gd name="connsiteX279" fmla="*/ 3595828 w 8009775"/>
              <a:gd name="connsiteY279" fmla="*/ 1378585 h 6858001"/>
              <a:gd name="connsiteX280" fmla="*/ 3600852 w 8009775"/>
              <a:gd name="connsiteY280" fmla="*/ 1382396 h 6858001"/>
              <a:gd name="connsiteX281" fmla="*/ 3605581 w 8009775"/>
              <a:gd name="connsiteY281" fmla="*/ 1386524 h 6858001"/>
              <a:gd name="connsiteX282" fmla="*/ 3610014 w 8009775"/>
              <a:gd name="connsiteY282" fmla="*/ 1390969 h 6858001"/>
              <a:gd name="connsiteX283" fmla="*/ 3817500 w 8009775"/>
              <a:gd name="connsiteY283" fmla="*/ 1598296 h 6858001"/>
              <a:gd name="connsiteX284" fmla="*/ 3821934 w 8009775"/>
              <a:gd name="connsiteY284" fmla="*/ 1602423 h 6858001"/>
              <a:gd name="connsiteX285" fmla="*/ 3826663 w 8009775"/>
              <a:gd name="connsiteY285" fmla="*/ 1606869 h 6858001"/>
              <a:gd name="connsiteX286" fmla="*/ 3831687 w 8009775"/>
              <a:gd name="connsiteY286" fmla="*/ 1610361 h 6858001"/>
              <a:gd name="connsiteX287" fmla="*/ 3836712 w 8009775"/>
              <a:gd name="connsiteY287" fmla="*/ 1613854 h 6858001"/>
              <a:gd name="connsiteX288" fmla="*/ 3841736 w 8009775"/>
              <a:gd name="connsiteY288" fmla="*/ 1617345 h 6858001"/>
              <a:gd name="connsiteX289" fmla="*/ 3847352 w 8009775"/>
              <a:gd name="connsiteY289" fmla="*/ 1620204 h 6858001"/>
              <a:gd name="connsiteX290" fmla="*/ 3852672 w 8009775"/>
              <a:gd name="connsiteY290" fmla="*/ 1623061 h 6858001"/>
              <a:gd name="connsiteX291" fmla="*/ 3857992 w 8009775"/>
              <a:gd name="connsiteY291" fmla="*/ 1625283 h 6858001"/>
              <a:gd name="connsiteX292" fmla="*/ 3863608 w 8009775"/>
              <a:gd name="connsiteY292" fmla="*/ 1627189 h 6858001"/>
              <a:gd name="connsiteX293" fmla="*/ 3869519 w 8009775"/>
              <a:gd name="connsiteY293" fmla="*/ 1629094 h 6858001"/>
              <a:gd name="connsiteX294" fmla="*/ 3875135 w 8009775"/>
              <a:gd name="connsiteY294" fmla="*/ 1630998 h 6858001"/>
              <a:gd name="connsiteX295" fmla="*/ 3881046 w 8009775"/>
              <a:gd name="connsiteY295" fmla="*/ 1631950 h 6858001"/>
              <a:gd name="connsiteX296" fmla="*/ 3886662 w 8009775"/>
              <a:gd name="connsiteY296" fmla="*/ 1632904 h 6858001"/>
              <a:gd name="connsiteX297" fmla="*/ 3892869 w 8009775"/>
              <a:gd name="connsiteY297" fmla="*/ 1633856 h 6858001"/>
              <a:gd name="connsiteX298" fmla="*/ 3898485 w 8009775"/>
              <a:gd name="connsiteY298" fmla="*/ 1634174 h 6858001"/>
              <a:gd name="connsiteX299" fmla="*/ 3904396 w 8009775"/>
              <a:gd name="connsiteY299" fmla="*/ 1634174 h 6858001"/>
              <a:gd name="connsiteX300" fmla="*/ 3910307 w 8009775"/>
              <a:gd name="connsiteY300" fmla="*/ 1634174 h 6858001"/>
              <a:gd name="connsiteX301" fmla="*/ 3916219 w 8009775"/>
              <a:gd name="connsiteY301" fmla="*/ 1633856 h 6858001"/>
              <a:gd name="connsiteX302" fmla="*/ 3922425 w 8009775"/>
              <a:gd name="connsiteY302" fmla="*/ 1632904 h 6858001"/>
              <a:gd name="connsiteX303" fmla="*/ 3928041 w 8009775"/>
              <a:gd name="connsiteY303" fmla="*/ 1631950 h 6858001"/>
              <a:gd name="connsiteX304" fmla="*/ 3933657 w 8009775"/>
              <a:gd name="connsiteY304" fmla="*/ 1630998 h 6858001"/>
              <a:gd name="connsiteX305" fmla="*/ 3939568 w 8009775"/>
              <a:gd name="connsiteY305" fmla="*/ 1629094 h 6858001"/>
              <a:gd name="connsiteX306" fmla="*/ 3945184 w 8009775"/>
              <a:gd name="connsiteY306" fmla="*/ 1627189 h 6858001"/>
              <a:gd name="connsiteX307" fmla="*/ 3950799 w 8009775"/>
              <a:gd name="connsiteY307" fmla="*/ 1625283 h 6858001"/>
              <a:gd name="connsiteX308" fmla="*/ 3956415 w 8009775"/>
              <a:gd name="connsiteY308" fmla="*/ 1623061 h 6858001"/>
              <a:gd name="connsiteX309" fmla="*/ 3961735 w 8009775"/>
              <a:gd name="connsiteY309" fmla="*/ 1620204 h 6858001"/>
              <a:gd name="connsiteX310" fmla="*/ 3967055 w 8009775"/>
              <a:gd name="connsiteY310" fmla="*/ 1617345 h 6858001"/>
              <a:gd name="connsiteX311" fmla="*/ 3972376 w 8009775"/>
              <a:gd name="connsiteY311" fmla="*/ 1613854 h 6858001"/>
              <a:gd name="connsiteX312" fmla="*/ 3977400 w 8009775"/>
              <a:gd name="connsiteY312" fmla="*/ 1610361 h 6858001"/>
              <a:gd name="connsiteX313" fmla="*/ 3982425 w 8009775"/>
              <a:gd name="connsiteY313" fmla="*/ 1606869 h 6858001"/>
              <a:gd name="connsiteX314" fmla="*/ 3986858 w 8009775"/>
              <a:gd name="connsiteY314" fmla="*/ 1602423 h 6858001"/>
              <a:gd name="connsiteX315" fmla="*/ 3991587 w 8009775"/>
              <a:gd name="connsiteY315" fmla="*/ 1598296 h 6858001"/>
              <a:gd name="connsiteX316" fmla="*/ 3996021 w 8009775"/>
              <a:gd name="connsiteY316" fmla="*/ 1593533 h 6858001"/>
              <a:gd name="connsiteX317" fmla="*/ 4000159 w 8009775"/>
              <a:gd name="connsiteY317" fmla="*/ 1588771 h 6858001"/>
              <a:gd name="connsiteX318" fmla="*/ 4003705 w 8009775"/>
              <a:gd name="connsiteY318" fmla="*/ 1583691 h 6858001"/>
              <a:gd name="connsiteX319" fmla="*/ 4007548 w 8009775"/>
              <a:gd name="connsiteY319" fmla="*/ 1578928 h 6858001"/>
              <a:gd name="connsiteX320" fmla="*/ 4010799 w 8009775"/>
              <a:gd name="connsiteY320" fmla="*/ 1573849 h 6858001"/>
              <a:gd name="connsiteX321" fmla="*/ 4013459 w 8009775"/>
              <a:gd name="connsiteY321" fmla="*/ 1568451 h 6858001"/>
              <a:gd name="connsiteX322" fmla="*/ 4016415 w 8009775"/>
              <a:gd name="connsiteY322" fmla="*/ 1563054 h 6858001"/>
              <a:gd name="connsiteX323" fmla="*/ 4018484 w 8009775"/>
              <a:gd name="connsiteY323" fmla="*/ 1557339 h 6858001"/>
              <a:gd name="connsiteX324" fmla="*/ 4020848 w 8009775"/>
              <a:gd name="connsiteY324" fmla="*/ 1551941 h 6858001"/>
              <a:gd name="connsiteX325" fmla="*/ 4022621 w 8009775"/>
              <a:gd name="connsiteY325" fmla="*/ 1546226 h 6858001"/>
              <a:gd name="connsiteX326" fmla="*/ 4024395 w 8009775"/>
              <a:gd name="connsiteY326" fmla="*/ 1540511 h 6858001"/>
              <a:gd name="connsiteX327" fmla="*/ 4025282 w 8009775"/>
              <a:gd name="connsiteY327" fmla="*/ 1534478 h 6858001"/>
              <a:gd name="connsiteX328" fmla="*/ 4026464 w 8009775"/>
              <a:gd name="connsiteY328" fmla="*/ 1528763 h 6858001"/>
              <a:gd name="connsiteX329" fmla="*/ 4027055 w 8009775"/>
              <a:gd name="connsiteY329" fmla="*/ 1522731 h 6858001"/>
              <a:gd name="connsiteX330" fmla="*/ 4027646 w 8009775"/>
              <a:gd name="connsiteY330" fmla="*/ 1517016 h 6858001"/>
              <a:gd name="connsiteX331" fmla="*/ 4027646 w 8009775"/>
              <a:gd name="connsiteY331" fmla="*/ 1510984 h 6858001"/>
              <a:gd name="connsiteX332" fmla="*/ 4027646 w 8009775"/>
              <a:gd name="connsiteY332" fmla="*/ 1505268 h 6858001"/>
              <a:gd name="connsiteX333" fmla="*/ 4027055 w 8009775"/>
              <a:gd name="connsiteY333" fmla="*/ 1499553 h 6858001"/>
              <a:gd name="connsiteX334" fmla="*/ 4026464 w 8009775"/>
              <a:gd name="connsiteY334" fmla="*/ 1493204 h 6858001"/>
              <a:gd name="connsiteX335" fmla="*/ 4025282 w 8009775"/>
              <a:gd name="connsiteY335" fmla="*/ 1487489 h 6858001"/>
              <a:gd name="connsiteX336" fmla="*/ 4024395 w 8009775"/>
              <a:gd name="connsiteY336" fmla="*/ 1481773 h 6858001"/>
              <a:gd name="connsiteX337" fmla="*/ 4022621 w 8009775"/>
              <a:gd name="connsiteY337" fmla="*/ 1476058 h 6858001"/>
              <a:gd name="connsiteX338" fmla="*/ 4020848 w 8009775"/>
              <a:gd name="connsiteY338" fmla="*/ 1470343 h 6858001"/>
              <a:gd name="connsiteX339" fmla="*/ 4018484 w 8009775"/>
              <a:gd name="connsiteY339" fmla="*/ 1464629 h 6858001"/>
              <a:gd name="connsiteX340" fmla="*/ 4016415 w 8009775"/>
              <a:gd name="connsiteY340" fmla="*/ 1459231 h 6858001"/>
              <a:gd name="connsiteX341" fmla="*/ 4013459 w 8009775"/>
              <a:gd name="connsiteY341" fmla="*/ 1453834 h 6858001"/>
              <a:gd name="connsiteX342" fmla="*/ 4010799 w 8009775"/>
              <a:gd name="connsiteY342" fmla="*/ 1448436 h 6858001"/>
              <a:gd name="connsiteX343" fmla="*/ 4007548 w 8009775"/>
              <a:gd name="connsiteY343" fmla="*/ 1443356 h 6858001"/>
              <a:gd name="connsiteX344" fmla="*/ 4003705 w 8009775"/>
              <a:gd name="connsiteY344" fmla="*/ 1438275 h 6858001"/>
              <a:gd name="connsiteX345" fmla="*/ 4000159 w 8009775"/>
              <a:gd name="connsiteY345" fmla="*/ 1433195 h 6858001"/>
              <a:gd name="connsiteX346" fmla="*/ 3996021 w 8009775"/>
              <a:gd name="connsiteY346" fmla="*/ 1428751 h 6858001"/>
              <a:gd name="connsiteX347" fmla="*/ 3991587 w 8009775"/>
              <a:gd name="connsiteY347" fmla="*/ 1423988 h 6858001"/>
              <a:gd name="connsiteX348" fmla="*/ 3323022 w 8009775"/>
              <a:gd name="connsiteY348" fmla="*/ 755333 h 6858001"/>
              <a:gd name="connsiteX349" fmla="*/ 3316815 w 8009775"/>
              <a:gd name="connsiteY349" fmla="*/ 748348 h 6858001"/>
              <a:gd name="connsiteX350" fmla="*/ 3310904 w 8009775"/>
              <a:gd name="connsiteY350" fmla="*/ 741045 h 6858001"/>
              <a:gd name="connsiteX351" fmla="*/ 3305584 w 8009775"/>
              <a:gd name="connsiteY351" fmla="*/ 733108 h 6858001"/>
              <a:gd name="connsiteX352" fmla="*/ 3300855 w 8009775"/>
              <a:gd name="connsiteY352" fmla="*/ 725170 h 6858001"/>
              <a:gd name="connsiteX353" fmla="*/ 3297308 w 8009775"/>
              <a:gd name="connsiteY353" fmla="*/ 716915 h 6858001"/>
              <a:gd name="connsiteX354" fmla="*/ 3293761 w 8009775"/>
              <a:gd name="connsiteY354" fmla="*/ 708660 h 6858001"/>
              <a:gd name="connsiteX355" fmla="*/ 3291101 w 8009775"/>
              <a:gd name="connsiteY355" fmla="*/ 699770 h 6858001"/>
              <a:gd name="connsiteX356" fmla="*/ 3289328 w 8009775"/>
              <a:gd name="connsiteY356" fmla="*/ 691198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99646 w 8009775"/>
              <a:gd name="connsiteY74" fmla="*/ 6858001 h 6858001"/>
              <a:gd name="connsiteX75" fmla="*/ 7147271 w 8009775"/>
              <a:gd name="connsiteY75" fmla="*/ 6858001 h 6858001"/>
              <a:gd name="connsiteX76" fmla="*/ 7364776 w 8009775"/>
              <a:gd name="connsiteY76" fmla="*/ 6858001 h 6858001"/>
              <a:gd name="connsiteX77" fmla="*/ 7460026 w 8009775"/>
              <a:gd name="connsiteY77" fmla="*/ 6858001 h 6858001"/>
              <a:gd name="connsiteX78" fmla="*/ 7507651 w 8009775"/>
              <a:gd name="connsiteY78" fmla="*/ 6858001 h 6858001"/>
              <a:gd name="connsiteX79" fmla="*/ 7507650 w 8009775"/>
              <a:gd name="connsiteY79" fmla="*/ 6858000 h 6858001"/>
              <a:gd name="connsiteX80" fmla="*/ 8009775 w 8009775"/>
              <a:gd name="connsiteY80" fmla="*/ 6858000 h 6858001"/>
              <a:gd name="connsiteX81" fmla="*/ 3996316 w 8009775"/>
              <a:gd name="connsiteY81" fmla="*/ 2818448 h 6858001"/>
              <a:gd name="connsiteX82" fmla="*/ 3980947 w 8009775"/>
              <a:gd name="connsiteY82" fmla="*/ 2804795 h 6858001"/>
              <a:gd name="connsiteX83" fmla="*/ 3965282 w 8009775"/>
              <a:gd name="connsiteY83" fmla="*/ 2791144 h 6858001"/>
              <a:gd name="connsiteX84" fmla="*/ 3950799 w 8009775"/>
              <a:gd name="connsiteY84" fmla="*/ 2776856 h 6858001"/>
              <a:gd name="connsiteX85" fmla="*/ 3936021 w 8009775"/>
              <a:gd name="connsiteY85" fmla="*/ 2762568 h 6858001"/>
              <a:gd name="connsiteX86" fmla="*/ 3001744 w 8009775"/>
              <a:gd name="connsiteY86" fmla="*/ 1828166 h 6858001"/>
              <a:gd name="connsiteX87" fmla="*/ 2997311 w 8009775"/>
              <a:gd name="connsiteY87" fmla="*/ 1823404 h 6858001"/>
              <a:gd name="connsiteX88" fmla="*/ 2992878 w 8009775"/>
              <a:gd name="connsiteY88" fmla="*/ 1818640 h 6858001"/>
              <a:gd name="connsiteX89" fmla="*/ 2989331 w 8009775"/>
              <a:gd name="connsiteY89" fmla="*/ 1814195 h 6858001"/>
              <a:gd name="connsiteX90" fmla="*/ 2985784 w 8009775"/>
              <a:gd name="connsiteY90" fmla="*/ 1808799 h 6858001"/>
              <a:gd name="connsiteX91" fmla="*/ 2982533 w 8009775"/>
              <a:gd name="connsiteY91" fmla="*/ 1803718 h 6858001"/>
              <a:gd name="connsiteX92" fmla="*/ 2979873 w 8009775"/>
              <a:gd name="connsiteY92" fmla="*/ 1798321 h 6858001"/>
              <a:gd name="connsiteX93" fmla="*/ 2976917 w 8009775"/>
              <a:gd name="connsiteY93" fmla="*/ 1792924 h 6858001"/>
              <a:gd name="connsiteX94" fmla="*/ 2974552 w 8009775"/>
              <a:gd name="connsiteY94" fmla="*/ 1787526 h 6858001"/>
              <a:gd name="connsiteX95" fmla="*/ 2972484 w 8009775"/>
              <a:gd name="connsiteY95" fmla="*/ 1781811 h 6858001"/>
              <a:gd name="connsiteX96" fmla="*/ 2970710 w 8009775"/>
              <a:gd name="connsiteY96" fmla="*/ 1776095 h 6858001"/>
              <a:gd name="connsiteX97" fmla="*/ 2968937 w 8009775"/>
              <a:gd name="connsiteY97" fmla="*/ 1770380 h 6858001"/>
              <a:gd name="connsiteX98" fmla="*/ 2967755 w 8009775"/>
              <a:gd name="connsiteY98" fmla="*/ 1764665 h 6858001"/>
              <a:gd name="connsiteX99" fmla="*/ 2966868 w 8009775"/>
              <a:gd name="connsiteY99" fmla="*/ 1758634 h 6858001"/>
              <a:gd name="connsiteX100" fmla="*/ 2965981 w 8009775"/>
              <a:gd name="connsiteY100" fmla="*/ 1752919 h 6858001"/>
              <a:gd name="connsiteX101" fmla="*/ 2965686 w 8009775"/>
              <a:gd name="connsiteY101" fmla="*/ 1746885 h 6858001"/>
              <a:gd name="connsiteX102" fmla="*/ 2965686 w 8009775"/>
              <a:gd name="connsiteY102" fmla="*/ 1741170 h 6858001"/>
              <a:gd name="connsiteX103" fmla="*/ 2965686 w 8009775"/>
              <a:gd name="connsiteY103" fmla="*/ 1735139 h 6858001"/>
              <a:gd name="connsiteX104" fmla="*/ 2965981 w 8009775"/>
              <a:gd name="connsiteY104" fmla="*/ 1729424 h 6858001"/>
              <a:gd name="connsiteX105" fmla="*/ 2966868 w 8009775"/>
              <a:gd name="connsiteY105" fmla="*/ 1723074 h 6858001"/>
              <a:gd name="connsiteX106" fmla="*/ 2967755 w 8009775"/>
              <a:gd name="connsiteY106" fmla="*/ 1717358 h 6858001"/>
              <a:gd name="connsiteX107" fmla="*/ 2968937 w 8009775"/>
              <a:gd name="connsiteY107" fmla="*/ 1711643 h 6858001"/>
              <a:gd name="connsiteX108" fmla="*/ 2970710 w 8009775"/>
              <a:gd name="connsiteY108" fmla="*/ 1705929 h 6858001"/>
              <a:gd name="connsiteX109" fmla="*/ 2972484 w 8009775"/>
              <a:gd name="connsiteY109" fmla="*/ 1700214 h 6858001"/>
              <a:gd name="connsiteX110" fmla="*/ 2974552 w 8009775"/>
              <a:gd name="connsiteY110" fmla="*/ 1694816 h 6858001"/>
              <a:gd name="connsiteX111" fmla="*/ 2976917 w 8009775"/>
              <a:gd name="connsiteY111" fmla="*/ 1689101 h 6858001"/>
              <a:gd name="connsiteX112" fmla="*/ 2979873 w 8009775"/>
              <a:gd name="connsiteY112" fmla="*/ 1683703 h 6858001"/>
              <a:gd name="connsiteX113" fmla="*/ 2982533 w 8009775"/>
              <a:gd name="connsiteY113" fmla="*/ 1678305 h 6858001"/>
              <a:gd name="connsiteX114" fmla="*/ 2985784 w 8009775"/>
              <a:gd name="connsiteY114" fmla="*/ 1673226 h 6858001"/>
              <a:gd name="connsiteX115" fmla="*/ 2989331 w 8009775"/>
              <a:gd name="connsiteY115" fmla="*/ 1668145 h 6858001"/>
              <a:gd name="connsiteX116" fmla="*/ 2992878 w 8009775"/>
              <a:gd name="connsiteY116" fmla="*/ 1663066 h 6858001"/>
              <a:gd name="connsiteX117" fmla="*/ 2997311 w 8009775"/>
              <a:gd name="connsiteY117" fmla="*/ 1658621 h 6858001"/>
              <a:gd name="connsiteX118" fmla="*/ 3001744 w 8009775"/>
              <a:gd name="connsiteY118" fmla="*/ 1653859 h 6858001"/>
              <a:gd name="connsiteX119" fmla="*/ 3006178 w 8009775"/>
              <a:gd name="connsiteY119" fmla="*/ 1649414 h 6858001"/>
              <a:gd name="connsiteX120" fmla="*/ 3010907 w 8009775"/>
              <a:gd name="connsiteY120" fmla="*/ 1645603 h 6858001"/>
              <a:gd name="connsiteX121" fmla="*/ 3015932 w 8009775"/>
              <a:gd name="connsiteY121" fmla="*/ 1641794 h 6858001"/>
              <a:gd name="connsiteX122" fmla="*/ 3020956 w 8009775"/>
              <a:gd name="connsiteY122" fmla="*/ 1637984 h 6858001"/>
              <a:gd name="connsiteX123" fmla="*/ 3025981 w 8009775"/>
              <a:gd name="connsiteY123" fmla="*/ 1634809 h 6858001"/>
              <a:gd name="connsiteX124" fmla="*/ 3031596 w 8009775"/>
              <a:gd name="connsiteY124" fmla="*/ 1631950 h 6858001"/>
              <a:gd name="connsiteX125" fmla="*/ 3036916 w 8009775"/>
              <a:gd name="connsiteY125" fmla="*/ 1629094 h 6858001"/>
              <a:gd name="connsiteX126" fmla="*/ 3042532 w 8009775"/>
              <a:gd name="connsiteY126" fmla="*/ 1626871 h 6858001"/>
              <a:gd name="connsiteX127" fmla="*/ 3047852 w 8009775"/>
              <a:gd name="connsiteY127" fmla="*/ 1624649 h 6858001"/>
              <a:gd name="connsiteX128" fmla="*/ 3053764 w 8009775"/>
              <a:gd name="connsiteY128" fmla="*/ 1623061 h 6858001"/>
              <a:gd name="connsiteX129" fmla="*/ 3059379 w 8009775"/>
              <a:gd name="connsiteY129" fmla="*/ 1621155 h 6858001"/>
              <a:gd name="connsiteX130" fmla="*/ 3065291 w 8009775"/>
              <a:gd name="connsiteY130" fmla="*/ 1620204 h 6858001"/>
              <a:gd name="connsiteX131" fmla="*/ 3070906 w 8009775"/>
              <a:gd name="connsiteY131" fmla="*/ 1618934 h 6858001"/>
              <a:gd name="connsiteX132" fmla="*/ 3077113 w 8009775"/>
              <a:gd name="connsiteY132" fmla="*/ 1618299 h 6858001"/>
              <a:gd name="connsiteX133" fmla="*/ 3082729 w 8009775"/>
              <a:gd name="connsiteY133" fmla="*/ 1617981 h 6858001"/>
              <a:gd name="connsiteX134" fmla="*/ 3088936 w 8009775"/>
              <a:gd name="connsiteY134" fmla="*/ 1617981 h 6858001"/>
              <a:gd name="connsiteX135" fmla="*/ 3094552 w 8009775"/>
              <a:gd name="connsiteY135" fmla="*/ 1617981 h 6858001"/>
              <a:gd name="connsiteX136" fmla="*/ 3100758 w 8009775"/>
              <a:gd name="connsiteY136" fmla="*/ 1618299 h 6858001"/>
              <a:gd name="connsiteX137" fmla="*/ 3106670 w 8009775"/>
              <a:gd name="connsiteY137" fmla="*/ 1618934 h 6858001"/>
              <a:gd name="connsiteX138" fmla="*/ 3112285 w 8009775"/>
              <a:gd name="connsiteY138" fmla="*/ 1620204 h 6858001"/>
              <a:gd name="connsiteX139" fmla="*/ 3117901 w 8009775"/>
              <a:gd name="connsiteY139" fmla="*/ 1621155 h 6858001"/>
              <a:gd name="connsiteX140" fmla="*/ 3123812 w 8009775"/>
              <a:gd name="connsiteY140" fmla="*/ 1623061 h 6858001"/>
              <a:gd name="connsiteX141" fmla="*/ 3129428 w 8009775"/>
              <a:gd name="connsiteY141" fmla="*/ 1624649 h 6858001"/>
              <a:gd name="connsiteX142" fmla="*/ 3135339 w 8009775"/>
              <a:gd name="connsiteY142" fmla="*/ 1626871 h 6858001"/>
              <a:gd name="connsiteX143" fmla="*/ 3140660 w 8009775"/>
              <a:gd name="connsiteY143" fmla="*/ 1629094 h 6858001"/>
              <a:gd name="connsiteX144" fmla="*/ 3145980 w 8009775"/>
              <a:gd name="connsiteY144" fmla="*/ 1631950 h 6858001"/>
              <a:gd name="connsiteX145" fmla="*/ 3151300 w 8009775"/>
              <a:gd name="connsiteY145" fmla="*/ 1634809 h 6858001"/>
              <a:gd name="connsiteX146" fmla="*/ 3156324 w 8009775"/>
              <a:gd name="connsiteY146" fmla="*/ 1637984 h 6858001"/>
              <a:gd name="connsiteX147" fmla="*/ 3161349 w 8009775"/>
              <a:gd name="connsiteY147" fmla="*/ 1641794 h 6858001"/>
              <a:gd name="connsiteX148" fmla="*/ 3166374 w 8009775"/>
              <a:gd name="connsiteY148" fmla="*/ 1645603 h 6858001"/>
              <a:gd name="connsiteX149" fmla="*/ 3171102 w 8009775"/>
              <a:gd name="connsiteY149" fmla="*/ 1649414 h 6858001"/>
              <a:gd name="connsiteX150" fmla="*/ 3175832 w 8009775"/>
              <a:gd name="connsiteY150" fmla="*/ 1653859 h 6858001"/>
              <a:gd name="connsiteX151" fmla="*/ 3844692 w 8009775"/>
              <a:gd name="connsiteY151" fmla="*/ 2322830 h 6858001"/>
              <a:gd name="connsiteX152" fmla="*/ 3849421 w 8009775"/>
              <a:gd name="connsiteY152" fmla="*/ 2326958 h 6858001"/>
              <a:gd name="connsiteX153" fmla="*/ 3854150 w 8009775"/>
              <a:gd name="connsiteY153" fmla="*/ 2331085 h 6858001"/>
              <a:gd name="connsiteX154" fmla="*/ 3859175 w 8009775"/>
              <a:gd name="connsiteY154" fmla="*/ 2334895 h 6858001"/>
              <a:gd name="connsiteX155" fmla="*/ 3864199 w 8009775"/>
              <a:gd name="connsiteY155" fmla="*/ 2338705 h 6858001"/>
              <a:gd name="connsiteX156" fmla="*/ 3869224 w 8009775"/>
              <a:gd name="connsiteY156" fmla="*/ 2341880 h 6858001"/>
              <a:gd name="connsiteX157" fmla="*/ 3874544 w 8009775"/>
              <a:gd name="connsiteY157" fmla="*/ 2344738 h 6858001"/>
              <a:gd name="connsiteX158" fmla="*/ 3879864 w 8009775"/>
              <a:gd name="connsiteY158" fmla="*/ 2347595 h 6858001"/>
              <a:gd name="connsiteX159" fmla="*/ 3885775 w 8009775"/>
              <a:gd name="connsiteY159" fmla="*/ 2349818 h 6858001"/>
              <a:gd name="connsiteX160" fmla="*/ 3891096 w 8009775"/>
              <a:gd name="connsiteY160" fmla="*/ 2351723 h 6858001"/>
              <a:gd name="connsiteX161" fmla="*/ 3896711 w 8009775"/>
              <a:gd name="connsiteY161" fmla="*/ 2353628 h 6858001"/>
              <a:gd name="connsiteX162" fmla="*/ 3902623 w 8009775"/>
              <a:gd name="connsiteY162" fmla="*/ 2355534 h 6858001"/>
              <a:gd name="connsiteX163" fmla="*/ 3908238 w 8009775"/>
              <a:gd name="connsiteY163" fmla="*/ 2356485 h 6858001"/>
              <a:gd name="connsiteX164" fmla="*/ 3914150 w 8009775"/>
              <a:gd name="connsiteY164" fmla="*/ 2357755 h 6858001"/>
              <a:gd name="connsiteX165" fmla="*/ 3920061 w 8009775"/>
              <a:gd name="connsiteY165" fmla="*/ 2358391 h 6858001"/>
              <a:gd name="connsiteX166" fmla="*/ 3925972 w 8009775"/>
              <a:gd name="connsiteY166" fmla="*/ 2358708 h 6858001"/>
              <a:gd name="connsiteX167" fmla="*/ 3931883 w 8009775"/>
              <a:gd name="connsiteY167" fmla="*/ 2358708 h 6858001"/>
              <a:gd name="connsiteX168" fmla="*/ 3937795 w 8009775"/>
              <a:gd name="connsiteY168" fmla="*/ 2358708 h 6858001"/>
              <a:gd name="connsiteX169" fmla="*/ 3943706 w 8009775"/>
              <a:gd name="connsiteY169" fmla="*/ 2358391 h 6858001"/>
              <a:gd name="connsiteX170" fmla="*/ 3949617 w 8009775"/>
              <a:gd name="connsiteY170" fmla="*/ 2357755 h 6858001"/>
              <a:gd name="connsiteX171" fmla="*/ 3955233 w 8009775"/>
              <a:gd name="connsiteY171" fmla="*/ 2356485 h 6858001"/>
              <a:gd name="connsiteX172" fmla="*/ 3961144 w 8009775"/>
              <a:gd name="connsiteY172" fmla="*/ 2355534 h 6858001"/>
              <a:gd name="connsiteX173" fmla="*/ 3966760 w 8009775"/>
              <a:gd name="connsiteY173" fmla="*/ 2353628 h 6858001"/>
              <a:gd name="connsiteX174" fmla="*/ 3972671 w 8009775"/>
              <a:gd name="connsiteY174" fmla="*/ 2351723 h 6858001"/>
              <a:gd name="connsiteX175" fmla="*/ 3978287 w 8009775"/>
              <a:gd name="connsiteY175" fmla="*/ 2349818 h 6858001"/>
              <a:gd name="connsiteX176" fmla="*/ 3983607 w 8009775"/>
              <a:gd name="connsiteY176" fmla="*/ 2347595 h 6858001"/>
              <a:gd name="connsiteX177" fmla="*/ 3989223 w 8009775"/>
              <a:gd name="connsiteY177" fmla="*/ 2344738 h 6858001"/>
              <a:gd name="connsiteX178" fmla="*/ 3994543 w 8009775"/>
              <a:gd name="connsiteY178" fmla="*/ 2341880 h 6858001"/>
              <a:gd name="connsiteX179" fmla="*/ 3999567 w 8009775"/>
              <a:gd name="connsiteY179" fmla="*/ 2338705 h 6858001"/>
              <a:gd name="connsiteX180" fmla="*/ 4004888 w 8009775"/>
              <a:gd name="connsiteY180" fmla="*/ 2334895 h 6858001"/>
              <a:gd name="connsiteX181" fmla="*/ 4009617 w 8009775"/>
              <a:gd name="connsiteY181" fmla="*/ 2331085 h 6858001"/>
              <a:gd name="connsiteX182" fmla="*/ 4014346 w 8009775"/>
              <a:gd name="connsiteY182" fmla="*/ 2326958 h 6858001"/>
              <a:gd name="connsiteX183" fmla="*/ 4018779 w 8009775"/>
              <a:gd name="connsiteY183" fmla="*/ 2322830 h 6858001"/>
              <a:gd name="connsiteX184" fmla="*/ 4023213 w 8009775"/>
              <a:gd name="connsiteY184" fmla="*/ 2318068 h 6858001"/>
              <a:gd name="connsiteX185" fmla="*/ 4027646 w 8009775"/>
              <a:gd name="connsiteY185" fmla="*/ 2313306 h 6858001"/>
              <a:gd name="connsiteX186" fmla="*/ 4031193 w 8009775"/>
              <a:gd name="connsiteY186" fmla="*/ 2308544 h 6858001"/>
              <a:gd name="connsiteX187" fmla="*/ 4034740 w 8009775"/>
              <a:gd name="connsiteY187" fmla="*/ 2303463 h 6858001"/>
              <a:gd name="connsiteX188" fmla="*/ 4037991 w 8009775"/>
              <a:gd name="connsiteY188" fmla="*/ 2298384 h 6858001"/>
              <a:gd name="connsiteX189" fmla="*/ 4040946 w 8009775"/>
              <a:gd name="connsiteY189" fmla="*/ 2292985 h 6858001"/>
              <a:gd name="connsiteX190" fmla="*/ 4043606 w 8009775"/>
              <a:gd name="connsiteY190" fmla="*/ 2287588 h 6858001"/>
              <a:gd name="connsiteX191" fmla="*/ 4046267 w 8009775"/>
              <a:gd name="connsiteY191" fmla="*/ 2281873 h 6858001"/>
              <a:gd name="connsiteX192" fmla="*/ 4048040 w 8009775"/>
              <a:gd name="connsiteY192" fmla="*/ 2276476 h 6858001"/>
              <a:gd name="connsiteX193" fmla="*/ 4050109 w 8009775"/>
              <a:gd name="connsiteY193" fmla="*/ 2270761 h 6858001"/>
              <a:gd name="connsiteX194" fmla="*/ 4051587 w 8009775"/>
              <a:gd name="connsiteY194" fmla="*/ 2265046 h 6858001"/>
              <a:gd name="connsiteX195" fmla="*/ 4052769 w 8009775"/>
              <a:gd name="connsiteY195" fmla="*/ 2259331 h 6858001"/>
              <a:gd name="connsiteX196" fmla="*/ 4053656 w 8009775"/>
              <a:gd name="connsiteY196" fmla="*/ 2253298 h 6858001"/>
              <a:gd name="connsiteX197" fmla="*/ 4054542 w 8009775"/>
              <a:gd name="connsiteY197" fmla="*/ 2247266 h 6858001"/>
              <a:gd name="connsiteX198" fmla="*/ 4054838 w 8009775"/>
              <a:gd name="connsiteY198" fmla="*/ 2241551 h 6858001"/>
              <a:gd name="connsiteX199" fmla="*/ 4055133 w 8009775"/>
              <a:gd name="connsiteY199" fmla="*/ 2235519 h 6858001"/>
              <a:gd name="connsiteX200" fmla="*/ 4054838 w 8009775"/>
              <a:gd name="connsiteY200" fmla="*/ 2229804 h 6858001"/>
              <a:gd name="connsiteX201" fmla="*/ 4054542 w 8009775"/>
              <a:gd name="connsiteY201" fmla="*/ 2223770 h 6858001"/>
              <a:gd name="connsiteX202" fmla="*/ 4053656 w 8009775"/>
              <a:gd name="connsiteY202" fmla="*/ 2217739 h 6858001"/>
              <a:gd name="connsiteX203" fmla="*/ 4052769 w 8009775"/>
              <a:gd name="connsiteY203" fmla="*/ 2212024 h 6858001"/>
              <a:gd name="connsiteX204" fmla="*/ 4051587 w 8009775"/>
              <a:gd name="connsiteY204" fmla="*/ 2206309 h 6858001"/>
              <a:gd name="connsiteX205" fmla="*/ 4050109 w 8009775"/>
              <a:gd name="connsiteY205" fmla="*/ 2200593 h 6858001"/>
              <a:gd name="connsiteX206" fmla="*/ 4048040 w 8009775"/>
              <a:gd name="connsiteY206" fmla="*/ 2194878 h 6858001"/>
              <a:gd name="connsiteX207" fmla="*/ 4046267 w 8009775"/>
              <a:gd name="connsiteY207" fmla="*/ 2189163 h 6858001"/>
              <a:gd name="connsiteX208" fmla="*/ 4043606 w 8009775"/>
              <a:gd name="connsiteY208" fmla="*/ 2183765 h 6858001"/>
              <a:gd name="connsiteX209" fmla="*/ 4040946 w 8009775"/>
              <a:gd name="connsiteY209" fmla="*/ 2178368 h 6858001"/>
              <a:gd name="connsiteX210" fmla="*/ 4037991 w 8009775"/>
              <a:gd name="connsiteY210" fmla="*/ 2172970 h 6858001"/>
              <a:gd name="connsiteX211" fmla="*/ 4034740 w 8009775"/>
              <a:gd name="connsiteY211" fmla="*/ 2167890 h 6858001"/>
              <a:gd name="connsiteX212" fmla="*/ 4031193 w 8009775"/>
              <a:gd name="connsiteY212" fmla="*/ 2162494 h 6858001"/>
              <a:gd name="connsiteX213" fmla="*/ 4027646 w 8009775"/>
              <a:gd name="connsiteY213" fmla="*/ 2157730 h 6858001"/>
              <a:gd name="connsiteX214" fmla="*/ 4023213 w 8009775"/>
              <a:gd name="connsiteY214" fmla="*/ 2153285 h 6858001"/>
              <a:gd name="connsiteX215" fmla="*/ 4018779 w 8009775"/>
              <a:gd name="connsiteY215" fmla="*/ 2148523 h 6858001"/>
              <a:gd name="connsiteX216" fmla="*/ 3632182 w 8009775"/>
              <a:gd name="connsiteY216" fmla="*/ 1761490 h 6858001"/>
              <a:gd name="connsiteX217" fmla="*/ 3435928 w 8009775"/>
              <a:gd name="connsiteY217" fmla="*/ 1565276 h 6858001"/>
              <a:gd name="connsiteX218" fmla="*/ 3431198 w 8009775"/>
              <a:gd name="connsiteY218" fmla="*/ 1560514 h 6858001"/>
              <a:gd name="connsiteX219" fmla="*/ 3427356 w 8009775"/>
              <a:gd name="connsiteY219" fmla="*/ 1555751 h 6858001"/>
              <a:gd name="connsiteX220" fmla="*/ 3423218 w 8009775"/>
              <a:gd name="connsiteY220" fmla="*/ 1550671 h 6858001"/>
              <a:gd name="connsiteX221" fmla="*/ 3420262 w 8009775"/>
              <a:gd name="connsiteY221" fmla="*/ 1545909 h 6858001"/>
              <a:gd name="connsiteX222" fmla="*/ 3417012 w 8009775"/>
              <a:gd name="connsiteY222" fmla="*/ 1540829 h 6858001"/>
              <a:gd name="connsiteX223" fmla="*/ 3413760 w 8009775"/>
              <a:gd name="connsiteY223" fmla="*/ 1535430 h 6858001"/>
              <a:gd name="connsiteX224" fmla="*/ 3411100 w 8009775"/>
              <a:gd name="connsiteY224" fmla="*/ 1530034 h 6858001"/>
              <a:gd name="connsiteX225" fmla="*/ 3408736 w 8009775"/>
              <a:gd name="connsiteY225" fmla="*/ 1524635 h 6858001"/>
              <a:gd name="connsiteX226" fmla="*/ 3406371 w 8009775"/>
              <a:gd name="connsiteY226" fmla="*/ 1518920 h 6858001"/>
              <a:gd name="connsiteX227" fmla="*/ 3404598 w 8009775"/>
              <a:gd name="connsiteY227" fmla="*/ 1513205 h 6858001"/>
              <a:gd name="connsiteX228" fmla="*/ 3403120 w 8009775"/>
              <a:gd name="connsiteY228" fmla="*/ 1507174 h 6858001"/>
              <a:gd name="connsiteX229" fmla="*/ 3401938 w 8009775"/>
              <a:gd name="connsiteY229" fmla="*/ 1501459 h 6858001"/>
              <a:gd name="connsiteX230" fmla="*/ 3401051 w 8009775"/>
              <a:gd name="connsiteY230" fmla="*/ 1495744 h 6858001"/>
              <a:gd name="connsiteX231" fmla="*/ 3400460 w 8009775"/>
              <a:gd name="connsiteY231" fmla="*/ 1489710 h 6858001"/>
              <a:gd name="connsiteX232" fmla="*/ 3399869 w 8009775"/>
              <a:gd name="connsiteY232" fmla="*/ 1483995 h 6858001"/>
              <a:gd name="connsiteX233" fmla="*/ 3399573 w 8009775"/>
              <a:gd name="connsiteY233" fmla="*/ 1478281 h 6858001"/>
              <a:gd name="connsiteX234" fmla="*/ 3399869 w 8009775"/>
              <a:gd name="connsiteY234" fmla="*/ 1472249 h 6858001"/>
              <a:gd name="connsiteX235" fmla="*/ 3400460 w 8009775"/>
              <a:gd name="connsiteY235" fmla="*/ 1466215 h 6858001"/>
              <a:gd name="connsiteX236" fmla="*/ 3401051 w 8009775"/>
              <a:gd name="connsiteY236" fmla="*/ 1460183 h 6858001"/>
              <a:gd name="connsiteX237" fmla="*/ 3401938 w 8009775"/>
              <a:gd name="connsiteY237" fmla="*/ 1454468 h 6858001"/>
              <a:gd name="connsiteX238" fmla="*/ 3403120 w 8009775"/>
              <a:gd name="connsiteY238" fmla="*/ 1448754 h 6858001"/>
              <a:gd name="connsiteX239" fmla="*/ 3404598 w 8009775"/>
              <a:gd name="connsiteY239" fmla="*/ 1443039 h 6858001"/>
              <a:gd name="connsiteX240" fmla="*/ 3406371 w 8009775"/>
              <a:gd name="connsiteY240" fmla="*/ 1437324 h 6858001"/>
              <a:gd name="connsiteX241" fmla="*/ 3408736 w 8009775"/>
              <a:gd name="connsiteY241" fmla="*/ 1431609 h 6858001"/>
              <a:gd name="connsiteX242" fmla="*/ 3411100 w 8009775"/>
              <a:gd name="connsiteY242" fmla="*/ 1426211 h 6858001"/>
              <a:gd name="connsiteX243" fmla="*/ 3413760 w 8009775"/>
              <a:gd name="connsiteY243" fmla="*/ 1420814 h 6858001"/>
              <a:gd name="connsiteX244" fmla="*/ 3417012 w 8009775"/>
              <a:gd name="connsiteY244" fmla="*/ 1415416 h 6858001"/>
              <a:gd name="connsiteX245" fmla="*/ 3420262 w 8009775"/>
              <a:gd name="connsiteY245" fmla="*/ 1410336 h 6858001"/>
              <a:gd name="connsiteX246" fmla="*/ 3423218 w 8009775"/>
              <a:gd name="connsiteY246" fmla="*/ 1405256 h 6858001"/>
              <a:gd name="connsiteX247" fmla="*/ 3427356 w 8009775"/>
              <a:gd name="connsiteY247" fmla="*/ 1400175 h 6858001"/>
              <a:gd name="connsiteX248" fmla="*/ 3431198 w 8009775"/>
              <a:gd name="connsiteY248" fmla="*/ 1395731 h 6858001"/>
              <a:gd name="connsiteX249" fmla="*/ 3435928 w 8009775"/>
              <a:gd name="connsiteY249" fmla="*/ 1390969 h 6858001"/>
              <a:gd name="connsiteX250" fmla="*/ 3440361 w 8009775"/>
              <a:gd name="connsiteY250" fmla="*/ 1386524 h 6858001"/>
              <a:gd name="connsiteX251" fmla="*/ 3445386 w 8009775"/>
              <a:gd name="connsiteY251" fmla="*/ 1382396 h 6858001"/>
              <a:gd name="connsiteX252" fmla="*/ 3449819 w 8009775"/>
              <a:gd name="connsiteY252" fmla="*/ 1378585 h 6858001"/>
              <a:gd name="connsiteX253" fmla="*/ 3454844 w 8009775"/>
              <a:gd name="connsiteY253" fmla="*/ 1375094 h 6858001"/>
              <a:gd name="connsiteX254" fmla="*/ 3460459 w 8009775"/>
              <a:gd name="connsiteY254" fmla="*/ 1371919 h 6858001"/>
              <a:gd name="connsiteX255" fmla="*/ 3465780 w 8009775"/>
              <a:gd name="connsiteY255" fmla="*/ 1369061 h 6858001"/>
              <a:gd name="connsiteX256" fmla="*/ 3471100 w 8009775"/>
              <a:gd name="connsiteY256" fmla="*/ 1366204 h 6858001"/>
              <a:gd name="connsiteX257" fmla="*/ 3476420 w 8009775"/>
              <a:gd name="connsiteY257" fmla="*/ 1363980 h 6858001"/>
              <a:gd name="connsiteX258" fmla="*/ 3482331 w 8009775"/>
              <a:gd name="connsiteY258" fmla="*/ 1361759 h 6858001"/>
              <a:gd name="connsiteX259" fmla="*/ 3487947 w 8009775"/>
              <a:gd name="connsiteY259" fmla="*/ 1360170 h 6858001"/>
              <a:gd name="connsiteX260" fmla="*/ 3493858 w 8009775"/>
              <a:gd name="connsiteY260" fmla="*/ 1358265 h 6858001"/>
              <a:gd name="connsiteX261" fmla="*/ 3499474 w 8009775"/>
              <a:gd name="connsiteY261" fmla="*/ 1357314 h 6858001"/>
              <a:gd name="connsiteX262" fmla="*/ 3505385 w 8009775"/>
              <a:gd name="connsiteY262" fmla="*/ 1356043 h 6858001"/>
              <a:gd name="connsiteX263" fmla="*/ 3511001 w 8009775"/>
              <a:gd name="connsiteY263" fmla="*/ 1355409 h 6858001"/>
              <a:gd name="connsiteX264" fmla="*/ 3517208 w 8009775"/>
              <a:gd name="connsiteY264" fmla="*/ 1355090 h 6858001"/>
              <a:gd name="connsiteX265" fmla="*/ 3522823 w 8009775"/>
              <a:gd name="connsiteY265" fmla="*/ 1354773 h 6858001"/>
              <a:gd name="connsiteX266" fmla="*/ 3529030 w 8009775"/>
              <a:gd name="connsiteY266" fmla="*/ 1355090 h 6858001"/>
              <a:gd name="connsiteX267" fmla="*/ 3534646 w 8009775"/>
              <a:gd name="connsiteY267" fmla="*/ 1355409 h 6858001"/>
              <a:gd name="connsiteX268" fmla="*/ 3540557 w 8009775"/>
              <a:gd name="connsiteY268" fmla="*/ 1356043 h 6858001"/>
              <a:gd name="connsiteX269" fmla="*/ 3546468 w 8009775"/>
              <a:gd name="connsiteY269" fmla="*/ 1357314 h 6858001"/>
              <a:gd name="connsiteX270" fmla="*/ 3552380 w 8009775"/>
              <a:gd name="connsiteY270" fmla="*/ 1358265 h 6858001"/>
              <a:gd name="connsiteX271" fmla="*/ 3557995 w 8009775"/>
              <a:gd name="connsiteY271" fmla="*/ 1360170 h 6858001"/>
              <a:gd name="connsiteX272" fmla="*/ 3563906 w 8009775"/>
              <a:gd name="connsiteY272" fmla="*/ 1361759 h 6858001"/>
              <a:gd name="connsiteX273" fmla="*/ 3569227 w 8009775"/>
              <a:gd name="connsiteY273" fmla="*/ 1363980 h 6858001"/>
              <a:gd name="connsiteX274" fmla="*/ 3574842 w 8009775"/>
              <a:gd name="connsiteY274" fmla="*/ 1366204 h 6858001"/>
              <a:gd name="connsiteX275" fmla="*/ 3580458 w 8009775"/>
              <a:gd name="connsiteY275" fmla="*/ 1369061 h 6858001"/>
              <a:gd name="connsiteX276" fmla="*/ 3585778 w 8009775"/>
              <a:gd name="connsiteY276" fmla="*/ 1371919 h 6858001"/>
              <a:gd name="connsiteX277" fmla="*/ 3590803 w 8009775"/>
              <a:gd name="connsiteY277" fmla="*/ 1375094 h 6858001"/>
              <a:gd name="connsiteX278" fmla="*/ 3595828 w 8009775"/>
              <a:gd name="connsiteY278" fmla="*/ 1378585 h 6858001"/>
              <a:gd name="connsiteX279" fmla="*/ 3600852 w 8009775"/>
              <a:gd name="connsiteY279" fmla="*/ 1382396 h 6858001"/>
              <a:gd name="connsiteX280" fmla="*/ 3605581 w 8009775"/>
              <a:gd name="connsiteY280" fmla="*/ 1386524 h 6858001"/>
              <a:gd name="connsiteX281" fmla="*/ 3610014 w 8009775"/>
              <a:gd name="connsiteY281" fmla="*/ 1390969 h 6858001"/>
              <a:gd name="connsiteX282" fmla="*/ 3817500 w 8009775"/>
              <a:gd name="connsiteY282" fmla="*/ 1598296 h 6858001"/>
              <a:gd name="connsiteX283" fmla="*/ 3821934 w 8009775"/>
              <a:gd name="connsiteY283" fmla="*/ 1602423 h 6858001"/>
              <a:gd name="connsiteX284" fmla="*/ 3826663 w 8009775"/>
              <a:gd name="connsiteY284" fmla="*/ 1606869 h 6858001"/>
              <a:gd name="connsiteX285" fmla="*/ 3831687 w 8009775"/>
              <a:gd name="connsiteY285" fmla="*/ 1610361 h 6858001"/>
              <a:gd name="connsiteX286" fmla="*/ 3836712 w 8009775"/>
              <a:gd name="connsiteY286" fmla="*/ 1613854 h 6858001"/>
              <a:gd name="connsiteX287" fmla="*/ 3841736 w 8009775"/>
              <a:gd name="connsiteY287" fmla="*/ 1617345 h 6858001"/>
              <a:gd name="connsiteX288" fmla="*/ 3847352 w 8009775"/>
              <a:gd name="connsiteY288" fmla="*/ 1620204 h 6858001"/>
              <a:gd name="connsiteX289" fmla="*/ 3852672 w 8009775"/>
              <a:gd name="connsiteY289" fmla="*/ 1623061 h 6858001"/>
              <a:gd name="connsiteX290" fmla="*/ 3857992 w 8009775"/>
              <a:gd name="connsiteY290" fmla="*/ 1625283 h 6858001"/>
              <a:gd name="connsiteX291" fmla="*/ 3863608 w 8009775"/>
              <a:gd name="connsiteY291" fmla="*/ 1627189 h 6858001"/>
              <a:gd name="connsiteX292" fmla="*/ 3869519 w 8009775"/>
              <a:gd name="connsiteY292" fmla="*/ 1629094 h 6858001"/>
              <a:gd name="connsiteX293" fmla="*/ 3875135 w 8009775"/>
              <a:gd name="connsiteY293" fmla="*/ 1630998 h 6858001"/>
              <a:gd name="connsiteX294" fmla="*/ 3881046 w 8009775"/>
              <a:gd name="connsiteY294" fmla="*/ 1631950 h 6858001"/>
              <a:gd name="connsiteX295" fmla="*/ 3886662 w 8009775"/>
              <a:gd name="connsiteY295" fmla="*/ 1632904 h 6858001"/>
              <a:gd name="connsiteX296" fmla="*/ 3892869 w 8009775"/>
              <a:gd name="connsiteY296" fmla="*/ 1633856 h 6858001"/>
              <a:gd name="connsiteX297" fmla="*/ 3898485 w 8009775"/>
              <a:gd name="connsiteY297" fmla="*/ 1634174 h 6858001"/>
              <a:gd name="connsiteX298" fmla="*/ 3904396 w 8009775"/>
              <a:gd name="connsiteY298" fmla="*/ 1634174 h 6858001"/>
              <a:gd name="connsiteX299" fmla="*/ 3910307 w 8009775"/>
              <a:gd name="connsiteY299" fmla="*/ 1634174 h 6858001"/>
              <a:gd name="connsiteX300" fmla="*/ 3916219 w 8009775"/>
              <a:gd name="connsiteY300" fmla="*/ 1633856 h 6858001"/>
              <a:gd name="connsiteX301" fmla="*/ 3922425 w 8009775"/>
              <a:gd name="connsiteY301" fmla="*/ 1632904 h 6858001"/>
              <a:gd name="connsiteX302" fmla="*/ 3928041 w 8009775"/>
              <a:gd name="connsiteY302" fmla="*/ 1631950 h 6858001"/>
              <a:gd name="connsiteX303" fmla="*/ 3933657 w 8009775"/>
              <a:gd name="connsiteY303" fmla="*/ 1630998 h 6858001"/>
              <a:gd name="connsiteX304" fmla="*/ 3939568 w 8009775"/>
              <a:gd name="connsiteY304" fmla="*/ 1629094 h 6858001"/>
              <a:gd name="connsiteX305" fmla="*/ 3945184 w 8009775"/>
              <a:gd name="connsiteY305" fmla="*/ 1627189 h 6858001"/>
              <a:gd name="connsiteX306" fmla="*/ 3950799 w 8009775"/>
              <a:gd name="connsiteY306" fmla="*/ 1625283 h 6858001"/>
              <a:gd name="connsiteX307" fmla="*/ 3956415 w 8009775"/>
              <a:gd name="connsiteY307" fmla="*/ 1623061 h 6858001"/>
              <a:gd name="connsiteX308" fmla="*/ 3961735 w 8009775"/>
              <a:gd name="connsiteY308" fmla="*/ 1620204 h 6858001"/>
              <a:gd name="connsiteX309" fmla="*/ 3967055 w 8009775"/>
              <a:gd name="connsiteY309" fmla="*/ 1617345 h 6858001"/>
              <a:gd name="connsiteX310" fmla="*/ 3972376 w 8009775"/>
              <a:gd name="connsiteY310" fmla="*/ 1613854 h 6858001"/>
              <a:gd name="connsiteX311" fmla="*/ 3977400 w 8009775"/>
              <a:gd name="connsiteY311" fmla="*/ 1610361 h 6858001"/>
              <a:gd name="connsiteX312" fmla="*/ 3982425 w 8009775"/>
              <a:gd name="connsiteY312" fmla="*/ 1606869 h 6858001"/>
              <a:gd name="connsiteX313" fmla="*/ 3986858 w 8009775"/>
              <a:gd name="connsiteY313" fmla="*/ 1602423 h 6858001"/>
              <a:gd name="connsiteX314" fmla="*/ 3991587 w 8009775"/>
              <a:gd name="connsiteY314" fmla="*/ 1598296 h 6858001"/>
              <a:gd name="connsiteX315" fmla="*/ 3996021 w 8009775"/>
              <a:gd name="connsiteY315" fmla="*/ 1593533 h 6858001"/>
              <a:gd name="connsiteX316" fmla="*/ 4000159 w 8009775"/>
              <a:gd name="connsiteY316" fmla="*/ 1588771 h 6858001"/>
              <a:gd name="connsiteX317" fmla="*/ 4003705 w 8009775"/>
              <a:gd name="connsiteY317" fmla="*/ 1583691 h 6858001"/>
              <a:gd name="connsiteX318" fmla="*/ 4007548 w 8009775"/>
              <a:gd name="connsiteY318" fmla="*/ 1578928 h 6858001"/>
              <a:gd name="connsiteX319" fmla="*/ 4010799 w 8009775"/>
              <a:gd name="connsiteY319" fmla="*/ 1573849 h 6858001"/>
              <a:gd name="connsiteX320" fmla="*/ 4013459 w 8009775"/>
              <a:gd name="connsiteY320" fmla="*/ 1568451 h 6858001"/>
              <a:gd name="connsiteX321" fmla="*/ 4016415 w 8009775"/>
              <a:gd name="connsiteY321" fmla="*/ 1563054 h 6858001"/>
              <a:gd name="connsiteX322" fmla="*/ 4018484 w 8009775"/>
              <a:gd name="connsiteY322" fmla="*/ 1557339 h 6858001"/>
              <a:gd name="connsiteX323" fmla="*/ 4020848 w 8009775"/>
              <a:gd name="connsiteY323" fmla="*/ 1551941 h 6858001"/>
              <a:gd name="connsiteX324" fmla="*/ 4022621 w 8009775"/>
              <a:gd name="connsiteY324" fmla="*/ 1546226 h 6858001"/>
              <a:gd name="connsiteX325" fmla="*/ 4024395 w 8009775"/>
              <a:gd name="connsiteY325" fmla="*/ 1540511 h 6858001"/>
              <a:gd name="connsiteX326" fmla="*/ 4025282 w 8009775"/>
              <a:gd name="connsiteY326" fmla="*/ 1534478 h 6858001"/>
              <a:gd name="connsiteX327" fmla="*/ 4026464 w 8009775"/>
              <a:gd name="connsiteY327" fmla="*/ 1528763 h 6858001"/>
              <a:gd name="connsiteX328" fmla="*/ 4027055 w 8009775"/>
              <a:gd name="connsiteY328" fmla="*/ 1522731 h 6858001"/>
              <a:gd name="connsiteX329" fmla="*/ 4027646 w 8009775"/>
              <a:gd name="connsiteY329" fmla="*/ 1517016 h 6858001"/>
              <a:gd name="connsiteX330" fmla="*/ 4027646 w 8009775"/>
              <a:gd name="connsiteY330" fmla="*/ 1510984 h 6858001"/>
              <a:gd name="connsiteX331" fmla="*/ 4027646 w 8009775"/>
              <a:gd name="connsiteY331" fmla="*/ 1505268 h 6858001"/>
              <a:gd name="connsiteX332" fmla="*/ 4027055 w 8009775"/>
              <a:gd name="connsiteY332" fmla="*/ 1499553 h 6858001"/>
              <a:gd name="connsiteX333" fmla="*/ 4026464 w 8009775"/>
              <a:gd name="connsiteY333" fmla="*/ 1493204 h 6858001"/>
              <a:gd name="connsiteX334" fmla="*/ 4025282 w 8009775"/>
              <a:gd name="connsiteY334" fmla="*/ 1487489 h 6858001"/>
              <a:gd name="connsiteX335" fmla="*/ 4024395 w 8009775"/>
              <a:gd name="connsiteY335" fmla="*/ 1481773 h 6858001"/>
              <a:gd name="connsiteX336" fmla="*/ 4022621 w 8009775"/>
              <a:gd name="connsiteY336" fmla="*/ 1476058 h 6858001"/>
              <a:gd name="connsiteX337" fmla="*/ 4020848 w 8009775"/>
              <a:gd name="connsiteY337" fmla="*/ 1470343 h 6858001"/>
              <a:gd name="connsiteX338" fmla="*/ 4018484 w 8009775"/>
              <a:gd name="connsiteY338" fmla="*/ 1464629 h 6858001"/>
              <a:gd name="connsiteX339" fmla="*/ 4016415 w 8009775"/>
              <a:gd name="connsiteY339" fmla="*/ 1459231 h 6858001"/>
              <a:gd name="connsiteX340" fmla="*/ 4013459 w 8009775"/>
              <a:gd name="connsiteY340" fmla="*/ 1453834 h 6858001"/>
              <a:gd name="connsiteX341" fmla="*/ 4010799 w 8009775"/>
              <a:gd name="connsiteY341" fmla="*/ 1448436 h 6858001"/>
              <a:gd name="connsiteX342" fmla="*/ 4007548 w 8009775"/>
              <a:gd name="connsiteY342" fmla="*/ 1443356 h 6858001"/>
              <a:gd name="connsiteX343" fmla="*/ 4003705 w 8009775"/>
              <a:gd name="connsiteY343" fmla="*/ 1438275 h 6858001"/>
              <a:gd name="connsiteX344" fmla="*/ 4000159 w 8009775"/>
              <a:gd name="connsiteY344" fmla="*/ 1433195 h 6858001"/>
              <a:gd name="connsiteX345" fmla="*/ 3996021 w 8009775"/>
              <a:gd name="connsiteY345" fmla="*/ 1428751 h 6858001"/>
              <a:gd name="connsiteX346" fmla="*/ 3991587 w 8009775"/>
              <a:gd name="connsiteY346" fmla="*/ 1423988 h 6858001"/>
              <a:gd name="connsiteX347" fmla="*/ 3323022 w 8009775"/>
              <a:gd name="connsiteY347" fmla="*/ 755333 h 6858001"/>
              <a:gd name="connsiteX348" fmla="*/ 3316815 w 8009775"/>
              <a:gd name="connsiteY348" fmla="*/ 748348 h 6858001"/>
              <a:gd name="connsiteX349" fmla="*/ 3310904 w 8009775"/>
              <a:gd name="connsiteY349" fmla="*/ 741045 h 6858001"/>
              <a:gd name="connsiteX350" fmla="*/ 3305584 w 8009775"/>
              <a:gd name="connsiteY350" fmla="*/ 733108 h 6858001"/>
              <a:gd name="connsiteX351" fmla="*/ 3300855 w 8009775"/>
              <a:gd name="connsiteY351" fmla="*/ 725170 h 6858001"/>
              <a:gd name="connsiteX352" fmla="*/ 3297308 w 8009775"/>
              <a:gd name="connsiteY352" fmla="*/ 716915 h 6858001"/>
              <a:gd name="connsiteX353" fmla="*/ 3293761 w 8009775"/>
              <a:gd name="connsiteY353" fmla="*/ 708660 h 6858001"/>
              <a:gd name="connsiteX354" fmla="*/ 3291101 w 8009775"/>
              <a:gd name="connsiteY354" fmla="*/ 699770 h 6858001"/>
              <a:gd name="connsiteX355" fmla="*/ 3289328 w 8009775"/>
              <a:gd name="connsiteY355" fmla="*/ 691198 h 6858001"/>
              <a:gd name="connsiteX356" fmla="*/ 2596527 w 8009775"/>
              <a:gd name="connsiteY356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099646 w 8009775"/>
              <a:gd name="connsiteY74" fmla="*/ 6858001 h 6858001"/>
              <a:gd name="connsiteX75" fmla="*/ 7364776 w 8009775"/>
              <a:gd name="connsiteY75" fmla="*/ 6858001 h 6858001"/>
              <a:gd name="connsiteX76" fmla="*/ 7460026 w 8009775"/>
              <a:gd name="connsiteY76" fmla="*/ 6858001 h 6858001"/>
              <a:gd name="connsiteX77" fmla="*/ 7507651 w 8009775"/>
              <a:gd name="connsiteY77" fmla="*/ 6858001 h 6858001"/>
              <a:gd name="connsiteX78" fmla="*/ 7507650 w 8009775"/>
              <a:gd name="connsiteY78" fmla="*/ 6858000 h 6858001"/>
              <a:gd name="connsiteX79" fmla="*/ 8009775 w 8009775"/>
              <a:gd name="connsiteY79" fmla="*/ 6858000 h 6858001"/>
              <a:gd name="connsiteX80" fmla="*/ 3996316 w 8009775"/>
              <a:gd name="connsiteY80" fmla="*/ 2818448 h 6858001"/>
              <a:gd name="connsiteX81" fmla="*/ 3980947 w 8009775"/>
              <a:gd name="connsiteY81" fmla="*/ 2804795 h 6858001"/>
              <a:gd name="connsiteX82" fmla="*/ 3965282 w 8009775"/>
              <a:gd name="connsiteY82" fmla="*/ 2791144 h 6858001"/>
              <a:gd name="connsiteX83" fmla="*/ 3950799 w 8009775"/>
              <a:gd name="connsiteY83" fmla="*/ 2776856 h 6858001"/>
              <a:gd name="connsiteX84" fmla="*/ 3936021 w 8009775"/>
              <a:gd name="connsiteY84" fmla="*/ 2762568 h 6858001"/>
              <a:gd name="connsiteX85" fmla="*/ 3001744 w 8009775"/>
              <a:gd name="connsiteY85" fmla="*/ 1828166 h 6858001"/>
              <a:gd name="connsiteX86" fmla="*/ 2997311 w 8009775"/>
              <a:gd name="connsiteY86" fmla="*/ 1823404 h 6858001"/>
              <a:gd name="connsiteX87" fmla="*/ 2992878 w 8009775"/>
              <a:gd name="connsiteY87" fmla="*/ 1818640 h 6858001"/>
              <a:gd name="connsiteX88" fmla="*/ 2989331 w 8009775"/>
              <a:gd name="connsiteY88" fmla="*/ 1814195 h 6858001"/>
              <a:gd name="connsiteX89" fmla="*/ 2985784 w 8009775"/>
              <a:gd name="connsiteY89" fmla="*/ 1808799 h 6858001"/>
              <a:gd name="connsiteX90" fmla="*/ 2982533 w 8009775"/>
              <a:gd name="connsiteY90" fmla="*/ 1803718 h 6858001"/>
              <a:gd name="connsiteX91" fmla="*/ 2979873 w 8009775"/>
              <a:gd name="connsiteY91" fmla="*/ 1798321 h 6858001"/>
              <a:gd name="connsiteX92" fmla="*/ 2976917 w 8009775"/>
              <a:gd name="connsiteY92" fmla="*/ 1792924 h 6858001"/>
              <a:gd name="connsiteX93" fmla="*/ 2974552 w 8009775"/>
              <a:gd name="connsiteY93" fmla="*/ 1787526 h 6858001"/>
              <a:gd name="connsiteX94" fmla="*/ 2972484 w 8009775"/>
              <a:gd name="connsiteY94" fmla="*/ 1781811 h 6858001"/>
              <a:gd name="connsiteX95" fmla="*/ 2970710 w 8009775"/>
              <a:gd name="connsiteY95" fmla="*/ 1776095 h 6858001"/>
              <a:gd name="connsiteX96" fmla="*/ 2968937 w 8009775"/>
              <a:gd name="connsiteY96" fmla="*/ 1770380 h 6858001"/>
              <a:gd name="connsiteX97" fmla="*/ 2967755 w 8009775"/>
              <a:gd name="connsiteY97" fmla="*/ 1764665 h 6858001"/>
              <a:gd name="connsiteX98" fmla="*/ 2966868 w 8009775"/>
              <a:gd name="connsiteY98" fmla="*/ 1758634 h 6858001"/>
              <a:gd name="connsiteX99" fmla="*/ 2965981 w 8009775"/>
              <a:gd name="connsiteY99" fmla="*/ 1752919 h 6858001"/>
              <a:gd name="connsiteX100" fmla="*/ 2965686 w 8009775"/>
              <a:gd name="connsiteY100" fmla="*/ 1746885 h 6858001"/>
              <a:gd name="connsiteX101" fmla="*/ 2965686 w 8009775"/>
              <a:gd name="connsiteY101" fmla="*/ 1741170 h 6858001"/>
              <a:gd name="connsiteX102" fmla="*/ 2965686 w 8009775"/>
              <a:gd name="connsiteY102" fmla="*/ 1735139 h 6858001"/>
              <a:gd name="connsiteX103" fmla="*/ 2965981 w 8009775"/>
              <a:gd name="connsiteY103" fmla="*/ 1729424 h 6858001"/>
              <a:gd name="connsiteX104" fmla="*/ 2966868 w 8009775"/>
              <a:gd name="connsiteY104" fmla="*/ 1723074 h 6858001"/>
              <a:gd name="connsiteX105" fmla="*/ 2967755 w 8009775"/>
              <a:gd name="connsiteY105" fmla="*/ 1717358 h 6858001"/>
              <a:gd name="connsiteX106" fmla="*/ 2968937 w 8009775"/>
              <a:gd name="connsiteY106" fmla="*/ 1711643 h 6858001"/>
              <a:gd name="connsiteX107" fmla="*/ 2970710 w 8009775"/>
              <a:gd name="connsiteY107" fmla="*/ 1705929 h 6858001"/>
              <a:gd name="connsiteX108" fmla="*/ 2972484 w 8009775"/>
              <a:gd name="connsiteY108" fmla="*/ 1700214 h 6858001"/>
              <a:gd name="connsiteX109" fmla="*/ 2974552 w 8009775"/>
              <a:gd name="connsiteY109" fmla="*/ 1694816 h 6858001"/>
              <a:gd name="connsiteX110" fmla="*/ 2976917 w 8009775"/>
              <a:gd name="connsiteY110" fmla="*/ 1689101 h 6858001"/>
              <a:gd name="connsiteX111" fmla="*/ 2979873 w 8009775"/>
              <a:gd name="connsiteY111" fmla="*/ 1683703 h 6858001"/>
              <a:gd name="connsiteX112" fmla="*/ 2982533 w 8009775"/>
              <a:gd name="connsiteY112" fmla="*/ 1678305 h 6858001"/>
              <a:gd name="connsiteX113" fmla="*/ 2985784 w 8009775"/>
              <a:gd name="connsiteY113" fmla="*/ 1673226 h 6858001"/>
              <a:gd name="connsiteX114" fmla="*/ 2989331 w 8009775"/>
              <a:gd name="connsiteY114" fmla="*/ 1668145 h 6858001"/>
              <a:gd name="connsiteX115" fmla="*/ 2992878 w 8009775"/>
              <a:gd name="connsiteY115" fmla="*/ 1663066 h 6858001"/>
              <a:gd name="connsiteX116" fmla="*/ 2997311 w 8009775"/>
              <a:gd name="connsiteY116" fmla="*/ 1658621 h 6858001"/>
              <a:gd name="connsiteX117" fmla="*/ 3001744 w 8009775"/>
              <a:gd name="connsiteY117" fmla="*/ 1653859 h 6858001"/>
              <a:gd name="connsiteX118" fmla="*/ 3006178 w 8009775"/>
              <a:gd name="connsiteY118" fmla="*/ 1649414 h 6858001"/>
              <a:gd name="connsiteX119" fmla="*/ 3010907 w 8009775"/>
              <a:gd name="connsiteY119" fmla="*/ 1645603 h 6858001"/>
              <a:gd name="connsiteX120" fmla="*/ 3015932 w 8009775"/>
              <a:gd name="connsiteY120" fmla="*/ 1641794 h 6858001"/>
              <a:gd name="connsiteX121" fmla="*/ 3020956 w 8009775"/>
              <a:gd name="connsiteY121" fmla="*/ 1637984 h 6858001"/>
              <a:gd name="connsiteX122" fmla="*/ 3025981 w 8009775"/>
              <a:gd name="connsiteY122" fmla="*/ 1634809 h 6858001"/>
              <a:gd name="connsiteX123" fmla="*/ 3031596 w 8009775"/>
              <a:gd name="connsiteY123" fmla="*/ 1631950 h 6858001"/>
              <a:gd name="connsiteX124" fmla="*/ 3036916 w 8009775"/>
              <a:gd name="connsiteY124" fmla="*/ 1629094 h 6858001"/>
              <a:gd name="connsiteX125" fmla="*/ 3042532 w 8009775"/>
              <a:gd name="connsiteY125" fmla="*/ 1626871 h 6858001"/>
              <a:gd name="connsiteX126" fmla="*/ 3047852 w 8009775"/>
              <a:gd name="connsiteY126" fmla="*/ 1624649 h 6858001"/>
              <a:gd name="connsiteX127" fmla="*/ 3053764 w 8009775"/>
              <a:gd name="connsiteY127" fmla="*/ 1623061 h 6858001"/>
              <a:gd name="connsiteX128" fmla="*/ 3059379 w 8009775"/>
              <a:gd name="connsiteY128" fmla="*/ 1621155 h 6858001"/>
              <a:gd name="connsiteX129" fmla="*/ 3065291 w 8009775"/>
              <a:gd name="connsiteY129" fmla="*/ 1620204 h 6858001"/>
              <a:gd name="connsiteX130" fmla="*/ 3070906 w 8009775"/>
              <a:gd name="connsiteY130" fmla="*/ 1618934 h 6858001"/>
              <a:gd name="connsiteX131" fmla="*/ 3077113 w 8009775"/>
              <a:gd name="connsiteY131" fmla="*/ 1618299 h 6858001"/>
              <a:gd name="connsiteX132" fmla="*/ 3082729 w 8009775"/>
              <a:gd name="connsiteY132" fmla="*/ 1617981 h 6858001"/>
              <a:gd name="connsiteX133" fmla="*/ 3088936 w 8009775"/>
              <a:gd name="connsiteY133" fmla="*/ 1617981 h 6858001"/>
              <a:gd name="connsiteX134" fmla="*/ 3094552 w 8009775"/>
              <a:gd name="connsiteY134" fmla="*/ 1617981 h 6858001"/>
              <a:gd name="connsiteX135" fmla="*/ 3100758 w 8009775"/>
              <a:gd name="connsiteY135" fmla="*/ 1618299 h 6858001"/>
              <a:gd name="connsiteX136" fmla="*/ 3106670 w 8009775"/>
              <a:gd name="connsiteY136" fmla="*/ 1618934 h 6858001"/>
              <a:gd name="connsiteX137" fmla="*/ 3112285 w 8009775"/>
              <a:gd name="connsiteY137" fmla="*/ 1620204 h 6858001"/>
              <a:gd name="connsiteX138" fmla="*/ 3117901 w 8009775"/>
              <a:gd name="connsiteY138" fmla="*/ 1621155 h 6858001"/>
              <a:gd name="connsiteX139" fmla="*/ 3123812 w 8009775"/>
              <a:gd name="connsiteY139" fmla="*/ 1623061 h 6858001"/>
              <a:gd name="connsiteX140" fmla="*/ 3129428 w 8009775"/>
              <a:gd name="connsiteY140" fmla="*/ 1624649 h 6858001"/>
              <a:gd name="connsiteX141" fmla="*/ 3135339 w 8009775"/>
              <a:gd name="connsiteY141" fmla="*/ 1626871 h 6858001"/>
              <a:gd name="connsiteX142" fmla="*/ 3140660 w 8009775"/>
              <a:gd name="connsiteY142" fmla="*/ 1629094 h 6858001"/>
              <a:gd name="connsiteX143" fmla="*/ 3145980 w 8009775"/>
              <a:gd name="connsiteY143" fmla="*/ 1631950 h 6858001"/>
              <a:gd name="connsiteX144" fmla="*/ 3151300 w 8009775"/>
              <a:gd name="connsiteY144" fmla="*/ 1634809 h 6858001"/>
              <a:gd name="connsiteX145" fmla="*/ 3156324 w 8009775"/>
              <a:gd name="connsiteY145" fmla="*/ 1637984 h 6858001"/>
              <a:gd name="connsiteX146" fmla="*/ 3161349 w 8009775"/>
              <a:gd name="connsiteY146" fmla="*/ 1641794 h 6858001"/>
              <a:gd name="connsiteX147" fmla="*/ 3166374 w 8009775"/>
              <a:gd name="connsiteY147" fmla="*/ 1645603 h 6858001"/>
              <a:gd name="connsiteX148" fmla="*/ 3171102 w 8009775"/>
              <a:gd name="connsiteY148" fmla="*/ 1649414 h 6858001"/>
              <a:gd name="connsiteX149" fmla="*/ 3175832 w 8009775"/>
              <a:gd name="connsiteY149" fmla="*/ 1653859 h 6858001"/>
              <a:gd name="connsiteX150" fmla="*/ 3844692 w 8009775"/>
              <a:gd name="connsiteY150" fmla="*/ 2322830 h 6858001"/>
              <a:gd name="connsiteX151" fmla="*/ 3849421 w 8009775"/>
              <a:gd name="connsiteY151" fmla="*/ 2326958 h 6858001"/>
              <a:gd name="connsiteX152" fmla="*/ 3854150 w 8009775"/>
              <a:gd name="connsiteY152" fmla="*/ 2331085 h 6858001"/>
              <a:gd name="connsiteX153" fmla="*/ 3859175 w 8009775"/>
              <a:gd name="connsiteY153" fmla="*/ 2334895 h 6858001"/>
              <a:gd name="connsiteX154" fmla="*/ 3864199 w 8009775"/>
              <a:gd name="connsiteY154" fmla="*/ 2338705 h 6858001"/>
              <a:gd name="connsiteX155" fmla="*/ 3869224 w 8009775"/>
              <a:gd name="connsiteY155" fmla="*/ 2341880 h 6858001"/>
              <a:gd name="connsiteX156" fmla="*/ 3874544 w 8009775"/>
              <a:gd name="connsiteY156" fmla="*/ 2344738 h 6858001"/>
              <a:gd name="connsiteX157" fmla="*/ 3879864 w 8009775"/>
              <a:gd name="connsiteY157" fmla="*/ 2347595 h 6858001"/>
              <a:gd name="connsiteX158" fmla="*/ 3885775 w 8009775"/>
              <a:gd name="connsiteY158" fmla="*/ 2349818 h 6858001"/>
              <a:gd name="connsiteX159" fmla="*/ 3891096 w 8009775"/>
              <a:gd name="connsiteY159" fmla="*/ 2351723 h 6858001"/>
              <a:gd name="connsiteX160" fmla="*/ 3896711 w 8009775"/>
              <a:gd name="connsiteY160" fmla="*/ 2353628 h 6858001"/>
              <a:gd name="connsiteX161" fmla="*/ 3902623 w 8009775"/>
              <a:gd name="connsiteY161" fmla="*/ 2355534 h 6858001"/>
              <a:gd name="connsiteX162" fmla="*/ 3908238 w 8009775"/>
              <a:gd name="connsiteY162" fmla="*/ 2356485 h 6858001"/>
              <a:gd name="connsiteX163" fmla="*/ 3914150 w 8009775"/>
              <a:gd name="connsiteY163" fmla="*/ 2357755 h 6858001"/>
              <a:gd name="connsiteX164" fmla="*/ 3920061 w 8009775"/>
              <a:gd name="connsiteY164" fmla="*/ 2358391 h 6858001"/>
              <a:gd name="connsiteX165" fmla="*/ 3925972 w 8009775"/>
              <a:gd name="connsiteY165" fmla="*/ 2358708 h 6858001"/>
              <a:gd name="connsiteX166" fmla="*/ 3931883 w 8009775"/>
              <a:gd name="connsiteY166" fmla="*/ 2358708 h 6858001"/>
              <a:gd name="connsiteX167" fmla="*/ 3937795 w 8009775"/>
              <a:gd name="connsiteY167" fmla="*/ 2358708 h 6858001"/>
              <a:gd name="connsiteX168" fmla="*/ 3943706 w 8009775"/>
              <a:gd name="connsiteY168" fmla="*/ 2358391 h 6858001"/>
              <a:gd name="connsiteX169" fmla="*/ 3949617 w 8009775"/>
              <a:gd name="connsiteY169" fmla="*/ 2357755 h 6858001"/>
              <a:gd name="connsiteX170" fmla="*/ 3955233 w 8009775"/>
              <a:gd name="connsiteY170" fmla="*/ 2356485 h 6858001"/>
              <a:gd name="connsiteX171" fmla="*/ 3961144 w 8009775"/>
              <a:gd name="connsiteY171" fmla="*/ 2355534 h 6858001"/>
              <a:gd name="connsiteX172" fmla="*/ 3966760 w 8009775"/>
              <a:gd name="connsiteY172" fmla="*/ 2353628 h 6858001"/>
              <a:gd name="connsiteX173" fmla="*/ 3972671 w 8009775"/>
              <a:gd name="connsiteY173" fmla="*/ 2351723 h 6858001"/>
              <a:gd name="connsiteX174" fmla="*/ 3978287 w 8009775"/>
              <a:gd name="connsiteY174" fmla="*/ 2349818 h 6858001"/>
              <a:gd name="connsiteX175" fmla="*/ 3983607 w 8009775"/>
              <a:gd name="connsiteY175" fmla="*/ 2347595 h 6858001"/>
              <a:gd name="connsiteX176" fmla="*/ 3989223 w 8009775"/>
              <a:gd name="connsiteY176" fmla="*/ 2344738 h 6858001"/>
              <a:gd name="connsiteX177" fmla="*/ 3994543 w 8009775"/>
              <a:gd name="connsiteY177" fmla="*/ 2341880 h 6858001"/>
              <a:gd name="connsiteX178" fmla="*/ 3999567 w 8009775"/>
              <a:gd name="connsiteY178" fmla="*/ 2338705 h 6858001"/>
              <a:gd name="connsiteX179" fmla="*/ 4004888 w 8009775"/>
              <a:gd name="connsiteY179" fmla="*/ 2334895 h 6858001"/>
              <a:gd name="connsiteX180" fmla="*/ 4009617 w 8009775"/>
              <a:gd name="connsiteY180" fmla="*/ 2331085 h 6858001"/>
              <a:gd name="connsiteX181" fmla="*/ 4014346 w 8009775"/>
              <a:gd name="connsiteY181" fmla="*/ 2326958 h 6858001"/>
              <a:gd name="connsiteX182" fmla="*/ 4018779 w 8009775"/>
              <a:gd name="connsiteY182" fmla="*/ 2322830 h 6858001"/>
              <a:gd name="connsiteX183" fmla="*/ 4023213 w 8009775"/>
              <a:gd name="connsiteY183" fmla="*/ 2318068 h 6858001"/>
              <a:gd name="connsiteX184" fmla="*/ 4027646 w 8009775"/>
              <a:gd name="connsiteY184" fmla="*/ 2313306 h 6858001"/>
              <a:gd name="connsiteX185" fmla="*/ 4031193 w 8009775"/>
              <a:gd name="connsiteY185" fmla="*/ 2308544 h 6858001"/>
              <a:gd name="connsiteX186" fmla="*/ 4034740 w 8009775"/>
              <a:gd name="connsiteY186" fmla="*/ 2303463 h 6858001"/>
              <a:gd name="connsiteX187" fmla="*/ 4037991 w 8009775"/>
              <a:gd name="connsiteY187" fmla="*/ 2298384 h 6858001"/>
              <a:gd name="connsiteX188" fmla="*/ 4040946 w 8009775"/>
              <a:gd name="connsiteY188" fmla="*/ 2292985 h 6858001"/>
              <a:gd name="connsiteX189" fmla="*/ 4043606 w 8009775"/>
              <a:gd name="connsiteY189" fmla="*/ 2287588 h 6858001"/>
              <a:gd name="connsiteX190" fmla="*/ 4046267 w 8009775"/>
              <a:gd name="connsiteY190" fmla="*/ 2281873 h 6858001"/>
              <a:gd name="connsiteX191" fmla="*/ 4048040 w 8009775"/>
              <a:gd name="connsiteY191" fmla="*/ 2276476 h 6858001"/>
              <a:gd name="connsiteX192" fmla="*/ 4050109 w 8009775"/>
              <a:gd name="connsiteY192" fmla="*/ 2270761 h 6858001"/>
              <a:gd name="connsiteX193" fmla="*/ 4051587 w 8009775"/>
              <a:gd name="connsiteY193" fmla="*/ 2265046 h 6858001"/>
              <a:gd name="connsiteX194" fmla="*/ 4052769 w 8009775"/>
              <a:gd name="connsiteY194" fmla="*/ 2259331 h 6858001"/>
              <a:gd name="connsiteX195" fmla="*/ 4053656 w 8009775"/>
              <a:gd name="connsiteY195" fmla="*/ 2253298 h 6858001"/>
              <a:gd name="connsiteX196" fmla="*/ 4054542 w 8009775"/>
              <a:gd name="connsiteY196" fmla="*/ 2247266 h 6858001"/>
              <a:gd name="connsiteX197" fmla="*/ 4054838 w 8009775"/>
              <a:gd name="connsiteY197" fmla="*/ 2241551 h 6858001"/>
              <a:gd name="connsiteX198" fmla="*/ 4055133 w 8009775"/>
              <a:gd name="connsiteY198" fmla="*/ 2235519 h 6858001"/>
              <a:gd name="connsiteX199" fmla="*/ 4054838 w 8009775"/>
              <a:gd name="connsiteY199" fmla="*/ 2229804 h 6858001"/>
              <a:gd name="connsiteX200" fmla="*/ 4054542 w 8009775"/>
              <a:gd name="connsiteY200" fmla="*/ 2223770 h 6858001"/>
              <a:gd name="connsiteX201" fmla="*/ 4053656 w 8009775"/>
              <a:gd name="connsiteY201" fmla="*/ 2217739 h 6858001"/>
              <a:gd name="connsiteX202" fmla="*/ 4052769 w 8009775"/>
              <a:gd name="connsiteY202" fmla="*/ 2212024 h 6858001"/>
              <a:gd name="connsiteX203" fmla="*/ 4051587 w 8009775"/>
              <a:gd name="connsiteY203" fmla="*/ 2206309 h 6858001"/>
              <a:gd name="connsiteX204" fmla="*/ 4050109 w 8009775"/>
              <a:gd name="connsiteY204" fmla="*/ 2200593 h 6858001"/>
              <a:gd name="connsiteX205" fmla="*/ 4048040 w 8009775"/>
              <a:gd name="connsiteY205" fmla="*/ 2194878 h 6858001"/>
              <a:gd name="connsiteX206" fmla="*/ 4046267 w 8009775"/>
              <a:gd name="connsiteY206" fmla="*/ 2189163 h 6858001"/>
              <a:gd name="connsiteX207" fmla="*/ 4043606 w 8009775"/>
              <a:gd name="connsiteY207" fmla="*/ 2183765 h 6858001"/>
              <a:gd name="connsiteX208" fmla="*/ 4040946 w 8009775"/>
              <a:gd name="connsiteY208" fmla="*/ 2178368 h 6858001"/>
              <a:gd name="connsiteX209" fmla="*/ 4037991 w 8009775"/>
              <a:gd name="connsiteY209" fmla="*/ 2172970 h 6858001"/>
              <a:gd name="connsiteX210" fmla="*/ 4034740 w 8009775"/>
              <a:gd name="connsiteY210" fmla="*/ 2167890 h 6858001"/>
              <a:gd name="connsiteX211" fmla="*/ 4031193 w 8009775"/>
              <a:gd name="connsiteY211" fmla="*/ 2162494 h 6858001"/>
              <a:gd name="connsiteX212" fmla="*/ 4027646 w 8009775"/>
              <a:gd name="connsiteY212" fmla="*/ 2157730 h 6858001"/>
              <a:gd name="connsiteX213" fmla="*/ 4023213 w 8009775"/>
              <a:gd name="connsiteY213" fmla="*/ 2153285 h 6858001"/>
              <a:gd name="connsiteX214" fmla="*/ 4018779 w 8009775"/>
              <a:gd name="connsiteY214" fmla="*/ 2148523 h 6858001"/>
              <a:gd name="connsiteX215" fmla="*/ 3632182 w 8009775"/>
              <a:gd name="connsiteY215" fmla="*/ 1761490 h 6858001"/>
              <a:gd name="connsiteX216" fmla="*/ 3435928 w 8009775"/>
              <a:gd name="connsiteY216" fmla="*/ 1565276 h 6858001"/>
              <a:gd name="connsiteX217" fmla="*/ 3431198 w 8009775"/>
              <a:gd name="connsiteY217" fmla="*/ 1560514 h 6858001"/>
              <a:gd name="connsiteX218" fmla="*/ 3427356 w 8009775"/>
              <a:gd name="connsiteY218" fmla="*/ 1555751 h 6858001"/>
              <a:gd name="connsiteX219" fmla="*/ 3423218 w 8009775"/>
              <a:gd name="connsiteY219" fmla="*/ 1550671 h 6858001"/>
              <a:gd name="connsiteX220" fmla="*/ 3420262 w 8009775"/>
              <a:gd name="connsiteY220" fmla="*/ 1545909 h 6858001"/>
              <a:gd name="connsiteX221" fmla="*/ 3417012 w 8009775"/>
              <a:gd name="connsiteY221" fmla="*/ 1540829 h 6858001"/>
              <a:gd name="connsiteX222" fmla="*/ 3413760 w 8009775"/>
              <a:gd name="connsiteY222" fmla="*/ 1535430 h 6858001"/>
              <a:gd name="connsiteX223" fmla="*/ 3411100 w 8009775"/>
              <a:gd name="connsiteY223" fmla="*/ 1530034 h 6858001"/>
              <a:gd name="connsiteX224" fmla="*/ 3408736 w 8009775"/>
              <a:gd name="connsiteY224" fmla="*/ 1524635 h 6858001"/>
              <a:gd name="connsiteX225" fmla="*/ 3406371 w 8009775"/>
              <a:gd name="connsiteY225" fmla="*/ 1518920 h 6858001"/>
              <a:gd name="connsiteX226" fmla="*/ 3404598 w 8009775"/>
              <a:gd name="connsiteY226" fmla="*/ 1513205 h 6858001"/>
              <a:gd name="connsiteX227" fmla="*/ 3403120 w 8009775"/>
              <a:gd name="connsiteY227" fmla="*/ 1507174 h 6858001"/>
              <a:gd name="connsiteX228" fmla="*/ 3401938 w 8009775"/>
              <a:gd name="connsiteY228" fmla="*/ 1501459 h 6858001"/>
              <a:gd name="connsiteX229" fmla="*/ 3401051 w 8009775"/>
              <a:gd name="connsiteY229" fmla="*/ 1495744 h 6858001"/>
              <a:gd name="connsiteX230" fmla="*/ 3400460 w 8009775"/>
              <a:gd name="connsiteY230" fmla="*/ 1489710 h 6858001"/>
              <a:gd name="connsiteX231" fmla="*/ 3399869 w 8009775"/>
              <a:gd name="connsiteY231" fmla="*/ 1483995 h 6858001"/>
              <a:gd name="connsiteX232" fmla="*/ 3399573 w 8009775"/>
              <a:gd name="connsiteY232" fmla="*/ 1478281 h 6858001"/>
              <a:gd name="connsiteX233" fmla="*/ 3399869 w 8009775"/>
              <a:gd name="connsiteY233" fmla="*/ 1472249 h 6858001"/>
              <a:gd name="connsiteX234" fmla="*/ 3400460 w 8009775"/>
              <a:gd name="connsiteY234" fmla="*/ 1466215 h 6858001"/>
              <a:gd name="connsiteX235" fmla="*/ 3401051 w 8009775"/>
              <a:gd name="connsiteY235" fmla="*/ 1460183 h 6858001"/>
              <a:gd name="connsiteX236" fmla="*/ 3401938 w 8009775"/>
              <a:gd name="connsiteY236" fmla="*/ 1454468 h 6858001"/>
              <a:gd name="connsiteX237" fmla="*/ 3403120 w 8009775"/>
              <a:gd name="connsiteY237" fmla="*/ 1448754 h 6858001"/>
              <a:gd name="connsiteX238" fmla="*/ 3404598 w 8009775"/>
              <a:gd name="connsiteY238" fmla="*/ 1443039 h 6858001"/>
              <a:gd name="connsiteX239" fmla="*/ 3406371 w 8009775"/>
              <a:gd name="connsiteY239" fmla="*/ 1437324 h 6858001"/>
              <a:gd name="connsiteX240" fmla="*/ 3408736 w 8009775"/>
              <a:gd name="connsiteY240" fmla="*/ 1431609 h 6858001"/>
              <a:gd name="connsiteX241" fmla="*/ 3411100 w 8009775"/>
              <a:gd name="connsiteY241" fmla="*/ 1426211 h 6858001"/>
              <a:gd name="connsiteX242" fmla="*/ 3413760 w 8009775"/>
              <a:gd name="connsiteY242" fmla="*/ 1420814 h 6858001"/>
              <a:gd name="connsiteX243" fmla="*/ 3417012 w 8009775"/>
              <a:gd name="connsiteY243" fmla="*/ 1415416 h 6858001"/>
              <a:gd name="connsiteX244" fmla="*/ 3420262 w 8009775"/>
              <a:gd name="connsiteY244" fmla="*/ 1410336 h 6858001"/>
              <a:gd name="connsiteX245" fmla="*/ 3423218 w 8009775"/>
              <a:gd name="connsiteY245" fmla="*/ 1405256 h 6858001"/>
              <a:gd name="connsiteX246" fmla="*/ 3427356 w 8009775"/>
              <a:gd name="connsiteY246" fmla="*/ 1400175 h 6858001"/>
              <a:gd name="connsiteX247" fmla="*/ 3431198 w 8009775"/>
              <a:gd name="connsiteY247" fmla="*/ 1395731 h 6858001"/>
              <a:gd name="connsiteX248" fmla="*/ 3435928 w 8009775"/>
              <a:gd name="connsiteY248" fmla="*/ 1390969 h 6858001"/>
              <a:gd name="connsiteX249" fmla="*/ 3440361 w 8009775"/>
              <a:gd name="connsiteY249" fmla="*/ 1386524 h 6858001"/>
              <a:gd name="connsiteX250" fmla="*/ 3445386 w 8009775"/>
              <a:gd name="connsiteY250" fmla="*/ 1382396 h 6858001"/>
              <a:gd name="connsiteX251" fmla="*/ 3449819 w 8009775"/>
              <a:gd name="connsiteY251" fmla="*/ 1378585 h 6858001"/>
              <a:gd name="connsiteX252" fmla="*/ 3454844 w 8009775"/>
              <a:gd name="connsiteY252" fmla="*/ 1375094 h 6858001"/>
              <a:gd name="connsiteX253" fmla="*/ 3460459 w 8009775"/>
              <a:gd name="connsiteY253" fmla="*/ 1371919 h 6858001"/>
              <a:gd name="connsiteX254" fmla="*/ 3465780 w 8009775"/>
              <a:gd name="connsiteY254" fmla="*/ 1369061 h 6858001"/>
              <a:gd name="connsiteX255" fmla="*/ 3471100 w 8009775"/>
              <a:gd name="connsiteY255" fmla="*/ 1366204 h 6858001"/>
              <a:gd name="connsiteX256" fmla="*/ 3476420 w 8009775"/>
              <a:gd name="connsiteY256" fmla="*/ 1363980 h 6858001"/>
              <a:gd name="connsiteX257" fmla="*/ 3482331 w 8009775"/>
              <a:gd name="connsiteY257" fmla="*/ 1361759 h 6858001"/>
              <a:gd name="connsiteX258" fmla="*/ 3487947 w 8009775"/>
              <a:gd name="connsiteY258" fmla="*/ 1360170 h 6858001"/>
              <a:gd name="connsiteX259" fmla="*/ 3493858 w 8009775"/>
              <a:gd name="connsiteY259" fmla="*/ 1358265 h 6858001"/>
              <a:gd name="connsiteX260" fmla="*/ 3499474 w 8009775"/>
              <a:gd name="connsiteY260" fmla="*/ 1357314 h 6858001"/>
              <a:gd name="connsiteX261" fmla="*/ 3505385 w 8009775"/>
              <a:gd name="connsiteY261" fmla="*/ 1356043 h 6858001"/>
              <a:gd name="connsiteX262" fmla="*/ 3511001 w 8009775"/>
              <a:gd name="connsiteY262" fmla="*/ 1355409 h 6858001"/>
              <a:gd name="connsiteX263" fmla="*/ 3517208 w 8009775"/>
              <a:gd name="connsiteY263" fmla="*/ 1355090 h 6858001"/>
              <a:gd name="connsiteX264" fmla="*/ 3522823 w 8009775"/>
              <a:gd name="connsiteY264" fmla="*/ 1354773 h 6858001"/>
              <a:gd name="connsiteX265" fmla="*/ 3529030 w 8009775"/>
              <a:gd name="connsiteY265" fmla="*/ 1355090 h 6858001"/>
              <a:gd name="connsiteX266" fmla="*/ 3534646 w 8009775"/>
              <a:gd name="connsiteY266" fmla="*/ 1355409 h 6858001"/>
              <a:gd name="connsiteX267" fmla="*/ 3540557 w 8009775"/>
              <a:gd name="connsiteY267" fmla="*/ 1356043 h 6858001"/>
              <a:gd name="connsiteX268" fmla="*/ 3546468 w 8009775"/>
              <a:gd name="connsiteY268" fmla="*/ 1357314 h 6858001"/>
              <a:gd name="connsiteX269" fmla="*/ 3552380 w 8009775"/>
              <a:gd name="connsiteY269" fmla="*/ 1358265 h 6858001"/>
              <a:gd name="connsiteX270" fmla="*/ 3557995 w 8009775"/>
              <a:gd name="connsiteY270" fmla="*/ 1360170 h 6858001"/>
              <a:gd name="connsiteX271" fmla="*/ 3563906 w 8009775"/>
              <a:gd name="connsiteY271" fmla="*/ 1361759 h 6858001"/>
              <a:gd name="connsiteX272" fmla="*/ 3569227 w 8009775"/>
              <a:gd name="connsiteY272" fmla="*/ 1363980 h 6858001"/>
              <a:gd name="connsiteX273" fmla="*/ 3574842 w 8009775"/>
              <a:gd name="connsiteY273" fmla="*/ 1366204 h 6858001"/>
              <a:gd name="connsiteX274" fmla="*/ 3580458 w 8009775"/>
              <a:gd name="connsiteY274" fmla="*/ 1369061 h 6858001"/>
              <a:gd name="connsiteX275" fmla="*/ 3585778 w 8009775"/>
              <a:gd name="connsiteY275" fmla="*/ 1371919 h 6858001"/>
              <a:gd name="connsiteX276" fmla="*/ 3590803 w 8009775"/>
              <a:gd name="connsiteY276" fmla="*/ 1375094 h 6858001"/>
              <a:gd name="connsiteX277" fmla="*/ 3595828 w 8009775"/>
              <a:gd name="connsiteY277" fmla="*/ 1378585 h 6858001"/>
              <a:gd name="connsiteX278" fmla="*/ 3600852 w 8009775"/>
              <a:gd name="connsiteY278" fmla="*/ 1382396 h 6858001"/>
              <a:gd name="connsiteX279" fmla="*/ 3605581 w 8009775"/>
              <a:gd name="connsiteY279" fmla="*/ 1386524 h 6858001"/>
              <a:gd name="connsiteX280" fmla="*/ 3610014 w 8009775"/>
              <a:gd name="connsiteY280" fmla="*/ 1390969 h 6858001"/>
              <a:gd name="connsiteX281" fmla="*/ 3817500 w 8009775"/>
              <a:gd name="connsiteY281" fmla="*/ 1598296 h 6858001"/>
              <a:gd name="connsiteX282" fmla="*/ 3821934 w 8009775"/>
              <a:gd name="connsiteY282" fmla="*/ 1602423 h 6858001"/>
              <a:gd name="connsiteX283" fmla="*/ 3826663 w 8009775"/>
              <a:gd name="connsiteY283" fmla="*/ 1606869 h 6858001"/>
              <a:gd name="connsiteX284" fmla="*/ 3831687 w 8009775"/>
              <a:gd name="connsiteY284" fmla="*/ 1610361 h 6858001"/>
              <a:gd name="connsiteX285" fmla="*/ 3836712 w 8009775"/>
              <a:gd name="connsiteY285" fmla="*/ 1613854 h 6858001"/>
              <a:gd name="connsiteX286" fmla="*/ 3841736 w 8009775"/>
              <a:gd name="connsiteY286" fmla="*/ 1617345 h 6858001"/>
              <a:gd name="connsiteX287" fmla="*/ 3847352 w 8009775"/>
              <a:gd name="connsiteY287" fmla="*/ 1620204 h 6858001"/>
              <a:gd name="connsiteX288" fmla="*/ 3852672 w 8009775"/>
              <a:gd name="connsiteY288" fmla="*/ 1623061 h 6858001"/>
              <a:gd name="connsiteX289" fmla="*/ 3857992 w 8009775"/>
              <a:gd name="connsiteY289" fmla="*/ 1625283 h 6858001"/>
              <a:gd name="connsiteX290" fmla="*/ 3863608 w 8009775"/>
              <a:gd name="connsiteY290" fmla="*/ 1627189 h 6858001"/>
              <a:gd name="connsiteX291" fmla="*/ 3869519 w 8009775"/>
              <a:gd name="connsiteY291" fmla="*/ 1629094 h 6858001"/>
              <a:gd name="connsiteX292" fmla="*/ 3875135 w 8009775"/>
              <a:gd name="connsiteY292" fmla="*/ 1630998 h 6858001"/>
              <a:gd name="connsiteX293" fmla="*/ 3881046 w 8009775"/>
              <a:gd name="connsiteY293" fmla="*/ 1631950 h 6858001"/>
              <a:gd name="connsiteX294" fmla="*/ 3886662 w 8009775"/>
              <a:gd name="connsiteY294" fmla="*/ 1632904 h 6858001"/>
              <a:gd name="connsiteX295" fmla="*/ 3892869 w 8009775"/>
              <a:gd name="connsiteY295" fmla="*/ 1633856 h 6858001"/>
              <a:gd name="connsiteX296" fmla="*/ 3898485 w 8009775"/>
              <a:gd name="connsiteY296" fmla="*/ 1634174 h 6858001"/>
              <a:gd name="connsiteX297" fmla="*/ 3904396 w 8009775"/>
              <a:gd name="connsiteY297" fmla="*/ 1634174 h 6858001"/>
              <a:gd name="connsiteX298" fmla="*/ 3910307 w 8009775"/>
              <a:gd name="connsiteY298" fmla="*/ 1634174 h 6858001"/>
              <a:gd name="connsiteX299" fmla="*/ 3916219 w 8009775"/>
              <a:gd name="connsiteY299" fmla="*/ 1633856 h 6858001"/>
              <a:gd name="connsiteX300" fmla="*/ 3922425 w 8009775"/>
              <a:gd name="connsiteY300" fmla="*/ 1632904 h 6858001"/>
              <a:gd name="connsiteX301" fmla="*/ 3928041 w 8009775"/>
              <a:gd name="connsiteY301" fmla="*/ 1631950 h 6858001"/>
              <a:gd name="connsiteX302" fmla="*/ 3933657 w 8009775"/>
              <a:gd name="connsiteY302" fmla="*/ 1630998 h 6858001"/>
              <a:gd name="connsiteX303" fmla="*/ 3939568 w 8009775"/>
              <a:gd name="connsiteY303" fmla="*/ 1629094 h 6858001"/>
              <a:gd name="connsiteX304" fmla="*/ 3945184 w 8009775"/>
              <a:gd name="connsiteY304" fmla="*/ 1627189 h 6858001"/>
              <a:gd name="connsiteX305" fmla="*/ 3950799 w 8009775"/>
              <a:gd name="connsiteY305" fmla="*/ 1625283 h 6858001"/>
              <a:gd name="connsiteX306" fmla="*/ 3956415 w 8009775"/>
              <a:gd name="connsiteY306" fmla="*/ 1623061 h 6858001"/>
              <a:gd name="connsiteX307" fmla="*/ 3961735 w 8009775"/>
              <a:gd name="connsiteY307" fmla="*/ 1620204 h 6858001"/>
              <a:gd name="connsiteX308" fmla="*/ 3967055 w 8009775"/>
              <a:gd name="connsiteY308" fmla="*/ 1617345 h 6858001"/>
              <a:gd name="connsiteX309" fmla="*/ 3972376 w 8009775"/>
              <a:gd name="connsiteY309" fmla="*/ 1613854 h 6858001"/>
              <a:gd name="connsiteX310" fmla="*/ 3977400 w 8009775"/>
              <a:gd name="connsiteY310" fmla="*/ 1610361 h 6858001"/>
              <a:gd name="connsiteX311" fmla="*/ 3982425 w 8009775"/>
              <a:gd name="connsiteY311" fmla="*/ 1606869 h 6858001"/>
              <a:gd name="connsiteX312" fmla="*/ 3986858 w 8009775"/>
              <a:gd name="connsiteY312" fmla="*/ 1602423 h 6858001"/>
              <a:gd name="connsiteX313" fmla="*/ 3991587 w 8009775"/>
              <a:gd name="connsiteY313" fmla="*/ 1598296 h 6858001"/>
              <a:gd name="connsiteX314" fmla="*/ 3996021 w 8009775"/>
              <a:gd name="connsiteY314" fmla="*/ 1593533 h 6858001"/>
              <a:gd name="connsiteX315" fmla="*/ 4000159 w 8009775"/>
              <a:gd name="connsiteY315" fmla="*/ 1588771 h 6858001"/>
              <a:gd name="connsiteX316" fmla="*/ 4003705 w 8009775"/>
              <a:gd name="connsiteY316" fmla="*/ 1583691 h 6858001"/>
              <a:gd name="connsiteX317" fmla="*/ 4007548 w 8009775"/>
              <a:gd name="connsiteY317" fmla="*/ 1578928 h 6858001"/>
              <a:gd name="connsiteX318" fmla="*/ 4010799 w 8009775"/>
              <a:gd name="connsiteY318" fmla="*/ 1573849 h 6858001"/>
              <a:gd name="connsiteX319" fmla="*/ 4013459 w 8009775"/>
              <a:gd name="connsiteY319" fmla="*/ 1568451 h 6858001"/>
              <a:gd name="connsiteX320" fmla="*/ 4016415 w 8009775"/>
              <a:gd name="connsiteY320" fmla="*/ 1563054 h 6858001"/>
              <a:gd name="connsiteX321" fmla="*/ 4018484 w 8009775"/>
              <a:gd name="connsiteY321" fmla="*/ 1557339 h 6858001"/>
              <a:gd name="connsiteX322" fmla="*/ 4020848 w 8009775"/>
              <a:gd name="connsiteY322" fmla="*/ 1551941 h 6858001"/>
              <a:gd name="connsiteX323" fmla="*/ 4022621 w 8009775"/>
              <a:gd name="connsiteY323" fmla="*/ 1546226 h 6858001"/>
              <a:gd name="connsiteX324" fmla="*/ 4024395 w 8009775"/>
              <a:gd name="connsiteY324" fmla="*/ 1540511 h 6858001"/>
              <a:gd name="connsiteX325" fmla="*/ 4025282 w 8009775"/>
              <a:gd name="connsiteY325" fmla="*/ 1534478 h 6858001"/>
              <a:gd name="connsiteX326" fmla="*/ 4026464 w 8009775"/>
              <a:gd name="connsiteY326" fmla="*/ 1528763 h 6858001"/>
              <a:gd name="connsiteX327" fmla="*/ 4027055 w 8009775"/>
              <a:gd name="connsiteY327" fmla="*/ 1522731 h 6858001"/>
              <a:gd name="connsiteX328" fmla="*/ 4027646 w 8009775"/>
              <a:gd name="connsiteY328" fmla="*/ 1517016 h 6858001"/>
              <a:gd name="connsiteX329" fmla="*/ 4027646 w 8009775"/>
              <a:gd name="connsiteY329" fmla="*/ 1510984 h 6858001"/>
              <a:gd name="connsiteX330" fmla="*/ 4027646 w 8009775"/>
              <a:gd name="connsiteY330" fmla="*/ 1505268 h 6858001"/>
              <a:gd name="connsiteX331" fmla="*/ 4027055 w 8009775"/>
              <a:gd name="connsiteY331" fmla="*/ 1499553 h 6858001"/>
              <a:gd name="connsiteX332" fmla="*/ 4026464 w 8009775"/>
              <a:gd name="connsiteY332" fmla="*/ 1493204 h 6858001"/>
              <a:gd name="connsiteX333" fmla="*/ 4025282 w 8009775"/>
              <a:gd name="connsiteY333" fmla="*/ 1487489 h 6858001"/>
              <a:gd name="connsiteX334" fmla="*/ 4024395 w 8009775"/>
              <a:gd name="connsiteY334" fmla="*/ 1481773 h 6858001"/>
              <a:gd name="connsiteX335" fmla="*/ 4022621 w 8009775"/>
              <a:gd name="connsiteY335" fmla="*/ 1476058 h 6858001"/>
              <a:gd name="connsiteX336" fmla="*/ 4020848 w 8009775"/>
              <a:gd name="connsiteY336" fmla="*/ 1470343 h 6858001"/>
              <a:gd name="connsiteX337" fmla="*/ 4018484 w 8009775"/>
              <a:gd name="connsiteY337" fmla="*/ 1464629 h 6858001"/>
              <a:gd name="connsiteX338" fmla="*/ 4016415 w 8009775"/>
              <a:gd name="connsiteY338" fmla="*/ 1459231 h 6858001"/>
              <a:gd name="connsiteX339" fmla="*/ 4013459 w 8009775"/>
              <a:gd name="connsiteY339" fmla="*/ 1453834 h 6858001"/>
              <a:gd name="connsiteX340" fmla="*/ 4010799 w 8009775"/>
              <a:gd name="connsiteY340" fmla="*/ 1448436 h 6858001"/>
              <a:gd name="connsiteX341" fmla="*/ 4007548 w 8009775"/>
              <a:gd name="connsiteY341" fmla="*/ 1443356 h 6858001"/>
              <a:gd name="connsiteX342" fmla="*/ 4003705 w 8009775"/>
              <a:gd name="connsiteY342" fmla="*/ 1438275 h 6858001"/>
              <a:gd name="connsiteX343" fmla="*/ 4000159 w 8009775"/>
              <a:gd name="connsiteY343" fmla="*/ 1433195 h 6858001"/>
              <a:gd name="connsiteX344" fmla="*/ 3996021 w 8009775"/>
              <a:gd name="connsiteY344" fmla="*/ 1428751 h 6858001"/>
              <a:gd name="connsiteX345" fmla="*/ 3991587 w 8009775"/>
              <a:gd name="connsiteY345" fmla="*/ 1423988 h 6858001"/>
              <a:gd name="connsiteX346" fmla="*/ 3323022 w 8009775"/>
              <a:gd name="connsiteY346" fmla="*/ 755333 h 6858001"/>
              <a:gd name="connsiteX347" fmla="*/ 3316815 w 8009775"/>
              <a:gd name="connsiteY347" fmla="*/ 748348 h 6858001"/>
              <a:gd name="connsiteX348" fmla="*/ 3310904 w 8009775"/>
              <a:gd name="connsiteY348" fmla="*/ 741045 h 6858001"/>
              <a:gd name="connsiteX349" fmla="*/ 3305584 w 8009775"/>
              <a:gd name="connsiteY349" fmla="*/ 733108 h 6858001"/>
              <a:gd name="connsiteX350" fmla="*/ 3300855 w 8009775"/>
              <a:gd name="connsiteY350" fmla="*/ 725170 h 6858001"/>
              <a:gd name="connsiteX351" fmla="*/ 3297308 w 8009775"/>
              <a:gd name="connsiteY351" fmla="*/ 716915 h 6858001"/>
              <a:gd name="connsiteX352" fmla="*/ 3293761 w 8009775"/>
              <a:gd name="connsiteY352" fmla="*/ 708660 h 6858001"/>
              <a:gd name="connsiteX353" fmla="*/ 3291101 w 8009775"/>
              <a:gd name="connsiteY353" fmla="*/ 699770 h 6858001"/>
              <a:gd name="connsiteX354" fmla="*/ 3289328 w 8009775"/>
              <a:gd name="connsiteY354" fmla="*/ 691198 h 6858001"/>
              <a:gd name="connsiteX355" fmla="*/ 2596527 w 8009775"/>
              <a:gd name="connsiteY355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004395 w 8009775"/>
              <a:gd name="connsiteY73" fmla="*/ 6858000 h 6858001"/>
              <a:gd name="connsiteX74" fmla="*/ 7364776 w 8009775"/>
              <a:gd name="connsiteY74" fmla="*/ 6858001 h 6858001"/>
              <a:gd name="connsiteX75" fmla="*/ 7460026 w 8009775"/>
              <a:gd name="connsiteY75" fmla="*/ 6858001 h 6858001"/>
              <a:gd name="connsiteX76" fmla="*/ 7507651 w 8009775"/>
              <a:gd name="connsiteY76" fmla="*/ 6858001 h 6858001"/>
              <a:gd name="connsiteX77" fmla="*/ 7507650 w 8009775"/>
              <a:gd name="connsiteY77" fmla="*/ 6858000 h 6858001"/>
              <a:gd name="connsiteX78" fmla="*/ 8009775 w 8009775"/>
              <a:gd name="connsiteY78" fmla="*/ 6858000 h 6858001"/>
              <a:gd name="connsiteX79" fmla="*/ 3996316 w 8009775"/>
              <a:gd name="connsiteY79" fmla="*/ 2818448 h 6858001"/>
              <a:gd name="connsiteX80" fmla="*/ 3980947 w 8009775"/>
              <a:gd name="connsiteY80" fmla="*/ 2804795 h 6858001"/>
              <a:gd name="connsiteX81" fmla="*/ 3965282 w 8009775"/>
              <a:gd name="connsiteY81" fmla="*/ 2791144 h 6858001"/>
              <a:gd name="connsiteX82" fmla="*/ 3950799 w 8009775"/>
              <a:gd name="connsiteY82" fmla="*/ 2776856 h 6858001"/>
              <a:gd name="connsiteX83" fmla="*/ 3936021 w 8009775"/>
              <a:gd name="connsiteY83" fmla="*/ 2762568 h 6858001"/>
              <a:gd name="connsiteX84" fmla="*/ 3001744 w 8009775"/>
              <a:gd name="connsiteY84" fmla="*/ 1828166 h 6858001"/>
              <a:gd name="connsiteX85" fmla="*/ 2997311 w 8009775"/>
              <a:gd name="connsiteY85" fmla="*/ 1823404 h 6858001"/>
              <a:gd name="connsiteX86" fmla="*/ 2992878 w 8009775"/>
              <a:gd name="connsiteY86" fmla="*/ 1818640 h 6858001"/>
              <a:gd name="connsiteX87" fmla="*/ 2989331 w 8009775"/>
              <a:gd name="connsiteY87" fmla="*/ 1814195 h 6858001"/>
              <a:gd name="connsiteX88" fmla="*/ 2985784 w 8009775"/>
              <a:gd name="connsiteY88" fmla="*/ 1808799 h 6858001"/>
              <a:gd name="connsiteX89" fmla="*/ 2982533 w 8009775"/>
              <a:gd name="connsiteY89" fmla="*/ 1803718 h 6858001"/>
              <a:gd name="connsiteX90" fmla="*/ 2979873 w 8009775"/>
              <a:gd name="connsiteY90" fmla="*/ 1798321 h 6858001"/>
              <a:gd name="connsiteX91" fmla="*/ 2976917 w 8009775"/>
              <a:gd name="connsiteY91" fmla="*/ 1792924 h 6858001"/>
              <a:gd name="connsiteX92" fmla="*/ 2974552 w 8009775"/>
              <a:gd name="connsiteY92" fmla="*/ 1787526 h 6858001"/>
              <a:gd name="connsiteX93" fmla="*/ 2972484 w 8009775"/>
              <a:gd name="connsiteY93" fmla="*/ 1781811 h 6858001"/>
              <a:gd name="connsiteX94" fmla="*/ 2970710 w 8009775"/>
              <a:gd name="connsiteY94" fmla="*/ 1776095 h 6858001"/>
              <a:gd name="connsiteX95" fmla="*/ 2968937 w 8009775"/>
              <a:gd name="connsiteY95" fmla="*/ 1770380 h 6858001"/>
              <a:gd name="connsiteX96" fmla="*/ 2967755 w 8009775"/>
              <a:gd name="connsiteY96" fmla="*/ 1764665 h 6858001"/>
              <a:gd name="connsiteX97" fmla="*/ 2966868 w 8009775"/>
              <a:gd name="connsiteY97" fmla="*/ 1758634 h 6858001"/>
              <a:gd name="connsiteX98" fmla="*/ 2965981 w 8009775"/>
              <a:gd name="connsiteY98" fmla="*/ 1752919 h 6858001"/>
              <a:gd name="connsiteX99" fmla="*/ 2965686 w 8009775"/>
              <a:gd name="connsiteY99" fmla="*/ 1746885 h 6858001"/>
              <a:gd name="connsiteX100" fmla="*/ 2965686 w 8009775"/>
              <a:gd name="connsiteY100" fmla="*/ 1741170 h 6858001"/>
              <a:gd name="connsiteX101" fmla="*/ 2965686 w 8009775"/>
              <a:gd name="connsiteY101" fmla="*/ 1735139 h 6858001"/>
              <a:gd name="connsiteX102" fmla="*/ 2965981 w 8009775"/>
              <a:gd name="connsiteY102" fmla="*/ 1729424 h 6858001"/>
              <a:gd name="connsiteX103" fmla="*/ 2966868 w 8009775"/>
              <a:gd name="connsiteY103" fmla="*/ 1723074 h 6858001"/>
              <a:gd name="connsiteX104" fmla="*/ 2967755 w 8009775"/>
              <a:gd name="connsiteY104" fmla="*/ 1717358 h 6858001"/>
              <a:gd name="connsiteX105" fmla="*/ 2968937 w 8009775"/>
              <a:gd name="connsiteY105" fmla="*/ 1711643 h 6858001"/>
              <a:gd name="connsiteX106" fmla="*/ 2970710 w 8009775"/>
              <a:gd name="connsiteY106" fmla="*/ 1705929 h 6858001"/>
              <a:gd name="connsiteX107" fmla="*/ 2972484 w 8009775"/>
              <a:gd name="connsiteY107" fmla="*/ 1700214 h 6858001"/>
              <a:gd name="connsiteX108" fmla="*/ 2974552 w 8009775"/>
              <a:gd name="connsiteY108" fmla="*/ 1694816 h 6858001"/>
              <a:gd name="connsiteX109" fmla="*/ 2976917 w 8009775"/>
              <a:gd name="connsiteY109" fmla="*/ 1689101 h 6858001"/>
              <a:gd name="connsiteX110" fmla="*/ 2979873 w 8009775"/>
              <a:gd name="connsiteY110" fmla="*/ 1683703 h 6858001"/>
              <a:gd name="connsiteX111" fmla="*/ 2982533 w 8009775"/>
              <a:gd name="connsiteY111" fmla="*/ 1678305 h 6858001"/>
              <a:gd name="connsiteX112" fmla="*/ 2985784 w 8009775"/>
              <a:gd name="connsiteY112" fmla="*/ 1673226 h 6858001"/>
              <a:gd name="connsiteX113" fmla="*/ 2989331 w 8009775"/>
              <a:gd name="connsiteY113" fmla="*/ 1668145 h 6858001"/>
              <a:gd name="connsiteX114" fmla="*/ 2992878 w 8009775"/>
              <a:gd name="connsiteY114" fmla="*/ 1663066 h 6858001"/>
              <a:gd name="connsiteX115" fmla="*/ 2997311 w 8009775"/>
              <a:gd name="connsiteY115" fmla="*/ 1658621 h 6858001"/>
              <a:gd name="connsiteX116" fmla="*/ 3001744 w 8009775"/>
              <a:gd name="connsiteY116" fmla="*/ 1653859 h 6858001"/>
              <a:gd name="connsiteX117" fmla="*/ 3006178 w 8009775"/>
              <a:gd name="connsiteY117" fmla="*/ 1649414 h 6858001"/>
              <a:gd name="connsiteX118" fmla="*/ 3010907 w 8009775"/>
              <a:gd name="connsiteY118" fmla="*/ 1645603 h 6858001"/>
              <a:gd name="connsiteX119" fmla="*/ 3015932 w 8009775"/>
              <a:gd name="connsiteY119" fmla="*/ 1641794 h 6858001"/>
              <a:gd name="connsiteX120" fmla="*/ 3020956 w 8009775"/>
              <a:gd name="connsiteY120" fmla="*/ 1637984 h 6858001"/>
              <a:gd name="connsiteX121" fmla="*/ 3025981 w 8009775"/>
              <a:gd name="connsiteY121" fmla="*/ 1634809 h 6858001"/>
              <a:gd name="connsiteX122" fmla="*/ 3031596 w 8009775"/>
              <a:gd name="connsiteY122" fmla="*/ 1631950 h 6858001"/>
              <a:gd name="connsiteX123" fmla="*/ 3036916 w 8009775"/>
              <a:gd name="connsiteY123" fmla="*/ 1629094 h 6858001"/>
              <a:gd name="connsiteX124" fmla="*/ 3042532 w 8009775"/>
              <a:gd name="connsiteY124" fmla="*/ 1626871 h 6858001"/>
              <a:gd name="connsiteX125" fmla="*/ 3047852 w 8009775"/>
              <a:gd name="connsiteY125" fmla="*/ 1624649 h 6858001"/>
              <a:gd name="connsiteX126" fmla="*/ 3053764 w 8009775"/>
              <a:gd name="connsiteY126" fmla="*/ 1623061 h 6858001"/>
              <a:gd name="connsiteX127" fmla="*/ 3059379 w 8009775"/>
              <a:gd name="connsiteY127" fmla="*/ 1621155 h 6858001"/>
              <a:gd name="connsiteX128" fmla="*/ 3065291 w 8009775"/>
              <a:gd name="connsiteY128" fmla="*/ 1620204 h 6858001"/>
              <a:gd name="connsiteX129" fmla="*/ 3070906 w 8009775"/>
              <a:gd name="connsiteY129" fmla="*/ 1618934 h 6858001"/>
              <a:gd name="connsiteX130" fmla="*/ 3077113 w 8009775"/>
              <a:gd name="connsiteY130" fmla="*/ 1618299 h 6858001"/>
              <a:gd name="connsiteX131" fmla="*/ 3082729 w 8009775"/>
              <a:gd name="connsiteY131" fmla="*/ 1617981 h 6858001"/>
              <a:gd name="connsiteX132" fmla="*/ 3088936 w 8009775"/>
              <a:gd name="connsiteY132" fmla="*/ 1617981 h 6858001"/>
              <a:gd name="connsiteX133" fmla="*/ 3094552 w 8009775"/>
              <a:gd name="connsiteY133" fmla="*/ 1617981 h 6858001"/>
              <a:gd name="connsiteX134" fmla="*/ 3100758 w 8009775"/>
              <a:gd name="connsiteY134" fmla="*/ 1618299 h 6858001"/>
              <a:gd name="connsiteX135" fmla="*/ 3106670 w 8009775"/>
              <a:gd name="connsiteY135" fmla="*/ 1618934 h 6858001"/>
              <a:gd name="connsiteX136" fmla="*/ 3112285 w 8009775"/>
              <a:gd name="connsiteY136" fmla="*/ 1620204 h 6858001"/>
              <a:gd name="connsiteX137" fmla="*/ 3117901 w 8009775"/>
              <a:gd name="connsiteY137" fmla="*/ 1621155 h 6858001"/>
              <a:gd name="connsiteX138" fmla="*/ 3123812 w 8009775"/>
              <a:gd name="connsiteY138" fmla="*/ 1623061 h 6858001"/>
              <a:gd name="connsiteX139" fmla="*/ 3129428 w 8009775"/>
              <a:gd name="connsiteY139" fmla="*/ 1624649 h 6858001"/>
              <a:gd name="connsiteX140" fmla="*/ 3135339 w 8009775"/>
              <a:gd name="connsiteY140" fmla="*/ 1626871 h 6858001"/>
              <a:gd name="connsiteX141" fmla="*/ 3140660 w 8009775"/>
              <a:gd name="connsiteY141" fmla="*/ 1629094 h 6858001"/>
              <a:gd name="connsiteX142" fmla="*/ 3145980 w 8009775"/>
              <a:gd name="connsiteY142" fmla="*/ 1631950 h 6858001"/>
              <a:gd name="connsiteX143" fmla="*/ 3151300 w 8009775"/>
              <a:gd name="connsiteY143" fmla="*/ 1634809 h 6858001"/>
              <a:gd name="connsiteX144" fmla="*/ 3156324 w 8009775"/>
              <a:gd name="connsiteY144" fmla="*/ 1637984 h 6858001"/>
              <a:gd name="connsiteX145" fmla="*/ 3161349 w 8009775"/>
              <a:gd name="connsiteY145" fmla="*/ 1641794 h 6858001"/>
              <a:gd name="connsiteX146" fmla="*/ 3166374 w 8009775"/>
              <a:gd name="connsiteY146" fmla="*/ 1645603 h 6858001"/>
              <a:gd name="connsiteX147" fmla="*/ 3171102 w 8009775"/>
              <a:gd name="connsiteY147" fmla="*/ 1649414 h 6858001"/>
              <a:gd name="connsiteX148" fmla="*/ 3175832 w 8009775"/>
              <a:gd name="connsiteY148" fmla="*/ 1653859 h 6858001"/>
              <a:gd name="connsiteX149" fmla="*/ 3844692 w 8009775"/>
              <a:gd name="connsiteY149" fmla="*/ 2322830 h 6858001"/>
              <a:gd name="connsiteX150" fmla="*/ 3849421 w 8009775"/>
              <a:gd name="connsiteY150" fmla="*/ 2326958 h 6858001"/>
              <a:gd name="connsiteX151" fmla="*/ 3854150 w 8009775"/>
              <a:gd name="connsiteY151" fmla="*/ 2331085 h 6858001"/>
              <a:gd name="connsiteX152" fmla="*/ 3859175 w 8009775"/>
              <a:gd name="connsiteY152" fmla="*/ 2334895 h 6858001"/>
              <a:gd name="connsiteX153" fmla="*/ 3864199 w 8009775"/>
              <a:gd name="connsiteY153" fmla="*/ 2338705 h 6858001"/>
              <a:gd name="connsiteX154" fmla="*/ 3869224 w 8009775"/>
              <a:gd name="connsiteY154" fmla="*/ 2341880 h 6858001"/>
              <a:gd name="connsiteX155" fmla="*/ 3874544 w 8009775"/>
              <a:gd name="connsiteY155" fmla="*/ 2344738 h 6858001"/>
              <a:gd name="connsiteX156" fmla="*/ 3879864 w 8009775"/>
              <a:gd name="connsiteY156" fmla="*/ 2347595 h 6858001"/>
              <a:gd name="connsiteX157" fmla="*/ 3885775 w 8009775"/>
              <a:gd name="connsiteY157" fmla="*/ 2349818 h 6858001"/>
              <a:gd name="connsiteX158" fmla="*/ 3891096 w 8009775"/>
              <a:gd name="connsiteY158" fmla="*/ 2351723 h 6858001"/>
              <a:gd name="connsiteX159" fmla="*/ 3896711 w 8009775"/>
              <a:gd name="connsiteY159" fmla="*/ 2353628 h 6858001"/>
              <a:gd name="connsiteX160" fmla="*/ 3902623 w 8009775"/>
              <a:gd name="connsiteY160" fmla="*/ 2355534 h 6858001"/>
              <a:gd name="connsiteX161" fmla="*/ 3908238 w 8009775"/>
              <a:gd name="connsiteY161" fmla="*/ 2356485 h 6858001"/>
              <a:gd name="connsiteX162" fmla="*/ 3914150 w 8009775"/>
              <a:gd name="connsiteY162" fmla="*/ 2357755 h 6858001"/>
              <a:gd name="connsiteX163" fmla="*/ 3920061 w 8009775"/>
              <a:gd name="connsiteY163" fmla="*/ 2358391 h 6858001"/>
              <a:gd name="connsiteX164" fmla="*/ 3925972 w 8009775"/>
              <a:gd name="connsiteY164" fmla="*/ 2358708 h 6858001"/>
              <a:gd name="connsiteX165" fmla="*/ 3931883 w 8009775"/>
              <a:gd name="connsiteY165" fmla="*/ 2358708 h 6858001"/>
              <a:gd name="connsiteX166" fmla="*/ 3937795 w 8009775"/>
              <a:gd name="connsiteY166" fmla="*/ 2358708 h 6858001"/>
              <a:gd name="connsiteX167" fmla="*/ 3943706 w 8009775"/>
              <a:gd name="connsiteY167" fmla="*/ 2358391 h 6858001"/>
              <a:gd name="connsiteX168" fmla="*/ 3949617 w 8009775"/>
              <a:gd name="connsiteY168" fmla="*/ 2357755 h 6858001"/>
              <a:gd name="connsiteX169" fmla="*/ 3955233 w 8009775"/>
              <a:gd name="connsiteY169" fmla="*/ 2356485 h 6858001"/>
              <a:gd name="connsiteX170" fmla="*/ 3961144 w 8009775"/>
              <a:gd name="connsiteY170" fmla="*/ 2355534 h 6858001"/>
              <a:gd name="connsiteX171" fmla="*/ 3966760 w 8009775"/>
              <a:gd name="connsiteY171" fmla="*/ 2353628 h 6858001"/>
              <a:gd name="connsiteX172" fmla="*/ 3972671 w 8009775"/>
              <a:gd name="connsiteY172" fmla="*/ 2351723 h 6858001"/>
              <a:gd name="connsiteX173" fmla="*/ 3978287 w 8009775"/>
              <a:gd name="connsiteY173" fmla="*/ 2349818 h 6858001"/>
              <a:gd name="connsiteX174" fmla="*/ 3983607 w 8009775"/>
              <a:gd name="connsiteY174" fmla="*/ 2347595 h 6858001"/>
              <a:gd name="connsiteX175" fmla="*/ 3989223 w 8009775"/>
              <a:gd name="connsiteY175" fmla="*/ 2344738 h 6858001"/>
              <a:gd name="connsiteX176" fmla="*/ 3994543 w 8009775"/>
              <a:gd name="connsiteY176" fmla="*/ 2341880 h 6858001"/>
              <a:gd name="connsiteX177" fmla="*/ 3999567 w 8009775"/>
              <a:gd name="connsiteY177" fmla="*/ 2338705 h 6858001"/>
              <a:gd name="connsiteX178" fmla="*/ 4004888 w 8009775"/>
              <a:gd name="connsiteY178" fmla="*/ 2334895 h 6858001"/>
              <a:gd name="connsiteX179" fmla="*/ 4009617 w 8009775"/>
              <a:gd name="connsiteY179" fmla="*/ 2331085 h 6858001"/>
              <a:gd name="connsiteX180" fmla="*/ 4014346 w 8009775"/>
              <a:gd name="connsiteY180" fmla="*/ 2326958 h 6858001"/>
              <a:gd name="connsiteX181" fmla="*/ 4018779 w 8009775"/>
              <a:gd name="connsiteY181" fmla="*/ 2322830 h 6858001"/>
              <a:gd name="connsiteX182" fmla="*/ 4023213 w 8009775"/>
              <a:gd name="connsiteY182" fmla="*/ 2318068 h 6858001"/>
              <a:gd name="connsiteX183" fmla="*/ 4027646 w 8009775"/>
              <a:gd name="connsiteY183" fmla="*/ 2313306 h 6858001"/>
              <a:gd name="connsiteX184" fmla="*/ 4031193 w 8009775"/>
              <a:gd name="connsiteY184" fmla="*/ 2308544 h 6858001"/>
              <a:gd name="connsiteX185" fmla="*/ 4034740 w 8009775"/>
              <a:gd name="connsiteY185" fmla="*/ 2303463 h 6858001"/>
              <a:gd name="connsiteX186" fmla="*/ 4037991 w 8009775"/>
              <a:gd name="connsiteY186" fmla="*/ 2298384 h 6858001"/>
              <a:gd name="connsiteX187" fmla="*/ 4040946 w 8009775"/>
              <a:gd name="connsiteY187" fmla="*/ 2292985 h 6858001"/>
              <a:gd name="connsiteX188" fmla="*/ 4043606 w 8009775"/>
              <a:gd name="connsiteY188" fmla="*/ 2287588 h 6858001"/>
              <a:gd name="connsiteX189" fmla="*/ 4046267 w 8009775"/>
              <a:gd name="connsiteY189" fmla="*/ 2281873 h 6858001"/>
              <a:gd name="connsiteX190" fmla="*/ 4048040 w 8009775"/>
              <a:gd name="connsiteY190" fmla="*/ 2276476 h 6858001"/>
              <a:gd name="connsiteX191" fmla="*/ 4050109 w 8009775"/>
              <a:gd name="connsiteY191" fmla="*/ 2270761 h 6858001"/>
              <a:gd name="connsiteX192" fmla="*/ 4051587 w 8009775"/>
              <a:gd name="connsiteY192" fmla="*/ 2265046 h 6858001"/>
              <a:gd name="connsiteX193" fmla="*/ 4052769 w 8009775"/>
              <a:gd name="connsiteY193" fmla="*/ 2259331 h 6858001"/>
              <a:gd name="connsiteX194" fmla="*/ 4053656 w 8009775"/>
              <a:gd name="connsiteY194" fmla="*/ 2253298 h 6858001"/>
              <a:gd name="connsiteX195" fmla="*/ 4054542 w 8009775"/>
              <a:gd name="connsiteY195" fmla="*/ 2247266 h 6858001"/>
              <a:gd name="connsiteX196" fmla="*/ 4054838 w 8009775"/>
              <a:gd name="connsiteY196" fmla="*/ 2241551 h 6858001"/>
              <a:gd name="connsiteX197" fmla="*/ 4055133 w 8009775"/>
              <a:gd name="connsiteY197" fmla="*/ 2235519 h 6858001"/>
              <a:gd name="connsiteX198" fmla="*/ 4054838 w 8009775"/>
              <a:gd name="connsiteY198" fmla="*/ 2229804 h 6858001"/>
              <a:gd name="connsiteX199" fmla="*/ 4054542 w 8009775"/>
              <a:gd name="connsiteY199" fmla="*/ 2223770 h 6858001"/>
              <a:gd name="connsiteX200" fmla="*/ 4053656 w 8009775"/>
              <a:gd name="connsiteY200" fmla="*/ 2217739 h 6858001"/>
              <a:gd name="connsiteX201" fmla="*/ 4052769 w 8009775"/>
              <a:gd name="connsiteY201" fmla="*/ 2212024 h 6858001"/>
              <a:gd name="connsiteX202" fmla="*/ 4051587 w 8009775"/>
              <a:gd name="connsiteY202" fmla="*/ 2206309 h 6858001"/>
              <a:gd name="connsiteX203" fmla="*/ 4050109 w 8009775"/>
              <a:gd name="connsiteY203" fmla="*/ 2200593 h 6858001"/>
              <a:gd name="connsiteX204" fmla="*/ 4048040 w 8009775"/>
              <a:gd name="connsiteY204" fmla="*/ 2194878 h 6858001"/>
              <a:gd name="connsiteX205" fmla="*/ 4046267 w 8009775"/>
              <a:gd name="connsiteY205" fmla="*/ 2189163 h 6858001"/>
              <a:gd name="connsiteX206" fmla="*/ 4043606 w 8009775"/>
              <a:gd name="connsiteY206" fmla="*/ 2183765 h 6858001"/>
              <a:gd name="connsiteX207" fmla="*/ 4040946 w 8009775"/>
              <a:gd name="connsiteY207" fmla="*/ 2178368 h 6858001"/>
              <a:gd name="connsiteX208" fmla="*/ 4037991 w 8009775"/>
              <a:gd name="connsiteY208" fmla="*/ 2172970 h 6858001"/>
              <a:gd name="connsiteX209" fmla="*/ 4034740 w 8009775"/>
              <a:gd name="connsiteY209" fmla="*/ 2167890 h 6858001"/>
              <a:gd name="connsiteX210" fmla="*/ 4031193 w 8009775"/>
              <a:gd name="connsiteY210" fmla="*/ 2162494 h 6858001"/>
              <a:gd name="connsiteX211" fmla="*/ 4027646 w 8009775"/>
              <a:gd name="connsiteY211" fmla="*/ 2157730 h 6858001"/>
              <a:gd name="connsiteX212" fmla="*/ 4023213 w 8009775"/>
              <a:gd name="connsiteY212" fmla="*/ 2153285 h 6858001"/>
              <a:gd name="connsiteX213" fmla="*/ 4018779 w 8009775"/>
              <a:gd name="connsiteY213" fmla="*/ 2148523 h 6858001"/>
              <a:gd name="connsiteX214" fmla="*/ 3632182 w 8009775"/>
              <a:gd name="connsiteY214" fmla="*/ 1761490 h 6858001"/>
              <a:gd name="connsiteX215" fmla="*/ 3435928 w 8009775"/>
              <a:gd name="connsiteY215" fmla="*/ 1565276 h 6858001"/>
              <a:gd name="connsiteX216" fmla="*/ 3431198 w 8009775"/>
              <a:gd name="connsiteY216" fmla="*/ 1560514 h 6858001"/>
              <a:gd name="connsiteX217" fmla="*/ 3427356 w 8009775"/>
              <a:gd name="connsiteY217" fmla="*/ 1555751 h 6858001"/>
              <a:gd name="connsiteX218" fmla="*/ 3423218 w 8009775"/>
              <a:gd name="connsiteY218" fmla="*/ 1550671 h 6858001"/>
              <a:gd name="connsiteX219" fmla="*/ 3420262 w 8009775"/>
              <a:gd name="connsiteY219" fmla="*/ 1545909 h 6858001"/>
              <a:gd name="connsiteX220" fmla="*/ 3417012 w 8009775"/>
              <a:gd name="connsiteY220" fmla="*/ 1540829 h 6858001"/>
              <a:gd name="connsiteX221" fmla="*/ 3413760 w 8009775"/>
              <a:gd name="connsiteY221" fmla="*/ 1535430 h 6858001"/>
              <a:gd name="connsiteX222" fmla="*/ 3411100 w 8009775"/>
              <a:gd name="connsiteY222" fmla="*/ 1530034 h 6858001"/>
              <a:gd name="connsiteX223" fmla="*/ 3408736 w 8009775"/>
              <a:gd name="connsiteY223" fmla="*/ 1524635 h 6858001"/>
              <a:gd name="connsiteX224" fmla="*/ 3406371 w 8009775"/>
              <a:gd name="connsiteY224" fmla="*/ 1518920 h 6858001"/>
              <a:gd name="connsiteX225" fmla="*/ 3404598 w 8009775"/>
              <a:gd name="connsiteY225" fmla="*/ 1513205 h 6858001"/>
              <a:gd name="connsiteX226" fmla="*/ 3403120 w 8009775"/>
              <a:gd name="connsiteY226" fmla="*/ 1507174 h 6858001"/>
              <a:gd name="connsiteX227" fmla="*/ 3401938 w 8009775"/>
              <a:gd name="connsiteY227" fmla="*/ 1501459 h 6858001"/>
              <a:gd name="connsiteX228" fmla="*/ 3401051 w 8009775"/>
              <a:gd name="connsiteY228" fmla="*/ 1495744 h 6858001"/>
              <a:gd name="connsiteX229" fmla="*/ 3400460 w 8009775"/>
              <a:gd name="connsiteY229" fmla="*/ 1489710 h 6858001"/>
              <a:gd name="connsiteX230" fmla="*/ 3399869 w 8009775"/>
              <a:gd name="connsiteY230" fmla="*/ 1483995 h 6858001"/>
              <a:gd name="connsiteX231" fmla="*/ 3399573 w 8009775"/>
              <a:gd name="connsiteY231" fmla="*/ 1478281 h 6858001"/>
              <a:gd name="connsiteX232" fmla="*/ 3399869 w 8009775"/>
              <a:gd name="connsiteY232" fmla="*/ 1472249 h 6858001"/>
              <a:gd name="connsiteX233" fmla="*/ 3400460 w 8009775"/>
              <a:gd name="connsiteY233" fmla="*/ 1466215 h 6858001"/>
              <a:gd name="connsiteX234" fmla="*/ 3401051 w 8009775"/>
              <a:gd name="connsiteY234" fmla="*/ 1460183 h 6858001"/>
              <a:gd name="connsiteX235" fmla="*/ 3401938 w 8009775"/>
              <a:gd name="connsiteY235" fmla="*/ 1454468 h 6858001"/>
              <a:gd name="connsiteX236" fmla="*/ 3403120 w 8009775"/>
              <a:gd name="connsiteY236" fmla="*/ 1448754 h 6858001"/>
              <a:gd name="connsiteX237" fmla="*/ 3404598 w 8009775"/>
              <a:gd name="connsiteY237" fmla="*/ 1443039 h 6858001"/>
              <a:gd name="connsiteX238" fmla="*/ 3406371 w 8009775"/>
              <a:gd name="connsiteY238" fmla="*/ 1437324 h 6858001"/>
              <a:gd name="connsiteX239" fmla="*/ 3408736 w 8009775"/>
              <a:gd name="connsiteY239" fmla="*/ 1431609 h 6858001"/>
              <a:gd name="connsiteX240" fmla="*/ 3411100 w 8009775"/>
              <a:gd name="connsiteY240" fmla="*/ 1426211 h 6858001"/>
              <a:gd name="connsiteX241" fmla="*/ 3413760 w 8009775"/>
              <a:gd name="connsiteY241" fmla="*/ 1420814 h 6858001"/>
              <a:gd name="connsiteX242" fmla="*/ 3417012 w 8009775"/>
              <a:gd name="connsiteY242" fmla="*/ 1415416 h 6858001"/>
              <a:gd name="connsiteX243" fmla="*/ 3420262 w 8009775"/>
              <a:gd name="connsiteY243" fmla="*/ 1410336 h 6858001"/>
              <a:gd name="connsiteX244" fmla="*/ 3423218 w 8009775"/>
              <a:gd name="connsiteY244" fmla="*/ 1405256 h 6858001"/>
              <a:gd name="connsiteX245" fmla="*/ 3427356 w 8009775"/>
              <a:gd name="connsiteY245" fmla="*/ 1400175 h 6858001"/>
              <a:gd name="connsiteX246" fmla="*/ 3431198 w 8009775"/>
              <a:gd name="connsiteY246" fmla="*/ 1395731 h 6858001"/>
              <a:gd name="connsiteX247" fmla="*/ 3435928 w 8009775"/>
              <a:gd name="connsiteY247" fmla="*/ 1390969 h 6858001"/>
              <a:gd name="connsiteX248" fmla="*/ 3440361 w 8009775"/>
              <a:gd name="connsiteY248" fmla="*/ 1386524 h 6858001"/>
              <a:gd name="connsiteX249" fmla="*/ 3445386 w 8009775"/>
              <a:gd name="connsiteY249" fmla="*/ 1382396 h 6858001"/>
              <a:gd name="connsiteX250" fmla="*/ 3449819 w 8009775"/>
              <a:gd name="connsiteY250" fmla="*/ 1378585 h 6858001"/>
              <a:gd name="connsiteX251" fmla="*/ 3454844 w 8009775"/>
              <a:gd name="connsiteY251" fmla="*/ 1375094 h 6858001"/>
              <a:gd name="connsiteX252" fmla="*/ 3460459 w 8009775"/>
              <a:gd name="connsiteY252" fmla="*/ 1371919 h 6858001"/>
              <a:gd name="connsiteX253" fmla="*/ 3465780 w 8009775"/>
              <a:gd name="connsiteY253" fmla="*/ 1369061 h 6858001"/>
              <a:gd name="connsiteX254" fmla="*/ 3471100 w 8009775"/>
              <a:gd name="connsiteY254" fmla="*/ 1366204 h 6858001"/>
              <a:gd name="connsiteX255" fmla="*/ 3476420 w 8009775"/>
              <a:gd name="connsiteY255" fmla="*/ 1363980 h 6858001"/>
              <a:gd name="connsiteX256" fmla="*/ 3482331 w 8009775"/>
              <a:gd name="connsiteY256" fmla="*/ 1361759 h 6858001"/>
              <a:gd name="connsiteX257" fmla="*/ 3487947 w 8009775"/>
              <a:gd name="connsiteY257" fmla="*/ 1360170 h 6858001"/>
              <a:gd name="connsiteX258" fmla="*/ 3493858 w 8009775"/>
              <a:gd name="connsiteY258" fmla="*/ 1358265 h 6858001"/>
              <a:gd name="connsiteX259" fmla="*/ 3499474 w 8009775"/>
              <a:gd name="connsiteY259" fmla="*/ 1357314 h 6858001"/>
              <a:gd name="connsiteX260" fmla="*/ 3505385 w 8009775"/>
              <a:gd name="connsiteY260" fmla="*/ 1356043 h 6858001"/>
              <a:gd name="connsiteX261" fmla="*/ 3511001 w 8009775"/>
              <a:gd name="connsiteY261" fmla="*/ 1355409 h 6858001"/>
              <a:gd name="connsiteX262" fmla="*/ 3517208 w 8009775"/>
              <a:gd name="connsiteY262" fmla="*/ 1355090 h 6858001"/>
              <a:gd name="connsiteX263" fmla="*/ 3522823 w 8009775"/>
              <a:gd name="connsiteY263" fmla="*/ 1354773 h 6858001"/>
              <a:gd name="connsiteX264" fmla="*/ 3529030 w 8009775"/>
              <a:gd name="connsiteY264" fmla="*/ 1355090 h 6858001"/>
              <a:gd name="connsiteX265" fmla="*/ 3534646 w 8009775"/>
              <a:gd name="connsiteY265" fmla="*/ 1355409 h 6858001"/>
              <a:gd name="connsiteX266" fmla="*/ 3540557 w 8009775"/>
              <a:gd name="connsiteY266" fmla="*/ 1356043 h 6858001"/>
              <a:gd name="connsiteX267" fmla="*/ 3546468 w 8009775"/>
              <a:gd name="connsiteY267" fmla="*/ 1357314 h 6858001"/>
              <a:gd name="connsiteX268" fmla="*/ 3552380 w 8009775"/>
              <a:gd name="connsiteY268" fmla="*/ 1358265 h 6858001"/>
              <a:gd name="connsiteX269" fmla="*/ 3557995 w 8009775"/>
              <a:gd name="connsiteY269" fmla="*/ 1360170 h 6858001"/>
              <a:gd name="connsiteX270" fmla="*/ 3563906 w 8009775"/>
              <a:gd name="connsiteY270" fmla="*/ 1361759 h 6858001"/>
              <a:gd name="connsiteX271" fmla="*/ 3569227 w 8009775"/>
              <a:gd name="connsiteY271" fmla="*/ 1363980 h 6858001"/>
              <a:gd name="connsiteX272" fmla="*/ 3574842 w 8009775"/>
              <a:gd name="connsiteY272" fmla="*/ 1366204 h 6858001"/>
              <a:gd name="connsiteX273" fmla="*/ 3580458 w 8009775"/>
              <a:gd name="connsiteY273" fmla="*/ 1369061 h 6858001"/>
              <a:gd name="connsiteX274" fmla="*/ 3585778 w 8009775"/>
              <a:gd name="connsiteY274" fmla="*/ 1371919 h 6858001"/>
              <a:gd name="connsiteX275" fmla="*/ 3590803 w 8009775"/>
              <a:gd name="connsiteY275" fmla="*/ 1375094 h 6858001"/>
              <a:gd name="connsiteX276" fmla="*/ 3595828 w 8009775"/>
              <a:gd name="connsiteY276" fmla="*/ 1378585 h 6858001"/>
              <a:gd name="connsiteX277" fmla="*/ 3600852 w 8009775"/>
              <a:gd name="connsiteY277" fmla="*/ 1382396 h 6858001"/>
              <a:gd name="connsiteX278" fmla="*/ 3605581 w 8009775"/>
              <a:gd name="connsiteY278" fmla="*/ 1386524 h 6858001"/>
              <a:gd name="connsiteX279" fmla="*/ 3610014 w 8009775"/>
              <a:gd name="connsiteY279" fmla="*/ 1390969 h 6858001"/>
              <a:gd name="connsiteX280" fmla="*/ 3817500 w 8009775"/>
              <a:gd name="connsiteY280" fmla="*/ 1598296 h 6858001"/>
              <a:gd name="connsiteX281" fmla="*/ 3821934 w 8009775"/>
              <a:gd name="connsiteY281" fmla="*/ 1602423 h 6858001"/>
              <a:gd name="connsiteX282" fmla="*/ 3826663 w 8009775"/>
              <a:gd name="connsiteY282" fmla="*/ 1606869 h 6858001"/>
              <a:gd name="connsiteX283" fmla="*/ 3831687 w 8009775"/>
              <a:gd name="connsiteY283" fmla="*/ 1610361 h 6858001"/>
              <a:gd name="connsiteX284" fmla="*/ 3836712 w 8009775"/>
              <a:gd name="connsiteY284" fmla="*/ 1613854 h 6858001"/>
              <a:gd name="connsiteX285" fmla="*/ 3841736 w 8009775"/>
              <a:gd name="connsiteY285" fmla="*/ 1617345 h 6858001"/>
              <a:gd name="connsiteX286" fmla="*/ 3847352 w 8009775"/>
              <a:gd name="connsiteY286" fmla="*/ 1620204 h 6858001"/>
              <a:gd name="connsiteX287" fmla="*/ 3852672 w 8009775"/>
              <a:gd name="connsiteY287" fmla="*/ 1623061 h 6858001"/>
              <a:gd name="connsiteX288" fmla="*/ 3857992 w 8009775"/>
              <a:gd name="connsiteY288" fmla="*/ 1625283 h 6858001"/>
              <a:gd name="connsiteX289" fmla="*/ 3863608 w 8009775"/>
              <a:gd name="connsiteY289" fmla="*/ 1627189 h 6858001"/>
              <a:gd name="connsiteX290" fmla="*/ 3869519 w 8009775"/>
              <a:gd name="connsiteY290" fmla="*/ 1629094 h 6858001"/>
              <a:gd name="connsiteX291" fmla="*/ 3875135 w 8009775"/>
              <a:gd name="connsiteY291" fmla="*/ 1630998 h 6858001"/>
              <a:gd name="connsiteX292" fmla="*/ 3881046 w 8009775"/>
              <a:gd name="connsiteY292" fmla="*/ 1631950 h 6858001"/>
              <a:gd name="connsiteX293" fmla="*/ 3886662 w 8009775"/>
              <a:gd name="connsiteY293" fmla="*/ 1632904 h 6858001"/>
              <a:gd name="connsiteX294" fmla="*/ 3892869 w 8009775"/>
              <a:gd name="connsiteY294" fmla="*/ 1633856 h 6858001"/>
              <a:gd name="connsiteX295" fmla="*/ 3898485 w 8009775"/>
              <a:gd name="connsiteY295" fmla="*/ 1634174 h 6858001"/>
              <a:gd name="connsiteX296" fmla="*/ 3904396 w 8009775"/>
              <a:gd name="connsiteY296" fmla="*/ 1634174 h 6858001"/>
              <a:gd name="connsiteX297" fmla="*/ 3910307 w 8009775"/>
              <a:gd name="connsiteY297" fmla="*/ 1634174 h 6858001"/>
              <a:gd name="connsiteX298" fmla="*/ 3916219 w 8009775"/>
              <a:gd name="connsiteY298" fmla="*/ 1633856 h 6858001"/>
              <a:gd name="connsiteX299" fmla="*/ 3922425 w 8009775"/>
              <a:gd name="connsiteY299" fmla="*/ 1632904 h 6858001"/>
              <a:gd name="connsiteX300" fmla="*/ 3928041 w 8009775"/>
              <a:gd name="connsiteY300" fmla="*/ 1631950 h 6858001"/>
              <a:gd name="connsiteX301" fmla="*/ 3933657 w 8009775"/>
              <a:gd name="connsiteY301" fmla="*/ 1630998 h 6858001"/>
              <a:gd name="connsiteX302" fmla="*/ 3939568 w 8009775"/>
              <a:gd name="connsiteY302" fmla="*/ 1629094 h 6858001"/>
              <a:gd name="connsiteX303" fmla="*/ 3945184 w 8009775"/>
              <a:gd name="connsiteY303" fmla="*/ 1627189 h 6858001"/>
              <a:gd name="connsiteX304" fmla="*/ 3950799 w 8009775"/>
              <a:gd name="connsiteY304" fmla="*/ 1625283 h 6858001"/>
              <a:gd name="connsiteX305" fmla="*/ 3956415 w 8009775"/>
              <a:gd name="connsiteY305" fmla="*/ 1623061 h 6858001"/>
              <a:gd name="connsiteX306" fmla="*/ 3961735 w 8009775"/>
              <a:gd name="connsiteY306" fmla="*/ 1620204 h 6858001"/>
              <a:gd name="connsiteX307" fmla="*/ 3967055 w 8009775"/>
              <a:gd name="connsiteY307" fmla="*/ 1617345 h 6858001"/>
              <a:gd name="connsiteX308" fmla="*/ 3972376 w 8009775"/>
              <a:gd name="connsiteY308" fmla="*/ 1613854 h 6858001"/>
              <a:gd name="connsiteX309" fmla="*/ 3977400 w 8009775"/>
              <a:gd name="connsiteY309" fmla="*/ 1610361 h 6858001"/>
              <a:gd name="connsiteX310" fmla="*/ 3982425 w 8009775"/>
              <a:gd name="connsiteY310" fmla="*/ 1606869 h 6858001"/>
              <a:gd name="connsiteX311" fmla="*/ 3986858 w 8009775"/>
              <a:gd name="connsiteY311" fmla="*/ 1602423 h 6858001"/>
              <a:gd name="connsiteX312" fmla="*/ 3991587 w 8009775"/>
              <a:gd name="connsiteY312" fmla="*/ 1598296 h 6858001"/>
              <a:gd name="connsiteX313" fmla="*/ 3996021 w 8009775"/>
              <a:gd name="connsiteY313" fmla="*/ 1593533 h 6858001"/>
              <a:gd name="connsiteX314" fmla="*/ 4000159 w 8009775"/>
              <a:gd name="connsiteY314" fmla="*/ 1588771 h 6858001"/>
              <a:gd name="connsiteX315" fmla="*/ 4003705 w 8009775"/>
              <a:gd name="connsiteY315" fmla="*/ 1583691 h 6858001"/>
              <a:gd name="connsiteX316" fmla="*/ 4007548 w 8009775"/>
              <a:gd name="connsiteY316" fmla="*/ 1578928 h 6858001"/>
              <a:gd name="connsiteX317" fmla="*/ 4010799 w 8009775"/>
              <a:gd name="connsiteY317" fmla="*/ 1573849 h 6858001"/>
              <a:gd name="connsiteX318" fmla="*/ 4013459 w 8009775"/>
              <a:gd name="connsiteY318" fmla="*/ 1568451 h 6858001"/>
              <a:gd name="connsiteX319" fmla="*/ 4016415 w 8009775"/>
              <a:gd name="connsiteY319" fmla="*/ 1563054 h 6858001"/>
              <a:gd name="connsiteX320" fmla="*/ 4018484 w 8009775"/>
              <a:gd name="connsiteY320" fmla="*/ 1557339 h 6858001"/>
              <a:gd name="connsiteX321" fmla="*/ 4020848 w 8009775"/>
              <a:gd name="connsiteY321" fmla="*/ 1551941 h 6858001"/>
              <a:gd name="connsiteX322" fmla="*/ 4022621 w 8009775"/>
              <a:gd name="connsiteY322" fmla="*/ 1546226 h 6858001"/>
              <a:gd name="connsiteX323" fmla="*/ 4024395 w 8009775"/>
              <a:gd name="connsiteY323" fmla="*/ 1540511 h 6858001"/>
              <a:gd name="connsiteX324" fmla="*/ 4025282 w 8009775"/>
              <a:gd name="connsiteY324" fmla="*/ 1534478 h 6858001"/>
              <a:gd name="connsiteX325" fmla="*/ 4026464 w 8009775"/>
              <a:gd name="connsiteY325" fmla="*/ 1528763 h 6858001"/>
              <a:gd name="connsiteX326" fmla="*/ 4027055 w 8009775"/>
              <a:gd name="connsiteY326" fmla="*/ 1522731 h 6858001"/>
              <a:gd name="connsiteX327" fmla="*/ 4027646 w 8009775"/>
              <a:gd name="connsiteY327" fmla="*/ 1517016 h 6858001"/>
              <a:gd name="connsiteX328" fmla="*/ 4027646 w 8009775"/>
              <a:gd name="connsiteY328" fmla="*/ 1510984 h 6858001"/>
              <a:gd name="connsiteX329" fmla="*/ 4027646 w 8009775"/>
              <a:gd name="connsiteY329" fmla="*/ 1505268 h 6858001"/>
              <a:gd name="connsiteX330" fmla="*/ 4027055 w 8009775"/>
              <a:gd name="connsiteY330" fmla="*/ 1499553 h 6858001"/>
              <a:gd name="connsiteX331" fmla="*/ 4026464 w 8009775"/>
              <a:gd name="connsiteY331" fmla="*/ 1493204 h 6858001"/>
              <a:gd name="connsiteX332" fmla="*/ 4025282 w 8009775"/>
              <a:gd name="connsiteY332" fmla="*/ 1487489 h 6858001"/>
              <a:gd name="connsiteX333" fmla="*/ 4024395 w 8009775"/>
              <a:gd name="connsiteY333" fmla="*/ 1481773 h 6858001"/>
              <a:gd name="connsiteX334" fmla="*/ 4022621 w 8009775"/>
              <a:gd name="connsiteY334" fmla="*/ 1476058 h 6858001"/>
              <a:gd name="connsiteX335" fmla="*/ 4020848 w 8009775"/>
              <a:gd name="connsiteY335" fmla="*/ 1470343 h 6858001"/>
              <a:gd name="connsiteX336" fmla="*/ 4018484 w 8009775"/>
              <a:gd name="connsiteY336" fmla="*/ 1464629 h 6858001"/>
              <a:gd name="connsiteX337" fmla="*/ 4016415 w 8009775"/>
              <a:gd name="connsiteY337" fmla="*/ 1459231 h 6858001"/>
              <a:gd name="connsiteX338" fmla="*/ 4013459 w 8009775"/>
              <a:gd name="connsiteY338" fmla="*/ 1453834 h 6858001"/>
              <a:gd name="connsiteX339" fmla="*/ 4010799 w 8009775"/>
              <a:gd name="connsiteY339" fmla="*/ 1448436 h 6858001"/>
              <a:gd name="connsiteX340" fmla="*/ 4007548 w 8009775"/>
              <a:gd name="connsiteY340" fmla="*/ 1443356 h 6858001"/>
              <a:gd name="connsiteX341" fmla="*/ 4003705 w 8009775"/>
              <a:gd name="connsiteY341" fmla="*/ 1438275 h 6858001"/>
              <a:gd name="connsiteX342" fmla="*/ 4000159 w 8009775"/>
              <a:gd name="connsiteY342" fmla="*/ 1433195 h 6858001"/>
              <a:gd name="connsiteX343" fmla="*/ 3996021 w 8009775"/>
              <a:gd name="connsiteY343" fmla="*/ 1428751 h 6858001"/>
              <a:gd name="connsiteX344" fmla="*/ 3991587 w 8009775"/>
              <a:gd name="connsiteY344" fmla="*/ 1423988 h 6858001"/>
              <a:gd name="connsiteX345" fmla="*/ 3323022 w 8009775"/>
              <a:gd name="connsiteY345" fmla="*/ 755333 h 6858001"/>
              <a:gd name="connsiteX346" fmla="*/ 3316815 w 8009775"/>
              <a:gd name="connsiteY346" fmla="*/ 748348 h 6858001"/>
              <a:gd name="connsiteX347" fmla="*/ 3310904 w 8009775"/>
              <a:gd name="connsiteY347" fmla="*/ 741045 h 6858001"/>
              <a:gd name="connsiteX348" fmla="*/ 3305584 w 8009775"/>
              <a:gd name="connsiteY348" fmla="*/ 733108 h 6858001"/>
              <a:gd name="connsiteX349" fmla="*/ 3300855 w 8009775"/>
              <a:gd name="connsiteY349" fmla="*/ 725170 h 6858001"/>
              <a:gd name="connsiteX350" fmla="*/ 3297308 w 8009775"/>
              <a:gd name="connsiteY350" fmla="*/ 716915 h 6858001"/>
              <a:gd name="connsiteX351" fmla="*/ 3293761 w 8009775"/>
              <a:gd name="connsiteY351" fmla="*/ 708660 h 6858001"/>
              <a:gd name="connsiteX352" fmla="*/ 3291101 w 8009775"/>
              <a:gd name="connsiteY352" fmla="*/ 699770 h 6858001"/>
              <a:gd name="connsiteX353" fmla="*/ 3289328 w 8009775"/>
              <a:gd name="connsiteY353" fmla="*/ 691198 h 6858001"/>
              <a:gd name="connsiteX354" fmla="*/ 2596527 w 8009775"/>
              <a:gd name="connsiteY354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364776 w 8009775"/>
              <a:gd name="connsiteY73" fmla="*/ 6858001 h 6858001"/>
              <a:gd name="connsiteX74" fmla="*/ 7460026 w 8009775"/>
              <a:gd name="connsiteY74" fmla="*/ 6858001 h 6858001"/>
              <a:gd name="connsiteX75" fmla="*/ 7507651 w 8009775"/>
              <a:gd name="connsiteY75" fmla="*/ 6858001 h 6858001"/>
              <a:gd name="connsiteX76" fmla="*/ 7507650 w 8009775"/>
              <a:gd name="connsiteY76" fmla="*/ 6858000 h 6858001"/>
              <a:gd name="connsiteX77" fmla="*/ 8009775 w 8009775"/>
              <a:gd name="connsiteY77" fmla="*/ 6858000 h 6858001"/>
              <a:gd name="connsiteX78" fmla="*/ 3996316 w 8009775"/>
              <a:gd name="connsiteY78" fmla="*/ 2818448 h 6858001"/>
              <a:gd name="connsiteX79" fmla="*/ 3980947 w 8009775"/>
              <a:gd name="connsiteY79" fmla="*/ 2804795 h 6858001"/>
              <a:gd name="connsiteX80" fmla="*/ 3965282 w 8009775"/>
              <a:gd name="connsiteY80" fmla="*/ 2791144 h 6858001"/>
              <a:gd name="connsiteX81" fmla="*/ 3950799 w 8009775"/>
              <a:gd name="connsiteY81" fmla="*/ 2776856 h 6858001"/>
              <a:gd name="connsiteX82" fmla="*/ 3936021 w 8009775"/>
              <a:gd name="connsiteY82" fmla="*/ 2762568 h 6858001"/>
              <a:gd name="connsiteX83" fmla="*/ 3001744 w 8009775"/>
              <a:gd name="connsiteY83" fmla="*/ 1828166 h 6858001"/>
              <a:gd name="connsiteX84" fmla="*/ 2997311 w 8009775"/>
              <a:gd name="connsiteY84" fmla="*/ 1823404 h 6858001"/>
              <a:gd name="connsiteX85" fmla="*/ 2992878 w 8009775"/>
              <a:gd name="connsiteY85" fmla="*/ 1818640 h 6858001"/>
              <a:gd name="connsiteX86" fmla="*/ 2989331 w 8009775"/>
              <a:gd name="connsiteY86" fmla="*/ 1814195 h 6858001"/>
              <a:gd name="connsiteX87" fmla="*/ 2985784 w 8009775"/>
              <a:gd name="connsiteY87" fmla="*/ 1808799 h 6858001"/>
              <a:gd name="connsiteX88" fmla="*/ 2982533 w 8009775"/>
              <a:gd name="connsiteY88" fmla="*/ 1803718 h 6858001"/>
              <a:gd name="connsiteX89" fmla="*/ 2979873 w 8009775"/>
              <a:gd name="connsiteY89" fmla="*/ 1798321 h 6858001"/>
              <a:gd name="connsiteX90" fmla="*/ 2976917 w 8009775"/>
              <a:gd name="connsiteY90" fmla="*/ 1792924 h 6858001"/>
              <a:gd name="connsiteX91" fmla="*/ 2974552 w 8009775"/>
              <a:gd name="connsiteY91" fmla="*/ 1787526 h 6858001"/>
              <a:gd name="connsiteX92" fmla="*/ 2972484 w 8009775"/>
              <a:gd name="connsiteY92" fmla="*/ 1781811 h 6858001"/>
              <a:gd name="connsiteX93" fmla="*/ 2970710 w 8009775"/>
              <a:gd name="connsiteY93" fmla="*/ 1776095 h 6858001"/>
              <a:gd name="connsiteX94" fmla="*/ 2968937 w 8009775"/>
              <a:gd name="connsiteY94" fmla="*/ 1770380 h 6858001"/>
              <a:gd name="connsiteX95" fmla="*/ 2967755 w 8009775"/>
              <a:gd name="connsiteY95" fmla="*/ 1764665 h 6858001"/>
              <a:gd name="connsiteX96" fmla="*/ 2966868 w 8009775"/>
              <a:gd name="connsiteY96" fmla="*/ 1758634 h 6858001"/>
              <a:gd name="connsiteX97" fmla="*/ 2965981 w 8009775"/>
              <a:gd name="connsiteY97" fmla="*/ 1752919 h 6858001"/>
              <a:gd name="connsiteX98" fmla="*/ 2965686 w 8009775"/>
              <a:gd name="connsiteY98" fmla="*/ 1746885 h 6858001"/>
              <a:gd name="connsiteX99" fmla="*/ 2965686 w 8009775"/>
              <a:gd name="connsiteY99" fmla="*/ 1741170 h 6858001"/>
              <a:gd name="connsiteX100" fmla="*/ 2965686 w 8009775"/>
              <a:gd name="connsiteY100" fmla="*/ 1735139 h 6858001"/>
              <a:gd name="connsiteX101" fmla="*/ 2965981 w 8009775"/>
              <a:gd name="connsiteY101" fmla="*/ 1729424 h 6858001"/>
              <a:gd name="connsiteX102" fmla="*/ 2966868 w 8009775"/>
              <a:gd name="connsiteY102" fmla="*/ 1723074 h 6858001"/>
              <a:gd name="connsiteX103" fmla="*/ 2967755 w 8009775"/>
              <a:gd name="connsiteY103" fmla="*/ 1717358 h 6858001"/>
              <a:gd name="connsiteX104" fmla="*/ 2968937 w 8009775"/>
              <a:gd name="connsiteY104" fmla="*/ 1711643 h 6858001"/>
              <a:gd name="connsiteX105" fmla="*/ 2970710 w 8009775"/>
              <a:gd name="connsiteY105" fmla="*/ 1705929 h 6858001"/>
              <a:gd name="connsiteX106" fmla="*/ 2972484 w 8009775"/>
              <a:gd name="connsiteY106" fmla="*/ 1700214 h 6858001"/>
              <a:gd name="connsiteX107" fmla="*/ 2974552 w 8009775"/>
              <a:gd name="connsiteY107" fmla="*/ 1694816 h 6858001"/>
              <a:gd name="connsiteX108" fmla="*/ 2976917 w 8009775"/>
              <a:gd name="connsiteY108" fmla="*/ 1689101 h 6858001"/>
              <a:gd name="connsiteX109" fmla="*/ 2979873 w 8009775"/>
              <a:gd name="connsiteY109" fmla="*/ 1683703 h 6858001"/>
              <a:gd name="connsiteX110" fmla="*/ 2982533 w 8009775"/>
              <a:gd name="connsiteY110" fmla="*/ 1678305 h 6858001"/>
              <a:gd name="connsiteX111" fmla="*/ 2985784 w 8009775"/>
              <a:gd name="connsiteY111" fmla="*/ 1673226 h 6858001"/>
              <a:gd name="connsiteX112" fmla="*/ 2989331 w 8009775"/>
              <a:gd name="connsiteY112" fmla="*/ 1668145 h 6858001"/>
              <a:gd name="connsiteX113" fmla="*/ 2992878 w 8009775"/>
              <a:gd name="connsiteY113" fmla="*/ 1663066 h 6858001"/>
              <a:gd name="connsiteX114" fmla="*/ 2997311 w 8009775"/>
              <a:gd name="connsiteY114" fmla="*/ 1658621 h 6858001"/>
              <a:gd name="connsiteX115" fmla="*/ 3001744 w 8009775"/>
              <a:gd name="connsiteY115" fmla="*/ 1653859 h 6858001"/>
              <a:gd name="connsiteX116" fmla="*/ 3006178 w 8009775"/>
              <a:gd name="connsiteY116" fmla="*/ 1649414 h 6858001"/>
              <a:gd name="connsiteX117" fmla="*/ 3010907 w 8009775"/>
              <a:gd name="connsiteY117" fmla="*/ 1645603 h 6858001"/>
              <a:gd name="connsiteX118" fmla="*/ 3015932 w 8009775"/>
              <a:gd name="connsiteY118" fmla="*/ 1641794 h 6858001"/>
              <a:gd name="connsiteX119" fmla="*/ 3020956 w 8009775"/>
              <a:gd name="connsiteY119" fmla="*/ 1637984 h 6858001"/>
              <a:gd name="connsiteX120" fmla="*/ 3025981 w 8009775"/>
              <a:gd name="connsiteY120" fmla="*/ 1634809 h 6858001"/>
              <a:gd name="connsiteX121" fmla="*/ 3031596 w 8009775"/>
              <a:gd name="connsiteY121" fmla="*/ 1631950 h 6858001"/>
              <a:gd name="connsiteX122" fmla="*/ 3036916 w 8009775"/>
              <a:gd name="connsiteY122" fmla="*/ 1629094 h 6858001"/>
              <a:gd name="connsiteX123" fmla="*/ 3042532 w 8009775"/>
              <a:gd name="connsiteY123" fmla="*/ 1626871 h 6858001"/>
              <a:gd name="connsiteX124" fmla="*/ 3047852 w 8009775"/>
              <a:gd name="connsiteY124" fmla="*/ 1624649 h 6858001"/>
              <a:gd name="connsiteX125" fmla="*/ 3053764 w 8009775"/>
              <a:gd name="connsiteY125" fmla="*/ 1623061 h 6858001"/>
              <a:gd name="connsiteX126" fmla="*/ 3059379 w 8009775"/>
              <a:gd name="connsiteY126" fmla="*/ 1621155 h 6858001"/>
              <a:gd name="connsiteX127" fmla="*/ 3065291 w 8009775"/>
              <a:gd name="connsiteY127" fmla="*/ 1620204 h 6858001"/>
              <a:gd name="connsiteX128" fmla="*/ 3070906 w 8009775"/>
              <a:gd name="connsiteY128" fmla="*/ 1618934 h 6858001"/>
              <a:gd name="connsiteX129" fmla="*/ 3077113 w 8009775"/>
              <a:gd name="connsiteY129" fmla="*/ 1618299 h 6858001"/>
              <a:gd name="connsiteX130" fmla="*/ 3082729 w 8009775"/>
              <a:gd name="connsiteY130" fmla="*/ 1617981 h 6858001"/>
              <a:gd name="connsiteX131" fmla="*/ 3088936 w 8009775"/>
              <a:gd name="connsiteY131" fmla="*/ 1617981 h 6858001"/>
              <a:gd name="connsiteX132" fmla="*/ 3094552 w 8009775"/>
              <a:gd name="connsiteY132" fmla="*/ 1617981 h 6858001"/>
              <a:gd name="connsiteX133" fmla="*/ 3100758 w 8009775"/>
              <a:gd name="connsiteY133" fmla="*/ 1618299 h 6858001"/>
              <a:gd name="connsiteX134" fmla="*/ 3106670 w 8009775"/>
              <a:gd name="connsiteY134" fmla="*/ 1618934 h 6858001"/>
              <a:gd name="connsiteX135" fmla="*/ 3112285 w 8009775"/>
              <a:gd name="connsiteY135" fmla="*/ 1620204 h 6858001"/>
              <a:gd name="connsiteX136" fmla="*/ 3117901 w 8009775"/>
              <a:gd name="connsiteY136" fmla="*/ 1621155 h 6858001"/>
              <a:gd name="connsiteX137" fmla="*/ 3123812 w 8009775"/>
              <a:gd name="connsiteY137" fmla="*/ 1623061 h 6858001"/>
              <a:gd name="connsiteX138" fmla="*/ 3129428 w 8009775"/>
              <a:gd name="connsiteY138" fmla="*/ 1624649 h 6858001"/>
              <a:gd name="connsiteX139" fmla="*/ 3135339 w 8009775"/>
              <a:gd name="connsiteY139" fmla="*/ 1626871 h 6858001"/>
              <a:gd name="connsiteX140" fmla="*/ 3140660 w 8009775"/>
              <a:gd name="connsiteY140" fmla="*/ 1629094 h 6858001"/>
              <a:gd name="connsiteX141" fmla="*/ 3145980 w 8009775"/>
              <a:gd name="connsiteY141" fmla="*/ 1631950 h 6858001"/>
              <a:gd name="connsiteX142" fmla="*/ 3151300 w 8009775"/>
              <a:gd name="connsiteY142" fmla="*/ 1634809 h 6858001"/>
              <a:gd name="connsiteX143" fmla="*/ 3156324 w 8009775"/>
              <a:gd name="connsiteY143" fmla="*/ 1637984 h 6858001"/>
              <a:gd name="connsiteX144" fmla="*/ 3161349 w 8009775"/>
              <a:gd name="connsiteY144" fmla="*/ 1641794 h 6858001"/>
              <a:gd name="connsiteX145" fmla="*/ 3166374 w 8009775"/>
              <a:gd name="connsiteY145" fmla="*/ 1645603 h 6858001"/>
              <a:gd name="connsiteX146" fmla="*/ 3171102 w 8009775"/>
              <a:gd name="connsiteY146" fmla="*/ 1649414 h 6858001"/>
              <a:gd name="connsiteX147" fmla="*/ 3175832 w 8009775"/>
              <a:gd name="connsiteY147" fmla="*/ 1653859 h 6858001"/>
              <a:gd name="connsiteX148" fmla="*/ 3844692 w 8009775"/>
              <a:gd name="connsiteY148" fmla="*/ 2322830 h 6858001"/>
              <a:gd name="connsiteX149" fmla="*/ 3849421 w 8009775"/>
              <a:gd name="connsiteY149" fmla="*/ 2326958 h 6858001"/>
              <a:gd name="connsiteX150" fmla="*/ 3854150 w 8009775"/>
              <a:gd name="connsiteY150" fmla="*/ 2331085 h 6858001"/>
              <a:gd name="connsiteX151" fmla="*/ 3859175 w 8009775"/>
              <a:gd name="connsiteY151" fmla="*/ 2334895 h 6858001"/>
              <a:gd name="connsiteX152" fmla="*/ 3864199 w 8009775"/>
              <a:gd name="connsiteY152" fmla="*/ 2338705 h 6858001"/>
              <a:gd name="connsiteX153" fmla="*/ 3869224 w 8009775"/>
              <a:gd name="connsiteY153" fmla="*/ 2341880 h 6858001"/>
              <a:gd name="connsiteX154" fmla="*/ 3874544 w 8009775"/>
              <a:gd name="connsiteY154" fmla="*/ 2344738 h 6858001"/>
              <a:gd name="connsiteX155" fmla="*/ 3879864 w 8009775"/>
              <a:gd name="connsiteY155" fmla="*/ 2347595 h 6858001"/>
              <a:gd name="connsiteX156" fmla="*/ 3885775 w 8009775"/>
              <a:gd name="connsiteY156" fmla="*/ 2349818 h 6858001"/>
              <a:gd name="connsiteX157" fmla="*/ 3891096 w 8009775"/>
              <a:gd name="connsiteY157" fmla="*/ 2351723 h 6858001"/>
              <a:gd name="connsiteX158" fmla="*/ 3896711 w 8009775"/>
              <a:gd name="connsiteY158" fmla="*/ 2353628 h 6858001"/>
              <a:gd name="connsiteX159" fmla="*/ 3902623 w 8009775"/>
              <a:gd name="connsiteY159" fmla="*/ 2355534 h 6858001"/>
              <a:gd name="connsiteX160" fmla="*/ 3908238 w 8009775"/>
              <a:gd name="connsiteY160" fmla="*/ 2356485 h 6858001"/>
              <a:gd name="connsiteX161" fmla="*/ 3914150 w 8009775"/>
              <a:gd name="connsiteY161" fmla="*/ 2357755 h 6858001"/>
              <a:gd name="connsiteX162" fmla="*/ 3920061 w 8009775"/>
              <a:gd name="connsiteY162" fmla="*/ 2358391 h 6858001"/>
              <a:gd name="connsiteX163" fmla="*/ 3925972 w 8009775"/>
              <a:gd name="connsiteY163" fmla="*/ 2358708 h 6858001"/>
              <a:gd name="connsiteX164" fmla="*/ 3931883 w 8009775"/>
              <a:gd name="connsiteY164" fmla="*/ 2358708 h 6858001"/>
              <a:gd name="connsiteX165" fmla="*/ 3937795 w 8009775"/>
              <a:gd name="connsiteY165" fmla="*/ 2358708 h 6858001"/>
              <a:gd name="connsiteX166" fmla="*/ 3943706 w 8009775"/>
              <a:gd name="connsiteY166" fmla="*/ 2358391 h 6858001"/>
              <a:gd name="connsiteX167" fmla="*/ 3949617 w 8009775"/>
              <a:gd name="connsiteY167" fmla="*/ 2357755 h 6858001"/>
              <a:gd name="connsiteX168" fmla="*/ 3955233 w 8009775"/>
              <a:gd name="connsiteY168" fmla="*/ 2356485 h 6858001"/>
              <a:gd name="connsiteX169" fmla="*/ 3961144 w 8009775"/>
              <a:gd name="connsiteY169" fmla="*/ 2355534 h 6858001"/>
              <a:gd name="connsiteX170" fmla="*/ 3966760 w 8009775"/>
              <a:gd name="connsiteY170" fmla="*/ 2353628 h 6858001"/>
              <a:gd name="connsiteX171" fmla="*/ 3972671 w 8009775"/>
              <a:gd name="connsiteY171" fmla="*/ 2351723 h 6858001"/>
              <a:gd name="connsiteX172" fmla="*/ 3978287 w 8009775"/>
              <a:gd name="connsiteY172" fmla="*/ 2349818 h 6858001"/>
              <a:gd name="connsiteX173" fmla="*/ 3983607 w 8009775"/>
              <a:gd name="connsiteY173" fmla="*/ 2347595 h 6858001"/>
              <a:gd name="connsiteX174" fmla="*/ 3989223 w 8009775"/>
              <a:gd name="connsiteY174" fmla="*/ 2344738 h 6858001"/>
              <a:gd name="connsiteX175" fmla="*/ 3994543 w 8009775"/>
              <a:gd name="connsiteY175" fmla="*/ 2341880 h 6858001"/>
              <a:gd name="connsiteX176" fmla="*/ 3999567 w 8009775"/>
              <a:gd name="connsiteY176" fmla="*/ 2338705 h 6858001"/>
              <a:gd name="connsiteX177" fmla="*/ 4004888 w 8009775"/>
              <a:gd name="connsiteY177" fmla="*/ 2334895 h 6858001"/>
              <a:gd name="connsiteX178" fmla="*/ 4009617 w 8009775"/>
              <a:gd name="connsiteY178" fmla="*/ 2331085 h 6858001"/>
              <a:gd name="connsiteX179" fmla="*/ 4014346 w 8009775"/>
              <a:gd name="connsiteY179" fmla="*/ 2326958 h 6858001"/>
              <a:gd name="connsiteX180" fmla="*/ 4018779 w 8009775"/>
              <a:gd name="connsiteY180" fmla="*/ 2322830 h 6858001"/>
              <a:gd name="connsiteX181" fmla="*/ 4023213 w 8009775"/>
              <a:gd name="connsiteY181" fmla="*/ 2318068 h 6858001"/>
              <a:gd name="connsiteX182" fmla="*/ 4027646 w 8009775"/>
              <a:gd name="connsiteY182" fmla="*/ 2313306 h 6858001"/>
              <a:gd name="connsiteX183" fmla="*/ 4031193 w 8009775"/>
              <a:gd name="connsiteY183" fmla="*/ 2308544 h 6858001"/>
              <a:gd name="connsiteX184" fmla="*/ 4034740 w 8009775"/>
              <a:gd name="connsiteY184" fmla="*/ 2303463 h 6858001"/>
              <a:gd name="connsiteX185" fmla="*/ 4037991 w 8009775"/>
              <a:gd name="connsiteY185" fmla="*/ 2298384 h 6858001"/>
              <a:gd name="connsiteX186" fmla="*/ 4040946 w 8009775"/>
              <a:gd name="connsiteY186" fmla="*/ 2292985 h 6858001"/>
              <a:gd name="connsiteX187" fmla="*/ 4043606 w 8009775"/>
              <a:gd name="connsiteY187" fmla="*/ 2287588 h 6858001"/>
              <a:gd name="connsiteX188" fmla="*/ 4046267 w 8009775"/>
              <a:gd name="connsiteY188" fmla="*/ 2281873 h 6858001"/>
              <a:gd name="connsiteX189" fmla="*/ 4048040 w 8009775"/>
              <a:gd name="connsiteY189" fmla="*/ 2276476 h 6858001"/>
              <a:gd name="connsiteX190" fmla="*/ 4050109 w 8009775"/>
              <a:gd name="connsiteY190" fmla="*/ 2270761 h 6858001"/>
              <a:gd name="connsiteX191" fmla="*/ 4051587 w 8009775"/>
              <a:gd name="connsiteY191" fmla="*/ 2265046 h 6858001"/>
              <a:gd name="connsiteX192" fmla="*/ 4052769 w 8009775"/>
              <a:gd name="connsiteY192" fmla="*/ 2259331 h 6858001"/>
              <a:gd name="connsiteX193" fmla="*/ 4053656 w 8009775"/>
              <a:gd name="connsiteY193" fmla="*/ 2253298 h 6858001"/>
              <a:gd name="connsiteX194" fmla="*/ 4054542 w 8009775"/>
              <a:gd name="connsiteY194" fmla="*/ 2247266 h 6858001"/>
              <a:gd name="connsiteX195" fmla="*/ 4054838 w 8009775"/>
              <a:gd name="connsiteY195" fmla="*/ 2241551 h 6858001"/>
              <a:gd name="connsiteX196" fmla="*/ 4055133 w 8009775"/>
              <a:gd name="connsiteY196" fmla="*/ 2235519 h 6858001"/>
              <a:gd name="connsiteX197" fmla="*/ 4054838 w 8009775"/>
              <a:gd name="connsiteY197" fmla="*/ 2229804 h 6858001"/>
              <a:gd name="connsiteX198" fmla="*/ 4054542 w 8009775"/>
              <a:gd name="connsiteY198" fmla="*/ 2223770 h 6858001"/>
              <a:gd name="connsiteX199" fmla="*/ 4053656 w 8009775"/>
              <a:gd name="connsiteY199" fmla="*/ 2217739 h 6858001"/>
              <a:gd name="connsiteX200" fmla="*/ 4052769 w 8009775"/>
              <a:gd name="connsiteY200" fmla="*/ 2212024 h 6858001"/>
              <a:gd name="connsiteX201" fmla="*/ 4051587 w 8009775"/>
              <a:gd name="connsiteY201" fmla="*/ 2206309 h 6858001"/>
              <a:gd name="connsiteX202" fmla="*/ 4050109 w 8009775"/>
              <a:gd name="connsiteY202" fmla="*/ 2200593 h 6858001"/>
              <a:gd name="connsiteX203" fmla="*/ 4048040 w 8009775"/>
              <a:gd name="connsiteY203" fmla="*/ 2194878 h 6858001"/>
              <a:gd name="connsiteX204" fmla="*/ 4046267 w 8009775"/>
              <a:gd name="connsiteY204" fmla="*/ 2189163 h 6858001"/>
              <a:gd name="connsiteX205" fmla="*/ 4043606 w 8009775"/>
              <a:gd name="connsiteY205" fmla="*/ 2183765 h 6858001"/>
              <a:gd name="connsiteX206" fmla="*/ 4040946 w 8009775"/>
              <a:gd name="connsiteY206" fmla="*/ 2178368 h 6858001"/>
              <a:gd name="connsiteX207" fmla="*/ 4037991 w 8009775"/>
              <a:gd name="connsiteY207" fmla="*/ 2172970 h 6858001"/>
              <a:gd name="connsiteX208" fmla="*/ 4034740 w 8009775"/>
              <a:gd name="connsiteY208" fmla="*/ 2167890 h 6858001"/>
              <a:gd name="connsiteX209" fmla="*/ 4031193 w 8009775"/>
              <a:gd name="connsiteY209" fmla="*/ 2162494 h 6858001"/>
              <a:gd name="connsiteX210" fmla="*/ 4027646 w 8009775"/>
              <a:gd name="connsiteY210" fmla="*/ 2157730 h 6858001"/>
              <a:gd name="connsiteX211" fmla="*/ 4023213 w 8009775"/>
              <a:gd name="connsiteY211" fmla="*/ 2153285 h 6858001"/>
              <a:gd name="connsiteX212" fmla="*/ 4018779 w 8009775"/>
              <a:gd name="connsiteY212" fmla="*/ 2148523 h 6858001"/>
              <a:gd name="connsiteX213" fmla="*/ 3632182 w 8009775"/>
              <a:gd name="connsiteY213" fmla="*/ 1761490 h 6858001"/>
              <a:gd name="connsiteX214" fmla="*/ 3435928 w 8009775"/>
              <a:gd name="connsiteY214" fmla="*/ 1565276 h 6858001"/>
              <a:gd name="connsiteX215" fmla="*/ 3431198 w 8009775"/>
              <a:gd name="connsiteY215" fmla="*/ 1560514 h 6858001"/>
              <a:gd name="connsiteX216" fmla="*/ 3427356 w 8009775"/>
              <a:gd name="connsiteY216" fmla="*/ 1555751 h 6858001"/>
              <a:gd name="connsiteX217" fmla="*/ 3423218 w 8009775"/>
              <a:gd name="connsiteY217" fmla="*/ 1550671 h 6858001"/>
              <a:gd name="connsiteX218" fmla="*/ 3420262 w 8009775"/>
              <a:gd name="connsiteY218" fmla="*/ 1545909 h 6858001"/>
              <a:gd name="connsiteX219" fmla="*/ 3417012 w 8009775"/>
              <a:gd name="connsiteY219" fmla="*/ 1540829 h 6858001"/>
              <a:gd name="connsiteX220" fmla="*/ 3413760 w 8009775"/>
              <a:gd name="connsiteY220" fmla="*/ 1535430 h 6858001"/>
              <a:gd name="connsiteX221" fmla="*/ 3411100 w 8009775"/>
              <a:gd name="connsiteY221" fmla="*/ 1530034 h 6858001"/>
              <a:gd name="connsiteX222" fmla="*/ 3408736 w 8009775"/>
              <a:gd name="connsiteY222" fmla="*/ 1524635 h 6858001"/>
              <a:gd name="connsiteX223" fmla="*/ 3406371 w 8009775"/>
              <a:gd name="connsiteY223" fmla="*/ 1518920 h 6858001"/>
              <a:gd name="connsiteX224" fmla="*/ 3404598 w 8009775"/>
              <a:gd name="connsiteY224" fmla="*/ 1513205 h 6858001"/>
              <a:gd name="connsiteX225" fmla="*/ 3403120 w 8009775"/>
              <a:gd name="connsiteY225" fmla="*/ 1507174 h 6858001"/>
              <a:gd name="connsiteX226" fmla="*/ 3401938 w 8009775"/>
              <a:gd name="connsiteY226" fmla="*/ 1501459 h 6858001"/>
              <a:gd name="connsiteX227" fmla="*/ 3401051 w 8009775"/>
              <a:gd name="connsiteY227" fmla="*/ 1495744 h 6858001"/>
              <a:gd name="connsiteX228" fmla="*/ 3400460 w 8009775"/>
              <a:gd name="connsiteY228" fmla="*/ 1489710 h 6858001"/>
              <a:gd name="connsiteX229" fmla="*/ 3399869 w 8009775"/>
              <a:gd name="connsiteY229" fmla="*/ 1483995 h 6858001"/>
              <a:gd name="connsiteX230" fmla="*/ 3399573 w 8009775"/>
              <a:gd name="connsiteY230" fmla="*/ 1478281 h 6858001"/>
              <a:gd name="connsiteX231" fmla="*/ 3399869 w 8009775"/>
              <a:gd name="connsiteY231" fmla="*/ 1472249 h 6858001"/>
              <a:gd name="connsiteX232" fmla="*/ 3400460 w 8009775"/>
              <a:gd name="connsiteY232" fmla="*/ 1466215 h 6858001"/>
              <a:gd name="connsiteX233" fmla="*/ 3401051 w 8009775"/>
              <a:gd name="connsiteY233" fmla="*/ 1460183 h 6858001"/>
              <a:gd name="connsiteX234" fmla="*/ 3401938 w 8009775"/>
              <a:gd name="connsiteY234" fmla="*/ 1454468 h 6858001"/>
              <a:gd name="connsiteX235" fmla="*/ 3403120 w 8009775"/>
              <a:gd name="connsiteY235" fmla="*/ 1448754 h 6858001"/>
              <a:gd name="connsiteX236" fmla="*/ 3404598 w 8009775"/>
              <a:gd name="connsiteY236" fmla="*/ 1443039 h 6858001"/>
              <a:gd name="connsiteX237" fmla="*/ 3406371 w 8009775"/>
              <a:gd name="connsiteY237" fmla="*/ 1437324 h 6858001"/>
              <a:gd name="connsiteX238" fmla="*/ 3408736 w 8009775"/>
              <a:gd name="connsiteY238" fmla="*/ 1431609 h 6858001"/>
              <a:gd name="connsiteX239" fmla="*/ 3411100 w 8009775"/>
              <a:gd name="connsiteY239" fmla="*/ 1426211 h 6858001"/>
              <a:gd name="connsiteX240" fmla="*/ 3413760 w 8009775"/>
              <a:gd name="connsiteY240" fmla="*/ 1420814 h 6858001"/>
              <a:gd name="connsiteX241" fmla="*/ 3417012 w 8009775"/>
              <a:gd name="connsiteY241" fmla="*/ 1415416 h 6858001"/>
              <a:gd name="connsiteX242" fmla="*/ 3420262 w 8009775"/>
              <a:gd name="connsiteY242" fmla="*/ 1410336 h 6858001"/>
              <a:gd name="connsiteX243" fmla="*/ 3423218 w 8009775"/>
              <a:gd name="connsiteY243" fmla="*/ 1405256 h 6858001"/>
              <a:gd name="connsiteX244" fmla="*/ 3427356 w 8009775"/>
              <a:gd name="connsiteY244" fmla="*/ 1400175 h 6858001"/>
              <a:gd name="connsiteX245" fmla="*/ 3431198 w 8009775"/>
              <a:gd name="connsiteY245" fmla="*/ 1395731 h 6858001"/>
              <a:gd name="connsiteX246" fmla="*/ 3435928 w 8009775"/>
              <a:gd name="connsiteY246" fmla="*/ 1390969 h 6858001"/>
              <a:gd name="connsiteX247" fmla="*/ 3440361 w 8009775"/>
              <a:gd name="connsiteY247" fmla="*/ 1386524 h 6858001"/>
              <a:gd name="connsiteX248" fmla="*/ 3445386 w 8009775"/>
              <a:gd name="connsiteY248" fmla="*/ 1382396 h 6858001"/>
              <a:gd name="connsiteX249" fmla="*/ 3449819 w 8009775"/>
              <a:gd name="connsiteY249" fmla="*/ 1378585 h 6858001"/>
              <a:gd name="connsiteX250" fmla="*/ 3454844 w 8009775"/>
              <a:gd name="connsiteY250" fmla="*/ 1375094 h 6858001"/>
              <a:gd name="connsiteX251" fmla="*/ 3460459 w 8009775"/>
              <a:gd name="connsiteY251" fmla="*/ 1371919 h 6858001"/>
              <a:gd name="connsiteX252" fmla="*/ 3465780 w 8009775"/>
              <a:gd name="connsiteY252" fmla="*/ 1369061 h 6858001"/>
              <a:gd name="connsiteX253" fmla="*/ 3471100 w 8009775"/>
              <a:gd name="connsiteY253" fmla="*/ 1366204 h 6858001"/>
              <a:gd name="connsiteX254" fmla="*/ 3476420 w 8009775"/>
              <a:gd name="connsiteY254" fmla="*/ 1363980 h 6858001"/>
              <a:gd name="connsiteX255" fmla="*/ 3482331 w 8009775"/>
              <a:gd name="connsiteY255" fmla="*/ 1361759 h 6858001"/>
              <a:gd name="connsiteX256" fmla="*/ 3487947 w 8009775"/>
              <a:gd name="connsiteY256" fmla="*/ 1360170 h 6858001"/>
              <a:gd name="connsiteX257" fmla="*/ 3493858 w 8009775"/>
              <a:gd name="connsiteY257" fmla="*/ 1358265 h 6858001"/>
              <a:gd name="connsiteX258" fmla="*/ 3499474 w 8009775"/>
              <a:gd name="connsiteY258" fmla="*/ 1357314 h 6858001"/>
              <a:gd name="connsiteX259" fmla="*/ 3505385 w 8009775"/>
              <a:gd name="connsiteY259" fmla="*/ 1356043 h 6858001"/>
              <a:gd name="connsiteX260" fmla="*/ 3511001 w 8009775"/>
              <a:gd name="connsiteY260" fmla="*/ 1355409 h 6858001"/>
              <a:gd name="connsiteX261" fmla="*/ 3517208 w 8009775"/>
              <a:gd name="connsiteY261" fmla="*/ 1355090 h 6858001"/>
              <a:gd name="connsiteX262" fmla="*/ 3522823 w 8009775"/>
              <a:gd name="connsiteY262" fmla="*/ 1354773 h 6858001"/>
              <a:gd name="connsiteX263" fmla="*/ 3529030 w 8009775"/>
              <a:gd name="connsiteY263" fmla="*/ 1355090 h 6858001"/>
              <a:gd name="connsiteX264" fmla="*/ 3534646 w 8009775"/>
              <a:gd name="connsiteY264" fmla="*/ 1355409 h 6858001"/>
              <a:gd name="connsiteX265" fmla="*/ 3540557 w 8009775"/>
              <a:gd name="connsiteY265" fmla="*/ 1356043 h 6858001"/>
              <a:gd name="connsiteX266" fmla="*/ 3546468 w 8009775"/>
              <a:gd name="connsiteY266" fmla="*/ 1357314 h 6858001"/>
              <a:gd name="connsiteX267" fmla="*/ 3552380 w 8009775"/>
              <a:gd name="connsiteY267" fmla="*/ 1358265 h 6858001"/>
              <a:gd name="connsiteX268" fmla="*/ 3557995 w 8009775"/>
              <a:gd name="connsiteY268" fmla="*/ 1360170 h 6858001"/>
              <a:gd name="connsiteX269" fmla="*/ 3563906 w 8009775"/>
              <a:gd name="connsiteY269" fmla="*/ 1361759 h 6858001"/>
              <a:gd name="connsiteX270" fmla="*/ 3569227 w 8009775"/>
              <a:gd name="connsiteY270" fmla="*/ 1363980 h 6858001"/>
              <a:gd name="connsiteX271" fmla="*/ 3574842 w 8009775"/>
              <a:gd name="connsiteY271" fmla="*/ 1366204 h 6858001"/>
              <a:gd name="connsiteX272" fmla="*/ 3580458 w 8009775"/>
              <a:gd name="connsiteY272" fmla="*/ 1369061 h 6858001"/>
              <a:gd name="connsiteX273" fmla="*/ 3585778 w 8009775"/>
              <a:gd name="connsiteY273" fmla="*/ 1371919 h 6858001"/>
              <a:gd name="connsiteX274" fmla="*/ 3590803 w 8009775"/>
              <a:gd name="connsiteY274" fmla="*/ 1375094 h 6858001"/>
              <a:gd name="connsiteX275" fmla="*/ 3595828 w 8009775"/>
              <a:gd name="connsiteY275" fmla="*/ 1378585 h 6858001"/>
              <a:gd name="connsiteX276" fmla="*/ 3600852 w 8009775"/>
              <a:gd name="connsiteY276" fmla="*/ 1382396 h 6858001"/>
              <a:gd name="connsiteX277" fmla="*/ 3605581 w 8009775"/>
              <a:gd name="connsiteY277" fmla="*/ 1386524 h 6858001"/>
              <a:gd name="connsiteX278" fmla="*/ 3610014 w 8009775"/>
              <a:gd name="connsiteY278" fmla="*/ 1390969 h 6858001"/>
              <a:gd name="connsiteX279" fmla="*/ 3817500 w 8009775"/>
              <a:gd name="connsiteY279" fmla="*/ 1598296 h 6858001"/>
              <a:gd name="connsiteX280" fmla="*/ 3821934 w 8009775"/>
              <a:gd name="connsiteY280" fmla="*/ 1602423 h 6858001"/>
              <a:gd name="connsiteX281" fmla="*/ 3826663 w 8009775"/>
              <a:gd name="connsiteY281" fmla="*/ 1606869 h 6858001"/>
              <a:gd name="connsiteX282" fmla="*/ 3831687 w 8009775"/>
              <a:gd name="connsiteY282" fmla="*/ 1610361 h 6858001"/>
              <a:gd name="connsiteX283" fmla="*/ 3836712 w 8009775"/>
              <a:gd name="connsiteY283" fmla="*/ 1613854 h 6858001"/>
              <a:gd name="connsiteX284" fmla="*/ 3841736 w 8009775"/>
              <a:gd name="connsiteY284" fmla="*/ 1617345 h 6858001"/>
              <a:gd name="connsiteX285" fmla="*/ 3847352 w 8009775"/>
              <a:gd name="connsiteY285" fmla="*/ 1620204 h 6858001"/>
              <a:gd name="connsiteX286" fmla="*/ 3852672 w 8009775"/>
              <a:gd name="connsiteY286" fmla="*/ 1623061 h 6858001"/>
              <a:gd name="connsiteX287" fmla="*/ 3857992 w 8009775"/>
              <a:gd name="connsiteY287" fmla="*/ 1625283 h 6858001"/>
              <a:gd name="connsiteX288" fmla="*/ 3863608 w 8009775"/>
              <a:gd name="connsiteY288" fmla="*/ 1627189 h 6858001"/>
              <a:gd name="connsiteX289" fmla="*/ 3869519 w 8009775"/>
              <a:gd name="connsiteY289" fmla="*/ 1629094 h 6858001"/>
              <a:gd name="connsiteX290" fmla="*/ 3875135 w 8009775"/>
              <a:gd name="connsiteY290" fmla="*/ 1630998 h 6858001"/>
              <a:gd name="connsiteX291" fmla="*/ 3881046 w 8009775"/>
              <a:gd name="connsiteY291" fmla="*/ 1631950 h 6858001"/>
              <a:gd name="connsiteX292" fmla="*/ 3886662 w 8009775"/>
              <a:gd name="connsiteY292" fmla="*/ 1632904 h 6858001"/>
              <a:gd name="connsiteX293" fmla="*/ 3892869 w 8009775"/>
              <a:gd name="connsiteY293" fmla="*/ 1633856 h 6858001"/>
              <a:gd name="connsiteX294" fmla="*/ 3898485 w 8009775"/>
              <a:gd name="connsiteY294" fmla="*/ 1634174 h 6858001"/>
              <a:gd name="connsiteX295" fmla="*/ 3904396 w 8009775"/>
              <a:gd name="connsiteY295" fmla="*/ 1634174 h 6858001"/>
              <a:gd name="connsiteX296" fmla="*/ 3910307 w 8009775"/>
              <a:gd name="connsiteY296" fmla="*/ 1634174 h 6858001"/>
              <a:gd name="connsiteX297" fmla="*/ 3916219 w 8009775"/>
              <a:gd name="connsiteY297" fmla="*/ 1633856 h 6858001"/>
              <a:gd name="connsiteX298" fmla="*/ 3922425 w 8009775"/>
              <a:gd name="connsiteY298" fmla="*/ 1632904 h 6858001"/>
              <a:gd name="connsiteX299" fmla="*/ 3928041 w 8009775"/>
              <a:gd name="connsiteY299" fmla="*/ 1631950 h 6858001"/>
              <a:gd name="connsiteX300" fmla="*/ 3933657 w 8009775"/>
              <a:gd name="connsiteY300" fmla="*/ 1630998 h 6858001"/>
              <a:gd name="connsiteX301" fmla="*/ 3939568 w 8009775"/>
              <a:gd name="connsiteY301" fmla="*/ 1629094 h 6858001"/>
              <a:gd name="connsiteX302" fmla="*/ 3945184 w 8009775"/>
              <a:gd name="connsiteY302" fmla="*/ 1627189 h 6858001"/>
              <a:gd name="connsiteX303" fmla="*/ 3950799 w 8009775"/>
              <a:gd name="connsiteY303" fmla="*/ 1625283 h 6858001"/>
              <a:gd name="connsiteX304" fmla="*/ 3956415 w 8009775"/>
              <a:gd name="connsiteY304" fmla="*/ 1623061 h 6858001"/>
              <a:gd name="connsiteX305" fmla="*/ 3961735 w 8009775"/>
              <a:gd name="connsiteY305" fmla="*/ 1620204 h 6858001"/>
              <a:gd name="connsiteX306" fmla="*/ 3967055 w 8009775"/>
              <a:gd name="connsiteY306" fmla="*/ 1617345 h 6858001"/>
              <a:gd name="connsiteX307" fmla="*/ 3972376 w 8009775"/>
              <a:gd name="connsiteY307" fmla="*/ 1613854 h 6858001"/>
              <a:gd name="connsiteX308" fmla="*/ 3977400 w 8009775"/>
              <a:gd name="connsiteY308" fmla="*/ 1610361 h 6858001"/>
              <a:gd name="connsiteX309" fmla="*/ 3982425 w 8009775"/>
              <a:gd name="connsiteY309" fmla="*/ 1606869 h 6858001"/>
              <a:gd name="connsiteX310" fmla="*/ 3986858 w 8009775"/>
              <a:gd name="connsiteY310" fmla="*/ 1602423 h 6858001"/>
              <a:gd name="connsiteX311" fmla="*/ 3991587 w 8009775"/>
              <a:gd name="connsiteY311" fmla="*/ 1598296 h 6858001"/>
              <a:gd name="connsiteX312" fmla="*/ 3996021 w 8009775"/>
              <a:gd name="connsiteY312" fmla="*/ 1593533 h 6858001"/>
              <a:gd name="connsiteX313" fmla="*/ 4000159 w 8009775"/>
              <a:gd name="connsiteY313" fmla="*/ 1588771 h 6858001"/>
              <a:gd name="connsiteX314" fmla="*/ 4003705 w 8009775"/>
              <a:gd name="connsiteY314" fmla="*/ 1583691 h 6858001"/>
              <a:gd name="connsiteX315" fmla="*/ 4007548 w 8009775"/>
              <a:gd name="connsiteY315" fmla="*/ 1578928 h 6858001"/>
              <a:gd name="connsiteX316" fmla="*/ 4010799 w 8009775"/>
              <a:gd name="connsiteY316" fmla="*/ 1573849 h 6858001"/>
              <a:gd name="connsiteX317" fmla="*/ 4013459 w 8009775"/>
              <a:gd name="connsiteY317" fmla="*/ 1568451 h 6858001"/>
              <a:gd name="connsiteX318" fmla="*/ 4016415 w 8009775"/>
              <a:gd name="connsiteY318" fmla="*/ 1563054 h 6858001"/>
              <a:gd name="connsiteX319" fmla="*/ 4018484 w 8009775"/>
              <a:gd name="connsiteY319" fmla="*/ 1557339 h 6858001"/>
              <a:gd name="connsiteX320" fmla="*/ 4020848 w 8009775"/>
              <a:gd name="connsiteY320" fmla="*/ 1551941 h 6858001"/>
              <a:gd name="connsiteX321" fmla="*/ 4022621 w 8009775"/>
              <a:gd name="connsiteY321" fmla="*/ 1546226 h 6858001"/>
              <a:gd name="connsiteX322" fmla="*/ 4024395 w 8009775"/>
              <a:gd name="connsiteY322" fmla="*/ 1540511 h 6858001"/>
              <a:gd name="connsiteX323" fmla="*/ 4025282 w 8009775"/>
              <a:gd name="connsiteY323" fmla="*/ 1534478 h 6858001"/>
              <a:gd name="connsiteX324" fmla="*/ 4026464 w 8009775"/>
              <a:gd name="connsiteY324" fmla="*/ 1528763 h 6858001"/>
              <a:gd name="connsiteX325" fmla="*/ 4027055 w 8009775"/>
              <a:gd name="connsiteY325" fmla="*/ 1522731 h 6858001"/>
              <a:gd name="connsiteX326" fmla="*/ 4027646 w 8009775"/>
              <a:gd name="connsiteY326" fmla="*/ 1517016 h 6858001"/>
              <a:gd name="connsiteX327" fmla="*/ 4027646 w 8009775"/>
              <a:gd name="connsiteY327" fmla="*/ 1510984 h 6858001"/>
              <a:gd name="connsiteX328" fmla="*/ 4027646 w 8009775"/>
              <a:gd name="connsiteY328" fmla="*/ 1505268 h 6858001"/>
              <a:gd name="connsiteX329" fmla="*/ 4027055 w 8009775"/>
              <a:gd name="connsiteY329" fmla="*/ 1499553 h 6858001"/>
              <a:gd name="connsiteX330" fmla="*/ 4026464 w 8009775"/>
              <a:gd name="connsiteY330" fmla="*/ 1493204 h 6858001"/>
              <a:gd name="connsiteX331" fmla="*/ 4025282 w 8009775"/>
              <a:gd name="connsiteY331" fmla="*/ 1487489 h 6858001"/>
              <a:gd name="connsiteX332" fmla="*/ 4024395 w 8009775"/>
              <a:gd name="connsiteY332" fmla="*/ 1481773 h 6858001"/>
              <a:gd name="connsiteX333" fmla="*/ 4022621 w 8009775"/>
              <a:gd name="connsiteY333" fmla="*/ 1476058 h 6858001"/>
              <a:gd name="connsiteX334" fmla="*/ 4020848 w 8009775"/>
              <a:gd name="connsiteY334" fmla="*/ 1470343 h 6858001"/>
              <a:gd name="connsiteX335" fmla="*/ 4018484 w 8009775"/>
              <a:gd name="connsiteY335" fmla="*/ 1464629 h 6858001"/>
              <a:gd name="connsiteX336" fmla="*/ 4016415 w 8009775"/>
              <a:gd name="connsiteY336" fmla="*/ 1459231 h 6858001"/>
              <a:gd name="connsiteX337" fmla="*/ 4013459 w 8009775"/>
              <a:gd name="connsiteY337" fmla="*/ 1453834 h 6858001"/>
              <a:gd name="connsiteX338" fmla="*/ 4010799 w 8009775"/>
              <a:gd name="connsiteY338" fmla="*/ 1448436 h 6858001"/>
              <a:gd name="connsiteX339" fmla="*/ 4007548 w 8009775"/>
              <a:gd name="connsiteY339" fmla="*/ 1443356 h 6858001"/>
              <a:gd name="connsiteX340" fmla="*/ 4003705 w 8009775"/>
              <a:gd name="connsiteY340" fmla="*/ 1438275 h 6858001"/>
              <a:gd name="connsiteX341" fmla="*/ 4000159 w 8009775"/>
              <a:gd name="connsiteY341" fmla="*/ 1433195 h 6858001"/>
              <a:gd name="connsiteX342" fmla="*/ 3996021 w 8009775"/>
              <a:gd name="connsiteY342" fmla="*/ 1428751 h 6858001"/>
              <a:gd name="connsiteX343" fmla="*/ 3991587 w 8009775"/>
              <a:gd name="connsiteY343" fmla="*/ 1423988 h 6858001"/>
              <a:gd name="connsiteX344" fmla="*/ 3323022 w 8009775"/>
              <a:gd name="connsiteY344" fmla="*/ 755333 h 6858001"/>
              <a:gd name="connsiteX345" fmla="*/ 3316815 w 8009775"/>
              <a:gd name="connsiteY345" fmla="*/ 748348 h 6858001"/>
              <a:gd name="connsiteX346" fmla="*/ 3310904 w 8009775"/>
              <a:gd name="connsiteY346" fmla="*/ 741045 h 6858001"/>
              <a:gd name="connsiteX347" fmla="*/ 3305584 w 8009775"/>
              <a:gd name="connsiteY347" fmla="*/ 733108 h 6858001"/>
              <a:gd name="connsiteX348" fmla="*/ 3300855 w 8009775"/>
              <a:gd name="connsiteY348" fmla="*/ 725170 h 6858001"/>
              <a:gd name="connsiteX349" fmla="*/ 3297308 w 8009775"/>
              <a:gd name="connsiteY349" fmla="*/ 716915 h 6858001"/>
              <a:gd name="connsiteX350" fmla="*/ 3293761 w 8009775"/>
              <a:gd name="connsiteY350" fmla="*/ 708660 h 6858001"/>
              <a:gd name="connsiteX351" fmla="*/ 3291101 w 8009775"/>
              <a:gd name="connsiteY351" fmla="*/ 699770 h 6858001"/>
              <a:gd name="connsiteX352" fmla="*/ 3289328 w 8009775"/>
              <a:gd name="connsiteY352" fmla="*/ 691198 h 6858001"/>
              <a:gd name="connsiteX353" fmla="*/ 2596527 w 8009775"/>
              <a:gd name="connsiteY353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364776 w 8009775"/>
              <a:gd name="connsiteY73" fmla="*/ 6858001 h 6858001"/>
              <a:gd name="connsiteX74" fmla="*/ 7507651 w 8009775"/>
              <a:gd name="connsiteY74" fmla="*/ 6858001 h 6858001"/>
              <a:gd name="connsiteX75" fmla="*/ 7507650 w 8009775"/>
              <a:gd name="connsiteY75" fmla="*/ 6858000 h 6858001"/>
              <a:gd name="connsiteX76" fmla="*/ 8009775 w 8009775"/>
              <a:gd name="connsiteY76" fmla="*/ 6858000 h 6858001"/>
              <a:gd name="connsiteX77" fmla="*/ 3996316 w 8009775"/>
              <a:gd name="connsiteY77" fmla="*/ 2818448 h 6858001"/>
              <a:gd name="connsiteX78" fmla="*/ 3980947 w 8009775"/>
              <a:gd name="connsiteY78" fmla="*/ 2804795 h 6858001"/>
              <a:gd name="connsiteX79" fmla="*/ 3965282 w 8009775"/>
              <a:gd name="connsiteY79" fmla="*/ 2791144 h 6858001"/>
              <a:gd name="connsiteX80" fmla="*/ 3950799 w 8009775"/>
              <a:gd name="connsiteY80" fmla="*/ 2776856 h 6858001"/>
              <a:gd name="connsiteX81" fmla="*/ 3936021 w 8009775"/>
              <a:gd name="connsiteY81" fmla="*/ 2762568 h 6858001"/>
              <a:gd name="connsiteX82" fmla="*/ 3001744 w 8009775"/>
              <a:gd name="connsiteY82" fmla="*/ 1828166 h 6858001"/>
              <a:gd name="connsiteX83" fmla="*/ 2997311 w 8009775"/>
              <a:gd name="connsiteY83" fmla="*/ 1823404 h 6858001"/>
              <a:gd name="connsiteX84" fmla="*/ 2992878 w 8009775"/>
              <a:gd name="connsiteY84" fmla="*/ 1818640 h 6858001"/>
              <a:gd name="connsiteX85" fmla="*/ 2989331 w 8009775"/>
              <a:gd name="connsiteY85" fmla="*/ 1814195 h 6858001"/>
              <a:gd name="connsiteX86" fmla="*/ 2985784 w 8009775"/>
              <a:gd name="connsiteY86" fmla="*/ 1808799 h 6858001"/>
              <a:gd name="connsiteX87" fmla="*/ 2982533 w 8009775"/>
              <a:gd name="connsiteY87" fmla="*/ 1803718 h 6858001"/>
              <a:gd name="connsiteX88" fmla="*/ 2979873 w 8009775"/>
              <a:gd name="connsiteY88" fmla="*/ 1798321 h 6858001"/>
              <a:gd name="connsiteX89" fmla="*/ 2976917 w 8009775"/>
              <a:gd name="connsiteY89" fmla="*/ 1792924 h 6858001"/>
              <a:gd name="connsiteX90" fmla="*/ 2974552 w 8009775"/>
              <a:gd name="connsiteY90" fmla="*/ 1787526 h 6858001"/>
              <a:gd name="connsiteX91" fmla="*/ 2972484 w 8009775"/>
              <a:gd name="connsiteY91" fmla="*/ 1781811 h 6858001"/>
              <a:gd name="connsiteX92" fmla="*/ 2970710 w 8009775"/>
              <a:gd name="connsiteY92" fmla="*/ 1776095 h 6858001"/>
              <a:gd name="connsiteX93" fmla="*/ 2968937 w 8009775"/>
              <a:gd name="connsiteY93" fmla="*/ 1770380 h 6858001"/>
              <a:gd name="connsiteX94" fmla="*/ 2967755 w 8009775"/>
              <a:gd name="connsiteY94" fmla="*/ 1764665 h 6858001"/>
              <a:gd name="connsiteX95" fmla="*/ 2966868 w 8009775"/>
              <a:gd name="connsiteY95" fmla="*/ 1758634 h 6858001"/>
              <a:gd name="connsiteX96" fmla="*/ 2965981 w 8009775"/>
              <a:gd name="connsiteY96" fmla="*/ 1752919 h 6858001"/>
              <a:gd name="connsiteX97" fmla="*/ 2965686 w 8009775"/>
              <a:gd name="connsiteY97" fmla="*/ 1746885 h 6858001"/>
              <a:gd name="connsiteX98" fmla="*/ 2965686 w 8009775"/>
              <a:gd name="connsiteY98" fmla="*/ 1741170 h 6858001"/>
              <a:gd name="connsiteX99" fmla="*/ 2965686 w 8009775"/>
              <a:gd name="connsiteY99" fmla="*/ 1735139 h 6858001"/>
              <a:gd name="connsiteX100" fmla="*/ 2965981 w 8009775"/>
              <a:gd name="connsiteY100" fmla="*/ 1729424 h 6858001"/>
              <a:gd name="connsiteX101" fmla="*/ 2966868 w 8009775"/>
              <a:gd name="connsiteY101" fmla="*/ 1723074 h 6858001"/>
              <a:gd name="connsiteX102" fmla="*/ 2967755 w 8009775"/>
              <a:gd name="connsiteY102" fmla="*/ 1717358 h 6858001"/>
              <a:gd name="connsiteX103" fmla="*/ 2968937 w 8009775"/>
              <a:gd name="connsiteY103" fmla="*/ 1711643 h 6858001"/>
              <a:gd name="connsiteX104" fmla="*/ 2970710 w 8009775"/>
              <a:gd name="connsiteY104" fmla="*/ 1705929 h 6858001"/>
              <a:gd name="connsiteX105" fmla="*/ 2972484 w 8009775"/>
              <a:gd name="connsiteY105" fmla="*/ 1700214 h 6858001"/>
              <a:gd name="connsiteX106" fmla="*/ 2974552 w 8009775"/>
              <a:gd name="connsiteY106" fmla="*/ 1694816 h 6858001"/>
              <a:gd name="connsiteX107" fmla="*/ 2976917 w 8009775"/>
              <a:gd name="connsiteY107" fmla="*/ 1689101 h 6858001"/>
              <a:gd name="connsiteX108" fmla="*/ 2979873 w 8009775"/>
              <a:gd name="connsiteY108" fmla="*/ 1683703 h 6858001"/>
              <a:gd name="connsiteX109" fmla="*/ 2982533 w 8009775"/>
              <a:gd name="connsiteY109" fmla="*/ 1678305 h 6858001"/>
              <a:gd name="connsiteX110" fmla="*/ 2985784 w 8009775"/>
              <a:gd name="connsiteY110" fmla="*/ 1673226 h 6858001"/>
              <a:gd name="connsiteX111" fmla="*/ 2989331 w 8009775"/>
              <a:gd name="connsiteY111" fmla="*/ 1668145 h 6858001"/>
              <a:gd name="connsiteX112" fmla="*/ 2992878 w 8009775"/>
              <a:gd name="connsiteY112" fmla="*/ 1663066 h 6858001"/>
              <a:gd name="connsiteX113" fmla="*/ 2997311 w 8009775"/>
              <a:gd name="connsiteY113" fmla="*/ 1658621 h 6858001"/>
              <a:gd name="connsiteX114" fmla="*/ 3001744 w 8009775"/>
              <a:gd name="connsiteY114" fmla="*/ 1653859 h 6858001"/>
              <a:gd name="connsiteX115" fmla="*/ 3006178 w 8009775"/>
              <a:gd name="connsiteY115" fmla="*/ 1649414 h 6858001"/>
              <a:gd name="connsiteX116" fmla="*/ 3010907 w 8009775"/>
              <a:gd name="connsiteY116" fmla="*/ 1645603 h 6858001"/>
              <a:gd name="connsiteX117" fmla="*/ 3015932 w 8009775"/>
              <a:gd name="connsiteY117" fmla="*/ 1641794 h 6858001"/>
              <a:gd name="connsiteX118" fmla="*/ 3020956 w 8009775"/>
              <a:gd name="connsiteY118" fmla="*/ 1637984 h 6858001"/>
              <a:gd name="connsiteX119" fmla="*/ 3025981 w 8009775"/>
              <a:gd name="connsiteY119" fmla="*/ 1634809 h 6858001"/>
              <a:gd name="connsiteX120" fmla="*/ 3031596 w 8009775"/>
              <a:gd name="connsiteY120" fmla="*/ 1631950 h 6858001"/>
              <a:gd name="connsiteX121" fmla="*/ 3036916 w 8009775"/>
              <a:gd name="connsiteY121" fmla="*/ 1629094 h 6858001"/>
              <a:gd name="connsiteX122" fmla="*/ 3042532 w 8009775"/>
              <a:gd name="connsiteY122" fmla="*/ 1626871 h 6858001"/>
              <a:gd name="connsiteX123" fmla="*/ 3047852 w 8009775"/>
              <a:gd name="connsiteY123" fmla="*/ 1624649 h 6858001"/>
              <a:gd name="connsiteX124" fmla="*/ 3053764 w 8009775"/>
              <a:gd name="connsiteY124" fmla="*/ 1623061 h 6858001"/>
              <a:gd name="connsiteX125" fmla="*/ 3059379 w 8009775"/>
              <a:gd name="connsiteY125" fmla="*/ 1621155 h 6858001"/>
              <a:gd name="connsiteX126" fmla="*/ 3065291 w 8009775"/>
              <a:gd name="connsiteY126" fmla="*/ 1620204 h 6858001"/>
              <a:gd name="connsiteX127" fmla="*/ 3070906 w 8009775"/>
              <a:gd name="connsiteY127" fmla="*/ 1618934 h 6858001"/>
              <a:gd name="connsiteX128" fmla="*/ 3077113 w 8009775"/>
              <a:gd name="connsiteY128" fmla="*/ 1618299 h 6858001"/>
              <a:gd name="connsiteX129" fmla="*/ 3082729 w 8009775"/>
              <a:gd name="connsiteY129" fmla="*/ 1617981 h 6858001"/>
              <a:gd name="connsiteX130" fmla="*/ 3088936 w 8009775"/>
              <a:gd name="connsiteY130" fmla="*/ 1617981 h 6858001"/>
              <a:gd name="connsiteX131" fmla="*/ 3094552 w 8009775"/>
              <a:gd name="connsiteY131" fmla="*/ 1617981 h 6858001"/>
              <a:gd name="connsiteX132" fmla="*/ 3100758 w 8009775"/>
              <a:gd name="connsiteY132" fmla="*/ 1618299 h 6858001"/>
              <a:gd name="connsiteX133" fmla="*/ 3106670 w 8009775"/>
              <a:gd name="connsiteY133" fmla="*/ 1618934 h 6858001"/>
              <a:gd name="connsiteX134" fmla="*/ 3112285 w 8009775"/>
              <a:gd name="connsiteY134" fmla="*/ 1620204 h 6858001"/>
              <a:gd name="connsiteX135" fmla="*/ 3117901 w 8009775"/>
              <a:gd name="connsiteY135" fmla="*/ 1621155 h 6858001"/>
              <a:gd name="connsiteX136" fmla="*/ 3123812 w 8009775"/>
              <a:gd name="connsiteY136" fmla="*/ 1623061 h 6858001"/>
              <a:gd name="connsiteX137" fmla="*/ 3129428 w 8009775"/>
              <a:gd name="connsiteY137" fmla="*/ 1624649 h 6858001"/>
              <a:gd name="connsiteX138" fmla="*/ 3135339 w 8009775"/>
              <a:gd name="connsiteY138" fmla="*/ 1626871 h 6858001"/>
              <a:gd name="connsiteX139" fmla="*/ 3140660 w 8009775"/>
              <a:gd name="connsiteY139" fmla="*/ 1629094 h 6858001"/>
              <a:gd name="connsiteX140" fmla="*/ 3145980 w 8009775"/>
              <a:gd name="connsiteY140" fmla="*/ 1631950 h 6858001"/>
              <a:gd name="connsiteX141" fmla="*/ 3151300 w 8009775"/>
              <a:gd name="connsiteY141" fmla="*/ 1634809 h 6858001"/>
              <a:gd name="connsiteX142" fmla="*/ 3156324 w 8009775"/>
              <a:gd name="connsiteY142" fmla="*/ 1637984 h 6858001"/>
              <a:gd name="connsiteX143" fmla="*/ 3161349 w 8009775"/>
              <a:gd name="connsiteY143" fmla="*/ 1641794 h 6858001"/>
              <a:gd name="connsiteX144" fmla="*/ 3166374 w 8009775"/>
              <a:gd name="connsiteY144" fmla="*/ 1645603 h 6858001"/>
              <a:gd name="connsiteX145" fmla="*/ 3171102 w 8009775"/>
              <a:gd name="connsiteY145" fmla="*/ 1649414 h 6858001"/>
              <a:gd name="connsiteX146" fmla="*/ 3175832 w 8009775"/>
              <a:gd name="connsiteY146" fmla="*/ 1653859 h 6858001"/>
              <a:gd name="connsiteX147" fmla="*/ 3844692 w 8009775"/>
              <a:gd name="connsiteY147" fmla="*/ 2322830 h 6858001"/>
              <a:gd name="connsiteX148" fmla="*/ 3849421 w 8009775"/>
              <a:gd name="connsiteY148" fmla="*/ 2326958 h 6858001"/>
              <a:gd name="connsiteX149" fmla="*/ 3854150 w 8009775"/>
              <a:gd name="connsiteY149" fmla="*/ 2331085 h 6858001"/>
              <a:gd name="connsiteX150" fmla="*/ 3859175 w 8009775"/>
              <a:gd name="connsiteY150" fmla="*/ 2334895 h 6858001"/>
              <a:gd name="connsiteX151" fmla="*/ 3864199 w 8009775"/>
              <a:gd name="connsiteY151" fmla="*/ 2338705 h 6858001"/>
              <a:gd name="connsiteX152" fmla="*/ 3869224 w 8009775"/>
              <a:gd name="connsiteY152" fmla="*/ 2341880 h 6858001"/>
              <a:gd name="connsiteX153" fmla="*/ 3874544 w 8009775"/>
              <a:gd name="connsiteY153" fmla="*/ 2344738 h 6858001"/>
              <a:gd name="connsiteX154" fmla="*/ 3879864 w 8009775"/>
              <a:gd name="connsiteY154" fmla="*/ 2347595 h 6858001"/>
              <a:gd name="connsiteX155" fmla="*/ 3885775 w 8009775"/>
              <a:gd name="connsiteY155" fmla="*/ 2349818 h 6858001"/>
              <a:gd name="connsiteX156" fmla="*/ 3891096 w 8009775"/>
              <a:gd name="connsiteY156" fmla="*/ 2351723 h 6858001"/>
              <a:gd name="connsiteX157" fmla="*/ 3896711 w 8009775"/>
              <a:gd name="connsiteY157" fmla="*/ 2353628 h 6858001"/>
              <a:gd name="connsiteX158" fmla="*/ 3902623 w 8009775"/>
              <a:gd name="connsiteY158" fmla="*/ 2355534 h 6858001"/>
              <a:gd name="connsiteX159" fmla="*/ 3908238 w 8009775"/>
              <a:gd name="connsiteY159" fmla="*/ 2356485 h 6858001"/>
              <a:gd name="connsiteX160" fmla="*/ 3914150 w 8009775"/>
              <a:gd name="connsiteY160" fmla="*/ 2357755 h 6858001"/>
              <a:gd name="connsiteX161" fmla="*/ 3920061 w 8009775"/>
              <a:gd name="connsiteY161" fmla="*/ 2358391 h 6858001"/>
              <a:gd name="connsiteX162" fmla="*/ 3925972 w 8009775"/>
              <a:gd name="connsiteY162" fmla="*/ 2358708 h 6858001"/>
              <a:gd name="connsiteX163" fmla="*/ 3931883 w 8009775"/>
              <a:gd name="connsiteY163" fmla="*/ 2358708 h 6858001"/>
              <a:gd name="connsiteX164" fmla="*/ 3937795 w 8009775"/>
              <a:gd name="connsiteY164" fmla="*/ 2358708 h 6858001"/>
              <a:gd name="connsiteX165" fmla="*/ 3943706 w 8009775"/>
              <a:gd name="connsiteY165" fmla="*/ 2358391 h 6858001"/>
              <a:gd name="connsiteX166" fmla="*/ 3949617 w 8009775"/>
              <a:gd name="connsiteY166" fmla="*/ 2357755 h 6858001"/>
              <a:gd name="connsiteX167" fmla="*/ 3955233 w 8009775"/>
              <a:gd name="connsiteY167" fmla="*/ 2356485 h 6858001"/>
              <a:gd name="connsiteX168" fmla="*/ 3961144 w 8009775"/>
              <a:gd name="connsiteY168" fmla="*/ 2355534 h 6858001"/>
              <a:gd name="connsiteX169" fmla="*/ 3966760 w 8009775"/>
              <a:gd name="connsiteY169" fmla="*/ 2353628 h 6858001"/>
              <a:gd name="connsiteX170" fmla="*/ 3972671 w 8009775"/>
              <a:gd name="connsiteY170" fmla="*/ 2351723 h 6858001"/>
              <a:gd name="connsiteX171" fmla="*/ 3978287 w 8009775"/>
              <a:gd name="connsiteY171" fmla="*/ 2349818 h 6858001"/>
              <a:gd name="connsiteX172" fmla="*/ 3983607 w 8009775"/>
              <a:gd name="connsiteY172" fmla="*/ 2347595 h 6858001"/>
              <a:gd name="connsiteX173" fmla="*/ 3989223 w 8009775"/>
              <a:gd name="connsiteY173" fmla="*/ 2344738 h 6858001"/>
              <a:gd name="connsiteX174" fmla="*/ 3994543 w 8009775"/>
              <a:gd name="connsiteY174" fmla="*/ 2341880 h 6858001"/>
              <a:gd name="connsiteX175" fmla="*/ 3999567 w 8009775"/>
              <a:gd name="connsiteY175" fmla="*/ 2338705 h 6858001"/>
              <a:gd name="connsiteX176" fmla="*/ 4004888 w 8009775"/>
              <a:gd name="connsiteY176" fmla="*/ 2334895 h 6858001"/>
              <a:gd name="connsiteX177" fmla="*/ 4009617 w 8009775"/>
              <a:gd name="connsiteY177" fmla="*/ 2331085 h 6858001"/>
              <a:gd name="connsiteX178" fmla="*/ 4014346 w 8009775"/>
              <a:gd name="connsiteY178" fmla="*/ 2326958 h 6858001"/>
              <a:gd name="connsiteX179" fmla="*/ 4018779 w 8009775"/>
              <a:gd name="connsiteY179" fmla="*/ 2322830 h 6858001"/>
              <a:gd name="connsiteX180" fmla="*/ 4023213 w 8009775"/>
              <a:gd name="connsiteY180" fmla="*/ 2318068 h 6858001"/>
              <a:gd name="connsiteX181" fmla="*/ 4027646 w 8009775"/>
              <a:gd name="connsiteY181" fmla="*/ 2313306 h 6858001"/>
              <a:gd name="connsiteX182" fmla="*/ 4031193 w 8009775"/>
              <a:gd name="connsiteY182" fmla="*/ 2308544 h 6858001"/>
              <a:gd name="connsiteX183" fmla="*/ 4034740 w 8009775"/>
              <a:gd name="connsiteY183" fmla="*/ 2303463 h 6858001"/>
              <a:gd name="connsiteX184" fmla="*/ 4037991 w 8009775"/>
              <a:gd name="connsiteY184" fmla="*/ 2298384 h 6858001"/>
              <a:gd name="connsiteX185" fmla="*/ 4040946 w 8009775"/>
              <a:gd name="connsiteY185" fmla="*/ 2292985 h 6858001"/>
              <a:gd name="connsiteX186" fmla="*/ 4043606 w 8009775"/>
              <a:gd name="connsiteY186" fmla="*/ 2287588 h 6858001"/>
              <a:gd name="connsiteX187" fmla="*/ 4046267 w 8009775"/>
              <a:gd name="connsiteY187" fmla="*/ 2281873 h 6858001"/>
              <a:gd name="connsiteX188" fmla="*/ 4048040 w 8009775"/>
              <a:gd name="connsiteY188" fmla="*/ 2276476 h 6858001"/>
              <a:gd name="connsiteX189" fmla="*/ 4050109 w 8009775"/>
              <a:gd name="connsiteY189" fmla="*/ 2270761 h 6858001"/>
              <a:gd name="connsiteX190" fmla="*/ 4051587 w 8009775"/>
              <a:gd name="connsiteY190" fmla="*/ 2265046 h 6858001"/>
              <a:gd name="connsiteX191" fmla="*/ 4052769 w 8009775"/>
              <a:gd name="connsiteY191" fmla="*/ 2259331 h 6858001"/>
              <a:gd name="connsiteX192" fmla="*/ 4053656 w 8009775"/>
              <a:gd name="connsiteY192" fmla="*/ 2253298 h 6858001"/>
              <a:gd name="connsiteX193" fmla="*/ 4054542 w 8009775"/>
              <a:gd name="connsiteY193" fmla="*/ 2247266 h 6858001"/>
              <a:gd name="connsiteX194" fmla="*/ 4054838 w 8009775"/>
              <a:gd name="connsiteY194" fmla="*/ 2241551 h 6858001"/>
              <a:gd name="connsiteX195" fmla="*/ 4055133 w 8009775"/>
              <a:gd name="connsiteY195" fmla="*/ 2235519 h 6858001"/>
              <a:gd name="connsiteX196" fmla="*/ 4054838 w 8009775"/>
              <a:gd name="connsiteY196" fmla="*/ 2229804 h 6858001"/>
              <a:gd name="connsiteX197" fmla="*/ 4054542 w 8009775"/>
              <a:gd name="connsiteY197" fmla="*/ 2223770 h 6858001"/>
              <a:gd name="connsiteX198" fmla="*/ 4053656 w 8009775"/>
              <a:gd name="connsiteY198" fmla="*/ 2217739 h 6858001"/>
              <a:gd name="connsiteX199" fmla="*/ 4052769 w 8009775"/>
              <a:gd name="connsiteY199" fmla="*/ 2212024 h 6858001"/>
              <a:gd name="connsiteX200" fmla="*/ 4051587 w 8009775"/>
              <a:gd name="connsiteY200" fmla="*/ 2206309 h 6858001"/>
              <a:gd name="connsiteX201" fmla="*/ 4050109 w 8009775"/>
              <a:gd name="connsiteY201" fmla="*/ 2200593 h 6858001"/>
              <a:gd name="connsiteX202" fmla="*/ 4048040 w 8009775"/>
              <a:gd name="connsiteY202" fmla="*/ 2194878 h 6858001"/>
              <a:gd name="connsiteX203" fmla="*/ 4046267 w 8009775"/>
              <a:gd name="connsiteY203" fmla="*/ 2189163 h 6858001"/>
              <a:gd name="connsiteX204" fmla="*/ 4043606 w 8009775"/>
              <a:gd name="connsiteY204" fmla="*/ 2183765 h 6858001"/>
              <a:gd name="connsiteX205" fmla="*/ 4040946 w 8009775"/>
              <a:gd name="connsiteY205" fmla="*/ 2178368 h 6858001"/>
              <a:gd name="connsiteX206" fmla="*/ 4037991 w 8009775"/>
              <a:gd name="connsiteY206" fmla="*/ 2172970 h 6858001"/>
              <a:gd name="connsiteX207" fmla="*/ 4034740 w 8009775"/>
              <a:gd name="connsiteY207" fmla="*/ 2167890 h 6858001"/>
              <a:gd name="connsiteX208" fmla="*/ 4031193 w 8009775"/>
              <a:gd name="connsiteY208" fmla="*/ 2162494 h 6858001"/>
              <a:gd name="connsiteX209" fmla="*/ 4027646 w 8009775"/>
              <a:gd name="connsiteY209" fmla="*/ 2157730 h 6858001"/>
              <a:gd name="connsiteX210" fmla="*/ 4023213 w 8009775"/>
              <a:gd name="connsiteY210" fmla="*/ 2153285 h 6858001"/>
              <a:gd name="connsiteX211" fmla="*/ 4018779 w 8009775"/>
              <a:gd name="connsiteY211" fmla="*/ 2148523 h 6858001"/>
              <a:gd name="connsiteX212" fmla="*/ 3632182 w 8009775"/>
              <a:gd name="connsiteY212" fmla="*/ 1761490 h 6858001"/>
              <a:gd name="connsiteX213" fmla="*/ 3435928 w 8009775"/>
              <a:gd name="connsiteY213" fmla="*/ 1565276 h 6858001"/>
              <a:gd name="connsiteX214" fmla="*/ 3431198 w 8009775"/>
              <a:gd name="connsiteY214" fmla="*/ 1560514 h 6858001"/>
              <a:gd name="connsiteX215" fmla="*/ 3427356 w 8009775"/>
              <a:gd name="connsiteY215" fmla="*/ 1555751 h 6858001"/>
              <a:gd name="connsiteX216" fmla="*/ 3423218 w 8009775"/>
              <a:gd name="connsiteY216" fmla="*/ 1550671 h 6858001"/>
              <a:gd name="connsiteX217" fmla="*/ 3420262 w 8009775"/>
              <a:gd name="connsiteY217" fmla="*/ 1545909 h 6858001"/>
              <a:gd name="connsiteX218" fmla="*/ 3417012 w 8009775"/>
              <a:gd name="connsiteY218" fmla="*/ 1540829 h 6858001"/>
              <a:gd name="connsiteX219" fmla="*/ 3413760 w 8009775"/>
              <a:gd name="connsiteY219" fmla="*/ 1535430 h 6858001"/>
              <a:gd name="connsiteX220" fmla="*/ 3411100 w 8009775"/>
              <a:gd name="connsiteY220" fmla="*/ 1530034 h 6858001"/>
              <a:gd name="connsiteX221" fmla="*/ 3408736 w 8009775"/>
              <a:gd name="connsiteY221" fmla="*/ 1524635 h 6858001"/>
              <a:gd name="connsiteX222" fmla="*/ 3406371 w 8009775"/>
              <a:gd name="connsiteY222" fmla="*/ 1518920 h 6858001"/>
              <a:gd name="connsiteX223" fmla="*/ 3404598 w 8009775"/>
              <a:gd name="connsiteY223" fmla="*/ 1513205 h 6858001"/>
              <a:gd name="connsiteX224" fmla="*/ 3403120 w 8009775"/>
              <a:gd name="connsiteY224" fmla="*/ 1507174 h 6858001"/>
              <a:gd name="connsiteX225" fmla="*/ 3401938 w 8009775"/>
              <a:gd name="connsiteY225" fmla="*/ 1501459 h 6858001"/>
              <a:gd name="connsiteX226" fmla="*/ 3401051 w 8009775"/>
              <a:gd name="connsiteY226" fmla="*/ 1495744 h 6858001"/>
              <a:gd name="connsiteX227" fmla="*/ 3400460 w 8009775"/>
              <a:gd name="connsiteY227" fmla="*/ 1489710 h 6858001"/>
              <a:gd name="connsiteX228" fmla="*/ 3399869 w 8009775"/>
              <a:gd name="connsiteY228" fmla="*/ 1483995 h 6858001"/>
              <a:gd name="connsiteX229" fmla="*/ 3399573 w 8009775"/>
              <a:gd name="connsiteY229" fmla="*/ 1478281 h 6858001"/>
              <a:gd name="connsiteX230" fmla="*/ 3399869 w 8009775"/>
              <a:gd name="connsiteY230" fmla="*/ 1472249 h 6858001"/>
              <a:gd name="connsiteX231" fmla="*/ 3400460 w 8009775"/>
              <a:gd name="connsiteY231" fmla="*/ 1466215 h 6858001"/>
              <a:gd name="connsiteX232" fmla="*/ 3401051 w 8009775"/>
              <a:gd name="connsiteY232" fmla="*/ 1460183 h 6858001"/>
              <a:gd name="connsiteX233" fmla="*/ 3401938 w 8009775"/>
              <a:gd name="connsiteY233" fmla="*/ 1454468 h 6858001"/>
              <a:gd name="connsiteX234" fmla="*/ 3403120 w 8009775"/>
              <a:gd name="connsiteY234" fmla="*/ 1448754 h 6858001"/>
              <a:gd name="connsiteX235" fmla="*/ 3404598 w 8009775"/>
              <a:gd name="connsiteY235" fmla="*/ 1443039 h 6858001"/>
              <a:gd name="connsiteX236" fmla="*/ 3406371 w 8009775"/>
              <a:gd name="connsiteY236" fmla="*/ 1437324 h 6858001"/>
              <a:gd name="connsiteX237" fmla="*/ 3408736 w 8009775"/>
              <a:gd name="connsiteY237" fmla="*/ 1431609 h 6858001"/>
              <a:gd name="connsiteX238" fmla="*/ 3411100 w 8009775"/>
              <a:gd name="connsiteY238" fmla="*/ 1426211 h 6858001"/>
              <a:gd name="connsiteX239" fmla="*/ 3413760 w 8009775"/>
              <a:gd name="connsiteY239" fmla="*/ 1420814 h 6858001"/>
              <a:gd name="connsiteX240" fmla="*/ 3417012 w 8009775"/>
              <a:gd name="connsiteY240" fmla="*/ 1415416 h 6858001"/>
              <a:gd name="connsiteX241" fmla="*/ 3420262 w 8009775"/>
              <a:gd name="connsiteY241" fmla="*/ 1410336 h 6858001"/>
              <a:gd name="connsiteX242" fmla="*/ 3423218 w 8009775"/>
              <a:gd name="connsiteY242" fmla="*/ 1405256 h 6858001"/>
              <a:gd name="connsiteX243" fmla="*/ 3427356 w 8009775"/>
              <a:gd name="connsiteY243" fmla="*/ 1400175 h 6858001"/>
              <a:gd name="connsiteX244" fmla="*/ 3431198 w 8009775"/>
              <a:gd name="connsiteY244" fmla="*/ 1395731 h 6858001"/>
              <a:gd name="connsiteX245" fmla="*/ 3435928 w 8009775"/>
              <a:gd name="connsiteY245" fmla="*/ 1390969 h 6858001"/>
              <a:gd name="connsiteX246" fmla="*/ 3440361 w 8009775"/>
              <a:gd name="connsiteY246" fmla="*/ 1386524 h 6858001"/>
              <a:gd name="connsiteX247" fmla="*/ 3445386 w 8009775"/>
              <a:gd name="connsiteY247" fmla="*/ 1382396 h 6858001"/>
              <a:gd name="connsiteX248" fmla="*/ 3449819 w 8009775"/>
              <a:gd name="connsiteY248" fmla="*/ 1378585 h 6858001"/>
              <a:gd name="connsiteX249" fmla="*/ 3454844 w 8009775"/>
              <a:gd name="connsiteY249" fmla="*/ 1375094 h 6858001"/>
              <a:gd name="connsiteX250" fmla="*/ 3460459 w 8009775"/>
              <a:gd name="connsiteY250" fmla="*/ 1371919 h 6858001"/>
              <a:gd name="connsiteX251" fmla="*/ 3465780 w 8009775"/>
              <a:gd name="connsiteY251" fmla="*/ 1369061 h 6858001"/>
              <a:gd name="connsiteX252" fmla="*/ 3471100 w 8009775"/>
              <a:gd name="connsiteY252" fmla="*/ 1366204 h 6858001"/>
              <a:gd name="connsiteX253" fmla="*/ 3476420 w 8009775"/>
              <a:gd name="connsiteY253" fmla="*/ 1363980 h 6858001"/>
              <a:gd name="connsiteX254" fmla="*/ 3482331 w 8009775"/>
              <a:gd name="connsiteY254" fmla="*/ 1361759 h 6858001"/>
              <a:gd name="connsiteX255" fmla="*/ 3487947 w 8009775"/>
              <a:gd name="connsiteY255" fmla="*/ 1360170 h 6858001"/>
              <a:gd name="connsiteX256" fmla="*/ 3493858 w 8009775"/>
              <a:gd name="connsiteY256" fmla="*/ 1358265 h 6858001"/>
              <a:gd name="connsiteX257" fmla="*/ 3499474 w 8009775"/>
              <a:gd name="connsiteY257" fmla="*/ 1357314 h 6858001"/>
              <a:gd name="connsiteX258" fmla="*/ 3505385 w 8009775"/>
              <a:gd name="connsiteY258" fmla="*/ 1356043 h 6858001"/>
              <a:gd name="connsiteX259" fmla="*/ 3511001 w 8009775"/>
              <a:gd name="connsiteY259" fmla="*/ 1355409 h 6858001"/>
              <a:gd name="connsiteX260" fmla="*/ 3517208 w 8009775"/>
              <a:gd name="connsiteY260" fmla="*/ 1355090 h 6858001"/>
              <a:gd name="connsiteX261" fmla="*/ 3522823 w 8009775"/>
              <a:gd name="connsiteY261" fmla="*/ 1354773 h 6858001"/>
              <a:gd name="connsiteX262" fmla="*/ 3529030 w 8009775"/>
              <a:gd name="connsiteY262" fmla="*/ 1355090 h 6858001"/>
              <a:gd name="connsiteX263" fmla="*/ 3534646 w 8009775"/>
              <a:gd name="connsiteY263" fmla="*/ 1355409 h 6858001"/>
              <a:gd name="connsiteX264" fmla="*/ 3540557 w 8009775"/>
              <a:gd name="connsiteY264" fmla="*/ 1356043 h 6858001"/>
              <a:gd name="connsiteX265" fmla="*/ 3546468 w 8009775"/>
              <a:gd name="connsiteY265" fmla="*/ 1357314 h 6858001"/>
              <a:gd name="connsiteX266" fmla="*/ 3552380 w 8009775"/>
              <a:gd name="connsiteY266" fmla="*/ 1358265 h 6858001"/>
              <a:gd name="connsiteX267" fmla="*/ 3557995 w 8009775"/>
              <a:gd name="connsiteY267" fmla="*/ 1360170 h 6858001"/>
              <a:gd name="connsiteX268" fmla="*/ 3563906 w 8009775"/>
              <a:gd name="connsiteY268" fmla="*/ 1361759 h 6858001"/>
              <a:gd name="connsiteX269" fmla="*/ 3569227 w 8009775"/>
              <a:gd name="connsiteY269" fmla="*/ 1363980 h 6858001"/>
              <a:gd name="connsiteX270" fmla="*/ 3574842 w 8009775"/>
              <a:gd name="connsiteY270" fmla="*/ 1366204 h 6858001"/>
              <a:gd name="connsiteX271" fmla="*/ 3580458 w 8009775"/>
              <a:gd name="connsiteY271" fmla="*/ 1369061 h 6858001"/>
              <a:gd name="connsiteX272" fmla="*/ 3585778 w 8009775"/>
              <a:gd name="connsiteY272" fmla="*/ 1371919 h 6858001"/>
              <a:gd name="connsiteX273" fmla="*/ 3590803 w 8009775"/>
              <a:gd name="connsiteY273" fmla="*/ 1375094 h 6858001"/>
              <a:gd name="connsiteX274" fmla="*/ 3595828 w 8009775"/>
              <a:gd name="connsiteY274" fmla="*/ 1378585 h 6858001"/>
              <a:gd name="connsiteX275" fmla="*/ 3600852 w 8009775"/>
              <a:gd name="connsiteY275" fmla="*/ 1382396 h 6858001"/>
              <a:gd name="connsiteX276" fmla="*/ 3605581 w 8009775"/>
              <a:gd name="connsiteY276" fmla="*/ 1386524 h 6858001"/>
              <a:gd name="connsiteX277" fmla="*/ 3610014 w 8009775"/>
              <a:gd name="connsiteY277" fmla="*/ 1390969 h 6858001"/>
              <a:gd name="connsiteX278" fmla="*/ 3817500 w 8009775"/>
              <a:gd name="connsiteY278" fmla="*/ 1598296 h 6858001"/>
              <a:gd name="connsiteX279" fmla="*/ 3821934 w 8009775"/>
              <a:gd name="connsiteY279" fmla="*/ 1602423 h 6858001"/>
              <a:gd name="connsiteX280" fmla="*/ 3826663 w 8009775"/>
              <a:gd name="connsiteY280" fmla="*/ 1606869 h 6858001"/>
              <a:gd name="connsiteX281" fmla="*/ 3831687 w 8009775"/>
              <a:gd name="connsiteY281" fmla="*/ 1610361 h 6858001"/>
              <a:gd name="connsiteX282" fmla="*/ 3836712 w 8009775"/>
              <a:gd name="connsiteY282" fmla="*/ 1613854 h 6858001"/>
              <a:gd name="connsiteX283" fmla="*/ 3841736 w 8009775"/>
              <a:gd name="connsiteY283" fmla="*/ 1617345 h 6858001"/>
              <a:gd name="connsiteX284" fmla="*/ 3847352 w 8009775"/>
              <a:gd name="connsiteY284" fmla="*/ 1620204 h 6858001"/>
              <a:gd name="connsiteX285" fmla="*/ 3852672 w 8009775"/>
              <a:gd name="connsiteY285" fmla="*/ 1623061 h 6858001"/>
              <a:gd name="connsiteX286" fmla="*/ 3857992 w 8009775"/>
              <a:gd name="connsiteY286" fmla="*/ 1625283 h 6858001"/>
              <a:gd name="connsiteX287" fmla="*/ 3863608 w 8009775"/>
              <a:gd name="connsiteY287" fmla="*/ 1627189 h 6858001"/>
              <a:gd name="connsiteX288" fmla="*/ 3869519 w 8009775"/>
              <a:gd name="connsiteY288" fmla="*/ 1629094 h 6858001"/>
              <a:gd name="connsiteX289" fmla="*/ 3875135 w 8009775"/>
              <a:gd name="connsiteY289" fmla="*/ 1630998 h 6858001"/>
              <a:gd name="connsiteX290" fmla="*/ 3881046 w 8009775"/>
              <a:gd name="connsiteY290" fmla="*/ 1631950 h 6858001"/>
              <a:gd name="connsiteX291" fmla="*/ 3886662 w 8009775"/>
              <a:gd name="connsiteY291" fmla="*/ 1632904 h 6858001"/>
              <a:gd name="connsiteX292" fmla="*/ 3892869 w 8009775"/>
              <a:gd name="connsiteY292" fmla="*/ 1633856 h 6858001"/>
              <a:gd name="connsiteX293" fmla="*/ 3898485 w 8009775"/>
              <a:gd name="connsiteY293" fmla="*/ 1634174 h 6858001"/>
              <a:gd name="connsiteX294" fmla="*/ 3904396 w 8009775"/>
              <a:gd name="connsiteY294" fmla="*/ 1634174 h 6858001"/>
              <a:gd name="connsiteX295" fmla="*/ 3910307 w 8009775"/>
              <a:gd name="connsiteY295" fmla="*/ 1634174 h 6858001"/>
              <a:gd name="connsiteX296" fmla="*/ 3916219 w 8009775"/>
              <a:gd name="connsiteY296" fmla="*/ 1633856 h 6858001"/>
              <a:gd name="connsiteX297" fmla="*/ 3922425 w 8009775"/>
              <a:gd name="connsiteY297" fmla="*/ 1632904 h 6858001"/>
              <a:gd name="connsiteX298" fmla="*/ 3928041 w 8009775"/>
              <a:gd name="connsiteY298" fmla="*/ 1631950 h 6858001"/>
              <a:gd name="connsiteX299" fmla="*/ 3933657 w 8009775"/>
              <a:gd name="connsiteY299" fmla="*/ 1630998 h 6858001"/>
              <a:gd name="connsiteX300" fmla="*/ 3939568 w 8009775"/>
              <a:gd name="connsiteY300" fmla="*/ 1629094 h 6858001"/>
              <a:gd name="connsiteX301" fmla="*/ 3945184 w 8009775"/>
              <a:gd name="connsiteY301" fmla="*/ 1627189 h 6858001"/>
              <a:gd name="connsiteX302" fmla="*/ 3950799 w 8009775"/>
              <a:gd name="connsiteY302" fmla="*/ 1625283 h 6858001"/>
              <a:gd name="connsiteX303" fmla="*/ 3956415 w 8009775"/>
              <a:gd name="connsiteY303" fmla="*/ 1623061 h 6858001"/>
              <a:gd name="connsiteX304" fmla="*/ 3961735 w 8009775"/>
              <a:gd name="connsiteY304" fmla="*/ 1620204 h 6858001"/>
              <a:gd name="connsiteX305" fmla="*/ 3967055 w 8009775"/>
              <a:gd name="connsiteY305" fmla="*/ 1617345 h 6858001"/>
              <a:gd name="connsiteX306" fmla="*/ 3972376 w 8009775"/>
              <a:gd name="connsiteY306" fmla="*/ 1613854 h 6858001"/>
              <a:gd name="connsiteX307" fmla="*/ 3977400 w 8009775"/>
              <a:gd name="connsiteY307" fmla="*/ 1610361 h 6858001"/>
              <a:gd name="connsiteX308" fmla="*/ 3982425 w 8009775"/>
              <a:gd name="connsiteY308" fmla="*/ 1606869 h 6858001"/>
              <a:gd name="connsiteX309" fmla="*/ 3986858 w 8009775"/>
              <a:gd name="connsiteY309" fmla="*/ 1602423 h 6858001"/>
              <a:gd name="connsiteX310" fmla="*/ 3991587 w 8009775"/>
              <a:gd name="connsiteY310" fmla="*/ 1598296 h 6858001"/>
              <a:gd name="connsiteX311" fmla="*/ 3996021 w 8009775"/>
              <a:gd name="connsiteY311" fmla="*/ 1593533 h 6858001"/>
              <a:gd name="connsiteX312" fmla="*/ 4000159 w 8009775"/>
              <a:gd name="connsiteY312" fmla="*/ 1588771 h 6858001"/>
              <a:gd name="connsiteX313" fmla="*/ 4003705 w 8009775"/>
              <a:gd name="connsiteY313" fmla="*/ 1583691 h 6858001"/>
              <a:gd name="connsiteX314" fmla="*/ 4007548 w 8009775"/>
              <a:gd name="connsiteY314" fmla="*/ 1578928 h 6858001"/>
              <a:gd name="connsiteX315" fmla="*/ 4010799 w 8009775"/>
              <a:gd name="connsiteY315" fmla="*/ 1573849 h 6858001"/>
              <a:gd name="connsiteX316" fmla="*/ 4013459 w 8009775"/>
              <a:gd name="connsiteY316" fmla="*/ 1568451 h 6858001"/>
              <a:gd name="connsiteX317" fmla="*/ 4016415 w 8009775"/>
              <a:gd name="connsiteY317" fmla="*/ 1563054 h 6858001"/>
              <a:gd name="connsiteX318" fmla="*/ 4018484 w 8009775"/>
              <a:gd name="connsiteY318" fmla="*/ 1557339 h 6858001"/>
              <a:gd name="connsiteX319" fmla="*/ 4020848 w 8009775"/>
              <a:gd name="connsiteY319" fmla="*/ 1551941 h 6858001"/>
              <a:gd name="connsiteX320" fmla="*/ 4022621 w 8009775"/>
              <a:gd name="connsiteY320" fmla="*/ 1546226 h 6858001"/>
              <a:gd name="connsiteX321" fmla="*/ 4024395 w 8009775"/>
              <a:gd name="connsiteY321" fmla="*/ 1540511 h 6858001"/>
              <a:gd name="connsiteX322" fmla="*/ 4025282 w 8009775"/>
              <a:gd name="connsiteY322" fmla="*/ 1534478 h 6858001"/>
              <a:gd name="connsiteX323" fmla="*/ 4026464 w 8009775"/>
              <a:gd name="connsiteY323" fmla="*/ 1528763 h 6858001"/>
              <a:gd name="connsiteX324" fmla="*/ 4027055 w 8009775"/>
              <a:gd name="connsiteY324" fmla="*/ 1522731 h 6858001"/>
              <a:gd name="connsiteX325" fmla="*/ 4027646 w 8009775"/>
              <a:gd name="connsiteY325" fmla="*/ 1517016 h 6858001"/>
              <a:gd name="connsiteX326" fmla="*/ 4027646 w 8009775"/>
              <a:gd name="connsiteY326" fmla="*/ 1510984 h 6858001"/>
              <a:gd name="connsiteX327" fmla="*/ 4027646 w 8009775"/>
              <a:gd name="connsiteY327" fmla="*/ 1505268 h 6858001"/>
              <a:gd name="connsiteX328" fmla="*/ 4027055 w 8009775"/>
              <a:gd name="connsiteY328" fmla="*/ 1499553 h 6858001"/>
              <a:gd name="connsiteX329" fmla="*/ 4026464 w 8009775"/>
              <a:gd name="connsiteY329" fmla="*/ 1493204 h 6858001"/>
              <a:gd name="connsiteX330" fmla="*/ 4025282 w 8009775"/>
              <a:gd name="connsiteY330" fmla="*/ 1487489 h 6858001"/>
              <a:gd name="connsiteX331" fmla="*/ 4024395 w 8009775"/>
              <a:gd name="connsiteY331" fmla="*/ 1481773 h 6858001"/>
              <a:gd name="connsiteX332" fmla="*/ 4022621 w 8009775"/>
              <a:gd name="connsiteY332" fmla="*/ 1476058 h 6858001"/>
              <a:gd name="connsiteX333" fmla="*/ 4020848 w 8009775"/>
              <a:gd name="connsiteY333" fmla="*/ 1470343 h 6858001"/>
              <a:gd name="connsiteX334" fmla="*/ 4018484 w 8009775"/>
              <a:gd name="connsiteY334" fmla="*/ 1464629 h 6858001"/>
              <a:gd name="connsiteX335" fmla="*/ 4016415 w 8009775"/>
              <a:gd name="connsiteY335" fmla="*/ 1459231 h 6858001"/>
              <a:gd name="connsiteX336" fmla="*/ 4013459 w 8009775"/>
              <a:gd name="connsiteY336" fmla="*/ 1453834 h 6858001"/>
              <a:gd name="connsiteX337" fmla="*/ 4010799 w 8009775"/>
              <a:gd name="connsiteY337" fmla="*/ 1448436 h 6858001"/>
              <a:gd name="connsiteX338" fmla="*/ 4007548 w 8009775"/>
              <a:gd name="connsiteY338" fmla="*/ 1443356 h 6858001"/>
              <a:gd name="connsiteX339" fmla="*/ 4003705 w 8009775"/>
              <a:gd name="connsiteY339" fmla="*/ 1438275 h 6858001"/>
              <a:gd name="connsiteX340" fmla="*/ 4000159 w 8009775"/>
              <a:gd name="connsiteY340" fmla="*/ 1433195 h 6858001"/>
              <a:gd name="connsiteX341" fmla="*/ 3996021 w 8009775"/>
              <a:gd name="connsiteY341" fmla="*/ 1428751 h 6858001"/>
              <a:gd name="connsiteX342" fmla="*/ 3991587 w 8009775"/>
              <a:gd name="connsiteY342" fmla="*/ 1423988 h 6858001"/>
              <a:gd name="connsiteX343" fmla="*/ 3323022 w 8009775"/>
              <a:gd name="connsiteY343" fmla="*/ 755333 h 6858001"/>
              <a:gd name="connsiteX344" fmla="*/ 3316815 w 8009775"/>
              <a:gd name="connsiteY344" fmla="*/ 748348 h 6858001"/>
              <a:gd name="connsiteX345" fmla="*/ 3310904 w 8009775"/>
              <a:gd name="connsiteY345" fmla="*/ 741045 h 6858001"/>
              <a:gd name="connsiteX346" fmla="*/ 3305584 w 8009775"/>
              <a:gd name="connsiteY346" fmla="*/ 733108 h 6858001"/>
              <a:gd name="connsiteX347" fmla="*/ 3300855 w 8009775"/>
              <a:gd name="connsiteY347" fmla="*/ 725170 h 6858001"/>
              <a:gd name="connsiteX348" fmla="*/ 3297308 w 8009775"/>
              <a:gd name="connsiteY348" fmla="*/ 716915 h 6858001"/>
              <a:gd name="connsiteX349" fmla="*/ 3293761 w 8009775"/>
              <a:gd name="connsiteY349" fmla="*/ 708660 h 6858001"/>
              <a:gd name="connsiteX350" fmla="*/ 3291101 w 8009775"/>
              <a:gd name="connsiteY350" fmla="*/ 699770 h 6858001"/>
              <a:gd name="connsiteX351" fmla="*/ 3289328 w 8009775"/>
              <a:gd name="connsiteY351" fmla="*/ 691198 h 6858001"/>
              <a:gd name="connsiteX352" fmla="*/ 2596527 w 8009775"/>
              <a:gd name="connsiteY352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507651 w 8009775"/>
              <a:gd name="connsiteY73" fmla="*/ 6858001 h 6858001"/>
              <a:gd name="connsiteX74" fmla="*/ 7507650 w 8009775"/>
              <a:gd name="connsiteY74" fmla="*/ 6858000 h 6858001"/>
              <a:gd name="connsiteX75" fmla="*/ 8009775 w 8009775"/>
              <a:gd name="connsiteY75" fmla="*/ 6858000 h 6858001"/>
              <a:gd name="connsiteX76" fmla="*/ 3996316 w 8009775"/>
              <a:gd name="connsiteY76" fmla="*/ 2818448 h 6858001"/>
              <a:gd name="connsiteX77" fmla="*/ 3980947 w 8009775"/>
              <a:gd name="connsiteY77" fmla="*/ 2804795 h 6858001"/>
              <a:gd name="connsiteX78" fmla="*/ 3965282 w 8009775"/>
              <a:gd name="connsiteY78" fmla="*/ 2791144 h 6858001"/>
              <a:gd name="connsiteX79" fmla="*/ 3950799 w 8009775"/>
              <a:gd name="connsiteY79" fmla="*/ 2776856 h 6858001"/>
              <a:gd name="connsiteX80" fmla="*/ 3936021 w 8009775"/>
              <a:gd name="connsiteY80" fmla="*/ 2762568 h 6858001"/>
              <a:gd name="connsiteX81" fmla="*/ 3001744 w 8009775"/>
              <a:gd name="connsiteY81" fmla="*/ 1828166 h 6858001"/>
              <a:gd name="connsiteX82" fmla="*/ 2997311 w 8009775"/>
              <a:gd name="connsiteY82" fmla="*/ 1823404 h 6858001"/>
              <a:gd name="connsiteX83" fmla="*/ 2992878 w 8009775"/>
              <a:gd name="connsiteY83" fmla="*/ 1818640 h 6858001"/>
              <a:gd name="connsiteX84" fmla="*/ 2989331 w 8009775"/>
              <a:gd name="connsiteY84" fmla="*/ 1814195 h 6858001"/>
              <a:gd name="connsiteX85" fmla="*/ 2985784 w 8009775"/>
              <a:gd name="connsiteY85" fmla="*/ 1808799 h 6858001"/>
              <a:gd name="connsiteX86" fmla="*/ 2982533 w 8009775"/>
              <a:gd name="connsiteY86" fmla="*/ 1803718 h 6858001"/>
              <a:gd name="connsiteX87" fmla="*/ 2979873 w 8009775"/>
              <a:gd name="connsiteY87" fmla="*/ 1798321 h 6858001"/>
              <a:gd name="connsiteX88" fmla="*/ 2976917 w 8009775"/>
              <a:gd name="connsiteY88" fmla="*/ 1792924 h 6858001"/>
              <a:gd name="connsiteX89" fmla="*/ 2974552 w 8009775"/>
              <a:gd name="connsiteY89" fmla="*/ 1787526 h 6858001"/>
              <a:gd name="connsiteX90" fmla="*/ 2972484 w 8009775"/>
              <a:gd name="connsiteY90" fmla="*/ 1781811 h 6858001"/>
              <a:gd name="connsiteX91" fmla="*/ 2970710 w 8009775"/>
              <a:gd name="connsiteY91" fmla="*/ 1776095 h 6858001"/>
              <a:gd name="connsiteX92" fmla="*/ 2968937 w 8009775"/>
              <a:gd name="connsiteY92" fmla="*/ 1770380 h 6858001"/>
              <a:gd name="connsiteX93" fmla="*/ 2967755 w 8009775"/>
              <a:gd name="connsiteY93" fmla="*/ 1764665 h 6858001"/>
              <a:gd name="connsiteX94" fmla="*/ 2966868 w 8009775"/>
              <a:gd name="connsiteY94" fmla="*/ 1758634 h 6858001"/>
              <a:gd name="connsiteX95" fmla="*/ 2965981 w 8009775"/>
              <a:gd name="connsiteY95" fmla="*/ 1752919 h 6858001"/>
              <a:gd name="connsiteX96" fmla="*/ 2965686 w 8009775"/>
              <a:gd name="connsiteY96" fmla="*/ 1746885 h 6858001"/>
              <a:gd name="connsiteX97" fmla="*/ 2965686 w 8009775"/>
              <a:gd name="connsiteY97" fmla="*/ 1741170 h 6858001"/>
              <a:gd name="connsiteX98" fmla="*/ 2965686 w 8009775"/>
              <a:gd name="connsiteY98" fmla="*/ 1735139 h 6858001"/>
              <a:gd name="connsiteX99" fmla="*/ 2965981 w 8009775"/>
              <a:gd name="connsiteY99" fmla="*/ 1729424 h 6858001"/>
              <a:gd name="connsiteX100" fmla="*/ 2966868 w 8009775"/>
              <a:gd name="connsiteY100" fmla="*/ 1723074 h 6858001"/>
              <a:gd name="connsiteX101" fmla="*/ 2967755 w 8009775"/>
              <a:gd name="connsiteY101" fmla="*/ 1717358 h 6858001"/>
              <a:gd name="connsiteX102" fmla="*/ 2968937 w 8009775"/>
              <a:gd name="connsiteY102" fmla="*/ 1711643 h 6858001"/>
              <a:gd name="connsiteX103" fmla="*/ 2970710 w 8009775"/>
              <a:gd name="connsiteY103" fmla="*/ 1705929 h 6858001"/>
              <a:gd name="connsiteX104" fmla="*/ 2972484 w 8009775"/>
              <a:gd name="connsiteY104" fmla="*/ 1700214 h 6858001"/>
              <a:gd name="connsiteX105" fmla="*/ 2974552 w 8009775"/>
              <a:gd name="connsiteY105" fmla="*/ 1694816 h 6858001"/>
              <a:gd name="connsiteX106" fmla="*/ 2976917 w 8009775"/>
              <a:gd name="connsiteY106" fmla="*/ 1689101 h 6858001"/>
              <a:gd name="connsiteX107" fmla="*/ 2979873 w 8009775"/>
              <a:gd name="connsiteY107" fmla="*/ 1683703 h 6858001"/>
              <a:gd name="connsiteX108" fmla="*/ 2982533 w 8009775"/>
              <a:gd name="connsiteY108" fmla="*/ 1678305 h 6858001"/>
              <a:gd name="connsiteX109" fmla="*/ 2985784 w 8009775"/>
              <a:gd name="connsiteY109" fmla="*/ 1673226 h 6858001"/>
              <a:gd name="connsiteX110" fmla="*/ 2989331 w 8009775"/>
              <a:gd name="connsiteY110" fmla="*/ 1668145 h 6858001"/>
              <a:gd name="connsiteX111" fmla="*/ 2992878 w 8009775"/>
              <a:gd name="connsiteY111" fmla="*/ 1663066 h 6858001"/>
              <a:gd name="connsiteX112" fmla="*/ 2997311 w 8009775"/>
              <a:gd name="connsiteY112" fmla="*/ 1658621 h 6858001"/>
              <a:gd name="connsiteX113" fmla="*/ 3001744 w 8009775"/>
              <a:gd name="connsiteY113" fmla="*/ 1653859 h 6858001"/>
              <a:gd name="connsiteX114" fmla="*/ 3006178 w 8009775"/>
              <a:gd name="connsiteY114" fmla="*/ 1649414 h 6858001"/>
              <a:gd name="connsiteX115" fmla="*/ 3010907 w 8009775"/>
              <a:gd name="connsiteY115" fmla="*/ 1645603 h 6858001"/>
              <a:gd name="connsiteX116" fmla="*/ 3015932 w 8009775"/>
              <a:gd name="connsiteY116" fmla="*/ 1641794 h 6858001"/>
              <a:gd name="connsiteX117" fmla="*/ 3020956 w 8009775"/>
              <a:gd name="connsiteY117" fmla="*/ 1637984 h 6858001"/>
              <a:gd name="connsiteX118" fmla="*/ 3025981 w 8009775"/>
              <a:gd name="connsiteY118" fmla="*/ 1634809 h 6858001"/>
              <a:gd name="connsiteX119" fmla="*/ 3031596 w 8009775"/>
              <a:gd name="connsiteY119" fmla="*/ 1631950 h 6858001"/>
              <a:gd name="connsiteX120" fmla="*/ 3036916 w 8009775"/>
              <a:gd name="connsiteY120" fmla="*/ 1629094 h 6858001"/>
              <a:gd name="connsiteX121" fmla="*/ 3042532 w 8009775"/>
              <a:gd name="connsiteY121" fmla="*/ 1626871 h 6858001"/>
              <a:gd name="connsiteX122" fmla="*/ 3047852 w 8009775"/>
              <a:gd name="connsiteY122" fmla="*/ 1624649 h 6858001"/>
              <a:gd name="connsiteX123" fmla="*/ 3053764 w 8009775"/>
              <a:gd name="connsiteY123" fmla="*/ 1623061 h 6858001"/>
              <a:gd name="connsiteX124" fmla="*/ 3059379 w 8009775"/>
              <a:gd name="connsiteY124" fmla="*/ 1621155 h 6858001"/>
              <a:gd name="connsiteX125" fmla="*/ 3065291 w 8009775"/>
              <a:gd name="connsiteY125" fmla="*/ 1620204 h 6858001"/>
              <a:gd name="connsiteX126" fmla="*/ 3070906 w 8009775"/>
              <a:gd name="connsiteY126" fmla="*/ 1618934 h 6858001"/>
              <a:gd name="connsiteX127" fmla="*/ 3077113 w 8009775"/>
              <a:gd name="connsiteY127" fmla="*/ 1618299 h 6858001"/>
              <a:gd name="connsiteX128" fmla="*/ 3082729 w 8009775"/>
              <a:gd name="connsiteY128" fmla="*/ 1617981 h 6858001"/>
              <a:gd name="connsiteX129" fmla="*/ 3088936 w 8009775"/>
              <a:gd name="connsiteY129" fmla="*/ 1617981 h 6858001"/>
              <a:gd name="connsiteX130" fmla="*/ 3094552 w 8009775"/>
              <a:gd name="connsiteY130" fmla="*/ 1617981 h 6858001"/>
              <a:gd name="connsiteX131" fmla="*/ 3100758 w 8009775"/>
              <a:gd name="connsiteY131" fmla="*/ 1618299 h 6858001"/>
              <a:gd name="connsiteX132" fmla="*/ 3106670 w 8009775"/>
              <a:gd name="connsiteY132" fmla="*/ 1618934 h 6858001"/>
              <a:gd name="connsiteX133" fmla="*/ 3112285 w 8009775"/>
              <a:gd name="connsiteY133" fmla="*/ 1620204 h 6858001"/>
              <a:gd name="connsiteX134" fmla="*/ 3117901 w 8009775"/>
              <a:gd name="connsiteY134" fmla="*/ 1621155 h 6858001"/>
              <a:gd name="connsiteX135" fmla="*/ 3123812 w 8009775"/>
              <a:gd name="connsiteY135" fmla="*/ 1623061 h 6858001"/>
              <a:gd name="connsiteX136" fmla="*/ 3129428 w 8009775"/>
              <a:gd name="connsiteY136" fmla="*/ 1624649 h 6858001"/>
              <a:gd name="connsiteX137" fmla="*/ 3135339 w 8009775"/>
              <a:gd name="connsiteY137" fmla="*/ 1626871 h 6858001"/>
              <a:gd name="connsiteX138" fmla="*/ 3140660 w 8009775"/>
              <a:gd name="connsiteY138" fmla="*/ 1629094 h 6858001"/>
              <a:gd name="connsiteX139" fmla="*/ 3145980 w 8009775"/>
              <a:gd name="connsiteY139" fmla="*/ 1631950 h 6858001"/>
              <a:gd name="connsiteX140" fmla="*/ 3151300 w 8009775"/>
              <a:gd name="connsiteY140" fmla="*/ 1634809 h 6858001"/>
              <a:gd name="connsiteX141" fmla="*/ 3156324 w 8009775"/>
              <a:gd name="connsiteY141" fmla="*/ 1637984 h 6858001"/>
              <a:gd name="connsiteX142" fmla="*/ 3161349 w 8009775"/>
              <a:gd name="connsiteY142" fmla="*/ 1641794 h 6858001"/>
              <a:gd name="connsiteX143" fmla="*/ 3166374 w 8009775"/>
              <a:gd name="connsiteY143" fmla="*/ 1645603 h 6858001"/>
              <a:gd name="connsiteX144" fmla="*/ 3171102 w 8009775"/>
              <a:gd name="connsiteY144" fmla="*/ 1649414 h 6858001"/>
              <a:gd name="connsiteX145" fmla="*/ 3175832 w 8009775"/>
              <a:gd name="connsiteY145" fmla="*/ 1653859 h 6858001"/>
              <a:gd name="connsiteX146" fmla="*/ 3844692 w 8009775"/>
              <a:gd name="connsiteY146" fmla="*/ 2322830 h 6858001"/>
              <a:gd name="connsiteX147" fmla="*/ 3849421 w 8009775"/>
              <a:gd name="connsiteY147" fmla="*/ 2326958 h 6858001"/>
              <a:gd name="connsiteX148" fmla="*/ 3854150 w 8009775"/>
              <a:gd name="connsiteY148" fmla="*/ 2331085 h 6858001"/>
              <a:gd name="connsiteX149" fmla="*/ 3859175 w 8009775"/>
              <a:gd name="connsiteY149" fmla="*/ 2334895 h 6858001"/>
              <a:gd name="connsiteX150" fmla="*/ 3864199 w 8009775"/>
              <a:gd name="connsiteY150" fmla="*/ 2338705 h 6858001"/>
              <a:gd name="connsiteX151" fmla="*/ 3869224 w 8009775"/>
              <a:gd name="connsiteY151" fmla="*/ 2341880 h 6858001"/>
              <a:gd name="connsiteX152" fmla="*/ 3874544 w 8009775"/>
              <a:gd name="connsiteY152" fmla="*/ 2344738 h 6858001"/>
              <a:gd name="connsiteX153" fmla="*/ 3879864 w 8009775"/>
              <a:gd name="connsiteY153" fmla="*/ 2347595 h 6858001"/>
              <a:gd name="connsiteX154" fmla="*/ 3885775 w 8009775"/>
              <a:gd name="connsiteY154" fmla="*/ 2349818 h 6858001"/>
              <a:gd name="connsiteX155" fmla="*/ 3891096 w 8009775"/>
              <a:gd name="connsiteY155" fmla="*/ 2351723 h 6858001"/>
              <a:gd name="connsiteX156" fmla="*/ 3896711 w 8009775"/>
              <a:gd name="connsiteY156" fmla="*/ 2353628 h 6858001"/>
              <a:gd name="connsiteX157" fmla="*/ 3902623 w 8009775"/>
              <a:gd name="connsiteY157" fmla="*/ 2355534 h 6858001"/>
              <a:gd name="connsiteX158" fmla="*/ 3908238 w 8009775"/>
              <a:gd name="connsiteY158" fmla="*/ 2356485 h 6858001"/>
              <a:gd name="connsiteX159" fmla="*/ 3914150 w 8009775"/>
              <a:gd name="connsiteY159" fmla="*/ 2357755 h 6858001"/>
              <a:gd name="connsiteX160" fmla="*/ 3920061 w 8009775"/>
              <a:gd name="connsiteY160" fmla="*/ 2358391 h 6858001"/>
              <a:gd name="connsiteX161" fmla="*/ 3925972 w 8009775"/>
              <a:gd name="connsiteY161" fmla="*/ 2358708 h 6858001"/>
              <a:gd name="connsiteX162" fmla="*/ 3931883 w 8009775"/>
              <a:gd name="connsiteY162" fmla="*/ 2358708 h 6858001"/>
              <a:gd name="connsiteX163" fmla="*/ 3937795 w 8009775"/>
              <a:gd name="connsiteY163" fmla="*/ 2358708 h 6858001"/>
              <a:gd name="connsiteX164" fmla="*/ 3943706 w 8009775"/>
              <a:gd name="connsiteY164" fmla="*/ 2358391 h 6858001"/>
              <a:gd name="connsiteX165" fmla="*/ 3949617 w 8009775"/>
              <a:gd name="connsiteY165" fmla="*/ 2357755 h 6858001"/>
              <a:gd name="connsiteX166" fmla="*/ 3955233 w 8009775"/>
              <a:gd name="connsiteY166" fmla="*/ 2356485 h 6858001"/>
              <a:gd name="connsiteX167" fmla="*/ 3961144 w 8009775"/>
              <a:gd name="connsiteY167" fmla="*/ 2355534 h 6858001"/>
              <a:gd name="connsiteX168" fmla="*/ 3966760 w 8009775"/>
              <a:gd name="connsiteY168" fmla="*/ 2353628 h 6858001"/>
              <a:gd name="connsiteX169" fmla="*/ 3972671 w 8009775"/>
              <a:gd name="connsiteY169" fmla="*/ 2351723 h 6858001"/>
              <a:gd name="connsiteX170" fmla="*/ 3978287 w 8009775"/>
              <a:gd name="connsiteY170" fmla="*/ 2349818 h 6858001"/>
              <a:gd name="connsiteX171" fmla="*/ 3983607 w 8009775"/>
              <a:gd name="connsiteY171" fmla="*/ 2347595 h 6858001"/>
              <a:gd name="connsiteX172" fmla="*/ 3989223 w 8009775"/>
              <a:gd name="connsiteY172" fmla="*/ 2344738 h 6858001"/>
              <a:gd name="connsiteX173" fmla="*/ 3994543 w 8009775"/>
              <a:gd name="connsiteY173" fmla="*/ 2341880 h 6858001"/>
              <a:gd name="connsiteX174" fmla="*/ 3999567 w 8009775"/>
              <a:gd name="connsiteY174" fmla="*/ 2338705 h 6858001"/>
              <a:gd name="connsiteX175" fmla="*/ 4004888 w 8009775"/>
              <a:gd name="connsiteY175" fmla="*/ 2334895 h 6858001"/>
              <a:gd name="connsiteX176" fmla="*/ 4009617 w 8009775"/>
              <a:gd name="connsiteY176" fmla="*/ 2331085 h 6858001"/>
              <a:gd name="connsiteX177" fmla="*/ 4014346 w 8009775"/>
              <a:gd name="connsiteY177" fmla="*/ 2326958 h 6858001"/>
              <a:gd name="connsiteX178" fmla="*/ 4018779 w 8009775"/>
              <a:gd name="connsiteY178" fmla="*/ 2322830 h 6858001"/>
              <a:gd name="connsiteX179" fmla="*/ 4023213 w 8009775"/>
              <a:gd name="connsiteY179" fmla="*/ 2318068 h 6858001"/>
              <a:gd name="connsiteX180" fmla="*/ 4027646 w 8009775"/>
              <a:gd name="connsiteY180" fmla="*/ 2313306 h 6858001"/>
              <a:gd name="connsiteX181" fmla="*/ 4031193 w 8009775"/>
              <a:gd name="connsiteY181" fmla="*/ 2308544 h 6858001"/>
              <a:gd name="connsiteX182" fmla="*/ 4034740 w 8009775"/>
              <a:gd name="connsiteY182" fmla="*/ 2303463 h 6858001"/>
              <a:gd name="connsiteX183" fmla="*/ 4037991 w 8009775"/>
              <a:gd name="connsiteY183" fmla="*/ 2298384 h 6858001"/>
              <a:gd name="connsiteX184" fmla="*/ 4040946 w 8009775"/>
              <a:gd name="connsiteY184" fmla="*/ 2292985 h 6858001"/>
              <a:gd name="connsiteX185" fmla="*/ 4043606 w 8009775"/>
              <a:gd name="connsiteY185" fmla="*/ 2287588 h 6858001"/>
              <a:gd name="connsiteX186" fmla="*/ 4046267 w 8009775"/>
              <a:gd name="connsiteY186" fmla="*/ 2281873 h 6858001"/>
              <a:gd name="connsiteX187" fmla="*/ 4048040 w 8009775"/>
              <a:gd name="connsiteY187" fmla="*/ 2276476 h 6858001"/>
              <a:gd name="connsiteX188" fmla="*/ 4050109 w 8009775"/>
              <a:gd name="connsiteY188" fmla="*/ 2270761 h 6858001"/>
              <a:gd name="connsiteX189" fmla="*/ 4051587 w 8009775"/>
              <a:gd name="connsiteY189" fmla="*/ 2265046 h 6858001"/>
              <a:gd name="connsiteX190" fmla="*/ 4052769 w 8009775"/>
              <a:gd name="connsiteY190" fmla="*/ 2259331 h 6858001"/>
              <a:gd name="connsiteX191" fmla="*/ 4053656 w 8009775"/>
              <a:gd name="connsiteY191" fmla="*/ 2253298 h 6858001"/>
              <a:gd name="connsiteX192" fmla="*/ 4054542 w 8009775"/>
              <a:gd name="connsiteY192" fmla="*/ 2247266 h 6858001"/>
              <a:gd name="connsiteX193" fmla="*/ 4054838 w 8009775"/>
              <a:gd name="connsiteY193" fmla="*/ 2241551 h 6858001"/>
              <a:gd name="connsiteX194" fmla="*/ 4055133 w 8009775"/>
              <a:gd name="connsiteY194" fmla="*/ 2235519 h 6858001"/>
              <a:gd name="connsiteX195" fmla="*/ 4054838 w 8009775"/>
              <a:gd name="connsiteY195" fmla="*/ 2229804 h 6858001"/>
              <a:gd name="connsiteX196" fmla="*/ 4054542 w 8009775"/>
              <a:gd name="connsiteY196" fmla="*/ 2223770 h 6858001"/>
              <a:gd name="connsiteX197" fmla="*/ 4053656 w 8009775"/>
              <a:gd name="connsiteY197" fmla="*/ 2217739 h 6858001"/>
              <a:gd name="connsiteX198" fmla="*/ 4052769 w 8009775"/>
              <a:gd name="connsiteY198" fmla="*/ 2212024 h 6858001"/>
              <a:gd name="connsiteX199" fmla="*/ 4051587 w 8009775"/>
              <a:gd name="connsiteY199" fmla="*/ 2206309 h 6858001"/>
              <a:gd name="connsiteX200" fmla="*/ 4050109 w 8009775"/>
              <a:gd name="connsiteY200" fmla="*/ 2200593 h 6858001"/>
              <a:gd name="connsiteX201" fmla="*/ 4048040 w 8009775"/>
              <a:gd name="connsiteY201" fmla="*/ 2194878 h 6858001"/>
              <a:gd name="connsiteX202" fmla="*/ 4046267 w 8009775"/>
              <a:gd name="connsiteY202" fmla="*/ 2189163 h 6858001"/>
              <a:gd name="connsiteX203" fmla="*/ 4043606 w 8009775"/>
              <a:gd name="connsiteY203" fmla="*/ 2183765 h 6858001"/>
              <a:gd name="connsiteX204" fmla="*/ 4040946 w 8009775"/>
              <a:gd name="connsiteY204" fmla="*/ 2178368 h 6858001"/>
              <a:gd name="connsiteX205" fmla="*/ 4037991 w 8009775"/>
              <a:gd name="connsiteY205" fmla="*/ 2172970 h 6858001"/>
              <a:gd name="connsiteX206" fmla="*/ 4034740 w 8009775"/>
              <a:gd name="connsiteY206" fmla="*/ 2167890 h 6858001"/>
              <a:gd name="connsiteX207" fmla="*/ 4031193 w 8009775"/>
              <a:gd name="connsiteY207" fmla="*/ 2162494 h 6858001"/>
              <a:gd name="connsiteX208" fmla="*/ 4027646 w 8009775"/>
              <a:gd name="connsiteY208" fmla="*/ 2157730 h 6858001"/>
              <a:gd name="connsiteX209" fmla="*/ 4023213 w 8009775"/>
              <a:gd name="connsiteY209" fmla="*/ 2153285 h 6858001"/>
              <a:gd name="connsiteX210" fmla="*/ 4018779 w 8009775"/>
              <a:gd name="connsiteY210" fmla="*/ 2148523 h 6858001"/>
              <a:gd name="connsiteX211" fmla="*/ 3632182 w 8009775"/>
              <a:gd name="connsiteY211" fmla="*/ 1761490 h 6858001"/>
              <a:gd name="connsiteX212" fmla="*/ 3435928 w 8009775"/>
              <a:gd name="connsiteY212" fmla="*/ 1565276 h 6858001"/>
              <a:gd name="connsiteX213" fmla="*/ 3431198 w 8009775"/>
              <a:gd name="connsiteY213" fmla="*/ 1560514 h 6858001"/>
              <a:gd name="connsiteX214" fmla="*/ 3427356 w 8009775"/>
              <a:gd name="connsiteY214" fmla="*/ 1555751 h 6858001"/>
              <a:gd name="connsiteX215" fmla="*/ 3423218 w 8009775"/>
              <a:gd name="connsiteY215" fmla="*/ 1550671 h 6858001"/>
              <a:gd name="connsiteX216" fmla="*/ 3420262 w 8009775"/>
              <a:gd name="connsiteY216" fmla="*/ 1545909 h 6858001"/>
              <a:gd name="connsiteX217" fmla="*/ 3417012 w 8009775"/>
              <a:gd name="connsiteY217" fmla="*/ 1540829 h 6858001"/>
              <a:gd name="connsiteX218" fmla="*/ 3413760 w 8009775"/>
              <a:gd name="connsiteY218" fmla="*/ 1535430 h 6858001"/>
              <a:gd name="connsiteX219" fmla="*/ 3411100 w 8009775"/>
              <a:gd name="connsiteY219" fmla="*/ 1530034 h 6858001"/>
              <a:gd name="connsiteX220" fmla="*/ 3408736 w 8009775"/>
              <a:gd name="connsiteY220" fmla="*/ 1524635 h 6858001"/>
              <a:gd name="connsiteX221" fmla="*/ 3406371 w 8009775"/>
              <a:gd name="connsiteY221" fmla="*/ 1518920 h 6858001"/>
              <a:gd name="connsiteX222" fmla="*/ 3404598 w 8009775"/>
              <a:gd name="connsiteY222" fmla="*/ 1513205 h 6858001"/>
              <a:gd name="connsiteX223" fmla="*/ 3403120 w 8009775"/>
              <a:gd name="connsiteY223" fmla="*/ 1507174 h 6858001"/>
              <a:gd name="connsiteX224" fmla="*/ 3401938 w 8009775"/>
              <a:gd name="connsiteY224" fmla="*/ 1501459 h 6858001"/>
              <a:gd name="connsiteX225" fmla="*/ 3401051 w 8009775"/>
              <a:gd name="connsiteY225" fmla="*/ 1495744 h 6858001"/>
              <a:gd name="connsiteX226" fmla="*/ 3400460 w 8009775"/>
              <a:gd name="connsiteY226" fmla="*/ 1489710 h 6858001"/>
              <a:gd name="connsiteX227" fmla="*/ 3399869 w 8009775"/>
              <a:gd name="connsiteY227" fmla="*/ 1483995 h 6858001"/>
              <a:gd name="connsiteX228" fmla="*/ 3399573 w 8009775"/>
              <a:gd name="connsiteY228" fmla="*/ 1478281 h 6858001"/>
              <a:gd name="connsiteX229" fmla="*/ 3399869 w 8009775"/>
              <a:gd name="connsiteY229" fmla="*/ 1472249 h 6858001"/>
              <a:gd name="connsiteX230" fmla="*/ 3400460 w 8009775"/>
              <a:gd name="connsiteY230" fmla="*/ 1466215 h 6858001"/>
              <a:gd name="connsiteX231" fmla="*/ 3401051 w 8009775"/>
              <a:gd name="connsiteY231" fmla="*/ 1460183 h 6858001"/>
              <a:gd name="connsiteX232" fmla="*/ 3401938 w 8009775"/>
              <a:gd name="connsiteY232" fmla="*/ 1454468 h 6858001"/>
              <a:gd name="connsiteX233" fmla="*/ 3403120 w 8009775"/>
              <a:gd name="connsiteY233" fmla="*/ 1448754 h 6858001"/>
              <a:gd name="connsiteX234" fmla="*/ 3404598 w 8009775"/>
              <a:gd name="connsiteY234" fmla="*/ 1443039 h 6858001"/>
              <a:gd name="connsiteX235" fmla="*/ 3406371 w 8009775"/>
              <a:gd name="connsiteY235" fmla="*/ 1437324 h 6858001"/>
              <a:gd name="connsiteX236" fmla="*/ 3408736 w 8009775"/>
              <a:gd name="connsiteY236" fmla="*/ 1431609 h 6858001"/>
              <a:gd name="connsiteX237" fmla="*/ 3411100 w 8009775"/>
              <a:gd name="connsiteY237" fmla="*/ 1426211 h 6858001"/>
              <a:gd name="connsiteX238" fmla="*/ 3413760 w 8009775"/>
              <a:gd name="connsiteY238" fmla="*/ 1420814 h 6858001"/>
              <a:gd name="connsiteX239" fmla="*/ 3417012 w 8009775"/>
              <a:gd name="connsiteY239" fmla="*/ 1415416 h 6858001"/>
              <a:gd name="connsiteX240" fmla="*/ 3420262 w 8009775"/>
              <a:gd name="connsiteY240" fmla="*/ 1410336 h 6858001"/>
              <a:gd name="connsiteX241" fmla="*/ 3423218 w 8009775"/>
              <a:gd name="connsiteY241" fmla="*/ 1405256 h 6858001"/>
              <a:gd name="connsiteX242" fmla="*/ 3427356 w 8009775"/>
              <a:gd name="connsiteY242" fmla="*/ 1400175 h 6858001"/>
              <a:gd name="connsiteX243" fmla="*/ 3431198 w 8009775"/>
              <a:gd name="connsiteY243" fmla="*/ 1395731 h 6858001"/>
              <a:gd name="connsiteX244" fmla="*/ 3435928 w 8009775"/>
              <a:gd name="connsiteY244" fmla="*/ 1390969 h 6858001"/>
              <a:gd name="connsiteX245" fmla="*/ 3440361 w 8009775"/>
              <a:gd name="connsiteY245" fmla="*/ 1386524 h 6858001"/>
              <a:gd name="connsiteX246" fmla="*/ 3445386 w 8009775"/>
              <a:gd name="connsiteY246" fmla="*/ 1382396 h 6858001"/>
              <a:gd name="connsiteX247" fmla="*/ 3449819 w 8009775"/>
              <a:gd name="connsiteY247" fmla="*/ 1378585 h 6858001"/>
              <a:gd name="connsiteX248" fmla="*/ 3454844 w 8009775"/>
              <a:gd name="connsiteY248" fmla="*/ 1375094 h 6858001"/>
              <a:gd name="connsiteX249" fmla="*/ 3460459 w 8009775"/>
              <a:gd name="connsiteY249" fmla="*/ 1371919 h 6858001"/>
              <a:gd name="connsiteX250" fmla="*/ 3465780 w 8009775"/>
              <a:gd name="connsiteY250" fmla="*/ 1369061 h 6858001"/>
              <a:gd name="connsiteX251" fmla="*/ 3471100 w 8009775"/>
              <a:gd name="connsiteY251" fmla="*/ 1366204 h 6858001"/>
              <a:gd name="connsiteX252" fmla="*/ 3476420 w 8009775"/>
              <a:gd name="connsiteY252" fmla="*/ 1363980 h 6858001"/>
              <a:gd name="connsiteX253" fmla="*/ 3482331 w 8009775"/>
              <a:gd name="connsiteY253" fmla="*/ 1361759 h 6858001"/>
              <a:gd name="connsiteX254" fmla="*/ 3487947 w 8009775"/>
              <a:gd name="connsiteY254" fmla="*/ 1360170 h 6858001"/>
              <a:gd name="connsiteX255" fmla="*/ 3493858 w 8009775"/>
              <a:gd name="connsiteY255" fmla="*/ 1358265 h 6858001"/>
              <a:gd name="connsiteX256" fmla="*/ 3499474 w 8009775"/>
              <a:gd name="connsiteY256" fmla="*/ 1357314 h 6858001"/>
              <a:gd name="connsiteX257" fmla="*/ 3505385 w 8009775"/>
              <a:gd name="connsiteY257" fmla="*/ 1356043 h 6858001"/>
              <a:gd name="connsiteX258" fmla="*/ 3511001 w 8009775"/>
              <a:gd name="connsiteY258" fmla="*/ 1355409 h 6858001"/>
              <a:gd name="connsiteX259" fmla="*/ 3517208 w 8009775"/>
              <a:gd name="connsiteY259" fmla="*/ 1355090 h 6858001"/>
              <a:gd name="connsiteX260" fmla="*/ 3522823 w 8009775"/>
              <a:gd name="connsiteY260" fmla="*/ 1354773 h 6858001"/>
              <a:gd name="connsiteX261" fmla="*/ 3529030 w 8009775"/>
              <a:gd name="connsiteY261" fmla="*/ 1355090 h 6858001"/>
              <a:gd name="connsiteX262" fmla="*/ 3534646 w 8009775"/>
              <a:gd name="connsiteY262" fmla="*/ 1355409 h 6858001"/>
              <a:gd name="connsiteX263" fmla="*/ 3540557 w 8009775"/>
              <a:gd name="connsiteY263" fmla="*/ 1356043 h 6858001"/>
              <a:gd name="connsiteX264" fmla="*/ 3546468 w 8009775"/>
              <a:gd name="connsiteY264" fmla="*/ 1357314 h 6858001"/>
              <a:gd name="connsiteX265" fmla="*/ 3552380 w 8009775"/>
              <a:gd name="connsiteY265" fmla="*/ 1358265 h 6858001"/>
              <a:gd name="connsiteX266" fmla="*/ 3557995 w 8009775"/>
              <a:gd name="connsiteY266" fmla="*/ 1360170 h 6858001"/>
              <a:gd name="connsiteX267" fmla="*/ 3563906 w 8009775"/>
              <a:gd name="connsiteY267" fmla="*/ 1361759 h 6858001"/>
              <a:gd name="connsiteX268" fmla="*/ 3569227 w 8009775"/>
              <a:gd name="connsiteY268" fmla="*/ 1363980 h 6858001"/>
              <a:gd name="connsiteX269" fmla="*/ 3574842 w 8009775"/>
              <a:gd name="connsiteY269" fmla="*/ 1366204 h 6858001"/>
              <a:gd name="connsiteX270" fmla="*/ 3580458 w 8009775"/>
              <a:gd name="connsiteY270" fmla="*/ 1369061 h 6858001"/>
              <a:gd name="connsiteX271" fmla="*/ 3585778 w 8009775"/>
              <a:gd name="connsiteY271" fmla="*/ 1371919 h 6858001"/>
              <a:gd name="connsiteX272" fmla="*/ 3590803 w 8009775"/>
              <a:gd name="connsiteY272" fmla="*/ 1375094 h 6858001"/>
              <a:gd name="connsiteX273" fmla="*/ 3595828 w 8009775"/>
              <a:gd name="connsiteY273" fmla="*/ 1378585 h 6858001"/>
              <a:gd name="connsiteX274" fmla="*/ 3600852 w 8009775"/>
              <a:gd name="connsiteY274" fmla="*/ 1382396 h 6858001"/>
              <a:gd name="connsiteX275" fmla="*/ 3605581 w 8009775"/>
              <a:gd name="connsiteY275" fmla="*/ 1386524 h 6858001"/>
              <a:gd name="connsiteX276" fmla="*/ 3610014 w 8009775"/>
              <a:gd name="connsiteY276" fmla="*/ 1390969 h 6858001"/>
              <a:gd name="connsiteX277" fmla="*/ 3817500 w 8009775"/>
              <a:gd name="connsiteY277" fmla="*/ 1598296 h 6858001"/>
              <a:gd name="connsiteX278" fmla="*/ 3821934 w 8009775"/>
              <a:gd name="connsiteY278" fmla="*/ 1602423 h 6858001"/>
              <a:gd name="connsiteX279" fmla="*/ 3826663 w 8009775"/>
              <a:gd name="connsiteY279" fmla="*/ 1606869 h 6858001"/>
              <a:gd name="connsiteX280" fmla="*/ 3831687 w 8009775"/>
              <a:gd name="connsiteY280" fmla="*/ 1610361 h 6858001"/>
              <a:gd name="connsiteX281" fmla="*/ 3836712 w 8009775"/>
              <a:gd name="connsiteY281" fmla="*/ 1613854 h 6858001"/>
              <a:gd name="connsiteX282" fmla="*/ 3841736 w 8009775"/>
              <a:gd name="connsiteY282" fmla="*/ 1617345 h 6858001"/>
              <a:gd name="connsiteX283" fmla="*/ 3847352 w 8009775"/>
              <a:gd name="connsiteY283" fmla="*/ 1620204 h 6858001"/>
              <a:gd name="connsiteX284" fmla="*/ 3852672 w 8009775"/>
              <a:gd name="connsiteY284" fmla="*/ 1623061 h 6858001"/>
              <a:gd name="connsiteX285" fmla="*/ 3857992 w 8009775"/>
              <a:gd name="connsiteY285" fmla="*/ 1625283 h 6858001"/>
              <a:gd name="connsiteX286" fmla="*/ 3863608 w 8009775"/>
              <a:gd name="connsiteY286" fmla="*/ 1627189 h 6858001"/>
              <a:gd name="connsiteX287" fmla="*/ 3869519 w 8009775"/>
              <a:gd name="connsiteY287" fmla="*/ 1629094 h 6858001"/>
              <a:gd name="connsiteX288" fmla="*/ 3875135 w 8009775"/>
              <a:gd name="connsiteY288" fmla="*/ 1630998 h 6858001"/>
              <a:gd name="connsiteX289" fmla="*/ 3881046 w 8009775"/>
              <a:gd name="connsiteY289" fmla="*/ 1631950 h 6858001"/>
              <a:gd name="connsiteX290" fmla="*/ 3886662 w 8009775"/>
              <a:gd name="connsiteY290" fmla="*/ 1632904 h 6858001"/>
              <a:gd name="connsiteX291" fmla="*/ 3892869 w 8009775"/>
              <a:gd name="connsiteY291" fmla="*/ 1633856 h 6858001"/>
              <a:gd name="connsiteX292" fmla="*/ 3898485 w 8009775"/>
              <a:gd name="connsiteY292" fmla="*/ 1634174 h 6858001"/>
              <a:gd name="connsiteX293" fmla="*/ 3904396 w 8009775"/>
              <a:gd name="connsiteY293" fmla="*/ 1634174 h 6858001"/>
              <a:gd name="connsiteX294" fmla="*/ 3910307 w 8009775"/>
              <a:gd name="connsiteY294" fmla="*/ 1634174 h 6858001"/>
              <a:gd name="connsiteX295" fmla="*/ 3916219 w 8009775"/>
              <a:gd name="connsiteY295" fmla="*/ 1633856 h 6858001"/>
              <a:gd name="connsiteX296" fmla="*/ 3922425 w 8009775"/>
              <a:gd name="connsiteY296" fmla="*/ 1632904 h 6858001"/>
              <a:gd name="connsiteX297" fmla="*/ 3928041 w 8009775"/>
              <a:gd name="connsiteY297" fmla="*/ 1631950 h 6858001"/>
              <a:gd name="connsiteX298" fmla="*/ 3933657 w 8009775"/>
              <a:gd name="connsiteY298" fmla="*/ 1630998 h 6858001"/>
              <a:gd name="connsiteX299" fmla="*/ 3939568 w 8009775"/>
              <a:gd name="connsiteY299" fmla="*/ 1629094 h 6858001"/>
              <a:gd name="connsiteX300" fmla="*/ 3945184 w 8009775"/>
              <a:gd name="connsiteY300" fmla="*/ 1627189 h 6858001"/>
              <a:gd name="connsiteX301" fmla="*/ 3950799 w 8009775"/>
              <a:gd name="connsiteY301" fmla="*/ 1625283 h 6858001"/>
              <a:gd name="connsiteX302" fmla="*/ 3956415 w 8009775"/>
              <a:gd name="connsiteY302" fmla="*/ 1623061 h 6858001"/>
              <a:gd name="connsiteX303" fmla="*/ 3961735 w 8009775"/>
              <a:gd name="connsiteY303" fmla="*/ 1620204 h 6858001"/>
              <a:gd name="connsiteX304" fmla="*/ 3967055 w 8009775"/>
              <a:gd name="connsiteY304" fmla="*/ 1617345 h 6858001"/>
              <a:gd name="connsiteX305" fmla="*/ 3972376 w 8009775"/>
              <a:gd name="connsiteY305" fmla="*/ 1613854 h 6858001"/>
              <a:gd name="connsiteX306" fmla="*/ 3977400 w 8009775"/>
              <a:gd name="connsiteY306" fmla="*/ 1610361 h 6858001"/>
              <a:gd name="connsiteX307" fmla="*/ 3982425 w 8009775"/>
              <a:gd name="connsiteY307" fmla="*/ 1606869 h 6858001"/>
              <a:gd name="connsiteX308" fmla="*/ 3986858 w 8009775"/>
              <a:gd name="connsiteY308" fmla="*/ 1602423 h 6858001"/>
              <a:gd name="connsiteX309" fmla="*/ 3991587 w 8009775"/>
              <a:gd name="connsiteY309" fmla="*/ 1598296 h 6858001"/>
              <a:gd name="connsiteX310" fmla="*/ 3996021 w 8009775"/>
              <a:gd name="connsiteY310" fmla="*/ 1593533 h 6858001"/>
              <a:gd name="connsiteX311" fmla="*/ 4000159 w 8009775"/>
              <a:gd name="connsiteY311" fmla="*/ 1588771 h 6858001"/>
              <a:gd name="connsiteX312" fmla="*/ 4003705 w 8009775"/>
              <a:gd name="connsiteY312" fmla="*/ 1583691 h 6858001"/>
              <a:gd name="connsiteX313" fmla="*/ 4007548 w 8009775"/>
              <a:gd name="connsiteY313" fmla="*/ 1578928 h 6858001"/>
              <a:gd name="connsiteX314" fmla="*/ 4010799 w 8009775"/>
              <a:gd name="connsiteY314" fmla="*/ 1573849 h 6858001"/>
              <a:gd name="connsiteX315" fmla="*/ 4013459 w 8009775"/>
              <a:gd name="connsiteY315" fmla="*/ 1568451 h 6858001"/>
              <a:gd name="connsiteX316" fmla="*/ 4016415 w 8009775"/>
              <a:gd name="connsiteY316" fmla="*/ 1563054 h 6858001"/>
              <a:gd name="connsiteX317" fmla="*/ 4018484 w 8009775"/>
              <a:gd name="connsiteY317" fmla="*/ 1557339 h 6858001"/>
              <a:gd name="connsiteX318" fmla="*/ 4020848 w 8009775"/>
              <a:gd name="connsiteY318" fmla="*/ 1551941 h 6858001"/>
              <a:gd name="connsiteX319" fmla="*/ 4022621 w 8009775"/>
              <a:gd name="connsiteY319" fmla="*/ 1546226 h 6858001"/>
              <a:gd name="connsiteX320" fmla="*/ 4024395 w 8009775"/>
              <a:gd name="connsiteY320" fmla="*/ 1540511 h 6858001"/>
              <a:gd name="connsiteX321" fmla="*/ 4025282 w 8009775"/>
              <a:gd name="connsiteY321" fmla="*/ 1534478 h 6858001"/>
              <a:gd name="connsiteX322" fmla="*/ 4026464 w 8009775"/>
              <a:gd name="connsiteY322" fmla="*/ 1528763 h 6858001"/>
              <a:gd name="connsiteX323" fmla="*/ 4027055 w 8009775"/>
              <a:gd name="connsiteY323" fmla="*/ 1522731 h 6858001"/>
              <a:gd name="connsiteX324" fmla="*/ 4027646 w 8009775"/>
              <a:gd name="connsiteY324" fmla="*/ 1517016 h 6858001"/>
              <a:gd name="connsiteX325" fmla="*/ 4027646 w 8009775"/>
              <a:gd name="connsiteY325" fmla="*/ 1510984 h 6858001"/>
              <a:gd name="connsiteX326" fmla="*/ 4027646 w 8009775"/>
              <a:gd name="connsiteY326" fmla="*/ 1505268 h 6858001"/>
              <a:gd name="connsiteX327" fmla="*/ 4027055 w 8009775"/>
              <a:gd name="connsiteY327" fmla="*/ 1499553 h 6858001"/>
              <a:gd name="connsiteX328" fmla="*/ 4026464 w 8009775"/>
              <a:gd name="connsiteY328" fmla="*/ 1493204 h 6858001"/>
              <a:gd name="connsiteX329" fmla="*/ 4025282 w 8009775"/>
              <a:gd name="connsiteY329" fmla="*/ 1487489 h 6858001"/>
              <a:gd name="connsiteX330" fmla="*/ 4024395 w 8009775"/>
              <a:gd name="connsiteY330" fmla="*/ 1481773 h 6858001"/>
              <a:gd name="connsiteX331" fmla="*/ 4022621 w 8009775"/>
              <a:gd name="connsiteY331" fmla="*/ 1476058 h 6858001"/>
              <a:gd name="connsiteX332" fmla="*/ 4020848 w 8009775"/>
              <a:gd name="connsiteY332" fmla="*/ 1470343 h 6858001"/>
              <a:gd name="connsiteX333" fmla="*/ 4018484 w 8009775"/>
              <a:gd name="connsiteY333" fmla="*/ 1464629 h 6858001"/>
              <a:gd name="connsiteX334" fmla="*/ 4016415 w 8009775"/>
              <a:gd name="connsiteY334" fmla="*/ 1459231 h 6858001"/>
              <a:gd name="connsiteX335" fmla="*/ 4013459 w 8009775"/>
              <a:gd name="connsiteY335" fmla="*/ 1453834 h 6858001"/>
              <a:gd name="connsiteX336" fmla="*/ 4010799 w 8009775"/>
              <a:gd name="connsiteY336" fmla="*/ 1448436 h 6858001"/>
              <a:gd name="connsiteX337" fmla="*/ 4007548 w 8009775"/>
              <a:gd name="connsiteY337" fmla="*/ 1443356 h 6858001"/>
              <a:gd name="connsiteX338" fmla="*/ 4003705 w 8009775"/>
              <a:gd name="connsiteY338" fmla="*/ 1438275 h 6858001"/>
              <a:gd name="connsiteX339" fmla="*/ 4000159 w 8009775"/>
              <a:gd name="connsiteY339" fmla="*/ 1433195 h 6858001"/>
              <a:gd name="connsiteX340" fmla="*/ 3996021 w 8009775"/>
              <a:gd name="connsiteY340" fmla="*/ 1428751 h 6858001"/>
              <a:gd name="connsiteX341" fmla="*/ 3991587 w 8009775"/>
              <a:gd name="connsiteY341" fmla="*/ 1423988 h 6858001"/>
              <a:gd name="connsiteX342" fmla="*/ 3323022 w 8009775"/>
              <a:gd name="connsiteY342" fmla="*/ 755333 h 6858001"/>
              <a:gd name="connsiteX343" fmla="*/ 3316815 w 8009775"/>
              <a:gd name="connsiteY343" fmla="*/ 748348 h 6858001"/>
              <a:gd name="connsiteX344" fmla="*/ 3310904 w 8009775"/>
              <a:gd name="connsiteY344" fmla="*/ 741045 h 6858001"/>
              <a:gd name="connsiteX345" fmla="*/ 3305584 w 8009775"/>
              <a:gd name="connsiteY345" fmla="*/ 733108 h 6858001"/>
              <a:gd name="connsiteX346" fmla="*/ 3300855 w 8009775"/>
              <a:gd name="connsiteY346" fmla="*/ 725170 h 6858001"/>
              <a:gd name="connsiteX347" fmla="*/ 3297308 w 8009775"/>
              <a:gd name="connsiteY347" fmla="*/ 716915 h 6858001"/>
              <a:gd name="connsiteX348" fmla="*/ 3293761 w 8009775"/>
              <a:gd name="connsiteY348" fmla="*/ 708660 h 6858001"/>
              <a:gd name="connsiteX349" fmla="*/ 3291101 w 8009775"/>
              <a:gd name="connsiteY349" fmla="*/ 699770 h 6858001"/>
              <a:gd name="connsiteX350" fmla="*/ 3289328 w 8009775"/>
              <a:gd name="connsiteY350" fmla="*/ 691198 h 6858001"/>
              <a:gd name="connsiteX351" fmla="*/ 2596527 w 8009775"/>
              <a:gd name="connsiteY351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408933 w 8009775"/>
              <a:gd name="connsiteY69" fmla="*/ 0 h 6858001"/>
              <a:gd name="connsiteX70" fmla="*/ 55488 w 8009775"/>
              <a:gd name="connsiteY70" fmla="*/ 0 h 6858001"/>
              <a:gd name="connsiteX71" fmla="*/ 0 w 8009775"/>
              <a:gd name="connsiteY71" fmla="*/ 0 h 6858001"/>
              <a:gd name="connsiteX72" fmla="*/ 0 w 8009775"/>
              <a:gd name="connsiteY72" fmla="*/ 6858000 h 6858001"/>
              <a:gd name="connsiteX73" fmla="*/ 7507651 w 8009775"/>
              <a:gd name="connsiteY73" fmla="*/ 6858001 h 6858001"/>
              <a:gd name="connsiteX74" fmla="*/ 8009775 w 8009775"/>
              <a:gd name="connsiteY74" fmla="*/ 6858000 h 6858001"/>
              <a:gd name="connsiteX75" fmla="*/ 3996316 w 8009775"/>
              <a:gd name="connsiteY75" fmla="*/ 2818448 h 6858001"/>
              <a:gd name="connsiteX76" fmla="*/ 3980947 w 8009775"/>
              <a:gd name="connsiteY76" fmla="*/ 2804795 h 6858001"/>
              <a:gd name="connsiteX77" fmla="*/ 3965282 w 8009775"/>
              <a:gd name="connsiteY77" fmla="*/ 2791144 h 6858001"/>
              <a:gd name="connsiteX78" fmla="*/ 3950799 w 8009775"/>
              <a:gd name="connsiteY78" fmla="*/ 2776856 h 6858001"/>
              <a:gd name="connsiteX79" fmla="*/ 3936021 w 8009775"/>
              <a:gd name="connsiteY79" fmla="*/ 2762568 h 6858001"/>
              <a:gd name="connsiteX80" fmla="*/ 3001744 w 8009775"/>
              <a:gd name="connsiteY80" fmla="*/ 1828166 h 6858001"/>
              <a:gd name="connsiteX81" fmla="*/ 2997311 w 8009775"/>
              <a:gd name="connsiteY81" fmla="*/ 1823404 h 6858001"/>
              <a:gd name="connsiteX82" fmla="*/ 2992878 w 8009775"/>
              <a:gd name="connsiteY82" fmla="*/ 1818640 h 6858001"/>
              <a:gd name="connsiteX83" fmla="*/ 2989331 w 8009775"/>
              <a:gd name="connsiteY83" fmla="*/ 1814195 h 6858001"/>
              <a:gd name="connsiteX84" fmla="*/ 2985784 w 8009775"/>
              <a:gd name="connsiteY84" fmla="*/ 1808799 h 6858001"/>
              <a:gd name="connsiteX85" fmla="*/ 2982533 w 8009775"/>
              <a:gd name="connsiteY85" fmla="*/ 1803718 h 6858001"/>
              <a:gd name="connsiteX86" fmla="*/ 2979873 w 8009775"/>
              <a:gd name="connsiteY86" fmla="*/ 1798321 h 6858001"/>
              <a:gd name="connsiteX87" fmla="*/ 2976917 w 8009775"/>
              <a:gd name="connsiteY87" fmla="*/ 1792924 h 6858001"/>
              <a:gd name="connsiteX88" fmla="*/ 2974552 w 8009775"/>
              <a:gd name="connsiteY88" fmla="*/ 1787526 h 6858001"/>
              <a:gd name="connsiteX89" fmla="*/ 2972484 w 8009775"/>
              <a:gd name="connsiteY89" fmla="*/ 1781811 h 6858001"/>
              <a:gd name="connsiteX90" fmla="*/ 2970710 w 8009775"/>
              <a:gd name="connsiteY90" fmla="*/ 1776095 h 6858001"/>
              <a:gd name="connsiteX91" fmla="*/ 2968937 w 8009775"/>
              <a:gd name="connsiteY91" fmla="*/ 1770380 h 6858001"/>
              <a:gd name="connsiteX92" fmla="*/ 2967755 w 8009775"/>
              <a:gd name="connsiteY92" fmla="*/ 1764665 h 6858001"/>
              <a:gd name="connsiteX93" fmla="*/ 2966868 w 8009775"/>
              <a:gd name="connsiteY93" fmla="*/ 1758634 h 6858001"/>
              <a:gd name="connsiteX94" fmla="*/ 2965981 w 8009775"/>
              <a:gd name="connsiteY94" fmla="*/ 1752919 h 6858001"/>
              <a:gd name="connsiteX95" fmla="*/ 2965686 w 8009775"/>
              <a:gd name="connsiteY95" fmla="*/ 1746885 h 6858001"/>
              <a:gd name="connsiteX96" fmla="*/ 2965686 w 8009775"/>
              <a:gd name="connsiteY96" fmla="*/ 1741170 h 6858001"/>
              <a:gd name="connsiteX97" fmla="*/ 2965686 w 8009775"/>
              <a:gd name="connsiteY97" fmla="*/ 1735139 h 6858001"/>
              <a:gd name="connsiteX98" fmla="*/ 2965981 w 8009775"/>
              <a:gd name="connsiteY98" fmla="*/ 1729424 h 6858001"/>
              <a:gd name="connsiteX99" fmla="*/ 2966868 w 8009775"/>
              <a:gd name="connsiteY99" fmla="*/ 1723074 h 6858001"/>
              <a:gd name="connsiteX100" fmla="*/ 2967755 w 8009775"/>
              <a:gd name="connsiteY100" fmla="*/ 1717358 h 6858001"/>
              <a:gd name="connsiteX101" fmla="*/ 2968937 w 8009775"/>
              <a:gd name="connsiteY101" fmla="*/ 1711643 h 6858001"/>
              <a:gd name="connsiteX102" fmla="*/ 2970710 w 8009775"/>
              <a:gd name="connsiteY102" fmla="*/ 1705929 h 6858001"/>
              <a:gd name="connsiteX103" fmla="*/ 2972484 w 8009775"/>
              <a:gd name="connsiteY103" fmla="*/ 1700214 h 6858001"/>
              <a:gd name="connsiteX104" fmla="*/ 2974552 w 8009775"/>
              <a:gd name="connsiteY104" fmla="*/ 1694816 h 6858001"/>
              <a:gd name="connsiteX105" fmla="*/ 2976917 w 8009775"/>
              <a:gd name="connsiteY105" fmla="*/ 1689101 h 6858001"/>
              <a:gd name="connsiteX106" fmla="*/ 2979873 w 8009775"/>
              <a:gd name="connsiteY106" fmla="*/ 1683703 h 6858001"/>
              <a:gd name="connsiteX107" fmla="*/ 2982533 w 8009775"/>
              <a:gd name="connsiteY107" fmla="*/ 1678305 h 6858001"/>
              <a:gd name="connsiteX108" fmla="*/ 2985784 w 8009775"/>
              <a:gd name="connsiteY108" fmla="*/ 1673226 h 6858001"/>
              <a:gd name="connsiteX109" fmla="*/ 2989331 w 8009775"/>
              <a:gd name="connsiteY109" fmla="*/ 1668145 h 6858001"/>
              <a:gd name="connsiteX110" fmla="*/ 2992878 w 8009775"/>
              <a:gd name="connsiteY110" fmla="*/ 1663066 h 6858001"/>
              <a:gd name="connsiteX111" fmla="*/ 2997311 w 8009775"/>
              <a:gd name="connsiteY111" fmla="*/ 1658621 h 6858001"/>
              <a:gd name="connsiteX112" fmla="*/ 3001744 w 8009775"/>
              <a:gd name="connsiteY112" fmla="*/ 1653859 h 6858001"/>
              <a:gd name="connsiteX113" fmla="*/ 3006178 w 8009775"/>
              <a:gd name="connsiteY113" fmla="*/ 1649414 h 6858001"/>
              <a:gd name="connsiteX114" fmla="*/ 3010907 w 8009775"/>
              <a:gd name="connsiteY114" fmla="*/ 1645603 h 6858001"/>
              <a:gd name="connsiteX115" fmla="*/ 3015932 w 8009775"/>
              <a:gd name="connsiteY115" fmla="*/ 1641794 h 6858001"/>
              <a:gd name="connsiteX116" fmla="*/ 3020956 w 8009775"/>
              <a:gd name="connsiteY116" fmla="*/ 1637984 h 6858001"/>
              <a:gd name="connsiteX117" fmla="*/ 3025981 w 8009775"/>
              <a:gd name="connsiteY117" fmla="*/ 1634809 h 6858001"/>
              <a:gd name="connsiteX118" fmla="*/ 3031596 w 8009775"/>
              <a:gd name="connsiteY118" fmla="*/ 1631950 h 6858001"/>
              <a:gd name="connsiteX119" fmla="*/ 3036916 w 8009775"/>
              <a:gd name="connsiteY119" fmla="*/ 1629094 h 6858001"/>
              <a:gd name="connsiteX120" fmla="*/ 3042532 w 8009775"/>
              <a:gd name="connsiteY120" fmla="*/ 1626871 h 6858001"/>
              <a:gd name="connsiteX121" fmla="*/ 3047852 w 8009775"/>
              <a:gd name="connsiteY121" fmla="*/ 1624649 h 6858001"/>
              <a:gd name="connsiteX122" fmla="*/ 3053764 w 8009775"/>
              <a:gd name="connsiteY122" fmla="*/ 1623061 h 6858001"/>
              <a:gd name="connsiteX123" fmla="*/ 3059379 w 8009775"/>
              <a:gd name="connsiteY123" fmla="*/ 1621155 h 6858001"/>
              <a:gd name="connsiteX124" fmla="*/ 3065291 w 8009775"/>
              <a:gd name="connsiteY124" fmla="*/ 1620204 h 6858001"/>
              <a:gd name="connsiteX125" fmla="*/ 3070906 w 8009775"/>
              <a:gd name="connsiteY125" fmla="*/ 1618934 h 6858001"/>
              <a:gd name="connsiteX126" fmla="*/ 3077113 w 8009775"/>
              <a:gd name="connsiteY126" fmla="*/ 1618299 h 6858001"/>
              <a:gd name="connsiteX127" fmla="*/ 3082729 w 8009775"/>
              <a:gd name="connsiteY127" fmla="*/ 1617981 h 6858001"/>
              <a:gd name="connsiteX128" fmla="*/ 3088936 w 8009775"/>
              <a:gd name="connsiteY128" fmla="*/ 1617981 h 6858001"/>
              <a:gd name="connsiteX129" fmla="*/ 3094552 w 8009775"/>
              <a:gd name="connsiteY129" fmla="*/ 1617981 h 6858001"/>
              <a:gd name="connsiteX130" fmla="*/ 3100758 w 8009775"/>
              <a:gd name="connsiteY130" fmla="*/ 1618299 h 6858001"/>
              <a:gd name="connsiteX131" fmla="*/ 3106670 w 8009775"/>
              <a:gd name="connsiteY131" fmla="*/ 1618934 h 6858001"/>
              <a:gd name="connsiteX132" fmla="*/ 3112285 w 8009775"/>
              <a:gd name="connsiteY132" fmla="*/ 1620204 h 6858001"/>
              <a:gd name="connsiteX133" fmla="*/ 3117901 w 8009775"/>
              <a:gd name="connsiteY133" fmla="*/ 1621155 h 6858001"/>
              <a:gd name="connsiteX134" fmla="*/ 3123812 w 8009775"/>
              <a:gd name="connsiteY134" fmla="*/ 1623061 h 6858001"/>
              <a:gd name="connsiteX135" fmla="*/ 3129428 w 8009775"/>
              <a:gd name="connsiteY135" fmla="*/ 1624649 h 6858001"/>
              <a:gd name="connsiteX136" fmla="*/ 3135339 w 8009775"/>
              <a:gd name="connsiteY136" fmla="*/ 1626871 h 6858001"/>
              <a:gd name="connsiteX137" fmla="*/ 3140660 w 8009775"/>
              <a:gd name="connsiteY137" fmla="*/ 1629094 h 6858001"/>
              <a:gd name="connsiteX138" fmla="*/ 3145980 w 8009775"/>
              <a:gd name="connsiteY138" fmla="*/ 1631950 h 6858001"/>
              <a:gd name="connsiteX139" fmla="*/ 3151300 w 8009775"/>
              <a:gd name="connsiteY139" fmla="*/ 1634809 h 6858001"/>
              <a:gd name="connsiteX140" fmla="*/ 3156324 w 8009775"/>
              <a:gd name="connsiteY140" fmla="*/ 1637984 h 6858001"/>
              <a:gd name="connsiteX141" fmla="*/ 3161349 w 8009775"/>
              <a:gd name="connsiteY141" fmla="*/ 1641794 h 6858001"/>
              <a:gd name="connsiteX142" fmla="*/ 3166374 w 8009775"/>
              <a:gd name="connsiteY142" fmla="*/ 1645603 h 6858001"/>
              <a:gd name="connsiteX143" fmla="*/ 3171102 w 8009775"/>
              <a:gd name="connsiteY143" fmla="*/ 1649414 h 6858001"/>
              <a:gd name="connsiteX144" fmla="*/ 3175832 w 8009775"/>
              <a:gd name="connsiteY144" fmla="*/ 1653859 h 6858001"/>
              <a:gd name="connsiteX145" fmla="*/ 3844692 w 8009775"/>
              <a:gd name="connsiteY145" fmla="*/ 2322830 h 6858001"/>
              <a:gd name="connsiteX146" fmla="*/ 3849421 w 8009775"/>
              <a:gd name="connsiteY146" fmla="*/ 2326958 h 6858001"/>
              <a:gd name="connsiteX147" fmla="*/ 3854150 w 8009775"/>
              <a:gd name="connsiteY147" fmla="*/ 2331085 h 6858001"/>
              <a:gd name="connsiteX148" fmla="*/ 3859175 w 8009775"/>
              <a:gd name="connsiteY148" fmla="*/ 2334895 h 6858001"/>
              <a:gd name="connsiteX149" fmla="*/ 3864199 w 8009775"/>
              <a:gd name="connsiteY149" fmla="*/ 2338705 h 6858001"/>
              <a:gd name="connsiteX150" fmla="*/ 3869224 w 8009775"/>
              <a:gd name="connsiteY150" fmla="*/ 2341880 h 6858001"/>
              <a:gd name="connsiteX151" fmla="*/ 3874544 w 8009775"/>
              <a:gd name="connsiteY151" fmla="*/ 2344738 h 6858001"/>
              <a:gd name="connsiteX152" fmla="*/ 3879864 w 8009775"/>
              <a:gd name="connsiteY152" fmla="*/ 2347595 h 6858001"/>
              <a:gd name="connsiteX153" fmla="*/ 3885775 w 8009775"/>
              <a:gd name="connsiteY153" fmla="*/ 2349818 h 6858001"/>
              <a:gd name="connsiteX154" fmla="*/ 3891096 w 8009775"/>
              <a:gd name="connsiteY154" fmla="*/ 2351723 h 6858001"/>
              <a:gd name="connsiteX155" fmla="*/ 3896711 w 8009775"/>
              <a:gd name="connsiteY155" fmla="*/ 2353628 h 6858001"/>
              <a:gd name="connsiteX156" fmla="*/ 3902623 w 8009775"/>
              <a:gd name="connsiteY156" fmla="*/ 2355534 h 6858001"/>
              <a:gd name="connsiteX157" fmla="*/ 3908238 w 8009775"/>
              <a:gd name="connsiteY157" fmla="*/ 2356485 h 6858001"/>
              <a:gd name="connsiteX158" fmla="*/ 3914150 w 8009775"/>
              <a:gd name="connsiteY158" fmla="*/ 2357755 h 6858001"/>
              <a:gd name="connsiteX159" fmla="*/ 3920061 w 8009775"/>
              <a:gd name="connsiteY159" fmla="*/ 2358391 h 6858001"/>
              <a:gd name="connsiteX160" fmla="*/ 3925972 w 8009775"/>
              <a:gd name="connsiteY160" fmla="*/ 2358708 h 6858001"/>
              <a:gd name="connsiteX161" fmla="*/ 3931883 w 8009775"/>
              <a:gd name="connsiteY161" fmla="*/ 2358708 h 6858001"/>
              <a:gd name="connsiteX162" fmla="*/ 3937795 w 8009775"/>
              <a:gd name="connsiteY162" fmla="*/ 2358708 h 6858001"/>
              <a:gd name="connsiteX163" fmla="*/ 3943706 w 8009775"/>
              <a:gd name="connsiteY163" fmla="*/ 2358391 h 6858001"/>
              <a:gd name="connsiteX164" fmla="*/ 3949617 w 8009775"/>
              <a:gd name="connsiteY164" fmla="*/ 2357755 h 6858001"/>
              <a:gd name="connsiteX165" fmla="*/ 3955233 w 8009775"/>
              <a:gd name="connsiteY165" fmla="*/ 2356485 h 6858001"/>
              <a:gd name="connsiteX166" fmla="*/ 3961144 w 8009775"/>
              <a:gd name="connsiteY166" fmla="*/ 2355534 h 6858001"/>
              <a:gd name="connsiteX167" fmla="*/ 3966760 w 8009775"/>
              <a:gd name="connsiteY167" fmla="*/ 2353628 h 6858001"/>
              <a:gd name="connsiteX168" fmla="*/ 3972671 w 8009775"/>
              <a:gd name="connsiteY168" fmla="*/ 2351723 h 6858001"/>
              <a:gd name="connsiteX169" fmla="*/ 3978287 w 8009775"/>
              <a:gd name="connsiteY169" fmla="*/ 2349818 h 6858001"/>
              <a:gd name="connsiteX170" fmla="*/ 3983607 w 8009775"/>
              <a:gd name="connsiteY170" fmla="*/ 2347595 h 6858001"/>
              <a:gd name="connsiteX171" fmla="*/ 3989223 w 8009775"/>
              <a:gd name="connsiteY171" fmla="*/ 2344738 h 6858001"/>
              <a:gd name="connsiteX172" fmla="*/ 3994543 w 8009775"/>
              <a:gd name="connsiteY172" fmla="*/ 2341880 h 6858001"/>
              <a:gd name="connsiteX173" fmla="*/ 3999567 w 8009775"/>
              <a:gd name="connsiteY173" fmla="*/ 2338705 h 6858001"/>
              <a:gd name="connsiteX174" fmla="*/ 4004888 w 8009775"/>
              <a:gd name="connsiteY174" fmla="*/ 2334895 h 6858001"/>
              <a:gd name="connsiteX175" fmla="*/ 4009617 w 8009775"/>
              <a:gd name="connsiteY175" fmla="*/ 2331085 h 6858001"/>
              <a:gd name="connsiteX176" fmla="*/ 4014346 w 8009775"/>
              <a:gd name="connsiteY176" fmla="*/ 2326958 h 6858001"/>
              <a:gd name="connsiteX177" fmla="*/ 4018779 w 8009775"/>
              <a:gd name="connsiteY177" fmla="*/ 2322830 h 6858001"/>
              <a:gd name="connsiteX178" fmla="*/ 4023213 w 8009775"/>
              <a:gd name="connsiteY178" fmla="*/ 2318068 h 6858001"/>
              <a:gd name="connsiteX179" fmla="*/ 4027646 w 8009775"/>
              <a:gd name="connsiteY179" fmla="*/ 2313306 h 6858001"/>
              <a:gd name="connsiteX180" fmla="*/ 4031193 w 8009775"/>
              <a:gd name="connsiteY180" fmla="*/ 2308544 h 6858001"/>
              <a:gd name="connsiteX181" fmla="*/ 4034740 w 8009775"/>
              <a:gd name="connsiteY181" fmla="*/ 2303463 h 6858001"/>
              <a:gd name="connsiteX182" fmla="*/ 4037991 w 8009775"/>
              <a:gd name="connsiteY182" fmla="*/ 2298384 h 6858001"/>
              <a:gd name="connsiteX183" fmla="*/ 4040946 w 8009775"/>
              <a:gd name="connsiteY183" fmla="*/ 2292985 h 6858001"/>
              <a:gd name="connsiteX184" fmla="*/ 4043606 w 8009775"/>
              <a:gd name="connsiteY184" fmla="*/ 2287588 h 6858001"/>
              <a:gd name="connsiteX185" fmla="*/ 4046267 w 8009775"/>
              <a:gd name="connsiteY185" fmla="*/ 2281873 h 6858001"/>
              <a:gd name="connsiteX186" fmla="*/ 4048040 w 8009775"/>
              <a:gd name="connsiteY186" fmla="*/ 2276476 h 6858001"/>
              <a:gd name="connsiteX187" fmla="*/ 4050109 w 8009775"/>
              <a:gd name="connsiteY187" fmla="*/ 2270761 h 6858001"/>
              <a:gd name="connsiteX188" fmla="*/ 4051587 w 8009775"/>
              <a:gd name="connsiteY188" fmla="*/ 2265046 h 6858001"/>
              <a:gd name="connsiteX189" fmla="*/ 4052769 w 8009775"/>
              <a:gd name="connsiteY189" fmla="*/ 2259331 h 6858001"/>
              <a:gd name="connsiteX190" fmla="*/ 4053656 w 8009775"/>
              <a:gd name="connsiteY190" fmla="*/ 2253298 h 6858001"/>
              <a:gd name="connsiteX191" fmla="*/ 4054542 w 8009775"/>
              <a:gd name="connsiteY191" fmla="*/ 2247266 h 6858001"/>
              <a:gd name="connsiteX192" fmla="*/ 4054838 w 8009775"/>
              <a:gd name="connsiteY192" fmla="*/ 2241551 h 6858001"/>
              <a:gd name="connsiteX193" fmla="*/ 4055133 w 8009775"/>
              <a:gd name="connsiteY193" fmla="*/ 2235519 h 6858001"/>
              <a:gd name="connsiteX194" fmla="*/ 4054838 w 8009775"/>
              <a:gd name="connsiteY194" fmla="*/ 2229804 h 6858001"/>
              <a:gd name="connsiteX195" fmla="*/ 4054542 w 8009775"/>
              <a:gd name="connsiteY195" fmla="*/ 2223770 h 6858001"/>
              <a:gd name="connsiteX196" fmla="*/ 4053656 w 8009775"/>
              <a:gd name="connsiteY196" fmla="*/ 2217739 h 6858001"/>
              <a:gd name="connsiteX197" fmla="*/ 4052769 w 8009775"/>
              <a:gd name="connsiteY197" fmla="*/ 2212024 h 6858001"/>
              <a:gd name="connsiteX198" fmla="*/ 4051587 w 8009775"/>
              <a:gd name="connsiteY198" fmla="*/ 2206309 h 6858001"/>
              <a:gd name="connsiteX199" fmla="*/ 4050109 w 8009775"/>
              <a:gd name="connsiteY199" fmla="*/ 2200593 h 6858001"/>
              <a:gd name="connsiteX200" fmla="*/ 4048040 w 8009775"/>
              <a:gd name="connsiteY200" fmla="*/ 2194878 h 6858001"/>
              <a:gd name="connsiteX201" fmla="*/ 4046267 w 8009775"/>
              <a:gd name="connsiteY201" fmla="*/ 2189163 h 6858001"/>
              <a:gd name="connsiteX202" fmla="*/ 4043606 w 8009775"/>
              <a:gd name="connsiteY202" fmla="*/ 2183765 h 6858001"/>
              <a:gd name="connsiteX203" fmla="*/ 4040946 w 8009775"/>
              <a:gd name="connsiteY203" fmla="*/ 2178368 h 6858001"/>
              <a:gd name="connsiteX204" fmla="*/ 4037991 w 8009775"/>
              <a:gd name="connsiteY204" fmla="*/ 2172970 h 6858001"/>
              <a:gd name="connsiteX205" fmla="*/ 4034740 w 8009775"/>
              <a:gd name="connsiteY205" fmla="*/ 2167890 h 6858001"/>
              <a:gd name="connsiteX206" fmla="*/ 4031193 w 8009775"/>
              <a:gd name="connsiteY206" fmla="*/ 2162494 h 6858001"/>
              <a:gd name="connsiteX207" fmla="*/ 4027646 w 8009775"/>
              <a:gd name="connsiteY207" fmla="*/ 2157730 h 6858001"/>
              <a:gd name="connsiteX208" fmla="*/ 4023213 w 8009775"/>
              <a:gd name="connsiteY208" fmla="*/ 2153285 h 6858001"/>
              <a:gd name="connsiteX209" fmla="*/ 4018779 w 8009775"/>
              <a:gd name="connsiteY209" fmla="*/ 2148523 h 6858001"/>
              <a:gd name="connsiteX210" fmla="*/ 3632182 w 8009775"/>
              <a:gd name="connsiteY210" fmla="*/ 1761490 h 6858001"/>
              <a:gd name="connsiteX211" fmla="*/ 3435928 w 8009775"/>
              <a:gd name="connsiteY211" fmla="*/ 1565276 h 6858001"/>
              <a:gd name="connsiteX212" fmla="*/ 3431198 w 8009775"/>
              <a:gd name="connsiteY212" fmla="*/ 1560514 h 6858001"/>
              <a:gd name="connsiteX213" fmla="*/ 3427356 w 8009775"/>
              <a:gd name="connsiteY213" fmla="*/ 1555751 h 6858001"/>
              <a:gd name="connsiteX214" fmla="*/ 3423218 w 8009775"/>
              <a:gd name="connsiteY214" fmla="*/ 1550671 h 6858001"/>
              <a:gd name="connsiteX215" fmla="*/ 3420262 w 8009775"/>
              <a:gd name="connsiteY215" fmla="*/ 1545909 h 6858001"/>
              <a:gd name="connsiteX216" fmla="*/ 3417012 w 8009775"/>
              <a:gd name="connsiteY216" fmla="*/ 1540829 h 6858001"/>
              <a:gd name="connsiteX217" fmla="*/ 3413760 w 8009775"/>
              <a:gd name="connsiteY217" fmla="*/ 1535430 h 6858001"/>
              <a:gd name="connsiteX218" fmla="*/ 3411100 w 8009775"/>
              <a:gd name="connsiteY218" fmla="*/ 1530034 h 6858001"/>
              <a:gd name="connsiteX219" fmla="*/ 3408736 w 8009775"/>
              <a:gd name="connsiteY219" fmla="*/ 1524635 h 6858001"/>
              <a:gd name="connsiteX220" fmla="*/ 3406371 w 8009775"/>
              <a:gd name="connsiteY220" fmla="*/ 1518920 h 6858001"/>
              <a:gd name="connsiteX221" fmla="*/ 3404598 w 8009775"/>
              <a:gd name="connsiteY221" fmla="*/ 1513205 h 6858001"/>
              <a:gd name="connsiteX222" fmla="*/ 3403120 w 8009775"/>
              <a:gd name="connsiteY222" fmla="*/ 1507174 h 6858001"/>
              <a:gd name="connsiteX223" fmla="*/ 3401938 w 8009775"/>
              <a:gd name="connsiteY223" fmla="*/ 1501459 h 6858001"/>
              <a:gd name="connsiteX224" fmla="*/ 3401051 w 8009775"/>
              <a:gd name="connsiteY224" fmla="*/ 1495744 h 6858001"/>
              <a:gd name="connsiteX225" fmla="*/ 3400460 w 8009775"/>
              <a:gd name="connsiteY225" fmla="*/ 1489710 h 6858001"/>
              <a:gd name="connsiteX226" fmla="*/ 3399869 w 8009775"/>
              <a:gd name="connsiteY226" fmla="*/ 1483995 h 6858001"/>
              <a:gd name="connsiteX227" fmla="*/ 3399573 w 8009775"/>
              <a:gd name="connsiteY227" fmla="*/ 1478281 h 6858001"/>
              <a:gd name="connsiteX228" fmla="*/ 3399869 w 8009775"/>
              <a:gd name="connsiteY228" fmla="*/ 1472249 h 6858001"/>
              <a:gd name="connsiteX229" fmla="*/ 3400460 w 8009775"/>
              <a:gd name="connsiteY229" fmla="*/ 1466215 h 6858001"/>
              <a:gd name="connsiteX230" fmla="*/ 3401051 w 8009775"/>
              <a:gd name="connsiteY230" fmla="*/ 1460183 h 6858001"/>
              <a:gd name="connsiteX231" fmla="*/ 3401938 w 8009775"/>
              <a:gd name="connsiteY231" fmla="*/ 1454468 h 6858001"/>
              <a:gd name="connsiteX232" fmla="*/ 3403120 w 8009775"/>
              <a:gd name="connsiteY232" fmla="*/ 1448754 h 6858001"/>
              <a:gd name="connsiteX233" fmla="*/ 3404598 w 8009775"/>
              <a:gd name="connsiteY233" fmla="*/ 1443039 h 6858001"/>
              <a:gd name="connsiteX234" fmla="*/ 3406371 w 8009775"/>
              <a:gd name="connsiteY234" fmla="*/ 1437324 h 6858001"/>
              <a:gd name="connsiteX235" fmla="*/ 3408736 w 8009775"/>
              <a:gd name="connsiteY235" fmla="*/ 1431609 h 6858001"/>
              <a:gd name="connsiteX236" fmla="*/ 3411100 w 8009775"/>
              <a:gd name="connsiteY236" fmla="*/ 1426211 h 6858001"/>
              <a:gd name="connsiteX237" fmla="*/ 3413760 w 8009775"/>
              <a:gd name="connsiteY237" fmla="*/ 1420814 h 6858001"/>
              <a:gd name="connsiteX238" fmla="*/ 3417012 w 8009775"/>
              <a:gd name="connsiteY238" fmla="*/ 1415416 h 6858001"/>
              <a:gd name="connsiteX239" fmla="*/ 3420262 w 8009775"/>
              <a:gd name="connsiteY239" fmla="*/ 1410336 h 6858001"/>
              <a:gd name="connsiteX240" fmla="*/ 3423218 w 8009775"/>
              <a:gd name="connsiteY240" fmla="*/ 1405256 h 6858001"/>
              <a:gd name="connsiteX241" fmla="*/ 3427356 w 8009775"/>
              <a:gd name="connsiteY241" fmla="*/ 1400175 h 6858001"/>
              <a:gd name="connsiteX242" fmla="*/ 3431198 w 8009775"/>
              <a:gd name="connsiteY242" fmla="*/ 1395731 h 6858001"/>
              <a:gd name="connsiteX243" fmla="*/ 3435928 w 8009775"/>
              <a:gd name="connsiteY243" fmla="*/ 1390969 h 6858001"/>
              <a:gd name="connsiteX244" fmla="*/ 3440361 w 8009775"/>
              <a:gd name="connsiteY244" fmla="*/ 1386524 h 6858001"/>
              <a:gd name="connsiteX245" fmla="*/ 3445386 w 8009775"/>
              <a:gd name="connsiteY245" fmla="*/ 1382396 h 6858001"/>
              <a:gd name="connsiteX246" fmla="*/ 3449819 w 8009775"/>
              <a:gd name="connsiteY246" fmla="*/ 1378585 h 6858001"/>
              <a:gd name="connsiteX247" fmla="*/ 3454844 w 8009775"/>
              <a:gd name="connsiteY247" fmla="*/ 1375094 h 6858001"/>
              <a:gd name="connsiteX248" fmla="*/ 3460459 w 8009775"/>
              <a:gd name="connsiteY248" fmla="*/ 1371919 h 6858001"/>
              <a:gd name="connsiteX249" fmla="*/ 3465780 w 8009775"/>
              <a:gd name="connsiteY249" fmla="*/ 1369061 h 6858001"/>
              <a:gd name="connsiteX250" fmla="*/ 3471100 w 8009775"/>
              <a:gd name="connsiteY250" fmla="*/ 1366204 h 6858001"/>
              <a:gd name="connsiteX251" fmla="*/ 3476420 w 8009775"/>
              <a:gd name="connsiteY251" fmla="*/ 1363980 h 6858001"/>
              <a:gd name="connsiteX252" fmla="*/ 3482331 w 8009775"/>
              <a:gd name="connsiteY252" fmla="*/ 1361759 h 6858001"/>
              <a:gd name="connsiteX253" fmla="*/ 3487947 w 8009775"/>
              <a:gd name="connsiteY253" fmla="*/ 1360170 h 6858001"/>
              <a:gd name="connsiteX254" fmla="*/ 3493858 w 8009775"/>
              <a:gd name="connsiteY254" fmla="*/ 1358265 h 6858001"/>
              <a:gd name="connsiteX255" fmla="*/ 3499474 w 8009775"/>
              <a:gd name="connsiteY255" fmla="*/ 1357314 h 6858001"/>
              <a:gd name="connsiteX256" fmla="*/ 3505385 w 8009775"/>
              <a:gd name="connsiteY256" fmla="*/ 1356043 h 6858001"/>
              <a:gd name="connsiteX257" fmla="*/ 3511001 w 8009775"/>
              <a:gd name="connsiteY257" fmla="*/ 1355409 h 6858001"/>
              <a:gd name="connsiteX258" fmla="*/ 3517208 w 8009775"/>
              <a:gd name="connsiteY258" fmla="*/ 1355090 h 6858001"/>
              <a:gd name="connsiteX259" fmla="*/ 3522823 w 8009775"/>
              <a:gd name="connsiteY259" fmla="*/ 1354773 h 6858001"/>
              <a:gd name="connsiteX260" fmla="*/ 3529030 w 8009775"/>
              <a:gd name="connsiteY260" fmla="*/ 1355090 h 6858001"/>
              <a:gd name="connsiteX261" fmla="*/ 3534646 w 8009775"/>
              <a:gd name="connsiteY261" fmla="*/ 1355409 h 6858001"/>
              <a:gd name="connsiteX262" fmla="*/ 3540557 w 8009775"/>
              <a:gd name="connsiteY262" fmla="*/ 1356043 h 6858001"/>
              <a:gd name="connsiteX263" fmla="*/ 3546468 w 8009775"/>
              <a:gd name="connsiteY263" fmla="*/ 1357314 h 6858001"/>
              <a:gd name="connsiteX264" fmla="*/ 3552380 w 8009775"/>
              <a:gd name="connsiteY264" fmla="*/ 1358265 h 6858001"/>
              <a:gd name="connsiteX265" fmla="*/ 3557995 w 8009775"/>
              <a:gd name="connsiteY265" fmla="*/ 1360170 h 6858001"/>
              <a:gd name="connsiteX266" fmla="*/ 3563906 w 8009775"/>
              <a:gd name="connsiteY266" fmla="*/ 1361759 h 6858001"/>
              <a:gd name="connsiteX267" fmla="*/ 3569227 w 8009775"/>
              <a:gd name="connsiteY267" fmla="*/ 1363980 h 6858001"/>
              <a:gd name="connsiteX268" fmla="*/ 3574842 w 8009775"/>
              <a:gd name="connsiteY268" fmla="*/ 1366204 h 6858001"/>
              <a:gd name="connsiteX269" fmla="*/ 3580458 w 8009775"/>
              <a:gd name="connsiteY269" fmla="*/ 1369061 h 6858001"/>
              <a:gd name="connsiteX270" fmla="*/ 3585778 w 8009775"/>
              <a:gd name="connsiteY270" fmla="*/ 1371919 h 6858001"/>
              <a:gd name="connsiteX271" fmla="*/ 3590803 w 8009775"/>
              <a:gd name="connsiteY271" fmla="*/ 1375094 h 6858001"/>
              <a:gd name="connsiteX272" fmla="*/ 3595828 w 8009775"/>
              <a:gd name="connsiteY272" fmla="*/ 1378585 h 6858001"/>
              <a:gd name="connsiteX273" fmla="*/ 3600852 w 8009775"/>
              <a:gd name="connsiteY273" fmla="*/ 1382396 h 6858001"/>
              <a:gd name="connsiteX274" fmla="*/ 3605581 w 8009775"/>
              <a:gd name="connsiteY274" fmla="*/ 1386524 h 6858001"/>
              <a:gd name="connsiteX275" fmla="*/ 3610014 w 8009775"/>
              <a:gd name="connsiteY275" fmla="*/ 1390969 h 6858001"/>
              <a:gd name="connsiteX276" fmla="*/ 3817500 w 8009775"/>
              <a:gd name="connsiteY276" fmla="*/ 1598296 h 6858001"/>
              <a:gd name="connsiteX277" fmla="*/ 3821934 w 8009775"/>
              <a:gd name="connsiteY277" fmla="*/ 1602423 h 6858001"/>
              <a:gd name="connsiteX278" fmla="*/ 3826663 w 8009775"/>
              <a:gd name="connsiteY278" fmla="*/ 1606869 h 6858001"/>
              <a:gd name="connsiteX279" fmla="*/ 3831687 w 8009775"/>
              <a:gd name="connsiteY279" fmla="*/ 1610361 h 6858001"/>
              <a:gd name="connsiteX280" fmla="*/ 3836712 w 8009775"/>
              <a:gd name="connsiteY280" fmla="*/ 1613854 h 6858001"/>
              <a:gd name="connsiteX281" fmla="*/ 3841736 w 8009775"/>
              <a:gd name="connsiteY281" fmla="*/ 1617345 h 6858001"/>
              <a:gd name="connsiteX282" fmla="*/ 3847352 w 8009775"/>
              <a:gd name="connsiteY282" fmla="*/ 1620204 h 6858001"/>
              <a:gd name="connsiteX283" fmla="*/ 3852672 w 8009775"/>
              <a:gd name="connsiteY283" fmla="*/ 1623061 h 6858001"/>
              <a:gd name="connsiteX284" fmla="*/ 3857992 w 8009775"/>
              <a:gd name="connsiteY284" fmla="*/ 1625283 h 6858001"/>
              <a:gd name="connsiteX285" fmla="*/ 3863608 w 8009775"/>
              <a:gd name="connsiteY285" fmla="*/ 1627189 h 6858001"/>
              <a:gd name="connsiteX286" fmla="*/ 3869519 w 8009775"/>
              <a:gd name="connsiteY286" fmla="*/ 1629094 h 6858001"/>
              <a:gd name="connsiteX287" fmla="*/ 3875135 w 8009775"/>
              <a:gd name="connsiteY287" fmla="*/ 1630998 h 6858001"/>
              <a:gd name="connsiteX288" fmla="*/ 3881046 w 8009775"/>
              <a:gd name="connsiteY288" fmla="*/ 1631950 h 6858001"/>
              <a:gd name="connsiteX289" fmla="*/ 3886662 w 8009775"/>
              <a:gd name="connsiteY289" fmla="*/ 1632904 h 6858001"/>
              <a:gd name="connsiteX290" fmla="*/ 3892869 w 8009775"/>
              <a:gd name="connsiteY290" fmla="*/ 1633856 h 6858001"/>
              <a:gd name="connsiteX291" fmla="*/ 3898485 w 8009775"/>
              <a:gd name="connsiteY291" fmla="*/ 1634174 h 6858001"/>
              <a:gd name="connsiteX292" fmla="*/ 3904396 w 8009775"/>
              <a:gd name="connsiteY292" fmla="*/ 1634174 h 6858001"/>
              <a:gd name="connsiteX293" fmla="*/ 3910307 w 8009775"/>
              <a:gd name="connsiteY293" fmla="*/ 1634174 h 6858001"/>
              <a:gd name="connsiteX294" fmla="*/ 3916219 w 8009775"/>
              <a:gd name="connsiteY294" fmla="*/ 1633856 h 6858001"/>
              <a:gd name="connsiteX295" fmla="*/ 3922425 w 8009775"/>
              <a:gd name="connsiteY295" fmla="*/ 1632904 h 6858001"/>
              <a:gd name="connsiteX296" fmla="*/ 3928041 w 8009775"/>
              <a:gd name="connsiteY296" fmla="*/ 1631950 h 6858001"/>
              <a:gd name="connsiteX297" fmla="*/ 3933657 w 8009775"/>
              <a:gd name="connsiteY297" fmla="*/ 1630998 h 6858001"/>
              <a:gd name="connsiteX298" fmla="*/ 3939568 w 8009775"/>
              <a:gd name="connsiteY298" fmla="*/ 1629094 h 6858001"/>
              <a:gd name="connsiteX299" fmla="*/ 3945184 w 8009775"/>
              <a:gd name="connsiteY299" fmla="*/ 1627189 h 6858001"/>
              <a:gd name="connsiteX300" fmla="*/ 3950799 w 8009775"/>
              <a:gd name="connsiteY300" fmla="*/ 1625283 h 6858001"/>
              <a:gd name="connsiteX301" fmla="*/ 3956415 w 8009775"/>
              <a:gd name="connsiteY301" fmla="*/ 1623061 h 6858001"/>
              <a:gd name="connsiteX302" fmla="*/ 3961735 w 8009775"/>
              <a:gd name="connsiteY302" fmla="*/ 1620204 h 6858001"/>
              <a:gd name="connsiteX303" fmla="*/ 3967055 w 8009775"/>
              <a:gd name="connsiteY303" fmla="*/ 1617345 h 6858001"/>
              <a:gd name="connsiteX304" fmla="*/ 3972376 w 8009775"/>
              <a:gd name="connsiteY304" fmla="*/ 1613854 h 6858001"/>
              <a:gd name="connsiteX305" fmla="*/ 3977400 w 8009775"/>
              <a:gd name="connsiteY305" fmla="*/ 1610361 h 6858001"/>
              <a:gd name="connsiteX306" fmla="*/ 3982425 w 8009775"/>
              <a:gd name="connsiteY306" fmla="*/ 1606869 h 6858001"/>
              <a:gd name="connsiteX307" fmla="*/ 3986858 w 8009775"/>
              <a:gd name="connsiteY307" fmla="*/ 1602423 h 6858001"/>
              <a:gd name="connsiteX308" fmla="*/ 3991587 w 8009775"/>
              <a:gd name="connsiteY308" fmla="*/ 1598296 h 6858001"/>
              <a:gd name="connsiteX309" fmla="*/ 3996021 w 8009775"/>
              <a:gd name="connsiteY309" fmla="*/ 1593533 h 6858001"/>
              <a:gd name="connsiteX310" fmla="*/ 4000159 w 8009775"/>
              <a:gd name="connsiteY310" fmla="*/ 1588771 h 6858001"/>
              <a:gd name="connsiteX311" fmla="*/ 4003705 w 8009775"/>
              <a:gd name="connsiteY311" fmla="*/ 1583691 h 6858001"/>
              <a:gd name="connsiteX312" fmla="*/ 4007548 w 8009775"/>
              <a:gd name="connsiteY312" fmla="*/ 1578928 h 6858001"/>
              <a:gd name="connsiteX313" fmla="*/ 4010799 w 8009775"/>
              <a:gd name="connsiteY313" fmla="*/ 1573849 h 6858001"/>
              <a:gd name="connsiteX314" fmla="*/ 4013459 w 8009775"/>
              <a:gd name="connsiteY314" fmla="*/ 1568451 h 6858001"/>
              <a:gd name="connsiteX315" fmla="*/ 4016415 w 8009775"/>
              <a:gd name="connsiteY315" fmla="*/ 1563054 h 6858001"/>
              <a:gd name="connsiteX316" fmla="*/ 4018484 w 8009775"/>
              <a:gd name="connsiteY316" fmla="*/ 1557339 h 6858001"/>
              <a:gd name="connsiteX317" fmla="*/ 4020848 w 8009775"/>
              <a:gd name="connsiteY317" fmla="*/ 1551941 h 6858001"/>
              <a:gd name="connsiteX318" fmla="*/ 4022621 w 8009775"/>
              <a:gd name="connsiteY318" fmla="*/ 1546226 h 6858001"/>
              <a:gd name="connsiteX319" fmla="*/ 4024395 w 8009775"/>
              <a:gd name="connsiteY319" fmla="*/ 1540511 h 6858001"/>
              <a:gd name="connsiteX320" fmla="*/ 4025282 w 8009775"/>
              <a:gd name="connsiteY320" fmla="*/ 1534478 h 6858001"/>
              <a:gd name="connsiteX321" fmla="*/ 4026464 w 8009775"/>
              <a:gd name="connsiteY321" fmla="*/ 1528763 h 6858001"/>
              <a:gd name="connsiteX322" fmla="*/ 4027055 w 8009775"/>
              <a:gd name="connsiteY322" fmla="*/ 1522731 h 6858001"/>
              <a:gd name="connsiteX323" fmla="*/ 4027646 w 8009775"/>
              <a:gd name="connsiteY323" fmla="*/ 1517016 h 6858001"/>
              <a:gd name="connsiteX324" fmla="*/ 4027646 w 8009775"/>
              <a:gd name="connsiteY324" fmla="*/ 1510984 h 6858001"/>
              <a:gd name="connsiteX325" fmla="*/ 4027646 w 8009775"/>
              <a:gd name="connsiteY325" fmla="*/ 1505268 h 6858001"/>
              <a:gd name="connsiteX326" fmla="*/ 4027055 w 8009775"/>
              <a:gd name="connsiteY326" fmla="*/ 1499553 h 6858001"/>
              <a:gd name="connsiteX327" fmla="*/ 4026464 w 8009775"/>
              <a:gd name="connsiteY327" fmla="*/ 1493204 h 6858001"/>
              <a:gd name="connsiteX328" fmla="*/ 4025282 w 8009775"/>
              <a:gd name="connsiteY328" fmla="*/ 1487489 h 6858001"/>
              <a:gd name="connsiteX329" fmla="*/ 4024395 w 8009775"/>
              <a:gd name="connsiteY329" fmla="*/ 1481773 h 6858001"/>
              <a:gd name="connsiteX330" fmla="*/ 4022621 w 8009775"/>
              <a:gd name="connsiteY330" fmla="*/ 1476058 h 6858001"/>
              <a:gd name="connsiteX331" fmla="*/ 4020848 w 8009775"/>
              <a:gd name="connsiteY331" fmla="*/ 1470343 h 6858001"/>
              <a:gd name="connsiteX332" fmla="*/ 4018484 w 8009775"/>
              <a:gd name="connsiteY332" fmla="*/ 1464629 h 6858001"/>
              <a:gd name="connsiteX333" fmla="*/ 4016415 w 8009775"/>
              <a:gd name="connsiteY333" fmla="*/ 1459231 h 6858001"/>
              <a:gd name="connsiteX334" fmla="*/ 4013459 w 8009775"/>
              <a:gd name="connsiteY334" fmla="*/ 1453834 h 6858001"/>
              <a:gd name="connsiteX335" fmla="*/ 4010799 w 8009775"/>
              <a:gd name="connsiteY335" fmla="*/ 1448436 h 6858001"/>
              <a:gd name="connsiteX336" fmla="*/ 4007548 w 8009775"/>
              <a:gd name="connsiteY336" fmla="*/ 1443356 h 6858001"/>
              <a:gd name="connsiteX337" fmla="*/ 4003705 w 8009775"/>
              <a:gd name="connsiteY337" fmla="*/ 1438275 h 6858001"/>
              <a:gd name="connsiteX338" fmla="*/ 4000159 w 8009775"/>
              <a:gd name="connsiteY338" fmla="*/ 1433195 h 6858001"/>
              <a:gd name="connsiteX339" fmla="*/ 3996021 w 8009775"/>
              <a:gd name="connsiteY339" fmla="*/ 1428751 h 6858001"/>
              <a:gd name="connsiteX340" fmla="*/ 3991587 w 8009775"/>
              <a:gd name="connsiteY340" fmla="*/ 1423988 h 6858001"/>
              <a:gd name="connsiteX341" fmla="*/ 3323022 w 8009775"/>
              <a:gd name="connsiteY341" fmla="*/ 755333 h 6858001"/>
              <a:gd name="connsiteX342" fmla="*/ 3316815 w 8009775"/>
              <a:gd name="connsiteY342" fmla="*/ 748348 h 6858001"/>
              <a:gd name="connsiteX343" fmla="*/ 3310904 w 8009775"/>
              <a:gd name="connsiteY343" fmla="*/ 741045 h 6858001"/>
              <a:gd name="connsiteX344" fmla="*/ 3305584 w 8009775"/>
              <a:gd name="connsiteY344" fmla="*/ 733108 h 6858001"/>
              <a:gd name="connsiteX345" fmla="*/ 3300855 w 8009775"/>
              <a:gd name="connsiteY345" fmla="*/ 725170 h 6858001"/>
              <a:gd name="connsiteX346" fmla="*/ 3297308 w 8009775"/>
              <a:gd name="connsiteY346" fmla="*/ 716915 h 6858001"/>
              <a:gd name="connsiteX347" fmla="*/ 3293761 w 8009775"/>
              <a:gd name="connsiteY347" fmla="*/ 708660 h 6858001"/>
              <a:gd name="connsiteX348" fmla="*/ 3291101 w 8009775"/>
              <a:gd name="connsiteY348" fmla="*/ 699770 h 6858001"/>
              <a:gd name="connsiteX349" fmla="*/ 3289328 w 8009775"/>
              <a:gd name="connsiteY349" fmla="*/ 691198 h 6858001"/>
              <a:gd name="connsiteX350" fmla="*/ 2596527 w 8009775"/>
              <a:gd name="connsiteY350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1808 w 8009775"/>
              <a:gd name="connsiteY68" fmla="*/ 0 h 6858001"/>
              <a:gd name="connsiteX69" fmla="*/ 55488 w 8009775"/>
              <a:gd name="connsiteY69" fmla="*/ 0 h 6858001"/>
              <a:gd name="connsiteX70" fmla="*/ 0 w 8009775"/>
              <a:gd name="connsiteY70" fmla="*/ 0 h 6858001"/>
              <a:gd name="connsiteX71" fmla="*/ 0 w 8009775"/>
              <a:gd name="connsiteY71" fmla="*/ 6858000 h 6858001"/>
              <a:gd name="connsiteX72" fmla="*/ 7507651 w 8009775"/>
              <a:gd name="connsiteY72" fmla="*/ 6858001 h 6858001"/>
              <a:gd name="connsiteX73" fmla="*/ 8009775 w 8009775"/>
              <a:gd name="connsiteY73" fmla="*/ 6858000 h 6858001"/>
              <a:gd name="connsiteX74" fmla="*/ 3996316 w 8009775"/>
              <a:gd name="connsiteY74" fmla="*/ 2818448 h 6858001"/>
              <a:gd name="connsiteX75" fmla="*/ 3980947 w 8009775"/>
              <a:gd name="connsiteY75" fmla="*/ 2804795 h 6858001"/>
              <a:gd name="connsiteX76" fmla="*/ 3965282 w 8009775"/>
              <a:gd name="connsiteY76" fmla="*/ 2791144 h 6858001"/>
              <a:gd name="connsiteX77" fmla="*/ 3950799 w 8009775"/>
              <a:gd name="connsiteY77" fmla="*/ 2776856 h 6858001"/>
              <a:gd name="connsiteX78" fmla="*/ 3936021 w 8009775"/>
              <a:gd name="connsiteY78" fmla="*/ 2762568 h 6858001"/>
              <a:gd name="connsiteX79" fmla="*/ 3001744 w 8009775"/>
              <a:gd name="connsiteY79" fmla="*/ 1828166 h 6858001"/>
              <a:gd name="connsiteX80" fmla="*/ 2997311 w 8009775"/>
              <a:gd name="connsiteY80" fmla="*/ 1823404 h 6858001"/>
              <a:gd name="connsiteX81" fmla="*/ 2992878 w 8009775"/>
              <a:gd name="connsiteY81" fmla="*/ 1818640 h 6858001"/>
              <a:gd name="connsiteX82" fmla="*/ 2989331 w 8009775"/>
              <a:gd name="connsiteY82" fmla="*/ 1814195 h 6858001"/>
              <a:gd name="connsiteX83" fmla="*/ 2985784 w 8009775"/>
              <a:gd name="connsiteY83" fmla="*/ 1808799 h 6858001"/>
              <a:gd name="connsiteX84" fmla="*/ 2982533 w 8009775"/>
              <a:gd name="connsiteY84" fmla="*/ 1803718 h 6858001"/>
              <a:gd name="connsiteX85" fmla="*/ 2979873 w 8009775"/>
              <a:gd name="connsiteY85" fmla="*/ 1798321 h 6858001"/>
              <a:gd name="connsiteX86" fmla="*/ 2976917 w 8009775"/>
              <a:gd name="connsiteY86" fmla="*/ 1792924 h 6858001"/>
              <a:gd name="connsiteX87" fmla="*/ 2974552 w 8009775"/>
              <a:gd name="connsiteY87" fmla="*/ 1787526 h 6858001"/>
              <a:gd name="connsiteX88" fmla="*/ 2972484 w 8009775"/>
              <a:gd name="connsiteY88" fmla="*/ 1781811 h 6858001"/>
              <a:gd name="connsiteX89" fmla="*/ 2970710 w 8009775"/>
              <a:gd name="connsiteY89" fmla="*/ 1776095 h 6858001"/>
              <a:gd name="connsiteX90" fmla="*/ 2968937 w 8009775"/>
              <a:gd name="connsiteY90" fmla="*/ 1770380 h 6858001"/>
              <a:gd name="connsiteX91" fmla="*/ 2967755 w 8009775"/>
              <a:gd name="connsiteY91" fmla="*/ 1764665 h 6858001"/>
              <a:gd name="connsiteX92" fmla="*/ 2966868 w 8009775"/>
              <a:gd name="connsiteY92" fmla="*/ 1758634 h 6858001"/>
              <a:gd name="connsiteX93" fmla="*/ 2965981 w 8009775"/>
              <a:gd name="connsiteY93" fmla="*/ 1752919 h 6858001"/>
              <a:gd name="connsiteX94" fmla="*/ 2965686 w 8009775"/>
              <a:gd name="connsiteY94" fmla="*/ 1746885 h 6858001"/>
              <a:gd name="connsiteX95" fmla="*/ 2965686 w 8009775"/>
              <a:gd name="connsiteY95" fmla="*/ 1741170 h 6858001"/>
              <a:gd name="connsiteX96" fmla="*/ 2965686 w 8009775"/>
              <a:gd name="connsiteY96" fmla="*/ 1735139 h 6858001"/>
              <a:gd name="connsiteX97" fmla="*/ 2965981 w 8009775"/>
              <a:gd name="connsiteY97" fmla="*/ 1729424 h 6858001"/>
              <a:gd name="connsiteX98" fmla="*/ 2966868 w 8009775"/>
              <a:gd name="connsiteY98" fmla="*/ 1723074 h 6858001"/>
              <a:gd name="connsiteX99" fmla="*/ 2967755 w 8009775"/>
              <a:gd name="connsiteY99" fmla="*/ 1717358 h 6858001"/>
              <a:gd name="connsiteX100" fmla="*/ 2968937 w 8009775"/>
              <a:gd name="connsiteY100" fmla="*/ 1711643 h 6858001"/>
              <a:gd name="connsiteX101" fmla="*/ 2970710 w 8009775"/>
              <a:gd name="connsiteY101" fmla="*/ 1705929 h 6858001"/>
              <a:gd name="connsiteX102" fmla="*/ 2972484 w 8009775"/>
              <a:gd name="connsiteY102" fmla="*/ 1700214 h 6858001"/>
              <a:gd name="connsiteX103" fmla="*/ 2974552 w 8009775"/>
              <a:gd name="connsiteY103" fmla="*/ 1694816 h 6858001"/>
              <a:gd name="connsiteX104" fmla="*/ 2976917 w 8009775"/>
              <a:gd name="connsiteY104" fmla="*/ 1689101 h 6858001"/>
              <a:gd name="connsiteX105" fmla="*/ 2979873 w 8009775"/>
              <a:gd name="connsiteY105" fmla="*/ 1683703 h 6858001"/>
              <a:gd name="connsiteX106" fmla="*/ 2982533 w 8009775"/>
              <a:gd name="connsiteY106" fmla="*/ 1678305 h 6858001"/>
              <a:gd name="connsiteX107" fmla="*/ 2985784 w 8009775"/>
              <a:gd name="connsiteY107" fmla="*/ 1673226 h 6858001"/>
              <a:gd name="connsiteX108" fmla="*/ 2989331 w 8009775"/>
              <a:gd name="connsiteY108" fmla="*/ 1668145 h 6858001"/>
              <a:gd name="connsiteX109" fmla="*/ 2992878 w 8009775"/>
              <a:gd name="connsiteY109" fmla="*/ 1663066 h 6858001"/>
              <a:gd name="connsiteX110" fmla="*/ 2997311 w 8009775"/>
              <a:gd name="connsiteY110" fmla="*/ 1658621 h 6858001"/>
              <a:gd name="connsiteX111" fmla="*/ 3001744 w 8009775"/>
              <a:gd name="connsiteY111" fmla="*/ 1653859 h 6858001"/>
              <a:gd name="connsiteX112" fmla="*/ 3006178 w 8009775"/>
              <a:gd name="connsiteY112" fmla="*/ 1649414 h 6858001"/>
              <a:gd name="connsiteX113" fmla="*/ 3010907 w 8009775"/>
              <a:gd name="connsiteY113" fmla="*/ 1645603 h 6858001"/>
              <a:gd name="connsiteX114" fmla="*/ 3015932 w 8009775"/>
              <a:gd name="connsiteY114" fmla="*/ 1641794 h 6858001"/>
              <a:gd name="connsiteX115" fmla="*/ 3020956 w 8009775"/>
              <a:gd name="connsiteY115" fmla="*/ 1637984 h 6858001"/>
              <a:gd name="connsiteX116" fmla="*/ 3025981 w 8009775"/>
              <a:gd name="connsiteY116" fmla="*/ 1634809 h 6858001"/>
              <a:gd name="connsiteX117" fmla="*/ 3031596 w 8009775"/>
              <a:gd name="connsiteY117" fmla="*/ 1631950 h 6858001"/>
              <a:gd name="connsiteX118" fmla="*/ 3036916 w 8009775"/>
              <a:gd name="connsiteY118" fmla="*/ 1629094 h 6858001"/>
              <a:gd name="connsiteX119" fmla="*/ 3042532 w 8009775"/>
              <a:gd name="connsiteY119" fmla="*/ 1626871 h 6858001"/>
              <a:gd name="connsiteX120" fmla="*/ 3047852 w 8009775"/>
              <a:gd name="connsiteY120" fmla="*/ 1624649 h 6858001"/>
              <a:gd name="connsiteX121" fmla="*/ 3053764 w 8009775"/>
              <a:gd name="connsiteY121" fmla="*/ 1623061 h 6858001"/>
              <a:gd name="connsiteX122" fmla="*/ 3059379 w 8009775"/>
              <a:gd name="connsiteY122" fmla="*/ 1621155 h 6858001"/>
              <a:gd name="connsiteX123" fmla="*/ 3065291 w 8009775"/>
              <a:gd name="connsiteY123" fmla="*/ 1620204 h 6858001"/>
              <a:gd name="connsiteX124" fmla="*/ 3070906 w 8009775"/>
              <a:gd name="connsiteY124" fmla="*/ 1618934 h 6858001"/>
              <a:gd name="connsiteX125" fmla="*/ 3077113 w 8009775"/>
              <a:gd name="connsiteY125" fmla="*/ 1618299 h 6858001"/>
              <a:gd name="connsiteX126" fmla="*/ 3082729 w 8009775"/>
              <a:gd name="connsiteY126" fmla="*/ 1617981 h 6858001"/>
              <a:gd name="connsiteX127" fmla="*/ 3088936 w 8009775"/>
              <a:gd name="connsiteY127" fmla="*/ 1617981 h 6858001"/>
              <a:gd name="connsiteX128" fmla="*/ 3094552 w 8009775"/>
              <a:gd name="connsiteY128" fmla="*/ 1617981 h 6858001"/>
              <a:gd name="connsiteX129" fmla="*/ 3100758 w 8009775"/>
              <a:gd name="connsiteY129" fmla="*/ 1618299 h 6858001"/>
              <a:gd name="connsiteX130" fmla="*/ 3106670 w 8009775"/>
              <a:gd name="connsiteY130" fmla="*/ 1618934 h 6858001"/>
              <a:gd name="connsiteX131" fmla="*/ 3112285 w 8009775"/>
              <a:gd name="connsiteY131" fmla="*/ 1620204 h 6858001"/>
              <a:gd name="connsiteX132" fmla="*/ 3117901 w 8009775"/>
              <a:gd name="connsiteY132" fmla="*/ 1621155 h 6858001"/>
              <a:gd name="connsiteX133" fmla="*/ 3123812 w 8009775"/>
              <a:gd name="connsiteY133" fmla="*/ 1623061 h 6858001"/>
              <a:gd name="connsiteX134" fmla="*/ 3129428 w 8009775"/>
              <a:gd name="connsiteY134" fmla="*/ 1624649 h 6858001"/>
              <a:gd name="connsiteX135" fmla="*/ 3135339 w 8009775"/>
              <a:gd name="connsiteY135" fmla="*/ 1626871 h 6858001"/>
              <a:gd name="connsiteX136" fmla="*/ 3140660 w 8009775"/>
              <a:gd name="connsiteY136" fmla="*/ 1629094 h 6858001"/>
              <a:gd name="connsiteX137" fmla="*/ 3145980 w 8009775"/>
              <a:gd name="connsiteY137" fmla="*/ 1631950 h 6858001"/>
              <a:gd name="connsiteX138" fmla="*/ 3151300 w 8009775"/>
              <a:gd name="connsiteY138" fmla="*/ 1634809 h 6858001"/>
              <a:gd name="connsiteX139" fmla="*/ 3156324 w 8009775"/>
              <a:gd name="connsiteY139" fmla="*/ 1637984 h 6858001"/>
              <a:gd name="connsiteX140" fmla="*/ 3161349 w 8009775"/>
              <a:gd name="connsiteY140" fmla="*/ 1641794 h 6858001"/>
              <a:gd name="connsiteX141" fmla="*/ 3166374 w 8009775"/>
              <a:gd name="connsiteY141" fmla="*/ 1645603 h 6858001"/>
              <a:gd name="connsiteX142" fmla="*/ 3171102 w 8009775"/>
              <a:gd name="connsiteY142" fmla="*/ 1649414 h 6858001"/>
              <a:gd name="connsiteX143" fmla="*/ 3175832 w 8009775"/>
              <a:gd name="connsiteY143" fmla="*/ 1653859 h 6858001"/>
              <a:gd name="connsiteX144" fmla="*/ 3844692 w 8009775"/>
              <a:gd name="connsiteY144" fmla="*/ 2322830 h 6858001"/>
              <a:gd name="connsiteX145" fmla="*/ 3849421 w 8009775"/>
              <a:gd name="connsiteY145" fmla="*/ 2326958 h 6858001"/>
              <a:gd name="connsiteX146" fmla="*/ 3854150 w 8009775"/>
              <a:gd name="connsiteY146" fmla="*/ 2331085 h 6858001"/>
              <a:gd name="connsiteX147" fmla="*/ 3859175 w 8009775"/>
              <a:gd name="connsiteY147" fmla="*/ 2334895 h 6858001"/>
              <a:gd name="connsiteX148" fmla="*/ 3864199 w 8009775"/>
              <a:gd name="connsiteY148" fmla="*/ 2338705 h 6858001"/>
              <a:gd name="connsiteX149" fmla="*/ 3869224 w 8009775"/>
              <a:gd name="connsiteY149" fmla="*/ 2341880 h 6858001"/>
              <a:gd name="connsiteX150" fmla="*/ 3874544 w 8009775"/>
              <a:gd name="connsiteY150" fmla="*/ 2344738 h 6858001"/>
              <a:gd name="connsiteX151" fmla="*/ 3879864 w 8009775"/>
              <a:gd name="connsiteY151" fmla="*/ 2347595 h 6858001"/>
              <a:gd name="connsiteX152" fmla="*/ 3885775 w 8009775"/>
              <a:gd name="connsiteY152" fmla="*/ 2349818 h 6858001"/>
              <a:gd name="connsiteX153" fmla="*/ 3891096 w 8009775"/>
              <a:gd name="connsiteY153" fmla="*/ 2351723 h 6858001"/>
              <a:gd name="connsiteX154" fmla="*/ 3896711 w 8009775"/>
              <a:gd name="connsiteY154" fmla="*/ 2353628 h 6858001"/>
              <a:gd name="connsiteX155" fmla="*/ 3902623 w 8009775"/>
              <a:gd name="connsiteY155" fmla="*/ 2355534 h 6858001"/>
              <a:gd name="connsiteX156" fmla="*/ 3908238 w 8009775"/>
              <a:gd name="connsiteY156" fmla="*/ 2356485 h 6858001"/>
              <a:gd name="connsiteX157" fmla="*/ 3914150 w 8009775"/>
              <a:gd name="connsiteY157" fmla="*/ 2357755 h 6858001"/>
              <a:gd name="connsiteX158" fmla="*/ 3920061 w 8009775"/>
              <a:gd name="connsiteY158" fmla="*/ 2358391 h 6858001"/>
              <a:gd name="connsiteX159" fmla="*/ 3925972 w 8009775"/>
              <a:gd name="connsiteY159" fmla="*/ 2358708 h 6858001"/>
              <a:gd name="connsiteX160" fmla="*/ 3931883 w 8009775"/>
              <a:gd name="connsiteY160" fmla="*/ 2358708 h 6858001"/>
              <a:gd name="connsiteX161" fmla="*/ 3937795 w 8009775"/>
              <a:gd name="connsiteY161" fmla="*/ 2358708 h 6858001"/>
              <a:gd name="connsiteX162" fmla="*/ 3943706 w 8009775"/>
              <a:gd name="connsiteY162" fmla="*/ 2358391 h 6858001"/>
              <a:gd name="connsiteX163" fmla="*/ 3949617 w 8009775"/>
              <a:gd name="connsiteY163" fmla="*/ 2357755 h 6858001"/>
              <a:gd name="connsiteX164" fmla="*/ 3955233 w 8009775"/>
              <a:gd name="connsiteY164" fmla="*/ 2356485 h 6858001"/>
              <a:gd name="connsiteX165" fmla="*/ 3961144 w 8009775"/>
              <a:gd name="connsiteY165" fmla="*/ 2355534 h 6858001"/>
              <a:gd name="connsiteX166" fmla="*/ 3966760 w 8009775"/>
              <a:gd name="connsiteY166" fmla="*/ 2353628 h 6858001"/>
              <a:gd name="connsiteX167" fmla="*/ 3972671 w 8009775"/>
              <a:gd name="connsiteY167" fmla="*/ 2351723 h 6858001"/>
              <a:gd name="connsiteX168" fmla="*/ 3978287 w 8009775"/>
              <a:gd name="connsiteY168" fmla="*/ 2349818 h 6858001"/>
              <a:gd name="connsiteX169" fmla="*/ 3983607 w 8009775"/>
              <a:gd name="connsiteY169" fmla="*/ 2347595 h 6858001"/>
              <a:gd name="connsiteX170" fmla="*/ 3989223 w 8009775"/>
              <a:gd name="connsiteY170" fmla="*/ 2344738 h 6858001"/>
              <a:gd name="connsiteX171" fmla="*/ 3994543 w 8009775"/>
              <a:gd name="connsiteY171" fmla="*/ 2341880 h 6858001"/>
              <a:gd name="connsiteX172" fmla="*/ 3999567 w 8009775"/>
              <a:gd name="connsiteY172" fmla="*/ 2338705 h 6858001"/>
              <a:gd name="connsiteX173" fmla="*/ 4004888 w 8009775"/>
              <a:gd name="connsiteY173" fmla="*/ 2334895 h 6858001"/>
              <a:gd name="connsiteX174" fmla="*/ 4009617 w 8009775"/>
              <a:gd name="connsiteY174" fmla="*/ 2331085 h 6858001"/>
              <a:gd name="connsiteX175" fmla="*/ 4014346 w 8009775"/>
              <a:gd name="connsiteY175" fmla="*/ 2326958 h 6858001"/>
              <a:gd name="connsiteX176" fmla="*/ 4018779 w 8009775"/>
              <a:gd name="connsiteY176" fmla="*/ 2322830 h 6858001"/>
              <a:gd name="connsiteX177" fmla="*/ 4023213 w 8009775"/>
              <a:gd name="connsiteY177" fmla="*/ 2318068 h 6858001"/>
              <a:gd name="connsiteX178" fmla="*/ 4027646 w 8009775"/>
              <a:gd name="connsiteY178" fmla="*/ 2313306 h 6858001"/>
              <a:gd name="connsiteX179" fmla="*/ 4031193 w 8009775"/>
              <a:gd name="connsiteY179" fmla="*/ 2308544 h 6858001"/>
              <a:gd name="connsiteX180" fmla="*/ 4034740 w 8009775"/>
              <a:gd name="connsiteY180" fmla="*/ 2303463 h 6858001"/>
              <a:gd name="connsiteX181" fmla="*/ 4037991 w 8009775"/>
              <a:gd name="connsiteY181" fmla="*/ 2298384 h 6858001"/>
              <a:gd name="connsiteX182" fmla="*/ 4040946 w 8009775"/>
              <a:gd name="connsiteY182" fmla="*/ 2292985 h 6858001"/>
              <a:gd name="connsiteX183" fmla="*/ 4043606 w 8009775"/>
              <a:gd name="connsiteY183" fmla="*/ 2287588 h 6858001"/>
              <a:gd name="connsiteX184" fmla="*/ 4046267 w 8009775"/>
              <a:gd name="connsiteY184" fmla="*/ 2281873 h 6858001"/>
              <a:gd name="connsiteX185" fmla="*/ 4048040 w 8009775"/>
              <a:gd name="connsiteY185" fmla="*/ 2276476 h 6858001"/>
              <a:gd name="connsiteX186" fmla="*/ 4050109 w 8009775"/>
              <a:gd name="connsiteY186" fmla="*/ 2270761 h 6858001"/>
              <a:gd name="connsiteX187" fmla="*/ 4051587 w 8009775"/>
              <a:gd name="connsiteY187" fmla="*/ 2265046 h 6858001"/>
              <a:gd name="connsiteX188" fmla="*/ 4052769 w 8009775"/>
              <a:gd name="connsiteY188" fmla="*/ 2259331 h 6858001"/>
              <a:gd name="connsiteX189" fmla="*/ 4053656 w 8009775"/>
              <a:gd name="connsiteY189" fmla="*/ 2253298 h 6858001"/>
              <a:gd name="connsiteX190" fmla="*/ 4054542 w 8009775"/>
              <a:gd name="connsiteY190" fmla="*/ 2247266 h 6858001"/>
              <a:gd name="connsiteX191" fmla="*/ 4054838 w 8009775"/>
              <a:gd name="connsiteY191" fmla="*/ 2241551 h 6858001"/>
              <a:gd name="connsiteX192" fmla="*/ 4055133 w 8009775"/>
              <a:gd name="connsiteY192" fmla="*/ 2235519 h 6858001"/>
              <a:gd name="connsiteX193" fmla="*/ 4054838 w 8009775"/>
              <a:gd name="connsiteY193" fmla="*/ 2229804 h 6858001"/>
              <a:gd name="connsiteX194" fmla="*/ 4054542 w 8009775"/>
              <a:gd name="connsiteY194" fmla="*/ 2223770 h 6858001"/>
              <a:gd name="connsiteX195" fmla="*/ 4053656 w 8009775"/>
              <a:gd name="connsiteY195" fmla="*/ 2217739 h 6858001"/>
              <a:gd name="connsiteX196" fmla="*/ 4052769 w 8009775"/>
              <a:gd name="connsiteY196" fmla="*/ 2212024 h 6858001"/>
              <a:gd name="connsiteX197" fmla="*/ 4051587 w 8009775"/>
              <a:gd name="connsiteY197" fmla="*/ 2206309 h 6858001"/>
              <a:gd name="connsiteX198" fmla="*/ 4050109 w 8009775"/>
              <a:gd name="connsiteY198" fmla="*/ 2200593 h 6858001"/>
              <a:gd name="connsiteX199" fmla="*/ 4048040 w 8009775"/>
              <a:gd name="connsiteY199" fmla="*/ 2194878 h 6858001"/>
              <a:gd name="connsiteX200" fmla="*/ 4046267 w 8009775"/>
              <a:gd name="connsiteY200" fmla="*/ 2189163 h 6858001"/>
              <a:gd name="connsiteX201" fmla="*/ 4043606 w 8009775"/>
              <a:gd name="connsiteY201" fmla="*/ 2183765 h 6858001"/>
              <a:gd name="connsiteX202" fmla="*/ 4040946 w 8009775"/>
              <a:gd name="connsiteY202" fmla="*/ 2178368 h 6858001"/>
              <a:gd name="connsiteX203" fmla="*/ 4037991 w 8009775"/>
              <a:gd name="connsiteY203" fmla="*/ 2172970 h 6858001"/>
              <a:gd name="connsiteX204" fmla="*/ 4034740 w 8009775"/>
              <a:gd name="connsiteY204" fmla="*/ 2167890 h 6858001"/>
              <a:gd name="connsiteX205" fmla="*/ 4031193 w 8009775"/>
              <a:gd name="connsiteY205" fmla="*/ 2162494 h 6858001"/>
              <a:gd name="connsiteX206" fmla="*/ 4027646 w 8009775"/>
              <a:gd name="connsiteY206" fmla="*/ 2157730 h 6858001"/>
              <a:gd name="connsiteX207" fmla="*/ 4023213 w 8009775"/>
              <a:gd name="connsiteY207" fmla="*/ 2153285 h 6858001"/>
              <a:gd name="connsiteX208" fmla="*/ 4018779 w 8009775"/>
              <a:gd name="connsiteY208" fmla="*/ 2148523 h 6858001"/>
              <a:gd name="connsiteX209" fmla="*/ 3632182 w 8009775"/>
              <a:gd name="connsiteY209" fmla="*/ 1761490 h 6858001"/>
              <a:gd name="connsiteX210" fmla="*/ 3435928 w 8009775"/>
              <a:gd name="connsiteY210" fmla="*/ 1565276 h 6858001"/>
              <a:gd name="connsiteX211" fmla="*/ 3431198 w 8009775"/>
              <a:gd name="connsiteY211" fmla="*/ 1560514 h 6858001"/>
              <a:gd name="connsiteX212" fmla="*/ 3427356 w 8009775"/>
              <a:gd name="connsiteY212" fmla="*/ 1555751 h 6858001"/>
              <a:gd name="connsiteX213" fmla="*/ 3423218 w 8009775"/>
              <a:gd name="connsiteY213" fmla="*/ 1550671 h 6858001"/>
              <a:gd name="connsiteX214" fmla="*/ 3420262 w 8009775"/>
              <a:gd name="connsiteY214" fmla="*/ 1545909 h 6858001"/>
              <a:gd name="connsiteX215" fmla="*/ 3417012 w 8009775"/>
              <a:gd name="connsiteY215" fmla="*/ 1540829 h 6858001"/>
              <a:gd name="connsiteX216" fmla="*/ 3413760 w 8009775"/>
              <a:gd name="connsiteY216" fmla="*/ 1535430 h 6858001"/>
              <a:gd name="connsiteX217" fmla="*/ 3411100 w 8009775"/>
              <a:gd name="connsiteY217" fmla="*/ 1530034 h 6858001"/>
              <a:gd name="connsiteX218" fmla="*/ 3408736 w 8009775"/>
              <a:gd name="connsiteY218" fmla="*/ 1524635 h 6858001"/>
              <a:gd name="connsiteX219" fmla="*/ 3406371 w 8009775"/>
              <a:gd name="connsiteY219" fmla="*/ 1518920 h 6858001"/>
              <a:gd name="connsiteX220" fmla="*/ 3404598 w 8009775"/>
              <a:gd name="connsiteY220" fmla="*/ 1513205 h 6858001"/>
              <a:gd name="connsiteX221" fmla="*/ 3403120 w 8009775"/>
              <a:gd name="connsiteY221" fmla="*/ 1507174 h 6858001"/>
              <a:gd name="connsiteX222" fmla="*/ 3401938 w 8009775"/>
              <a:gd name="connsiteY222" fmla="*/ 1501459 h 6858001"/>
              <a:gd name="connsiteX223" fmla="*/ 3401051 w 8009775"/>
              <a:gd name="connsiteY223" fmla="*/ 1495744 h 6858001"/>
              <a:gd name="connsiteX224" fmla="*/ 3400460 w 8009775"/>
              <a:gd name="connsiteY224" fmla="*/ 1489710 h 6858001"/>
              <a:gd name="connsiteX225" fmla="*/ 3399869 w 8009775"/>
              <a:gd name="connsiteY225" fmla="*/ 1483995 h 6858001"/>
              <a:gd name="connsiteX226" fmla="*/ 3399573 w 8009775"/>
              <a:gd name="connsiteY226" fmla="*/ 1478281 h 6858001"/>
              <a:gd name="connsiteX227" fmla="*/ 3399869 w 8009775"/>
              <a:gd name="connsiteY227" fmla="*/ 1472249 h 6858001"/>
              <a:gd name="connsiteX228" fmla="*/ 3400460 w 8009775"/>
              <a:gd name="connsiteY228" fmla="*/ 1466215 h 6858001"/>
              <a:gd name="connsiteX229" fmla="*/ 3401051 w 8009775"/>
              <a:gd name="connsiteY229" fmla="*/ 1460183 h 6858001"/>
              <a:gd name="connsiteX230" fmla="*/ 3401938 w 8009775"/>
              <a:gd name="connsiteY230" fmla="*/ 1454468 h 6858001"/>
              <a:gd name="connsiteX231" fmla="*/ 3403120 w 8009775"/>
              <a:gd name="connsiteY231" fmla="*/ 1448754 h 6858001"/>
              <a:gd name="connsiteX232" fmla="*/ 3404598 w 8009775"/>
              <a:gd name="connsiteY232" fmla="*/ 1443039 h 6858001"/>
              <a:gd name="connsiteX233" fmla="*/ 3406371 w 8009775"/>
              <a:gd name="connsiteY233" fmla="*/ 1437324 h 6858001"/>
              <a:gd name="connsiteX234" fmla="*/ 3408736 w 8009775"/>
              <a:gd name="connsiteY234" fmla="*/ 1431609 h 6858001"/>
              <a:gd name="connsiteX235" fmla="*/ 3411100 w 8009775"/>
              <a:gd name="connsiteY235" fmla="*/ 1426211 h 6858001"/>
              <a:gd name="connsiteX236" fmla="*/ 3413760 w 8009775"/>
              <a:gd name="connsiteY236" fmla="*/ 1420814 h 6858001"/>
              <a:gd name="connsiteX237" fmla="*/ 3417012 w 8009775"/>
              <a:gd name="connsiteY237" fmla="*/ 1415416 h 6858001"/>
              <a:gd name="connsiteX238" fmla="*/ 3420262 w 8009775"/>
              <a:gd name="connsiteY238" fmla="*/ 1410336 h 6858001"/>
              <a:gd name="connsiteX239" fmla="*/ 3423218 w 8009775"/>
              <a:gd name="connsiteY239" fmla="*/ 1405256 h 6858001"/>
              <a:gd name="connsiteX240" fmla="*/ 3427356 w 8009775"/>
              <a:gd name="connsiteY240" fmla="*/ 1400175 h 6858001"/>
              <a:gd name="connsiteX241" fmla="*/ 3431198 w 8009775"/>
              <a:gd name="connsiteY241" fmla="*/ 1395731 h 6858001"/>
              <a:gd name="connsiteX242" fmla="*/ 3435928 w 8009775"/>
              <a:gd name="connsiteY242" fmla="*/ 1390969 h 6858001"/>
              <a:gd name="connsiteX243" fmla="*/ 3440361 w 8009775"/>
              <a:gd name="connsiteY243" fmla="*/ 1386524 h 6858001"/>
              <a:gd name="connsiteX244" fmla="*/ 3445386 w 8009775"/>
              <a:gd name="connsiteY244" fmla="*/ 1382396 h 6858001"/>
              <a:gd name="connsiteX245" fmla="*/ 3449819 w 8009775"/>
              <a:gd name="connsiteY245" fmla="*/ 1378585 h 6858001"/>
              <a:gd name="connsiteX246" fmla="*/ 3454844 w 8009775"/>
              <a:gd name="connsiteY246" fmla="*/ 1375094 h 6858001"/>
              <a:gd name="connsiteX247" fmla="*/ 3460459 w 8009775"/>
              <a:gd name="connsiteY247" fmla="*/ 1371919 h 6858001"/>
              <a:gd name="connsiteX248" fmla="*/ 3465780 w 8009775"/>
              <a:gd name="connsiteY248" fmla="*/ 1369061 h 6858001"/>
              <a:gd name="connsiteX249" fmla="*/ 3471100 w 8009775"/>
              <a:gd name="connsiteY249" fmla="*/ 1366204 h 6858001"/>
              <a:gd name="connsiteX250" fmla="*/ 3476420 w 8009775"/>
              <a:gd name="connsiteY250" fmla="*/ 1363980 h 6858001"/>
              <a:gd name="connsiteX251" fmla="*/ 3482331 w 8009775"/>
              <a:gd name="connsiteY251" fmla="*/ 1361759 h 6858001"/>
              <a:gd name="connsiteX252" fmla="*/ 3487947 w 8009775"/>
              <a:gd name="connsiteY252" fmla="*/ 1360170 h 6858001"/>
              <a:gd name="connsiteX253" fmla="*/ 3493858 w 8009775"/>
              <a:gd name="connsiteY253" fmla="*/ 1358265 h 6858001"/>
              <a:gd name="connsiteX254" fmla="*/ 3499474 w 8009775"/>
              <a:gd name="connsiteY254" fmla="*/ 1357314 h 6858001"/>
              <a:gd name="connsiteX255" fmla="*/ 3505385 w 8009775"/>
              <a:gd name="connsiteY255" fmla="*/ 1356043 h 6858001"/>
              <a:gd name="connsiteX256" fmla="*/ 3511001 w 8009775"/>
              <a:gd name="connsiteY256" fmla="*/ 1355409 h 6858001"/>
              <a:gd name="connsiteX257" fmla="*/ 3517208 w 8009775"/>
              <a:gd name="connsiteY257" fmla="*/ 1355090 h 6858001"/>
              <a:gd name="connsiteX258" fmla="*/ 3522823 w 8009775"/>
              <a:gd name="connsiteY258" fmla="*/ 1354773 h 6858001"/>
              <a:gd name="connsiteX259" fmla="*/ 3529030 w 8009775"/>
              <a:gd name="connsiteY259" fmla="*/ 1355090 h 6858001"/>
              <a:gd name="connsiteX260" fmla="*/ 3534646 w 8009775"/>
              <a:gd name="connsiteY260" fmla="*/ 1355409 h 6858001"/>
              <a:gd name="connsiteX261" fmla="*/ 3540557 w 8009775"/>
              <a:gd name="connsiteY261" fmla="*/ 1356043 h 6858001"/>
              <a:gd name="connsiteX262" fmla="*/ 3546468 w 8009775"/>
              <a:gd name="connsiteY262" fmla="*/ 1357314 h 6858001"/>
              <a:gd name="connsiteX263" fmla="*/ 3552380 w 8009775"/>
              <a:gd name="connsiteY263" fmla="*/ 1358265 h 6858001"/>
              <a:gd name="connsiteX264" fmla="*/ 3557995 w 8009775"/>
              <a:gd name="connsiteY264" fmla="*/ 1360170 h 6858001"/>
              <a:gd name="connsiteX265" fmla="*/ 3563906 w 8009775"/>
              <a:gd name="connsiteY265" fmla="*/ 1361759 h 6858001"/>
              <a:gd name="connsiteX266" fmla="*/ 3569227 w 8009775"/>
              <a:gd name="connsiteY266" fmla="*/ 1363980 h 6858001"/>
              <a:gd name="connsiteX267" fmla="*/ 3574842 w 8009775"/>
              <a:gd name="connsiteY267" fmla="*/ 1366204 h 6858001"/>
              <a:gd name="connsiteX268" fmla="*/ 3580458 w 8009775"/>
              <a:gd name="connsiteY268" fmla="*/ 1369061 h 6858001"/>
              <a:gd name="connsiteX269" fmla="*/ 3585778 w 8009775"/>
              <a:gd name="connsiteY269" fmla="*/ 1371919 h 6858001"/>
              <a:gd name="connsiteX270" fmla="*/ 3590803 w 8009775"/>
              <a:gd name="connsiteY270" fmla="*/ 1375094 h 6858001"/>
              <a:gd name="connsiteX271" fmla="*/ 3595828 w 8009775"/>
              <a:gd name="connsiteY271" fmla="*/ 1378585 h 6858001"/>
              <a:gd name="connsiteX272" fmla="*/ 3600852 w 8009775"/>
              <a:gd name="connsiteY272" fmla="*/ 1382396 h 6858001"/>
              <a:gd name="connsiteX273" fmla="*/ 3605581 w 8009775"/>
              <a:gd name="connsiteY273" fmla="*/ 1386524 h 6858001"/>
              <a:gd name="connsiteX274" fmla="*/ 3610014 w 8009775"/>
              <a:gd name="connsiteY274" fmla="*/ 1390969 h 6858001"/>
              <a:gd name="connsiteX275" fmla="*/ 3817500 w 8009775"/>
              <a:gd name="connsiteY275" fmla="*/ 1598296 h 6858001"/>
              <a:gd name="connsiteX276" fmla="*/ 3821934 w 8009775"/>
              <a:gd name="connsiteY276" fmla="*/ 1602423 h 6858001"/>
              <a:gd name="connsiteX277" fmla="*/ 3826663 w 8009775"/>
              <a:gd name="connsiteY277" fmla="*/ 1606869 h 6858001"/>
              <a:gd name="connsiteX278" fmla="*/ 3831687 w 8009775"/>
              <a:gd name="connsiteY278" fmla="*/ 1610361 h 6858001"/>
              <a:gd name="connsiteX279" fmla="*/ 3836712 w 8009775"/>
              <a:gd name="connsiteY279" fmla="*/ 1613854 h 6858001"/>
              <a:gd name="connsiteX280" fmla="*/ 3841736 w 8009775"/>
              <a:gd name="connsiteY280" fmla="*/ 1617345 h 6858001"/>
              <a:gd name="connsiteX281" fmla="*/ 3847352 w 8009775"/>
              <a:gd name="connsiteY281" fmla="*/ 1620204 h 6858001"/>
              <a:gd name="connsiteX282" fmla="*/ 3852672 w 8009775"/>
              <a:gd name="connsiteY282" fmla="*/ 1623061 h 6858001"/>
              <a:gd name="connsiteX283" fmla="*/ 3857992 w 8009775"/>
              <a:gd name="connsiteY283" fmla="*/ 1625283 h 6858001"/>
              <a:gd name="connsiteX284" fmla="*/ 3863608 w 8009775"/>
              <a:gd name="connsiteY284" fmla="*/ 1627189 h 6858001"/>
              <a:gd name="connsiteX285" fmla="*/ 3869519 w 8009775"/>
              <a:gd name="connsiteY285" fmla="*/ 1629094 h 6858001"/>
              <a:gd name="connsiteX286" fmla="*/ 3875135 w 8009775"/>
              <a:gd name="connsiteY286" fmla="*/ 1630998 h 6858001"/>
              <a:gd name="connsiteX287" fmla="*/ 3881046 w 8009775"/>
              <a:gd name="connsiteY287" fmla="*/ 1631950 h 6858001"/>
              <a:gd name="connsiteX288" fmla="*/ 3886662 w 8009775"/>
              <a:gd name="connsiteY288" fmla="*/ 1632904 h 6858001"/>
              <a:gd name="connsiteX289" fmla="*/ 3892869 w 8009775"/>
              <a:gd name="connsiteY289" fmla="*/ 1633856 h 6858001"/>
              <a:gd name="connsiteX290" fmla="*/ 3898485 w 8009775"/>
              <a:gd name="connsiteY290" fmla="*/ 1634174 h 6858001"/>
              <a:gd name="connsiteX291" fmla="*/ 3904396 w 8009775"/>
              <a:gd name="connsiteY291" fmla="*/ 1634174 h 6858001"/>
              <a:gd name="connsiteX292" fmla="*/ 3910307 w 8009775"/>
              <a:gd name="connsiteY292" fmla="*/ 1634174 h 6858001"/>
              <a:gd name="connsiteX293" fmla="*/ 3916219 w 8009775"/>
              <a:gd name="connsiteY293" fmla="*/ 1633856 h 6858001"/>
              <a:gd name="connsiteX294" fmla="*/ 3922425 w 8009775"/>
              <a:gd name="connsiteY294" fmla="*/ 1632904 h 6858001"/>
              <a:gd name="connsiteX295" fmla="*/ 3928041 w 8009775"/>
              <a:gd name="connsiteY295" fmla="*/ 1631950 h 6858001"/>
              <a:gd name="connsiteX296" fmla="*/ 3933657 w 8009775"/>
              <a:gd name="connsiteY296" fmla="*/ 1630998 h 6858001"/>
              <a:gd name="connsiteX297" fmla="*/ 3939568 w 8009775"/>
              <a:gd name="connsiteY297" fmla="*/ 1629094 h 6858001"/>
              <a:gd name="connsiteX298" fmla="*/ 3945184 w 8009775"/>
              <a:gd name="connsiteY298" fmla="*/ 1627189 h 6858001"/>
              <a:gd name="connsiteX299" fmla="*/ 3950799 w 8009775"/>
              <a:gd name="connsiteY299" fmla="*/ 1625283 h 6858001"/>
              <a:gd name="connsiteX300" fmla="*/ 3956415 w 8009775"/>
              <a:gd name="connsiteY300" fmla="*/ 1623061 h 6858001"/>
              <a:gd name="connsiteX301" fmla="*/ 3961735 w 8009775"/>
              <a:gd name="connsiteY301" fmla="*/ 1620204 h 6858001"/>
              <a:gd name="connsiteX302" fmla="*/ 3967055 w 8009775"/>
              <a:gd name="connsiteY302" fmla="*/ 1617345 h 6858001"/>
              <a:gd name="connsiteX303" fmla="*/ 3972376 w 8009775"/>
              <a:gd name="connsiteY303" fmla="*/ 1613854 h 6858001"/>
              <a:gd name="connsiteX304" fmla="*/ 3977400 w 8009775"/>
              <a:gd name="connsiteY304" fmla="*/ 1610361 h 6858001"/>
              <a:gd name="connsiteX305" fmla="*/ 3982425 w 8009775"/>
              <a:gd name="connsiteY305" fmla="*/ 1606869 h 6858001"/>
              <a:gd name="connsiteX306" fmla="*/ 3986858 w 8009775"/>
              <a:gd name="connsiteY306" fmla="*/ 1602423 h 6858001"/>
              <a:gd name="connsiteX307" fmla="*/ 3991587 w 8009775"/>
              <a:gd name="connsiteY307" fmla="*/ 1598296 h 6858001"/>
              <a:gd name="connsiteX308" fmla="*/ 3996021 w 8009775"/>
              <a:gd name="connsiteY308" fmla="*/ 1593533 h 6858001"/>
              <a:gd name="connsiteX309" fmla="*/ 4000159 w 8009775"/>
              <a:gd name="connsiteY309" fmla="*/ 1588771 h 6858001"/>
              <a:gd name="connsiteX310" fmla="*/ 4003705 w 8009775"/>
              <a:gd name="connsiteY310" fmla="*/ 1583691 h 6858001"/>
              <a:gd name="connsiteX311" fmla="*/ 4007548 w 8009775"/>
              <a:gd name="connsiteY311" fmla="*/ 1578928 h 6858001"/>
              <a:gd name="connsiteX312" fmla="*/ 4010799 w 8009775"/>
              <a:gd name="connsiteY312" fmla="*/ 1573849 h 6858001"/>
              <a:gd name="connsiteX313" fmla="*/ 4013459 w 8009775"/>
              <a:gd name="connsiteY313" fmla="*/ 1568451 h 6858001"/>
              <a:gd name="connsiteX314" fmla="*/ 4016415 w 8009775"/>
              <a:gd name="connsiteY314" fmla="*/ 1563054 h 6858001"/>
              <a:gd name="connsiteX315" fmla="*/ 4018484 w 8009775"/>
              <a:gd name="connsiteY315" fmla="*/ 1557339 h 6858001"/>
              <a:gd name="connsiteX316" fmla="*/ 4020848 w 8009775"/>
              <a:gd name="connsiteY316" fmla="*/ 1551941 h 6858001"/>
              <a:gd name="connsiteX317" fmla="*/ 4022621 w 8009775"/>
              <a:gd name="connsiteY317" fmla="*/ 1546226 h 6858001"/>
              <a:gd name="connsiteX318" fmla="*/ 4024395 w 8009775"/>
              <a:gd name="connsiteY318" fmla="*/ 1540511 h 6858001"/>
              <a:gd name="connsiteX319" fmla="*/ 4025282 w 8009775"/>
              <a:gd name="connsiteY319" fmla="*/ 1534478 h 6858001"/>
              <a:gd name="connsiteX320" fmla="*/ 4026464 w 8009775"/>
              <a:gd name="connsiteY320" fmla="*/ 1528763 h 6858001"/>
              <a:gd name="connsiteX321" fmla="*/ 4027055 w 8009775"/>
              <a:gd name="connsiteY321" fmla="*/ 1522731 h 6858001"/>
              <a:gd name="connsiteX322" fmla="*/ 4027646 w 8009775"/>
              <a:gd name="connsiteY322" fmla="*/ 1517016 h 6858001"/>
              <a:gd name="connsiteX323" fmla="*/ 4027646 w 8009775"/>
              <a:gd name="connsiteY323" fmla="*/ 1510984 h 6858001"/>
              <a:gd name="connsiteX324" fmla="*/ 4027646 w 8009775"/>
              <a:gd name="connsiteY324" fmla="*/ 1505268 h 6858001"/>
              <a:gd name="connsiteX325" fmla="*/ 4027055 w 8009775"/>
              <a:gd name="connsiteY325" fmla="*/ 1499553 h 6858001"/>
              <a:gd name="connsiteX326" fmla="*/ 4026464 w 8009775"/>
              <a:gd name="connsiteY326" fmla="*/ 1493204 h 6858001"/>
              <a:gd name="connsiteX327" fmla="*/ 4025282 w 8009775"/>
              <a:gd name="connsiteY327" fmla="*/ 1487489 h 6858001"/>
              <a:gd name="connsiteX328" fmla="*/ 4024395 w 8009775"/>
              <a:gd name="connsiteY328" fmla="*/ 1481773 h 6858001"/>
              <a:gd name="connsiteX329" fmla="*/ 4022621 w 8009775"/>
              <a:gd name="connsiteY329" fmla="*/ 1476058 h 6858001"/>
              <a:gd name="connsiteX330" fmla="*/ 4020848 w 8009775"/>
              <a:gd name="connsiteY330" fmla="*/ 1470343 h 6858001"/>
              <a:gd name="connsiteX331" fmla="*/ 4018484 w 8009775"/>
              <a:gd name="connsiteY331" fmla="*/ 1464629 h 6858001"/>
              <a:gd name="connsiteX332" fmla="*/ 4016415 w 8009775"/>
              <a:gd name="connsiteY332" fmla="*/ 1459231 h 6858001"/>
              <a:gd name="connsiteX333" fmla="*/ 4013459 w 8009775"/>
              <a:gd name="connsiteY333" fmla="*/ 1453834 h 6858001"/>
              <a:gd name="connsiteX334" fmla="*/ 4010799 w 8009775"/>
              <a:gd name="connsiteY334" fmla="*/ 1448436 h 6858001"/>
              <a:gd name="connsiteX335" fmla="*/ 4007548 w 8009775"/>
              <a:gd name="connsiteY335" fmla="*/ 1443356 h 6858001"/>
              <a:gd name="connsiteX336" fmla="*/ 4003705 w 8009775"/>
              <a:gd name="connsiteY336" fmla="*/ 1438275 h 6858001"/>
              <a:gd name="connsiteX337" fmla="*/ 4000159 w 8009775"/>
              <a:gd name="connsiteY337" fmla="*/ 1433195 h 6858001"/>
              <a:gd name="connsiteX338" fmla="*/ 3996021 w 8009775"/>
              <a:gd name="connsiteY338" fmla="*/ 1428751 h 6858001"/>
              <a:gd name="connsiteX339" fmla="*/ 3991587 w 8009775"/>
              <a:gd name="connsiteY339" fmla="*/ 1423988 h 6858001"/>
              <a:gd name="connsiteX340" fmla="*/ 3323022 w 8009775"/>
              <a:gd name="connsiteY340" fmla="*/ 755333 h 6858001"/>
              <a:gd name="connsiteX341" fmla="*/ 3316815 w 8009775"/>
              <a:gd name="connsiteY341" fmla="*/ 748348 h 6858001"/>
              <a:gd name="connsiteX342" fmla="*/ 3310904 w 8009775"/>
              <a:gd name="connsiteY342" fmla="*/ 741045 h 6858001"/>
              <a:gd name="connsiteX343" fmla="*/ 3305584 w 8009775"/>
              <a:gd name="connsiteY343" fmla="*/ 733108 h 6858001"/>
              <a:gd name="connsiteX344" fmla="*/ 3300855 w 8009775"/>
              <a:gd name="connsiteY344" fmla="*/ 725170 h 6858001"/>
              <a:gd name="connsiteX345" fmla="*/ 3297308 w 8009775"/>
              <a:gd name="connsiteY345" fmla="*/ 716915 h 6858001"/>
              <a:gd name="connsiteX346" fmla="*/ 3293761 w 8009775"/>
              <a:gd name="connsiteY346" fmla="*/ 708660 h 6858001"/>
              <a:gd name="connsiteX347" fmla="*/ 3291101 w 8009775"/>
              <a:gd name="connsiteY347" fmla="*/ 699770 h 6858001"/>
              <a:gd name="connsiteX348" fmla="*/ 3289328 w 8009775"/>
              <a:gd name="connsiteY348" fmla="*/ 691198 h 6858001"/>
              <a:gd name="connsiteX349" fmla="*/ 2596527 w 8009775"/>
              <a:gd name="connsiteY349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55488 w 8009775"/>
              <a:gd name="connsiteY68" fmla="*/ 0 h 6858001"/>
              <a:gd name="connsiteX69" fmla="*/ 0 w 8009775"/>
              <a:gd name="connsiteY69" fmla="*/ 0 h 6858001"/>
              <a:gd name="connsiteX70" fmla="*/ 0 w 8009775"/>
              <a:gd name="connsiteY70" fmla="*/ 6858000 h 6858001"/>
              <a:gd name="connsiteX71" fmla="*/ 7507651 w 8009775"/>
              <a:gd name="connsiteY71" fmla="*/ 6858001 h 6858001"/>
              <a:gd name="connsiteX72" fmla="*/ 8009775 w 8009775"/>
              <a:gd name="connsiteY72" fmla="*/ 6858000 h 6858001"/>
              <a:gd name="connsiteX73" fmla="*/ 3996316 w 8009775"/>
              <a:gd name="connsiteY73" fmla="*/ 2818448 h 6858001"/>
              <a:gd name="connsiteX74" fmla="*/ 3980947 w 8009775"/>
              <a:gd name="connsiteY74" fmla="*/ 2804795 h 6858001"/>
              <a:gd name="connsiteX75" fmla="*/ 3965282 w 8009775"/>
              <a:gd name="connsiteY75" fmla="*/ 2791144 h 6858001"/>
              <a:gd name="connsiteX76" fmla="*/ 3950799 w 8009775"/>
              <a:gd name="connsiteY76" fmla="*/ 2776856 h 6858001"/>
              <a:gd name="connsiteX77" fmla="*/ 3936021 w 8009775"/>
              <a:gd name="connsiteY77" fmla="*/ 2762568 h 6858001"/>
              <a:gd name="connsiteX78" fmla="*/ 3001744 w 8009775"/>
              <a:gd name="connsiteY78" fmla="*/ 1828166 h 6858001"/>
              <a:gd name="connsiteX79" fmla="*/ 2997311 w 8009775"/>
              <a:gd name="connsiteY79" fmla="*/ 1823404 h 6858001"/>
              <a:gd name="connsiteX80" fmla="*/ 2992878 w 8009775"/>
              <a:gd name="connsiteY80" fmla="*/ 1818640 h 6858001"/>
              <a:gd name="connsiteX81" fmla="*/ 2989331 w 8009775"/>
              <a:gd name="connsiteY81" fmla="*/ 1814195 h 6858001"/>
              <a:gd name="connsiteX82" fmla="*/ 2985784 w 8009775"/>
              <a:gd name="connsiteY82" fmla="*/ 1808799 h 6858001"/>
              <a:gd name="connsiteX83" fmla="*/ 2982533 w 8009775"/>
              <a:gd name="connsiteY83" fmla="*/ 1803718 h 6858001"/>
              <a:gd name="connsiteX84" fmla="*/ 2979873 w 8009775"/>
              <a:gd name="connsiteY84" fmla="*/ 1798321 h 6858001"/>
              <a:gd name="connsiteX85" fmla="*/ 2976917 w 8009775"/>
              <a:gd name="connsiteY85" fmla="*/ 1792924 h 6858001"/>
              <a:gd name="connsiteX86" fmla="*/ 2974552 w 8009775"/>
              <a:gd name="connsiteY86" fmla="*/ 1787526 h 6858001"/>
              <a:gd name="connsiteX87" fmla="*/ 2972484 w 8009775"/>
              <a:gd name="connsiteY87" fmla="*/ 1781811 h 6858001"/>
              <a:gd name="connsiteX88" fmla="*/ 2970710 w 8009775"/>
              <a:gd name="connsiteY88" fmla="*/ 1776095 h 6858001"/>
              <a:gd name="connsiteX89" fmla="*/ 2968937 w 8009775"/>
              <a:gd name="connsiteY89" fmla="*/ 1770380 h 6858001"/>
              <a:gd name="connsiteX90" fmla="*/ 2967755 w 8009775"/>
              <a:gd name="connsiteY90" fmla="*/ 1764665 h 6858001"/>
              <a:gd name="connsiteX91" fmla="*/ 2966868 w 8009775"/>
              <a:gd name="connsiteY91" fmla="*/ 1758634 h 6858001"/>
              <a:gd name="connsiteX92" fmla="*/ 2965981 w 8009775"/>
              <a:gd name="connsiteY92" fmla="*/ 1752919 h 6858001"/>
              <a:gd name="connsiteX93" fmla="*/ 2965686 w 8009775"/>
              <a:gd name="connsiteY93" fmla="*/ 1746885 h 6858001"/>
              <a:gd name="connsiteX94" fmla="*/ 2965686 w 8009775"/>
              <a:gd name="connsiteY94" fmla="*/ 1741170 h 6858001"/>
              <a:gd name="connsiteX95" fmla="*/ 2965686 w 8009775"/>
              <a:gd name="connsiteY95" fmla="*/ 1735139 h 6858001"/>
              <a:gd name="connsiteX96" fmla="*/ 2965981 w 8009775"/>
              <a:gd name="connsiteY96" fmla="*/ 1729424 h 6858001"/>
              <a:gd name="connsiteX97" fmla="*/ 2966868 w 8009775"/>
              <a:gd name="connsiteY97" fmla="*/ 1723074 h 6858001"/>
              <a:gd name="connsiteX98" fmla="*/ 2967755 w 8009775"/>
              <a:gd name="connsiteY98" fmla="*/ 1717358 h 6858001"/>
              <a:gd name="connsiteX99" fmla="*/ 2968937 w 8009775"/>
              <a:gd name="connsiteY99" fmla="*/ 1711643 h 6858001"/>
              <a:gd name="connsiteX100" fmla="*/ 2970710 w 8009775"/>
              <a:gd name="connsiteY100" fmla="*/ 1705929 h 6858001"/>
              <a:gd name="connsiteX101" fmla="*/ 2972484 w 8009775"/>
              <a:gd name="connsiteY101" fmla="*/ 1700214 h 6858001"/>
              <a:gd name="connsiteX102" fmla="*/ 2974552 w 8009775"/>
              <a:gd name="connsiteY102" fmla="*/ 1694816 h 6858001"/>
              <a:gd name="connsiteX103" fmla="*/ 2976917 w 8009775"/>
              <a:gd name="connsiteY103" fmla="*/ 1689101 h 6858001"/>
              <a:gd name="connsiteX104" fmla="*/ 2979873 w 8009775"/>
              <a:gd name="connsiteY104" fmla="*/ 1683703 h 6858001"/>
              <a:gd name="connsiteX105" fmla="*/ 2982533 w 8009775"/>
              <a:gd name="connsiteY105" fmla="*/ 1678305 h 6858001"/>
              <a:gd name="connsiteX106" fmla="*/ 2985784 w 8009775"/>
              <a:gd name="connsiteY106" fmla="*/ 1673226 h 6858001"/>
              <a:gd name="connsiteX107" fmla="*/ 2989331 w 8009775"/>
              <a:gd name="connsiteY107" fmla="*/ 1668145 h 6858001"/>
              <a:gd name="connsiteX108" fmla="*/ 2992878 w 8009775"/>
              <a:gd name="connsiteY108" fmla="*/ 1663066 h 6858001"/>
              <a:gd name="connsiteX109" fmla="*/ 2997311 w 8009775"/>
              <a:gd name="connsiteY109" fmla="*/ 1658621 h 6858001"/>
              <a:gd name="connsiteX110" fmla="*/ 3001744 w 8009775"/>
              <a:gd name="connsiteY110" fmla="*/ 1653859 h 6858001"/>
              <a:gd name="connsiteX111" fmla="*/ 3006178 w 8009775"/>
              <a:gd name="connsiteY111" fmla="*/ 1649414 h 6858001"/>
              <a:gd name="connsiteX112" fmla="*/ 3010907 w 8009775"/>
              <a:gd name="connsiteY112" fmla="*/ 1645603 h 6858001"/>
              <a:gd name="connsiteX113" fmla="*/ 3015932 w 8009775"/>
              <a:gd name="connsiteY113" fmla="*/ 1641794 h 6858001"/>
              <a:gd name="connsiteX114" fmla="*/ 3020956 w 8009775"/>
              <a:gd name="connsiteY114" fmla="*/ 1637984 h 6858001"/>
              <a:gd name="connsiteX115" fmla="*/ 3025981 w 8009775"/>
              <a:gd name="connsiteY115" fmla="*/ 1634809 h 6858001"/>
              <a:gd name="connsiteX116" fmla="*/ 3031596 w 8009775"/>
              <a:gd name="connsiteY116" fmla="*/ 1631950 h 6858001"/>
              <a:gd name="connsiteX117" fmla="*/ 3036916 w 8009775"/>
              <a:gd name="connsiteY117" fmla="*/ 1629094 h 6858001"/>
              <a:gd name="connsiteX118" fmla="*/ 3042532 w 8009775"/>
              <a:gd name="connsiteY118" fmla="*/ 1626871 h 6858001"/>
              <a:gd name="connsiteX119" fmla="*/ 3047852 w 8009775"/>
              <a:gd name="connsiteY119" fmla="*/ 1624649 h 6858001"/>
              <a:gd name="connsiteX120" fmla="*/ 3053764 w 8009775"/>
              <a:gd name="connsiteY120" fmla="*/ 1623061 h 6858001"/>
              <a:gd name="connsiteX121" fmla="*/ 3059379 w 8009775"/>
              <a:gd name="connsiteY121" fmla="*/ 1621155 h 6858001"/>
              <a:gd name="connsiteX122" fmla="*/ 3065291 w 8009775"/>
              <a:gd name="connsiteY122" fmla="*/ 1620204 h 6858001"/>
              <a:gd name="connsiteX123" fmla="*/ 3070906 w 8009775"/>
              <a:gd name="connsiteY123" fmla="*/ 1618934 h 6858001"/>
              <a:gd name="connsiteX124" fmla="*/ 3077113 w 8009775"/>
              <a:gd name="connsiteY124" fmla="*/ 1618299 h 6858001"/>
              <a:gd name="connsiteX125" fmla="*/ 3082729 w 8009775"/>
              <a:gd name="connsiteY125" fmla="*/ 1617981 h 6858001"/>
              <a:gd name="connsiteX126" fmla="*/ 3088936 w 8009775"/>
              <a:gd name="connsiteY126" fmla="*/ 1617981 h 6858001"/>
              <a:gd name="connsiteX127" fmla="*/ 3094552 w 8009775"/>
              <a:gd name="connsiteY127" fmla="*/ 1617981 h 6858001"/>
              <a:gd name="connsiteX128" fmla="*/ 3100758 w 8009775"/>
              <a:gd name="connsiteY128" fmla="*/ 1618299 h 6858001"/>
              <a:gd name="connsiteX129" fmla="*/ 3106670 w 8009775"/>
              <a:gd name="connsiteY129" fmla="*/ 1618934 h 6858001"/>
              <a:gd name="connsiteX130" fmla="*/ 3112285 w 8009775"/>
              <a:gd name="connsiteY130" fmla="*/ 1620204 h 6858001"/>
              <a:gd name="connsiteX131" fmla="*/ 3117901 w 8009775"/>
              <a:gd name="connsiteY131" fmla="*/ 1621155 h 6858001"/>
              <a:gd name="connsiteX132" fmla="*/ 3123812 w 8009775"/>
              <a:gd name="connsiteY132" fmla="*/ 1623061 h 6858001"/>
              <a:gd name="connsiteX133" fmla="*/ 3129428 w 8009775"/>
              <a:gd name="connsiteY133" fmla="*/ 1624649 h 6858001"/>
              <a:gd name="connsiteX134" fmla="*/ 3135339 w 8009775"/>
              <a:gd name="connsiteY134" fmla="*/ 1626871 h 6858001"/>
              <a:gd name="connsiteX135" fmla="*/ 3140660 w 8009775"/>
              <a:gd name="connsiteY135" fmla="*/ 1629094 h 6858001"/>
              <a:gd name="connsiteX136" fmla="*/ 3145980 w 8009775"/>
              <a:gd name="connsiteY136" fmla="*/ 1631950 h 6858001"/>
              <a:gd name="connsiteX137" fmla="*/ 3151300 w 8009775"/>
              <a:gd name="connsiteY137" fmla="*/ 1634809 h 6858001"/>
              <a:gd name="connsiteX138" fmla="*/ 3156324 w 8009775"/>
              <a:gd name="connsiteY138" fmla="*/ 1637984 h 6858001"/>
              <a:gd name="connsiteX139" fmla="*/ 3161349 w 8009775"/>
              <a:gd name="connsiteY139" fmla="*/ 1641794 h 6858001"/>
              <a:gd name="connsiteX140" fmla="*/ 3166374 w 8009775"/>
              <a:gd name="connsiteY140" fmla="*/ 1645603 h 6858001"/>
              <a:gd name="connsiteX141" fmla="*/ 3171102 w 8009775"/>
              <a:gd name="connsiteY141" fmla="*/ 1649414 h 6858001"/>
              <a:gd name="connsiteX142" fmla="*/ 3175832 w 8009775"/>
              <a:gd name="connsiteY142" fmla="*/ 1653859 h 6858001"/>
              <a:gd name="connsiteX143" fmla="*/ 3844692 w 8009775"/>
              <a:gd name="connsiteY143" fmla="*/ 2322830 h 6858001"/>
              <a:gd name="connsiteX144" fmla="*/ 3849421 w 8009775"/>
              <a:gd name="connsiteY144" fmla="*/ 2326958 h 6858001"/>
              <a:gd name="connsiteX145" fmla="*/ 3854150 w 8009775"/>
              <a:gd name="connsiteY145" fmla="*/ 2331085 h 6858001"/>
              <a:gd name="connsiteX146" fmla="*/ 3859175 w 8009775"/>
              <a:gd name="connsiteY146" fmla="*/ 2334895 h 6858001"/>
              <a:gd name="connsiteX147" fmla="*/ 3864199 w 8009775"/>
              <a:gd name="connsiteY147" fmla="*/ 2338705 h 6858001"/>
              <a:gd name="connsiteX148" fmla="*/ 3869224 w 8009775"/>
              <a:gd name="connsiteY148" fmla="*/ 2341880 h 6858001"/>
              <a:gd name="connsiteX149" fmla="*/ 3874544 w 8009775"/>
              <a:gd name="connsiteY149" fmla="*/ 2344738 h 6858001"/>
              <a:gd name="connsiteX150" fmla="*/ 3879864 w 8009775"/>
              <a:gd name="connsiteY150" fmla="*/ 2347595 h 6858001"/>
              <a:gd name="connsiteX151" fmla="*/ 3885775 w 8009775"/>
              <a:gd name="connsiteY151" fmla="*/ 2349818 h 6858001"/>
              <a:gd name="connsiteX152" fmla="*/ 3891096 w 8009775"/>
              <a:gd name="connsiteY152" fmla="*/ 2351723 h 6858001"/>
              <a:gd name="connsiteX153" fmla="*/ 3896711 w 8009775"/>
              <a:gd name="connsiteY153" fmla="*/ 2353628 h 6858001"/>
              <a:gd name="connsiteX154" fmla="*/ 3902623 w 8009775"/>
              <a:gd name="connsiteY154" fmla="*/ 2355534 h 6858001"/>
              <a:gd name="connsiteX155" fmla="*/ 3908238 w 8009775"/>
              <a:gd name="connsiteY155" fmla="*/ 2356485 h 6858001"/>
              <a:gd name="connsiteX156" fmla="*/ 3914150 w 8009775"/>
              <a:gd name="connsiteY156" fmla="*/ 2357755 h 6858001"/>
              <a:gd name="connsiteX157" fmla="*/ 3920061 w 8009775"/>
              <a:gd name="connsiteY157" fmla="*/ 2358391 h 6858001"/>
              <a:gd name="connsiteX158" fmla="*/ 3925972 w 8009775"/>
              <a:gd name="connsiteY158" fmla="*/ 2358708 h 6858001"/>
              <a:gd name="connsiteX159" fmla="*/ 3931883 w 8009775"/>
              <a:gd name="connsiteY159" fmla="*/ 2358708 h 6858001"/>
              <a:gd name="connsiteX160" fmla="*/ 3937795 w 8009775"/>
              <a:gd name="connsiteY160" fmla="*/ 2358708 h 6858001"/>
              <a:gd name="connsiteX161" fmla="*/ 3943706 w 8009775"/>
              <a:gd name="connsiteY161" fmla="*/ 2358391 h 6858001"/>
              <a:gd name="connsiteX162" fmla="*/ 3949617 w 8009775"/>
              <a:gd name="connsiteY162" fmla="*/ 2357755 h 6858001"/>
              <a:gd name="connsiteX163" fmla="*/ 3955233 w 8009775"/>
              <a:gd name="connsiteY163" fmla="*/ 2356485 h 6858001"/>
              <a:gd name="connsiteX164" fmla="*/ 3961144 w 8009775"/>
              <a:gd name="connsiteY164" fmla="*/ 2355534 h 6858001"/>
              <a:gd name="connsiteX165" fmla="*/ 3966760 w 8009775"/>
              <a:gd name="connsiteY165" fmla="*/ 2353628 h 6858001"/>
              <a:gd name="connsiteX166" fmla="*/ 3972671 w 8009775"/>
              <a:gd name="connsiteY166" fmla="*/ 2351723 h 6858001"/>
              <a:gd name="connsiteX167" fmla="*/ 3978287 w 8009775"/>
              <a:gd name="connsiteY167" fmla="*/ 2349818 h 6858001"/>
              <a:gd name="connsiteX168" fmla="*/ 3983607 w 8009775"/>
              <a:gd name="connsiteY168" fmla="*/ 2347595 h 6858001"/>
              <a:gd name="connsiteX169" fmla="*/ 3989223 w 8009775"/>
              <a:gd name="connsiteY169" fmla="*/ 2344738 h 6858001"/>
              <a:gd name="connsiteX170" fmla="*/ 3994543 w 8009775"/>
              <a:gd name="connsiteY170" fmla="*/ 2341880 h 6858001"/>
              <a:gd name="connsiteX171" fmla="*/ 3999567 w 8009775"/>
              <a:gd name="connsiteY171" fmla="*/ 2338705 h 6858001"/>
              <a:gd name="connsiteX172" fmla="*/ 4004888 w 8009775"/>
              <a:gd name="connsiteY172" fmla="*/ 2334895 h 6858001"/>
              <a:gd name="connsiteX173" fmla="*/ 4009617 w 8009775"/>
              <a:gd name="connsiteY173" fmla="*/ 2331085 h 6858001"/>
              <a:gd name="connsiteX174" fmla="*/ 4014346 w 8009775"/>
              <a:gd name="connsiteY174" fmla="*/ 2326958 h 6858001"/>
              <a:gd name="connsiteX175" fmla="*/ 4018779 w 8009775"/>
              <a:gd name="connsiteY175" fmla="*/ 2322830 h 6858001"/>
              <a:gd name="connsiteX176" fmla="*/ 4023213 w 8009775"/>
              <a:gd name="connsiteY176" fmla="*/ 2318068 h 6858001"/>
              <a:gd name="connsiteX177" fmla="*/ 4027646 w 8009775"/>
              <a:gd name="connsiteY177" fmla="*/ 2313306 h 6858001"/>
              <a:gd name="connsiteX178" fmla="*/ 4031193 w 8009775"/>
              <a:gd name="connsiteY178" fmla="*/ 2308544 h 6858001"/>
              <a:gd name="connsiteX179" fmla="*/ 4034740 w 8009775"/>
              <a:gd name="connsiteY179" fmla="*/ 2303463 h 6858001"/>
              <a:gd name="connsiteX180" fmla="*/ 4037991 w 8009775"/>
              <a:gd name="connsiteY180" fmla="*/ 2298384 h 6858001"/>
              <a:gd name="connsiteX181" fmla="*/ 4040946 w 8009775"/>
              <a:gd name="connsiteY181" fmla="*/ 2292985 h 6858001"/>
              <a:gd name="connsiteX182" fmla="*/ 4043606 w 8009775"/>
              <a:gd name="connsiteY182" fmla="*/ 2287588 h 6858001"/>
              <a:gd name="connsiteX183" fmla="*/ 4046267 w 8009775"/>
              <a:gd name="connsiteY183" fmla="*/ 2281873 h 6858001"/>
              <a:gd name="connsiteX184" fmla="*/ 4048040 w 8009775"/>
              <a:gd name="connsiteY184" fmla="*/ 2276476 h 6858001"/>
              <a:gd name="connsiteX185" fmla="*/ 4050109 w 8009775"/>
              <a:gd name="connsiteY185" fmla="*/ 2270761 h 6858001"/>
              <a:gd name="connsiteX186" fmla="*/ 4051587 w 8009775"/>
              <a:gd name="connsiteY186" fmla="*/ 2265046 h 6858001"/>
              <a:gd name="connsiteX187" fmla="*/ 4052769 w 8009775"/>
              <a:gd name="connsiteY187" fmla="*/ 2259331 h 6858001"/>
              <a:gd name="connsiteX188" fmla="*/ 4053656 w 8009775"/>
              <a:gd name="connsiteY188" fmla="*/ 2253298 h 6858001"/>
              <a:gd name="connsiteX189" fmla="*/ 4054542 w 8009775"/>
              <a:gd name="connsiteY189" fmla="*/ 2247266 h 6858001"/>
              <a:gd name="connsiteX190" fmla="*/ 4054838 w 8009775"/>
              <a:gd name="connsiteY190" fmla="*/ 2241551 h 6858001"/>
              <a:gd name="connsiteX191" fmla="*/ 4055133 w 8009775"/>
              <a:gd name="connsiteY191" fmla="*/ 2235519 h 6858001"/>
              <a:gd name="connsiteX192" fmla="*/ 4054838 w 8009775"/>
              <a:gd name="connsiteY192" fmla="*/ 2229804 h 6858001"/>
              <a:gd name="connsiteX193" fmla="*/ 4054542 w 8009775"/>
              <a:gd name="connsiteY193" fmla="*/ 2223770 h 6858001"/>
              <a:gd name="connsiteX194" fmla="*/ 4053656 w 8009775"/>
              <a:gd name="connsiteY194" fmla="*/ 2217739 h 6858001"/>
              <a:gd name="connsiteX195" fmla="*/ 4052769 w 8009775"/>
              <a:gd name="connsiteY195" fmla="*/ 2212024 h 6858001"/>
              <a:gd name="connsiteX196" fmla="*/ 4051587 w 8009775"/>
              <a:gd name="connsiteY196" fmla="*/ 2206309 h 6858001"/>
              <a:gd name="connsiteX197" fmla="*/ 4050109 w 8009775"/>
              <a:gd name="connsiteY197" fmla="*/ 2200593 h 6858001"/>
              <a:gd name="connsiteX198" fmla="*/ 4048040 w 8009775"/>
              <a:gd name="connsiteY198" fmla="*/ 2194878 h 6858001"/>
              <a:gd name="connsiteX199" fmla="*/ 4046267 w 8009775"/>
              <a:gd name="connsiteY199" fmla="*/ 2189163 h 6858001"/>
              <a:gd name="connsiteX200" fmla="*/ 4043606 w 8009775"/>
              <a:gd name="connsiteY200" fmla="*/ 2183765 h 6858001"/>
              <a:gd name="connsiteX201" fmla="*/ 4040946 w 8009775"/>
              <a:gd name="connsiteY201" fmla="*/ 2178368 h 6858001"/>
              <a:gd name="connsiteX202" fmla="*/ 4037991 w 8009775"/>
              <a:gd name="connsiteY202" fmla="*/ 2172970 h 6858001"/>
              <a:gd name="connsiteX203" fmla="*/ 4034740 w 8009775"/>
              <a:gd name="connsiteY203" fmla="*/ 2167890 h 6858001"/>
              <a:gd name="connsiteX204" fmla="*/ 4031193 w 8009775"/>
              <a:gd name="connsiteY204" fmla="*/ 2162494 h 6858001"/>
              <a:gd name="connsiteX205" fmla="*/ 4027646 w 8009775"/>
              <a:gd name="connsiteY205" fmla="*/ 2157730 h 6858001"/>
              <a:gd name="connsiteX206" fmla="*/ 4023213 w 8009775"/>
              <a:gd name="connsiteY206" fmla="*/ 2153285 h 6858001"/>
              <a:gd name="connsiteX207" fmla="*/ 4018779 w 8009775"/>
              <a:gd name="connsiteY207" fmla="*/ 2148523 h 6858001"/>
              <a:gd name="connsiteX208" fmla="*/ 3632182 w 8009775"/>
              <a:gd name="connsiteY208" fmla="*/ 1761490 h 6858001"/>
              <a:gd name="connsiteX209" fmla="*/ 3435928 w 8009775"/>
              <a:gd name="connsiteY209" fmla="*/ 1565276 h 6858001"/>
              <a:gd name="connsiteX210" fmla="*/ 3431198 w 8009775"/>
              <a:gd name="connsiteY210" fmla="*/ 1560514 h 6858001"/>
              <a:gd name="connsiteX211" fmla="*/ 3427356 w 8009775"/>
              <a:gd name="connsiteY211" fmla="*/ 1555751 h 6858001"/>
              <a:gd name="connsiteX212" fmla="*/ 3423218 w 8009775"/>
              <a:gd name="connsiteY212" fmla="*/ 1550671 h 6858001"/>
              <a:gd name="connsiteX213" fmla="*/ 3420262 w 8009775"/>
              <a:gd name="connsiteY213" fmla="*/ 1545909 h 6858001"/>
              <a:gd name="connsiteX214" fmla="*/ 3417012 w 8009775"/>
              <a:gd name="connsiteY214" fmla="*/ 1540829 h 6858001"/>
              <a:gd name="connsiteX215" fmla="*/ 3413760 w 8009775"/>
              <a:gd name="connsiteY215" fmla="*/ 1535430 h 6858001"/>
              <a:gd name="connsiteX216" fmla="*/ 3411100 w 8009775"/>
              <a:gd name="connsiteY216" fmla="*/ 1530034 h 6858001"/>
              <a:gd name="connsiteX217" fmla="*/ 3408736 w 8009775"/>
              <a:gd name="connsiteY217" fmla="*/ 1524635 h 6858001"/>
              <a:gd name="connsiteX218" fmla="*/ 3406371 w 8009775"/>
              <a:gd name="connsiteY218" fmla="*/ 1518920 h 6858001"/>
              <a:gd name="connsiteX219" fmla="*/ 3404598 w 8009775"/>
              <a:gd name="connsiteY219" fmla="*/ 1513205 h 6858001"/>
              <a:gd name="connsiteX220" fmla="*/ 3403120 w 8009775"/>
              <a:gd name="connsiteY220" fmla="*/ 1507174 h 6858001"/>
              <a:gd name="connsiteX221" fmla="*/ 3401938 w 8009775"/>
              <a:gd name="connsiteY221" fmla="*/ 1501459 h 6858001"/>
              <a:gd name="connsiteX222" fmla="*/ 3401051 w 8009775"/>
              <a:gd name="connsiteY222" fmla="*/ 1495744 h 6858001"/>
              <a:gd name="connsiteX223" fmla="*/ 3400460 w 8009775"/>
              <a:gd name="connsiteY223" fmla="*/ 1489710 h 6858001"/>
              <a:gd name="connsiteX224" fmla="*/ 3399869 w 8009775"/>
              <a:gd name="connsiteY224" fmla="*/ 1483995 h 6858001"/>
              <a:gd name="connsiteX225" fmla="*/ 3399573 w 8009775"/>
              <a:gd name="connsiteY225" fmla="*/ 1478281 h 6858001"/>
              <a:gd name="connsiteX226" fmla="*/ 3399869 w 8009775"/>
              <a:gd name="connsiteY226" fmla="*/ 1472249 h 6858001"/>
              <a:gd name="connsiteX227" fmla="*/ 3400460 w 8009775"/>
              <a:gd name="connsiteY227" fmla="*/ 1466215 h 6858001"/>
              <a:gd name="connsiteX228" fmla="*/ 3401051 w 8009775"/>
              <a:gd name="connsiteY228" fmla="*/ 1460183 h 6858001"/>
              <a:gd name="connsiteX229" fmla="*/ 3401938 w 8009775"/>
              <a:gd name="connsiteY229" fmla="*/ 1454468 h 6858001"/>
              <a:gd name="connsiteX230" fmla="*/ 3403120 w 8009775"/>
              <a:gd name="connsiteY230" fmla="*/ 1448754 h 6858001"/>
              <a:gd name="connsiteX231" fmla="*/ 3404598 w 8009775"/>
              <a:gd name="connsiteY231" fmla="*/ 1443039 h 6858001"/>
              <a:gd name="connsiteX232" fmla="*/ 3406371 w 8009775"/>
              <a:gd name="connsiteY232" fmla="*/ 1437324 h 6858001"/>
              <a:gd name="connsiteX233" fmla="*/ 3408736 w 8009775"/>
              <a:gd name="connsiteY233" fmla="*/ 1431609 h 6858001"/>
              <a:gd name="connsiteX234" fmla="*/ 3411100 w 8009775"/>
              <a:gd name="connsiteY234" fmla="*/ 1426211 h 6858001"/>
              <a:gd name="connsiteX235" fmla="*/ 3413760 w 8009775"/>
              <a:gd name="connsiteY235" fmla="*/ 1420814 h 6858001"/>
              <a:gd name="connsiteX236" fmla="*/ 3417012 w 8009775"/>
              <a:gd name="connsiteY236" fmla="*/ 1415416 h 6858001"/>
              <a:gd name="connsiteX237" fmla="*/ 3420262 w 8009775"/>
              <a:gd name="connsiteY237" fmla="*/ 1410336 h 6858001"/>
              <a:gd name="connsiteX238" fmla="*/ 3423218 w 8009775"/>
              <a:gd name="connsiteY238" fmla="*/ 1405256 h 6858001"/>
              <a:gd name="connsiteX239" fmla="*/ 3427356 w 8009775"/>
              <a:gd name="connsiteY239" fmla="*/ 1400175 h 6858001"/>
              <a:gd name="connsiteX240" fmla="*/ 3431198 w 8009775"/>
              <a:gd name="connsiteY240" fmla="*/ 1395731 h 6858001"/>
              <a:gd name="connsiteX241" fmla="*/ 3435928 w 8009775"/>
              <a:gd name="connsiteY241" fmla="*/ 1390969 h 6858001"/>
              <a:gd name="connsiteX242" fmla="*/ 3440361 w 8009775"/>
              <a:gd name="connsiteY242" fmla="*/ 1386524 h 6858001"/>
              <a:gd name="connsiteX243" fmla="*/ 3445386 w 8009775"/>
              <a:gd name="connsiteY243" fmla="*/ 1382396 h 6858001"/>
              <a:gd name="connsiteX244" fmla="*/ 3449819 w 8009775"/>
              <a:gd name="connsiteY244" fmla="*/ 1378585 h 6858001"/>
              <a:gd name="connsiteX245" fmla="*/ 3454844 w 8009775"/>
              <a:gd name="connsiteY245" fmla="*/ 1375094 h 6858001"/>
              <a:gd name="connsiteX246" fmla="*/ 3460459 w 8009775"/>
              <a:gd name="connsiteY246" fmla="*/ 1371919 h 6858001"/>
              <a:gd name="connsiteX247" fmla="*/ 3465780 w 8009775"/>
              <a:gd name="connsiteY247" fmla="*/ 1369061 h 6858001"/>
              <a:gd name="connsiteX248" fmla="*/ 3471100 w 8009775"/>
              <a:gd name="connsiteY248" fmla="*/ 1366204 h 6858001"/>
              <a:gd name="connsiteX249" fmla="*/ 3476420 w 8009775"/>
              <a:gd name="connsiteY249" fmla="*/ 1363980 h 6858001"/>
              <a:gd name="connsiteX250" fmla="*/ 3482331 w 8009775"/>
              <a:gd name="connsiteY250" fmla="*/ 1361759 h 6858001"/>
              <a:gd name="connsiteX251" fmla="*/ 3487947 w 8009775"/>
              <a:gd name="connsiteY251" fmla="*/ 1360170 h 6858001"/>
              <a:gd name="connsiteX252" fmla="*/ 3493858 w 8009775"/>
              <a:gd name="connsiteY252" fmla="*/ 1358265 h 6858001"/>
              <a:gd name="connsiteX253" fmla="*/ 3499474 w 8009775"/>
              <a:gd name="connsiteY253" fmla="*/ 1357314 h 6858001"/>
              <a:gd name="connsiteX254" fmla="*/ 3505385 w 8009775"/>
              <a:gd name="connsiteY254" fmla="*/ 1356043 h 6858001"/>
              <a:gd name="connsiteX255" fmla="*/ 3511001 w 8009775"/>
              <a:gd name="connsiteY255" fmla="*/ 1355409 h 6858001"/>
              <a:gd name="connsiteX256" fmla="*/ 3517208 w 8009775"/>
              <a:gd name="connsiteY256" fmla="*/ 1355090 h 6858001"/>
              <a:gd name="connsiteX257" fmla="*/ 3522823 w 8009775"/>
              <a:gd name="connsiteY257" fmla="*/ 1354773 h 6858001"/>
              <a:gd name="connsiteX258" fmla="*/ 3529030 w 8009775"/>
              <a:gd name="connsiteY258" fmla="*/ 1355090 h 6858001"/>
              <a:gd name="connsiteX259" fmla="*/ 3534646 w 8009775"/>
              <a:gd name="connsiteY259" fmla="*/ 1355409 h 6858001"/>
              <a:gd name="connsiteX260" fmla="*/ 3540557 w 8009775"/>
              <a:gd name="connsiteY260" fmla="*/ 1356043 h 6858001"/>
              <a:gd name="connsiteX261" fmla="*/ 3546468 w 8009775"/>
              <a:gd name="connsiteY261" fmla="*/ 1357314 h 6858001"/>
              <a:gd name="connsiteX262" fmla="*/ 3552380 w 8009775"/>
              <a:gd name="connsiteY262" fmla="*/ 1358265 h 6858001"/>
              <a:gd name="connsiteX263" fmla="*/ 3557995 w 8009775"/>
              <a:gd name="connsiteY263" fmla="*/ 1360170 h 6858001"/>
              <a:gd name="connsiteX264" fmla="*/ 3563906 w 8009775"/>
              <a:gd name="connsiteY264" fmla="*/ 1361759 h 6858001"/>
              <a:gd name="connsiteX265" fmla="*/ 3569227 w 8009775"/>
              <a:gd name="connsiteY265" fmla="*/ 1363980 h 6858001"/>
              <a:gd name="connsiteX266" fmla="*/ 3574842 w 8009775"/>
              <a:gd name="connsiteY266" fmla="*/ 1366204 h 6858001"/>
              <a:gd name="connsiteX267" fmla="*/ 3580458 w 8009775"/>
              <a:gd name="connsiteY267" fmla="*/ 1369061 h 6858001"/>
              <a:gd name="connsiteX268" fmla="*/ 3585778 w 8009775"/>
              <a:gd name="connsiteY268" fmla="*/ 1371919 h 6858001"/>
              <a:gd name="connsiteX269" fmla="*/ 3590803 w 8009775"/>
              <a:gd name="connsiteY269" fmla="*/ 1375094 h 6858001"/>
              <a:gd name="connsiteX270" fmla="*/ 3595828 w 8009775"/>
              <a:gd name="connsiteY270" fmla="*/ 1378585 h 6858001"/>
              <a:gd name="connsiteX271" fmla="*/ 3600852 w 8009775"/>
              <a:gd name="connsiteY271" fmla="*/ 1382396 h 6858001"/>
              <a:gd name="connsiteX272" fmla="*/ 3605581 w 8009775"/>
              <a:gd name="connsiteY272" fmla="*/ 1386524 h 6858001"/>
              <a:gd name="connsiteX273" fmla="*/ 3610014 w 8009775"/>
              <a:gd name="connsiteY273" fmla="*/ 1390969 h 6858001"/>
              <a:gd name="connsiteX274" fmla="*/ 3817500 w 8009775"/>
              <a:gd name="connsiteY274" fmla="*/ 1598296 h 6858001"/>
              <a:gd name="connsiteX275" fmla="*/ 3821934 w 8009775"/>
              <a:gd name="connsiteY275" fmla="*/ 1602423 h 6858001"/>
              <a:gd name="connsiteX276" fmla="*/ 3826663 w 8009775"/>
              <a:gd name="connsiteY276" fmla="*/ 1606869 h 6858001"/>
              <a:gd name="connsiteX277" fmla="*/ 3831687 w 8009775"/>
              <a:gd name="connsiteY277" fmla="*/ 1610361 h 6858001"/>
              <a:gd name="connsiteX278" fmla="*/ 3836712 w 8009775"/>
              <a:gd name="connsiteY278" fmla="*/ 1613854 h 6858001"/>
              <a:gd name="connsiteX279" fmla="*/ 3841736 w 8009775"/>
              <a:gd name="connsiteY279" fmla="*/ 1617345 h 6858001"/>
              <a:gd name="connsiteX280" fmla="*/ 3847352 w 8009775"/>
              <a:gd name="connsiteY280" fmla="*/ 1620204 h 6858001"/>
              <a:gd name="connsiteX281" fmla="*/ 3852672 w 8009775"/>
              <a:gd name="connsiteY281" fmla="*/ 1623061 h 6858001"/>
              <a:gd name="connsiteX282" fmla="*/ 3857992 w 8009775"/>
              <a:gd name="connsiteY282" fmla="*/ 1625283 h 6858001"/>
              <a:gd name="connsiteX283" fmla="*/ 3863608 w 8009775"/>
              <a:gd name="connsiteY283" fmla="*/ 1627189 h 6858001"/>
              <a:gd name="connsiteX284" fmla="*/ 3869519 w 8009775"/>
              <a:gd name="connsiteY284" fmla="*/ 1629094 h 6858001"/>
              <a:gd name="connsiteX285" fmla="*/ 3875135 w 8009775"/>
              <a:gd name="connsiteY285" fmla="*/ 1630998 h 6858001"/>
              <a:gd name="connsiteX286" fmla="*/ 3881046 w 8009775"/>
              <a:gd name="connsiteY286" fmla="*/ 1631950 h 6858001"/>
              <a:gd name="connsiteX287" fmla="*/ 3886662 w 8009775"/>
              <a:gd name="connsiteY287" fmla="*/ 1632904 h 6858001"/>
              <a:gd name="connsiteX288" fmla="*/ 3892869 w 8009775"/>
              <a:gd name="connsiteY288" fmla="*/ 1633856 h 6858001"/>
              <a:gd name="connsiteX289" fmla="*/ 3898485 w 8009775"/>
              <a:gd name="connsiteY289" fmla="*/ 1634174 h 6858001"/>
              <a:gd name="connsiteX290" fmla="*/ 3904396 w 8009775"/>
              <a:gd name="connsiteY290" fmla="*/ 1634174 h 6858001"/>
              <a:gd name="connsiteX291" fmla="*/ 3910307 w 8009775"/>
              <a:gd name="connsiteY291" fmla="*/ 1634174 h 6858001"/>
              <a:gd name="connsiteX292" fmla="*/ 3916219 w 8009775"/>
              <a:gd name="connsiteY292" fmla="*/ 1633856 h 6858001"/>
              <a:gd name="connsiteX293" fmla="*/ 3922425 w 8009775"/>
              <a:gd name="connsiteY293" fmla="*/ 1632904 h 6858001"/>
              <a:gd name="connsiteX294" fmla="*/ 3928041 w 8009775"/>
              <a:gd name="connsiteY294" fmla="*/ 1631950 h 6858001"/>
              <a:gd name="connsiteX295" fmla="*/ 3933657 w 8009775"/>
              <a:gd name="connsiteY295" fmla="*/ 1630998 h 6858001"/>
              <a:gd name="connsiteX296" fmla="*/ 3939568 w 8009775"/>
              <a:gd name="connsiteY296" fmla="*/ 1629094 h 6858001"/>
              <a:gd name="connsiteX297" fmla="*/ 3945184 w 8009775"/>
              <a:gd name="connsiteY297" fmla="*/ 1627189 h 6858001"/>
              <a:gd name="connsiteX298" fmla="*/ 3950799 w 8009775"/>
              <a:gd name="connsiteY298" fmla="*/ 1625283 h 6858001"/>
              <a:gd name="connsiteX299" fmla="*/ 3956415 w 8009775"/>
              <a:gd name="connsiteY299" fmla="*/ 1623061 h 6858001"/>
              <a:gd name="connsiteX300" fmla="*/ 3961735 w 8009775"/>
              <a:gd name="connsiteY300" fmla="*/ 1620204 h 6858001"/>
              <a:gd name="connsiteX301" fmla="*/ 3967055 w 8009775"/>
              <a:gd name="connsiteY301" fmla="*/ 1617345 h 6858001"/>
              <a:gd name="connsiteX302" fmla="*/ 3972376 w 8009775"/>
              <a:gd name="connsiteY302" fmla="*/ 1613854 h 6858001"/>
              <a:gd name="connsiteX303" fmla="*/ 3977400 w 8009775"/>
              <a:gd name="connsiteY303" fmla="*/ 1610361 h 6858001"/>
              <a:gd name="connsiteX304" fmla="*/ 3982425 w 8009775"/>
              <a:gd name="connsiteY304" fmla="*/ 1606869 h 6858001"/>
              <a:gd name="connsiteX305" fmla="*/ 3986858 w 8009775"/>
              <a:gd name="connsiteY305" fmla="*/ 1602423 h 6858001"/>
              <a:gd name="connsiteX306" fmla="*/ 3991587 w 8009775"/>
              <a:gd name="connsiteY306" fmla="*/ 1598296 h 6858001"/>
              <a:gd name="connsiteX307" fmla="*/ 3996021 w 8009775"/>
              <a:gd name="connsiteY307" fmla="*/ 1593533 h 6858001"/>
              <a:gd name="connsiteX308" fmla="*/ 4000159 w 8009775"/>
              <a:gd name="connsiteY308" fmla="*/ 1588771 h 6858001"/>
              <a:gd name="connsiteX309" fmla="*/ 4003705 w 8009775"/>
              <a:gd name="connsiteY309" fmla="*/ 1583691 h 6858001"/>
              <a:gd name="connsiteX310" fmla="*/ 4007548 w 8009775"/>
              <a:gd name="connsiteY310" fmla="*/ 1578928 h 6858001"/>
              <a:gd name="connsiteX311" fmla="*/ 4010799 w 8009775"/>
              <a:gd name="connsiteY311" fmla="*/ 1573849 h 6858001"/>
              <a:gd name="connsiteX312" fmla="*/ 4013459 w 8009775"/>
              <a:gd name="connsiteY312" fmla="*/ 1568451 h 6858001"/>
              <a:gd name="connsiteX313" fmla="*/ 4016415 w 8009775"/>
              <a:gd name="connsiteY313" fmla="*/ 1563054 h 6858001"/>
              <a:gd name="connsiteX314" fmla="*/ 4018484 w 8009775"/>
              <a:gd name="connsiteY314" fmla="*/ 1557339 h 6858001"/>
              <a:gd name="connsiteX315" fmla="*/ 4020848 w 8009775"/>
              <a:gd name="connsiteY315" fmla="*/ 1551941 h 6858001"/>
              <a:gd name="connsiteX316" fmla="*/ 4022621 w 8009775"/>
              <a:gd name="connsiteY316" fmla="*/ 1546226 h 6858001"/>
              <a:gd name="connsiteX317" fmla="*/ 4024395 w 8009775"/>
              <a:gd name="connsiteY317" fmla="*/ 1540511 h 6858001"/>
              <a:gd name="connsiteX318" fmla="*/ 4025282 w 8009775"/>
              <a:gd name="connsiteY318" fmla="*/ 1534478 h 6858001"/>
              <a:gd name="connsiteX319" fmla="*/ 4026464 w 8009775"/>
              <a:gd name="connsiteY319" fmla="*/ 1528763 h 6858001"/>
              <a:gd name="connsiteX320" fmla="*/ 4027055 w 8009775"/>
              <a:gd name="connsiteY320" fmla="*/ 1522731 h 6858001"/>
              <a:gd name="connsiteX321" fmla="*/ 4027646 w 8009775"/>
              <a:gd name="connsiteY321" fmla="*/ 1517016 h 6858001"/>
              <a:gd name="connsiteX322" fmla="*/ 4027646 w 8009775"/>
              <a:gd name="connsiteY322" fmla="*/ 1510984 h 6858001"/>
              <a:gd name="connsiteX323" fmla="*/ 4027646 w 8009775"/>
              <a:gd name="connsiteY323" fmla="*/ 1505268 h 6858001"/>
              <a:gd name="connsiteX324" fmla="*/ 4027055 w 8009775"/>
              <a:gd name="connsiteY324" fmla="*/ 1499553 h 6858001"/>
              <a:gd name="connsiteX325" fmla="*/ 4026464 w 8009775"/>
              <a:gd name="connsiteY325" fmla="*/ 1493204 h 6858001"/>
              <a:gd name="connsiteX326" fmla="*/ 4025282 w 8009775"/>
              <a:gd name="connsiteY326" fmla="*/ 1487489 h 6858001"/>
              <a:gd name="connsiteX327" fmla="*/ 4024395 w 8009775"/>
              <a:gd name="connsiteY327" fmla="*/ 1481773 h 6858001"/>
              <a:gd name="connsiteX328" fmla="*/ 4022621 w 8009775"/>
              <a:gd name="connsiteY328" fmla="*/ 1476058 h 6858001"/>
              <a:gd name="connsiteX329" fmla="*/ 4020848 w 8009775"/>
              <a:gd name="connsiteY329" fmla="*/ 1470343 h 6858001"/>
              <a:gd name="connsiteX330" fmla="*/ 4018484 w 8009775"/>
              <a:gd name="connsiteY330" fmla="*/ 1464629 h 6858001"/>
              <a:gd name="connsiteX331" fmla="*/ 4016415 w 8009775"/>
              <a:gd name="connsiteY331" fmla="*/ 1459231 h 6858001"/>
              <a:gd name="connsiteX332" fmla="*/ 4013459 w 8009775"/>
              <a:gd name="connsiteY332" fmla="*/ 1453834 h 6858001"/>
              <a:gd name="connsiteX333" fmla="*/ 4010799 w 8009775"/>
              <a:gd name="connsiteY333" fmla="*/ 1448436 h 6858001"/>
              <a:gd name="connsiteX334" fmla="*/ 4007548 w 8009775"/>
              <a:gd name="connsiteY334" fmla="*/ 1443356 h 6858001"/>
              <a:gd name="connsiteX335" fmla="*/ 4003705 w 8009775"/>
              <a:gd name="connsiteY335" fmla="*/ 1438275 h 6858001"/>
              <a:gd name="connsiteX336" fmla="*/ 4000159 w 8009775"/>
              <a:gd name="connsiteY336" fmla="*/ 1433195 h 6858001"/>
              <a:gd name="connsiteX337" fmla="*/ 3996021 w 8009775"/>
              <a:gd name="connsiteY337" fmla="*/ 1428751 h 6858001"/>
              <a:gd name="connsiteX338" fmla="*/ 3991587 w 8009775"/>
              <a:gd name="connsiteY338" fmla="*/ 1423988 h 6858001"/>
              <a:gd name="connsiteX339" fmla="*/ 3323022 w 8009775"/>
              <a:gd name="connsiteY339" fmla="*/ 755333 h 6858001"/>
              <a:gd name="connsiteX340" fmla="*/ 3316815 w 8009775"/>
              <a:gd name="connsiteY340" fmla="*/ 748348 h 6858001"/>
              <a:gd name="connsiteX341" fmla="*/ 3310904 w 8009775"/>
              <a:gd name="connsiteY341" fmla="*/ 741045 h 6858001"/>
              <a:gd name="connsiteX342" fmla="*/ 3305584 w 8009775"/>
              <a:gd name="connsiteY342" fmla="*/ 733108 h 6858001"/>
              <a:gd name="connsiteX343" fmla="*/ 3300855 w 8009775"/>
              <a:gd name="connsiteY343" fmla="*/ 725170 h 6858001"/>
              <a:gd name="connsiteX344" fmla="*/ 3297308 w 8009775"/>
              <a:gd name="connsiteY344" fmla="*/ 716915 h 6858001"/>
              <a:gd name="connsiteX345" fmla="*/ 3293761 w 8009775"/>
              <a:gd name="connsiteY345" fmla="*/ 708660 h 6858001"/>
              <a:gd name="connsiteX346" fmla="*/ 3291101 w 8009775"/>
              <a:gd name="connsiteY346" fmla="*/ 699770 h 6858001"/>
              <a:gd name="connsiteX347" fmla="*/ 3289328 w 8009775"/>
              <a:gd name="connsiteY347" fmla="*/ 691198 h 6858001"/>
              <a:gd name="connsiteX348" fmla="*/ 2596527 w 8009775"/>
              <a:gd name="connsiteY348" fmla="*/ 0 h 6858001"/>
              <a:gd name="connsiteX0" fmla="*/ 2596527 w 8009775"/>
              <a:gd name="connsiteY0" fmla="*/ 0 h 6858001"/>
              <a:gd name="connsiteX1" fmla="*/ 2165004 w 8009775"/>
              <a:gd name="connsiteY1" fmla="*/ 0 h 6858001"/>
              <a:gd name="connsiteX2" fmla="*/ 3265978 w 8009775"/>
              <a:gd name="connsiteY2" fmla="*/ 1101091 h 6858001"/>
              <a:gd name="connsiteX3" fmla="*/ 3270708 w 8009775"/>
              <a:gd name="connsiteY3" fmla="*/ 1105854 h 6858001"/>
              <a:gd name="connsiteX4" fmla="*/ 3274550 w 8009775"/>
              <a:gd name="connsiteY4" fmla="*/ 1110615 h 6858001"/>
              <a:gd name="connsiteX5" fmla="*/ 3278688 w 8009775"/>
              <a:gd name="connsiteY5" fmla="*/ 1115696 h 6858001"/>
              <a:gd name="connsiteX6" fmla="*/ 3282234 w 8009775"/>
              <a:gd name="connsiteY6" fmla="*/ 1120776 h 6858001"/>
              <a:gd name="connsiteX7" fmla="*/ 3285486 w 8009775"/>
              <a:gd name="connsiteY7" fmla="*/ 1126174 h 6858001"/>
              <a:gd name="connsiteX8" fmla="*/ 3288146 w 8009775"/>
              <a:gd name="connsiteY8" fmla="*/ 1131570 h 6858001"/>
              <a:gd name="connsiteX9" fmla="*/ 3291101 w 8009775"/>
              <a:gd name="connsiteY9" fmla="*/ 1136968 h 6858001"/>
              <a:gd name="connsiteX10" fmla="*/ 3293761 w 8009775"/>
              <a:gd name="connsiteY10" fmla="*/ 1142366 h 6858001"/>
              <a:gd name="connsiteX11" fmla="*/ 3295830 w 8009775"/>
              <a:gd name="connsiteY11" fmla="*/ 1148081 h 6858001"/>
              <a:gd name="connsiteX12" fmla="*/ 3297604 w 8009775"/>
              <a:gd name="connsiteY12" fmla="*/ 1153796 h 6858001"/>
              <a:gd name="connsiteX13" fmla="*/ 3299082 w 8009775"/>
              <a:gd name="connsiteY13" fmla="*/ 1159829 h 6858001"/>
              <a:gd name="connsiteX14" fmla="*/ 3300559 w 8009775"/>
              <a:gd name="connsiteY14" fmla="*/ 1165544 h 6858001"/>
              <a:gd name="connsiteX15" fmla="*/ 3301446 w 8009775"/>
              <a:gd name="connsiteY15" fmla="*/ 1171893 h 6858001"/>
              <a:gd name="connsiteX16" fmla="*/ 3302333 w 8009775"/>
              <a:gd name="connsiteY16" fmla="*/ 1177608 h 6858001"/>
              <a:gd name="connsiteX17" fmla="*/ 3302628 w 8009775"/>
              <a:gd name="connsiteY17" fmla="*/ 1183641 h 6858001"/>
              <a:gd name="connsiteX18" fmla="*/ 3302628 w 8009775"/>
              <a:gd name="connsiteY18" fmla="*/ 1189356 h 6858001"/>
              <a:gd name="connsiteX19" fmla="*/ 3302628 w 8009775"/>
              <a:gd name="connsiteY19" fmla="*/ 1195388 h 6858001"/>
              <a:gd name="connsiteX20" fmla="*/ 3302333 w 8009775"/>
              <a:gd name="connsiteY20" fmla="*/ 1201739 h 6858001"/>
              <a:gd name="connsiteX21" fmla="*/ 3301446 w 8009775"/>
              <a:gd name="connsiteY21" fmla="*/ 1207454 h 6858001"/>
              <a:gd name="connsiteX22" fmla="*/ 3300559 w 8009775"/>
              <a:gd name="connsiteY22" fmla="*/ 1213486 h 6858001"/>
              <a:gd name="connsiteX23" fmla="*/ 3299082 w 8009775"/>
              <a:gd name="connsiteY23" fmla="*/ 1219200 h 6858001"/>
              <a:gd name="connsiteX24" fmla="*/ 3297604 w 8009775"/>
              <a:gd name="connsiteY24" fmla="*/ 1225233 h 6858001"/>
              <a:gd name="connsiteX25" fmla="*/ 3295830 w 8009775"/>
              <a:gd name="connsiteY25" fmla="*/ 1230949 h 6858001"/>
              <a:gd name="connsiteX26" fmla="*/ 3293761 w 8009775"/>
              <a:gd name="connsiteY26" fmla="*/ 1236346 h 6858001"/>
              <a:gd name="connsiteX27" fmla="*/ 3291101 w 8009775"/>
              <a:gd name="connsiteY27" fmla="*/ 1242061 h 6858001"/>
              <a:gd name="connsiteX28" fmla="*/ 3288146 w 8009775"/>
              <a:gd name="connsiteY28" fmla="*/ 1247459 h 6858001"/>
              <a:gd name="connsiteX29" fmla="*/ 3285486 w 8009775"/>
              <a:gd name="connsiteY29" fmla="*/ 1252855 h 6858001"/>
              <a:gd name="connsiteX30" fmla="*/ 3282234 w 8009775"/>
              <a:gd name="connsiteY30" fmla="*/ 1258254 h 6858001"/>
              <a:gd name="connsiteX31" fmla="*/ 3278688 w 8009775"/>
              <a:gd name="connsiteY31" fmla="*/ 1263333 h 6858001"/>
              <a:gd name="connsiteX32" fmla="*/ 3274550 w 8009775"/>
              <a:gd name="connsiteY32" fmla="*/ 1268413 h 6858001"/>
              <a:gd name="connsiteX33" fmla="*/ 3270708 w 8009775"/>
              <a:gd name="connsiteY33" fmla="*/ 1273494 h 6858001"/>
              <a:gd name="connsiteX34" fmla="*/ 3265978 w 8009775"/>
              <a:gd name="connsiteY34" fmla="*/ 1278255 h 6858001"/>
              <a:gd name="connsiteX35" fmla="*/ 3261249 w 8009775"/>
              <a:gd name="connsiteY35" fmla="*/ 1282384 h 6858001"/>
              <a:gd name="connsiteX36" fmla="*/ 3256816 w 8009775"/>
              <a:gd name="connsiteY36" fmla="*/ 1286510 h 6858001"/>
              <a:gd name="connsiteX37" fmla="*/ 3251791 w 8009775"/>
              <a:gd name="connsiteY37" fmla="*/ 1290321 h 6858001"/>
              <a:gd name="connsiteX38" fmla="*/ 3246767 w 8009775"/>
              <a:gd name="connsiteY38" fmla="*/ 1293814 h 6858001"/>
              <a:gd name="connsiteX39" fmla="*/ 3241151 w 8009775"/>
              <a:gd name="connsiteY39" fmla="*/ 1297306 h 6858001"/>
              <a:gd name="connsiteX40" fmla="*/ 3235831 w 8009775"/>
              <a:gd name="connsiteY40" fmla="*/ 1300481 h 6858001"/>
              <a:gd name="connsiteX41" fmla="*/ 3230511 w 8009775"/>
              <a:gd name="connsiteY41" fmla="*/ 1303021 h 6858001"/>
              <a:gd name="connsiteX42" fmla="*/ 3224600 w 8009775"/>
              <a:gd name="connsiteY42" fmla="*/ 1305560 h 6858001"/>
              <a:gd name="connsiteX43" fmla="*/ 3218984 w 8009775"/>
              <a:gd name="connsiteY43" fmla="*/ 1307465 h 6858001"/>
              <a:gd name="connsiteX44" fmla="*/ 3213072 w 8009775"/>
              <a:gd name="connsiteY44" fmla="*/ 1309371 h 6858001"/>
              <a:gd name="connsiteX45" fmla="*/ 3207457 w 8009775"/>
              <a:gd name="connsiteY45" fmla="*/ 1311275 h 6858001"/>
              <a:gd name="connsiteX46" fmla="*/ 3201841 w 8009775"/>
              <a:gd name="connsiteY46" fmla="*/ 1312228 h 6858001"/>
              <a:gd name="connsiteX47" fmla="*/ 3195634 w 8009775"/>
              <a:gd name="connsiteY47" fmla="*/ 1313180 h 6858001"/>
              <a:gd name="connsiteX48" fmla="*/ 3189428 w 8009775"/>
              <a:gd name="connsiteY48" fmla="*/ 1314133 h 6858001"/>
              <a:gd name="connsiteX49" fmla="*/ 3183812 w 8009775"/>
              <a:gd name="connsiteY49" fmla="*/ 1314450 h 6858001"/>
              <a:gd name="connsiteX50" fmla="*/ 3177605 w 8009775"/>
              <a:gd name="connsiteY50" fmla="*/ 1314769 h 6858001"/>
              <a:gd name="connsiteX51" fmla="*/ 3171694 w 8009775"/>
              <a:gd name="connsiteY51" fmla="*/ 1314450 h 6858001"/>
              <a:gd name="connsiteX52" fmla="*/ 3165782 w 8009775"/>
              <a:gd name="connsiteY52" fmla="*/ 1314133 h 6858001"/>
              <a:gd name="connsiteX53" fmla="*/ 3159576 w 8009775"/>
              <a:gd name="connsiteY53" fmla="*/ 1313180 h 6858001"/>
              <a:gd name="connsiteX54" fmla="*/ 3153960 w 8009775"/>
              <a:gd name="connsiteY54" fmla="*/ 1312228 h 6858001"/>
              <a:gd name="connsiteX55" fmla="*/ 3147753 w 8009775"/>
              <a:gd name="connsiteY55" fmla="*/ 1311275 h 6858001"/>
              <a:gd name="connsiteX56" fmla="*/ 3142137 w 8009775"/>
              <a:gd name="connsiteY56" fmla="*/ 1309371 h 6858001"/>
              <a:gd name="connsiteX57" fmla="*/ 3136226 w 8009775"/>
              <a:gd name="connsiteY57" fmla="*/ 1307465 h 6858001"/>
              <a:gd name="connsiteX58" fmla="*/ 3130610 w 8009775"/>
              <a:gd name="connsiteY58" fmla="*/ 1305560 h 6858001"/>
              <a:gd name="connsiteX59" fmla="*/ 3124994 w 8009775"/>
              <a:gd name="connsiteY59" fmla="*/ 1303021 h 6858001"/>
              <a:gd name="connsiteX60" fmla="*/ 3119379 w 8009775"/>
              <a:gd name="connsiteY60" fmla="*/ 1300481 h 6858001"/>
              <a:gd name="connsiteX61" fmla="*/ 3114059 w 8009775"/>
              <a:gd name="connsiteY61" fmla="*/ 1297306 h 6858001"/>
              <a:gd name="connsiteX62" fmla="*/ 3109034 w 8009775"/>
              <a:gd name="connsiteY62" fmla="*/ 1293814 h 6858001"/>
              <a:gd name="connsiteX63" fmla="*/ 3103714 w 8009775"/>
              <a:gd name="connsiteY63" fmla="*/ 1290321 h 6858001"/>
              <a:gd name="connsiteX64" fmla="*/ 3098689 w 8009775"/>
              <a:gd name="connsiteY64" fmla="*/ 1286510 h 6858001"/>
              <a:gd name="connsiteX65" fmla="*/ 3093960 w 8009775"/>
              <a:gd name="connsiteY65" fmla="*/ 1282384 h 6858001"/>
              <a:gd name="connsiteX66" fmla="*/ 3089231 w 8009775"/>
              <a:gd name="connsiteY66" fmla="*/ 1278255 h 6858001"/>
              <a:gd name="connsiteX67" fmla="*/ 1811214 w 8009775"/>
              <a:gd name="connsiteY67" fmla="*/ 0 h 6858001"/>
              <a:gd name="connsiteX68" fmla="*/ 0 w 8009775"/>
              <a:gd name="connsiteY68" fmla="*/ 0 h 6858001"/>
              <a:gd name="connsiteX69" fmla="*/ 0 w 8009775"/>
              <a:gd name="connsiteY69" fmla="*/ 6858000 h 6858001"/>
              <a:gd name="connsiteX70" fmla="*/ 7507651 w 8009775"/>
              <a:gd name="connsiteY70" fmla="*/ 6858001 h 6858001"/>
              <a:gd name="connsiteX71" fmla="*/ 8009775 w 8009775"/>
              <a:gd name="connsiteY71" fmla="*/ 6858000 h 6858001"/>
              <a:gd name="connsiteX72" fmla="*/ 3996316 w 8009775"/>
              <a:gd name="connsiteY72" fmla="*/ 2818448 h 6858001"/>
              <a:gd name="connsiteX73" fmla="*/ 3980947 w 8009775"/>
              <a:gd name="connsiteY73" fmla="*/ 2804795 h 6858001"/>
              <a:gd name="connsiteX74" fmla="*/ 3965282 w 8009775"/>
              <a:gd name="connsiteY74" fmla="*/ 2791144 h 6858001"/>
              <a:gd name="connsiteX75" fmla="*/ 3950799 w 8009775"/>
              <a:gd name="connsiteY75" fmla="*/ 2776856 h 6858001"/>
              <a:gd name="connsiteX76" fmla="*/ 3936021 w 8009775"/>
              <a:gd name="connsiteY76" fmla="*/ 2762568 h 6858001"/>
              <a:gd name="connsiteX77" fmla="*/ 3001744 w 8009775"/>
              <a:gd name="connsiteY77" fmla="*/ 1828166 h 6858001"/>
              <a:gd name="connsiteX78" fmla="*/ 2997311 w 8009775"/>
              <a:gd name="connsiteY78" fmla="*/ 1823404 h 6858001"/>
              <a:gd name="connsiteX79" fmla="*/ 2992878 w 8009775"/>
              <a:gd name="connsiteY79" fmla="*/ 1818640 h 6858001"/>
              <a:gd name="connsiteX80" fmla="*/ 2989331 w 8009775"/>
              <a:gd name="connsiteY80" fmla="*/ 1814195 h 6858001"/>
              <a:gd name="connsiteX81" fmla="*/ 2985784 w 8009775"/>
              <a:gd name="connsiteY81" fmla="*/ 1808799 h 6858001"/>
              <a:gd name="connsiteX82" fmla="*/ 2982533 w 8009775"/>
              <a:gd name="connsiteY82" fmla="*/ 1803718 h 6858001"/>
              <a:gd name="connsiteX83" fmla="*/ 2979873 w 8009775"/>
              <a:gd name="connsiteY83" fmla="*/ 1798321 h 6858001"/>
              <a:gd name="connsiteX84" fmla="*/ 2976917 w 8009775"/>
              <a:gd name="connsiteY84" fmla="*/ 1792924 h 6858001"/>
              <a:gd name="connsiteX85" fmla="*/ 2974552 w 8009775"/>
              <a:gd name="connsiteY85" fmla="*/ 1787526 h 6858001"/>
              <a:gd name="connsiteX86" fmla="*/ 2972484 w 8009775"/>
              <a:gd name="connsiteY86" fmla="*/ 1781811 h 6858001"/>
              <a:gd name="connsiteX87" fmla="*/ 2970710 w 8009775"/>
              <a:gd name="connsiteY87" fmla="*/ 1776095 h 6858001"/>
              <a:gd name="connsiteX88" fmla="*/ 2968937 w 8009775"/>
              <a:gd name="connsiteY88" fmla="*/ 1770380 h 6858001"/>
              <a:gd name="connsiteX89" fmla="*/ 2967755 w 8009775"/>
              <a:gd name="connsiteY89" fmla="*/ 1764665 h 6858001"/>
              <a:gd name="connsiteX90" fmla="*/ 2966868 w 8009775"/>
              <a:gd name="connsiteY90" fmla="*/ 1758634 h 6858001"/>
              <a:gd name="connsiteX91" fmla="*/ 2965981 w 8009775"/>
              <a:gd name="connsiteY91" fmla="*/ 1752919 h 6858001"/>
              <a:gd name="connsiteX92" fmla="*/ 2965686 w 8009775"/>
              <a:gd name="connsiteY92" fmla="*/ 1746885 h 6858001"/>
              <a:gd name="connsiteX93" fmla="*/ 2965686 w 8009775"/>
              <a:gd name="connsiteY93" fmla="*/ 1741170 h 6858001"/>
              <a:gd name="connsiteX94" fmla="*/ 2965686 w 8009775"/>
              <a:gd name="connsiteY94" fmla="*/ 1735139 h 6858001"/>
              <a:gd name="connsiteX95" fmla="*/ 2965981 w 8009775"/>
              <a:gd name="connsiteY95" fmla="*/ 1729424 h 6858001"/>
              <a:gd name="connsiteX96" fmla="*/ 2966868 w 8009775"/>
              <a:gd name="connsiteY96" fmla="*/ 1723074 h 6858001"/>
              <a:gd name="connsiteX97" fmla="*/ 2967755 w 8009775"/>
              <a:gd name="connsiteY97" fmla="*/ 1717358 h 6858001"/>
              <a:gd name="connsiteX98" fmla="*/ 2968937 w 8009775"/>
              <a:gd name="connsiteY98" fmla="*/ 1711643 h 6858001"/>
              <a:gd name="connsiteX99" fmla="*/ 2970710 w 8009775"/>
              <a:gd name="connsiteY99" fmla="*/ 1705929 h 6858001"/>
              <a:gd name="connsiteX100" fmla="*/ 2972484 w 8009775"/>
              <a:gd name="connsiteY100" fmla="*/ 1700214 h 6858001"/>
              <a:gd name="connsiteX101" fmla="*/ 2974552 w 8009775"/>
              <a:gd name="connsiteY101" fmla="*/ 1694816 h 6858001"/>
              <a:gd name="connsiteX102" fmla="*/ 2976917 w 8009775"/>
              <a:gd name="connsiteY102" fmla="*/ 1689101 h 6858001"/>
              <a:gd name="connsiteX103" fmla="*/ 2979873 w 8009775"/>
              <a:gd name="connsiteY103" fmla="*/ 1683703 h 6858001"/>
              <a:gd name="connsiteX104" fmla="*/ 2982533 w 8009775"/>
              <a:gd name="connsiteY104" fmla="*/ 1678305 h 6858001"/>
              <a:gd name="connsiteX105" fmla="*/ 2985784 w 8009775"/>
              <a:gd name="connsiteY105" fmla="*/ 1673226 h 6858001"/>
              <a:gd name="connsiteX106" fmla="*/ 2989331 w 8009775"/>
              <a:gd name="connsiteY106" fmla="*/ 1668145 h 6858001"/>
              <a:gd name="connsiteX107" fmla="*/ 2992878 w 8009775"/>
              <a:gd name="connsiteY107" fmla="*/ 1663066 h 6858001"/>
              <a:gd name="connsiteX108" fmla="*/ 2997311 w 8009775"/>
              <a:gd name="connsiteY108" fmla="*/ 1658621 h 6858001"/>
              <a:gd name="connsiteX109" fmla="*/ 3001744 w 8009775"/>
              <a:gd name="connsiteY109" fmla="*/ 1653859 h 6858001"/>
              <a:gd name="connsiteX110" fmla="*/ 3006178 w 8009775"/>
              <a:gd name="connsiteY110" fmla="*/ 1649414 h 6858001"/>
              <a:gd name="connsiteX111" fmla="*/ 3010907 w 8009775"/>
              <a:gd name="connsiteY111" fmla="*/ 1645603 h 6858001"/>
              <a:gd name="connsiteX112" fmla="*/ 3015932 w 8009775"/>
              <a:gd name="connsiteY112" fmla="*/ 1641794 h 6858001"/>
              <a:gd name="connsiteX113" fmla="*/ 3020956 w 8009775"/>
              <a:gd name="connsiteY113" fmla="*/ 1637984 h 6858001"/>
              <a:gd name="connsiteX114" fmla="*/ 3025981 w 8009775"/>
              <a:gd name="connsiteY114" fmla="*/ 1634809 h 6858001"/>
              <a:gd name="connsiteX115" fmla="*/ 3031596 w 8009775"/>
              <a:gd name="connsiteY115" fmla="*/ 1631950 h 6858001"/>
              <a:gd name="connsiteX116" fmla="*/ 3036916 w 8009775"/>
              <a:gd name="connsiteY116" fmla="*/ 1629094 h 6858001"/>
              <a:gd name="connsiteX117" fmla="*/ 3042532 w 8009775"/>
              <a:gd name="connsiteY117" fmla="*/ 1626871 h 6858001"/>
              <a:gd name="connsiteX118" fmla="*/ 3047852 w 8009775"/>
              <a:gd name="connsiteY118" fmla="*/ 1624649 h 6858001"/>
              <a:gd name="connsiteX119" fmla="*/ 3053764 w 8009775"/>
              <a:gd name="connsiteY119" fmla="*/ 1623061 h 6858001"/>
              <a:gd name="connsiteX120" fmla="*/ 3059379 w 8009775"/>
              <a:gd name="connsiteY120" fmla="*/ 1621155 h 6858001"/>
              <a:gd name="connsiteX121" fmla="*/ 3065291 w 8009775"/>
              <a:gd name="connsiteY121" fmla="*/ 1620204 h 6858001"/>
              <a:gd name="connsiteX122" fmla="*/ 3070906 w 8009775"/>
              <a:gd name="connsiteY122" fmla="*/ 1618934 h 6858001"/>
              <a:gd name="connsiteX123" fmla="*/ 3077113 w 8009775"/>
              <a:gd name="connsiteY123" fmla="*/ 1618299 h 6858001"/>
              <a:gd name="connsiteX124" fmla="*/ 3082729 w 8009775"/>
              <a:gd name="connsiteY124" fmla="*/ 1617981 h 6858001"/>
              <a:gd name="connsiteX125" fmla="*/ 3088936 w 8009775"/>
              <a:gd name="connsiteY125" fmla="*/ 1617981 h 6858001"/>
              <a:gd name="connsiteX126" fmla="*/ 3094552 w 8009775"/>
              <a:gd name="connsiteY126" fmla="*/ 1617981 h 6858001"/>
              <a:gd name="connsiteX127" fmla="*/ 3100758 w 8009775"/>
              <a:gd name="connsiteY127" fmla="*/ 1618299 h 6858001"/>
              <a:gd name="connsiteX128" fmla="*/ 3106670 w 8009775"/>
              <a:gd name="connsiteY128" fmla="*/ 1618934 h 6858001"/>
              <a:gd name="connsiteX129" fmla="*/ 3112285 w 8009775"/>
              <a:gd name="connsiteY129" fmla="*/ 1620204 h 6858001"/>
              <a:gd name="connsiteX130" fmla="*/ 3117901 w 8009775"/>
              <a:gd name="connsiteY130" fmla="*/ 1621155 h 6858001"/>
              <a:gd name="connsiteX131" fmla="*/ 3123812 w 8009775"/>
              <a:gd name="connsiteY131" fmla="*/ 1623061 h 6858001"/>
              <a:gd name="connsiteX132" fmla="*/ 3129428 w 8009775"/>
              <a:gd name="connsiteY132" fmla="*/ 1624649 h 6858001"/>
              <a:gd name="connsiteX133" fmla="*/ 3135339 w 8009775"/>
              <a:gd name="connsiteY133" fmla="*/ 1626871 h 6858001"/>
              <a:gd name="connsiteX134" fmla="*/ 3140660 w 8009775"/>
              <a:gd name="connsiteY134" fmla="*/ 1629094 h 6858001"/>
              <a:gd name="connsiteX135" fmla="*/ 3145980 w 8009775"/>
              <a:gd name="connsiteY135" fmla="*/ 1631950 h 6858001"/>
              <a:gd name="connsiteX136" fmla="*/ 3151300 w 8009775"/>
              <a:gd name="connsiteY136" fmla="*/ 1634809 h 6858001"/>
              <a:gd name="connsiteX137" fmla="*/ 3156324 w 8009775"/>
              <a:gd name="connsiteY137" fmla="*/ 1637984 h 6858001"/>
              <a:gd name="connsiteX138" fmla="*/ 3161349 w 8009775"/>
              <a:gd name="connsiteY138" fmla="*/ 1641794 h 6858001"/>
              <a:gd name="connsiteX139" fmla="*/ 3166374 w 8009775"/>
              <a:gd name="connsiteY139" fmla="*/ 1645603 h 6858001"/>
              <a:gd name="connsiteX140" fmla="*/ 3171102 w 8009775"/>
              <a:gd name="connsiteY140" fmla="*/ 1649414 h 6858001"/>
              <a:gd name="connsiteX141" fmla="*/ 3175832 w 8009775"/>
              <a:gd name="connsiteY141" fmla="*/ 1653859 h 6858001"/>
              <a:gd name="connsiteX142" fmla="*/ 3844692 w 8009775"/>
              <a:gd name="connsiteY142" fmla="*/ 2322830 h 6858001"/>
              <a:gd name="connsiteX143" fmla="*/ 3849421 w 8009775"/>
              <a:gd name="connsiteY143" fmla="*/ 2326958 h 6858001"/>
              <a:gd name="connsiteX144" fmla="*/ 3854150 w 8009775"/>
              <a:gd name="connsiteY144" fmla="*/ 2331085 h 6858001"/>
              <a:gd name="connsiteX145" fmla="*/ 3859175 w 8009775"/>
              <a:gd name="connsiteY145" fmla="*/ 2334895 h 6858001"/>
              <a:gd name="connsiteX146" fmla="*/ 3864199 w 8009775"/>
              <a:gd name="connsiteY146" fmla="*/ 2338705 h 6858001"/>
              <a:gd name="connsiteX147" fmla="*/ 3869224 w 8009775"/>
              <a:gd name="connsiteY147" fmla="*/ 2341880 h 6858001"/>
              <a:gd name="connsiteX148" fmla="*/ 3874544 w 8009775"/>
              <a:gd name="connsiteY148" fmla="*/ 2344738 h 6858001"/>
              <a:gd name="connsiteX149" fmla="*/ 3879864 w 8009775"/>
              <a:gd name="connsiteY149" fmla="*/ 2347595 h 6858001"/>
              <a:gd name="connsiteX150" fmla="*/ 3885775 w 8009775"/>
              <a:gd name="connsiteY150" fmla="*/ 2349818 h 6858001"/>
              <a:gd name="connsiteX151" fmla="*/ 3891096 w 8009775"/>
              <a:gd name="connsiteY151" fmla="*/ 2351723 h 6858001"/>
              <a:gd name="connsiteX152" fmla="*/ 3896711 w 8009775"/>
              <a:gd name="connsiteY152" fmla="*/ 2353628 h 6858001"/>
              <a:gd name="connsiteX153" fmla="*/ 3902623 w 8009775"/>
              <a:gd name="connsiteY153" fmla="*/ 2355534 h 6858001"/>
              <a:gd name="connsiteX154" fmla="*/ 3908238 w 8009775"/>
              <a:gd name="connsiteY154" fmla="*/ 2356485 h 6858001"/>
              <a:gd name="connsiteX155" fmla="*/ 3914150 w 8009775"/>
              <a:gd name="connsiteY155" fmla="*/ 2357755 h 6858001"/>
              <a:gd name="connsiteX156" fmla="*/ 3920061 w 8009775"/>
              <a:gd name="connsiteY156" fmla="*/ 2358391 h 6858001"/>
              <a:gd name="connsiteX157" fmla="*/ 3925972 w 8009775"/>
              <a:gd name="connsiteY157" fmla="*/ 2358708 h 6858001"/>
              <a:gd name="connsiteX158" fmla="*/ 3931883 w 8009775"/>
              <a:gd name="connsiteY158" fmla="*/ 2358708 h 6858001"/>
              <a:gd name="connsiteX159" fmla="*/ 3937795 w 8009775"/>
              <a:gd name="connsiteY159" fmla="*/ 2358708 h 6858001"/>
              <a:gd name="connsiteX160" fmla="*/ 3943706 w 8009775"/>
              <a:gd name="connsiteY160" fmla="*/ 2358391 h 6858001"/>
              <a:gd name="connsiteX161" fmla="*/ 3949617 w 8009775"/>
              <a:gd name="connsiteY161" fmla="*/ 2357755 h 6858001"/>
              <a:gd name="connsiteX162" fmla="*/ 3955233 w 8009775"/>
              <a:gd name="connsiteY162" fmla="*/ 2356485 h 6858001"/>
              <a:gd name="connsiteX163" fmla="*/ 3961144 w 8009775"/>
              <a:gd name="connsiteY163" fmla="*/ 2355534 h 6858001"/>
              <a:gd name="connsiteX164" fmla="*/ 3966760 w 8009775"/>
              <a:gd name="connsiteY164" fmla="*/ 2353628 h 6858001"/>
              <a:gd name="connsiteX165" fmla="*/ 3972671 w 8009775"/>
              <a:gd name="connsiteY165" fmla="*/ 2351723 h 6858001"/>
              <a:gd name="connsiteX166" fmla="*/ 3978287 w 8009775"/>
              <a:gd name="connsiteY166" fmla="*/ 2349818 h 6858001"/>
              <a:gd name="connsiteX167" fmla="*/ 3983607 w 8009775"/>
              <a:gd name="connsiteY167" fmla="*/ 2347595 h 6858001"/>
              <a:gd name="connsiteX168" fmla="*/ 3989223 w 8009775"/>
              <a:gd name="connsiteY168" fmla="*/ 2344738 h 6858001"/>
              <a:gd name="connsiteX169" fmla="*/ 3994543 w 8009775"/>
              <a:gd name="connsiteY169" fmla="*/ 2341880 h 6858001"/>
              <a:gd name="connsiteX170" fmla="*/ 3999567 w 8009775"/>
              <a:gd name="connsiteY170" fmla="*/ 2338705 h 6858001"/>
              <a:gd name="connsiteX171" fmla="*/ 4004888 w 8009775"/>
              <a:gd name="connsiteY171" fmla="*/ 2334895 h 6858001"/>
              <a:gd name="connsiteX172" fmla="*/ 4009617 w 8009775"/>
              <a:gd name="connsiteY172" fmla="*/ 2331085 h 6858001"/>
              <a:gd name="connsiteX173" fmla="*/ 4014346 w 8009775"/>
              <a:gd name="connsiteY173" fmla="*/ 2326958 h 6858001"/>
              <a:gd name="connsiteX174" fmla="*/ 4018779 w 8009775"/>
              <a:gd name="connsiteY174" fmla="*/ 2322830 h 6858001"/>
              <a:gd name="connsiteX175" fmla="*/ 4023213 w 8009775"/>
              <a:gd name="connsiteY175" fmla="*/ 2318068 h 6858001"/>
              <a:gd name="connsiteX176" fmla="*/ 4027646 w 8009775"/>
              <a:gd name="connsiteY176" fmla="*/ 2313306 h 6858001"/>
              <a:gd name="connsiteX177" fmla="*/ 4031193 w 8009775"/>
              <a:gd name="connsiteY177" fmla="*/ 2308544 h 6858001"/>
              <a:gd name="connsiteX178" fmla="*/ 4034740 w 8009775"/>
              <a:gd name="connsiteY178" fmla="*/ 2303463 h 6858001"/>
              <a:gd name="connsiteX179" fmla="*/ 4037991 w 8009775"/>
              <a:gd name="connsiteY179" fmla="*/ 2298384 h 6858001"/>
              <a:gd name="connsiteX180" fmla="*/ 4040946 w 8009775"/>
              <a:gd name="connsiteY180" fmla="*/ 2292985 h 6858001"/>
              <a:gd name="connsiteX181" fmla="*/ 4043606 w 8009775"/>
              <a:gd name="connsiteY181" fmla="*/ 2287588 h 6858001"/>
              <a:gd name="connsiteX182" fmla="*/ 4046267 w 8009775"/>
              <a:gd name="connsiteY182" fmla="*/ 2281873 h 6858001"/>
              <a:gd name="connsiteX183" fmla="*/ 4048040 w 8009775"/>
              <a:gd name="connsiteY183" fmla="*/ 2276476 h 6858001"/>
              <a:gd name="connsiteX184" fmla="*/ 4050109 w 8009775"/>
              <a:gd name="connsiteY184" fmla="*/ 2270761 h 6858001"/>
              <a:gd name="connsiteX185" fmla="*/ 4051587 w 8009775"/>
              <a:gd name="connsiteY185" fmla="*/ 2265046 h 6858001"/>
              <a:gd name="connsiteX186" fmla="*/ 4052769 w 8009775"/>
              <a:gd name="connsiteY186" fmla="*/ 2259331 h 6858001"/>
              <a:gd name="connsiteX187" fmla="*/ 4053656 w 8009775"/>
              <a:gd name="connsiteY187" fmla="*/ 2253298 h 6858001"/>
              <a:gd name="connsiteX188" fmla="*/ 4054542 w 8009775"/>
              <a:gd name="connsiteY188" fmla="*/ 2247266 h 6858001"/>
              <a:gd name="connsiteX189" fmla="*/ 4054838 w 8009775"/>
              <a:gd name="connsiteY189" fmla="*/ 2241551 h 6858001"/>
              <a:gd name="connsiteX190" fmla="*/ 4055133 w 8009775"/>
              <a:gd name="connsiteY190" fmla="*/ 2235519 h 6858001"/>
              <a:gd name="connsiteX191" fmla="*/ 4054838 w 8009775"/>
              <a:gd name="connsiteY191" fmla="*/ 2229804 h 6858001"/>
              <a:gd name="connsiteX192" fmla="*/ 4054542 w 8009775"/>
              <a:gd name="connsiteY192" fmla="*/ 2223770 h 6858001"/>
              <a:gd name="connsiteX193" fmla="*/ 4053656 w 8009775"/>
              <a:gd name="connsiteY193" fmla="*/ 2217739 h 6858001"/>
              <a:gd name="connsiteX194" fmla="*/ 4052769 w 8009775"/>
              <a:gd name="connsiteY194" fmla="*/ 2212024 h 6858001"/>
              <a:gd name="connsiteX195" fmla="*/ 4051587 w 8009775"/>
              <a:gd name="connsiteY195" fmla="*/ 2206309 h 6858001"/>
              <a:gd name="connsiteX196" fmla="*/ 4050109 w 8009775"/>
              <a:gd name="connsiteY196" fmla="*/ 2200593 h 6858001"/>
              <a:gd name="connsiteX197" fmla="*/ 4048040 w 8009775"/>
              <a:gd name="connsiteY197" fmla="*/ 2194878 h 6858001"/>
              <a:gd name="connsiteX198" fmla="*/ 4046267 w 8009775"/>
              <a:gd name="connsiteY198" fmla="*/ 2189163 h 6858001"/>
              <a:gd name="connsiteX199" fmla="*/ 4043606 w 8009775"/>
              <a:gd name="connsiteY199" fmla="*/ 2183765 h 6858001"/>
              <a:gd name="connsiteX200" fmla="*/ 4040946 w 8009775"/>
              <a:gd name="connsiteY200" fmla="*/ 2178368 h 6858001"/>
              <a:gd name="connsiteX201" fmla="*/ 4037991 w 8009775"/>
              <a:gd name="connsiteY201" fmla="*/ 2172970 h 6858001"/>
              <a:gd name="connsiteX202" fmla="*/ 4034740 w 8009775"/>
              <a:gd name="connsiteY202" fmla="*/ 2167890 h 6858001"/>
              <a:gd name="connsiteX203" fmla="*/ 4031193 w 8009775"/>
              <a:gd name="connsiteY203" fmla="*/ 2162494 h 6858001"/>
              <a:gd name="connsiteX204" fmla="*/ 4027646 w 8009775"/>
              <a:gd name="connsiteY204" fmla="*/ 2157730 h 6858001"/>
              <a:gd name="connsiteX205" fmla="*/ 4023213 w 8009775"/>
              <a:gd name="connsiteY205" fmla="*/ 2153285 h 6858001"/>
              <a:gd name="connsiteX206" fmla="*/ 4018779 w 8009775"/>
              <a:gd name="connsiteY206" fmla="*/ 2148523 h 6858001"/>
              <a:gd name="connsiteX207" fmla="*/ 3632182 w 8009775"/>
              <a:gd name="connsiteY207" fmla="*/ 1761490 h 6858001"/>
              <a:gd name="connsiteX208" fmla="*/ 3435928 w 8009775"/>
              <a:gd name="connsiteY208" fmla="*/ 1565276 h 6858001"/>
              <a:gd name="connsiteX209" fmla="*/ 3431198 w 8009775"/>
              <a:gd name="connsiteY209" fmla="*/ 1560514 h 6858001"/>
              <a:gd name="connsiteX210" fmla="*/ 3427356 w 8009775"/>
              <a:gd name="connsiteY210" fmla="*/ 1555751 h 6858001"/>
              <a:gd name="connsiteX211" fmla="*/ 3423218 w 8009775"/>
              <a:gd name="connsiteY211" fmla="*/ 1550671 h 6858001"/>
              <a:gd name="connsiteX212" fmla="*/ 3420262 w 8009775"/>
              <a:gd name="connsiteY212" fmla="*/ 1545909 h 6858001"/>
              <a:gd name="connsiteX213" fmla="*/ 3417012 w 8009775"/>
              <a:gd name="connsiteY213" fmla="*/ 1540829 h 6858001"/>
              <a:gd name="connsiteX214" fmla="*/ 3413760 w 8009775"/>
              <a:gd name="connsiteY214" fmla="*/ 1535430 h 6858001"/>
              <a:gd name="connsiteX215" fmla="*/ 3411100 w 8009775"/>
              <a:gd name="connsiteY215" fmla="*/ 1530034 h 6858001"/>
              <a:gd name="connsiteX216" fmla="*/ 3408736 w 8009775"/>
              <a:gd name="connsiteY216" fmla="*/ 1524635 h 6858001"/>
              <a:gd name="connsiteX217" fmla="*/ 3406371 w 8009775"/>
              <a:gd name="connsiteY217" fmla="*/ 1518920 h 6858001"/>
              <a:gd name="connsiteX218" fmla="*/ 3404598 w 8009775"/>
              <a:gd name="connsiteY218" fmla="*/ 1513205 h 6858001"/>
              <a:gd name="connsiteX219" fmla="*/ 3403120 w 8009775"/>
              <a:gd name="connsiteY219" fmla="*/ 1507174 h 6858001"/>
              <a:gd name="connsiteX220" fmla="*/ 3401938 w 8009775"/>
              <a:gd name="connsiteY220" fmla="*/ 1501459 h 6858001"/>
              <a:gd name="connsiteX221" fmla="*/ 3401051 w 8009775"/>
              <a:gd name="connsiteY221" fmla="*/ 1495744 h 6858001"/>
              <a:gd name="connsiteX222" fmla="*/ 3400460 w 8009775"/>
              <a:gd name="connsiteY222" fmla="*/ 1489710 h 6858001"/>
              <a:gd name="connsiteX223" fmla="*/ 3399869 w 8009775"/>
              <a:gd name="connsiteY223" fmla="*/ 1483995 h 6858001"/>
              <a:gd name="connsiteX224" fmla="*/ 3399573 w 8009775"/>
              <a:gd name="connsiteY224" fmla="*/ 1478281 h 6858001"/>
              <a:gd name="connsiteX225" fmla="*/ 3399869 w 8009775"/>
              <a:gd name="connsiteY225" fmla="*/ 1472249 h 6858001"/>
              <a:gd name="connsiteX226" fmla="*/ 3400460 w 8009775"/>
              <a:gd name="connsiteY226" fmla="*/ 1466215 h 6858001"/>
              <a:gd name="connsiteX227" fmla="*/ 3401051 w 8009775"/>
              <a:gd name="connsiteY227" fmla="*/ 1460183 h 6858001"/>
              <a:gd name="connsiteX228" fmla="*/ 3401938 w 8009775"/>
              <a:gd name="connsiteY228" fmla="*/ 1454468 h 6858001"/>
              <a:gd name="connsiteX229" fmla="*/ 3403120 w 8009775"/>
              <a:gd name="connsiteY229" fmla="*/ 1448754 h 6858001"/>
              <a:gd name="connsiteX230" fmla="*/ 3404598 w 8009775"/>
              <a:gd name="connsiteY230" fmla="*/ 1443039 h 6858001"/>
              <a:gd name="connsiteX231" fmla="*/ 3406371 w 8009775"/>
              <a:gd name="connsiteY231" fmla="*/ 1437324 h 6858001"/>
              <a:gd name="connsiteX232" fmla="*/ 3408736 w 8009775"/>
              <a:gd name="connsiteY232" fmla="*/ 1431609 h 6858001"/>
              <a:gd name="connsiteX233" fmla="*/ 3411100 w 8009775"/>
              <a:gd name="connsiteY233" fmla="*/ 1426211 h 6858001"/>
              <a:gd name="connsiteX234" fmla="*/ 3413760 w 8009775"/>
              <a:gd name="connsiteY234" fmla="*/ 1420814 h 6858001"/>
              <a:gd name="connsiteX235" fmla="*/ 3417012 w 8009775"/>
              <a:gd name="connsiteY235" fmla="*/ 1415416 h 6858001"/>
              <a:gd name="connsiteX236" fmla="*/ 3420262 w 8009775"/>
              <a:gd name="connsiteY236" fmla="*/ 1410336 h 6858001"/>
              <a:gd name="connsiteX237" fmla="*/ 3423218 w 8009775"/>
              <a:gd name="connsiteY237" fmla="*/ 1405256 h 6858001"/>
              <a:gd name="connsiteX238" fmla="*/ 3427356 w 8009775"/>
              <a:gd name="connsiteY238" fmla="*/ 1400175 h 6858001"/>
              <a:gd name="connsiteX239" fmla="*/ 3431198 w 8009775"/>
              <a:gd name="connsiteY239" fmla="*/ 1395731 h 6858001"/>
              <a:gd name="connsiteX240" fmla="*/ 3435928 w 8009775"/>
              <a:gd name="connsiteY240" fmla="*/ 1390969 h 6858001"/>
              <a:gd name="connsiteX241" fmla="*/ 3440361 w 8009775"/>
              <a:gd name="connsiteY241" fmla="*/ 1386524 h 6858001"/>
              <a:gd name="connsiteX242" fmla="*/ 3445386 w 8009775"/>
              <a:gd name="connsiteY242" fmla="*/ 1382396 h 6858001"/>
              <a:gd name="connsiteX243" fmla="*/ 3449819 w 8009775"/>
              <a:gd name="connsiteY243" fmla="*/ 1378585 h 6858001"/>
              <a:gd name="connsiteX244" fmla="*/ 3454844 w 8009775"/>
              <a:gd name="connsiteY244" fmla="*/ 1375094 h 6858001"/>
              <a:gd name="connsiteX245" fmla="*/ 3460459 w 8009775"/>
              <a:gd name="connsiteY245" fmla="*/ 1371919 h 6858001"/>
              <a:gd name="connsiteX246" fmla="*/ 3465780 w 8009775"/>
              <a:gd name="connsiteY246" fmla="*/ 1369061 h 6858001"/>
              <a:gd name="connsiteX247" fmla="*/ 3471100 w 8009775"/>
              <a:gd name="connsiteY247" fmla="*/ 1366204 h 6858001"/>
              <a:gd name="connsiteX248" fmla="*/ 3476420 w 8009775"/>
              <a:gd name="connsiteY248" fmla="*/ 1363980 h 6858001"/>
              <a:gd name="connsiteX249" fmla="*/ 3482331 w 8009775"/>
              <a:gd name="connsiteY249" fmla="*/ 1361759 h 6858001"/>
              <a:gd name="connsiteX250" fmla="*/ 3487947 w 8009775"/>
              <a:gd name="connsiteY250" fmla="*/ 1360170 h 6858001"/>
              <a:gd name="connsiteX251" fmla="*/ 3493858 w 8009775"/>
              <a:gd name="connsiteY251" fmla="*/ 1358265 h 6858001"/>
              <a:gd name="connsiteX252" fmla="*/ 3499474 w 8009775"/>
              <a:gd name="connsiteY252" fmla="*/ 1357314 h 6858001"/>
              <a:gd name="connsiteX253" fmla="*/ 3505385 w 8009775"/>
              <a:gd name="connsiteY253" fmla="*/ 1356043 h 6858001"/>
              <a:gd name="connsiteX254" fmla="*/ 3511001 w 8009775"/>
              <a:gd name="connsiteY254" fmla="*/ 1355409 h 6858001"/>
              <a:gd name="connsiteX255" fmla="*/ 3517208 w 8009775"/>
              <a:gd name="connsiteY255" fmla="*/ 1355090 h 6858001"/>
              <a:gd name="connsiteX256" fmla="*/ 3522823 w 8009775"/>
              <a:gd name="connsiteY256" fmla="*/ 1354773 h 6858001"/>
              <a:gd name="connsiteX257" fmla="*/ 3529030 w 8009775"/>
              <a:gd name="connsiteY257" fmla="*/ 1355090 h 6858001"/>
              <a:gd name="connsiteX258" fmla="*/ 3534646 w 8009775"/>
              <a:gd name="connsiteY258" fmla="*/ 1355409 h 6858001"/>
              <a:gd name="connsiteX259" fmla="*/ 3540557 w 8009775"/>
              <a:gd name="connsiteY259" fmla="*/ 1356043 h 6858001"/>
              <a:gd name="connsiteX260" fmla="*/ 3546468 w 8009775"/>
              <a:gd name="connsiteY260" fmla="*/ 1357314 h 6858001"/>
              <a:gd name="connsiteX261" fmla="*/ 3552380 w 8009775"/>
              <a:gd name="connsiteY261" fmla="*/ 1358265 h 6858001"/>
              <a:gd name="connsiteX262" fmla="*/ 3557995 w 8009775"/>
              <a:gd name="connsiteY262" fmla="*/ 1360170 h 6858001"/>
              <a:gd name="connsiteX263" fmla="*/ 3563906 w 8009775"/>
              <a:gd name="connsiteY263" fmla="*/ 1361759 h 6858001"/>
              <a:gd name="connsiteX264" fmla="*/ 3569227 w 8009775"/>
              <a:gd name="connsiteY264" fmla="*/ 1363980 h 6858001"/>
              <a:gd name="connsiteX265" fmla="*/ 3574842 w 8009775"/>
              <a:gd name="connsiteY265" fmla="*/ 1366204 h 6858001"/>
              <a:gd name="connsiteX266" fmla="*/ 3580458 w 8009775"/>
              <a:gd name="connsiteY266" fmla="*/ 1369061 h 6858001"/>
              <a:gd name="connsiteX267" fmla="*/ 3585778 w 8009775"/>
              <a:gd name="connsiteY267" fmla="*/ 1371919 h 6858001"/>
              <a:gd name="connsiteX268" fmla="*/ 3590803 w 8009775"/>
              <a:gd name="connsiteY268" fmla="*/ 1375094 h 6858001"/>
              <a:gd name="connsiteX269" fmla="*/ 3595828 w 8009775"/>
              <a:gd name="connsiteY269" fmla="*/ 1378585 h 6858001"/>
              <a:gd name="connsiteX270" fmla="*/ 3600852 w 8009775"/>
              <a:gd name="connsiteY270" fmla="*/ 1382396 h 6858001"/>
              <a:gd name="connsiteX271" fmla="*/ 3605581 w 8009775"/>
              <a:gd name="connsiteY271" fmla="*/ 1386524 h 6858001"/>
              <a:gd name="connsiteX272" fmla="*/ 3610014 w 8009775"/>
              <a:gd name="connsiteY272" fmla="*/ 1390969 h 6858001"/>
              <a:gd name="connsiteX273" fmla="*/ 3817500 w 8009775"/>
              <a:gd name="connsiteY273" fmla="*/ 1598296 h 6858001"/>
              <a:gd name="connsiteX274" fmla="*/ 3821934 w 8009775"/>
              <a:gd name="connsiteY274" fmla="*/ 1602423 h 6858001"/>
              <a:gd name="connsiteX275" fmla="*/ 3826663 w 8009775"/>
              <a:gd name="connsiteY275" fmla="*/ 1606869 h 6858001"/>
              <a:gd name="connsiteX276" fmla="*/ 3831687 w 8009775"/>
              <a:gd name="connsiteY276" fmla="*/ 1610361 h 6858001"/>
              <a:gd name="connsiteX277" fmla="*/ 3836712 w 8009775"/>
              <a:gd name="connsiteY277" fmla="*/ 1613854 h 6858001"/>
              <a:gd name="connsiteX278" fmla="*/ 3841736 w 8009775"/>
              <a:gd name="connsiteY278" fmla="*/ 1617345 h 6858001"/>
              <a:gd name="connsiteX279" fmla="*/ 3847352 w 8009775"/>
              <a:gd name="connsiteY279" fmla="*/ 1620204 h 6858001"/>
              <a:gd name="connsiteX280" fmla="*/ 3852672 w 8009775"/>
              <a:gd name="connsiteY280" fmla="*/ 1623061 h 6858001"/>
              <a:gd name="connsiteX281" fmla="*/ 3857992 w 8009775"/>
              <a:gd name="connsiteY281" fmla="*/ 1625283 h 6858001"/>
              <a:gd name="connsiteX282" fmla="*/ 3863608 w 8009775"/>
              <a:gd name="connsiteY282" fmla="*/ 1627189 h 6858001"/>
              <a:gd name="connsiteX283" fmla="*/ 3869519 w 8009775"/>
              <a:gd name="connsiteY283" fmla="*/ 1629094 h 6858001"/>
              <a:gd name="connsiteX284" fmla="*/ 3875135 w 8009775"/>
              <a:gd name="connsiteY284" fmla="*/ 1630998 h 6858001"/>
              <a:gd name="connsiteX285" fmla="*/ 3881046 w 8009775"/>
              <a:gd name="connsiteY285" fmla="*/ 1631950 h 6858001"/>
              <a:gd name="connsiteX286" fmla="*/ 3886662 w 8009775"/>
              <a:gd name="connsiteY286" fmla="*/ 1632904 h 6858001"/>
              <a:gd name="connsiteX287" fmla="*/ 3892869 w 8009775"/>
              <a:gd name="connsiteY287" fmla="*/ 1633856 h 6858001"/>
              <a:gd name="connsiteX288" fmla="*/ 3898485 w 8009775"/>
              <a:gd name="connsiteY288" fmla="*/ 1634174 h 6858001"/>
              <a:gd name="connsiteX289" fmla="*/ 3904396 w 8009775"/>
              <a:gd name="connsiteY289" fmla="*/ 1634174 h 6858001"/>
              <a:gd name="connsiteX290" fmla="*/ 3910307 w 8009775"/>
              <a:gd name="connsiteY290" fmla="*/ 1634174 h 6858001"/>
              <a:gd name="connsiteX291" fmla="*/ 3916219 w 8009775"/>
              <a:gd name="connsiteY291" fmla="*/ 1633856 h 6858001"/>
              <a:gd name="connsiteX292" fmla="*/ 3922425 w 8009775"/>
              <a:gd name="connsiteY292" fmla="*/ 1632904 h 6858001"/>
              <a:gd name="connsiteX293" fmla="*/ 3928041 w 8009775"/>
              <a:gd name="connsiteY293" fmla="*/ 1631950 h 6858001"/>
              <a:gd name="connsiteX294" fmla="*/ 3933657 w 8009775"/>
              <a:gd name="connsiteY294" fmla="*/ 1630998 h 6858001"/>
              <a:gd name="connsiteX295" fmla="*/ 3939568 w 8009775"/>
              <a:gd name="connsiteY295" fmla="*/ 1629094 h 6858001"/>
              <a:gd name="connsiteX296" fmla="*/ 3945184 w 8009775"/>
              <a:gd name="connsiteY296" fmla="*/ 1627189 h 6858001"/>
              <a:gd name="connsiteX297" fmla="*/ 3950799 w 8009775"/>
              <a:gd name="connsiteY297" fmla="*/ 1625283 h 6858001"/>
              <a:gd name="connsiteX298" fmla="*/ 3956415 w 8009775"/>
              <a:gd name="connsiteY298" fmla="*/ 1623061 h 6858001"/>
              <a:gd name="connsiteX299" fmla="*/ 3961735 w 8009775"/>
              <a:gd name="connsiteY299" fmla="*/ 1620204 h 6858001"/>
              <a:gd name="connsiteX300" fmla="*/ 3967055 w 8009775"/>
              <a:gd name="connsiteY300" fmla="*/ 1617345 h 6858001"/>
              <a:gd name="connsiteX301" fmla="*/ 3972376 w 8009775"/>
              <a:gd name="connsiteY301" fmla="*/ 1613854 h 6858001"/>
              <a:gd name="connsiteX302" fmla="*/ 3977400 w 8009775"/>
              <a:gd name="connsiteY302" fmla="*/ 1610361 h 6858001"/>
              <a:gd name="connsiteX303" fmla="*/ 3982425 w 8009775"/>
              <a:gd name="connsiteY303" fmla="*/ 1606869 h 6858001"/>
              <a:gd name="connsiteX304" fmla="*/ 3986858 w 8009775"/>
              <a:gd name="connsiteY304" fmla="*/ 1602423 h 6858001"/>
              <a:gd name="connsiteX305" fmla="*/ 3991587 w 8009775"/>
              <a:gd name="connsiteY305" fmla="*/ 1598296 h 6858001"/>
              <a:gd name="connsiteX306" fmla="*/ 3996021 w 8009775"/>
              <a:gd name="connsiteY306" fmla="*/ 1593533 h 6858001"/>
              <a:gd name="connsiteX307" fmla="*/ 4000159 w 8009775"/>
              <a:gd name="connsiteY307" fmla="*/ 1588771 h 6858001"/>
              <a:gd name="connsiteX308" fmla="*/ 4003705 w 8009775"/>
              <a:gd name="connsiteY308" fmla="*/ 1583691 h 6858001"/>
              <a:gd name="connsiteX309" fmla="*/ 4007548 w 8009775"/>
              <a:gd name="connsiteY309" fmla="*/ 1578928 h 6858001"/>
              <a:gd name="connsiteX310" fmla="*/ 4010799 w 8009775"/>
              <a:gd name="connsiteY310" fmla="*/ 1573849 h 6858001"/>
              <a:gd name="connsiteX311" fmla="*/ 4013459 w 8009775"/>
              <a:gd name="connsiteY311" fmla="*/ 1568451 h 6858001"/>
              <a:gd name="connsiteX312" fmla="*/ 4016415 w 8009775"/>
              <a:gd name="connsiteY312" fmla="*/ 1563054 h 6858001"/>
              <a:gd name="connsiteX313" fmla="*/ 4018484 w 8009775"/>
              <a:gd name="connsiteY313" fmla="*/ 1557339 h 6858001"/>
              <a:gd name="connsiteX314" fmla="*/ 4020848 w 8009775"/>
              <a:gd name="connsiteY314" fmla="*/ 1551941 h 6858001"/>
              <a:gd name="connsiteX315" fmla="*/ 4022621 w 8009775"/>
              <a:gd name="connsiteY315" fmla="*/ 1546226 h 6858001"/>
              <a:gd name="connsiteX316" fmla="*/ 4024395 w 8009775"/>
              <a:gd name="connsiteY316" fmla="*/ 1540511 h 6858001"/>
              <a:gd name="connsiteX317" fmla="*/ 4025282 w 8009775"/>
              <a:gd name="connsiteY317" fmla="*/ 1534478 h 6858001"/>
              <a:gd name="connsiteX318" fmla="*/ 4026464 w 8009775"/>
              <a:gd name="connsiteY318" fmla="*/ 1528763 h 6858001"/>
              <a:gd name="connsiteX319" fmla="*/ 4027055 w 8009775"/>
              <a:gd name="connsiteY319" fmla="*/ 1522731 h 6858001"/>
              <a:gd name="connsiteX320" fmla="*/ 4027646 w 8009775"/>
              <a:gd name="connsiteY320" fmla="*/ 1517016 h 6858001"/>
              <a:gd name="connsiteX321" fmla="*/ 4027646 w 8009775"/>
              <a:gd name="connsiteY321" fmla="*/ 1510984 h 6858001"/>
              <a:gd name="connsiteX322" fmla="*/ 4027646 w 8009775"/>
              <a:gd name="connsiteY322" fmla="*/ 1505268 h 6858001"/>
              <a:gd name="connsiteX323" fmla="*/ 4027055 w 8009775"/>
              <a:gd name="connsiteY323" fmla="*/ 1499553 h 6858001"/>
              <a:gd name="connsiteX324" fmla="*/ 4026464 w 8009775"/>
              <a:gd name="connsiteY324" fmla="*/ 1493204 h 6858001"/>
              <a:gd name="connsiteX325" fmla="*/ 4025282 w 8009775"/>
              <a:gd name="connsiteY325" fmla="*/ 1487489 h 6858001"/>
              <a:gd name="connsiteX326" fmla="*/ 4024395 w 8009775"/>
              <a:gd name="connsiteY326" fmla="*/ 1481773 h 6858001"/>
              <a:gd name="connsiteX327" fmla="*/ 4022621 w 8009775"/>
              <a:gd name="connsiteY327" fmla="*/ 1476058 h 6858001"/>
              <a:gd name="connsiteX328" fmla="*/ 4020848 w 8009775"/>
              <a:gd name="connsiteY328" fmla="*/ 1470343 h 6858001"/>
              <a:gd name="connsiteX329" fmla="*/ 4018484 w 8009775"/>
              <a:gd name="connsiteY329" fmla="*/ 1464629 h 6858001"/>
              <a:gd name="connsiteX330" fmla="*/ 4016415 w 8009775"/>
              <a:gd name="connsiteY330" fmla="*/ 1459231 h 6858001"/>
              <a:gd name="connsiteX331" fmla="*/ 4013459 w 8009775"/>
              <a:gd name="connsiteY331" fmla="*/ 1453834 h 6858001"/>
              <a:gd name="connsiteX332" fmla="*/ 4010799 w 8009775"/>
              <a:gd name="connsiteY332" fmla="*/ 1448436 h 6858001"/>
              <a:gd name="connsiteX333" fmla="*/ 4007548 w 8009775"/>
              <a:gd name="connsiteY333" fmla="*/ 1443356 h 6858001"/>
              <a:gd name="connsiteX334" fmla="*/ 4003705 w 8009775"/>
              <a:gd name="connsiteY334" fmla="*/ 1438275 h 6858001"/>
              <a:gd name="connsiteX335" fmla="*/ 4000159 w 8009775"/>
              <a:gd name="connsiteY335" fmla="*/ 1433195 h 6858001"/>
              <a:gd name="connsiteX336" fmla="*/ 3996021 w 8009775"/>
              <a:gd name="connsiteY336" fmla="*/ 1428751 h 6858001"/>
              <a:gd name="connsiteX337" fmla="*/ 3991587 w 8009775"/>
              <a:gd name="connsiteY337" fmla="*/ 1423988 h 6858001"/>
              <a:gd name="connsiteX338" fmla="*/ 3323022 w 8009775"/>
              <a:gd name="connsiteY338" fmla="*/ 755333 h 6858001"/>
              <a:gd name="connsiteX339" fmla="*/ 3316815 w 8009775"/>
              <a:gd name="connsiteY339" fmla="*/ 748348 h 6858001"/>
              <a:gd name="connsiteX340" fmla="*/ 3310904 w 8009775"/>
              <a:gd name="connsiteY340" fmla="*/ 741045 h 6858001"/>
              <a:gd name="connsiteX341" fmla="*/ 3305584 w 8009775"/>
              <a:gd name="connsiteY341" fmla="*/ 733108 h 6858001"/>
              <a:gd name="connsiteX342" fmla="*/ 3300855 w 8009775"/>
              <a:gd name="connsiteY342" fmla="*/ 725170 h 6858001"/>
              <a:gd name="connsiteX343" fmla="*/ 3297308 w 8009775"/>
              <a:gd name="connsiteY343" fmla="*/ 716915 h 6858001"/>
              <a:gd name="connsiteX344" fmla="*/ 3293761 w 8009775"/>
              <a:gd name="connsiteY344" fmla="*/ 708660 h 6858001"/>
              <a:gd name="connsiteX345" fmla="*/ 3291101 w 8009775"/>
              <a:gd name="connsiteY345" fmla="*/ 699770 h 6858001"/>
              <a:gd name="connsiteX346" fmla="*/ 3289328 w 8009775"/>
              <a:gd name="connsiteY346" fmla="*/ 691198 h 6858001"/>
              <a:gd name="connsiteX347" fmla="*/ 2596527 w 8009775"/>
              <a:gd name="connsiteY347" fmla="*/ 0 h 6858001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950799 w 8009775"/>
              <a:gd name="connsiteY74" fmla="*/ 2776856 h 6858000"/>
              <a:gd name="connsiteX75" fmla="*/ 3936021 w 8009775"/>
              <a:gd name="connsiteY75" fmla="*/ 2762568 h 6858000"/>
              <a:gd name="connsiteX76" fmla="*/ 3001744 w 8009775"/>
              <a:gd name="connsiteY76" fmla="*/ 1828166 h 6858000"/>
              <a:gd name="connsiteX77" fmla="*/ 2997311 w 8009775"/>
              <a:gd name="connsiteY77" fmla="*/ 1823404 h 6858000"/>
              <a:gd name="connsiteX78" fmla="*/ 2992878 w 8009775"/>
              <a:gd name="connsiteY78" fmla="*/ 1818640 h 6858000"/>
              <a:gd name="connsiteX79" fmla="*/ 2989331 w 8009775"/>
              <a:gd name="connsiteY79" fmla="*/ 1814195 h 6858000"/>
              <a:gd name="connsiteX80" fmla="*/ 2985784 w 8009775"/>
              <a:gd name="connsiteY80" fmla="*/ 1808799 h 6858000"/>
              <a:gd name="connsiteX81" fmla="*/ 2982533 w 8009775"/>
              <a:gd name="connsiteY81" fmla="*/ 1803718 h 6858000"/>
              <a:gd name="connsiteX82" fmla="*/ 2979873 w 8009775"/>
              <a:gd name="connsiteY82" fmla="*/ 1798321 h 6858000"/>
              <a:gd name="connsiteX83" fmla="*/ 2976917 w 8009775"/>
              <a:gd name="connsiteY83" fmla="*/ 1792924 h 6858000"/>
              <a:gd name="connsiteX84" fmla="*/ 2974552 w 8009775"/>
              <a:gd name="connsiteY84" fmla="*/ 1787526 h 6858000"/>
              <a:gd name="connsiteX85" fmla="*/ 2972484 w 8009775"/>
              <a:gd name="connsiteY85" fmla="*/ 1781811 h 6858000"/>
              <a:gd name="connsiteX86" fmla="*/ 2970710 w 8009775"/>
              <a:gd name="connsiteY86" fmla="*/ 1776095 h 6858000"/>
              <a:gd name="connsiteX87" fmla="*/ 2968937 w 8009775"/>
              <a:gd name="connsiteY87" fmla="*/ 1770380 h 6858000"/>
              <a:gd name="connsiteX88" fmla="*/ 2967755 w 8009775"/>
              <a:gd name="connsiteY88" fmla="*/ 1764665 h 6858000"/>
              <a:gd name="connsiteX89" fmla="*/ 2966868 w 8009775"/>
              <a:gd name="connsiteY89" fmla="*/ 1758634 h 6858000"/>
              <a:gd name="connsiteX90" fmla="*/ 2965981 w 8009775"/>
              <a:gd name="connsiteY90" fmla="*/ 1752919 h 6858000"/>
              <a:gd name="connsiteX91" fmla="*/ 2965686 w 8009775"/>
              <a:gd name="connsiteY91" fmla="*/ 1746885 h 6858000"/>
              <a:gd name="connsiteX92" fmla="*/ 2965686 w 8009775"/>
              <a:gd name="connsiteY92" fmla="*/ 1741170 h 6858000"/>
              <a:gd name="connsiteX93" fmla="*/ 2965686 w 8009775"/>
              <a:gd name="connsiteY93" fmla="*/ 1735139 h 6858000"/>
              <a:gd name="connsiteX94" fmla="*/ 2965981 w 8009775"/>
              <a:gd name="connsiteY94" fmla="*/ 1729424 h 6858000"/>
              <a:gd name="connsiteX95" fmla="*/ 2966868 w 8009775"/>
              <a:gd name="connsiteY95" fmla="*/ 1723074 h 6858000"/>
              <a:gd name="connsiteX96" fmla="*/ 2967755 w 8009775"/>
              <a:gd name="connsiteY96" fmla="*/ 1717358 h 6858000"/>
              <a:gd name="connsiteX97" fmla="*/ 2968937 w 8009775"/>
              <a:gd name="connsiteY97" fmla="*/ 1711643 h 6858000"/>
              <a:gd name="connsiteX98" fmla="*/ 2970710 w 8009775"/>
              <a:gd name="connsiteY98" fmla="*/ 1705929 h 6858000"/>
              <a:gd name="connsiteX99" fmla="*/ 2972484 w 8009775"/>
              <a:gd name="connsiteY99" fmla="*/ 1700214 h 6858000"/>
              <a:gd name="connsiteX100" fmla="*/ 2974552 w 8009775"/>
              <a:gd name="connsiteY100" fmla="*/ 1694816 h 6858000"/>
              <a:gd name="connsiteX101" fmla="*/ 2976917 w 8009775"/>
              <a:gd name="connsiteY101" fmla="*/ 1689101 h 6858000"/>
              <a:gd name="connsiteX102" fmla="*/ 2979873 w 8009775"/>
              <a:gd name="connsiteY102" fmla="*/ 1683703 h 6858000"/>
              <a:gd name="connsiteX103" fmla="*/ 2982533 w 8009775"/>
              <a:gd name="connsiteY103" fmla="*/ 1678305 h 6858000"/>
              <a:gd name="connsiteX104" fmla="*/ 2985784 w 8009775"/>
              <a:gd name="connsiteY104" fmla="*/ 1673226 h 6858000"/>
              <a:gd name="connsiteX105" fmla="*/ 2989331 w 8009775"/>
              <a:gd name="connsiteY105" fmla="*/ 1668145 h 6858000"/>
              <a:gd name="connsiteX106" fmla="*/ 2992878 w 8009775"/>
              <a:gd name="connsiteY106" fmla="*/ 1663066 h 6858000"/>
              <a:gd name="connsiteX107" fmla="*/ 2997311 w 8009775"/>
              <a:gd name="connsiteY107" fmla="*/ 1658621 h 6858000"/>
              <a:gd name="connsiteX108" fmla="*/ 3001744 w 8009775"/>
              <a:gd name="connsiteY108" fmla="*/ 1653859 h 6858000"/>
              <a:gd name="connsiteX109" fmla="*/ 3006178 w 8009775"/>
              <a:gd name="connsiteY109" fmla="*/ 1649414 h 6858000"/>
              <a:gd name="connsiteX110" fmla="*/ 3010907 w 8009775"/>
              <a:gd name="connsiteY110" fmla="*/ 1645603 h 6858000"/>
              <a:gd name="connsiteX111" fmla="*/ 3015932 w 8009775"/>
              <a:gd name="connsiteY111" fmla="*/ 1641794 h 6858000"/>
              <a:gd name="connsiteX112" fmla="*/ 3020956 w 8009775"/>
              <a:gd name="connsiteY112" fmla="*/ 1637984 h 6858000"/>
              <a:gd name="connsiteX113" fmla="*/ 3025981 w 8009775"/>
              <a:gd name="connsiteY113" fmla="*/ 1634809 h 6858000"/>
              <a:gd name="connsiteX114" fmla="*/ 3031596 w 8009775"/>
              <a:gd name="connsiteY114" fmla="*/ 1631950 h 6858000"/>
              <a:gd name="connsiteX115" fmla="*/ 3036916 w 8009775"/>
              <a:gd name="connsiteY115" fmla="*/ 1629094 h 6858000"/>
              <a:gd name="connsiteX116" fmla="*/ 3042532 w 8009775"/>
              <a:gd name="connsiteY116" fmla="*/ 1626871 h 6858000"/>
              <a:gd name="connsiteX117" fmla="*/ 3047852 w 8009775"/>
              <a:gd name="connsiteY117" fmla="*/ 1624649 h 6858000"/>
              <a:gd name="connsiteX118" fmla="*/ 3053764 w 8009775"/>
              <a:gd name="connsiteY118" fmla="*/ 1623061 h 6858000"/>
              <a:gd name="connsiteX119" fmla="*/ 3059379 w 8009775"/>
              <a:gd name="connsiteY119" fmla="*/ 1621155 h 6858000"/>
              <a:gd name="connsiteX120" fmla="*/ 3065291 w 8009775"/>
              <a:gd name="connsiteY120" fmla="*/ 1620204 h 6858000"/>
              <a:gd name="connsiteX121" fmla="*/ 3070906 w 8009775"/>
              <a:gd name="connsiteY121" fmla="*/ 1618934 h 6858000"/>
              <a:gd name="connsiteX122" fmla="*/ 3077113 w 8009775"/>
              <a:gd name="connsiteY122" fmla="*/ 1618299 h 6858000"/>
              <a:gd name="connsiteX123" fmla="*/ 3082729 w 8009775"/>
              <a:gd name="connsiteY123" fmla="*/ 1617981 h 6858000"/>
              <a:gd name="connsiteX124" fmla="*/ 3088936 w 8009775"/>
              <a:gd name="connsiteY124" fmla="*/ 1617981 h 6858000"/>
              <a:gd name="connsiteX125" fmla="*/ 3094552 w 8009775"/>
              <a:gd name="connsiteY125" fmla="*/ 1617981 h 6858000"/>
              <a:gd name="connsiteX126" fmla="*/ 3100758 w 8009775"/>
              <a:gd name="connsiteY126" fmla="*/ 1618299 h 6858000"/>
              <a:gd name="connsiteX127" fmla="*/ 3106670 w 8009775"/>
              <a:gd name="connsiteY127" fmla="*/ 1618934 h 6858000"/>
              <a:gd name="connsiteX128" fmla="*/ 3112285 w 8009775"/>
              <a:gd name="connsiteY128" fmla="*/ 1620204 h 6858000"/>
              <a:gd name="connsiteX129" fmla="*/ 3117901 w 8009775"/>
              <a:gd name="connsiteY129" fmla="*/ 1621155 h 6858000"/>
              <a:gd name="connsiteX130" fmla="*/ 3123812 w 8009775"/>
              <a:gd name="connsiteY130" fmla="*/ 1623061 h 6858000"/>
              <a:gd name="connsiteX131" fmla="*/ 3129428 w 8009775"/>
              <a:gd name="connsiteY131" fmla="*/ 1624649 h 6858000"/>
              <a:gd name="connsiteX132" fmla="*/ 3135339 w 8009775"/>
              <a:gd name="connsiteY132" fmla="*/ 1626871 h 6858000"/>
              <a:gd name="connsiteX133" fmla="*/ 3140660 w 8009775"/>
              <a:gd name="connsiteY133" fmla="*/ 1629094 h 6858000"/>
              <a:gd name="connsiteX134" fmla="*/ 3145980 w 8009775"/>
              <a:gd name="connsiteY134" fmla="*/ 1631950 h 6858000"/>
              <a:gd name="connsiteX135" fmla="*/ 3151300 w 8009775"/>
              <a:gd name="connsiteY135" fmla="*/ 1634809 h 6858000"/>
              <a:gd name="connsiteX136" fmla="*/ 3156324 w 8009775"/>
              <a:gd name="connsiteY136" fmla="*/ 1637984 h 6858000"/>
              <a:gd name="connsiteX137" fmla="*/ 3161349 w 8009775"/>
              <a:gd name="connsiteY137" fmla="*/ 1641794 h 6858000"/>
              <a:gd name="connsiteX138" fmla="*/ 3166374 w 8009775"/>
              <a:gd name="connsiteY138" fmla="*/ 1645603 h 6858000"/>
              <a:gd name="connsiteX139" fmla="*/ 3171102 w 8009775"/>
              <a:gd name="connsiteY139" fmla="*/ 1649414 h 6858000"/>
              <a:gd name="connsiteX140" fmla="*/ 3175832 w 8009775"/>
              <a:gd name="connsiteY140" fmla="*/ 1653859 h 6858000"/>
              <a:gd name="connsiteX141" fmla="*/ 3844692 w 8009775"/>
              <a:gd name="connsiteY141" fmla="*/ 2322830 h 6858000"/>
              <a:gd name="connsiteX142" fmla="*/ 3849421 w 8009775"/>
              <a:gd name="connsiteY142" fmla="*/ 2326958 h 6858000"/>
              <a:gd name="connsiteX143" fmla="*/ 3854150 w 8009775"/>
              <a:gd name="connsiteY143" fmla="*/ 2331085 h 6858000"/>
              <a:gd name="connsiteX144" fmla="*/ 3859175 w 8009775"/>
              <a:gd name="connsiteY144" fmla="*/ 2334895 h 6858000"/>
              <a:gd name="connsiteX145" fmla="*/ 3864199 w 8009775"/>
              <a:gd name="connsiteY145" fmla="*/ 2338705 h 6858000"/>
              <a:gd name="connsiteX146" fmla="*/ 3869224 w 8009775"/>
              <a:gd name="connsiteY146" fmla="*/ 2341880 h 6858000"/>
              <a:gd name="connsiteX147" fmla="*/ 3874544 w 8009775"/>
              <a:gd name="connsiteY147" fmla="*/ 2344738 h 6858000"/>
              <a:gd name="connsiteX148" fmla="*/ 3879864 w 8009775"/>
              <a:gd name="connsiteY148" fmla="*/ 2347595 h 6858000"/>
              <a:gd name="connsiteX149" fmla="*/ 3885775 w 8009775"/>
              <a:gd name="connsiteY149" fmla="*/ 2349818 h 6858000"/>
              <a:gd name="connsiteX150" fmla="*/ 3891096 w 8009775"/>
              <a:gd name="connsiteY150" fmla="*/ 2351723 h 6858000"/>
              <a:gd name="connsiteX151" fmla="*/ 3896711 w 8009775"/>
              <a:gd name="connsiteY151" fmla="*/ 2353628 h 6858000"/>
              <a:gd name="connsiteX152" fmla="*/ 3902623 w 8009775"/>
              <a:gd name="connsiteY152" fmla="*/ 2355534 h 6858000"/>
              <a:gd name="connsiteX153" fmla="*/ 3908238 w 8009775"/>
              <a:gd name="connsiteY153" fmla="*/ 2356485 h 6858000"/>
              <a:gd name="connsiteX154" fmla="*/ 3914150 w 8009775"/>
              <a:gd name="connsiteY154" fmla="*/ 2357755 h 6858000"/>
              <a:gd name="connsiteX155" fmla="*/ 3920061 w 8009775"/>
              <a:gd name="connsiteY155" fmla="*/ 2358391 h 6858000"/>
              <a:gd name="connsiteX156" fmla="*/ 3925972 w 8009775"/>
              <a:gd name="connsiteY156" fmla="*/ 2358708 h 6858000"/>
              <a:gd name="connsiteX157" fmla="*/ 3931883 w 8009775"/>
              <a:gd name="connsiteY157" fmla="*/ 2358708 h 6858000"/>
              <a:gd name="connsiteX158" fmla="*/ 3937795 w 8009775"/>
              <a:gd name="connsiteY158" fmla="*/ 2358708 h 6858000"/>
              <a:gd name="connsiteX159" fmla="*/ 3943706 w 8009775"/>
              <a:gd name="connsiteY159" fmla="*/ 2358391 h 6858000"/>
              <a:gd name="connsiteX160" fmla="*/ 3949617 w 8009775"/>
              <a:gd name="connsiteY160" fmla="*/ 2357755 h 6858000"/>
              <a:gd name="connsiteX161" fmla="*/ 3955233 w 8009775"/>
              <a:gd name="connsiteY161" fmla="*/ 2356485 h 6858000"/>
              <a:gd name="connsiteX162" fmla="*/ 3961144 w 8009775"/>
              <a:gd name="connsiteY162" fmla="*/ 2355534 h 6858000"/>
              <a:gd name="connsiteX163" fmla="*/ 3966760 w 8009775"/>
              <a:gd name="connsiteY163" fmla="*/ 2353628 h 6858000"/>
              <a:gd name="connsiteX164" fmla="*/ 3972671 w 8009775"/>
              <a:gd name="connsiteY164" fmla="*/ 2351723 h 6858000"/>
              <a:gd name="connsiteX165" fmla="*/ 3978287 w 8009775"/>
              <a:gd name="connsiteY165" fmla="*/ 2349818 h 6858000"/>
              <a:gd name="connsiteX166" fmla="*/ 3983607 w 8009775"/>
              <a:gd name="connsiteY166" fmla="*/ 2347595 h 6858000"/>
              <a:gd name="connsiteX167" fmla="*/ 3989223 w 8009775"/>
              <a:gd name="connsiteY167" fmla="*/ 2344738 h 6858000"/>
              <a:gd name="connsiteX168" fmla="*/ 3994543 w 8009775"/>
              <a:gd name="connsiteY168" fmla="*/ 2341880 h 6858000"/>
              <a:gd name="connsiteX169" fmla="*/ 3999567 w 8009775"/>
              <a:gd name="connsiteY169" fmla="*/ 2338705 h 6858000"/>
              <a:gd name="connsiteX170" fmla="*/ 4004888 w 8009775"/>
              <a:gd name="connsiteY170" fmla="*/ 2334895 h 6858000"/>
              <a:gd name="connsiteX171" fmla="*/ 4009617 w 8009775"/>
              <a:gd name="connsiteY171" fmla="*/ 2331085 h 6858000"/>
              <a:gd name="connsiteX172" fmla="*/ 4014346 w 8009775"/>
              <a:gd name="connsiteY172" fmla="*/ 2326958 h 6858000"/>
              <a:gd name="connsiteX173" fmla="*/ 4018779 w 8009775"/>
              <a:gd name="connsiteY173" fmla="*/ 2322830 h 6858000"/>
              <a:gd name="connsiteX174" fmla="*/ 4023213 w 8009775"/>
              <a:gd name="connsiteY174" fmla="*/ 2318068 h 6858000"/>
              <a:gd name="connsiteX175" fmla="*/ 4027646 w 8009775"/>
              <a:gd name="connsiteY175" fmla="*/ 2313306 h 6858000"/>
              <a:gd name="connsiteX176" fmla="*/ 4031193 w 8009775"/>
              <a:gd name="connsiteY176" fmla="*/ 2308544 h 6858000"/>
              <a:gd name="connsiteX177" fmla="*/ 4034740 w 8009775"/>
              <a:gd name="connsiteY177" fmla="*/ 2303463 h 6858000"/>
              <a:gd name="connsiteX178" fmla="*/ 4037991 w 8009775"/>
              <a:gd name="connsiteY178" fmla="*/ 2298384 h 6858000"/>
              <a:gd name="connsiteX179" fmla="*/ 4040946 w 8009775"/>
              <a:gd name="connsiteY179" fmla="*/ 2292985 h 6858000"/>
              <a:gd name="connsiteX180" fmla="*/ 4043606 w 8009775"/>
              <a:gd name="connsiteY180" fmla="*/ 2287588 h 6858000"/>
              <a:gd name="connsiteX181" fmla="*/ 4046267 w 8009775"/>
              <a:gd name="connsiteY181" fmla="*/ 2281873 h 6858000"/>
              <a:gd name="connsiteX182" fmla="*/ 4048040 w 8009775"/>
              <a:gd name="connsiteY182" fmla="*/ 2276476 h 6858000"/>
              <a:gd name="connsiteX183" fmla="*/ 4050109 w 8009775"/>
              <a:gd name="connsiteY183" fmla="*/ 2270761 h 6858000"/>
              <a:gd name="connsiteX184" fmla="*/ 4051587 w 8009775"/>
              <a:gd name="connsiteY184" fmla="*/ 2265046 h 6858000"/>
              <a:gd name="connsiteX185" fmla="*/ 4052769 w 8009775"/>
              <a:gd name="connsiteY185" fmla="*/ 2259331 h 6858000"/>
              <a:gd name="connsiteX186" fmla="*/ 4053656 w 8009775"/>
              <a:gd name="connsiteY186" fmla="*/ 2253298 h 6858000"/>
              <a:gd name="connsiteX187" fmla="*/ 4054542 w 8009775"/>
              <a:gd name="connsiteY187" fmla="*/ 2247266 h 6858000"/>
              <a:gd name="connsiteX188" fmla="*/ 4054838 w 8009775"/>
              <a:gd name="connsiteY188" fmla="*/ 2241551 h 6858000"/>
              <a:gd name="connsiteX189" fmla="*/ 4055133 w 8009775"/>
              <a:gd name="connsiteY189" fmla="*/ 2235519 h 6858000"/>
              <a:gd name="connsiteX190" fmla="*/ 4054838 w 8009775"/>
              <a:gd name="connsiteY190" fmla="*/ 2229804 h 6858000"/>
              <a:gd name="connsiteX191" fmla="*/ 4054542 w 8009775"/>
              <a:gd name="connsiteY191" fmla="*/ 2223770 h 6858000"/>
              <a:gd name="connsiteX192" fmla="*/ 4053656 w 8009775"/>
              <a:gd name="connsiteY192" fmla="*/ 2217739 h 6858000"/>
              <a:gd name="connsiteX193" fmla="*/ 4052769 w 8009775"/>
              <a:gd name="connsiteY193" fmla="*/ 2212024 h 6858000"/>
              <a:gd name="connsiteX194" fmla="*/ 4051587 w 8009775"/>
              <a:gd name="connsiteY194" fmla="*/ 2206309 h 6858000"/>
              <a:gd name="connsiteX195" fmla="*/ 4050109 w 8009775"/>
              <a:gd name="connsiteY195" fmla="*/ 2200593 h 6858000"/>
              <a:gd name="connsiteX196" fmla="*/ 4048040 w 8009775"/>
              <a:gd name="connsiteY196" fmla="*/ 2194878 h 6858000"/>
              <a:gd name="connsiteX197" fmla="*/ 4046267 w 8009775"/>
              <a:gd name="connsiteY197" fmla="*/ 2189163 h 6858000"/>
              <a:gd name="connsiteX198" fmla="*/ 4043606 w 8009775"/>
              <a:gd name="connsiteY198" fmla="*/ 2183765 h 6858000"/>
              <a:gd name="connsiteX199" fmla="*/ 4040946 w 8009775"/>
              <a:gd name="connsiteY199" fmla="*/ 2178368 h 6858000"/>
              <a:gd name="connsiteX200" fmla="*/ 4037991 w 8009775"/>
              <a:gd name="connsiteY200" fmla="*/ 2172970 h 6858000"/>
              <a:gd name="connsiteX201" fmla="*/ 4034740 w 8009775"/>
              <a:gd name="connsiteY201" fmla="*/ 2167890 h 6858000"/>
              <a:gd name="connsiteX202" fmla="*/ 4031193 w 8009775"/>
              <a:gd name="connsiteY202" fmla="*/ 2162494 h 6858000"/>
              <a:gd name="connsiteX203" fmla="*/ 4027646 w 8009775"/>
              <a:gd name="connsiteY203" fmla="*/ 2157730 h 6858000"/>
              <a:gd name="connsiteX204" fmla="*/ 4023213 w 8009775"/>
              <a:gd name="connsiteY204" fmla="*/ 2153285 h 6858000"/>
              <a:gd name="connsiteX205" fmla="*/ 4018779 w 8009775"/>
              <a:gd name="connsiteY205" fmla="*/ 2148523 h 6858000"/>
              <a:gd name="connsiteX206" fmla="*/ 3632182 w 8009775"/>
              <a:gd name="connsiteY206" fmla="*/ 1761490 h 6858000"/>
              <a:gd name="connsiteX207" fmla="*/ 3435928 w 8009775"/>
              <a:gd name="connsiteY207" fmla="*/ 1565276 h 6858000"/>
              <a:gd name="connsiteX208" fmla="*/ 3431198 w 8009775"/>
              <a:gd name="connsiteY208" fmla="*/ 1560514 h 6858000"/>
              <a:gd name="connsiteX209" fmla="*/ 3427356 w 8009775"/>
              <a:gd name="connsiteY209" fmla="*/ 1555751 h 6858000"/>
              <a:gd name="connsiteX210" fmla="*/ 3423218 w 8009775"/>
              <a:gd name="connsiteY210" fmla="*/ 1550671 h 6858000"/>
              <a:gd name="connsiteX211" fmla="*/ 3420262 w 8009775"/>
              <a:gd name="connsiteY211" fmla="*/ 1545909 h 6858000"/>
              <a:gd name="connsiteX212" fmla="*/ 3417012 w 8009775"/>
              <a:gd name="connsiteY212" fmla="*/ 1540829 h 6858000"/>
              <a:gd name="connsiteX213" fmla="*/ 3413760 w 8009775"/>
              <a:gd name="connsiteY213" fmla="*/ 1535430 h 6858000"/>
              <a:gd name="connsiteX214" fmla="*/ 3411100 w 8009775"/>
              <a:gd name="connsiteY214" fmla="*/ 1530034 h 6858000"/>
              <a:gd name="connsiteX215" fmla="*/ 3408736 w 8009775"/>
              <a:gd name="connsiteY215" fmla="*/ 1524635 h 6858000"/>
              <a:gd name="connsiteX216" fmla="*/ 3406371 w 8009775"/>
              <a:gd name="connsiteY216" fmla="*/ 1518920 h 6858000"/>
              <a:gd name="connsiteX217" fmla="*/ 3404598 w 8009775"/>
              <a:gd name="connsiteY217" fmla="*/ 1513205 h 6858000"/>
              <a:gd name="connsiteX218" fmla="*/ 3403120 w 8009775"/>
              <a:gd name="connsiteY218" fmla="*/ 1507174 h 6858000"/>
              <a:gd name="connsiteX219" fmla="*/ 3401938 w 8009775"/>
              <a:gd name="connsiteY219" fmla="*/ 1501459 h 6858000"/>
              <a:gd name="connsiteX220" fmla="*/ 3401051 w 8009775"/>
              <a:gd name="connsiteY220" fmla="*/ 1495744 h 6858000"/>
              <a:gd name="connsiteX221" fmla="*/ 3400460 w 8009775"/>
              <a:gd name="connsiteY221" fmla="*/ 1489710 h 6858000"/>
              <a:gd name="connsiteX222" fmla="*/ 3399869 w 8009775"/>
              <a:gd name="connsiteY222" fmla="*/ 1483995 h 6858000"/>
              <a:gd name="connsiteX223" fmla="*/ 3399573 w 8009775"/>
              <a:gd name="connsiteY223" fmla="*/ 1478281 h 6858000"/>
              <a:gd name="connsiteX224" fmla="*/ 3399869 w 8009775"/>
              <a:gd name="connsiteY224" fmla="*/ 1472249 h 6858000"/>
              <a:gd name="connsiteX225" fmla="*/ 3400460 w 8009775"/>
              <a:gd name="connsiteY225" fmla="*/ 1466215 h 6858000"/>
              <a:gd name="connsiteX226" fmla="*/ 3401051 w 8009775"/>
              <a:gd name="connsiteY226" fmla="*/ 1460183 h 6858000"/>
              <a:gd name="connsiteX227" fmla="*/ 3401938 w 8009775"/>
              <a:gd name="connsiteY227" fmla="*/ 1454468 h 6858000"/>
              <a:gd name="connsiteX228" fmla="*/ 3403120 w 8009775"/>
              <a:gd name="connsiteY228" fmla="*/ 1448754 h 6858000"/>
              <a:gd name="connsiteX229" fmla="*/ 3404598 w 8009775"/>
              <a:gd name="connsiteY229" fmla="*/ 1443039 h 6858000"/>
              <a:gd name="connsiteX230" fmla="*/ 3406371 w 8009775"/>
              <a:gd name="connsiteY230" fmla="*/ 1437324 h 6858000"/>
              <a:gd name="connsiteX231" fmla="*/ 3408736 w 8009775"/>
              <a:gd name="connsiteY231" fmla="*/ 1431609 h 6858000"/>
              <a:gd name="connsiteX232" fmla="*/ 3411100 w 8009775"/>
              <a:gd name="connsiteY232" fmla="*/ 1426211 h 6858000"/>
              <a:gd name="connsiteX233" fmla="*/ 3413760 w 8009775"/>
              <a:gd name="connsiteY233" fmla="*/ 1420814 h 6858000"/>
              <a:gd name="connsiteX234" fmla="*/ 3417012 w 8009775"/>
              <a:gd name="connsiteY234" fmla="*/ 1415416 h 6858000"/>
              <a:gd name="connsiteX235" fmla="*/ 3420262 w 8009775"/>
              <a:gd name="connsiteY235" fmla="*/ 1410336 h 6858000"/>
              <a:gd name="connsiteX236" fmla="*/ 3423218 w 8009775"/>
              <a:gd name="connsiteY236" fmla="*/ 1405256 h 6858000"/>
              <a:gd name="connsiteX237" fmla="*/ 3427356 w 8009775"/>
              <a:gd name="connsiteY237" fmla="*/ 1400175 h 6858000"/>
              <a:gd name="connsiteX238" fmla="*/ 3431198 w 8009775"/>
              <a:gd name="connsiteY238" fmla="*/ 1395731 h 6858000"/>
              <a:gd name="connsiteX239" fmla="*/ 3435928 w 8009775"/>
              <a:gd name="connsiteY239" fmla="*/ 1390969 h 6858000"/>
              <a:gd name="connsiteX240" fmla="*/ 3440361 w 8009775"/>
              <a:gd name="connsiteY240" fmla="*/ 1386524 h 6858000"/>
              <a:gd name="connsiteX241" fmla="*/ 3445386 w 8009775"/>
              <a:gd name="connsiteY241" fmla="*/ 1382396 h 6858000"/>
              <a:gd name="connsiteX242" fmla="*/ 3449819 w 8009775"/>
              <a:gd name="connsiteY242" fmla="*/ 1378585 h 6858000"/>
              <a:gd name="connsiteX243" fmla="*/ 3454844 w 8009775"/>
              <a:gd name="connsiteY243" fmla="*/ 1375094 h 6858000"/>
              <a:gd name="connsiteX244" fmla="*/ 3460459 w 8009775"/>
              <a:gd name="connsiteY244" fmla="*/ 1371919 h 6858000"/>
              <a:gd name="connsiteX245" fmla="*/ 3465780 w 8009775"/>
              <a:gd name="connsiteY245" fmla="*/ 1369061 h 6858000"/>
              <a:gd name="connsiteX246" fmla="*/ 3471100 w 8009775"/>
              <a:gd name="connsiteY246" fmla="*/ 1366204 h 6858000"/>
              <a:gd name="connsiteX247" fmla="*/ 3476420 w 8009775"/>
              <a:gd name="connsiteY247" fmla="*/ 1363980 h 6858000"/>
              <a:gd name="connsiteX248" fmla="*/ 3482331 w 8009775"/>
              <a:gd name="connsiteY248" fmla="*/ 1361759 h 6858000"/>
              <a:gd name="connsiteX249" fmla="*/ 3487947 w 8009775"/>
              <a:gd name="connsiteY249" fmla="*/ 1360170 h 6858000"/>
              <a:gd name="connsiteX250" fmla="*/ 3493858 w 8009775"/>
              <a:gd name="connsiteY250" fmla="*/ 1358265 h 6858000"/>
              <a:gd name="connsiteX251" fmla="*/ 3499474 w 8009775"/>
              <a:gd name="connsiteY251" fmla="*/ 1357314 h 6858000"/>
              <a:gd name="connsiteX252" fmla="*/ 3505385 w 8009775"/>
              <a:gd name="connsiteY252" fmla="*/ 1356043 h 6858000"/>
              <a:gd name="connsiteX253" fmla="*/ 3511001 w 8009775"/>
              <a:gd name="connsiteY253" fmla="*/ 1355409 h 6858000"/>
              <a:gd name="connsiteX254" fmla="*/ 3517208 w 8009775"/>
              <a:gd name="connsiteY254" fmla="*/ 1355090 h 6858000"/>
              <a:gd name="connsiteX255" fmla="*/ 3522823 w 8009775"/>
              <a:gd name="connsiteY255" fmla="*/ 1354773 h 6858000"/>
              <a:gd name="connsiteX256" fmla="*/ 3529030 w 8009775"/>
              <a:gd name="connsiteY256" fmla="*/ 1355090 h 6858000"/>
              <a:gd name="connsiteX257" fmla="*/ 3534646 w 8009775"/>
              <a:gd name="connsiteY257" fmla="*/ 1355409 h 6858000"/>
              <a:gd name="connsiteX258" fmla="*/ 3540557 w 8009775"/>
              <a:gd name="connsiteY258" fmla="*/ 1356043 h 6858000"/>
              <a:gd name="connsiteX259" fmla="*/ 3546468 w 8009775"/>
              <a:gd name="connsiteY259" fmla="*/ 1357314 h 6858000"/>
              <a:gd name="connsiteX260" fmla="*/ 3552380 w 8009775"/>
              <a:gd name="connsiteY260" fmla="*/ 1358265 h 6858000"/>
              <a:gd name="connsiteX261" fmla="*/ 3557995 w 8009775"/>
              <a:gd name="connsiteY261" fmla="*/ 1360170 h 6858000"/>
              <a:gd name="connsiteX262" fmla="*/ 3563906 w 8009775"/>
              <a:gd name="connsiteY262" fmla="*/ 1361759 h 6858000"/>
              <a:gd name="connsiteX263" fmla="*/ 3569227 w 8009775"/>
              <a:gd name="connsiteY263" fmla="*/ 1363980 h 6858000"/>
              <a:gd name="connsiteX264" fmla="*/ 3574842 w 8009775"/>
              <a:gd name="connsiteY264" fmla="*/ 1366204 h 6858000"/>
              <a:gd name="connsiteX265" fmla="*/ 3580458 w 8009775"/>
              <a:gd name="connsiteY265" fmla="*/ 1369061 h 6858000"/>
              <a:gd name="connsiteX266" fmla="*/ 3585778 w 8009775"/>
              <a:gd name="connsiteY266" fmla="*/ 1371919 h 6858000"/>
              <a:gd name="connsiteX267" fmla="*/ 3590803 w 8009775"/>
              <a:gd name="connsiteY267" fmla="*/ 1375094 h 6858000"/>
              <a:gd name="connsiteX268" fmla="*/ 3595828 w 8009775"/>
              <a:gd name="connsiteY268" fmla="*/ 1378585 h 6858000"/>
              <a:gd name="connsiteX269" fmla="*/ 3600852 w 8009775"/>
              <a:gd name="connsiteY269" fmla="*/ 1382396 h 6858000"/>
              <a:gd name="connsiteX270" fmla="*/ 3605581 w 8009775"/>
              <a:gd name="connsiteY270" fmla="*/ 1386524 h 6858000"/>
              <a:gd name="connsiteX271" fmla="*/ 3610014 w 8009775"/>
              <a:gd name="connsiteY271" fmla="*/ 1390969 h 6858000"/>
              <a:gd name="connsiteX272" fmla="*/ 3817500 w 8009775"/>
              <a:gd name="connsiteY272" fmla="*/ 1598296 h 6858000"/>
              <a:gd name="connsiteX273" fmla="*/ 3821934 w 8009775"/>
              <a:gd name="connsiteY273" fmla="*/ 1602423 h 6858000"/>
              <a:gd name="connsiteX274" fmla="*/ 3826663 w 8009775"/>
              <a:gd name="connsiteY274" fmla="*/ 1606869 h 6858000"/>
              <a:gd name="connsiteX275" fmla="*/ 3831687 w 8009775"/>
              <a:gd name="connsiteY275" fmla="*/ 1610361 h 6858000"/>
              <a:gd name="connsiteX276" fmla="*/ 3836712 w 8009775"/>
              <a:gd name="connsiteY276" fmla="*/ 1613854 h 6858000"/>
              <a:gd name="connsiteX277" fmla="*/ 3841736 w 8009775"/>
              <a:gd name="connsiteY277" fmla="*/ 1617345 h 6858000"/>
              <a:gd name="connsiteX278" fmla="*/ 3847352 w 8009775"/>
              <a:gd name="connsiteY278" fmla="*/ 1620204 h 6858000"/>
              <a:gd name="connsiteX279" fmla="*/ 3852672 w 8009775"/>
              <a:gd name="connsiteY279" fmla="*/ 1623061 h 6858000"/>
              <a:gd name="connsiteX280" fmla="*/ 3857992 w 8009775"/>
              <a:gd name="connsiteY280" fmla="*/ 1625283 h 6858000"/>
              <a:gd name="connsiteX281" fmla="*/ 3863608 w 8009775"/>
              <a:gd name="connsiteY281" fmla="*/ 1627189 h 6858000"/>
              <a:gd name="connsiteX282" fmla="*/ 3869519 w 8009775"/>
              <a:gd name="connsiteY282" fmla="*/ 1629094 h 6858000"/>
              <a:gd name="connsiteX283" fmla="*/ 3875135 w 8009775"/>
              <a:gd name="connsiteY283" fmla="*/ 1630998 h 6858000"/>
              <a:gd name="connsiteX284" fmla="*/ 3881046 w 8009775"/>
              <a:gd name="connsiteY284" fmla="*/ 1631950 h 6858000"/>
              <a:gd name="connsiteX285" fmla="*/ 3886662 w 8009775"/>
              <a:gd name="connsiteY285" fmla="*/ 1632904 h 6858000"/>
              <a:gd name="connsiteX286" fmla="*/ 3892869 w 8009775"/>
              <a:gd name="connsiteY286" fmla="*/ 1633856 h 6858000"/>
              <a:gd name="connsiteX287" fmla="*/ 3898485 w 8009775"/>
              <a:gd name="connsiteY287" fmla="*/ 1634174 h 6858000"/>
              <a:gd name="connsiteX288" fmla="*/ 3904396 w 8009775"/>
              <a:gd name="connsiteY288" fmla="*/ 1634174 h 6858000"/>
              <a:gd name="connsiteX289" fmla="*/ 3910307 w 8009775"/>
              <a:gd name="connsiteY289" fmla="*/ 1634174 h 6858000"/>
              <a:gd name="connsiteX290" fmla="*/ 3916219 w 8009775"/>
              <a:gd name="connsiteY290" fmla="*/ 1633856 h 6858000"/>
              <a:gd name="connsiteX291" fmla="*/ 3922425 w 8009775"/>
              <a:gd name="connsiteY291" fmla="*/ 1632904 h 6858000"/>
              <a:gd name="connsiteX292" fmla="*/ 3928041 w 8009775"/>
              <a:gd name="connsiteY292" fmla="*/ 1631950 h 6858000"/>
              <a:gd name="connsiteX293" fmla="*/ 3933657 w 8009775"/>
              <a:gd name="connsiteY293" fmla="*/ 1630998 h 6858000"/>
              <a:gd name="connsiteX294" fmla="*/ 3939568 w 8009775"/>
              <a:gd name="connsiteY294" fmla="*/ 1629094 h 6858000"/>
              <a:gd name="connsiteX295" fmla="*/ 3945184 w 8009775"/>
              <a:gd name="connsiteY295" fmla="*/ 1627189 h 6858000"/>
              <a:gd name="connsiteX296" fmla="*/ 3950799 w 8009775"/>
              <a:gd name="connsiteY296" fmla="*/ 1625283 h 6858000"/>
              <a:gd name="connsiteX297" fmla="*/ 3956415 w 8009775"/>
              <a:gd name="connsiteY297" fmla="*/ 1623061 h 6858000"/>
              <a:gd name="connsiteX298" fmla="*/ 3961735 w 8009775"/>
              <a:gd name="connsiteY298" fmla="*/ 1620204 h 6858000"/>
              <a:gd name="connsiteX299" fmla="*/ 3967055 w 8009775"/>
              <a:gd name="connsiteY299" fmla="*/ 1617345 h 6858000"/>
              <a:gd name="connsiteX300" fmla="*/ 3972376 w 8009775"/>
              <a:gd name="connsiteY300" fmla="*/ 1613854 h 6858000"/>
              <a:gd name="connsiteX301" fmla="*/ 3977400 w 8009775"/>
              <a:gd name="connsiteY301" fmla="*/ 1610361 h 6858000"/>
              <a:gd name="connsiteX302" fmla="*/ 3982425 w 8009775"/>
              <a:gd name="connsiteY302" fmla="*/ 1606869 h 6858000"/>
              <a:gd name="connsiteX303" fmla="*/ 3986858 w 8009775"/>
              <a:gd name="connsiteY303" fmla="*/ 1602423 h 6858000"/>
              <a:gd name="connsiteX304" fmla="*/ 3991587 w 8009775"/>
              <a:gd name="connsiteY304" fmla="*/ 1598296 h 6858000"/>
              <a:gd name="connsiteX305" fmla="*/ 3996021 w 8009775"/>
              <a:gd name="connsiteY305" fmla="*/ 1593533 h 6858000"/>
              <a:gd name="connsiteX306" fmla="*/ 4000159 w 8009775"/>
              <a:gd name="connsiteY306" fmla="*/ 1588771 h 6858000"/>
              <a:gd name="connsiteX307" fmla="*/ 4003705 w 8009775"/>
              <a:gd name="connsiteY307" fmla="*/ 1583691 h 6858000"/>
              <a:gd name="connsiteX308" fmla="*/ 4007548 w 8009775"/>
              <a:gd name="connsiteY308" fmla="*/ 1578928 h 6858000"/>
              <a:gd name="connsiteX309" fmla="*/ 4010799 w 8009775"/>
              <a:gd name="connsiteY309" fmla="*/ 1573849 h 6858000"/>
              <a:gd name="connsiteX310" fmla="*/ 4013459 w 8009775"/>
              <a:gd name="connsiteY310" fmla="*/ 1568451 h 6858000"/>
              <a:gd name="connsiteX311" fmla="*/ 4016415 w 8009775"/>
              <a:gd name="connsiteY311" fmla="*/ 1563054 h 6858000"/>
              <a:gd name="connsiteX312" fmla="*/ 4018484 w 8009775"/>
              <a:gd name="connsiteY312" fmla="*/ 1557339 h 6858000"/>
              <a:gd name="connsiteX313" fmla="*/ 4020848 w 8009775"/>
              <a:gd name="connsiteY313" fmla="*/ 1551941 h 6858000"/>
              <a:gd name="connsiteX314" fmla="*/ 4022621 w 8009775"/>
              <a:gd name="connsiteY314" fmla="*/ 1546226 h 6858000"/>
              <a:gd name="connsiteX315" fmla="*/ 4024395 w 8009775"/>
              <a:gd name="connsiteY315" fmla="*/ 1540511 h 6858000"/>
              <a:gd name="connsiteX316" fmla="*/ 4025282 w 8009775"/>
              <a:gd name="connsiteY316" fmla="*/ 1534478 h 6858000"/>
              <a:gd name="connsiteX317" fmla="*/ 4026464 w 8009775"/>
              <a:gd name="connsiteY317" fmla="*/ 1528763 h 6858000"/>
              <a:gd name="connsiteX318" fmla="*/ 4027055 w 8009775"/>
              <a:gd name="connsiteY318" fmla="*/ 1522731 h 6858000"/>
              <a:gd name="connsiteX319" fmla="*/ 4027646 w 8009775"/>
              <a:gd name="connsiteY319" fmla="*/ 1517016 h 6858000"/>
              <a:gd name="connsiteX320" fmla="*/ 4027646 w 8009775"/>
              <a:gd name="connsiteY320" fmla="*/ 1510984 h 6858000"/>
              <a:gd name="connsiteX321" fmla="*/ 4027646 w 8009775"/>
              <a:gd name="connsiteY321" fmla="*/ 1505268 h 6858000"/>
              <a:gd name="connsiteX322" fmla="*/ 4027055 w 8009775"/>
              <a:gd name="connsiteY322" fmla="*/ 1499553 h 6858000"/>
              <a:gd name="connsiteX323" fmla="*/ 4026464 w 8009775"/>
              <a:gd name="connsiteY323" fmla="*/ 1493204 h 6858000"/>
              <a:gd name="connsiteX324" fmla="*/ 4025282 w 8009775"/>
              <a:gd name="connsiteY324" fmla="*/ 1487489 h 6858000"/>
              <a:gd name="connsiteX325" fmla="*/ 4024395 w 8009775"/>
              <a:gd name="connsiteY325" fmla="*/ 1481773 h 6858000"/>
              <a:gd name="connsiteX326" fmla="*/ 4022621 w 8009775"/>
              <a:gd name="connsiteY326" fmla="*/ 1476058 h 6858000"/>
              <a:gd name="connsiteX327" fmla="*/ 4020848 w 8009775"/>
              <a:gd name="connsiteY327" fmla="*/ 1470343 h 6858000"/>
              <a:gd name="connsiteX328" fmla="*/ 4018484 w 8009775"/>
              <a:gd name="connsiteY328" fmla="*/ 1464629 h 6858000"/>
              <a:gd name="connsiteX329" fmla="*/ 4016415 w 8009775"/>
              <a:gd name="connsiteY329" fmla="*/ 1459231 h 6858000"/>
              <a:gd name="connsiteX330" fmla="*/ 4013459 w 8009775"/>
              <a:gd name="connsiteY330" fmla="*/ 1453834 h 6858000"/>
              <a:gd name="connsiteX331" fmla="*/ 4010799 w 8009775"/>
              <a:gd name="connsiteY331" fmla="*/ 1448436 h 6858000"/>
              <a:gd name="connsiteX332" fmla="*/ 4007548 w 8009775"/>
              <a:gd name="connsiteY332" fmla="*/ 1443356 h 6858000"/>
              <a:gd name="connsiteX333" fmla="*/ 4003705 w 8009775"/>
              <a:gd name="connsiteY333" fmla="*/ 1438275 h 6858000"/>
              <a:gd name="connsiteX334" fmla="*/ 4000159 w 8009775"/>
              <a:gd name="connsiteY334" fmla="*/ 1433195 h 6858000"/>
              <a:gd name="connsiteX335" fmla="*/ 3996021 w 8009775"/>
              <a:gd name="connsiteY335" fmla="*/ 1428751 h 6858000"/>
              <a:gd name="connsiteX336" fmla="*/ 3991587 w 8009775"/>
              <a:gd name="connsiteY336" fmla="*/ 1423988 h 6858000"/>
              <a:gd name="connsiteX337" fmla="*/ 3323022 w 8009775"/>
              <a:gd name="connsiteY337" fmla="*/ 755333 h 6858000"/>
              <a:gd name="connsiteX338" fmla="*/ 3316815 w 8009775"/>
              <a:gd name="connsiteY338" fmla="*/ 748348 h 6858000"/>
              <a:gd name="connsiteX339" fmla="*/ 3310904 w 8009775"/>
              <a:gd name="connsiteY339" fmla="*/ 741045 h 6858000"/>
              <a:gd name="connsiteX340" fmla="*/ 3305584 w 8009775"/>
              <a:gd name="connsiteY340" fmla="*/ 733108 h 6858000"/>
              <a:gd name="connsiteX341" fmla="*/ 3300855 w 8009775"/>
              <a:gd name="connsiteY341" fmla="*/ 725170 h 6858000"/>
              <a:gd name="connsiteX342" fmla="*/ 3297308 w 8009775"/>
              <a:gd name="connsiteY342" fmla="*/ 716915 h 6858000"/>
              <a:gd name="connsiteX343" fmla="*/ 3293761 w 8009775"/>
              <a:gd name="connsiteY343" fmla="*/ 708660 h 6858000"/>
              <a:gd name="connsiteX344" fmla="*/ 3291101 w 8009775"/>
              <a:gd name="connsiteY344" fmla="*/ 699770 h 6858000"/>
              <a:gd name="connsiteX345" fmla="*/ 3289328 w 8009775"/>
              <a:gd name="connsiteY345" fmla="*/ 691198 h 6858000"/>
              <a:gd name="connsiteX346" fmla="*/ 2596527 w 8009775"/>
              <a:gd name="connsiteY346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950799 w 8009775"/>
              <a:gd name="connsiteY74" fmla="*/ 2776856 h 6858000"/>
              <a:gd name="connsiteX75" fmla="*/ 3001744 w 8009775"/>
              <a:gd name="connsiteY75" fmla="*/ 1828166 h 6858000"/>
              <a:gd name="connsiteX76" fmla="*/ 2997311 w 8009775"/>
              <a:gd name="connsiteY76" fmla="*/ 1823404 h 6858000"/>
              <a:gd name="connsiteX77" fmla="*/ 2992878 w 8009775"/>
              <a:gd name="connsiteY77" fmla="*/ 1818640 h 6858000"/>
              <a:gd name="connsiteX78" fmla="*/ 2989331 w 8009775"/>
              <a:gd name="connsiteY78" fmla="*/ 1814195 h 6858000"/>
              <a:gd name="connsiteX79" fmla="*/ 2985784 w 8009775"/>
              <a:gd name="connsiteY79" fmla="*/ 1808799 h 6858000"/>
              <a:gd name="connsiteX80" fmla="*/ 2982533 w 8009775"/>
              <a:gd name="connsiteY80" fmla="*/ 1803718 h 6858000"/>
              <a:gd name="connsiteX81" fmla="*/ 2979873 w 8009775"/>
              <a:gd name="connsiteY81" fmla="*/ 1798321 h 6858000"/>
              <a:gd name="connsiteX82" fmla="*/ 2976917 w 8009775"/>
              <a:gd name="connsiteY82" fmla="*/ 1792924 h 6858000"/>
              <a:gd name="connsiteX83" fmla="*/ 2974552 w 8009775"/>
              <a:gd name="connsiteY83" fmla="*/ 1787526 h 6858000"/>
              <a:gd name="connsiteX84" fmla="*/ 2972484 w 8009775"/>
              <a:gd name="connsiteY84" fmla="*/ 1781811 h 6858000"/>
              <a:gd name="connsiteX85" fmla="*/ 2970710 w 8009775"/>
              <a:gd name="connsiteY85" fmla="*/ 1776095 h 6858000"/>
              <a:gd name="connsiteX86" fmla="*/ 2968937 w 8009775"/>
              <a:gd name="connsiteY86" fmla="*/ 1770380 h 6858000"/>
              <a:gd name="connsiteX87" fmla="*/ 2967755 w 8009775"/>
              <a:gd name="connsiteY87" fmla="*/ 1764665 h 6858000"/>
              <a:gd name="connsiteX88" fmla="*/ 2966868 w 8009775"/>
              <a:gd name="connsiteY88" fmla="*/ 1758634 h 6858000"/>
              <a:gd name="connsiteX89" fmla="*/ 2965981 w 8009775"/>
              <a:gd name="connsiteY89" fmla="*/ 1752919 h 6858000"/>
              <a:gd name="connsiteX90" fmla="*/ 2965686 w 8009775"/>
              <a:gd name="connsiteY90" fmla="*/ 1746885 h 6858000"/>
              <a:gd name="connsiteX91" fmla="*/ 2965686 w 8009775"/>
              <a:gd name="connsiteY91" fmla="*/ 1741170 h 6858000"/>
              <a:gd name="connsiteX92" fmla="*/ 2965686 w 8009775"/>
              <a:gd name="connsiteY92" fmla="*/ 1735139 h 6858000"/>
              <a:gd name="connsiteX93" fmla="*/ 2965981 w 8009775"/>
              <a:gd name="connsiteY93" fmla="*/ 1729424 h 6858000"/>
              <a:gd name="connsiteX94" fmla="*/ 2966868 w 8009775"/>
              <a:gd name="connsiteY94" fmla="*/ 1723074 h 6858000"/>
              <a:gd name="connsiteX95" fmla="*/ 2967755 w 8009775"/>
              <a:gd name="connsiteY95" fmla="*/ 1717358 h 6858000"/>
              <a:gd name="connsiteX96" fmla="*/ 2968937 w 8009775"/>
              <a:gd name="connsiteY96" fmla="*/ 1711643 h 6858000"/>
              <a:gd name="connsiteX97" fmla="*/ 2970710 w 8009775"/>
              <a:gd name="connsiteY97" fmla="*/ 1705929 h 6858000"/>
              <a:gd name="connsiteX98" fmla="*/ 2972484 w 8009775"/>
              <a:gd name="connsiteY98" fmla="*/ 1700214 h 6858000"/>
              <a:gd name="connsiteX99" fmla="*/ 2974552 w 8009775"/>
              <a:gd name="connsiteY99" fmla="*/ 1694816 h 6858000"/>
              <a:gd name="connsiteX100" fmla="*/ 2976917 w 8009775"/>
              <a:gd name="connsiteY100" fmla="*/ 1689101 h 6858000"/>
              <a:gd name="connsiteX101" fmla="*/ 2979873 w 8009775"/>
              <a:gd name="connsiteY101" fmla="*/ 1683703 h 6858000"/>
              <a:gd name="connsiteX102" fmla="*/ 2982533 w 8009775"/>
              <a:gd name="connsiteY102" fmla="*/ 1678305 h 6858000"/>
              <a:gd name="connsiteX103" fmla="*/ 2985784 w 8009775"/>
              <a:gd name="connsiteY103" fmla="*/ 1673226 h 6858000"/>
              <a:gd name="connsiteX104" fmla="*/ 2989331 w 8009775"/>
              <a:gd name="connsiteY104" fmla="*/ 1668145 h 6858000"/>
              <a:gd name="connsiteX105" fmla="*/ 2992878 w 8009775"/>
              <a:gd name="connsiteY105" fmla="*/ 1663066 h 6858000"/>
              <a:gd name="connsiteX106" fmla="*/ 2997311 w 8009775"/>
              <a:gd name="connsiteY106" fmla="*/ 1658621 h 6858000"/>
              <a:gd name="connsiteX107" fmla="*/ 3001744 w 8009775"/>
              <a:gd name="connsiteY107" fmla="*/ 1653859 h 6858000"/>
              <a:gd name="connsiteX108" fmla="*/ 3006178 w 8009775"/>
              <a:gd name="connsiteY108" fmla="*/ 1649414 h 6858000"/>
              <a:gd name="connsiteX109" fmla="*/ 3010907 w 8009775"/>
              <a:gd name="connsiteY109" fmla="*/ 1645603 h 6858000"/>
              <a:gd name="connsiteX110" fmla="*/ 3015932 w 8009775"/>
              <a:gd name="connsiteY110" fmla="*/ 1641794 h 6858000"/>
              <a:gd name="connsiteX111" fmla="*/ 3020956 w 8009775"/>
              <a:gd name="connsiteY111" fmla="*/ 1637984 h 6858000"/>
              <a:gd name="connsiteX112" fmla="*/ 3025981 w 8009775"/>
              <a:gd name="connsiteY112" fmla="*/ 1634809 h 6858000"/>
              <a:gd name="connsiteX113" fmla="*/ 3031596 w 8009775"/>
              <a:gd name="connsiteY113" fmla="*/ 1631950 h 6858000"/>
              <a:gd name="connsiteX114" fmla="*/ 3036916 w 8009775"/>
              <a:gd name="connsiteY114" fmla="*/ 1629094 h 6858000"/>
              <a:gd name="connsiteX115" fmla="*/ 3042532 w 8009775"/>
              <a:gd name="connsiteY115" fmla="*/ 1626871 h 6858000"/>
              <a:gd name="connsiteX116" fmla="*/ 3047852 w 8009775"/>
              <a:gd name="connsiteY116" fmla="*/ 1624649 h 6858000"/>
              <a:gd name="connsiteX117" fmla="*/ 3053764 w 8009775"/>
              <a:gd name="connsiteY117" fmla="*/ 1623061 h 6858000"/>
              <a:gd name="connsiteX118" fmla="*/ 3059379 w 8009775"/>
              <a:gd name="connsiteY118" fmla="*/ 1621155 h 6858000"/>
              <a:gd name="connsiteX119" fmla="*/ 3065291 w 8009775"/>
              <a:gd name="connsiteY119" fmla="*/ 1620204 h 6858000"/>
              <a:gd name="connsiteX120" fmla="*/ 3070906 w 8009775"/>
              <a:gd name="connsiteY120" fmla="*/ 1618934 h 6858000"/>
              <a:gd name="connsiteX121" fmla="*/ 3077113 w 8009775"/>
              <a:gd name="connsiteY121" fmla="*/ 1618299 h 6858000"/>
              <a:gd name="connsiteX122" fmla="*/ 3082729 w 8009775"/>
              <a:gd name="connsiteY122" fmla="*/ 1617981 h 6858000"/>
              <a:gd name="connsiteX123" fmla="*/ 3088936 w 8009775"/>
              <a:gd name="connsiteY123" fmla="*/ 1617981 h 6858000"/>
              <a:gd name="connsiteX124" fmla="*/ 3094552 w 8009775"/>
              <a:gd name="connsiteY124" fmla="*/ 1617981 h 6858000"/>
              <a:gd name="connsiteX125" fmla="*/ 3100758 w 8009775"/>
              <a:gd name="connsiteY125" fmla="*/ 1618299 h 6858000"/>
              <a:gd name="connsiteX126" fmla="*/ 3106670 w 8009775"/>
              <a:gd name="connsiteY126" fmla="*/ 1618934 h 6858000"/>
              <a:gd name="connsiteX127" fmla="*/ 3112285 w 8009775"/>
              <a:gd name="connsiteY127" fmla="*/ 1620204 h 6858000"/>
              <a:gd name="connsiteX128" fmla="*/ 3117901 w 8009775"/>
              <a:gd name="connsiteY128" fmla="*/ 1621155 h 6858000"/>
              <a:gd name="connsiteX129" fmla="*/ 3123812 w 8009775"/>
              <a:gd name="connsiteY129" fmla="*/ 1623061 h 6858000"/>
              <a:gd name="connsiteX130" fmla="*/ 3129428 w 8009775"/>
              <a:gd name="connsiteY130" fmla="*/ 1624649 h 6858000"/>
              <a:gd name="connsiteX131" fmla="*/ 3135339 w 8009775"/>
              <a:gd name="connsiteY131" fmla="*/ 1626871 h 6858000"/>
              <a:gd name="connsiteX132" fmla="*/ 3140660 w 8009775"/>
              <a:gd name="connsiteY132" fmla="*/ 1629094 h 6858000"/>
              <a:gd name="connsiteX133" fmla="*/ 3145980 w 8009775"/>
              <a:gd name="connsiteY133" fmla="*/ 1631950 h 6858000"/>
              <a:gd name="connsiteX134" fmla="*/ 3151300 w 8009775"/>
              <a:gd name="connsiteY134" fmla="*/ 1634809 h 6858000"/>
              <a:gd name="connsiteX135" fmla="*/ 3156324 w 8009775"/>
              <a:gd name="connsiteY135" fmla="*/ 1637984 h 6858000"/>
              <a:gd name="connsiteX136" fmla="*/ 3161349 w 8009775"/>
              <a:gd name="connsiteY136" fmla="*/ 1641794 h 6858000"/>
              <a:gd name="connsiteX137" fmla="*/ 3166374 w 8009775"/>
              <a:gd name="connsiteY137" fmla="*/ 1645603 h 6858000"/>
              <a:gd name="connsiteX138" fmla="*/ 3171102 w 8009775"/>
              <a:gd name="connsiteY138" fmla="*/ 1649414 h 6858000"/>
              <a:gd name="connsiteX139" fmla="*/ 3175832 w 8009775"/>
              <a:gd name="connsiteY139" fmla="*/ 1653859 h 6858000"/>
              <a:gd name="connsiteX140" fmla="*/ 3844692 w 8009775"/>
              <a:gd name="connsiteY140" fmla="*/ 2322830 h 6858000"/>
              <a:gd name="connsiteX141" fmla="*/ 3849421 w 8009775"/>
              <a:gd name="connsiteY141" fmla="*/ 2326958 h 6858000"/>
              <a:gd name="connsiteX142" fmla="*/ 3854150 w 8009775"/>
              <a:gd name="connsiteY142" fmla="*/ 2331085 h 6858000"/>
              <a:gd name="connsiteX143" fmla="*/ 3859175 w 8009775"/>
              <a:gd name="connsiteY143" fmla="*/ 2334895 h 6858000"/>
              <a:gd name="connsiteX144" fmla="*/ 3864199 w 8009775"/>
              <a:gd name="connsiteY144" fmla="*/ 2338705 h 6858000"/>
              <a:gd name="connsiteX145" fmla="*/ 3869224 w 8009775"/>
              <a:gd name="connsiteY145" fmla="*/ 2341880 h 6858000"/>
              <a:gd name="connsiteX146" fmla="*/ 3874544 w 8009775"/>
              <a:gd name="connsiteY146" fmla="*/ 2344738 h 6858000"/>
              <a:gd name="connsiteX147" fmla="*/ 3879864 w 8009775"/>
              <a:gd name="connsiteY147" fmla="*/ 2347595 h 6858000"/>
              <a:gd name="connsiteX148" fmla="*/ 3885775 w 8009775"/>
              <a:gd name="connsiteY148" fmla="*/ 2349818 h 6858000"/>
              <a:gd name="connsiteX149" fmla="*/ 3891096 w 8009775"/>
              <a:gd name="connsiteY149" fmla="*/ 2351723 h 6858000"/>
              <a:gd name="connsiteX150" fmla="*/ 3896711 w 8009775"/>
              <a:gd name="connsiteY150" fmla="*/ 2353628 h 6858000"/>
              <a:gd name="connsiteX151" fmla="*/ 3902623 w 8009775"/>
              <a:gd name="connsiteY151" fmla="*/ 2355534 h 6858000"/>
              <a:gd name="connsiteX152" fmla="*/ 3908238 w 8009775"/>
              <a:gd name="connsiteY152" fmla="*/ 2356485 h 6858000"/>
              <a:gd name="connsiteX153" fmla="*/ 3914150 w 8009775"/>
              <a:gd name="connsiteY153" fmla="*/ 2357755 h 6858000"/>
              <a:gd name="connsiteX154" fmla="*/ 3920061 w 8009775"/>
              <a:gd name="connsiteY154" fmla="*/ 2358391 h 6858000"/>
              <a:gd name="connsiteX155" fmla="*/ 3925972 w 8009775"/>
              <a:gd name="connsiteY155" fmla="*/ 2358708 h 6858000"/>
              <a:gd name="connsiteX156" fmla="*/ 3931883 w 8009775"/>
              <a:gd name="connsiteY156" fmla="*/ 2358708 h 6858000"/>
              <a:gd name="connsiteX157" fmla="*/ 3937795 w 8009775"/>
              <a:gd name="connsiteY157" fmla="*/ 2358708 h 6858000"/>
              <a:gd name="connsiteX158" fmla="*/ 3943706 w 8009775"/>
              <a:gd name="connsiteY158" fmla="*/ 2358391 h 6858000"/>
              <a:gd name="connsiteX159" fmla="*/ 3949617 w 8009775"/>
              <a:gd name="connsiteY159" fmla="*/ 2357755 h 6858000"/>
              <a:gd name="connsiteX160" fmla="*/ 3955233 w 8009775"/>
              <a:gd name="connsiteY160" fmla="*/ 2356485 h 6858000"/>
              <a:gd name="connsiteX161" fmla="*/ 3961144 w 8009775"/>
              <a:gd name="connsiteY161" fmla="*/ 2355534 h 6858000"/>
              <a:gd name="connsiteX162" fmla="*/ 3966760 w 8009775"/>
              <a:gd name="connsiteY162" fmla="*/ 2353628 h 6858000"/>
              <a:gd name="connsiteX163" fmla="*/ 3972671 w 8009775"/>
              <a:gd name="connsiteY163" fmla="*/ 2351723 h 6858000"/>
              <a:gd name="connsiteX164" fmla="*/ 3978287 w 8009775"/>
              <a:gd name="connsiteY164" fmla="*/ 2349818 h 6858000"/>
              <a:gd name="connsiteX165" fmla="*/ 3983607 w 8009775"/>
              <a:gd name="connsiteY165" fmla="*/ 2347595 h 6858000"/>
              <a:gd name="connsiteX166" fmla="*/ 3989223 w 8009775"/>
              <a:gd name="connsiteY166" fmla="*/ 2344738 h 6858000"/>
              <a:gd name="connsiteX167" fmla="*/ 3994543 w 8009775"/>
              <a:gd name="connsiteY167" fmla="*/ 2341880 h 6858000"/>
              <a:gd name="connsiteX168" fmla="*/ 3999567 w 8009775"/>
              <a:gd name="connsiteY168" fmla="*/ 2338705 h 6858000"/>
              <a:gd name="connsiteX169" fmla="*/ 4004888 w 8009775"/>
              <a:gd name="connsiteY169" fmla="*/ 2334895 h 6858000"/>
              <a:gd name="connsiteX170" fmla="*/ 4009617 w 8009775"/>
              <a:gd name="connsiteY170" fmla="*/ 2331085 h 6858000"/>
              <a:gd name="connsiteX171" fmla="*/ 4014346 w 8009775"/>
              <a:gd name="connsiteY171" fmla="*/ 2326958 h 6858000"/>
              <a:gd name="connsiteX172" fmla="*/ 4018779 w 8009775"/>
              <a:gd name="connsiteY172" fmla="*/ 2322830 h 6858000"/>
              <a:gd name="connsiteX173" fmla="*/ 4023213 w 8009775"/>
              <a:gd name="connsiteY173" fmla="*/ 2318068 h 6858000"/>
              <a:gd name="connsiteX174" fmla="*/ 4027646 w 8009775"/>
              <a:gd name="connsiteY174" fmla="*/ 2313306 h 6858000"/>
              <a:gd name="connsiteX175" fmla="*/ 4031193 w 8009775"/>
              <a:gd name="connsiteY175" fmla="*/ 2308544 h 6858000"/>
              <a:gd name="connsiteX176" fmla="*/ 4034740 w 8009775"/>
              <a:gd name="connsiteY176" fmla="*/ 2303463 h 6858000"/>
              <a:gd name="connsiteX177" fmla="*/ 4037991 w 8009775"/>
              <a:gd name="connsiteY177" fmla="*/ 2298384 h 6858000"/>
              <a:gd name="connsiteX178" fmla="*/ 4040946 w 8009775"/>
              <a:gd name="connsiteY178" fmla="*/ 2292985 h 6858000"/>
              <a:gd name="connsiteX179" fmla="*/ 4043606 w 8009775"/>
              <a:gd name="connsiteY179" fmla="*/ 2287588 h 6858000"/>
              <a:gd name="connsiteX180" fmla="*/ 4046267 w 8009775"/>
              <a:gd name="connsiteY180" fmla="*/ 2281873 h 6858000"/>
              <a:gd name="connsiteX181" fmla="*/ 4048040 w 8009775"/>
              <a:gd name="connsiteY181" fmla="*/ 2276476 h 6858000"/>
              <a:gd name="connsiteX182" fmla="*/ 4050109 w 8009775"/>
              <a:gd name="connsiteY182" fmla="*/ 2270761 h 6858000"/>
              <a:gd name="connsiteX183" fmla="*/ 4051587 w 8009775"/>
              <a:gd name="connsiteY183" fmla="*/ 2265046 h 6858000"/>
              <a:gd name="connsiteX184" fmla="*/ 4052769 w 8009775"/>
              <a:gd name="connsiteY184" fmla="*/ 2259331 h 6858000"/>
              <a:gd name="connsiteX185" fmla="*/ 4053656 w 8009775"/>
              <a:gd name="connsiteY185" fmla="*/ 2253298 h 6858000"/>
              <a:gd name="connsiteX186" fmla="*/ 4054542 w 8009775"/>
              <a:gd name="connsiteY186" fmla="*/ 2247266 h 6858000"/>
              <a:gd name="connsiteX187" fmla="*/ 4054838 w 8009775"/>
              <a:gd name="connsiteY187" fmla="*/ 2241551 h 6858000"/>
              <a:gd name="connsiteX188" fmla="*/ 4055133 w 8009775"/>
              <a:gd name="connsiteY188" fmla="*/ 2235519 h 6858000"/>
              <a:gd name="connsiteX189" fmla="*/ 4054838 w 8009775"/>
              <a:gd name="connsiteY189" fmla="*/ 2229804 h 6858000"/>
              <a:gd name="connsiteX190" fmla="*/ 4054542 w 8009775"/>
              <a:gd name="connsiteY190" fmla="*/ 2223770 h 6858000"/>
              <a:gd name="connsiteX191" fmla="*/ 4053656 w 8009775"/>
              <a:gd name="connsiteY191" fmla="*/ 2217739 h 6858000"/>
              <a:gd name="connsiteX192" fmla="*/ 4052769 w 8009775"/>
              <a:gd name="connsiteY192" fmla="*/ 2212024 h 6858000"/>
              <a:gd name="connsiteX193" fmla="*/ 4051587 w 8009775"/>
              <a:gd name="connsiteY193" fmla="*/ 2206309 h 6858000"/>
              <a:gd name="connsiteX194" fmla="*/ 4050109 w 8009775"/>
              <a:gd name="connsiteY194" fmla="*/ 2200593 h 6858000"/>
              <a:gd name="connsiteX195" fmla="*/ 4048040 w 8009775"/>
              <a:gd name="connsiteY195" fmla="*/ 2194878 h 6858000"/>
              <a:gd name="connsiteX196" fmla="*/ 4046267 w 8009775"/>
              <a:gd name="connsiteY196" fmla="*/ 2189163 h 6858000"/>
              <a:gd name="connsiteX197" fmla="*/ 4043606 w 8009775"/>
              <a:gd name="connsiteY197" fmla="*/ 2183765 h 6858000"/>
              <a:gd name="connsiteX198" fmla="*/ 4040946 w 8009775"/>
              <a:gd name="connsiteY198" fmla="*/ 2178368 h 6858000"/>
              <a:gd name="connsiteX199" fmla="*/ 4037991 w 8009775"/>
              <a:gd name="connsiteY199" fmla="*/ 2172970 h 6858000"/>
              <a:gd name="connsiteX200" fmla="*/ 4034740 w 8009775"/>
              <a:gd name="connsiteY200" fmla="*/ 2167890 h 6858000"/>
              <a:gd name="connsiteX201" fmla="*/ 4031193 w 8009775"/>
              <a:gd name="connsiteY201" fmla="*/ 2162494 h 6858000"/>
              <a:gd name="connsiteX202" fmla="*/ 4027646 w 8009775"/>
              <a:gd name="connsiteY202" fmla="*/ 2157730 h 6858000"/>
              <a:gd name="connsiteX203" fmla="*/ 4023213 w 8009775"/>
              <a:gd name="connsiteY203" fmla="*/ 2153285 h 6858000"/>
              <a:gd name="connsiteX204" fmla="*/ 4018779 w 8009775"/>
              <a:gd name="connsiteY204" fmla="*/ 2148523 h 6858000"/>
              <a:gd name="connsiteX205" fmla="*/ 3632182 w 8009775"/>
              <a:gd name="connsiteY205" fmla="*/ 1761490 h 6858000"/>
              <a:gd name="connsiteX206" fmla="*/ 3435928 w 8009775"/>
              <a:gd name="connsiteY206" fmla="*/ 1565276 h 6858000"/>
              <a:gd name="connsiteX207" fmla="*/ 3431198 w 8009775"/>
              <a:gd name="connsiteY207" fmla="*/ 1560514 h 6858000"/>
              <a:gd name="connsiteX208" fmla="*/ 3427356 w 8009775"/>
              <a:gd name="connsiteY208" fmla="*/ 1555751 h 6858000"/>
              <a:gd name="connsiteX209" fmla="*/ 3423218 w 8009775"/>
              <a:gd name="connsiteY209" fmla="*/ 1550671 h 6858000"/>
              <a:gd name="connsiteX210" fmla="*/ 3420262 w 8009775"/>
              <a:gd name="connsiteY210" fmla="*/ 1545909 h 6858000"/>
              <a:gd name="connsiteX211" fmla="*/ 3417012 w 8009775"/>
              <a:gd name="connsiteY211" fmla="*/ 1540829 h 6858000"/>
              <a:gd name="connsiteX212" fmla="*/ 3413760 w 8009775"/>
              <a:gd name="connsiteY212" fmla="*/ 1535430 h 6858000"/>
              <a:gd name="connsiteX213" fmla="*/ 3411100 w 8009775"/>
              <a:gd name="connsiteY213" fmla="*/ 1530034 h 6858000"/>
              <a:gd name="connsiteX214" fmla="*/ 3408736 w 8009775"/>
              <a:gd name="connsiteY214" fmla="*/ 1524635 h 6858000"/>
              <a:gd name="connsiteX215" fmla="*/ 3406371 w 8009775"/>
              <a:gd name="connsiteY215" fmla="*/ 1518920 h 6858000"/>
              <a:gd name="connsiteX216" fmla="*/ 3404598 w 8009775"/>
              <a:gd name="connsiteY216" fmla="*/ 1513205 h 6858000"/>
              <a:gd name="connsiteX217" fmla="*/ 3403120 w 8009775"/>
              <a:gd name="connsiteY217" fmla="*/ 1507174 h 6858000"/>
              <a:gd name="connsiteX218" fmla="*/ 3401938 w 8009775"/>
              <a:gd name="connsiteY218" fmla="*/ 1501459 h 6858000"/>
              <a:gd name="connsiteX219" fmla="*/ 3401051 w 8009775"/>
              <a:gd name="connsiteY219" fmla="*/ 1495744 h 6858000"/>
              <a:gd name="connsiteX220" fmla="*/ 3400460 w 8009775"/>
              <a:gd name="connsiteY220" fmla="*/ 1489710 h 6858000"/>
              <a:gd name="connsiteX221" fmla="*/ 3399869 w 8009775"/>
              <a:gd name="connsiteY221" fmla="*/ 1483995 h 6858000"/>
              <a:gd name="connsiteX222" fmla="*/ 3399573 w 8009775"/>
              <a:gd name="connsiteY222" fmla="*/ 1478281 h 6858000"/>
              <a:gd name="connsiteX223" fmla="*/ 3399869 w 8009775"/>
              <a:gd name="connsiteY223" fmla="*/ 1472249 h 6858000"/>
              <a:gd name="connsiteX224" fmla="*/ 3400460 w 8009775"/>
              <a:gd name="connsiteY224" fmla="*/ 1466215 h 6858000"/>
              <a:gd name="connsiteX225" fmla="*/ 3401051 w 8009775"/>
              <a:gd name="connsiteY225" fmla="*/ 1460183 h 6858000"/>
              <a:gd name="connsiteX226" fmla="*/ 3401938 w 8009775"/>
              <a:gd name="connsiteY226" fmla="*/ 1454468 h 6858000"/>
              <a:gd name="connsiteX227" fmla="*/ 3403120 w 8009775"/>
              <a:gd name="connsiteY227" fmla="*/ 1448754 h 6858000"/>
              <a:gd name="connsiteX228" fmla="*/ 3404598 w 8009775"/>
              <a:gd name="connsiteY228" fmla="*/ 1443039 h 6858000"/>
              <a:gd name="connsiteX229" fmla="*/ 3406371 w 8009775"/>
              <a:gd name="connsiteY229" fmla="*/ 1437324 h 6858000"/>
              <a:gd name="connsiteX230" fmla="*/ 3408736 w 8009775"/>
              <a:gd name="connsiteY230" fmla="*/ 1431609 h 6858000"/>
              <a:gd name="connsiteX231" fmla="*/ 3411100 w 8009775"/>
              <a:gd name="connsiteY231" fmla="*/ 1426211 h 6858000"/>
              <a:gd name="connsiteX232" fmla="*/ 3413760 w 8009775"/>
              <a:gd name="connsiteY232" fmla="*/ 1420814 h 6858000"/>
              <a:gd name="connsiteX233" fmla="*/ 3417012 w 8009775"/>
              <a:gd name="connsiteY233" fmla="*/ 1415416 h 6858000"/>
              <a:gd name="connsiteX234" fmla="*/ 3420262 w 8009775"/>
              <a:gd name="connsiteY234" fmla="*/ 1410336 h 6858000"/>
              <a:gd name="connsiteX235" fmla="*/ 3423218 w 8009775"/>
              <a:gd name="connsiteY235" fmla="*/ 1405256 h 6858000"/>
              <a:gd name="connsiteX236" fmla="*/ 3427356 w 8009775"/>
              <a:gd name="connsiteY236" fmla="*/ 1400175 h 6858000"/>
              <a:gd name="connsiteX237" fmla="*/ 3431198 w 8009775"/>
              <a:gd name="connsiteY237" fmla="*/ 1395731 h 6858000"/>
              <a:gd name="connsiteX238" fmla="*/ 3435928 w 8009775"/>
              <a:gd name="connsiteY238" fmla="*/ 1390969 h 6858000"/>
              <a:gd name="connsiteX239" fmla="*/ 3440361 w 8009775"/>
              <a:gd name="connsiteY239" fmla="*/ 1386524 h 6858000"/>
              <a:gd name="connsiteX240" fmla="*/ 3445386 w 8009775"/>
              <a:gd name="connsiteY240" fmla="*/ 1382396 h 6858000"/>
              <a:gd name="connsiteX241" fmla="*/ 3449819 w 8009775"/>
              <a:gd name="connsiteY241" fmla="*/ 1378585 h 6858000"/>
              <a:gd name="connsiteX242" fmla="*/ 3454844 w 8009775"/>
              <a:gd name="connsiteY242" fmla="*/ 1375094 h 6858000"/>
              <a:gd name="connsiteX243" fmla="*/ 3460459 w 8009775"/>
              <a:gd name="connsiteY243" fmla="*/ 1371919 h 6858000"/>
              <a:gd name="connsiteX244" fmla="*/ 3465780 w 8009775"/>
              <a:gd name="connsiteY244" fmla="*/ 1369061 h 6858000"/>
              <a:gd name="connsiteX245" fmla="*/ 3471100 w 8009775"/>
              <a:gd name="connsiteY245" fmla="*/ 1366204 h 6858000"/>
              <a:gd name="connsiteX246" fmla="*/ 3476420 w 8009775"/>
              <a:gd name="connsiteY246" fmla="*/ 1363980 h 6858000"/>
              <a:gd name="connsiteX247" fmla="*/ 3482331 w 8009775"/>
              <a:gd name="connsiteY247" fmla="*/ 1361759 h 6858000"/>
              <a:gd name="connsiteX248" fmla="*/ 3487947 w 8009775"/>
              <a:gd name="connsiteY248" fmla="*/ 1360170 h 6858000"/>
              <a:gd name="connsiteX249" fmla="*/ 3493858 w 8009775"/>
              <a:gd name="connsiteY249" fmla="*/ 1358265 h 6858000"/>
              <a:gd name="connsiteX250" fmla="*/ 3499474 w 8009775"/>
              <a:gd name="connsiteY250" fmla="*/ 1357314 h 6858000"/>
              <a:gd name="connsiteX251" fmla="*/ 3505385 w 8009775"/>
              <a:gd name="connsiteY251" fmla="*/ 1356043 h 6858000"/>
              <a:gd name="connsiteX252" fmla="*/ 3511001 w 8009775"/>
              <a:gd name="connsiteY252" fmla="*/ 1355409 h 6858000"/>
              <a:gd name="connsiteX253" fmla="*/ 3517208 w 8009775"/>
              <a:gd name="connsiteY253" fmla="*/ 1355090 h 6858000"/>
              <a:gd name="connsiteX254" fmla="*/ 3522823 w 8009775"/>
              <a:gd name="connsiteY254" fmla="*/ 1354773 h 6858000"/>
              <a:gd name="connsiteX255" fmla="*/ 3529030 w 8009775"/>
              <a:gd name="connsiteY255" fmla="*/ 1355090 h 6858000"/>
              <a:gd name="connsiteX256" fmla="*/ 3534646 w 8009775"/>
              <a:gd name="connsiteY256" fmla="*/ 1355409 h 6858000"/>
              <a:gd name="connsiteX257" fmla="*/ 3540557 w 8009775"/>
              <a:gd name="connsiteY257" fmla="*/ 1356043 h 6858000"/>
              <a:gd name="connsiteX258" fmla="*/ 3546468 w 8009775"/>
              <a:gd name="connsiteY258" fmla="*/ 1357314 h 6858000"/>
              <a:gd name="connsiteX259" fmla="*/ 3552380 w 8009775"/>
              <a:gd name="connsiteY259" fmla="*/ 1358265 h 6858000"/>
              <a:gd name="connsiteX260" fmla="*/ 3557995 w 8009775"/>
              <a:gd name="connsiteY260" fmla="*/ 1360170 h 6858000"/>
              <a:gd name="connsiteX261" fmla="*/ 3563906 w 8009775"/>
              <a:gd name="connsiteY261" fmla="*/ 1361759 h 6858000"/>
              <a:gd name="connsiteX262" fmla="*/ 3569227 w 8009775"/>
              <a:gd name="connsiteY262" fmla="*/ 1363980 h 6858000"/>
              <a:gd name="connsiteX263" fmla="*/ 3574842 w 8009775"/>
              <a:gd name="connsiteY263" fmla="*/ 1366204 h 6858000"/>
              <a:gd name="connsiteX264" fmla="*/ 3580458 w 8009775"/>
              <a:gd name="connsiteY264" fmla="*/ 1369061 h 6858000"/>
              <a:gd name="connsiteX265" fmla="*/ 3585778 w 8009775"/>
              <a:gd name="connsiteY265" fmla="*/ 1371919 h 6858000"/>
              <a:gd name="connsiteX266" fmla="*/ 3590803 w 8009775"/>
              <a:gd name="connsiteY266" fmla="*/ 1375094 h 6858000"/>
              <a:gd name="connsiteX267" fmla="*/ 3595828 w 8009775"/>
              <a:gd name="connsiteY267" fmla="*/ 1378585 h 6858000"/>
              <a:gd name="connsiteX268" fmla="*/ 3600852 w 8009775"/>
              <a:gd name="connsiteY268" fmla="*/ 1382396 h 6858000"/>
              <a:gd name="connsiteX269" fmla="*/ 3605581 w 8009775"/>
              <a:gd name="connsiteY269" fmla="*/ 1386524 h 6858000"/>
              <a:gd name="connsiteX270" fmla="*/ 3610014 w 8009775"/>
              <a:gd name="connsiteY270" fmla="*/ 1390969 h 6858000"/>
              <a:gd name="connsiteX271" fmla="*/ 3817500 w 8009775"/>
              <a:gd name="connsiteY271" fmla="*/ 1598296 h 6858000"/>
              <a:gd name="connsiteX272" fmla="*/ 3821934 w 8009775"/>
              <a:gd name="connsiteY272" fmla="*/ 1602423 h 6858000"/>
              <a:gd name="connsiteX273" fmla="*/ 3826663 w 8009775"/>
              <a:gd name="connsiteY273" fmla="*/ 1606869 h 6858000"/>
              <a:gd name="connsiteX274" fmla="*/ 3831687 w 8009775"/>
              <a:gd name="connsiteY274" fmla="*/ 1610361 h 6858000"/>
              <a:gd name="connsiteX275" fmla="*/ 3836712 w 8009775"/>
              <a:gd name="connsiteY275" fmla="*/ 1613854 h 6858000"/>
              <a:gd name="connsiteX276" fmla="*/ 3841736 w 8009775"/>
              <a:gd name="connsiteY276" fmla="*/ 1617345 h 6858000"/>
              <a:gd name="connsiteX277" fmla="*/ 3847352 w 8009775"/>
              <a:gd name="connsiteY277" fmla="*/ 1620204 h 6858000"/>
              <a:gd name="connsiteX278" fmla="*/ 3852672 w 8009775"/>
              <a:gd name="connsiteY278" fmla="*/ 1623061 h 6858000"/>
              <a:gd name="connsiteX279" fmla="*/ 3857992 w 8009775"/>
              <a:gd name="connsiteY279" fmla="*/ 1625283 h 6858000"/>
              <a:gd name="connsiteX280" fmla="*/ 3863608 w 8009775"/>
              <a:gd name="connsiteY280" fmla="*/ 1627189 h 6858000"/>
              <a:gd name="connsiteX281" fmla="*/ 3869519 w 8009775"/>
              <a:gd name="connsiteY281" fmla="*/ 1629094 h 6858000"/>
              <a:gd name="connsiteX282" fmla="*/ 3875135 w 8009775"/>
              <a:gd name="connsiteY282" fmla="*/ 1630998 h 6858000"/>
              <a:gd name="connsiteX283" fmla="*/ 3881046 w 8009775"/>
              <a:gd name="connsiteY283" fmla="*/ 1631950 h 6858000"/>
              <a:gd name="connsiteX284" fmla="*/ 3886662 w 8009775"/>
              <a:gd name="connsiteY284" fmla="*/ 1632904 h 6858000"/>
              <a:gd name="connsiteX285" fmla="*/ 3892869 w 8009775"/>
              <a:gd name="connsiteY285" fmla="*/ 1633856 h 6858000"/>
              <a:gd name="connsiteX286" fmla="*/ 3898485 w 8009775"/>
              <a:gd name="connsiteY286" fmla="*/ 1634174 h 6858000"/>
              <a:gd name="connsiteX287" fmla="*/ 3904396 w 8009775"/>
              <a:gd name="connsiteY287" fmla="*/ 1634174 h 6858000"/>
              <a:gd name="connsiteX288" fmla="*/ 3910307 w 8009775"/>
              <a:gd name="connsiteY288" fmla="*/ 1634174 h 6858000"/>
              <a:gd name="connsiteX289" fmla="*/ 3916219 w 8009775"/>
              <a:gd name="connsiteY289" fmla="*/ 1633856 h 6858000"/>
              <a:gd name="connsiteX290" fmla="*/ 3922425 w 8009775"/>
              <a:gd name="connsiteY290" fmla="*/ 1632904 h 6858000"/>
              <a:gd name="connsiteX291" fmla="*/ 3928041 w 8009775"/>
              <a:gd name="connsiteY291" fmla="*/ 1631950 h 6858000"/>
              <a:gd name="connsiteX292" fmla="*/ 3933657 w 8009775"/>
              <a:gd name="connsiteY292" fmla="*/ 1630998 h 6858000"/>
              <a:gd name="connsiteX293" fmla="*/ 3939568 w 8009775"/>
              <a:gd name="connsiteY293" fmla="*/ 1629094 h 6858000"/>
              <a:gd name="connsiteX294" fmla="*/ 3945184 w 8009775"/>
              <a:gd name="connsiteY294" fmla="*/ 1627189 h 6858000"/>
              <a:gd name="connsiteX295" fmla="*/ 3950799 w 8009775"/>
              <a:gd name="connsiteY295" fmla="*/ 1625283 h 6858000"/>
              <a:gd name="connsiteX296" fmla="*/ 3956415 w 8009775"/>
              <a:gd name="connsiteY296" fmla="*/ 1623061 h 6858000"/>
              <a:gd name="connsiteX297" fmla="*/ 3961735 w 8009775"/>
              <a:gd name="connsiteY297" fmla="*/ 1620204 h 6858000"/>
              <a:gd name="connsiteX298" fmla="*/ 3967055 w 8009775"/>
              <a:gd name="connsiteY298" fmla="*/ 1617345 h 6858000"/>
              <a:gd name="connsiteX299" fmla="*/ 3972376 w 8009775"/>
              <a:gd name="connsiteY299" fmla="*/ 1613854 h 6858000"/>
              <a:gd name="connsiteX300" fmla="*/ 3977400 w 8009775"/>
              <a:gd name="connsiteY300" fmla="*/ 1610361 h 6858000"/>
              <a:gd name="connsiteX301" fmla="*/ 3982425 w 8009775"/>
              <a:gd name="connsiteY301" fmla="*/ 1606869 h 6858000"/>
              <a:gd name="connsiteX302" fmla="*/ 3986858 w 8009775"/>
              <a:gd name="connsiteY302" fmla="*/ 1602423 h 6858000"/>
              <a:gd name="connsiteX303" fmla="*/ 3991587 w 8009775"/>
              <a:gd name="connsiteY303" fmla="*/ 1598296 h 6858000"/>
              <a:gd name="connsiteX304" fmla="*/ 3996021 w 8009775"/>
              <a:gd name="connsiteY304" fmla="*/ 1593533 h 6858000"/>
              <a:gd name="connsiteX305" fmla="*/ 4000159 w 8009775"/>
              <a:gd name="connsiteY305" fmla="*/ 1588771 h 6858000"/>
              <a:gd name="connsiteX306" fmla="*/ 4003705 w 8009775"/>
              <a:gd name="connsiteY306" fmla="*/ 1583691 h 6858000"/>
              <a:gd name="connsiteX307" fmla="*/ 4007548 w 8009775"/>
              <a:gd name="connsiteY307" fmla="*/ 1578928 h 6858000"/>
              <a:gd name="connsiteX308" fmla="*/ 4010799 w 8009775"/>
              <a:gd name="connsiteY308" fmla="*/ 1573849 h 6858000"/>
              <a:gd name="connsiteX309" fmla="*/ 4013459 w 8009775"/>
              <a:gd name="connsiteY309" fmla="*/ 1568451 h 6858000"/>
              <a:gd name="connsiteX310" fmla="*/ 4016415 w 8009775"/>
              <a:gd name="connsiteY310" fmla="*/ 1563054 h 6858000"/>
              <a:gd name="connsiteX311" fmla="*/ 4018484 w 8009775"/>
              <a:gd name="connsiteY311" fmla="*/ 1557339 h 6858000"/>
              <a:gd name="connsiteX312" fmla="*/ 4020848 w 8009775"/>
              <a:gd name="connsiteY312" fmla="*/ 1551941 h 6858000"/>
              <a:gd name="connsiteX313" fmla="*/ 4022621 w 8009775"/>
              <a:gd name="connsiteY313" fmla="*/ 1546226 h 6858000"/>
              <a:gd name="connsiteX314" fmla="*/ 4024395 w 8009775"/>
              <a:gd name="connsiteY314" fmla="*/ 1540511 h 6858000"/>
              <a:gd name="connsiteX315" fmla="*/ 4025282 w 8009775"/>
              <a:gd name="connsiteY315" fmla="*/ 1534478 h 6858000"/>
              <a:gd name="connsiteX316" fmla="*/ 4026464 w 8009775"/>
              <a:gd name="connsiteY316" fmla="*/ 1528763 h 6858000"/>
              <a:gd name="connsiteX317" fmla="*/ 4027055 w 8009775"/>
              <a:gd name="connsiteY317" fmla="*/ 1522731 h 6858000"/>
              <a:gd name="connsiteX318" fmla="*/ 4027646 w 8009775"/>
              <a:gd name="connsiteY318" fmla="*/ 1517016 h 6858000"/>
              <a:gd name="connsiteX319" fmla="*/ 4027646 w 8009775"/>
              <a:gd name="connsiteY319" fmla="*/ 1510984 h 6858000"/>
              <a:gd name="connsiteX320" fmla="*/ 4027646 w 8009775"/>
              <a:gd name="connsiteY320" fmla="*/ 1505268 h 6858000"/>
              <a:gd name="connsiteX321" fmla="*/ 4027055 w 8009775"/>
              <a:gd name="connsiteY321" fmla="*/ 1499553 h 6858000"/>
              <a:gd name="connsiteX322" fmla="*/ 4026464 w 8009775"/>
              <a:gd name="connsiteY322" fmla="*/ 1493204 h 6858000"/>
              <a:gd name="connsiteX323" fmla="*/ 4025282 w 8009775"/>
              <a:gd name="connsiteY323" fmla="*/ 1487489 h 6858000"/>
              <a:gd name="connsiteX324" fmla="*/ 4024395 w 8009775"/>
              <a:gd name="connsiteY324" fmla="*/ 1481773 h 6858000"/>
              <a:gd name="connsiteX325" fmla="*/ 4022621 w 8009775"/>
              <a:gd name="connsiteY325" fmla="*/ 1476058 h 6858000"/>
              <a:gd name="connsiteX326" fmla="*/ 4020848 w 8009775"/>
              <a:gd name="connsiteY326" fmla="*/ 1470343 h 6858000"/>
              <a:gd name="connsiteX327" fmla="*/ 4018484 w 8009775"/>
              <a:gd name="connsiteY327" fmla="*/ 1464629 h 6858000"/>
              <a:gd name="connsiteX328" fmla="*/ 4016415 w 8009775"/>
              <a:gd name="connsiteY328" fmla="*/ 1459231 h 6858000"/>
              <a:gd name="connsiteX329" fmla="*/ 4013459 w 8009775"/>
              <a:gd name="connsiteY329" fmla="*/ 1453834 h 6858000"/>
              <a:gd name="connsiteX330" fmla="*/ 4010799 w 8009775"/>
              <a:gd name="connsiteY330" fmla="*/ 1448436 h 6858000"/>
              <a:gd name="connsiteX331" fmla="*/ 4007548 w 8009775"/>
              <a:gd name="connsiteY331" fmla="*/ 1443356 h 6858000"/>
              <a:gd name="connsiteX332" fmla="*/ 4003705 w 8009775"/>
              <a:gd name="connsiteY332" fmla="*/ 1438275 h 6858000"/>
              <a:gd name="connsiteX333" fmla="*/ 4000159 w 8009775"/>
              <a:gd name="connsiteY333" fmla="*/ 1433195 h 6858000"/>
              <a:gd name="connsiteX334" fmla="*/ 3996021 w 8009775"/>
              <a:gd name="connsiteY334" fmla="*/ 1428751 h 6858000"/>
              <a:gd name="connsiteX335" fmla="*/ 3991587 w 8009775"/>
              <a:gd name="connsiteY335" fmla="*/ 1423988 h 6858000"/>
              <a:gd name="connsiteX336" fmla="*/ 3323022 w 8009775"/>
              <a:gd name="connsiteY336" fmla="*/ 755333 h 6858000"/>
              <a:gd name="connsiteX337" fmla="*/ 3316815 w 8009775"/>
              <a:gd name="connsiteY337" fmla="*/ 748348 h 6858000"/>
              <a:gd name="connsiteX338" fmla="*/ 3310904 w 8009775"/>
              <a:gd name="connsiteY338" fmla="*/ 741045 h 6858000"/>
              <a:gd name="connsiteX339" fmla="*/ 3305584 w 8009775"/>
              <a:gd name="connsiteY339" fmla="*/ 733108 h 6858000"/>
              <a:gd name="connsiteX340" fmla="*/ 3300855 w 8009775"/>
              <a:gd name="connsiteY340" fmla="*/ 725170 h 6858000"/>
              <a:gd name="connsiteX341" fmla="*/ 3297308 w 8009775"/>
              <a:gd name="connsiteY341" fmla="*/ 716915 h 6858000"/>
              <a:gd name="connsiteX342" fmla="*/ 3293761 w 8009775"/>
              <a:gd name="connsiteY342" fmla="*/ 708660 h 6858000"/>
              <a:gd name="connsiteX343" fmla="*/ 3291101 w 8009775"/>
              <a:gd name="connsiteY343" fmla="*/ 699770 h 6858000"/>
              <a:gd name="connsiteX344" fmla="*/ 3289328 w 8009775"/>
              <a:gd name="connsiteY344" fmla="*/ 691198 h 6858000"/>
              <a:gd name="connsiteX345" fmla="*/ 2596527 w 8009775"/>
              <a:gd name="connsiteY345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965282 w 8009775"/>
              <a:gd name="connsiteY73" fmla="*/ 2791144 h 6858000"/>
              <a:gd name="connsiteX74" fmla="*/ 3001744 w 8009775"/>
              <a:gd name="connsiteY74" fmla="*/ 1828166 h 6858000"/>
              <a:gd name="connsiteX75" fmla="*/ 2997311 w 8009775"/>
              <a:gd name="connsiteY75" fmla="*/ 1823404 h 6858000"/>
              <a:gd name="connsiteX76" fmla="*/ 2992878 w 8009775"/>
              <a:gd name="connsiteY76" fmla="*/ 1818640 h 6858000"/>
              <a:gd name="connsiteX77" fmla="*/ 2989331 w 8009775"/>
              <a:gd name="connsiteY77" fmla="*/ 1814195 h 6858000"/>
              <a:gd name="connsiteX78" fmla="*/ 2985784 w 8009775"/>
              <a:gd name="connsiteY78" fmla="*/ 1808799 h 6858000"/>
              <a:gd name="connsiteX79" fmla="*/ 2982533 w 8009775"/>
              <a:gd name="connsiteY79" fmla="*/ 1803718 h 6858000"/>
              <a:gd name="connsiteX80" fmla="*/ 2979873 w 8009775"/>
              <a:gd name="connsiteY80" fmla="*/ 1798321 h 6858000"/>
              <a:gd name="connsiteX81" fmla="*/ 2976917 w 8009775"/>
              <a:gd name="connsiteY81" fmla="*/ 1792924 h 6858000"/>
              <a:gd name="connsiteX82" fmla="*/ 2974552 w 8009775"/>
              <a:gd name="connsiteY82" fmla="*/ 1787526 h 6858000"/>
              <a:gd name="connsiteX83" fmla="*/ 2972484 w 8009775"/>
              <a:gd name="connsiteY83" fmla="*/ 1781811 h 6858000"/>
              <a:gd name="connsiteX84" fmla="*/ 2970710 w 8009775"/>
              <a:gd name="connsiteY84" fmla="*/ 1776095 h 6858000"/>
              <a:gd name="connsiteX85" fmla="*/ 2968937 w 8009775"/>
              <a:gd name="connsiteY85" fmla="*/ 1770380 h 6858000"/>
              <a:gd name="connsiteX86" fmla="*/ 2967755 w 8009775"/>
              <a:gd name="connsiteY86" fmla="*/ 1764665 h 6858000"/>
              <a:gd name="connsiteX87" fmla="*/ 2966868 w 8009775"/>
              <a:gd name="connsiteY87" fmla="*/ 1758634 h 6858000"/>
              <a:gd name="connsiteX88" fmla="*/ 2965981 w 8009775"/>
              <a:gd name="connsiteY88" fmla="*/ 1752919 h 6858000"/>
              <a:gd name="connsiteX89" fmla="*/ 2965686 w 8009775"/>
              <a:gd name="connsiteY89" fmla="*/ 1746885 h 6858000"/>
              <a:gd name="connsiteX90" fmla="*/ 2965686 w 8009775"/>
              <a:gd name="connsiteY90" fmla="*/ 1741170 h 6858000"/>
              <a:gd name="connsiteX91" fmla="*/ 2965686 w 8009775"/>
              <a:gd name="connsiteY91" fmla="*/ 1735139 h 6858000"/>
              <a:gd name="connsiteX92" fmla="*/ 2965981 w 8009775"/>
              <a:gd name="connsiteY92" fmla="*/ 1729424 h 6858000"/>
              <a:gd name="connsiteX93" fmla="*/ 2966868 w 8009775"/>
              <a:gd name="connsiteY93" fmla="*/ 1723074 h 6858000"/>
              <a:gd name="connsiteX94" fmla="*/ 2967755 w 8009775"/>
              <a:gd name="connsiteY94" fmla="*/ 1717358 h 6858000"/>
              <a:gd name="connsiteX95" fmla="*/ 2968937 w 8009775"/>
              <a:gd name="connsiteY95" fmla="*/ 1711643 h 6858000"/>
              <a:gd name="connsiteX96" fmla="*/ 2970710 w 8009775"/>
              <a:gd name="connsiteY96" fmla="*/ 1705929 h 6858000"/>
              <a:gd name="connsiteX97" fmla="*/ 2972484 w 8009775"/>
              <a:gd name="connsiteY97" fmla="*/ 1700214 h 6858000"/>
              <a:gd name="connsiteX98" fmla="*/ 2974552 w 8009775"/>
              <a:gd name="connsiteY98" fmla="*/ 1694816 h 6858000"/>
              <a:gd name="connsiteX99" fmla="*/ 2976917 w 8009775"/>
              <a:gd name="connsiteY99" fmla="*/ 1689101 h 6858000"/>
              <a:gd name="connsiteX100" fmla="*/ 2979873 w 8009775"/>
              <a:gd name="connsiteY100" fmla="*/ 1683703 h 6858000"/>
              <a:gd name="connsiteX101" fmla="*/ 2982533 w 8009775"/>
              <a:gd name="connsiteY101" fmla="*/ 1678305 h 6858000"/>
              <a:gd name="connsiteX102" fmla="*/ 2985784 w 8009775"/>
              <a:gd name="connsiteY102" fmla="*/ 1673226 h 6858000"/>
              <a:gd name="connsiteX103" fmla="*/ 2989331 w 8009775"/>
              <a:gd name="connsiteY103" fmla="*/ 1668145 h 6858000"/>
              <a:gd name="connsiteX104" fmla="*/ 2992878 w 8009775"/>
              <a:gd name="connsiteY104" fmla="*/ 1663066 h 6858000"/>
              <a:gd name="connsiteX105" fmla="*/ 2997311 w 8009775"/>
              <a:gd name="connsiteY105" fmla="*/ 1658621 h 6858000"/>
              <a:gd name="connsiteX106" fmla="*/ 3001744 w 8009775"/>
              <a:gd name="connsiteY106" fmla="*/ 1653859 h 6858000"/>
              <a:gd name="connsiteX107" fmla="*/ 3006178 w 8009775"/>
              <a:gd name="connsiteY107" fmla="*/ 1649414 h 6858000"/>
              <a:gd name="connsiteX108" fmla="*/ 3010907 w 8009775"/>
              <a:gd name="connsiteY108" fmla="*/ 1645603 h 6858000"/>
              <a:gd name="connsiteX109" fmla="*/ 3015932 w 8009775"/>
              <a:gd name="connsiteY109" fmla="*/ 1641794 h 6858000"/>
              <a:gd name="connsiteX110" fmla="*/ 3020956 w 8009775"/>
              <a:gd name="connsiteY110" fmla="*/ 1637984 h 6858000"/>
              <a:gd name="connsiteX111" fmla="*/ 3025981 w 8009775"/>
              <a:gd name="connsiteY111" fmla="*/ 1634809 h 6858000"/>
              <a:gd name="connsiteX112" fmla="*/ 3031596 w 8009775"/>
              <a:gd name="connsiteY112" fmla="*/ 1631950 h 6858000"/>
              <a:gd name="connsiteX113" fmla="*/ 3036916 w 8009775"/>
              <a:gd name="connsiteY113" fmla="*/ 1629094 h 6858000"/>
              <a:gd name="connsiteX114" fmla="*/ 3042532 w 8009775"/>
              <a:gd name="connsiteY114" fmla="*/ 1626871 h 6858000"/>
              <a:gd name="connsiteX115" fmla="*/ 3047852 w 8009775"/>
              <a:gd name="connsiteY115" fmla="*/ 1624649 h 6858000"/>
              <a:gd name="connsiteX116" fmla="*/ 3053764 w 8009775"/>
              <a:gd name="connsiteY116" fmla="*/ 1623061 h 6858000"/>
              <a:gd name="connsiteX117" fmla="*/ 3059379 w 8009775"/>
              <a:gd name="connsiteY117" fmla="*/ 1621155 h 6858000"/>
              <a:gd name="connsiteX118" fmla="*/ 3065291 w 8009775"/>
              <a:gd name="connsiteY118" fmla="*/ 1620204 h 6858000"/>
              <a:gd name="connsiteX119" fmla="*/ 3070906 w 8009775"/>
              <a:gd name="connsiteY119" fmla="*/ 1618934 h 6858000"/>
              <a:gd name="connsiteX120" fmla="*/ 3077113 w 8009775"/>
              <a:gd name="connsiteY120" fmla="*/ 1618299 h 6858000"/>
              <a:gd name="connsiteX121" fmla="*/ 3082729 w 8009775"/>
              <a:gd name="connsiteY121" fmla="*/ 1617981 h 6858000"/>
              <a:gd name="connsiteX122" fmla="*/ 3088936 w 8009775"/>
              <a:gd name="connsiteY122" fmla="*/ 1617981 h 6858000"/>
              <a:gd name="connsiteX123" fmla="*/ 3094552 w 8009775"/>
              <a:gd name="connsiteY123" fmla="*/ 1617981 h 6858000"/>
              <a:gd name="connsiteX124" fmla="*/ 3100758 w 8009775"/>
              <a:gd name="connsiteY124" fmla="*/ 1618299 h 6858000"/>
              <a:gd name="connsiteX125" fmla="*/ 3106670 w 8009775"/>
              <a:gd name="connsiteY125" fmla="*/ 1618934 h 6858000"/>
              <a:gd name="connsiteX126" fmla="*/ 3112285 w 8009775"/>
              <a:gd name="connsiteY126" fmla="*/ 1620204 h 6858000"/>
              <a:gd name="connsiteX127" fmla="*/ 3117901 w 8009775"/>
              <a:gd name="connsiteY127" fmla="*/ 1621155 h 6858000"/>
              <a:gd name="connsiteX128" fmla="*/ 3123812 w 8009775"/>
              <a:gd name="connsiteY128" fmla="*/ 1623061 h 6858000"/>
              <a:gd name="connsiteX129" fmla="*/ 3129428 w 8009775"/>
              <a:gd name="connsiteY129" fmla="*/ 1624649 h 6858000"/>
              <a:gd name="connsiteX130" fmla="*/ 3135339 w 8009775"/>
              <a:gd name="connsiteY130" fmla="*/ 1626871 h 6858000"/>
              <a:gd name="connsiteX131" fmla="*/ 3140660 w 8009775"/>
              <a:gd name="connsiteY131" fmla="*/ 1629094 h 6858000"/>
              <a:gd name="connsiteX132" fmla="*/ 3145980 w 8009775"/>
              <a:gd name="connsiteY132" fmla="*/ 1631950 h 6858000"/>
              <a:gd name="connsiteX133" fmla="*/ 3151300 w 8009775"/>
              <a:gd name="connsiteY133" fmla="*/ 1634809 h 6858000"/>
              <a:gd name="connsiteX134" fmla="*/ 3156324 w 8009775"/>
              <a:gd name="connsiteY134" fmla="*/ 1637984 h 6858000"/>
              <a:gd name="connsiteX135" fmla="*/ 3161349 w 8009775"/>
              <a:gd name="connsiteY135" fmla="*/ 1641794 h 6858000"/>
              <a:gd name="connsiteX136" fmla="*/ 3166374 w 8009775"/>
              <a:gd name="connsiteY136" fmla="*/ 1645603 h 6858000"/>
              <a:gd name="connsiteX137" fmla="*/ 3171102 w 8009775"/>
              <a:gd name="connsiteY137" fmla="*/ 1649414 h 6858000"/>
              <a:gd name="connsiteX138" fmla="*/ 3175832 w 8009775"/>
              <a:gd name="connsiteY138" fmla="*/ 1653859 h 6858000"/>
              <a:gd name="connsiteX139" fmla="*/ 3844692 w 8009775"/>
              <a:gd name="connsiteY139" fmla="*/ 2322830 h 6858000"/>
              <a:gd name="connsiteX140" fmla="*/ 3849421 w 8009775"/>
              <a:gd name="connsiteY140" fmla="*/ 2326958 h 6858000"/>
              <a:gd name="connsiteX141" fmla="*/ 3854150 w 8009775"/>
              <a:gd name="connsiteY141" fmla="*/ 2331085 h 6858000"/>
              <a:gd name="connsiteX142" fmla="*/ 3859175 w 8009775"/>
              <a:gd name="connsiteY142" fmla="*/ 2334895 h 6858000"/>
              <a:gd name="connsiteX143" fmla="*/ 3864199 w 8009775"/>
              <a:gd name="connsiteY143" fmla="*/ 2338705 h 6858000"/>
              <a:gd name="connsiteX144" fmla="*/ 3869224 w 8009775"/>
              <a:gd name="connsiteY144" fmla="*/ 2341880 h 6858000"/>
              <a:gd name="connsiteX145" fmla="*/ 3874544 w 8009775"/>
              <a:gd name="connsiteY145" fmla="*/ 2344738 h 6858000"/>
              <a:gd name="connsiteX146" fmla="*/ 3879864 w 8009775"/>
              <a:gd name="connsiteY146" fmla="*/ 2347595 h 6858000"/>
              <a:gd name="connsiteX147" fmla="*/ 3885775 w 8009775"/>
              <a:gd name="connsiteY147" fmla="*/ 2349818 h 6858000"/>
              <a:gd name="connsiteX148" fmla="*/ 3891096 w 8009775"/>
              <a:gd name="connsiteY148" fmla="*/ 2351723 h 6858000"/>
              <a:gd name="connsiteX149" fmla="*/ 3896711 w 8009775"/>
              <a:gd name="connsiteY149" fmla="*/ 2353628 h 6858000"/>
              <a:gd name="connsiteX150" fmla="*/ 3902623 w 8009775"/>
              <a:gd name="connsiteY150" fmla="*/ 2355534 h 6858000"/>
              <a:gd name="connsiteX151" fmla="*/ 3908238 w 8009775"/>
              <a:gd name="connsiteY151" fmla="*/ 2356485 h 6858000"/>
              <a:gd name="connsiteX152" fmla="*/ 3914150 w 8009775"/>
              <a:gd name="connsiteY152" fmla="*/ 2357755 h 6858000"/>
              <a:gd name="connsiteX153" fmla="*/ 3920061 w 8009775"/>
              <a:gd name="connsiteY153" fmla="*/ 2358391 h 6858000"/>
              <a:gd name="connsiteX154" fmla="*/ 3925972 w 8009775"/>
              <a:gd name="connsiteY154" fmla="*/ 2358708 h 6858000"/>
              <a:gd name="connsiteX155" fmla="*/ 3931883 w 8009775"/>
              <a:gd name="connsiteY155" fmla="*/ 2358708 h 6858000"/>
              <a:gd name="connsiteX156" fmla="*/ 3937795 w 8009775"/>
              <a:gd name="connsiteY156" fmla="*/ 2358708 h 6858000"/>
              <a:gd name="connsiteX157" fmla="*/ 3943706 w 8009775"/>
              <a:gd name="connsiteY157" fmla="*/ 2358391 h 6858000"/>
              <a:gd name="connsiteX158" fmla="*/ 3949617 w 8009775"/>
              <a:gd name="connsiteY158" fmla="*/ 2357755 h 6858000"/>
              <a:gd name="connsiteX159" fmla="*/ 3955233 w 8009775"/>
              <a:gd name="connsiteY159" fmla="*/ 2356485 h 6858000"/>
              <a:gd name="connsiteX160" fmla="*/ 3961144 w 8009775"/>
              <a:gd name="connsiteY160" fmla="*/ 2355534 h 6858000"/>
              <a:gd name="connsiteX161" fmla="*/ 3966760 w 8009775"/>
              <a:gd name="connsiteY161" fmla="*/ 2353628 h 6858000"/>
              <a:gd name="connsiteX162" fmla="*/ 3972671 w 8009775"/>
              <a:gd name="connsiteY162" fmla="*/ 2351723 h 6858000"/>
              <a:gd name="connsiteX163" fmla="*/ 3978287 w 8009775"/>
              <a:gd name="connsiteY163" fmla="*/ 2349818 h 6858000"/>
              <a:gd name="connsiteX164" fmla="*/ 3983607 w 8009775"/>
              <a:gd name="connsiteY164" fmla="*/ 2347595 h 6858000"/>
              <a:gd name="connsiteX165" fmla="*/ 3989223 w 8009775"/>
              <a:gd name="connsiteY165" fmla="*/ 2344738 h 6858000"/>
              <a:gd name="connsiteX166" fmla="*/ 3994543 w 8009775"/>
              <a:gd name="connsiteY166" fmla="*/ 2341880 h 6858000"/>
              <a:gd name="connsiteX167" fmla="*/ 3999567 w 8009775"/>
              <a:gd name="connsiteY167" fmla="*/ 2338705 h 6858000"/>
              <a:gd name="connsiteX168" fmla="*/ 4004888 w 8009775"/>
              <a:gd name="connsiteY168" fmla="*/ 2334895 h 6858000"/>
              <a:gd name="connsiteX169" fmla="*/ 4009617 w 8009775"/>
              <a:gd name="connsiteY169" fmla="*/ 2331085 h 6858000"/>
              <a:gd name="connsiteX170" fmla="*/ 4014346 w 8009775"/>
              <a:gd name="connsiteY170" fmla="*/ 2326958 h 6858000"/>
              <a:gd name="connsiteX171" fmla="*/ 4018779 w 8009775"/>
              <a:gd name="connsiteY171" fmla="*/ 2322830 h 6858000"/>
              <a:gd name="connsiteX172" fmla="*/ 4023213 w 8009775"/>
              <a:gd name="connsiteY172" fmla="*/ 2318068 h 6858000"/>
              <a:gd name="connsiteX173" fmla="*/ 4027646 w 8009775"/>
              <a:gd name="connsiteY173" fmla="*/ 2313306 h 6858000"/>
              <a:gd name="connsiteX174" fmla="*/ 4031193 w 8009775"/>
              <a:gd name="connsiteY174" fmla="*/ 2308544 h 6858000"/>
              <a:gd name="connsiteX175" fmla="*/ 4034740 w 8009775"/>
              <a:gd name="connsiteY175" fmla="*/ 2303463 h 6858000"/>
              <a:gd name="connsiteX176" fmla="*/ 4037991 w 8009775"/>
              <a:gd name="connsiteY176" fmla="*/ 2298384 h 6858000"/>
              <a:gd name="connsiteX177" fmla="*/ 4040946 w 8009775"/>
              <a:gd name="connsiteY177" fmla="*/ 2292985 h 6858000"/>
              <a:gd name="connsiteX178" fmla="*/ 4043606 w 8009775"/>
              <a:gd name="connsiteY178" fmla="*/ 2287588 h 6858000"/>
              <a:gd name="connsiteX179" fmla="*/ 4046267 w 8009775"/>
              <a:gd name="connsiteY179" fmla="*/ 2281873 h 6858000"/>
              <a:gd name="connsiteX180" fmla="*/ 4048040 w 8009775"/>
              <a:gd name="connsiteY180" fmla="*/ 2276476 h 6858000"/>
              <a:gd name="connsiteX181" fmla="*/ 4050109 w 8009775"/>
              <a:gd name="connsiteY181" fmla="*/ 2270761 h 6858000"/>
              <a:gd name="connsiteX182" fmla="*/ 4051587 w 8009775"/>
              <a:gd name="connsiteY182" fmla="*/ 2265046 h 6858000"/>
              <a:gd name="connsiteX183" fmla="*/ 4052769 w 8009775"/>
              <a:gd name="connsiteY183" fmla="*/ 2259331 h 6858000"/>
              <a:gd name="connsiteX184" fmla="*/ 4053656 w 8009775"/>
              <a:gd name="connsiteY184" fmla="*/ 2253298 h 6858000"/>
              <a:gd name="connsiteX185" fmla="*/ 4054542 w 8009775"/>
              <a:gd name="connsiteY185" fmla="*/ 2247266 h 6858000"/>
              <a:gd name="connsiteX186" fmla="*/ 4054838 w 8009775"/>
              <a:gd name="connsiteY186" fmla="*/ 2241551 h 6858000"/>
              <a:gd name="connsiteX187" fmla="*/ 4055133 w 8009775"/>
              <a:gd name="connsiteY187" fmla="*/ 2235519 h 6858000"/>
              <a:gd name="connsiteX188" fmla="*/ 4054838 w 8009775"/>
              <a:gd name="connsiteY188" fmla="*/ 2229804 h 6858000"/>
              <a:gd name="connsiteX189" fmla="*/ 4054542 w 8009775"/>
              <a:gd name="connsiteY189" fmla="*/ 2223770 h 6858000"/>
              <a:gd name="connsiteX190" fmla="*/ 4053656 w 8009775"/>
              <a:gd name="connsiteY190" fmla="*/ 2217739 h 6858000"/>
              <a:gd name="connsiteX191" fmla="*/ 4052769 w 8009775"/>
              <a:gd name="connsiteY191" fmla="*/ 2212024 h 6858000"/>
              <a:gd name="connsiteX192" fmla="*/ 4051587 w 8009775"/>
              <a:gd name="connsiteY192" fmla="*/ 2206309 h 6858000"/>
              <a:gd name="connsiteX193" fmla="*/ 4050109 w 8009775"/>
              <a:gd name="connsiteY193" fmla="*/ 2200593 h 6858000"/>
              <a:gd name="connsiteX194" fmla="*/ 4048040 w 8009775"/>
              <a:gd name="connsiteY194" fmla="*/ 2194878 h 6858000"/>
              <a:gd name="connsiteX195" fmla="*/ 4046267 w 8009775"/>
              <a:gd name="connsiteY195" fmla="*/ 2189163 h 6858000"/>
              <a:gd name="connsiteX196" fmla="*/ 4043606 w 8009775"/>
              <a:gd name="connsiteY196" fmla="*/ 2183765 h 6858000"/>
              <a:gd name="connsiteX197" fmla="*/ 4040946 w 8009775"/>
              <a:gd name="connsiteY197" fmla="*/ 2178368 h 6858000"/>
              <a:gd name="connsiteX198" fmla="*/ 4037991 w 8009775"/>
              <a:gd name="connsiteY198" fmla="*/ 2172970 h 6858000"/>
              <a:gd name="connsiteX199" fmla="*/ 4034740 w 8009775"/>
              <a:gd name="connsiteY199" fmla="*/ 2167890 h 6858000"/>
              <a:gd name="connsiteX200" fmla="*/ 4031193 w 8009775"/>
              <a:gd name="connsiteY200" fmla="*/ 2162494 h 6858000"/>
              <a:gd name="connsiteX201" fmla="*/ 4027646 w 8009775"/>
              <a:gd name="connsiteY201" fmla="*/ 2157730 h 6858000"/>
              <a:gd name="connsiteX202" fmla="*/ 4023213 w 8009775"/>
              <a:gd name="connsiteY202" fmla="*/ 2153285 h 6858000"/>
              <a:gd name="connsiteX203" fmla="*/ 4018779 w 8009775"/>
              <a:gd name="connsiteY203" fmla="*/ 2148523 h 6858000"/>
              <a:gd name="connsiteX204" fmla="*/ 3632182 w 8009775"/>
              <a:gd name="connsiteY204" fmla="*/ 1761490 h 6858000"/>
              <a:gd name="connsiteX205" fmla="*/ 3435928 w 8009775"/>
              <a:gd name="connsiteY205" fmla="*/ 1565276 h 6858000"/>
              <a:gd name="connsiteX206" fmla="*/ 3431198 w 8009775"/>
              <a:gd name="connsiteY206" fmla="*/ 1560514 h 6858000"/>
              <a:gd name="connsiteX207" fmla="*/ 3427356 w 8009775"/>
              <a:gd name="connsiteY207" fmla="*/ 1555751 h 6858000"/>
              <a:gd name="connsiteX208" fmla="*/ 3423218 w 8009775"/>
              <a:gd name="connsiteY208" fmla="*/ 1550671 h 6858000"/>
              <a:gd name="connsiteX209" fmla="*/ 3420262 w 8009775"/>
              <a:gd name="connsiteY209" fmla="*/ 1545909 h 6858000"/>
              <a:gd name="connsiteX210" fmla="*/ 3417012 w 8009775"/>
              <a:gd name="connsiteY210" fmla="*/ 1540829 h 6858000"/>
              <a:gd name="connsiteX211" fmla="*/ 3413760 w 8009775"/>
              <a:gd name="connsiteY211" fmla="*/ 1535430 h 6858000"/>
              <a:gd name="connsiteX212" fmla="*/ 3411100 w 8009775"/>
              <a:gd name="connsiteY212" fmla="*/ 1530034 h 6858000"/>
              <a:gd name="connsiteX213" fmla="*/ 3408736 w 8009775"/>
              <a:gd name="connsiteY213" fmla="*/ 1524635 h 6858000"/>
              <a:gd name="connsiteX214" fmla="*/ 3406371 w 8009775"/>
              <a:gd name="connsiteY214" fmla="*/ 1518920 h 6858000"/>
              <a:gd name="connsiteX215" fmla="*/ 3404598 w 8009775"/>
              <a:gd name="connsiteY215" fmla="*/ 1513205 h 6858000"/>
              <a:gd name="connsiteX216" fmla="*/ 3403120 w 8009775"/>
              <a:gd name="connsiteY216" fmla="*/ 1507174 h 6858000"/>
              <a:gd name="connsiteX217" fmla="*/ 3401938 w 8009775"/>
              <a:gd name="connsiteY217" fmla="*/ 1501459 h 6858000"/>
              <a:gd name="connsiteX218" fmla="*/ 3401051 w 8009775"/>
              <a:gd name="connsiteY218" fmla="*/ 1495744 h 6858000"/>
              <a:gd name="connsiteX219" fmla="*/ 3400460 w 8009775"/>
              <a:gd name="connsiteY219" fmla="*/ 1489710 h 6858000"/>
              <a:gd name="connsiteX220" fmla="*/ 3399869 w 8009775"/>
              <a:gd name="connsiteY220" fmla="*/ 1483995 h 6858000"/>
              <a:gd name="connsiteX221" fmla="*/ 3399573 w 8009775"/>
              <a:gd name="connsiteY221" fmla="*/ 1478281 h 6858000"/>
              <a:gd name="connsiteX222" fmla="*/ 3399869 w 8009775"/>
              <a:gd name="connsiteY222" fmla="*/ 1472249 h 6858000"/>
              <a:gd name="connsiteX223" fmla="*/ 3400460 w 8009775"/>
              <a:gd name="connsiteY223" fmla="*/ 1466215 h 6858000"/>
              <a:gd name="connsiteX224" fmla="*/ 3401051 w 8009775"/>
              <a:gd name="connsiteY224" fmla="*/ 1460183 h 6858000"/>
              <a:gd name="connsiteX225" fmla="*/ 3401938 w 8009775"/>
              <a:gd name="connsiteY225" fmla="*/ 1454468 h 6858000"/>
              <a:gd name="connsiteX226" fmla="*/ 3403120 w 8009775"/>
              <a:gd name="connsiteY226" fmla="*/ 1448754 h 6858000"/>
              <a:gd name="connsiteX227" fmla="*/ 3404598 w 8009775"/>
              <a:gd name="connsiteY227" fmla="*/ 1443039 h 6858000"/>
              <a:gd name="connsiteX228" fmla="*/ 3406371 w 8009775"/>
              <a:gd name="connsiteY228" fmla="*/ 1437324 h 6858000"/>
              <a:gd name="connsiteX229" fmla="*/ 3408736 w 8009775"/>
              <a:gd name="connsiteY229" fmla="*/ 1431609 h 6858000"/>
              <a:gd name="connsiteX230" fmla="*/ 3411100 w 8009775"/>
              <a:gd name="connsiteY230" fmla="*/ 1426211 h 6858000"/>
              <a:gd name="connsiteX231" fmla="*/ 3413760 w 8009775"/>
              <a:gd name="connsiteY231" fmla="*/ 1420814 h 6858000"/>
              <a:gd name="connsiteX232" fmla="*/ 3417012 w 8009775"/>
              <a:gd name="connsiteY232" fmla="*/ 1415416 h 6858000"/>
              <a:gd name="connsiteX233" fmla="*/ 3420262 w 8009775"/>
              <a:gd name="connsiteY233" fmla="*/ 1410336 h 6858000"/>
              <a:gd name="connsiteX234" fmla="*/ 3423218 w 8009775"/>
              <a:gd name="connsiteY234" fmla="*/ 1405256 h 6858000"/>
              <a:gd name="connsiteX235" fmla="*/ 3427356 w 8009775"/>
              <a:gd name="connsiteY235" fmla="*/ 1400175 h 6858000"/>
              <a:gd name="connsiteX236" fmla="*/ 3431198 w 8009775"/>
              <a:gd name="connsiteY236" fmla="*/ 1395731 h 6858000"/>
              <a:gd name="connsiteX237" fmla="*/ 3435928 w 8009775"/>
              <a:gd name="connsiteY237" fmla="*/ 1390969 h 6858000"/>
              <a:gd name="connsiteX238" fmla="*/ 3440361 w 8009775"/>
              <a:gd name="connsiteY238" fmla="*/ 1386524 h 6858000"/>
              <a:gd name="connsiteX239" fmla="*/ 3445386 w 8009775"/>
              <a:gd name="connsiteY239" fmla="*/ 1382396 h 6858000"/>
              <a:gd name="connsiteX240" fmla="*/ 3449819 w 8009775"/>
              <a:gd name="connsiteY240" fmla="*/ 1378585 h 6858000"/>
              <a:gd name="connsiteX241" fmla="*/ 3454844 w 8009775"/>
              <a:gd name="connsiteY241" fmla="*/ 1375094 h 6858000"/>
              <a:gd name="connsiteX242" fmla="*/ 3460459 w 8009775"/>
              <a:gd name="connsiteY242" fmla="*/ 1371919 h 6858000"/>
              <a:gd name="connsiteX243" fmla="*/ 3465780 w 8009775"/>
              <a:gd name="connsiteY243" fmla="*/ 1369061 h 6858000"/>
              <a:gd name="connsiteX244" fmla="*/ 3471100 w 8009775"/>
              <a:gd name="connsiteY244" fmla="*/ 1366204 h 6858000"/>
              <a:gd name="connsiteX245" fmla="*/ 3476420 w 8009775"/>
              <a:gd name="connsiteY245" fmla="*/ 1363980 h 6858000"/>
              <a:gd name="connsiteX246" fmla="*/ 3482331 w 8009775"/>
              <a:gd name="connsiteY246" fmla="*/ 1361759 h 6858000"/>
              <a:gd name="connsiteX247" fmla="*/ 3487947 w 8009775"/>
              <a:gd name="connsiteY247" fmla="*/ 1360170 h 6858000"/>
              <a:gd name="connsiteX248" fmla="*/ 3493858 w 8009775"/>
              <a:gd name="connsiteY248" fmla="*/ 1358265 h 6858000"/>
              <a:gd name="connsiteX249" fmla="*/ 3499474 w 8009775"/>
              <a:gd name="connsiteY249" fmla="*/ 1357314 h 6858000"/>
              <a:gd name="connsiteX250" fmla="*/ 3505385 w 8009775"/>
              <a:gd name="connsiteY250" fmla="*/ 1356043 h 6858000"/>
              <a:gd name="connsiteX251" fmla="*/ 3511001 w 8009775"/>
              <a:gd name="connsiteY251" fmla="*/ 1355409 h 6858000"/>
              <a:gd name="connsiteX252" fmla="*/ 3517208 w 8009775"/>
              <a:gd name="connsiteY252" fmla="*/ 1355090 h 6858000"/>
              <a:gd name="connsiteX253" fmla="*/ 3522823 w 8009775"/>
              <a:gd name="connsiteY253" fmla="*/ 1354773 h 6858000"/>
              <a:gd name="connsiteX254" fmla="*/ 3529030 w 8009775"/>
              <a:gd name="connsiteY254" fmla="*/ 1355090 h 6858000"/>
              <a:gd name="connsiteX255" fmla="*/ 3534646 w 8009775"/>
              <a:gd name="connsiteY255" fmla="*/ 1355409 h 6858000"/>
              <a:gd name="connsiteX256" fmla="*/ 3540557 w 8009775"/>
              <a:gd name="connsiteY256" fmla="*/ 1356043 h 6858000"/>
              <a:gd name="connsiteX257" fmla="*/ 3546468 w 8009775"/>
              <a:gd name="connsiteY257" fmla="*/ 1357314 h 6858000"/>
              <a:gd name="connsiteX258" fmla="*/ 3552380 w 8009775"/>
              <a:gd name="connsiteY258" fmla="*/ 1358265 h 6858000"/>
              <a:gd name="connsiteX259" fmla="*/ 3557995 w 8009775"/>
              <a:gd name="connsiteY259" fmla="*/ 1360170 h 6858000"/>
              <a:gd name="connsiteX260" fmla="*/ 3563906 w 8009775"/>
              <a:gd name="connsiteY260" fmla="*/ 1361759 h 6858000"/>
              <a:gd name="connsiteX261" fmla="*/ 3569227 w 8009775"/>
              <a:gd name="connsiteY261" fmla="*/ 1363980 h 6858000"/>
              <a:gd name="connsiteX262" fmla="*/ 3574842 w 8009775"/>
              <a:gd name="connsiteY262" fmla="*/ 1366204 h 6858000"/>
              <a:gd name="connsiteX263" fmla="*/ 3580458 w 8009775"/>
              <a:gd name="connsiteY263" fmla="*/ 1369061 h 6858000"/>
              <a:gd name="connsiteX264" fmla="*/ 3585778 w 8009775"/>
              <a:gd name="connsiteY264" fmla="*/ 1371919 h 6858000"/>
              <a:gd name="connsiteX265" fmla="*/ 3590803 w 8009775"/>
              <a:gd name="connsiteY265" fmla="*/ 1375094 h 6858000"/>
              <a:gd name="connsiteX266" fmla="*/ 3595828 w 8009775"/>
              <a:gd name="connsiteY266" fmla="*/ 1378585 h 6858000"/>
              <a:gd name="connsiteX267" fmla="*/ 3600852 w 8009775"/>
              <a:gd name="connsiteY267" fmla="*/ 1382396 h 6858000"/>
              <a:gd name="connsiteX268" fmla="*/ 3605581 w 8009775"/>
              <a:gd name="connsiteY268" fmla="*/ 1386524 h 6858000"/>
              <a:gd name="connsiteX269" fmla="*/ 3610014 w 8009775"/>
              <a:gd name="connsiteY269" fmla="*/ 1390969 h 6858000"/>
              <a:gd name="connsiteX270" fmla="*/ 3817500 w 8009775"/>
              <a:gd name="connsiteY270" fmla="*/ 1598296 h 6858000"/>
              <a:gd name="connsiteX271" fmla="*/ 3821934 w 8009775"/>
              <a:gd name="connsiteY271" fmla="*/ 1602423 h 6858000"/>
              <a:gd name="connsiteX272" fmla="*/ 3826663 w 8009775"/>
              <a:gd name="connsiteY272" fmla="*/ 1606869 h 6858000"/>
              <a:gd name="connsiteX273" fmla="*/ 3831687 w 8009775"/>
              <a:gd name="connsiteY273" fmla="*/ 1610361 h 6858000"/>
              <a:gd name="connsiteX274" fmla="*/ 3836712 w 8009775"/>
              <a:gd name="connsiteY274" fmla="*/ 1613854 h 6858000"/>
              <a:gd name="connsiteX275" fmla="*/ 3841736 w 8009775"/>
              <a:gd name="connsiteY275" fmla="*/ 1617345 h 6858000"/>
              <a:gd name="connsiteX276" fmla="*/ 3847352 w 8009775"/>
              <a:gd name="connsiteY276" fmla="*/ 1620204 h 6858000"/>
              <a:gd name="connsiteX277" fmla="*/ 3852672 w 8009775"/>
              <a:gd name="connsiteY277" fmla="*/ 1623061 h 6858000"/>
              <a:gd name="connsiteX278" fmla="*/ 3857992 w 8009775"/>
              <a:gd name="connsiteY278" fmla="*/ 1625283 h 6858000"/>
              <a:gd name="connsiteX279" fmla="*/ 3863608 w 8009775"/>
              <a:gd name="connsiteY279" fmla="*/ 1627189 h 6858000"/>
              <a:gd name="connsiteX280" fmla="*/ 3869519 w 8009775"/>
              <a:gd name="connsiteY280" fmla="*/ 1629094 h 6858000"/>
              <a:gd name="connsiteX281" fmla="*/ 3875135 w 8009775"/>
              <a:gd name="connsiteY281" fmla="*/ 1630998 h 6858000"/>
              <a:gd name="connsiteX282" fmla="*/ 3881046 w 8009775"/>
              <a:gd name="connsiteY282" fmla="*/ 1631950 h 6858000"/>
              <a:gd name="connsiteX283" fmla="*/ 3886662 w 8009775"/>
              <a:gd name="connsiteY283" fmla="*/ 1632904 h 6858000"/>
              <a:gd name="connsiteX284" fmla="*/ 3892869 w 8009775"/>
              <a:gd name="connsiteY284" fmla="*/ 1633856 h 6858000"/>
              <a:gd name="connsiteX285" fmla="*/ 3898485 w 8009775"/>
              <a:gd name="connsiteY285" fmla="*/ 1634174 h 6858000"/>
              <a:gd name="connsiteX286" fmla="*/ 3904396 w 8009775"/>
              <a:gd name="connsiteY286" fmla="*/ 1634174 h 6858000"/>
              <a:gd name="connsiteX287" fmla="*/ 3910307 w 8009775"/>
              <a:gd name="connsiteY287" fmla="*/ 1634174 h 6858000"/>
              <a:gd name="connsiteX288" fmla="*/ 3916219 w 8009775"/>
              <a:gd name="connsiteY288" fmla="*/ 1633856 h 6858000"/>
              <a:gd name="connsiteX289" fmla="*/ 3922425 w 8009775"/>
              <a:gd name="connsiteY289" fmla="*/ 1632904 h 6858000"/>
              <a:gd name="connsiteX290" fmla="*/ 3928041 w 8009775"/>
              <a:gd name="connsiteY290" fmla="*/ 1631950 h 6858000"/>
              <a:gd name="connsiteX291" fmla="*/ 3933657 w 8009775"/>
              <a:gd name="connsiteY291" fmla="*/ 1630998 h 6858000"/>
              <a:gd name="connsiteX292" fmla="*/ 3939568 w 8009775"/>
              <a:gd name="connsiteY292" fmla="*/ 1629094 h 6858000"/>
              <a:gd name="connsiteX293" fmla="*/ 3945184 w 8009775"/>
              <a:gd name="connsiteY293" fmla="*/ 1627189 h 6858000"/>
              <a:gd name="connsiteX294" fmla="*/ 3950799 w 8009775"/>
              <a:gd name="connsiteY294" fmla="*/ 1625283 h 6858000"/>
              <a:gd name="connsiteX295" fmla="*/ 3956415 w 8009775"/>
              <a:gd name="connsiteY295" fmla="*/ 1623061 h 6858000"/>
              <a:gd name="connsiteX296" fmla="*/ 3961735 w 8009775"/>
              <a:gd name="connsiteY296" fmla="*/ 1620204 h 6858000"/>
              <a:gd name="connsiteX297" fmla="*/ 3967055 w 8009775"/>
              <a:gd name="connsiteY297" fmla="*/ 1617345 h 6858000"/>
              <a:gd name="connsiteX298" fmla="*/ 3972376 w 8009775"/>
              <a:gd name="connsiteY298" fmla="*/ 1613854 h 6858000"/>
              <a:gd name="connsiteX299" fmla="*/ 3977400 w 8009775"/>
              <a:gd name="connsiteY299" fmla="*/ 1610361 h 6858000"/>
              <a:gd name="connsiteX300" fmla="*/ 3982425 w 8009775"/>
              <a:gd name="connsiteY300" fmla="*/ 1606869 h 6858000"/>
              <a:gd name="connsiteX301" fmla="*/ 3986858 w 8009775"/>
              <a:gd name="connsiteY301" fmla="*/ 1602423 h 6858000"/>
              <a:gd name="connsiteX302" fmla="*/ 3991587 w 8009775"/>
              <a:gd name="connsiteY302" fmla="*/ 1598296 h 6858000"/>
              <a:gd name="connsiteX303" fmla="*/ 3996021 w 8009775"/>
              <a:gd name="connsiteY303" fmla="*/ 1593533 h 6858000"/>
              <a:gd name="connsiteX304" fmla="*/ 4000159 w 8009775"/>
              <a:gd name="connsiteY304" fmla="*/ 1588771 h 6858000"/>
              <a:gd name="connsiteX305" fmla="*/ 4003705 w 8009775"/>
              <a:gd name="connsiteY305" fmla="*/ 1583691 h 6858000"/>
              <a:gd name="connsiteX306" fmla="*/ 4007548 w 8009775"/>
              <a:gd name="connsiteY306" fmla="*/ 1578928 h 6858000"/>
              <a:gd name="connsiteX307" fmla="*/ 4010799 w 8009775"/>
              <a:gd name="connsiteY307" fmla="*/ 1573849 h 6858000"/>
              <a:gd name="connsiteX308" fmla="*/ 4013459 w 8009775"/>
              <a:gd name="connsiteY308" fmla="*/ 1568451 h 6858000"/>
              <a:gd name="connsiteX309" fmla="*/ 4016415 w 8009775"/>
              <a:gd name="connsiteY309" fmla="*/ 1563054 h 6858000"/>
              <a:gd name="connsiteX310" fmla="*/ 4018484 w 8009775"/>
              <a:gd name="connsiteY310" fmla="*/ 1557339 h 6858000"/>
              <a:gd name="connsiteX311" fmla="*/ 4020848 w 8009775"/>
              <a:gd name="connsiteY311" fmla="*/ 1551941 h 6858000"/>
              <a:gd name="connsiteX312" fmla="*/ 4022621 w 8009775"/>
              <a:gd name="connsiteY312" fmla="*/ 1546226 h 6858000"/>
              <a:gd name="connsiteX313" fmla="*/ 4024395 w 8009775"/>
              <a:gd name="connsiteY313" fmla="*/ 1540511 h 6858000"/>
              <a:gd name="connsiteX314" fmla="*/ 4025282 w 8009775"/>
              <a:gd name="connsiteY314" fmla="*/ 1534478 h 6858000"/>
              <a:gd name="connsiteX315" fmla="*/ 4026464 w 8009775"/>
              <a:gd name="connsiteY315" fmla="*/ 1528763 h 6858000"/>
              <a:gd name="connsiteX316" fmla="*/ 4027055 w 8009775"/>
              <a:gd name="connsiteY316" fmla="*/ 1522731 h 6858000"/>
              <a:gd name="connsiteX317" fmla="*/ 4027646 w 8009775"/>
              <a:gd name="connsiteY317" fmla="*/ 1517016 h 6858000"/>
              <a:gd name="connsiteX318" fmla="*/ 4027646 w 8009775"/>
              <a:gd name="connsiteY318" fmla="*/ 1510984 h 6858000"/>
              <a:gd name="connsiteX319" fmla="*/ 4027646 w 8009775"/>
              <a:gd name="connsiteY319" fmla="*/ 1505268 h 6858000"/>
              <a:gd name="connsiteX320" fmla="*/ 4027055 w 8009775"/>
              <a:gd name="connsiteY320" fmla="*/ 1499553 h 6858000"/>
              <a:gd name="connsiteX321" fmla="*/ 4026464 w 8009775"/>
              <a:gd name="connsiteY321" fmla="*/ 1493204 h 6858000"/>
              <a:gd name="connsiteX322" fmla="*/ 4025282 w 8009775"/>
              <a:gd name="connsiteY322" fmla="*/ 1487489 h 6858000"/>
              <a:gd name="connsiteX323" fmla="*/ 4024395 w 8009775"/>
              <a:gd name="connsiteY323" fmla="*/ 1481773 h 6858000"/>
              <a:gd name="connsiteX324" fmla="*/ 4022621 w 8009775"/>
              <a:gd name="connsiteY324" fmla="*/ 1476058 h 6858000"/>
              <a:gd name="connsiteX325" fmla="*/ 4020848 w 8009775"/>
              <a:gd name="connsiteY325" fmla="*/ 1470343 h 6858000"/>
              <a:gd name="connsiteX326" fmla="*/ 4018484 w 8009775"/>
              <a:gd name="connsiteY326" fmla="*/ 1464629 h 6858000"/>
              <a:gd name="connsiteX327" fmla="*/ 4016415 w 8009775"/>
              <a:gd name="connsiteY327" fmla="*/ 1459231 h 6858000"/>
              <a:gd name="connsiteX328" fmla="*/ 4013459 w 8009775"/>
              <a:gd name="connsiteY328" fmla="*/ 1453834 h 6858000"/>
              <a:gd name="connsiteX329" fmla="*/ 4010799 w 8009775"/>
              <a:gd name="connsiteY329" fmla="*/ 1448436 h 6858000"/>
              <a:gd name="connsiteX330" fmla="*/ 4007548 w 8009775"/>
              <a:gd name="connsiteY330" fmla="*/ 1443356 h 6858000"/>
              <a:gd name="connsiteX331" fmla="*/ 4003705 w 8009775"/>
              <a:gd name="connsiteY331" fmla="*/ 1438275 h 6858000"/>
              <a:gd name="connsiteX332" fmla="*/ 4000159 w 8009775"/>
              <a:gd name="connsiteY332" fmla="*/ 1433195 h 6858000"/>
              <a:gd name="connsiteX333" fmla="*/ 3996021 w 8009775"/>
              <a:gd name="connsiteY333" fmla="*/ 1428751 h 6858000"/>
              <a:gd name="connsiteX334" fmla="*/ 3991587 w 8009775"/>
              <a:gd name="connsiteY334" fmla="*/ 1423988 h 6858000"/>
              <a:gd name="connsiteX335" fmla="*/ 3323022 w 8009775"/>
              <a:gd name="connsiteY335" fmla="*/ 755333 h 6858000"/>
              <a:gd name="connsiteX336" fmla="*/ 3316815 w 8009775"/>
              <a:gd name="connsiteY336" fmla="*/ 748348 h 6858000"/>
              <a:gd name="connsiteX337" fmla="*/ 3310904 w 8009775"/>
              <a:gd name="connsiteY337" fmla="*/ 741045 h 6858000"/>
              <a:gd name="connsiteX338" fmla="*/ 3305584 w 8009775"/>
              <a:gd name="connsiteY338" fmla="*/ 733108 h 6858000"/>
              <a:gd name="connsiteX339" fmla="*/ 3300855 w 8009775"/>
              <a:gd name="connsiteY339" fmla="*/ 725170 h 6858000"/>
              <a:gd name="connsiteX340" fmla="*/ 3297308 w 8009775"/>
              <a:gd name="connsiteY340" fmla="*/ 716915 h 6858000"/>
              <a:gd name="connsiteX341" fmla="*/ 3293761 w 8009775"/>
              <a:gd name="connsiteY341" fmla="*/ 708660 h 6858000"/>
              <a:gd name="connsiteX342" fmla="*/ 3291101 w 8009775"/>
              <a:gd name="connsiteY342" fmla="*/ 699770 h 6858000"/>
              <a:gd name="connsiteX343" fmla="*/ 3289328 w 8009775"/>
              <a:gd name="connsiteY343" fmla="*/ 691198 h 6858000"/>
              <a:gd name="connsiteX344" fmla="*/ 2596527 w 8009775"/>
              <a:gd name="connsiteY344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980947 w 8009775"/>
              <a:gd name="connsiteY72" fmla="*/ 2804795 h 6858000"/>
              <a:gd name="connsiteX73" fmla="*/ 3001744 w 8009775"/>
              <a:gd name="connsiteY73" fmla="*/ 1828166 h 6858000"/>
              <a:gd name="connsiteX74" fmla="*/ 2997311 w 8009775"/>
              <a:gd name="connsiteY74" fmla="*/ 1823404 h 6858000"/>
              <a:gd name="connsiteX75" fmla="*/ 2992878 w 8009775"/>
              <a:gd name="connsiteY75" fmla="*/ 1818640 h 6858000"/>
              <a:gd name="connsiteX76" fmla="*/ 2989331 w 8009775"/>
              <a:gd name="connsiteY76" fmla="*/ 1814195 h 6858000"/>
              <a:gd name="connsiteX77" fmla="*/ 2985784 w 8009775"/>
              <a:gd name="connsiteY77" fmla="*/ 1808799 h 6858000"/>
              <a:gd name="connsiteX78" fmla="*/ 2982533 w 8009775"/>
              <a:gd name="connsiteY78" fmla="*/ 1803718 h 6858000"/>
              <a:gd name="connsiteX79" fmla="*/ 2979873 w 8009775"/>
              <a:gd name="connsiteY79" fmla="*/ 1798321 h 6858000"/>
              <a:gd name="connsiteX80" fmla="*/ 2976917 w 8009775"/>
              <a:gd name="connsiteY80" fmla="*/ 1792924 h 6858000"/>
              <a:gd name="connsiteX81" fmla="*/ 2974552 w 8009775"/>
              <a:gd name="connsiteY81" fmla="*/ 1787526 h 6858000"/>
              <a:gd name="connsiteX82" fmla="*/ 2972484 w 8009775"/>
              <a:gd name="connsiteY82" fmla="*/ 1781811 h 6858000"/>
              <a:gd name="connsiteX83" fmla="*/ 2970710 w 8009775"/>
              <a:gd name="connsiteY83" fmla="*/ 1776095 h 6858000"/>
              <a:gd name="connsiteX84" fmla="*/ 2968937 w 8009775"/>
              <a:gd name="connsiteY84" fmla="*/ 1770380 h 6858000"/>
              <a:gd name="connsiteX85" fmla="*/ 2967755 w 8009775"/>
              <a:gd name="connsiteY85" fmla="*/ 1764665 h 6858000"/>
              <a:gd name="connsiteX86" fmla="*/ 2966868 w 8009775"/>
              <a:gd name="connsiteY86" fmla="*/ 1758634 h 6858000"/>
              <a:gd name="connsiteX87" fmla="*/ 2965981 w 8009775"/>
              <a:gd name="connsiteY87" fmla="*/ 1752919 h 6858000"/>
              <a:gd name="connsiteX88" fmla="*/ 2965686 w 8009775"/>
              <a:gd name="connsiteY88" fmla="*/ 1746885 h 6858000"/>
              <a:gd name="connsiteX89" fmla="*/ 2965686 w 8009775"/>
              <a:gd name="connsiteY89" fmla="*/ 1741170 h 6858000"/>
              <a:gd name="connsiteX90" fmla="*/ 2965686 w 8009775"/>
              <a:gd name="connsiteY90" fmla="*/ 1735139 h 6858000"/>
              <a:gd name="connsiteX91" fmla="*/ 2965981 w 8009775"/>
              <a:gd name="connsiteY91" fmla="*/ 1729424 h 6858000"/>
              <a:gd name="connsiteX92" fmla="*/ 2966868 w 8009775"/>
              <a:gd name="connsiteY92" fmla="*/ 1723074 h 6858000"/>
              <a:gd name="connsiteX93" fmla="*/ 2967755 w 8009775"/>
              <a:gd name="connsiteY93" fmla="*/ 1717358 h 6858000"/>
              <a:gd name="connsiteX94" fmla="*/ 2968937 w 8009775"/>
              <a:gd name="connsiteY94" fmla="*/ 1711643 h 6858000"/>
              <a:gd name="connsiteX95" fmla="*/ 2970710 w 8009775"/>
              <a:gd name="connsiteY95" fmla="*/ 1705929 h 6858000"/>
              <a:gd name="connsiteX96" fmla="*/ 2972484 w 8009775"/>
              <a:gd name="connsiteY96" fmla="*/ 1700214 h 6858000"/>
              <a:gd name="connsiteX97" fmla="*/ 2974552 w 8009775"/>
              <a:gd name="connsiteY97" fmla="*/ 1694816 h 6858000"/>
              <a:gd name="connsiteX98" fmla="*/ 2976917 w 8009775"/>
              <a:gd name="connsiteY98" fmla="*/ 1689101 h 6858000"/>
              <a:gd name="connsiteX99" fmla="*/ 2979873 w 8009775"/>
              <a:gd name="connsiteY99" fmla="*/ 1683703 h 6858000"/>
              <a:gd name="connsiteX100" fmla="*/ 2982533 w 8009775"/>
              <a:gd name="connsiteY100" fmla="*/ 1678305 h 6858000"/>
              <a:gd name="connsiteX101" fmla="*/ 2985784 w 8009775"/>
              <a:gd name="connsiteY101" fmla="*/ 1673226 h 6858000"/>
              <a:gd name="connsiteX102" fmla="*/ 2989331 w 8009775"/>
              <a:gd name="connsiteY102" fmla="*/ 1668145 h 6858000"/>
              <a:gd name="connsiteX103" fmla="*/ 2992878 w 8009775"/>
              <a:gd name="connsiteY103" fmla="*/ 1663066 h 6858000"/>
              <a:gd name="connsiteX104" fmla="*/ 2997311 w 8009775"/>
              <a:gd name="connsiteY104" fmla="*/ 1658621 h 6858000"/>
              <a:gd name="connsiteX105" fmla="*/ 3001744 w 8009775"/>
              <a:gd name="connsiteY105" fmla="*/ 1653859 h 6858000"/>
              <a:gd name="connsiteX106" fmla="*/ 3006178 w 8009775"/>
              <a:gd name="connsiteY106" fmla="*/ 1649414 h 6858000"/>
              <a:gd name="connsiteX107" fmla="*/ 3010907 w 8009775"/>
              <a:gd name="connsiteY107" fmla="*/ 1645603 h 6858000"/>
              <a:gd name="connsiteX108" fmla="*/ 3015932 w 8009775"/>
              <a:gd name="connsiteY108" fmla="*/ 1641794 h 6858000"/>
              <a:gd name="connsiteX109" fmla="*/ 3020956 w 8009775"/>
              <a:gd name="connsiteY109" fmla="*/ 1637984 h 6858000"/>
              <a:gd name="connsiteX110" fmla="*/ 3025981 w 8009775"/>
              <a:gd name="connsiteY110" fmla="*/ 1634809 h 6858000"/>
              <a:gd name="connsiteX111" fmla="*/ 3031596 w 8009775"/>
              <a:gd name="connsiteY111" fmla="*/ 1631950 h 6858000"/>
              <a:gd name="connsiteX112" fmla="*/ 3036916 w 8009775"/>
              <a:gd name="connsiteY112" fmla="*/ 1629094 h 6858000"/>
              <a:gd name="connsiteX113" fmla="*/ 3042532 w 8009775"/>
              <a:gd name="connsiteY113" fmla="*/ 1626871 h 6858000"/>
              <a:gd name="connsiteX114" fmla="*/ 3047852 w 8009775"/>
              <a:gd name="connsiteY114" fmla="*/ 1624649 h 6858000"/>
              <a:gd name="connsiteX115" fmla="*/ 3053764 w 8009775"/>
              <a:gd name="connsiteY115" fmla="*/ 1623061 h 6858000"/>
              <a:gd name="connsiteX116" fmla="*/ 3059379 w 8009775"/>
              <a:gd name="connsiteY116" fmla="*/ 1621155 h 6858000"/>
              <a:gd name="connsiteX117" fmla="*/ 3065291 w 8009775"/>
              <a:gd name="connsiteY117" fmla="*/ 1620204 h 6858000"/>
              <a:gd name="connsiteX118" fmla="*/ 3070906 w 8009775"/>
              <a:gd name="connsiteY118" fmla="*/ 1618934 h 6858000"/>
              <a:gd name="connsiteX119" fmla="*/ 3077113 w 8009775"/>
              <a:gd name="connsiteY119" fmla="*/ 1618299 h 6858000"/>
              <a:gd name="connsiteX120" fmla="*/ 3082729 w 8009775"/>
              <a:gd name="connsiteY120" fmla="*/ 1617981 h 6858000"/>
              <a:gd name="connsiteX121" fmla="*/ 3088936 w 8009775"/>
              <a:gd name="connsiteY121" fmla="*/ 1617981 h 6858000"/>
              <a:gd name="connsiteX122" fmla="*/ 3094552 w 8009775"/>
              <a:gd name="connsiteY122" fmla="*/ 1617981 h 6858000"/>
              <a:gd name="connsiteX123" fmla="*/ 3100758 w 8009775"/>
              <a:gd name="connsiteY123" fmla="*/ 1618299 h 6858000"/>
              <a:gd name="connsiteX124" fmla="*/ 3106670 w 8009775"/>
              <a:gd name="connsiteY124" fmla="*/ 1618934 h 6858000"/>
              <a:gd name="connsiteX125" fmla="*/ 3112285 w 8009775"/>
              <a:gd name="connsiteY125" fmla="*/ 1620204 h 6858000"/>
              <a:gd name="connsiteX126" fmla="*/ 3117901 w 8009775"/>
              <a:gd name="connsiteY126" fmla="*/ 1621155 h 6858000"/>
              <a:gd name="connsiteX127" fmla="*/ 3123812 w 8009775"/>
              <a:gd name="connsiteY127" fmla="*/ 1623061 h 6858000"/>
              <a:gd name="connsiteX128" fmla="*/ 3129428 w 8009775"/>
              <a:gd name="connsiteY128" fmla="*/ 1624649 h 6858000"/>
              <a:gd name="connsiteX129" fmla="*/ 3135339 w 8009775"/>
              <a:gd name="connsiteY129" fmla="*/ 1626871 h 6858000"/>
              <a:gd name="connsiteX130" fmla="*/ 3140660 w 8009775"/>
              <a:gd name="connsiteY130" fmla="*/ 1629094 h 6858000"/>
              <a:gd name="connsiteX131" fmla="*/ 3145980 w 8009775"/>
              <a:gd name="connsiteY131" fmla="*/ 1631950 h 6858000"/>
              <a:gd name="connsiteX132" fmla="*/ 3151300 w 8009775"/>
              <a:gd name="connsiteY132" fmla="*/ 1634809 h 6858000"/>
              <a:gd name="connsiteX133" fmla="*/ 3156324 w 8009775"/>
              <a:gd name="connsiteY133" fmla="*/ 1637984 h 6858000"/>
              <a:gd name="connsiteX134" fmla="*/ 3161349 w 8009775"/>
              <a:gd name="connsiteY134" fmla="*/ 1641794 h 6858000"/>
              <a:gd name="connsiteX135" fmla="*/ 3166374 w 8009775"/>
              <a:gd name="connsiteY135" fmla="*/ 1645603 h 6858000"/>
              <a:gd name="connsiteX136" fmla="*/ 3171102 w 8009775"/>
              <a:gd name="connsiteY136" fmla="*/ 1649414 h 6858000"/>
              <a:gd name="connsiteX137" fmla="*/ 3175832 w 8009775"/>
              <a:gd name="connsiteY137" fmla="*/ 1653859 h 6858000"/>
              <a:gd name="connsiteX138" fmla="*/ 3844692 w 8009775"/>
              <a:gd name="connsiteY138" fmla="*/ 2322830 h 6858000"/>
              <a:gd name="connsiteX139" fmla="*/ 3849421 w 8009775"/>
              <a:gd name="connsiteY139" fmla="*/ 2326958 h 6858000"/>
              <a:gd name="connsiteX140" fmla="*/ 3854150 w 8009775"/>
              <a:gd name="connsiteY140" fmla="*/ 2331085 h 6858000"/>
              <a:gd name="connsiteX141" fmla="*/ 3859175 w 8009775"/>
              <a:gd name="connsiteY141" fmla="*/ 2334895 h 6858000"/>
              <a:gd name="connsiteX142" fmla="*/ 3864199 w 8009775"/>
              <a:gd name="connsiteY142" fmla="*/ 2338705 h 6858000"/>
              <a:gd name="connsiteX143" fmla="*/ 3869224 w 8009775"/>
              <a:gd name="connsiteY143" fmla="*/ 2341880 h 6858000"/>
              <a:gd name="connsiteX144" fmla="*/ 3874544 w 8009775"/>
              <a:gd name="connsiteY144" fmla="*/ 2344738 h 6858000"/>
              <a:gd name="connsiteX145" fmla="*/ 3879864 w 8009775"/>
              <a:gd name="connsiteY145" fmla="*/ 2347595 h 6858000"/>
              <a:gd name="connsiteX146" fmla="*/ 3885775 w 8009775"/>
              <a:gd name="connsiteY146" fmla="*/ 2349818 h 6858000"/>
              <a:gd name="connsiteX147" fmla="*/ 3891096 w 8009775"/>
              <a:gd name="connsiteY147" fmla="*/ 2351723 h 6858000"/>
              <a:gd name="connsiteX148" fmla="*/ 3896711 w 8009775"/>
              <a:gd name="connsiteY148" fmla="*/ 2353628 h 6858000"/>
              <a:gd name="connsiteX149" fmla="*/ 3902623 w 8009775"/>
              <a:gd name="connsiteY149" fmla="*/ 2355534 h 6858000"/>
              <a:gd name="connsiteX150" fmla="*/ 3908238 w 8009775"/>
              <a:gd name="connsiteY150" fmla="*/ 2356485 h 6858000"/>
              <a:gd name="connsiteX151" fmla="*/ 3914150 w 8009775"/>
              <a:gd name="connsiteY151" fmla="*/ 2357755 h 6858000"/>
              <a:gd name="connsiteX152" fmla="*/ 3920061 w 8009775"/>
              <a:gd name="connsiteY152" fmla="*/ 2358391 h 6858000"/>
              <a:gd name="connsiteX153" fmla="*/ 3925972 w 8009775"/>
              <a:gd name="connsiteY153" fmla="*/ 2358708 h 6858000"/>
              <a:gd name="connsiteX154" fmla="*/ 3931883 w 8009775"/>
              <a:gd name="connsiteY154" fmla="*/ 2358708 h 6858000"/>
              <a:gd name="connsiteX155" fmla="*/ 3937795 w 8009775"/>
              <a:gd name="connsiteY155" fmla="*/ 2358708 h 6858000"/>
              <a:gd name="connsiteX156" fmla="*/ 3943706 w 8009775"/>
              <a:gd name="connsiteY156" fmla="*/ 2358391 h 6858000"/>
              <a:gd name="connsiteX157" fmla="*/ 3949617 w 8009775"/>
              <a:gd name="connsiteY157" fmla="*/ 2357755 h 6858000"/>
              <a:gd name="connsiteX158" fmla="*/ 3955233 w 8009775"/>
              <a:gd name="connsiteY158" fmla="*/ 2356485 h 6858000"/>
              <a:gd name="connsiteX159" fmla="*/ 3961144 w 8009775"/>
              <a:gd name="connsiteY159" fmla="*/ 2355534 h 6858000"/>
              <a:gd name="connsiteX160" fmla="*/ 3966760 w 8009775"/>
              <a:gd name="connsiteY160" fmla="*/ 2353628 h 6858000"/>
              <a:gd name="connsiteX161" fmla="*/ 3972671 w 8009775"/>
              <a:gd name="connsiteY161" fmla="*/ 2351723 h 6858000"/>
              <a:gd name="connsiteX162" fmla="*/ 3978287 w 8009775"/>
              <a:gd name="connsiteY162" fmla="*/ 2349818 h 6858000"/>
              <a:gd name="connsiteX163" fmla="*/ 3983607 w 8009775"/>
              <a:gd name="connsiteY163" fmla="*/ 2347595 h 6858000"/>
              <a:gd name="connsiteX164" fmla="*/ 3989223 w 8009775"/>
              <a:gd name="connsiteY164" fmla="*/ 2344738 h 6858000"/>
              <a:gd name="connsiteX165" fmla="*/ 3994543 w 8009775"/>
              <a:gd name="connsiteY165" fmla="*/ 2341880 h 6858000"/>
              <a:gd name="connsiteX166" fmla="*/ 3999567 w 8009775"/>
              <a:gd name="connsiteY166" fmla="*/ 2338705 h 6858000"/>
              <a:gd name="connsiteX167" fmla="*/ 4004888 w 8009775"/>
              <a:gd name="connsiteY167" fmla="*/ 2334895 h 6858000"/>
              <a:gd name="connsiteX168" fmla="*/ 4009617 w 8009775"/>
              <a:gd name="connsiteY168" fmla="*/ 2331085 h 6858000"/>
              <a:gd name="connsiteX169" fmla="*/ 4014346 w 8009775"/>
              <a:gd name="connsiteY169" fmla="*/ 2326958 h 6858000"/>
              <a:gd name="connsiteX170" fmla="*/ 4018779 w 8009775"/>
              <a:gd name="connsiteY170" fmla="*/ 2322830 h 6858000"/>
              <a:gd name="connsiteX171" fmla="*/ 4023213 w 8009775"/>
              <a:gd name="connsiteY171" fmla="*/ 2318068 h 6858000"/>
              <a:gd name="connsiteX172" fmla="*/ 4027646 w 8009775"/>
              <a:gd name="connsiteY172" fmla="*/ 2313306 h 6858000"/>
              <a:gd name="connsiteX173" fmla="*/ 4031193 w 8009775"/>
              <a:gd name="connsiteY173" fmla="*/ 2308544 h 6858000"/>
              <a:gd name="connsiteX174" fmla="*/ 4034740 w 8009775"/>
              <a:gd name="connsiteY174" fmla="*/ 2303463 h 6858000"/>
              <a:gd name="connsiteX175" fmla="*/ 4037991 w 8009775"/>
              <a:gd name="connsiteY175" fmla="*/ 2298384 h 6858000"/>
              <a:gd name="connsiteX176" fmla="*/ 4040946 w 8009775"/>
              <a:gd name="connsiteY176" fmla="*/ 2292985 h 6858000"/>
              <a:gd name="connsiteX177" fmla="*/ 4043606 w 8009775"/>
              <a:gd name="connsiteY177" fmla="*/ 2287588 h 6858000"/>
              <a:gd name="connsiteX178" fmla="*/ 4046267 w 8009775"/>
              <a:gd name="connsiteY178" fmla="*/ 2281873 h 6858000"/>
              <a:gd name="connsiteX179" fmla="*/ 4048040 w 8009775"/>
              <a:gd name="connsiteY179" fmla="*/ 2276476 h 6858000"/>
              <a:gd name="connsiteX180" fmla="*/ 4050109 w 8009775"/>
              <a:gd name="connsiteY180" fmla="*/ 2270761 h 6858000"/>
              <a:gd name="connsiteX181" fmla="*/ 4051587 w 8009775"/>
              <a:gd name="connsiteY181" fmla="*/ 2265046 h 6858000"/>
              <a:gd name="connsiteX182" fmla="*/ 4052769 w 8009775"/>
              <a:gd name="connsiteY182" fmla="*/ 2259331 h 6858000"/>
              <a:gd name="connsiteX183" fmla="*/ 4053656 w 8009775"/>
              <a:gd name="connsiteY183" fmla="*/ 2253298 h 6858000"/>
              <a:gd name="connsiteX184" fmla="*/ 4054542 w 8009775"/>
              <a:gd name="connsiteY184" fmla="*/ 2247266 h 6858000"/>
              <a:gd name="connsiteX185" fmla="*/ 4054838 w 8009775"/>
              <a:gd name="connsiteY185" fmla="*/ 2241551 h 6858000"/>
              <a:gd name="connsiteX186" fmla="*/ 4055133 w 8009775"/>
              <a:gd name="connsiteY186" fmla="*/ 2235519 h 6858000"/>
              <a:gd name="connsiteX187" fmla="*/ 4054838 w 8009775"/>
              <a:gd name="connsiteY187" fmla="*/ 2229804 h 6858000"/>
              <a:gd name="connsiteX188" fmla="*/ 4054542 w 8009775"/>
              <a:gd name="connsiteY188" fmla="*/ 2223770 h 6858000"/>
              <a:gd name="connsiteX189" fmla="*/ 4053656 w 8009775"/>
              <a:gd name="connsiteY189" fmla="*/ 2217739 h 6858000"/>
              <a:gd name="connsiteX190" fmla="*/ 4052769 w 8009775"/>
              <a:gd name="connsiteY190" fmla="*/ 2212024 h 6858000"/>
              <a:gd name="connsiteX191" fmla="*/ 4051587 w 8009775"/>
              <a:gd name="connsiteY191" fmla="*/ 2206309 h 6858000"/>
              <a:gd name="connsiteX192" fmla="*/ 4050109 w 8009775"/>
              <a:gd name="connsiteY192" fmla="*/ 2200593 h 6858000"/>
              <a:gd name="connsiteX193" fmla="*/ 4048040 w 8009775"/>
              <a:gd name="connsiteY193" fmla="*/ 2194878 h 6858000"/>
              <a:gd name="connsiteX194" fmla="*/ 4046267 w 8009775"/>
              <a:gd name="connsiteY194" fmla="*/ 2189163 h 6858000"/>
              <a:gd name="connsiteX195" fmla="*/ 4043606 w 8009775"/>
              <a:gd name="connsiteY195" fmla="*/ 2183765 h 6858000"/>
              <a:gd name="connsiteX196" fmla="*/ 4040946 w 8009775"/>
              <a:gd name="connsiteY196" fmla="*/ 2178368 h 6858000"/>
              <a:gd name="connsiteX197" fmla="*/ 4037991 w 8009775"/>
              <a:gd name="connsiteY197" fmla="*/ 2172970 h 6858000"/>
              <a:gd name="connsiteX198" fmla="*/ 4034740 w 8009775"/>
              <a:gd name="connsiteY198" fmla="*/ 2167890 h 6858000"/>
              <a:gd name="connsiteX199" fmla="*/ 4031193 w 8009775"/>
              <a:gd name="connsiteY199" fmla="*/ 2162494 h 6858000"/>
              <a:gd name="connsiteX200" fmla="*/ 4027646 w 8009775"/>
              <a:gd name="connsiteY200" fmla="*/ 2157730 h 6858000"/>
              <a:gd name="connsiteX201" fmla="*/ 4023213 w 8009775"/>
              <a:gd name="connsiteY201" fmla="*/ 2153285 h 6858000"/>
              <a:gd name="connsiteX202" fmla="*/ 4018779 w 8009775"/>
              <a:gd name="connsiteY202" fmla="*/ 2148523 h 6858000"/>
              <a:gd name="connsiteX203" fmla="*/ 3632182 w 8009775"/>
              <a:gd name="connsiteY203" fmla="*/ 1761490 h 6858000"/>
              <a:gd name="connsiteX204" fmla="*/ 3435928 w 8009775"/>
              <a:gd name="connsiteY204" fmla="*/ 1565276 h 6858000"/>
              <a:gd name="connsiteX205" fmla="*/ 3431198 w 8009775"/>
              <a:gd name="connsiteY205" fmla="*/ 1560514 h 6858000"/>
              <a:gd name="connsiteX206" fmla="*/ 3427356 w 8009775"/>
              <a:gd name="connsiteY206" fmla="*/ 1555751 h 6858000"/>
              <a:gd name="connsiteX207" fmla="*/ 3423218 w 8009775"/>
              <a:gd name="connsiteY207" fmla="*/ 1550671 h 6858000"/>
              <a:gd name="connsiteX208" fmla="*/ 3420262 w 8009775"/>
              <a:gd name="connsiteY208" fmla="*/ 1545909 h 6858000"/>
              <a:gd name="connsiteX209" fmla="*/ 3417012 w 8009775"/>
              <a:gd name="connsiteY209" fmla="*/ 1540829 h 6858000"/>
              <a:gd name="connsiteX210" fmla="*/ 3413760 w 8009775"/>
              <a:gd name="connsiteY210" fmla="*/ 1535430 h 6858000"/>
              <a:gd name="connsiteX211" fmla="*/ 3411100 w 8009775"/>
              <a:gd name="connsiteY211" fmla="*/ 1530034 h 6858000"/>
              <a:gd name="connsiteX212" fmla="*/ 3408736 w 8009775"/>
              <a:gd name="connsiteY212" fmla="*/ 1524635 h 6858000"/>
              <a:gd name="connsiteX213" fmla="*/ 3406371 w 8009775"/>
              <a:gd name="connsiteY213" fmla="*/ 1518920 h 6858000"/>
              <a:gd name="connsiteX214" fmla="*/ 3404598 w 8009775"/>
              <a:gd name="connsiteY214" fmla="*/ 1513205 h 6858000"/>
              <a:gd name="connsiteX215" fmla="*/ 3403120 w 8009775"/>
              <a:gd name="connsiteY215" fmla="*/ 1507174 h 6858000"/>
              <a:gd name="connsiteX216" fmla="*/ 3401938 w 8009775"/>
              <a:gd name="connsiteY216" fmla="*/ 1501459 h 6858000"/>
              <a:gd name="connsiteX217" fmla="*/ 3401051 w 8009775"/>
              <a:gd name="connsiteY217" fmla="*/ 1495744 h 6858000"/>
              <a:gd name="connsiteX218" fmla="*/ 3400460 w 8009775"/>
              <a:gd name="connsiteY218" fmla="*/ 1489710 h 6858000"/>
              <a:gd name="connsiteX219" fmla="*/ 3399869 w 8009775"/>
              <a:gd name="connsiteY219" fmla="*/ 1483995 h 6858000"/>
              <a:gd name="connsiteX220" fmla="*/ 3399573 w 8009775"/>
              <a:gd name="connsiteY220" fmla="*/ 1478281 h 6858000"/>
              <a:gd name="connsiteX221" fmla="*/ 3399869 w 8009775"/>
              <a:gd name="connsiteY221" fmla="*/ 1472249 h 6858000"/>
              <a:gd name="connsiteX222" fmla="*/ 3400460 w 8009775"/>
              <a:gd name="connsiteY222" fmla="*/ 1466215 h 6858000"/>
              <a:gd name="connsiteX223" fmla="*/ 3401051 w 8009775"/>
              <a:gd name="connsiteY223" fmla="*/ 1460183 h 6858000"/>
              <a:gd name="connsiteX224" fmla="*/ 3401938 w 8009775"/>
              <a:gd name="connsiteY224" fmla="*/ 1454468 h 6858000"/>
              <a:gd name="connsiteX225" fmla="*/ 3403120 w 8009775"/>
              <a:gd name="connsiteY225" fmla="*/ 1448754 h 6858000"/>
              <a:gd name="connsiteX226" fmla="*/ 3404598 w 8009775"/>
              <a:gd name="connsiteY226" fmla="*/ 1443039 h 6858000"/>
              <a:gd name="connsiteX227" fmla="*/ 3406371 w 8009775"/>
              <a:gd name="connsiteY227" fmla="*/ 1437324 h 6858000"/>
              <a:gd name="connsiteX228" fmla="*/ 3408736 w 8009775"/>
              <a:gd name="connsiteY228" fmla="*/ 1431609 h 6858000"/>
              <a:gd name="connsiteX229" fmla="*/ 3411100 w 8009775"/>
              <a:gd name="connsiteY229" fmla="*/ 1426211 h 6858000"/>
              <a:gd name="connsiteX230" fmla="*/ 3413760 w 8009775"/>
              <a:gd name="connsiteY230" fmla="*/ 1420814 h 6858000"/>
              <a:gd name="connsiteX231" fmla="*/ 3417012 w 8009775"/>
              <a:gd name="connsiteY231" fmla="*/ 1415416 h 6858000"/>
              <a:gd name="connsiteX232" fmla="*/ 3420262 w 8009775"/>
              <a:gd name="connsiteY232" fmla="*/ 1410336 h 6858000"/>
              <a:gd name="connsiteX233" fmla="*/ 3423218 w 8009775"/>
              <a:gd name="connsiteY233" fmla="*/ 1405256 h 6858000"/>
              <a:gd name="connsiteX234" fmla="*/ 3427356 w 8009775"/>
              <a:gd name="connsiteY234" fmla="*/ 1400175 h 6858000"/>
              <a:gd name="connsiteX235" fmla="*/ 3431198 w 8009775"/>
              <a:gd name="connsiteY235" fmla="*/ 1395731 h 6858000"/>
              <a:gd name="connsiteX236" fmla="*/ 3435928 w 8009775"/>
              <a:gd name="connsiteY236" fmla="*/ 1390969 h 6858000"/>
              <a:gd name="connsiteX237" fmla="*/ 3440361 w 8009775"/>
              <a:gd name="connsiteY237" fmla="*/ 1386524 h 6858000"/>
              <a:gd name="connsiteX238" fmla="*/ 3445386 w 8009775"/>
              <a:gd name="connsiteY238" fmla="*/ 1382396 h 6858000"/>
              <a:gd name="connsiteX239" fmla="*/ 3449819 w 8009775"/>
              <a:gd name="connsiteY239" fmla="*/ 1378585 h 6858000"/>
              <a:gd name="connsiteX240" fmla="*/ 3454844 w 8009775"/>
              <a:gd name="connsiteY240" fmla="*/ 1375094 h 6858000"/>
              <a:gd name="connsiteX241" fmla="*/ 3460459 w 8009775"/>
              <a:gd name="connsiteY241" fmla="*/ 1371919 h 6858000"/>
              <a:gd name="connsiteX242" fmla="*/ 3465780 w 8009775"/>
              <a:gd name="connsiteY242" fmla="*/ 1369061 h 6858000"/>
              <a:gd name="connsiteX243" fmla="*/ 3471100 w 8009775"/>
              <a:gd name="connsiteY243" fmla="*/ 1366204 h 6858000"/>
              <a:gd name="connsiteX244" fmla="*/ 3476420 w 8009775"/>
              <a:gd name="connsiteY244" fmla="*/ 1363980 h 6858000"/>
              <a:gd name="connsiteX245" fmla="*/ 3482331 w 8009775"/>
              <a:gd name="connsiteY245" fmla="*/ 1361759 h 6858000"/>
              <a:gd name="connsiteX246" fmla="*/ 3487947 w 8009775"/>
              <a:gd name="connsiteY246" fmla="*/ 1360170 h 6858000"/>
              <a:gd name="connsiteX247" fmla="*/ 3493858 w 8009775"/>
              <a:gd name="connsiteY247" fmla="*/ 1358265 h 6858000"/>
              <a:gd name="connsiteX248" fmla="*/ 3499474 w 8009775"/>
              <a:gd name="connsiteY248" fmla="*/ 1357314 h 6858000"/>
              <a:gd name="connsiteX249" fmla="*/ 3505385 w 8009775"/>
              <a:gd name="connsiteY249" fmla="*/ 1356043 h 6858000"/>
              <a:gd name="connsiteX250" fmla="*/ 3511001 w 8009775"/>
              <a:gd name="connsiteY250" fmla="*/ 1355409 h 6858000"/>
              <a:gd name="connsiteX251" fmla="*/ 3517208 w 8009775"/>
              <a:gd name="connsiteY251" fmla="*/ 1355090 h 6858000"/>
              <a:gd name="connsiteX252" fmla="*/ 3522823 w 8009775"/>
              <a:gd name="connsiteY252" fmla="*/ 1354773 h 6858000"/>
              <a:gd name="connsiteX253" fmla="*/ 3529030 w 8009775"/>
              <a:gd name="connsiteY253" fmla="*/ 1355090 h 6858000"/>
              <a:gd name="connsiteX254" fmla="*/ 3534646 w 8009775"/>
              <a:gd name="connsiteY254" fmla="*/ 1355409 h 6858000"/>
              <a:gd name="connsiteX255" fmla="*/ 3540557 w 8009775"/>
              <a:gd name="connsiteY255" fmla="*/ 1356043 h 6858000"/>
              <a:gd name="connsiteX256" fmla="*/ 3546468 w 8009775"/>
              <a:gd name="connsiteY256" fmla="*/ 1357314 h 6858000"/>
              <a:gd name="connsiteX257" fmla="*/ 3552380 w 8009775"/>
              <a:gd name="connsiteY257" fmla="*/ 1358265 h 6858000"/>
              <a:gd name="connsiteX258" fmla="*/ 3557995 w 8009775"/>
              <a:gd name="connsiteY258" fmla="*/ 1360170 h 6858000"/>
              <a:gd name="connsiteX259" fmla="*/ 3563906 w 8009775"/>
              <a:gd name="connsiteY259" fmla="*/ 1361759 h 6858000"/>
              <a:gd name="connsiteX260" fmla="*/ 3569227 w 8009775"/>
              <a:gd name="connsiteY260" fmla="*/ 1363980 h 6858000"/>
              <a:gd name="connsiteX261" fmla="*/ 3574842 w 8009775"/>
              <a:gd name="connsiteY261" fmla="*/ 1366204 h 6858000"/>
              <a:gd name="connsiteX262" fmla="*/ 3580458 w 8009775"/>
              <a:gd name="connsiteY262" fmla="*/ 1369061 h 6858000"/>
              <a:gd name="connsiteX263" fmla="*/ 3585778 w 8009775"/>
              <a:gd name="connsiteY263" fmla="*/ 1371919 h 6858000"/>
              <a:gd name="connsiteX264" fmla="*/ 3590803 w 8009775"/>
              <a:gd name="connsiteY264" fmla="*/ 1375094 h 6858000"/>
              <a:gd name="connsiteX265" fmla="*/ 3595828 w 8009775"/>
              <a:gd name="connsiteY265" fmla="*/ 1378585 h 6858000"/>
              <a:gd name="connsiteX266" fmla="*/ 3600852 w 8009775"/>
              <a:gd name="connsiteY266" fmla="*/ 1382396 h 6858000"/>
              <a:gd name="connsiteX267" fmla="*/ 3605581 w 8009775"/>
              <a:gd name="connsiteY267" fmla="*/ 1386524 h 6858000"/>
              <a:gd name="connsiteX268" fmla="*/ 3610014 w 8009775"/>
              <a:gd name="connsiteY268" fmla="*/ 1390969 h 6858000"/>
              <a:gd name="connsiteX269" fmla="*/ 3817500 w 8009775"/>
              <a:gd name="connsiteY269" fmla="*/ 1598296 h 6858000"/>
              <a:gd name="connsiteX270" fmla="*/ 3821934 w 8009775"/>
              <a:gd name="connsiteY270" fmla="*/ 1602423 h 6858000"/>
              <a:gd name="connsiteX271" fmla="*/ 3826663 w 8009775"/>
              <a:gd name="connsiteY271" fmla="*/ 1606869 h 6858000"/>
              <a:gd name="connsiteX272" fmla="*/ 3831687 w 8009775"/>
              <a:gd name="connsiteY272" fmla="*/ 1610361 h 6858000"/>
              <a:gd name="connsiteX273" fmla="*/ 3836712 w 8009775"/>
              <a:gd name="connsiteY273" fmla="*/ 1613854 h 6858000"/>
              <a:gd name="connsiteX274" fmla="*/ 3841736 w 8009775"/>
              <a:gd name="connsiteY274" fmla="*/ 1617345 h 6858000"/>
              <a:gd name="connsiteX275" fmla="*/ 3847352 w 8009775"/>
              <a:gd name="connsiteY275" fmla="*/ 1620204 h 6858000"/>
              <a:gd name="connsiteX276" fmla="*/ 3852672 w 8009775"/>
              <a:gd name="connsiteY276" fmla="*/ 1623061 h 6858000"/>
              <a:gd name="connsiteX277" fmla="*/ 3857992 w 8009775"/>
              <a:gd name="connsiteY277" fmla="*/ 1625283 h 6858000"/>
              <a:gd name="connsiteX278" fmla="*/ 3863608 w 8009775"/>
              <a:gd name="connsiteY278" fmla="*/ 1627189 h 6858000"/>
              <a:gd name="connsiteX279" fmla="*/ 3869519 w 8009775"/>
              <a:gd name="connsiteY279" fmla="*/ 1629094 h 6858000"/>
              <a:gd name="connsiteX280" fmla="*/ 3875135 w 8009775"/>
              <a:gd name="connsiteY280" fmla="*/ 1630998 h 6858000"/>
              <a:gd name="connsiteX281" fmla="*/ 3881046 w 8009775"/>
              <a:gd name="connsiteY281" fmla="*/ 1631950 h 6858000"/>
              <a:gd name="connsiteX282" fmla="*/ 3886662 w 8009775"/>
              <a:gd name="connsiteY282" fmla="*/ 1632904 h 6858000"/>
              <a:gd name="connsiteX283" fmla="*/ 3892869 w 8009775"/>
              <a:gd name="connsiteY283" fmla="*/ 1633856 h 6858000"/>
              <a:gd name="connsiteX284" fmla="*/ 3898485 w 8009775"/>
              <a:gd name="connsiteY284" fmla="*/ 1634174 h 6858000"/>
              <a:gd name="connsiteX285" fmla="*/ 3904396 w 8009775"/>
              <a:gd name="connsiteY285" fmla="*/ 1634174 h 6858000"/>
              <a:gd name="connsiteX286" fmla="*/ 3910307 w 8009775"/>
              <a:gd name="connsiteY286" fmla="*/ 1634174 h 6858000"/>
              <a:gd name="connsiteX287" fmla="*/ 3916219 w 8009775"/>
              <a:gd name="connsiteY287" fmla="*/ 1633856 h 6858000"/>
              <a:gd name="connsiteX288" fmla="*/ 3922425 w 8009775"/>
              <a:gd name="connsiteY288" fmla="*/ 1632904 h 6858000"/>
              <a:gd name="connsiteX289" fmla="*/ 3928041 w 8009775"/>
              <a:gd name="connsiteY289" fmla="*/ 1631950 h 6858000"/>
              <a:gd name="connsiteX290" fmla="*/ 3933657 w 8009775"/>
              <a:gd name="connsiteY290" fmla="*/ 1630998 h 6858000"/>
              <a:gd name="connsiteX291" fmla="*/ 3939568 w 8009775"/>
              <a:gd name="connsiteY291" fmla="*/ 1629094 h 6858000"/>
              <a:gd name="connsiteX292" fmla="*/ 3945184 w 8009775"/>
              <a:gd name="connsiteY292" fmla="*/ 1627189 h 6858000"/>
              <a:gd name="connsiteX293" fmla="*/ 3950799 w 8009775"/>
              <a:gd name="connsiteY293" fmla="*/ 1625283 h 6858000"/>
              <a:gd name="connsiteX294" fmla="*/ 3956415 w 8009775"/>
              <a:gd name="connsiteY294" fmla="*/ 1623061 h 6858000"/>
              <a:gd name="connsiteX295" fmla="*/ 3961735 w 8009775"/>
              <a:gd name="connsiteY295" fmla="*/ 1620204 h 6858000"/>
              <a:gd name="connsiteX296" fmla="*/ 3967055 w 8009775"/>
              <a:gd name="connsiteY296" fmla="*/ 1617345 h 6858000"/>
              <a:gd name="connsiteX297" fmla="*/ 3972376 w 8009775"/>
              <a:gd name="connsiteY297" fmla="*/ 1613854 h 6858000"/>
              <a:gd name="connsiteX298" fmla="*/ 3977400 w 8009775"/>
              <a:gd name="connsiteY298" fmla="*/ 1610361 h 6858000"/>
              <a:gd name="connsiteX299" fmla="*/ 3982425 w 8009775"/>
              <a:gd name="connsiteY299" fmla="*/ 1606869 h 6858000"/>
              <a:gd name="connsiteX300" fmla="*/ 3986858 w 8009775"/>
              <a:gd name="connsiteY300" fmla="*/ 1602423 h 6858000"/>
              <a:gd name="connsiteX301" fmla="*/ 3991587 w 8009775"/>
              <a:gd name="connsiteY301" fmla="*/ 1598296 h 6858000"/>
              <a:gd name="connsiteX302" fmla="*/ 3996021 w 8009775"/>
              <a:gd name="connsiteY302" fmla="*/ 1593533 h 6858000"/>
              <a:gd name="connsiteX303" fmla="*/ 4000159 w 8009775"/>
              <a:gd name="connsiteY303" fmla="*/ 1588771 h 6858000"/>
              <a:gd name="connsiteX304" fmla="*/ 4003705 w 8009775"/>
              <a:gd name="connsiteY304" fmla="*/ 1583691 h 6858000"/>
              <a:gd name="connsiteX305" fmla="*/ 4007548 w 8009775"/>
              <a:gd name="connsiteY305" fmla="*/ 1578928 h 6858000"/>
              <a:gd name="connsiteX306" fmla="*/ 4010799 w 8009775"/>
              <a:gd name="connsiteY306" fmla="*/ 1573849 h 6858000"/>
              <a:gd name="connsiteX307" fmla="*/ 4013459 w 8009775"/>
              <a:gd name="connsiteY307" fmla="*/ 1568451 h 6858000"/>
              <a:gd name="connsiteX308" fmla="*/ 4016415 w 8009775"/>
              <a:gd name="connsiteY308" fmla="*/ 1563054 h 6858000"/>
              <a:gd name="connsiteX309" fmla="*/ 4018484 w 8009775"/>
              <a:gd name="connsiteY309" fmla="*/ 1557339 h 6858000"/>
              <a:gd name="connsiteX310" fmla="*/ 4020848 w 8009775"/>
              <a:gd name="connsiteY310" fmla="*/ 1551941 h 6858000"/>
              <a:gd name="connsiteX311" fmla="*/ 4022621 w 8009775"/>
              <a:gd name="connsiteY311" fmla="*/ 1546226 h 6858000"/>
              <a:gd name="connsiteX312" fmla="*/ 4024395 w 8009775"/>
              <a:gd name="connsiteY312" fmla="*/ 1540511 h 6858000"/>
              <a:gd name="connsiteX313" fmla="*/ 4025282 w 8009775"/>
              <a:gd name="connsiteY313" fmla="*/ 1534478 h 6858000"/>
              <a:gd name="connsiteX314" fmla="*/ 4026464 w 8009775"/>
              <a:gd name="connsiteY314" fmla="*/ 1528763 h 6858000"/>
              <a:gd name="connsiteX315" fmla="*/ 4027055 w 8009775"/>
              <a:gd name="connsiteY315" fmla="*/ 1522731 h 6858000"/>
              <a:gd name="connsiteX316" fmla="*/ 4027646 w 8009775"/>
              <a:gd name="connsiteY316" fmla="*/ 1517016 h 6858000"/>
              <a:gd name="connsiteX317" fmla="*/ 4027646 w 8009775"/>
              <a:gd name="connsiteY317" fmla="*/ 1510984 h 6858000"/>
              <a:gd name="connsiteX318" fmla="*/ 4027646 w 8009775"/>
              <a:gd name="connsiteY318" fmla="*/ 1505268 h 6858000"/>
              <a:gd name="connsiteX319" fmla="*/ 4027055 w 8009775"/>
              <a:gd name="connsiteY319" fmla="*/ 1499553 h 6858000"/>
              <a:gd name="connsiteX320" fmla="*/ 4026464 w 8009775"/>
              <a:gd name="connsiteY320" fmla="*/ 1493204 h 6858000"/>
              <a:gd name="connsiteX321" fmla="*/ 4025282 w 8009775"/>
              <a:gd name="connsiteY321" fmla="*/ 1487489 h 6858000"/>
              <a:gd name="connsiteX322" fmla="*/ 4024395 w 8009775"/>
              <a:gd name="connsiteY322" fmla="*/ 1481773 h 6858000"/>
              <a:gd name="connsiteX323" fmla="*/ 4022621 w 8009775"/>
              <a:gd name="connsiteY323" fmla="*/ 1476058 h 6858000"/>
              <a:gd name="connsiteX324" fmla="*/ 4020848 w 8009775"/>
              <a:gd name="connsiteY324" fmla="*/ 1470343 h 6858000"/>
              <a:gd name="connsiteX325" fmla="*/ 4018484 w 8009775"/>
              <a:gd name="connsiteY325" fmla="*/ 1464629 h 6858000"/>
              <a:gd name="connsiteX326" fmla="*/ 4016415 w 8009775"/>
              <a:gd name="connsiteY326" fmla="*/ 1459231 h 6858000"/>
              <a:gd name="connsiteX327" fmla="*/ 4013459 w 8009775"/>
              <a:gd name="connsiteY327" fmla="*/ 1453834 h 6858000"/>
              <a:gd name="connsiteX328" fmla="*/ 4010799 w 8009775"/>
              <a:gd name="connsiteY328" fmla="*/ 1448436 h 6858000"/>
              <a:gd name="connsiteX329" fmla="*/ 4007548 w 8009775"/>
              <a:gd name="connsiteY329" fmla="*/ 1443356 h 6858000"/>
              <a:gd name="connsiteX330" fmla="*/ 4003705 w 8009775"/>
              <a:gd name="connsiteY330" fmla="*/ 1438275 h 6858000"/>
              <a:gd name="connsiteX331" fmla="*/ 4000159 w 8009775"/>
              <a:gd name="connsiteY331" fmla="*/ 1433195 h 6858000"/>
              <a:gd name="connsiteX332" fmla="*/ 3996021 w 8009775"/>
              <a:gd name="connsiteY332" fmla="*/ 1428751 h 6858000"/>
              <a:gd name="connsiteX333" fmla="*/ 3991587 w 8009775"/>
              <a:gd name="connsiteY333" fmla="*/ 1423988 h 6858000"/>
              <a:gd name="connsiteX334" fmla="*/ 3323022 w 8009775"/>
              <a:gd name="connsiteY334" fmla="*/ 755333 h 6858000"/>
              <a:gd name="connsiteX335" fmla="*/ 3316815 w 8009775"/>
              <a:gd name="connsiteY335" fmla="*/ 748348 h 6858000"/>
              <a:gd name="connsiteX336" fmla="*/ 3310904 w 8009775"/>
              <a:gd name="connsiteY336" fmla="*/ 741045 h 6858000"/>
              <a:gd name="connsiteX337" fmla="*/ 3305584 w 8009775"/>
              <a:gd name="connsiteY337" fmla="*/ 733108 h 6858000"/>
              <a:gd name="connsiteX338" fmla="*/ 3300855 w 8009775"/>
              <a:gd name="connsiteY338" fmla="*/ 725170 h 6858000"/>
              <a:gd name="connsiteX339" fmla="*/ 3297308 w 8009775"/>
              <a:gd name="connsiteY339" fmla="*/ 716915 h 6858000"/>
              <a:gd name="connsiteX340" fmla="*/ 3293761 w 8009775"/>
              <a:gd name="connsiteY340" fmla="*/ 708660 h 6858000"/>
              <a:gd name="connsiteX341" fmla="*/ 3291101 w 8009775"/>
              <a:gd name="connsiteY341" fmla="*/ 699770 h 6858000"/>
              <a:gd name="connsiteX342" fmla="*/ 3289328 w 8009775"/>
              <a:gd name="connsiteY342" fmla="*/ 691198 h 6858000"/>
              <a:gd name="connsiteX343" fmla="*/ 2596527 w 8009775"/>
              <a:gd name="connsiteY343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996316 w 8009775"/>
              <a:gd name="connsiteY71" fmla="*/ 2818448 h 6858000"/>
              <a:gd name="connsiteX72" fmla="*/ 3001744 w 8009775"/>
              <a:gd name="connsiteY72" fmla="*/ 1828166 h 6858000"/>
              <a:gd name="connsiteX73" fmla="*/ 2997311 w 8009775"/>
              <a:gd name="connsiteY73" fmla="*/ 1823404 h 6858000"/>
              <a:gd name="connsiteX74" fmla="*/ 2992878 w 8009775"/>
              <a:gd name="connsiteY74" fmla="*/ 1818640 h 6858000"/>
              <a:gd name="connsiteX75" fmla="*/ 2989331 w 8009775"/>
              <a:gd name="connsiteY75" fmla="*/ 1814195 h 6858000"/>
              <a:gd name="connsiteX76" fmla="*/ 2985784 w 8009775"/>
              <a:gd name="connsiteY76" fmla="*/ 1808799 h 6858000"/>
              <a:gd name="connsiteX77" fmla="*/ 2982533 w 8009775"/>
              <a:gd name="connsiteY77" fmla="*/ 1803718 h 6858000"/>
              <a:gd name="connsiteX78" fmla="*/ 2979873 w 8009775"/>
              <a:gd name="connsiteY78" fmla="*/ 1798321 h 6858000"/>
              <a:gd name="connsiteX79" fmla="*/ 2976917 w 8009775"/>
              <a:gd name="connsiteY79" fmla="*/ 1792924 h 6858000"/>
              <a:gd name="connsiteX80" fmla="*/ 2974552 w 8009775"/>
              <a:gd name="connsiteY80" fmla="*/ 1787526 h 6858000"/>
              <a:gd name="connsiteX81" fmla="*/ 2972484 w 8009775"/>
              <a:gd name="connsiteY81" fmla="*/ 1781811 h 6858000"/>
              <a:gd name="connsiteX82" fmla="*/ 2970710 w 8009775"/>
              <a:gd name="connsiteY82" fmla="*/ 1776095 h 6858000"/>
              <a:gd name="connsiteX83" fmla="*/ 2968937 w 8009775"/>
              <a:gd name="connsiteY83" fmla="*/ 1770380 h 6858000"/>
              <a:gd name="connsiteX84" fmla="*/ 2967755 w 8009775"/>
              <a:gd name="connsiteY84" fmla="*/ 1764665 h 6858000"/>
              <a:gd name="connsiteX85" fmla="*/ 2966868 w 8009775"/>
              <a:gd name="connsiteY85" fmla="*/ 1758634 h 6858000"/>
              <a:gd name="connsiteX86" fmla="*/ 2965981 w 8009775"/>
              <a:gd name="connsiteY86" fmla="*/ 1752919 h 6858000"/>
              <a:gd name="connsiteX87" fmla="*/ 2965686 w 8009775"/>
              <a:gd name="connsiteY87" fmla="*/ 1746885 h 6858000"/>
              <a:gd name="connsiteX88" fmla="*/ 2965686 w 8009775"/>
              <a:gd name="connsiteY88" fmla="*/ 1741170 h 6858000"/>
              <a:gd name="connsiteX89" fmla="*/ 2965686 w 8009775"/>
              <a:gd name="connsiteY89" fmla="*/ 1735139 h 6858000"/>
              <a:gd name="connsiteX90" fmla="*/ 2965981 w 8009775"/>
              <a:gd name="connsiteY90" fmla="*/ 1729424 h 6858000"/>
              <a:gd name="connsiteX91" fmla="*/ 2966868 w 8009775"/>
              <a:gd name="connsiteY91" fmla="*/ 1723074 h 6858000"/>
              <a:gd name="connsiteX92" fmla="*/ 2967755 w 8009775"/>
              <a:gd name="connsiteY92" fmla="*/ 1717358 h 6858000"/>
              <a:gd name="connsiteX93" fmla="*/ 2968937 w 8009775"/>
              <a:gd name="connsiteY93" fmla="*/ 1711643 h 6858000"/>
              <a:gd name="connsiteX94" fmla="*/ 2970710 w 8009775"/>
              <a:gd name="connsiteY94" fmla="*/ 1705929 h 6858000"/>
              <a:gd name="connsiteX95" fmla="*/ 2972484 w 8009775"/>
              <a:gd name="connsiteY95" fmla="*/ 1700214 h 6858000"/>
              <a:gd name="connsiteX96" fmla="*/ 2974552 w 8009775"/>
              <a:gd name="connsiteY96" fmla="*/ 1694816 h 6858000"/>
              <a:gd name="connsiteX97" fmla="*/ 2976917 w 8009775"/>
              <a:gd name="connsiteY97" fmla="*/ 1689101 h 6858000"/>
              <a:gd name="connsiteX98" fmla="*/ 2979873 w 8009775"/>
              <a:gd name="connsiteY98" fmla="*/ 1683703 h 6858000"/>
              <a:gd name="connsiteX99" fmla="*/ 2982533 w 8009775"/>
              <a:gd name="connsiteY99" fmla="*/ 1678305 h 6858000"/>
              <a:gd name="connsiteX100" fmla="*/ 2985784 w 8009775"/>
              <a:gd name="connsiteY100" fmla="*/ 1673226 h 6858000"/>
              <a:gd name="connsiteX101" fmla="*/ 2989331 w 8009775"/>
              <a:gd name="connsiteY101" fmla="*/ 1668145 h 6858000"/>
              <a:gd name="connsiteX102" fmla="*/ 2992878 w 8009775"/>
              <a:gd name="connsiteY102" fmla="*/ 1663066 h 6858000"/>
              <a:gd name="connsiteX103" fmla="*/ 2997311 w 8009775"/>
              <a:gd name="connsiteY103" fmla="*/ 1658621 h 6858000"/>
              <a:gd name="connsiteX104" fmla="*/ 3001744 w 8009775"/>
              <a:gd name="connsiteY104" fmla="*/ 1653859 h 6858000"/>
              <a:gd name="connsiteX105" fmla="*/ 3006178 w 8009775"/>
              <a:gd name="connsiteY105" fmla="*/ 1649414 h 6858000"/>
              <a:gd name="connsiteX106" fmla="*/ 3010907 w 8009775"/>
              <a:gd name="connsiteY106" fmla="*/ 1645603 h 6858000"/>
              <a:gd name="connsiteX107" fmla="*/ 3015932 w 8009775"/>
              <a:gd name="connsiteY107" fmla="*/ 1641794 h 6858000"/>
              <a:gd name="connsiteX108" fmla="*/ 3020956 w 8009775"/>
              <a:gd name="connsiteY108" fmla="*/ 1637984 h 6858000"/>
              <a:gd name="connsiteX109" fmla="*/ 3025981 w 8009775"/>
              <a:gd name="connsiteY109" fmla="*/ 1634809 h 6858000"/>
              <a:gd name="connsiteX110" fmla="*/ 3031596 w 8009775"/>
              <a:gd name="connsiteY110" fmla="*/ 1631950 h 6858000"/>
              <a:gd name="connsiteX111" fmla="*/ 3036916 w 8009775"/>
              <a:gd name="connsiteY111" fmla="*/ 1629094 h 6858000"/>
              <a:gd name="connsiteX112" fmla="*/ 3042532 w 8009775"/>
              <a:gd name="connsiteY112" fmla="*/ 1626871 h 6858000"/>
              <a:gd name="connsiteX113" fmla="*/ 3047852 w 8009775"/>
              <a:gd name="connsiteY113" fmla="*/ 1624649 h 6858000"/>
              <a:gd name="connsiteX114" fmla="*/ 3053764 w 8009775"/>
              <a:gd name="connsiteY114" fmla="*/ 1623061 h 6858000"/>
              <a:gd name="connsiteX115" fmla="*/ 3059379 w 8009775"/>
              <a:gd name="connsiteY115" fmla="*/ 1621155 h 6858000"/>
              <a:gd name="connsiteX116" fmla="*/ 3065291 w 8009775"/>
              <a:gd name="connsiteY116" fmla="*/ 1620204 h 6858000"/>
              <a:gd name="connsiteX117" fmla="*/ 3070906 w 8009775"/>
              <a:gd name="connsiteY117" fmla="*/ 1618934 h 6858000"/>
              <a:gd name="connsiteX118" fmla="*/ 3077113 w 8009775"/>
              <a:gd name="connsiteY118" fmla="*/ 1618299 h 6858000"/>
              <a:gd name="connsiteX119" fmla="*/ 3082729 w 8009775"/>
              <a:gd name="connsiteY119" fmla="*/ 1617981 h 6858000"/>
              <a:gd name="connsiteX120" fmla="*/ 3088936 w 8009775"/>
              <a:gd name="connsiteY120" fmla="*/ 1617981 h 6858000"/>
              <a:gd name="connsiteX121" fmla="*/ 3094552 w 8009775"/>
              <a:gd name="connsiteY121" fmla="*/ 1617981 h 6858000"/>
              <a:gd name="connsiteX122" fmla="*/ 3100758 w 8009775"/>
              <a:gd name="connsiteY122" fmla="*/ 1618299 h 6858000"/>
              <a:gd name="connsiteX123" fmla="*/ 3106670 w 8009775"/>
              <a:gd name="connsiteY123" fmla="*/ 1618934 h 6858000"/>
              <a:gd name="connsiteX124" fmla="*/ 3112285 w 8009775"/>
              <a:gd name="connsiteY124" fmla="*/ 1620204 h 6858000"/>
              <a:gd name="connsiteX125" fmla="*/ 3117901 w 8009775"/>
              <a:gd name="connsiteY125" fmla="*/ 1621155 h 6858000"/>
              <a:gd name="connsiteX126" fmla="*/ 3123812 w 8009775"/>
              <a:gd name="connsiteY126" fmla="*/ 1623061 h 6858000"/>
              <a:gd name="connsiteX127" fmla="*/ 3129428 w 8009775"/>
              <a:gd name="connsiteY127" fmla="*/ 1624649 h 6858000"/>
              <a:gd name="connsiteX128" fmla="*/ 3135339 w 8009775"/>
              <a:gd name="connsiteY128" fmla="*/ 1626871 h 6858000"/>
              <a:gd name="connsiteX129" fmla="*/ 3140660 w 8009775"/>
              <a:gd name="connsiteY129" fmla="*/ 1629094 h 6858000"/>
              <a:gd name="connsiteX130" fmla="*/ 3145980 w 8009775"/>
              <a:gd name="connsiteY130" fmla="*/ 1631950 h 6858000"/>
              <a:gd name="connsiteX131" fmla="*/ 3151300 w 8009775"/>
              <a:gd name="connsiteY131" fmla="*/ 1634809 h 6858000"/>
              <a:gd name="connsiteX132" fmla="*/ 3156324 w 8009775"/>
              <a:gd name="connsiteY132" fmla="*/ 1637984 h 6858000"/>
              <a:gd name="connsiteX133" fmla="*/ 3161349 w 8009775"/>
              <a:gd name="connsiteY133" fmla="*/ 1641794 h 6858000"/>
              <a:gd name="connsiteX134" fmla="*/ 3166374 w 8009775"/>
              <a:gd name="connsiteY134" fmla="*/ 1645603 h 6858000"/>
              <a:gd name="connsiteX135" fmla="*/ 3171102 w 8009775"/>
              <a:gd name="connsiteY135" fmla="*/ 1649414 h 6858000"/>
              <a:gd name="connsiteX136" fmla="*/ 3175832 w 8009775"/>
              <a:gd name="connsiteY136" fmla="*/ 1653859 h 6858000"/>
              <a:gd name="connsiteX137" fmla="*/ 3844692 w 8009775"/>
              <a:gd name="connsiteY137" fmla="*/ 2322830 h 6858000"/>
              <a:gd name="connsiteX138" fmla="*/ 3849421 w 8009775"/>
              <a:gd name="connsiteY138" fmla="*/ 2326958 h 6858000"/>
              <a:gd name="connsiteX139" fmla="*/ 3854150 w 8009775"/>
              <a:gd name="connsiteY139" fmla="*/ 2331085 h 6858000"/>
              <a:gd name="connsiteX140" fmla="*/ 3859175 w 8009775"/>
              <a:gd name="connsiteY140" fmla="*/ 2334895 h 6858000"/>
              <a:gd name="connsiteX141" fmla="*/ 3864199 w 8009775"/>
              <a:gd name="connsiteY141" fmla="*/ 2338705 h 6858000"/>
              <a:gd name="connsiteX142" fmla="*/ 3869224 w 8009775"/>
              <a:gd name="connsiteY142" fmla="*/ 2341880 h 6858000"/>
              <a:gd name="connsiteX143" fmla="*/ 3874544 w 8009775"/>
              <a:gd name="connsiteY143" fmla="*/ 2344738 h 6858000"/>
              <a:gd name="connsiteX144" fmla="*/ 3879864 w 8009775"/>
              <a:gd name="connsiteY144" fmla="*/ 2347595 h 6858000"/>
              <a:gd name="connsiteX145" fmla="*/ 3885775 w 8009775"/>
              <a:gd name="connsiteY145" fmla="*/ 2349818 h 6858000"/>
              <a:gd name="connsiteX146" fmla="*/ 3891096 w 8009775"/>
              <a:gd name="connsiteY146" fmla="*/ 2351723 h 6858000"/>
              <a:gd name="connsiteX147" fmla="*/ 3896711 w 8009775"/>
              <a:gd name="connsiteY147" fmla="*/ 2353628 h 6858000"/>
              <a:gd name="connsiteX148" fmla="*/ 3902623 w 8009775"/>
              <a:gd name="connsiteY148" fmla="*/ 2355534 h 6858000"/>
              <a:gd name="connsiteX149" fmla="*/ 3908238 w 8009775"/>
              <a:gd name="connsiteY149" fmla="*/ 2356485 h 6858000"/>
              <a:gd name="connsiteX150" fmla="*/ 3914150 w 8009775"/>
              <a:gd name="connsiteY150" fmla="*/ 2357755 h 6858000"/>
              <a:gd name="connsiteX151" fmla="*/ 3920061 w 8009775"/>
              <a:gd name="connsiteY151" fmla="*/ 2358391 h 6858000"/>
              <a:gd name="connsiteX152" fmla="*/ 3925972 w 8009775"/>
              <a:gd name="connsiteY152" fmla="*/ 2358708 h 6858000"/>
              <a:gd name="connsiteX153" fmla="*/ 3931883 w 8009775"/>
              <a:gd name="connsiteY153" fmla="*/ 2358708 h 6858000"/>
              <a:gd name="connsiteX154" fmla="*/ 3937795 w 8009775"/>
              <a:gd name="connsiteY154" fmla="*/ 2358708 h 6858000"/>
              <a:gd name="connsiteX155" fmla="*/ 3943706 w 8009775"/>
              <a:gd name="connsiteY155" fmla="*/ 2358391 h 6858000"/>
              <a:gd name="connsiteX156" fmla="*/ 3949617 w 8009775"/>
              <a:gd name="connsiteY156" fmla="*/ 2357755 h 6858000"/>
              <a:gd name="connsiteX157" fmla="*/ 3955233 w 8009775"/>
              <a:gd name="connsiteY157" fmla="*/ 2356485 h 6858000"/>
              <a:gd name="connsiteX158" fmla="*/ 3961144 w 8009775"/>
              <a:gd name="connsiteY158" fmla="*/ 2355534 h 6858000"/>
              <a:gd name="connsiteX159" fmla="*/ 3966760 w 8009775"/>
              <a:gd name="connsiteY159" fmla="*/ 2353628 h 6858000"/>
              <a:gd name="connsiteX160" fmla="*/ 3972671 w 8009775"/>
              <a:gd name="connsiteY160" fmla="*/ 2351723 h 6858000"/>
              <a:gd name="connsiteX161" fmla="*/ 3978287 w 8009775"/>
              <a:gd name="connsiteY161" fmla="*/ 2349818 h 6858000"/>
              <a:gd name="connsiteX162" fmla="*/ 3983607 w 8009775"/>
              <a:gd name="connsiteY162" fmla="*/ 2347595 h 6858000"/>
              <a:gd name="connsiteX163" fmla="*/ 3989223 w 8009775"/>
              <a:gd name="connsiteY163" fmla="*/ 2344738 h 6858000"/>
              <a:gd name="connsiteX164" fmla="*/ 3994543 w 8009775"/>
              <a:gd name="connsiteY164" fmla="*/ 2341880 h 6858000"/>
              <a:gd name="connsiteX165" fmla="*/ 3999567 w 8009775"/>
              <a:gd name="connsiteY165" fmla="*/ 2338705 h 6858000"/>
              <a:gd name="connsiteX166" fmla="*/ 4004888 w 8009775"/>
              <a:gd name="connsiteY166" fmla="*/ 2334895 h 6858000"/>
              <a:gd name="connsiteX167" fmla="*/ 4009617 w 8009775"/>
              <a:gd name="connsiteY167" fmla="*/ 2331085 h 6858000"/>
              <a:gd name="connsiteX168" fmla="*/ 4014346 w 8009775"/>
              <a:gd name="connsiteY168" fmla="*/ 2326958 h 6858000"/>
              <a:gd name="connsiteX169" fmla="*/ 4018779 w 8009775"/>
              <a:gd name="connsiteY169" fmla="*/ 2322830 h 6858000"/>
              <a:gd name="connsiteX170" fmla="*/ 4023213 w 8009775"/>
              <a:gd name="connsiteY170" fmla="*/ 2318068 h 6858000"/>
              <a:gd name="connsiteX171" fmla="*/ 4027646 w 8009775"/>
              <a:gd name="connsiteY171" fmla="*/ 2313306 h 6858000"/>
              <a:gd name="connsiteX172" fmla="*/ 4031193 w 8009775"/>
              <a:gd name="connsiteY172" fmla="*/ 2308544 h 6858000"/>
              <a:gd name="connsiteX173" fmla="*/ 4034740 w 8009775"/>
              <a:gd name="connsiteY173" fmla="*/ 2303463 h 6858000"/>
              <a:gd name="connsiteX174" fmla="*/ 4037991 w 8009775"/>
              <a:gd name="connsiteY174" fmla="*/ 2298384 h 6858000"/>
              <a:gd name="connsiteX175" fmla="*/ 4040946 w 8009775"/>
              <a:gd name="connsiteY175" fmla="*/ 2292985 h 6858000"/>
              <a:gd name="connsiteX176" fmla="*/ 4043606 w 8009775"/>
              <a:gd name="connsiteY176" fmla="*/ 2287588 h 6858000"/>
              <a:gd name="connsiteX177" fmla="*/ 4046267 w 8009775"/>
              <a:gd name="connsiteY177" fmla="*/ 2281873 h 6858000"/>
              <a:gd name="connsiteX178" fmla="*/ 4048040 w 8009775"/>
              <a:gd name="connsiteY178" fmla="*/ 2276476 h 6858000"/>
              <a:gd name="connsiteX179" fmla="*/ 4050109 w 8009775"/>
              <a:gd name="connsiteY179" fmla="*/ 2270761 h 6858000"/>
              <a:gd name="connsiteX180" fmla="*/ 4051587 w 8009775"/>
              <a:gd name="connsiteY180" fmla="*/ 2265046 h 6858000"/>
              <a:gd name="connsiteX181" fmla="*/ 4052769 w 8009775"/>
              <a:gd name="connsiteY181" fmla="*/ 2259331 h 6858000"/>
              <a:gd name="connsiteX182" fmla="*/ 4053656 w 8009775"/>
              <a:gd name="connsiteY182" fmla="*/ 2253298 h 6858000"/>
              <a:gd name="connsiteX183" fmla="*/ 4054542 w 8009775"/>
              <a:gd name="connsiteY183" fmla="*/ 2247266 h 6858000"/>
              <a:gd name="connsiteX184" fmla="*/ 4054838 w 8009775"/>
              <a:gd name="connsiteY184" fmla="*/ 2241551 h 6858000"/>
              <a:gd name="connsiteX185" fmla="*/ 4055133 w 8009775"/>
              <a:gd name="connsiteY185" fmla="*/ 2235519 h 6858000"/>
              <a:gd name="connsiteX186" fmla="*/ 4054838 w 8009775"/>
              <a:gd name="connsiteY186" fmla="*/ 2229804 h 6858000"/>
              <a:gd name="connsiteX187" fmla="*/ 4054542 w 8009775"/>
              <a:gd name="connsiteY187" fmla="*/ 2223770 h 6858000"/>
              <a:gd name="connsiteX188" fmla="*/ 4053656 w 8009775"/>
              <a:gd name="connsiteY188" fmla="*/ 2217739 h 6858000"/>
              <a:gd name="connsiteX189" fmla="*/ 4052769 w 8009775"/>
              <a:gd name="connsiteY189" fmla="*/ 2212024 h 6858000"/>
              <a:gd name="connsiteX190" fmla="*/ 4051587 w 8009775"/>
              <a:gd name="connsiteY190" fmla="*/ 2206309 h 6858000"/>
              <a:gd name="connsiteX191" fmla="*/ 4050109 w 8009775"/>
              <a:gd name="connsiteY191" fmla="*/ 2200593 h 6858000"/>
              <a:gd name="connsiteX192" fmla="*/ 4048040 w 8009775"/>
              <a:gd name="connsiteY192" fmla="*/ 2194878 h 6858000"/>
              <a:gd name="connsiteX193" fmla="*/ 4046267 w 8009775"/>
              <a:gd name="connsiteY193" fmla="*/ 2189163 h 6858000"/>
              <a:gd name="connsiteX194" fmla="*/ 4043606 w 8009775"/>
              <a:gd name="connsiteY194" fmla="*/ 2183765 h 6858000"/>
              <a:gd name="connsiteX195" fmla="*/ 4040946 w 8009775"/>
              <a:gd name="connsiteY195" fmla="*/ 2178368 h 6858000"/>
              <a:gd name="connsiteX196" fmla="*/ 4037991 w 8009775"/>
              <a:gd name="connsiteY196" fmla="*/ 2172970 h 6858000"/>
              <a:gd name="connsiteX197" fmla="*/ 4034740 w 8009775"/>
              <a:gd name="connsiteY197" fmla="*/ 2167890 h 6858000"/>
              <a:gd name="connsiteX198" fmla="*/ 4031193 w 8009775"/>
              <a:gd name="connsiteY198" fmla="*/ 2162494 h 6858000"/>
              <a:gd name="connsiteX199" fmla="*/ 4027646 w 8009775"/>
              <a:gd name="connsiteY199" fmla="*/ 2157730 h 6858000"/>
              <a:gd name="connsiteX200" fmla="*/ 4023213 w 8009775"/>
              <a:gd name="connsiteY200" fmla="*/ 2153285 h 6858000"/>
              <a:gd name="connsiteX201" fmla="*/ 4018779 w 8009775"/>
              <a:gd name="connsiteY201" fmla="*/ 2148523 h 6858000"/>
              <a:gd name="connsiteX202" fmla="*/ 3632182 w 8009775"/>
              <a:gd name="connsiteY202" fmla="*/ 1761490 h 6858000"/>
              <a:gd name="connsiteX203" fmla="*/ 3435928 w 8009775"/>
              <a:gd name="connsiteY203" fmla="*/ 1565276 h 6858000"/>
              <a:gd name="connsiteX204" fmla="*/ 3431198 w 8009775"/>
              <a:gd name="connsiteY204" fmla="*/ 1560514 h 6858000"/>
              <a:gd name="connsiteX205" fmla="*/ 3427356 w 8009775"/>
              <a:gd name="connsiteY205" fmla="*/ 1555751 h 6858000"/>
              <a:gd name="connsiteX206" fmla="*/ 3423218 w 8009775"/>
              <a:gd name="connsiteY206" fmla="*/ 1550671 h 6858000"/>
              <a:gd name="connsiteX207" fmla="*/ 3420262 w 8009775"/>
              <a:gd name="connsiteY207" fmla="*/ 1545909 h 6858000"/>
              <a:gd name="connsiteX208" fmla="*/ 3417012 w 8009775"/>
              <a:gd name="connsiteY208" fmla="*/ 1540829 h 6858000"/>
              <a:gd name="connsiteX209" fmla="*/ 3413760 w 8009775"/>
              <a:gd name="connsiteY209" fmla="*/ 1535430 h 6858000"/>
              <a:gd name="connsiteX210" fmla="*/ 3411100 w 8009775"/>
              <a:gd name="connsiteY210" fmla="*/ 1530034 h 6858000"/>
              <a:gd name="connsiteX211" fmla="*/ 3408736 w 8009775"/>
              <a:gd name="connsiteY211" fmla="*/ 1524635 h 6858000"/>
              <a:gd name="connsiteX212" fmla="*/ 3406371 w 8009775"/>
              <a:gd name="connsiteY212" fmla="*/ 1518920 h 6858000"/>
              <a:gd name="connsiteX213" fmla="*/ 3404598 w 8009775"/>
              <a:gd name="connsiteY213" fmla="*/ 1513205 h 6858000"/>
              <a:gd name="connsiteX214" fmla="*/ 3403120 w 8009775"/>
              <a:gd name="connsiteY214" fmla="*/ 1507174 h 6858000"/>
              <a:gd name="connsiteX215" fmla="*/ 3401938 w 8009775"/>
              <a:gd name="connsiteY215" fmla="*/ 1501459 h 6858000"/>
              <a:gd name="connsiteX216" fmla="*/ 3401051 w 8009775"/>
              <a:gd name="connsiteY216" fmla="*/ 1495744 h 6858000"/>
              <a:gd name="connsiteX217" fmla="*/ 3400460 w 8009775"/>
              <a:gd name="connsiteY217" fmla="*/ 1489710 h 6858000"/>
              <a:gd name="connsiteX218" fmla="*/ 3399869 w 8009775"/>
              <a:gd name="connsiteY218" fmla="*/ 1483995 h 6858000"/>
              <a:gd name="connsiteX219" fmla="*/ 3399573 w 8009775"/>
              <a:gd name="connsiteY219" fmla="*/ 1478281 h 6858000"/>
              <a:gd name="connsiteX220" fmla="*/ 3399869 w 8009775"/>
              <a:gd name="connsiteY220" fmla="*/ 1472249 h 6858000"/>
              <a:gd name="connsiteX221" fmla="*/ 3400460 w 8009775"/>
              <a:gd name="connsiteY221" fmla="*/ 1466215 h 6858000"/>
              <a:gd name="connsiteX222" fmla="*/ 3401051 w 8009775"/>
              <a:gd name="connsiteY222" fmla="*/ 1460183 h 6858000"/>
              <a:gd name="connsiteX223" fmla="*/ 3401938 w 8009775"/>
              <a:gd name="connsiteY223" fmla="*/ 1454468 h 6858000"/>
              <a:gd name="connsiteX224" fmla="*/ 3403120 w 8009775"/>
              <a:gd name="connsiteY224" fmla="*/ 1448754 h 6858000"/>
              <a:gd name="connsiteX225" fmla="*/ 3404598 w 8009775"/>
              <a:gd name="connsiteY225" fmla="*/ 1443039 h 6858000"/>
              <a:gd name="connsiteX226" fmla="*/ 3406371 w 8009775"/>
              <a:gd name="connsiteY226" fmla="*/ 1437324 h 6858000"/>
              <a:gd name="connsiteX227" fmla="*/ 3408736 w 8009775"/>
              <a:gd name="connsiteY227" fmla="*/ 1431609 h 6858000"/>
              <a:gd name="connsiteX228" fmla="*/ 3411100 w 8009775"/>
              <a:gd name="connsiteY228" fmla="*/ 1426211 h 6858000"/>
              <a:gd name="connsiteX229" fmla="*/ 3413760 w 8009775"/>
              <a:gd name="connsiteY229" fmla="*/ 1420814 h 6858000"/>
              <a:gd name="connsiteX230" fmla="*/ 3417012 w 8009775"/>
              <a:gd name="connsiteY230" fmla="*/ 1415416 h 6858000"/>
              <a:gd name="connsiteX231" fmla="*/ 3420262 w 8009775"/>
              <a:gd name="connsiteY231" fmla="*/ 1410336 h 6858000"/>
              <a:gd name="connsiteX232" fmla="*/ 3423218 w 8009775"/>
              <a:gd name="connsiteY232" fmla="*/ 1405256 h 6858000"/>
              <a:gd name="connsiteX233" fmla="*/ 3427356 w 8009775"/>
              <a:gd name="connsiteY233" fmla="*/ 1400175 h 6858000"/>
              <a:gd name="connsiteX234" fmla="*/ 3431198 w 8009775"/>
              <a:gd name="connsiteY234" fmla="*/ 1395731 h 6858000"/>
              <a:gd name="connsiteX235" fmla="*/ 3435928 w 8009775"/>
              <a:gd name="connsiteY235" fmla="*/ 1390969 h 6858000"/>
              <a:gd name="connsiteX236" fmla="*/ 3440361 w 8009775"/>
              <a:gd name="connsiteY236" fmla="*/ 1386524 h 6858000"/>
              <a:gd name="connsiteX237" fmla="*/ 3445386 w 8009775"/>
              <a:gd name="connsiteY237" fmla="*/ 1382396 h 6858000"/>
              <a:gd name="connsiteX238" fmla="*/ 3449819 w 8009775"/>
              <a:gd name="connsiteY238" fmla="*/ 1378585 h 6858000"/>
              <a:gd name="connsiteX239" fmla="*/ 3454844 w 8009775"/>
              <a:gd name="connsiteY239" fmla="*/ 1375094 h 6858000"/>
              <a:gd name="connsiteX240" fmla="*/ 3460459 w 8009775"/>
              <a:gd name="connsiteY240" fmla="*/ 1371919 h 6858000"/>
              <a:gd name="connsiteX241" fmla="*/ 3465780 w 8009775"/>
              <a:gd name="connsiteY241" fmla="*/ 1369061 h 6858000"/>
              <a:gd name="connsiteX242" fmla="*/ 3471100 w 8009775"/>
              <a:gd name="connsiteY242" fmla="*/ 1366204 h 6858000"/>
              <a:gd name="connsiteX243" fmla="*/ 3476420 w 8009775"/>
              <a:gd name="connsiteY243" fmla="*/ 1363980 h 6858000"/>
              <a:gd name="connsiteX244" fmla="*/ 3482331 w 8009775"/>
              <a:gd name="connsiteY244" fmla="*/ 1361759 h 6858000"/>
              <a:gd name="connsiteX245" fmla="*/ 3487947 w 8009775"/>
              <a:gd name="connsiteY245" fmla="*/ 1360170 h 6858000"/>
              <a:gd name="connsiteX246" fmla="*/ 3493858 w 8009775"/>
              <a:gd name="connsiteY246" fmla="*/ 1358265 h 6858000"/>
              <a:gd name="connsiteX247" fmla="*/ 3499474 w 8009775"/>
              <a:gd name="connsiteY247" fmla="*/ 1357314 h 6858000"/>
              <a:gd name="connsiteX248" fmla="*/ 3505385 w 8009775"/>
              <a:gd name="connsiteY248" fmla="*/ 1356043 h 6858000"/>
              <a:gd name="connsiteX249" fmla="*/ 3511001 w 8009775"/>
              <a:gd name="connsiteY249" fmla="*/ 1355409 h 6858000"/>
              <a:gd name="connsiteX250" fmla="*/ 3517208 w 8009775"/>
              <a:gd name="connsiteY250" fmla="*/ 1355090 h 6858000"/>
              <a:gd name="connsiteX251" fmla="*/ 3522823 w 8009775"/>
              <a:gd name="connsiteY251" fmla="*/ 1354773 h 6858000"/>
              <a:gd name="connsiteX252" fmla="*/ 3529030 w 8009775"/>
              <a:gd name="connsiteY252" fmla="*/ 1355090 h 6858000"/>
              <a:gd name="connsiteX253" fmla="*/ 3534646 w 8009775"/>
              <a:gd name="connsiteY253" fmla="*/ 1355409 h 6858000"/>
              <a:gd name="connsiteX254" fmla="*/ 3540557 w 8009775"/>
              <a:gd name="connsiteY254" fmla="*/ 1356043 h 6858000"/>
              <a:gd name="connsiteX255" fmla="*/ 3546468 w 8009775"/>
              <a:gd name="connsiteY255" fmla="*/ 1357314 h 6858000"/>
              <a:gd name="connsiteX256" fmla="*/ 3552380 w 8009775"/>
              <a:gd name="connsiteY256" fmla="*/ 1358265 h 6858000"/>
              <a:gd name="connsiteX257" fmla="*/ 3557995 w 8009775"/>
              <a:gd name="connsiteY257" fmla="*/ 1360170 h 6858000"/>
              <a:gd name="connsiteX258" fmla="*/ 3563906 w 8009775"/>
              <a:gd name="connsiteY258" fmla="*/ 1361759 h 6858000"/>
              <a:gd name="connsiteX259" fmla="*/ 3569227 w 8009775"/>
              <a:gd name="connsiteY259" fmla="*/ 1363980 h 6858000"/>
              <a:gd name="connsiteX260" fmla="*/ 3574842 w 8009775"/>
              <a:gd name="connsiteY260" fmla="*/ 1366204 h 6858000"/>
              <a:gd name="connsiteX261" fmla="*/ 3580458 w 8009775"/>
              <a:gd name="connsiteY261" fmla="*/ 1369061 h 6858000"/>
              <a:gd name="connsiteX262" fmla="*/ 3585778 w 8009775"/>
              <a:gd name="connsiteY262" fmla="*/ 1371919 h 6858000"/>
              <a:gd name="connsiteX263" fmla="*/ 3590803 w 8009775"/>
              <a:gd name="connsiteY263" fmla="*/ 1375094 h 6858000"/>
              <a:gd name="connsiteX264" fmla="*/ 3595828 w 8009775"/>
              <a:gd name="connsiteY264" fmla="*/ 1378585 h 6858000"/>
              <a:gd name="connsiteX265" fmla="*/ 3600852 w 8009775"/>
              <a:gd name="connsiteY265" fmla="*/ 1382396 h 6858000"/>
              <a:gd name="connsiteX266" fmla="*/ 3605581 w 8009775"/>
              <a:gd name="connsiteY266" fmla="*/ 1386524 h 6858000"/>
              <a:gd name="connsiteX267" fmla="*/ 3610014 w 8009775"/>
              <a:gd name="connsiteY267" fmla="*/ 1390969 h 6858000"/>
              <a:gd name="connsiteX268" fmla="*/ 3817500 w 8009775"/>
              <a:gd name="connsiteY268" fmla="*/ 1598296 h 6858000"/>
              <a:gd name="connsiteX269" fmla="*/ 3821934 w 8009775"/>
              <a:gd name="connsiteY269" fmla="*/ 1602423 h 6858000"/>
              <a:gd name="connsiteX270" fmla="*/ 3826663 w 8009775"/>
              <a:gd name="connsiteY270" fmla="*/ 1606869 h 6858000"/>
              <a:gd name="connsiteX271" fmla="*/ 3831687 w 8009775"/>
              <a:gd name="connsiteY271" fmla="*/ 1610361 h 6858000"/>
              <a:gd name="connsiteX272" fmla="*/ 3836712 w 8009775"/>
              <a:gd name="connsiteY272" fmla="*/ 1613854 h 6858000"/>
              <a:gd name="connsiteX273" fmla="*/ 3841736 w 8009775"/>
              <a:gd name="connsiteY273" fmla="*/ 1617345 h 6858000"/>
              <a:gd name="connsiteX274" fmla="*/ 3847352 w 8009775"/>
              <a:gd name="connsiteY274" fmla="*/ 1620204 h 6858000"/>
              <a:gd name="connsiteX275" fmla="*/ 3852672 w 8009775"/>
              <a:gd name="connsiteY275" fmla="*/ 1623061 h 6858000"/>
              <a:gd name="connsiteX276" fmla="*/ 3857992 w 8009775"/>
              <a:gd name="connsiteY276" fmla="*/ 1625283 h 6858000"/>
              <a:gd name="connsiteX277" fmla="*/ 3863608 w 8009775"/>
              <a:gd name="connsiteY277" fmla="*/ 1627189 h 6858000"/>
              <a:gd name="connsiteX278" fmla="*/ 3869519 w 8009775"/>
              <a:gd name="connsiteY278" fmla="*/ 1629094 h 6858000"/>
              <a:gd name="connsiteX279" fmla="*/ 3875135 w 8009775"/>
              <a:gd name="connsiteY279" fmla="*/ 1630998 h 6858000"/>
              <a:gd name="connsiteX280" fmla="*/ 3881046 w 8009775"/>
              <a:gd name="connsiteY280" fmla="*/ 1631950 h 6858000"/>
              <a:gd name="connsiteX281" fmla="*/ 3886662 w 8009775"/>
              <a:gd name="connsiteY281" fmla="*/ 1632904 h 6858000"/>
              <a:gd name="connsiteX282" fmla="*/ 3892869 w 8009775"/>
              <a:gd name="connsiteY282" fmla="*/ 1633856 h 6858000"/>
              <a:gd name="connsiteX283" fmla="*/ 3898485 w 8009775"/>
              <a:gd name="connsiteY283" fmla="*/ 1634174 h 6858000"/>
              <a:gd name="connsiteX284" fmla="*/ 3904396 w 8009775"/>
              <a:gd name="connsiteY284" fmla="*/ 1634174 h 6858000"/>
              <a:gd name="connsiteX285" fmla="*/ 3910307 w 8009775"/>
              <a:gd name="connsiteY285" fmla="*/ 1634174 h 6858000"/>
              <a:gd name="connsiteX286" fmla="*/ 3916219 w 8009775"/>
              <a:gd name="connsiteY286" fmla="*/ 1633856 h 6858000"/>
              <a:gd name="connsiteX287" fmla="*/ 3922425 w 8009775"/>
              <a:gd name="connsiteY287" fmla="*/ 1632904 h 6858000"/>
              <a:gd name="connsiteX288" fmla="*/ 3928041 w 8009775"/>
              <a:gd name="connsiteY288" fmla="*/ 1631950 h 6858000"/>
              <a:gd name="connsiteX289" fmla="*/ 3933657 w 8009775"/>
              <a:gd name="connsiteY289" fmla="*/ 1630998 h 6858000"/>
              <a:gd name="connsiteX290" fmla="*/ 3939568 w 8009775"/>
              <a:gd name="connsiteY290" fmla="*/ 1629094 h 6858000"/>
              <a:gd name="connsiteX291" fmla="*/ 3945184 w 8009775"/>
              <a:gd name="connsiteY291" fmla="*/ 1627189 h 6858000"/>
              <a:gd name="connsiteX292" fmla="*/ 3950799 w 8009775"/>
              <a:gd name="connsiteY292" fmla="*/ 1625283 h 6858000"/>
              <a:gd name="connsiteX293" fmla="*/ 3956415 w 8009775"/>
              <a:gd name="connsiteY293" fmla="*/ 1623061 h 6858000"/>
              <a:gd name="connsiteX294" fmla="*/ 3961735 w 8009775"/>
              <a:gd name="connsiteY294" fmla="*/ 1620204 h 6858000"/>
              <a:gd name="connsiteX295" fmla="*/ 3967055 w 8009775"/>
              <a:gd name="connsiteY295" fmla="*/ 1617345 h 6858000"/>
              <a:gd name="connsiteX296" fmla="*/ 3972376 w 8009775"/>
              <a:gd name="connsiteY296" fmla="*/ 1613854 h 6858000"/>
              <a:gd name="connsiteX297" fmla="*/ 3977400 w 8009775"/>
              <a:gd name="connsiteY297" fmla="*/ 1610361 h 6858000"/>
              <a:gd name="connsiteX298" fmla="*/ 3982425 w 8009775"/>
              <a:gd name="connsiteY298" fmla="*/ 1606869 h 6858000"/>
              <a:gd name="connsiteX299" fmla="*/ 3986858 w 8009775"/>
              <a:gd name="connsiteY299" fmla="*/ 1602423 h 6858000"/>
              <a:gd name="connsiteX300" fmla="*/ 3991587 w 8009775"/>
              <a:gd name="connsiteY300" fmla="*/ 1598296 h 6858000"/>
              <a:gd name="connsiteX301" fmla="*/ 3996021 w 8009775"/>
              <a:gd name="connsiteY301" fmla="*/ 1593533 h 6858000"/>
              <a:gd name="connsiteX302" fmla="*/ 4000159 w 8009775"/>
              <a:gd name="connsiteY302" fmla="*/ 1588771 h 6858000"/>
              <a:gd name="connsiteX303" fmla="*/ 4003705 w 8009775"/>
              <a:gd name="connsiteY303" fmla="*/ 1583691 h 6858000"/>
              <a:gd name="connsiteX304" fmla="*/ 4007548 w 8009775"/>
              <a:gd name="connsiteY304" fmla="*/ 1578928 h 6858000"/>
              <a:gd name="connsiteX305" fmla="*/ 4010799 w 8009775"/>
              <a:gd name="connsiteY305" fmla="*/ 1573849 h 6858000"/>
              <a:gd name="connsiteX306" fmla="*/ 4013459 w 8009775"/>
              <a:gd name="connsiteY306" fmla="*/ 1568451 h 6858000"/>
              <a:gd name="connsiteX307" fmla="*/ 4016415 w 8009775"/>
              <a:gd name="connsiteY307" fmla="*/ 1563054 h 6858000"/>
              <a:gd name="connsiteX308" fmla="*/ 4018484 w 8009775"/>
              <a:gd name="connsiteY308" fmla="*/ 1557339 h 6858000"/>
              <a:gd name="connsiteX309" fmla="*/ 4020848 w 8009775"/>
              <a:gd name="connsiteY309" fmla="*/ 1551941 h 6858000"/>
              <a:gd name="connsiteX310" fmla="*/ 4022621 w 8009775"/>
              <a:gd name="connsiteY310" fmla="*/ 1546226 h 6858000"/>
              <a:gd name="connsiteX311" fmla="*/ 4024395 w 8009775"/>
              <a:gd name="connsiteY311" fmla="*/ 1540511 h 6858000"/>
              <a:gd name="connsiteX312" fmla="*/ 4025282 w 8009775"/>
              <a:gd name="connsiteY312" fmla="*/ 1534478 h 6858000"/>
              <a:gd name="connsiteX313" fmla="*/ 4026464 w 8009775"/>
              <a:gd name="connsiteY313" fmla="*/ 1528763 h 6858000"/>
              <a:gd name="connsiteX314" fmla="*/ 4027055 w 8009775"/>
              <a:gd name="connsiteY314" fmla="*/ 1522731 h 6858000"/>
              <a:gd name="connsiteX315" fmla="*/ 4027646 w 8009775"/>
              <a:gd name="connsiteY315" fmla="*/ 1517016 h 6858000"/>
              <a:gd name="connsiteX316" fmla="*/ 4027646 w 8009775"/>
              <a:gd name="connsiteY316" fmla="*/ 1510984 h 6858000"/>
              <a:gd name="connsiteX317" fmla="*/ 4027646 w 8009775"/>
              <a:gd name="connsiteY317" fmla="*/ 1505268 h 6858000"/>
              <a:gd name="connsiteX318" fmla="*/ 4027055 w 8009775"/>
              <a:gd name="connsiteY318" fmla="*/ 1499553 h 6858000"/>
              <a:gd name="connsiteX319" fmla="*/ 4026464 w 8009775"/>
              <a:gd name="connsiteY319" fmla="*/ 1493204 h 6858000"/>
              <a:gd name="connsiteX320" fmla="*/ 4025282 w 8009775"/>
              <a:gd name="connsiteY320" fmla="*/ 1487489 h 6858000"/>
              <a:gd name="connsiteX321" fmla="*/ 4024395 w 8009775"/>
              <a:gd name="connsiteY321" fmla="*/ 1481773 h 6858000"/>
              <a:gd name="connsiteX322" fmla="*/ 4022621 w 8009775"/>
              <a:gd name="connsiteY322" fmla="*/ 1476058 h 6858000"/>
              <a:gd name="connsiteX323" fmla="*/ 4020848 w 8009775"/>
              <a:gd name="connsiteY323" fmla="*/ 1470343 h 6858000"/>
              <a:gd name="connsiteX324" fmla="*/ 4018484 w 8009775"/>
              <a:gd name="connsiteY324" fmla="*/ 1464629 h 6858000"/>
              <a:gd name="connsiteX325" fmla="*/ 4016415 w 8009775"/>
              <a:gd name="connsiteY325" fmla="*/ 1459231 h 6858000"/>
              <a:gd name="connsiteX326" fmla="*/ 4013459 w 8009775"/>
              <a:gd name="connsiteY326" fmla="*/ 1453834 h 6858000"/>
              <a:gd name="connsiteX327" fmla="*/ 4010799 w 8009775"/>
              <a:gd name="connsiteY327" fmla="*/ 1448436 h 6858000"/>
              <a:gd name="connsiteX328" fmla="*/ 4007548 w 8009775"/>
              <a:gd name="connsiteY328" fmla="*/ 1443356 h 6858000"/>
              <a:gd name="connsiteX329" fmla="*/ 4003705 w 8009775"/>
              <a:gd name="connsiteY329" fmla="*/ 1438275 h 6858000"/>
              <a:gd name="connsiteX330" fmla="*/ 4000159 w 8009775"/>
              <a:gd name="connsiteY330" fmla="*/ 1433195 h 6858000"/>
              <a:gd name="connsiteX331" fmla="*/ 3996021 w 8009775"/>
              <a:gd name="connsiteY331" fmla="*/ 1428751 h 6858000"/>
              <a:gd name="connsiteX332" fmla="*/ 3991587 w 8009775"/>
              <a:gd name="connsiteY332" fmla="*/ 1423988 h 6858000"/>
              <a:gd name="connsiteX333" fmla="*/ 3323022 w 8009775"/>
              <a:gd name="connsiteY333" fmla="*/ 755333 h 6858000"/>
              <a:gd name="connsiteX334" fmla="*/ 3316815 w 8009775"/>
              <a:gd name="connsiteY334" fmla="*/ 748348 h 6858000"/>
              <a:gd name="connsiteX335" fmla="*/ 3310904 w 8009775"/>
              <a:gd name="connsiteY335" fmla="*/ 741045 h 6858000"/>
              <a:gd name="connsiteX336" fmla="*/ 3305584 w 8009775"/>
              <a:gd name="connsiteY336" fmla="*/ 733108 h 6858000"/>
              <a:gd name="connsiteX337" fmla="*/ 3300855 w 8009775"/>
              <a:gd name="connsiteY337" fmla="*/ 725170 h 6858000"/>
              <a:gd name="connsiteX338" fmla="*/ 3297308 w 8009775"/>
              <a:gd name="connsiteY338" fmla="*/ 716915 h 6858000"/>
              <a:gd name="connsiteX339" fmla="*/ 3293761 w 8009775"/>
              <a:gd name="connsiteY339" fmla="*/ 708660 h 6858000"/>
              <a:gd name="connsiteX340" fmla="*/ 3291101 w 8009775"/>
              <a:gd name="connsiteY340" fmla="*/ 699770 h 6858000"/>
              <a:gd name="connsiteX341" fmla="*/ 3289328 w 8009775"/>
              <a:gd name="connsiteY341" fmla="*/ 691198 h 6858000"/>
              <a:gd name="connsiteX342" fmla="*/ 2596527 w 8009775"/>
              <a:gd name="connsiteY342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0 w 8009775"/>
              <a:gd name="connsiteY69" fmla="*/ 6858000 h 6858000"/>
              <a:gd name="connsiteX70" fmla="*/ 8009775 w 8009775"/>
              <a:gd name="connsiteY70" fmla="*/ 6858000 h 6858000"/>
              <a:gd name="connsiteX71" fmla="*/ 3001744 w 8009775"/>
              <a:gd name="connsiteY71" fmla="*/ 1828166 h 6858000"/>
              <a:gd name="connsiteX72" fmla="*/ 2997311 w 8009775"/>
              <a:gd name="connsiteY72" fmla="*/ 1823404 h 6858000"/>
              <a:gd name="connsiteX73" fmla="*/ 2992878 w 8009775"/>
              <a:gd name="connsiteY73" fmla="*/ 1818640 h 6858000"/>
              <a:gd name="connsiteX74" fmla="*/ 2989331 w 8009775"/>
              <a:gd name="connsiteY74" fmla="*/ 1814195 h 6858000"/>
              <a:gd name="connsiteX75" fmla="*/ 2985784 w 8009775"/>
              <a:gd name="connsiteY75" fmla="*/ 1808799 h 6858000"/>
              <a:gd name="connsiteX76" fmla="*/ 2982533 w 8009775"/>
              <a:gd name="connsiteY76" fmla="*/ 1803718 h 6858000"/>
              <a:gd name="connsiteX77" fmla="*/ 2979873 w 8009775"/>
              <a:gd name="connsiteY77" fmla="*/ 1798321 h 6858000"/>
              <a:gd name="connsiteX78" fmla="*/ 2976917 w 8009775"/>
              <a:gd name="connsiteY78" fmla="*/ 1792924 h 6858000"/>
              <a:gd name="connsiteX79" fmla="*/ 2974552 w 8009775"/>
              <a:gd name="connsiteY79" fmla="*/ 1787526 h 6858000"/>
              <a:gd name="connsiteX80" fmla="*/ 2972484 w 8009775"/>
              <a:gd name="connsiteY80" fmla="*/ 1781811 h 6858000"/>
              <a:gd name="connsiteX81" fmla="*/ 2970710 w 8009775"/>
              <a:gd name="connsiteY81" fmla="*/ 1776095 h 6858000"/>
              <a:gd name="connsiteX82" fmla="*/ 2968937 w 8009775"/>
              <a:gd name="connsiteY82" fmla="*/ 1770380 h 6858000"/>
              <a:gd name="connsiteX83" fmla="*/ 2967755 w 8009775"/>
              <a:gd name="connsiteY83" fmla="*/ 1764665 h 6858000"/>
              <a:gd name="connsiteX84" fmla="*/ 2966868 w 8009775"/>
              <a:gd name="connsiteY84" fmla="*/ 1758634 h 6858000"/>
              <a:gd name="connsiteX85" fmla="*/ 2965981 w 8009775"/>
              <a:gd name="connsiteY85" fmla="*/ 1752919 h 6858000"/>
              <a:gd name="connsiteX86" fmla="*/ 2965686 w 8009775"/>
              <a:gd name="connsiteY86" fmla="*/ 1746885 h 6858000"/>
              <a:gd name="connsiteX87" fmla="*/ 2965686 w 8009775"/>
              <a:gd name="connsiteY87" fmla="*/ 1741170 h 6858000"/>
              <a:gd name="connsiteX88" fmla="*/ 2965686 w 8009775"/>
              <a:gd name="connsiteY88" fmla="*/ 1735139 h 6858000"/>
              <a:gd name="connsiteX89" fmla="*/ 2965981 w 8009775"/>
              <a:gd name="connsiteY89" fmla="*/ 1729424 h 6858000"/>
              <a:gd name="connsiteX90" fmla="*/ 2966868 w 8009775"/>
              <a:gd name="connsiteY90" fmla="*/ 1723074 h 6858000"/>
              <a:gd name="connsiteX91" fmla="*/ 2967755 w 8009775"/>
              <a:gd name="connsiteY91" fmla="*/ 1717358 h 6858000"/>
              <a:gd name="connsiteX92" fmla="*/ 2968937 w 8009775"/>
              <a:gd name="connsiteY92" fmla="*/ 1711643 h 6858000"/>
              <a:gd name="connsiteX93" fmla="*/ 2970710 w 8009775"/>
              <a:gd name="connsiteY93" fmla="*/ 1705929 h 6858000"/>
              <a:gd name="connsiteX94" fmla="*/ 2972484 w 8009775"/>
              <a:gd name="connsiteY94" fmla="*/ 1700214 h 6858000"/>
              <a:gd name="connsiteX95" fmla="*/ 2974552 w 8009775"/>
              <a:gd name="connsiteY95" fmla="*/ 1694816 h 6858000"/>
              <a:gd name="connsiteX96" fmla="*/ 2976917 w 8009775"/>
              <a:gd name="connsiteY96" fmla="*/ 1689101 h 6858000"/>
              <a:gd name="connsiteX97" fmla="*/ 2979873 w 8009775"/>
              <a:gd name="connsiteY97" fmla="*/ 1683703 h 6858000"/>
              <a:gd name="connsiteX98" fmla="*/ 2982533 w 8009775"/>
              <a:gd name="connsiteY98" fmla="*/ 1678305 h 6858000"/>
              <a:gd name="connsiteX99" fmla="*/ 2985784 w 8009775"/>
              <a:gd name="connsiteY99" fmla="*/ 1673226 h 6858000"/>
              <a:gd name="connsiteX100" fmla="*/ 2989331 w 8009775"/>
              <a:gd name="connsiteY100" fmla="*/ 1668145 h 6858000"/>
              <a:gd name="connsiteX101" fmla="*/ 2992878 w 8009775"/>
              <a:gd name="connsiteY101" fmla="*/ 1663066 h 6858000"/>
              <a:gd name="connsiteX102" fmla="*/ 2997311 w 8009775"/>
              <a:gd name="connsiteY102" fmla="*/ 1658621 h 6858000"/>
              <a:gd name="connsiteX103" fmla="*/ 3001744 w 8009775"/>
              <a:gd name="connsiteY103" fmla="*/ 1653859 h 6858000"/>
              <a:gd name="connsiteX104" fmla="*/ 3006178 w 8009775"/>
              <a:gd name="connsiteY104" fmla="*/ 1649414 h 6858000"/>
              <a:gd name="connsiteX105" fmla="*/ 3010907 w 8009775"/>
              <a:gd name="connsiteY105" fmla="*/ 1645603 h 6858000"/>
              <a:gd name="connsiteX106" fmla="*/ 3015932 w 8009775"/>
              <a:gd name="connsiteY106" fmla="*/ 1641794 h 6858000"/>
              <a:gd name="connsiteX107" fmla="*/ 3020956 w 8009775"/>
              <a:gd name="connsiteY107" fmla="*/ 1637984 h 6858000"/>
              <a:gd name="connsiteX108" fmla="*/ 3025981 w 8009775"/>
              <a:gd name="connsiteY108" fmla="*/ 1634809 h 6858000"/>
              <a:gd name="connsiteX109" fmla="*/ 3031596 w 8009775"/>
              <a:gd name="connsiteY109" fmla="*/ 1631950 h 6858000"/>
              <a:gd name="connsiteX110" fmla="*/ 3036916 w 8009775"/>
              <a:gd name="connsiteY110" fmla="*/ 1629094 h 6858000"/>
              <a:gd name="connsiteX111" fmla="*/ 3042532 w 8009775"/>
              <a:gd name="connsiteY111" fmla="*/ 1626871 h 6858000"/>
              <a:gd name="connsiteX112" fmla="*/ 3047852 w 8009775"/>
              <a:gd name="connsiteY112" fmla="*/ 1624649 h 6858000"/>
              <a:gd name="connsiteX113" fmla="*/ 3053764 w 8009775"/>
              <a:gd name="connsiteY113" fmla="*/ 1623061 h 6858000"/>
              <a:gd name="connsiteX114" fmla="*/ 3059379 w 8009775"/>
              <a:gd name="connsiteY114" fmla="*/ 1621155 h 6858000"/>
              <a:gd name="connsiteX115" fmla="*/ 3065291 w 8009775"/>
              <a:gd name="connsiteY115" fmla="*/ 1620204 h 6858000"/>
              <a:gd name="connsiteX116" fmla="*/ 3070906 w 8009775"/>
              <a:gd name="connsiteY116" fmla="*/ 1618934 h 6858000"/>
              <a:gd name="connsiteX117" fmla="*/ 3077113 w 8009775"/>
              <a:gd name="connsiteY117" fmla="*/ 1618299 h 6858000"/>
              <a:gd name="connsiteX118" fmla="*/ 3082729 w 8009775"/>
              <a:gd name="connsiteY118" fmla="*/ 1617981 h 6858000"/>
              <a:gd name="connsiteX119" fmla="*/ 3088936 w 8009775"/>
              <a:gd name="connsiteY119" fmla="*/ 1617981 h 6858000"/>
              <a:gd name="connsiteX120" fmla="*/ 3094552 w 8009775"/>
              <a:gd name="connsiteY120" fmla="*/ 1617981 h 6858000"/>
              <a:gd name="connsiteX121" fmla="*/ 3100758 w 8009775"/>
              <a:gd name="connsiteY121" fmla="*/ 1618299 h 6858000"/>
              <a:gd name="connsiteX122" fmla="*/ 3106670 w 8009775"/>
              <a:gd name="connsiteY122" fmla="*/ 1618934 h 6858000"/>
              <a:gd name="connsiteX123" fmla="*/ 3112285 w 8009775"/>
              <a:gd name="connsiteY123" fmla="*/ 1620204 h 6858000"/>
              <a:gd name="connsiteX124" fmla="*/ 3117901 w 8009775"/>
              <a:gd name="connsiteY124" fmla="*/ 1621155 h 6858000"/>
              <a:gd name="connsiteX125" fmla="*/ 3123812 w 8009775"/>
              <a:gd name="connsiteY125" fmla="*/ 1623061 h 6858000"/>
              <a:gd name="connsiteX126" fmla="*/ 3129428 w 8009775"/>
              <a:gd name="connsiteY126" fmla="*/ 1624649 h 6858000"/>
              <a:gd name="connsiteX127" fmla="*/ 3135339 w 8009775"/>
              <a:gd name="connsiteY127" fmla="*/ 1626871 h 6858000"/>
              <a:gd name="connsiteX128" fmla="*/ 3140660 w 8009775"/>
              <a:gd name="connsiteY128" fmla="*/ 1629094 h 6858000"/>
              <a:gd name="connsiteX129" fmla="*/ 3145980 w 8009775"/>
              <a:gd name="connsiteY129" fmla="*/ 1631950 h 6858000"/>
              <a:gd name="connsiteX130" fmla="*/ 3151300 w 8009775"/>
              <a:gd name="connsiteY130" fmla="*/ 1634809 h 6858000"/>
              <a:gd name="connsiteX131" fmla="*/ 3156324 w 8009775"/>
              <a:gd name="connsiteY131" fmla="*/ 1637984 h 6858000"/>
              <a:gd name="connsiteX132" fmla="*/ 3161349 w 8009775"/>
              <a:gd name="connsiteY132" fmla="*/ 1641794 h 6858000"/>
              <a:gd name="connsiteX133" fmla="*/ 3166374 w 8009775"/>
              <a:gd name="connsiteY133" fmla="*/ 1645603 h 6858000"/>
              <a:gd name="connsiteX134" fmla="*/ 3171102 w 8009775"/>
              <a:gd name="connsiteY134" fmla="*/ 1649414 h 6858000"/>
              <a:gd name="connsiteX135" fmla="*/ 3175832 w 8009775"/>
              <a:gd name="connsiteY135" fmla="*/ 1653859 h 6858000"/>
              <a:gd name="connsiteX136" fmla="*/ 3844692 w 8009775"/>
              <a:gd name="connsiteY136" fmla="*/ 2322830 h 6858000"/>
              <a:gd name="connsiteX137" fmla="*/ 3849421 w 8009775"/>
              <a:gd name="connsiteY137" fmla="*/ 2326958 h 6858000"/>
              <a:gd name="connsiteX138" fmla="*/ 3854150 w 8009775"/>
              <a:gd name="connsiteY138" fmla="*/ 2331085 h 6858000"/>
              <a:gd name="connsiteX139" fmla="*/ 3859175 w 8009775"/>
              <a:gd name="connsiteY139" fmla="*/ 2334895 h 6858000"/>
              <a:gd name="connsiteX140" fmla="*/ 3864199 w 8009775"/>
              <a:gd name="connsiteY140" fmla="*/ 2338705 h 6858000"/>
              <a:gd name="connsiteX141" fmla="*/ 3869224 w 8009775"/>
              <a:gd name="connsiteY141" fmla="*/ 2341880 h 6858000"/>
              <a:gd name="connsiteX142" fmla="*/ 3874544 w 8009775"/>
              <a:gd name="connsiteY142" fmla="*/ 2344738 h 6858000"/>
              <a:gd name="connsiteX143" fmla="*/ 3879864 w 8009775"/>
              <a:gd name="connsiteY143" fmla="*/ 2347595 h 6858000"/>
              <a:gd name="connsiteX144" fmla="*/ 3885775 w 8009775"/>
              <a:gd name="connsiteY144" fmla="*/ 2349818 h 6858000"/>
              <a:gd name="connsiteX145" fmla="*/ 3891096 w 8009775"/>
              <a:gd name="connsiteY145" fmla="*/ 2351723 h 6858000"/>
              <a:gd name="connsiteX146" fmla="*/ 3896711 w 8009775"/>
              <a:gd name="connsiteY146" fmla="*/ 2353628 h 6858000"/>
              <a:gd name="connsiteX147" fmla="*/ 3902623 w 8009775"/>
              <a:gd name="connsiteY147" fmla="*/ 2355534 h 6858000"/>
              <a:gd name="connsiteX148" fmla="*/ 3908238 w 8009775"/>
              <a:gd name="connsiteY148" fmla="*/ 2356485 h 6858000"/>
              <a:gd name="connsiteX149" fmla="*/ 3914150 w 8009775"/>
              <a:gd name="connsiteY149" fmla="*/ 2357755 h 6858000"/>
              <a:gd name="connsiteX150" fmla="*/ 3920061 w 8009775"/>
              <a:gd name="connsiteY150" fmla="*/ 2358391 h 6858000"/>
              <a:gd name="connsiteX151" fmla="*/ 3925972 w 8009775"/>
              <a:gd name="connsiteY151" fmla="*/ 2358708 h 6858000"/>
              <a:gd name="connsiteX152" fmla="*/ 3931883 w 8009775"/>
              <a:gd name="connsiteY152" fmla="*/ 2358708 h 6858000"/>
              <a:gd name="connsiteX153" fmla="*/ 3937795 w 8009775"/>
              <a:gd name="connsiteY153" fmla="*/ 2358708 h 6858000"/>
              <a:gd name="connsiteX154" fmla="*/ 3943706 w 8009775"/>
              <a:gd name="connsiteY154" fmla="*/ 2358391 h 6858000"/>
              <a:gd name="connsiteX155" fmla="*/ 3949617 w 8009775"/>
              <a:gd name="connsiteY155" fmla="*/ 2357755 h 6858000"/>
              <a:gd name="connsiteX156" fmla="*/ 3955233 w 8009775"/>
              <a:gd name="connsiteY156" fmla="*/ 2356485 h 6858000"/>
              <a:gd name="connsiteX157" fmla="*/ 3961144 w 8009775"/>
              <a:gd name="connsiteY157" fmla="*/ 2355534 h 6858000"/>
              <a:gd name="connsiteX158" fmla="*/ 3966760 w 8009775"/>
              <a:gd name="connsiteY158" fmla="*/ 2353628 h 6858000"/>
              <a:gd name="connsiteX159" fmla="*/ 3972671 w 8009775"/>
              <a:gd name="connsiteY159" fmla="*/ 2351723 h 6858000"/>
              <a:gd name="connsiteX160" fmla="*/ 3978287 w 8009775"/>
              <a:gd name="connsiteY160" fmla="*/ 2349818 h 6858000"/>
              <a:gd name="connsiteX161" fmla="*/ 3983607 w 8009775"/>
              <a:gd name="connsiteY161" fmla="*/ 2347595 h 6858000"/>
              <a:gd name="connsiteX162" fmla="*/ 3989223 w 8009775"/>
              <a:gd name="connsiteY162" fmla="*/ 2344738 h 6858000"/>
              <a:gd name="connsiteX163" fmla="*/ 3994543 w 8009775"/>
              <a:gd name="connsiteY163" fmla="*/ 2341880 h 6858000"/>
              <a:gd name="connsiteX164" fmla="*/ 3999567 w 8009775"/>
              <a:gd name="connsiteY164" fmla="*/ 2338705 h 6858000"/>
              <a:gd name="connsiteX165" fmla="*/ 4004888 w 8009775"/>
              <a:gd name="connsiteY165" fmla="*/ 2334895 h 6858000"/>
              <a:gd name="connsiteX166" fmla="*/ 4009617 w 8009775"/>
              <a:gd name="connsiteY166" fmla="*/ 2331085 h 6858000"/>
              <a:gd name="connsiteX167" fmla="*/ 4014346 w 8009775"/>
              <a:gd name="connsiteY167" fmla="*/ 2326958 h 6858000"/>
              <a:gd name="connsiteX168" fmla="*/ 4018779 w 8009775"/>
              <a:gd name="connsiteY168" fmla="*/ 2322830 h 6858000"/>
              <a:gd name="connsiteX169" fmla="*/ 4023213 w 8009775"/>
              <a:gd name="connsiteY169" fmla="*/ 2318068 h 6858000"/>
              <a:gd name="connsiteX170" fmla="*/ 4027646 w 8009775"/>
              <a:gd name="connsiteY170" fmla="*/ 2313306 h 6858000"/>
              <a:gd name="connsiteX171" fmla="*/ 4031193 w 8009775"/>
              <a:gd name="connsiteY171" fmla="*/ 2308544 h 6858000"/>
              <a:gd name="connsiteX172" fmla="*/ 4034740 w 8009775"/>
              <a:gd name="connsiteY172" fmla="*/ 2303463 h 6858000"/>
              <a:gd name="connsiteX173" fmla="*/ 4037991 w 8009775"/>
              <a:gd name="connsiteY173" fmla="*/ 2298384 h 6858000"/>
              <a:gd name="connsiteX174" fmla="*/ 4040946 w 8009775"/>
              <a:gd name="connsiteY174" fmla="*/ 2292985 h 6858000"/>
              <a:gd name="connsiteX175" fmla="*/ 4043606 w 8009775"/>
              <a:gd name="connsiteY175" fmla="*/ 2287588 h 6858000"/>
              <a:gd name="connsiteX176" fmla="*/ 4046267 w 8009775"/>
              <a:gd name="connsiteY176" fmla="*/ 2281873 h 6858000"/>
              <a:gd name="connsiteX177" fmla="*/ 4048040 w 8009775"/>
              <a:gd name="connsiteY177" fmla="*/ 2276476 h 6858000"/>
              <a:gd name="connsiteX178" fmla="*/ 4050109 w 8009775"/>
              <a:gd name="connsiteY178" fmla="*/ 2270761 h 6858000"/>
              <a:gd name="connsiteX179" fmla="*/ 4051587 w 8009775"/>
              <a:gd name="connsiteY179" fmla="*/ 2265046 h 6858000"/>
              <a:gd name="connsiteX180" fmla="*/ 4052769 w 8009775"/>
              <a:gd name="connsiteY180" fmla="*/ 2259331 h 6858000"/>
              <a:gd name="connsiteX181" fmla="*/ 4053656 w 8009775"/>
              <a:gd name="connsiteY181" fmla="*/ 2253298 h 6858000"/>
              <a:gd name="connsiteX182" fmla="*/ 4054542 w 8009775"/>
              <a:gd name="connsiteY182" fmla="*/ 2247266 h 6858000"/>
              <a:gd name="connsiteX183" fmla="*/ 4054838 w 8009775"/>
              <a:gd name="connsiteY183" fmla="*/ 2241551 h 6858000"/>
              <a:gd name="connsiteX184" fmla="*/ 4055133 w 8009775"/>
              <a:gd name="connsiteY184" fmla="*/ 2235519 h 6858000"/>
              <a:gd name="connsiteX185" fmla="*/ 4054838 w 8009775"/>
              <a:gd name="connsiteY185" fmla="*/ 2229804 h 6858000"/>
              <a:gd name="connsiteX186" fmla="*/ 4054542 w 8009775"/>
              <a:gd name="connsiteY186" fmla="*/ 2223770 h 6858000"/>
              <a:gd name="connsiteX187" fmla="*/ 4053656 w 8009775"/>
              <a:gd name="connsiteY187" fmla="*/ 2217739 h 6858000"/>
              <a:gd name="connsiteX188" fmla="*/ 4052769 w 8009775"/>
              <a:gd name="connsiteY188" fmla="*/ 2212024 h 6858000"/>
              <a:gd name="connsiteX189" fmla="*/ 4051587 w 8009775"/>
              <a:gd name="connsiteY189" fmla="*/ 2206309 h 6858000"/>
              <a:gd name="connsiteX190" fmla="*/ 4050109 w 8009775"/>
              <a:gd name="connsiteY190" fmla="*/ 2200593 h 6858000"/>
              <a:gd name="connsiteX191" fmla="*/ 4048040 w 8009775"/>
              <a:gd name="connsiteY191" fmla="*/ 2194878 h 6858000"/>
              <a:gd name="connsiteX192" fmla="*/ 4046267 w 8009775"/>
              <a:gd name="connsiteY192" fmla="*/ 2189163 h 6858000"/>
              <a:gd name="connsiteX193" fmla="*/ 4043606 w 8009775"/>
              <a:gd name="connsiteY193" fmla="*/ 2183765 h 6858000"/>
              <a:gd name="connsiteX194" fmla="*/ 4040946 w 8009775"/>
              <a:gd name="connsiteY194" fmla="*/ 2178368 h 6858000"/>
              <a:gd name="connsiteX195" fmla="*/ 4037991 w 8009775"/>
              <a:gd name="connsiteY195" fmla="*/ 2172970 h 6858000"/>
              <a:gd name="connsiteX196" fmla="*/ 4034740 w 8009775"/>
              <a:gd name="connsiteY196" fmla="*/ 2167890 h 6858000"/>
              <a:gd name="connsiteX197" fmla="*/ 4031193 w 8009775"/>
              <a:gd name="connsiteY197" fmla="*/ 2162494 h 6858000"/>
              <a:gd name="connsiteX198" fmla="*/ 4027646 w 8009775"/>
              <a:gd name="connsiteY198" fmla="*/ 2157730 h 6858000"/>
              <a:gd name="connsiteX199" fmla="*/ 4023213 w 8009775"/>
              <a:gd name="connsiteY199" fmla="*/ 2153285 h 6858000"/>
              <a:gd name="connsiteX200" fmla="*/ 4018779 w 8009775"/>
              <a:gd name="connsiteY200" fmla="*/ 2148523 h 6858000"/>
              <a:gd name="connsiteX201" fmla="*/ 3632182 w 8009775"/>
              <a:gd name="connsiteY201" fmla="*/ 1761490 h 6858000"/>
              <a:gd name="connsiteX202" fmla="*/ 3435928 w 8009775"/>
              <a:gd name="connsiteY202" fmla="*/ 1565276 h 6858000"/>
              <a:gd name="connsiteX203" fmla="*/ 3431198 w 8009775"/>
              <a:gd name="connsiteY203" fmla="*/ 1560514 h 6858000"/>
              <a:gd name="connsiteX204" fmla="*/ 3427356 w 8009775"/>
              <a:gd name="connsiteY204" fmla="*/ 1555751 h 6858000"/>
              <a:gd name="connsiteX205" fmla="*/ 3423218 w 8009775"/>
              <a:gd name="connsiteY205" fmla="*/ 1550671 h 6858000"/>
              <a:gd name="connsiteX206" fmla="*/ 3420262 w 8009775"/>
              <a:gd name="connsiteY206" fmla="*/ 1545909 h 6858000"/>
              <a:gd name="connsiteX207" fmla="*/ 3417012 w 8009775"/>
              <a:gd name="connsiteY207" fmla="*/ 1540829 h 6858000"/>
              <a:gd name="connsiteX208" fmla="*/ 3413760 w 8009775"/>
              <a:gd name="connsiteY208" fmla="*/ 1535430 h 6858000"/>
              <a:gd name="connsiteX209" fmla="*/ 3411100 w 8009775"/>
              <a:gd name="connsiteY209" fmla="*/ 1530034 h 6858000"/>
              <a:gd name="connsiteX210" fmla="*/ 3408736 w 8009775"/>
              <a:gd name="connsiteY210" fmla="*/ 1524635 h 6858000"/>
              <a:gd name="connsiteX211" fmla="*/ 3406371 w 8009775"/>
              <a:gd name="connsiteY211" fmla="*/ 1518920 h 6858000"/>
              <a:gd name="connsiteX212" fmla="*/ 3404598 w 8009775"/>
              <a:gd name="connsiteY212" fmla="*/ 1513205 h 6858000"/>
              <a:gd name="connsiteX213" fmla="*/ 3403120 w 8009775"/>
              <a:gd name="connsiteY213" fmla="*/ 1507174 h 6858000"/>
              <a:gd name="connsiteX214" fmla="*/ 3401938 w 8009775"/>
              <a:gd name="connsiteY214" fmla="*/ 1501459 h 6858000"/>
              <a:gd name="connsiteX215" fmla="*/ 3401051 w 8009775"/>
              <a:gd name="connsiteY215" fmla="*/ 1495744 h 6858000"/>
              <a:gd name="connsiteX216" fmla="*/ 3400460 w 8009775"/>
              <a:gd name="connsiteY216" fmla="*/ 1489710 h 6858000"/>
              <a:gd name="connsiteX217" fmla="*/ 3399869 w 8009775"/>
              <a:gd name="connsiteY217" fmla="*/ 1483995 h 6858000"/>
              <a:gd name="connsiteX218" fmla="*/ 3399573 w 8009775"/>
              <a:gd name="connsiteY218" fmla="*/ 1478281 h 6858000"/>
              <a:gd name="connsiteX219" fmla="*/ 3399869 w 8009775"/>
              <a:gd name="connsiteY219" fmla="*/ 1472249 h 6858000"/>
              <a:gd name="connsiteX220" fmla="*/ 3400460 w 8009775"/>
              <a:gd name="connsiteY220" fmla="*/ 1466215 h 6858000"/>
              <a:gd name="connsiteX221" fmla="*/ 3401051 w 8009775"/>
              <a:gd name="connsiteY221" fmla="*/ 1460183 h 6858000"/>
              <a:gd name="connsiteX222" fmla="*/ 3401938 w 8009775"/>
              <a:gd name="connsiteY222" fmla="*/ 1454468 h 6858000"/>
              <a:gd name="connsiteX223" fmla="*/ 3403120 w 8009775"/>
              <a:gd name="connsiteY223" fmla="*/ 1448754 h 6858000"/>
              <a:gd name="connsiteX224" fmla="*/ 3404598 w 8009775"/>
              <a:gd name="connsiteY224" fmla="*/ 1443039 h 6858000"/>
              <a:gd name="connsiteX225" fmla="*/ 3406371 w 8009775"/>
              <a:gd name="connsiteY225" fmla="*/ 1437324 h 6858000"/>
              <a:gd name="connsiteX226" fmla="*/ 3408736 w 8009775"/>
              <a:gd name="connsiteY226" fmla="*/ 1431609 h 6858000"/>
              <a:gd name="connsiteX227" fmla="*/ 3411100 w 8009775"/>
              <a:gd name="connsiteY227" fmla="*/ 1426211 h 6858000"/>
              <a:gd name="connsiteX228" fmla="*/ 3413760 w 8009775"/>
              <a:gd name="connsiteY228" fmla="*/ 1420814 h 6858000"/>
              <a:gd name="connsiteX229" fmla="*/ 3417012 w 8009775"/>
              <a:gd name="connsiteY229" fmla="*/ 1415416 h 6858000"/>
              <a:gd name="connsiteX230" fmla="*/ 3420262 w 8009775"/>
              <a:gd name="connsiteY230" fmla="*/ 1410336 h 6858000"/>
              <a:gd name="connsiteX231" fmla="*/ 3423218 w 8009775"/>
              <a:gd name="connsiteY231" fmla="*/ 1405256 h 6858000"/>
              <a:gd name="connsiteX232" fmla="*/ 3427356 w 8009775"/>
              <a:gd name="connsiteY232" fmla="*/ 1400175 h 6858000"/>
              <a:gd name="connsiteX233" fmla="*/ 3431198 w 8009775"/>
              <a:gd name="connsiteY233" fmla="*/ 1395731 h 6858000"/>
              <a:gd name="connsiteX234" fmla="*/ 3435928 w 8009775"/>
              <a:gd name="connsiteY234" fmla="*/ 1390969 h 6858000"/>
              <a:gd name="connsiteX235" fmla="*/ 3440361 w 8009775"/>
              <a:gd name="connsiteY235" fmla="*/ 1386524 h 6858000"/>
              <a:gd name="connsiteX236" fmla="*/ 3445386 w 8009775"/>
              <a:gd name="connsiteY236" fmla="*/ 1382396 h 6858000"/>
              <a:gd name="connsiteX237" fmla="*/ 3449819 w 8009775"/>
              <a:gd name="connsiteY237" fmla="*/ 1378585 h 6858000"/>
              <a:gd name="connsiteX238" fmla="*/ 3454844 w 8009775"/>
              <a:gd name="connsiteY238" fmla="*/ 1375094 h 6858000"/>
              <a:gd name="connsiteX239" fmla="*/ 3460459 w 8009775"/>
              <a:gd name="connsiteY239" fmla="*/ 1371919 h 6858000"/>
              <a:gd name="connsiteX240" fmla="*/ 3465780 w 8009775"/>
              <a:gd name="connsiteY240" fmla="*/ 1369061 h 6858000"/>
              <a:gd name="connsiteX241" fmla="*/ 3471100 w 8009775"/>
              <a:gd name="connsiteY241" fmla="*/ 1366204 h 6858000"/>
              <a:gd name="connsiteX242" fmla="*/ 3476420 w 8009775"/>
              <a:gd name="connsiteY242" fmla="*/ 1363980 h 6858000"/>
              <a:gd name="connsiteX243" fmla="*/ 3482331 w 8009775"/>
              <a:gd name="connsiteY243" fmla="*/ 1361759 h 6858000"/>
              <a:gd name="connsiteX244" fmla="*/ 3487947 w 8009775"/>
              <a:gd name="connsiteY244" fmla="*/ 1360170 h 6858000"/>
              <a:gd name="connsiteX245" fmla="*/ 3493858 w 8009775"/>
              <a:gd name="connsiteY245" fmla="*/ 1358265 h 6858000"/>
              <a:gd name="connsiteX246" fmla="*/ 3499474 w 8009775"/>
              <a:gd name="connsiteY246" fmla="*/ 1357314 h 6858000"/>
              <a:gd name="connsiteX247" fmla="*/ 3505385 w 8009775"/>
              <a:gd name="connsiteY247" fmla="*/ 1356043 h 6858000"/>
              <a:gd name="connsiteX248" fmla="*/ 3511001 w 8009775"/>
              <a:gd name="connsiteY248" fmla="*/ 1355409 h 6858000"/>
              <a:gd name="connsiteX249" fmla="*/ 3517208 w 8009775"/>
              <a:gd name="connsiteY249" fmla="*/ 1355090 h 6858000"/>
              <a:gd name="connsiteX250" fmla="*/ 3522823 w 8009775"/>
              <a:gd name="connsiteY250" fmla="*/ 1354773 h 6858000"/>
              <a:gd name="connsiteX251" fmla="*/ 3529030 w 8009775"/>
              <a:gd name="connsiteY251" fmla="*/ 1355090 h 6858000"/>
              <a:gd name="connsiteX252" fmla="*/ 3534646 w 8009775"/>
              <a:gd name="connsiteY252" fmla="*/ 1355409 h 6858000"/>
              <a:gd name="connsiteX253" fmla="*/ 3540557 w 8009775"/>
              <a:gd name="connsiteY253" fmla="*/ 1356043 h 6858000"/>
              <a:gd name="connsiteX254" fmla="*/ 3546468 w 8009775"/>
              <a:gd name="connsiteY254" fmla="*/ 1357314 h 6858000"/>
              <a:gd name="connsiteX255" fmla="*/ 3552380 w 8009775"/>
              <a:gd name="connsiteY255" fmla="*/ 1358265 h 6858000"/>
              <a:gd name="connsiteX256" fmla="*/ 3557995 w 8009775"/>
              <a:gd name="connsiteY256" fmla="*/ 1360170 h 6858000"/>
              <a:gd name="connsiteX257" fmla="*/ 3563906 w 8009775"/>
              <a:gd name="connsiteY257" fmla="*/ 1361759 h 6858000"/>
              <a:gd name="connsiteX258" fmla="*/ 3569227 w 8009775"/>
              <a:gd name="connsiteY258" fmla="*/ 1363980 h 6858000"/>
              <a:gd name="connsiteX259" fmla="*/ 3574842 w 8009775"/>
              <a:gd name="connsiteY259" fmla="*/ 1366204 h 6858000"/>
              <a:gd name="connsiteX260" fmla="*/ 3580458 w 8009775"/>
              <a:gd name="connsiteY260" fmla="*/ 1369061 h 6858000"/>
              <a:gd name="connsiteX261" fmla="*/ 3585778 w 8009775"/>
              <a:gd name="connsiteY261" fmla="*/ 1371919 h 6858000"/>
              <a:gd name="connsiteX262" fmla="*/ 3590803 w 8009775"/>
              <a:gd name="connsiteY262" fmla="*/ 1375094 h 6858000"/>
              <a:gd name="connsiteX263" fmla="*/ 3595828 w 8009775"/>
              <a:gd name="connsiteY263" fmla="*/ 1378585 h 6858000"/>
              <a:gd name="connsiteX264" fmla="*/ 3600852 w 8009775"/>
              <a:gd name="connsiteY264" fmla="*/ 1382396 h 6858000"/>
              <a:gd name="connsiteX265" fmla="*/ 3605581 w 8009775"/>
              <a:gd name="connsiteY265" fmla="*/ 1386524 h 6858000"/>
              <a:gd name="connsiteX266" fmla="*/ 3610014 w 8009775"/>
              <a:gd name="connsiteY266" fmla="*/ 1390969 h 6858000"/>
              <a:gd name="connsiteX267" fmla="*/ 3817500 w 8009775"/>
              <a:gd name="connsiteY267" fmla="*/ 1598296 h 6858000"/>
              <a:gd name="connsiteX268" fmla="*/ 3821934 w 8009775"/>
              <a:gd name="connsiteY268" fmla="*/ 1602423 h 6858000"/>
              <a:gd name="connsiteX269" fmla="*/ 3826663 w 8009775"/>
              <a:gd name="connsiteY269" fmla="*/ 1606869 h 6858000"/>
              <a:gd name="connsiteX270" fmla="*/ 3831687 w 8009775"/>
              <a:gd name="connsiteY270" fmla="*/ 1610361 h 6858000"/>
              <a:gd name="connsiteX271" fmla="*/ 3836712 w 8009775"/>
              <a:gd name="connsiteY271" fmla="*/ 1613854 h 6858000"/>
              <a:gd name="connsiteX272" fmla="*/ 3841736 w 8009775"/>
              <a:gd name="connsiteY272" fmla="*/ 1617345 h 6858000"/>
              <a:gd name="connsiteX273" fmla="*/ 3847352 w 8009775"/>
              <a:gd name="connsiteY273" fmla="*/ 1620204 h 6858000"/>
              <a:gd name="connsiteX274" fmla="*/ 3852672 w 8009775"/>
              <a:gd name="connsiteY274" fmla="*/ 1623061 h 6858000"/>
              <a:gd name="connsiteX275" fmla="*/ 3857992 w 8009775"/>
              <a:gd name="connsiteY275" fmla="*/ 1625283 h 6858000"/>
              <a:gd name="connsiteX276" fmla="*/ 3863608 w 8009775"/>
              <a:gd name="connsiteY276" fmla="*/ 1627189 h 6858000"/>
              <a:gd name="connsiteX277" fmla="*/ 3869519 w 8009775"/>
              <a:gd name="connsiteY277" fmla="*/ 1629094 h 6858000"/>
              <a:gd name="connsiteX278" fmla="*/ 3875135 w 8009775"/>
              <a:gd name="connsiteY278" fmla="*/ 1630998 h 6858000"/>
              <a:gd name="connsiteX279" fmla="*/ 3881046 w 8009775"/>
              <a:gd name="connsiteY279" fmla="*/ 1631950 h 6858000"/>
              <a:gd name="connsiteX280" fmla="*/ 3886662 w 8009775"/>
              <a:gd name="connsiteY280" fmla="*/ 1632904 h 6858000"/>
              <a:gd name="connsiteX281" fmla="*/ 3892869 w 8009775"/>
              <a:gd name="connsiteY281" fmla="*/ 1633856 h 6858000"/>
              <a:gd name="connsiteX282" fmla="*/ 3898485 w 8009775"/>
              <a:gd name="connsiteY282" fmla="*/ 1634174 h 6858000"/>
              <a:gd name="connsiteX283" fmla="*/ 3904396 w 8009775"/>
              <a:gd name="connsiteY283" fmla="*/ 1634174 h 6858000"/>
              <a:gd name="connsiteX284" fmla="*/ 3910307 w 8009775"/>
              <a:gd name="connsiteY284" fmla="*/ 1634174 h 6858000"/>
              <a:gd name="connsiteX285" fmla="*/ 3916219 w 8009775"/>
              <a:gd name="connsiteY285" fmla="*/ 1633856 h 6858000"/>
              <a:gd name="connsiteX286" fmla="*/ 3922425 w 8009775"/>
              <a:gd name="connsiteY286" fmla="*/ 1632904 h 6858000"/>
              <a:gd name="connsiteX287" fmla="*/ 3928041 w 8009775"/>
              <a:gd name="connsiteY287" fmla="*/ 1631950 h 6858000"/>
              <a:gd name="connsiteX288" fmla="*/ 3933657 w 8009775"/>
              <a:gd name="connsiteY288" fmla="*/ 1630998 h 6858000"/>
              <a:gd name="connsiteX289" fmla="*/ 3939568 w 8009775"/>
              <a:gd name="connsiteY289" fmla="*/ 1629094 h 6858000"/>
              <a:gd name="connsiteX290" fmla="*/ 3945184 w 8009775"/>
              <a:gd name="connsiteY290" fmla="*/ 1627189 h 6858000"/>
              <a:gd name="connsiteX291" fmla="*/ 3950799 w 8009775"/>
              <a:gd name="connsiteY291" fmla="*/ 1625283 h 6858000"/>
              <a:gd name="connsiteX292" fmla="*/ 3956415 w 8009775"/>
              <a:gd name="connsiteY292" fmla="*/ 1623061 h 6858000"/>
              <a:gd name="connsiteX293" fmla="*/ 3961735 w 8009775"/>
              <a:gd name="connsiteY293" fmla="*/ 1620204 h 6858000"/>
              <a:gd name="connsiteX294" fmla="*/ 3967055 w 8009775"/>
              <a:gd name="connsiteY294" fmla="*/ 1617345 h 6858000"/>
              <a:gd name="connsiteX295" fmla="*/ 3972376 w 8009775"/>
              <a:gd name="connsiteY295" fmla="*/ 1613854 h 6858000"/>
              <a:gd name="connsiteX296" fmla="*/ 3977400 w 8009775"/>
              <a:gd name="connsiteY296" fmla="*/ 1610361 h 6858000"/>
              <a:gd name="connsiteX297" fmla="*/ 3982425 w 8009775"/>
              <a:gd name="connsiteY297" fmla="*/ 1606869 h 6858000"/>
              <a:gd name="connsiteX298" fmla="*/ 3986858 w 8009775"/>
              <a:gd name="connsiteY298" fmla="*/ 1602423 h 6858000"/>
              <a:gd name="connsiteX299" fmla="*/ 3991587 w 8009775"/>
              <a:gd name="connsiteY299" fmla="*/ 1598296 h 6858000"/>
              <a:gd name="connsiteX300" fmla="*/ 3996021 w 8009775"/>
              <a:gd name="connsiteY300" fmla="*/ 1593533 h 6858000"/>
              <a:gd name="connsiteX301" fmla="*/ 4000159 w 8009775"/>
              <a:gd name="connsiteY301" fmla="*/ 1588771 h 6858000"/>
              <a:gd name="connsiteX302" fmla="*/ 4003705 w 8009775"/>
              <a:gd name="connsiteY302" fmla="*/ 1583691 h 6858000"/>
              <a:gd name="connsiteX303" fmla="*/ 4007548 w 8009775"/>
              <a:gd name="connsiteY303" fmla="*/ 1578928 h 6858000"/>
              <a:gd name="connsiteX304" fmla="*/ 4010799 w 8009775"/>
              <a:gd name="connsiteY304" fmla="*/ 1573849 h 6858000"/>
              <a:gd name="connsiteX305" fmla="*/ 4013459 w 8009775"/>
              <a:gd name="connsiteY305" fmla="*/ 1568451 h 6858000"/>
              <a:gd name="connsiteX306" fmla="*/ 4016415 w 8009775"/>
              <a:gd name="connsiteY306" fmla="*/ 1563054 h 6858000"/>
              <a:gd name="connsiteX307" fmla="*/ 4018484 w 8009775"/>
              <a:gd name="connsiteY307" fmla="*/ 1557339 h 6858000"/>
              <a:gd name="connsiteX308" fmla="*/ 4020848 w 8009775"/>
              <a:gd name="connsiteY308" fmla="*/ 1551941 h 6858000"/>
              <a:gd name="connsiteX309" fmla="*/ 4022621 w 8009775"/>
              <a:gd name="connsiteY309" fmla="*/ 1546226 h 6858000"/>
              <a:gd name="connsiteX310" fmla="*/ 4024395 w 8009775"/>
              <a:gd name="connsiteY310" fmla="*/ 1540511 h 6858000"/>
              <a:gd name="connsiteX311" fmla="*/ 4025282 w 8009775"/>
              <a:gd name="connsiteY311" fmla="*/ 1534478 h 6858000"/>
              <a:gd name="connsiteX312" fmla="*/ 4026464 w 8009775"/>
              <a:gd name="connsiteY312" fmla="*/ 1528763 h 6858000"/>
              <a:gd name="connsiteX313" fmla="*/ 4027055 w 8009775"/>
              <a:gd name="connsiteY313" fmla="*/ 1522731 h 6858000"/>
              <a:gd name="connsiteX314" fmla="*/ 4027646 w 8009775"/>
              <a:gd name="connsiteY314" fmla="*/ 1517016 h 6858000"/>
              <a:gd name="connsiteX315" fmla="*/ 4027646 w 8009775"/>
              <a:gd name="connsiteY315" fmla="*/ 1510984 h 6858000"/>
              <a:gd name="connsiteX316" fmla="*/ 4027646 w 8009775"/>
              <a:gd name="connsiteY316" fmla="*/ 1505268 h 6858000"/>
              <a:gd name="connsiteX317" fmla="*/ 4027055 w 8009775"/>
              <a:gd name="connsiteY317" fmla="*/ 1499553 h 6858000"/>
              <a:gd name="connsiteX318" fmla="*/ 4026464 w 8009775"/>
              <a:gd name="connsiteY318" fmla="*/ 1493204 h 6858000"/>
              <a:gd name="connsiteX319" fmla="*/ 4025282 w 8009775"/>
              <a:gd name="connsiteY319" fmla="*/ 1487489 h 6858000"/>
              <a:gd name="connsiteX320" fmla="*/ 4024395 w 8009775"/>
              <a:gd name="connsiteY320" fmla="*/ 1481773 h 6858000"/>
              <a:gd name="connsiteX321" fmla="*/ 4022621 w 8009775"/>
              <a:gd name="connsiteY321" fmla="*/ 1476058 h 6858000"/>
              <a:gd name="connsiteX322" fmla="*/ 4020848 w 8009775"/>
              <a:gd name="connsiteY322" fmla="*/ 1470343 h 6858000"/>
              <a:gd name="connsiteX323" fmla="*/ 4018484 w 8009775"/>
              <a:gd name="connsiteY323" fmla="*/ 1464629 h 6858000"/>
              <a:gd name="connsiteX324" fmla="*/ 4016415 w 8009775"/>
              <a:gd name="connsiteY324" fmla="*/ 1459231 h 6858000"/>
              <a:gd name="connsiteX325" fmla="*/ 4013459 w 8009775"/>
              <a:gd name="connsiteY325" fmla="*/ 1453834 h 6858000"/>
              <a:gd name="connsiteX326" fmla="*/ 4010799 w 8009775"/>
              <a:gd name="connsiteY326" fmla="*/ 1448436 h 6858000"/>
              <a:gd name="connsiteX327" fmla="*/ 4007548 w 8009775"/>
              <a:gd name="connsiteY327" fmla="*/ 1443356 h 6858000"/>
              <a:gd name="connsiteX328" fmla="*/ 4003705 w 8009775"/>
              <a:gd name="connsiteY328" fmla="*/ 1438275 h 6858000"/>
              <a:gd name="connsiteX329" fmla="*/ 4000159 w 8009775"/>
              <a:gd name="connsiteY329" fmla="*/ 1433195 h 6858000"/>
              <a:gd name="connsiteX330" fmla="*/ 3996021 w 8009775"/>
              <a:gd name="connsiteY330" fmla="*/ 1428751 h 6858000"/>
              <a:gd name="connsiteX331" fmla="*/ 3991587 w 8009775"/>
              <a:gd name="connsiteY331" fmla="*/ 1423988 h 6858000"/>
              <a:gd name="connsiteX332" fmla="*/ 3323022 w 8009775"/>
              <a:gd name="connsiteY332" fmla="*/ 755333 h 6858000"/>
              <a:gd name="connsiteX333" fmla="*/ 3316815 w 8009775"/>
              <a:gd name="connsiteY333" fmla="*/ 748348 h 6858000"/>
              <a:gd name="connsiteX334" fmla="*/ 3310904 w 8009775"/>
              <a:gd name="connsiteY334" fmla="*/ 741045 h 6858000"/>
              <a:gd name="connsiteX335" fmla="*/ 3305584 w 8009775"/>
              <a:gd name="connsiteY335" fmla="*/ 733108 h 6858000"/>
              <a:gd name="connsiteX336" fmla="*/ 3300855 w 8009775"/>
              <a:gd name="connsiteY336" fmla="*/ 725170 h 6858000"/>
              <a:gd name="connsiteX337" fmla="*/ 3297308 w 8009775"/>
              <a:gd name="connsiteY337" fmla="*/ 716915 h 6858000"/>
              <a:gd name="connsiteX338" fmla="*/ 3293761 w 8009775"/>
              <a:gd name="connsiteY338" fmla="*/ 708660 h 6858000"/>
              <a:gd name="connsiteX339" fmla="*/ 3291101 w 8009775"/>
              <a:gd name="connsiteY339" fmla="*/ 699770 h 6858000"/>
              <a:gd name="connsiteX340" fmla="*/ 3289328 w 8009775"/>
              <a:gd name="connsiteY340" fmla="*/ 691198 h 6858000"/>
              <a:gd name="connsiteX341" fmla="*/ 2596527 w 8009775"/>
              <a:gd name="connsiteY341" fmla="*/ 0 h 6858000"/>
              <a:gd name="connsiteX0" fmla="*/ 2596527 w 8009775"/>
              <a:gd name="connsiteY0" fmla="*/ 0 h 6858000"/>
              <a:gd name="connsiteX1" fmla="*/ 2165004 w 8009775"/>
              <a:gd name="connsiteY1" fmla="*/ 0 h 6858000"/>
              <a:gd name="connsiteX2" fmla="*/ 3265978 w 8009775"/>
              <a:gd name="connsiteY2" fmla="*/ 1101091 h 6858000"/>
              <a:gd name="connsiteX3" fmla="*/ 3270708 w 8009775"/>
              <a:gd name="connsiteY3" fmla="*/ 1105854 h 6858000"/>
              <a:gd name="connsiteX4" fmla="*/ 3274550 w 8009775"/>
              <a:gd name="connsiteY4" fmla="*/ 1110615 h 6858000"/>
              <a:gd name="connsiteX5" fmla="*/ 3278688 w 8009775"/>
              <a:gd name="connsiteY5" fmla="*/ 1115696 h 6858000"/>
              <a:gd name="connsiteX6" fmla="*/ 3282234 w 8009775"/>
              <a:gd name="connsiteY6" fmla="*/ 1120776 h 6858000"/>
              <a:gd name="connsiteX7" fmla="*/ 3285486 w 8009775"/>
              <a:gd name="connsiteY7" fmla="*/ 1126174 h 6858000"/>
              <a:gd name="connsiteX8" fmla="*/ 3288146 w 8009775"/>
              <a:gd name="connsiteY8" fmla="*/ 1131570 h 6858000"/>
              <a:gd name="connsiteX9" fmla="*/ 3291101 w 8009775"/>
              <a:gd name="connsiteY9" fmla="*/ 1136968 h 6858000"/>
              <a:gd name="connsiteX10" fmla="*/ 3293761 w 8009775"/>
              <a:gd name="connsiteY10" fmla="*/ 1142366 h 6858000"/>
              <a:gd name="connsiteX11" fmla="*/ 3295830 w 8009775"/>
              <a:gd name="connsiteY11" fmla="*/ 1148081 h 6858000"/>
              <a:gd name="connsiteX12" fmla="*/ 3297604 w 8009775"/>
              <a:gd name="connsiteY12" fmla="*/ 1153796 h 6858000"/>
              <a:gd name="connsiteX13" fmla="*/ 3299082 w 8009775"/>
              <a:gd name="connsiteY13" fmla="*/ 1159829 h 6858000"/>
              <a:gd name="connsiteX14" fmla="*/ 3300559 w 8009775"/>
              <a:gd name="connsiteY14" fmla="*/ 1165544 h 6858000"/>
              <a:gd name="connsiteX15" fmla="*/ 3301446 w 8009775"/>
              <a:gd name="connsiteY15" fmla="*/ 1171893 h 6858000"/>
              <a:gd name="connsiteX16" fmla="*/ 3302333 w 8009775"/>
              <a:gd name="connsiteY16" fmla="*/ 1177608 h 6858000"/>
              <a:gd name="connsiteX17" fmla="*/ 3302628 w 8009775"/>
              <a:gd name="connsiteY17" fmla="*/ 1183641 h 6858000"/>
              <a:gd name="connsiteX18" fmla="*/ 3302628 w 8009775"/>
              <a:gd name="connsiteY18" fmla="*/ 1189356 h 6858000"/>
              <a:gd name="connsiteX19" fmla="*/ 3302628 w 8009775"/>
              <a:gd name="connsiteY19" fmla="*/ 1195388 h 6858000"/>
              <a:gd name="connsiteX20" fmla="*/ 3302333 w 8009775"/>
              <a:gd name="connsiteY20" fmla="*/ 1201739 h 6858000"/>
              <a:gd name="connsiteX21" fmla="*/ 3301446 w 8009775"/>
              <a:gd name="connsiteY21" fmla="*/ 1207454 h 6858000"/>
              <a:gd name="connsiteX22" fmla="*/ 3300559 w 8009775"/>
              <a:gd name="connsiteY22" fmla="*/ 1213486 h 6858000"/>
              <a:gd name="connsiteX23" fmla="*/ 3299082 w 8009775"/>
              <a:gd name="connsiteY23" fmla="*/ 1219200 h 6858000"/>
              <a:gd name="connsiteX24" fmla="*/ 3297604 w 8009775"/>
              <a:gd name="connsiteY24" fmla="*/ 1225233 h 6858000"/>
              <a:gd name="connsiteX25" fmla="*/ 3295830 w 8009775"/>
              <a:gd name="connsiteY25" fmla="*/ 1230949 h 6858000"/>
              <a:gd name="connsiteX26" fmla="*/ 3293761 w 8009775"/>
              <a:gd name="connsiteY26" fmla="*/ 1236346 h 6858000"/>
              <a:gd name="connsiteX27" fmla="*/ 3291101 w 8009775"/>
              <a:gd name="connsiteY27" fmla="*/ 1242061 h 6858000"/>
              <a:gd name="connsiteX28" fmla="*/ 3288146 w 8009775"/>
              <a:gd name="connsiteY28" fmla="*/ 1247459 h 6858000"/>
              <a:gd name="connsiteX29" fmla="*/ 3285486 w 8009775"/>
              <a:gd name="connsiteY29" fmla="*/ 1252855 h 6858000"/>
              <a:gd name="connsiteX30" fmla="*/ 3282234 w 8009775"/>
              <a:gd name="connsiteY30" fmla="*/ 1258254 h 6858000"/>
              <a:gd name="connsiteX31" fmla="*/ 3278688 w 8009775"/>
              <a:gd name="connsiteY31" fmla="*/ 1263333 h 6858000"/>
              <a:gd name="connsiteX32" fmla="*/ 3274550 w 8009775"/>
              <a:gd name="connsiteY32" fmla="*/ 1268413 h 6858000"/>
              <a:gd name="connsiteX33" fmla="*/ 3270708 w 8009775"/>
              <a:gd name="connsiteY33" fmla="*/ 1273494 h 6858000"/>
              <a:gd name="connsiteX34" fmla="*/ 3265978 w 8009775"/>
              <a:gd name="connsiteY34" fmla="*/ 1278255 h 6858000"/>
              <a:gd name="connsiteX35" fmla="*/ 3261249 w 8009775"/>
              <a:gd name="connsiteY35" fmla="*/ 1282384 h 6858000"/>
              <a:gd name="connsiteX36" fmla="*/ 3256816 w 8009775"/>
              <a:gd name="connsiteY36" fmla="*/ 1286510 h 6858000"/>
              <a:gd name="connsiteX37" fmla="*/ 3251791 w 8009775"/>
              <a:gd name="connsiteY37" fmla="*/ 1290321 h 6858000"/>
              <a:gd name="connsiteX38" fmla="*/ 3246767 w 8009775"/>
              <a:gd name="connsiteY38" fmla="*/ 1293814 h 6858000"/>
              <a:gd name="connsiteX39" fmla="*/ 3241151 w 8009775"/>
              <a:gd name="connsiteY39" fmla="*/ 1297306 h 6858000"/>
              <a:gd name="connsiteX40" fmla="*/ 3235831 w 8009775"/>
              <a:gd name="connsiteY40" fmla="*/ 1300481 h 6858000"/>
              <a:gd name="connsiteX41" fmla="*/ 3230511 w 8009775"/>
              <a:gd name="connsiteY41" fmla="*/ 1303021 h 6858000"/>
              <a:gd name="connsiteX42" fmla="*/ 3224600 w 8009775"/>
              <a:gd name="connsiteY42" fmla="*/ 1305560 h 6858000"/>
              <a:gd name="connsiteX43" fmla="*/ 3218984 w 8009775"/>
              <a:gd name="connsiteY43" fmla="*/ 1307465 h 6858000"/>
              <a:gd name="connsiteX44" fmla="*/ 3213072 w 8009775"/>
              <a:gd name="connsiteY44" fmla="*/ 1309371 h 6858000"/>
              <a:gd name="connsiteX45" fmla="*/ 3207457 w 8009775"/>
              <a:gd name="connsiteY45" fmla="*/ 1311275 h 6858000"/>
              <a:gd name="connsiteX46" fmla="*/ 3201841 w 8009775"/>
              <a:gd name="connsiteY46" fmla="*/ 1312228 h 6858000"/>
              <a:gd name="connsiteX47" fmla="*/ 3195634 w 8009775"/>
              <a:gd name="connsiteY47" fmla="*/ 1313180 h 6858000"/>
              <a:gd name="connsiteX48" fmla="*/ 3189428 w 8009775"/>
              <a:gd name="connsiteY48" fmla="*/ 1314133 h 6858000"/>
              <a:gd name="connsiteX49" fmla="*/ 3183812 w 8009775"/>
              <a:gd name="connsiteY49" fmla="*/ 1314450 h 6858000"/>
              <a:gd name="connsiteX50" fmla="*/ 3177605 w 8009775"/>
              <a:gd name="connsiteY50" fmla="*/ 1314769 h 6858000"/>
              <a:gd name="connsiteX51" fmla="*/ 3171694 w 8009775"/>
              <a:gd name="connsiteY51" fmla="*/ 1314450 h 6858000"/>
              <a:gd name="connsiteX52" fmla="*/ 3165782 w 8009775"/>
              <a:gd name="connsiteY52" fmla="*/ 1314133 h 6858000"/>
              <a:gd name="connsiteX53" fmla="*/ 3159576 w 8009775"/>
              <a:gd name="connsiteY53" fmla="*/ 1313180 h 6858000"/>
              <a:gd name="connsiteX54" fmla="*/ 3153960 w 8009775"/>
              <a:gd name="connsiteY54" fmla="*/ 1312228 h 6858000"/>
              <a:gd name="connsiteX55" fmla="*/ 3147753 w 8009775"/>
              <a:gd name="connsiteY55" fmla="*/ 1311275 h 6858000"/>
              <a:gd name="connsiteX56" fmla="*/ 3142137 w 8009775"/>
              <a:gd name="connsiteY56" fmla="*/ 1309371 h 6858000"/>
              <a:gd name="connsiteX57" fmla="*/ 3136226 w 8009775"/>
              <a:gd name="connsiteY57" fmla="*/ 1307465 h 6858000"/>
              <a:gd name="connsiteX58" fmla="*/ 3130610 w 8009775"/>
              <a:gd name="connsiteY58" fmla="*/ 1305560 h 6858000"/>
              <a:gd name="connsiteX59" fmla="*/ 3124994 w 8009775"/>
              <a:gd name="connsiteY59" fmla="*/ 1303021 h 6858000"/>
              <a:gd name="connsiteX60" fmla="*/ 3119379 w 8009775"/>
              <a:gd name="connsiteY60" fmla="*/ 1300481 h 6858000"/>
              <a:gd name="connsiteX61" fmla="*/ 3114059 w 8009775"/>
              <a:gd name="connsiteY61" fmla="*/ 1297306 h 6858000"/>
              <a:gd name="connsiteX62" fmla="*/ 3109034 w 8009775"/>
              <a:gd name="connsiteY62" fmla="*/ 1293814 h 6858000"/>
              <a:gd name="connsiteX63" fmla="*/ 3103714 w 8009775"/>
              <a:gd name="connsiteY63" fmla="*/ 1290321 h 6858000"/>
              <a:gd name="connsiteX64" fmla="*/ 3098689 w 8009775"/>
              <a:gd name="connsiteY64" fmla="*/ 1286510 h 6858000"/>
              <a:gd name="connsiteX65" fmla="*/ 3093960 w 8009775"/>
              <a:gd name="connsiteY65" fmla="*/ 1282384 h 6858000"/>
              <a:gd name="connsiteX66" fmla="*/ 3089231 w 8009775"/>
              <a:gd name="connsiteY66" fmla="*/ 1278255 h 6858000"/>
              <a:gd name="connsiteX67" fmla="*/ 1811214 w 8009775"/>
              <a:gd name="connsiteY67" fmla="*/ 0 h 6858000"/>
              <a:gd name="connsiteX68" fmla="*/ 0 w 8009775"/>
              <a:gd name="connsiteY68" fmla="*/ 0 h 6858000"/>
              <a:gd name="connsiteX69" fmla="*/ 1987826 w 8009775"/>
              <a:gd name="connsiteY69" fmla="*/ 6738731 h 6858000"/>
              <a:gd name="connsiteX70" fmla="*/ 8009775 w 8009775"/>
              <a:gd name="connsiteY70" fmla="*/ 6858000 h 6858000"/>
              <a:gd name="connsiteX71" fmla="*/ 3001744 w 8009775"/>
              <a:gd name="connsiteY71" fmla="*/ 1828166 h 6858000"/>
              <a:gd name="connsiteX72" fmla="*/ 2997311 w 8009775"/>
              <a:gd name="connsiteY72" fmla="*/ 1823404 h 6858000"/>
              <a:gd name="connsiteX73" fmla="*/ 2992878 w 8009775"/>
              <a:gd name="connsiteY73" fmla="*/ 1818640 h 6858000"/>
              <a:gd name="connsiteX74" fmla="*/ 2989331 w 8009775"/>
              <a:gd name="connsiteY74" fmla="*/ 1814195 h 6858000"/>
              <a:gd name="connsiteX75" fmla="*/ 2985784 w 8009775"/>
              <a:gd name="connsiteY75" fmla="*/ 1808799 h 6858000"/>
              <a:gd name="connsiteX76" fmla="*/ 2982533 w 8009775"/>
              <a:gd name="connsiteY76" fmla="*/ 1803718 h 6858000"/>
              <a:gd name="connsiteX77" fmla="*/ 2979873 w 8009775"/>
              <a:gd name="connsiteY77" fmla="*/ 1798321 h 6858000"/>
              <a:gd name="connsiteX78" fmla="*/ 2976917 w 8009775"/>
              <a:gd name="connsiteY78" fmla="*/ 1792924 h 6858000"/>
              <a:gd name="connsiteX79" fmla="*/ 2974552 w 8009775"/>
              <a:gd name="connsiteY79" fmla="*/ 1787526 h 6858000"/>
              <a:gd name="connsiteX80" fmla="*/ 2972484 w 8009775"/>
              <a:gd name="connsiteY80" fmla="*/ 1781811 h 6858000"/>
              <a:gd name="connsiteX81" fmla="*/ 2970710 w 8009775"/>
              <a:gd name="connsiteY81" fmla="*/ 1776095 h 6858000"/>
              <a:gd name="connsiteX82" fmla="*/ 2968937 w 8009775"/>
              <a:gd name="connsiteY82" fmla="*/ 1770380 h 6858000"/>
              <a:gd name="connsiteX83" fmla="*/ 2967755 w 8009775"/>
              <a:gd name="connsiteY83" fmla="*/ 1764665 h 6858000"/>
              <a:gd name="connsiteX84" fmla="*/ 2966868 w 8009775"/>
              <a:gd name="connsiteY84" fmla="*/ 1758634 h 6858000"/>
              <a:gd name="connsiteX85" fmla="*/ 2965981 w 8009775"/>
              <a:gd name="connsiteY85" fmla="*/ 1752919 h 6858000"/>
              <a:gd name="connsiteX86" fmla="*/ 2965686 w 8009775"/>
              <a:gd name="connsiteY86" fmla="*/ 1746885 h 6858000"/>
              <a:gd name="connsiteX87" fmla="*/ 2965686 w 8009775"/>
              <a:gd name="connsiteY87" fmla="*/ 1741170 h 6858000"/>
              <a:gd name="connsiteX88" fmla="*/ 2965686 w 8009775"/>
              <a:gd name="connsiteY88" fmla="*/ 1735139 h 6858000"/>
              <a:gd name="connsiteX89" fmla="*/ 2965981 w 8009775"/>
              <a:gd name="connsiteY89" fmla="*/ 1729424 h 6858000"/>
              <a:gd name="connsiteX90" fmla="*/ 2966868 w 8009775"/>
              <a:gd name="connsiteY90" fmla="*/ 1723074 h 6858000"/>
              <a:gd name="connsiteX91" fmla="*/ 2967755 w 8009775"/>
              <a:gd name="connsiteY91" fmla="*/ 1717358 h 6858000"/>
              <a:gd name="connsiteX92" fmla="*/ 2968937 w 8009775"/>
              <a:gd name="connsiteY92" fmla="*/ 1711643 h 6858000"/>
              <a:gd name="connsiteX93" fmla="*/ 2970710 w 8009775"/>
              <a:gd name="connsiteY93" fmla="*/ 1705929 h 6858000"/>
              <a:gd name="connsiteX94" fmla="*/ 2972484 w 8009775"/>
              <a:gd name="connsiteY94" fmla="*/ 1700214 h 6858000"/>
              <a:gd name="connsiteX95" fmla="*/ 2974552 w 8009775"/>
              <a:gd name="connsiteY95" fmla="*/ 1694816 h 6858000"/>
              <a:gd name="connsiteX96" fmla="*/ 2976917 w 8009775"/>
              <a:gd name="connsiteY96" fmla="*/ 1689101 h 6858000"/>
              <a:gd name="connsiteX97" fmla="*/ 2979873 w 8009775"/>
              <a:gd name="connsiteY97" fmla="*/ 1683703 h 6858000"/>
              <a:gd name="connsiteX98" fmla="*/ 2982533 w 8009775"/>
              <a:gd name="connsiteY98" fmla="*/ 1678305 h 6858000"/>
              <a:gd name="connsiteX99" fmla="*/ 2985784 w 8009775"/>
              <a:gd name="connsiteY99" fmla="*/ 1673226 h 6858000"/>
              <a:gd name="connsiteX100" fmla="*/ 2989331 w 8009775"/>
              <a:gd name="connsiteY100" fmla="*/ 1668145 h 6858000"/>
              <a:gd name="connsiteX101" fmla="*/ 2992878 w 8009775"/>
              <a:gd name="connsiteY101" fmla="*/ 1663066 h 6858000"/>
              <a:gd name="connsiteX102" fmla="*/ 2997311 w 8009775"/>
              <a:gd name="connsiteY102" fmla="*/ 1658621 h 6858000"/>
              <a:gd name="connsiteX103" fmla="*/ 3001744 w 8009775"/>
              <a:gd name="connsiteY103" fmla="*/ 1653859 h 6858000"/>
              <a:gd name="connsiteX104" fmla="*/ 3006178 w 8009775"/>
              <a:gd name="connsiteY104" fmla="*/ 1649414 h 6858000"/>
              <a:gd name="connsiteX105" fmla="*/ 3010907 w 8009775"/>
              <a:gd name="connsiteY105" fmla="*/ 1645603 h 6858000"/>
              <a:gd name="connsiteX106" fmla="*/ 3015932 w 8009775"/>
              <a:gd name="connsiteY106" fmla="*/ 1641794 h 6858000"/>
              <a:gd name="connsiteX107" fmla="*/ 3020956 w 8009775"/>
              <a:gd name="connsiteY107" fmla="*/ 1637984 h 6858000"/>
              <a:gd name="connsiteX108" fmla="*/ 3025981 w 8009775"/>
              <a:gd name="connsiteY108" fmla="*/ 1634809 h 6858000"/>
              <a:gd name="connsiteX109" fmla="*/ 3031596 w 8009775"/>
              <a:gd name="connsiteY109" fmla="*/ 1631950 h 6858000"/>
              <a:gd name="connsiteX110" fmla="*/ 3036916 w 8009775"/>
              <a:gd name="connsiteY110" fmla="*/ 1629094 h 6858000"/>
              <a:gd name="connsiteX111" fmla="*/ 3042532 w 8009775"/>
              <a:gd name="connsiteY111" fmla="*/ 1626871 h 6858000"/>
              <a:gd name="connsiteX112" fmla="*/ 3047852 w 8009775"/>
              <a:gd name="connsiteY112" fmla="*/ 1624649 h 6858000"/>
              <a:gd name="connsiteX113" fmla="*/ 3053764 w 8009775"/>
              <a:gd name="connsiteY113" fmla="*/ 1623061 h 6858000"/>
              <a:gd name="connsiteX114" fmla="*/ 3059379 w 8009775"/>
              <a:gd name="connsiteY114" fmla="*/ 1621155 h 6858000"/>
              <a:gd name="connsiteX115" fmla="*/ 3065291 w 8009775"/>
              <a:gd name="connsiteY115" fmla="*/ 1620204 h 6858000"/>
              <a:gd name="connsiteX116" fmla="*/ 3070906 w 8009775"/>
              <a:gd name="connsiteY116" fmla="*/ 1618934 h 6858000"/>
              <a:gd name="connsiteX117" fmla="*/ 3077113 w 8009775"/>
              <a:gd name="connsiteY117" fmla="*/ 1618299 h 6858000"/>
              <a:gd name="connsiteX118" fmla="*/ 3082729 w 8009775"/>
              <a:gd name="connsiteY118" fmla="*/ 1617981 h 6858000"/>
              <a:gd name="connsiteX119" fmla="*/ 3088936 w 8009775"/>
              <a:gd name="connsiteY119" fmla="*/ 1617981 h 6858000"/>
              <a:gd name="connsiteX120" fmla="*/ 3094552 w 8009775"/>
              <a:gd name="connsiteY120" fmla="*/ 1617981 h 6858000"/>
              <a:gd name="connsiteX121" fmla="*/ 3100758 w 8009775"/>
              <a:gd name="connsiteY121" fmla="*/ 1618299 h 6858000"/>
              <a:gd name="connsiteX122" fmla="*/ 3106670 w 8009775"/>
              <a:gd name="connsiteY122" fmla="*/ 1618934 h 6858000"/>
              <a:gd name="connsiteX123" fmla="*/ 3112285 w 8009775"/>
              <a:gd name="connsiteY123" fmla="*/ 1620204 h 6858000"/>
              <a:gd name="connsiteX124" fmla="*/ 3117901 w 8009775"/>
              <a:gd name="connsiteY124" fmla="*/ 1621155 h 6858000"/>
              <a:gd name="connsiteX125" fmla="*/ 3123812 w 8009775"/>
              <a:gd name="connsiteY125" fmla="*/ 1623061 h 6858000"/>
              <a:gd name="connsiteX126" fmla="*/ 3129428 w 8009775"/>
              <a:gd name="connsiteY126" fmla="*/ 1624649 h 6858000"/>
              <a:gd name="connsiteX127" fmla="*/ 3135339 w 8009775"/>
              <a:gd name="connsiteY127" fmla="*/ 1626871 h 6858000"/>
              <a:gd name="connsiteX128" fmla="*/ 3140660 w 8009775"/>
              <a:gd name="connsiteY128" fmla="*/ 1629094 h 6858000"/>
              <a:gd name="connsiteX129" fmla="*/ 3145980 w 8009775"/>
              <a:gd name="connsiteY129" fmla="*/ 1631950 h 6858000"/>
              <a:gd name="connsiteX130" fmla="*/ 3151300 w 8009775"/>
              <a:gd name="connsiteY130" fmla="*/ 1634809 h 6858000"/>
              <a:gd name="connsiteX131" fmla="*/ 3156324 w 8009775"/>
              <a:gd name="connsiteY131" fmla="*/ 1637984 h 6858000"/>
              <a:gd name="connsiteX132" fmla="*/ 3161349 w 8009775"/>
              <a:gd name="connsiteY132" fmla="*/ 1641794 h 6858000"/>
              <a:gd name="connsiteX133" fmla="*/ 3166374 w 8009775"/>
              <a:gd name="connsiteY133" fmla="*/ 1645603 h 6858000"/>
              <a:gd name="connsiteX134" fmla="*/ 3171102 w 8009775"/>
              <a:gd name="connsiteY134" fmla="*/ 1649414 h 6858000"/>
              <a:gd name="connsiteX135" fmla="*/ 3175832 w 8009775"/>
              <a:gd name="connsiteY135" fmla="*/ 1653859 h 6858000"/>
              <a:gd name="connsiteX136" fmla="*/ 3844692 w 8009775"/>
              <a:gd name="connsiteY136" fmla="*/ 2322830 h 6858000"/>
              <a:gd name="connsiteX137" fmla="*/ 3849421 w 8009775"/>
              <a:gd name="connsiteY137" fmla="*/ 2326958 h 6858000"/>
              <a:gd name="connsiteX138" fmla="*/ 3854150 w 8009775"/>
              <a:gd name="connsiteY138" fmla="*/ 2331085 h 6858000"/>
              <a:gd name="connsiteX139" fmla="*/ 3859175 w 8009775"/>
              <a:gd name="connsiteY139" fmla="*/ 2334895 h 6858000"/>
              <a:gd name="connsiteX140" fmla="*/ 3864199 w 8009775"/>
              <a:gd name="connsiteY140" fmla="*/ 2338705 h 6858000"/>
              <a:gd name="connsiteX141" fmla="*/ 3869224 w 8009775"/>
              <a:gd name="connsiteY141" fmla="*/ 2341880 h 6858000"/>
              <a:gd name="connsiteX142" fmla="*/ 3874544 w 8009775"/>
              <a:gd name="connsiteY142" fmla="*/ 2344738 h 6858000"/>
              <a:gd name="connsiteX143" fmla="*/ 3879864 w 8009775"/>
              <a:gd name="connsiteY143" fmla="*/ 2347595 h 6858000"/>
              <a:gd name="connsiteX144" fmla="*/ 3885775 w 8009775"/>
              <a:gd name="connsiteY144" fmla="*/ 2349818 h 6858000"/>
              <a:gd name="connsiteX145" fmla="*/ 3891096 w 8009775"/>
              <a:gd name="connsiteY145" fmla="*/ 2351723 h 6858000"/>
              <a:gd name="connsiteX146" fmla="*/ 3896711 w 8009775"/>
              <a:gd name="connsiteY146" fmla="*/ 2353628 h 6858000"/>
              <a:gd name="connsiteX147" fmla="*/ 3902623 w 8009775"/>
              <a:gd name="connsiteY147" fmla="*/ 2355534 h 6858000"/>
              <a:gd name="connsiteX148" fmla="*/ 3908238 w 8009775"/>
              <a:gd name="connsiteY148" fmla="*/ 2356485 h 6858000"/>
              <a:gd name="connsiteX149" fmla="*/ 3914150 w 8009775"/>
              <a:gd name="connsiteY149" fmla="*/ 2357755 h 6858000"/>
              <a:gd name="connsiteX150" fmla="*/ 3920061 w 8009775"/>
              <a:gd name="connsiteY150" fmla="*/ 2358391 h 6858000"/>
              <a:gd name="connsiteX151" fmla="*/ 3925972 w 8009775"/>
              <a:gd name="connsiteY151" fmla="*/ 2358708 h 6858000"/>
              <a:gd name="connsiteX152" fmla="*/ 3931883 w 8009775"/>
              <a:gd name="connsiteY152" fmla="*/ 2358708 h 6858000"/>
              <a:gd name="connsiteX153" fmla="*/ 3937795 w 8009775"/>
              <a:gd name="connsiteY153" fmla="*/ 2358708 h 6858000"/>
              <a:gd name="connsiteX154" fmla="*/ 3943706 w 8009775"/>
              <a:gd name="connsiteY154" fmla="*/ 2358391 h 6858000"/>
              <a:gd name="connsiteX155" fmla="*/ 3949617 w 8009775"/>
              <a:gd name="connsiteY155" fmla="*/ 2357755 h 6858000"/>
              <a:gd name="connsiteX156" fmla="*/ 3955233 w 8009775"/>
              <a:gd name="connsiteY156" fmla="*/ 2356485 h 6858000"/>
              <a:gd name="connsiteX157" fmla="*/ 3961144 w 8009775"/>
              <a:gd name="connsiteY157" fmla="*/ 2355534 h 6858000"/>
              <a:gd name="connsiteX158" fmla="*/ 3966760 w 8009775"/>
              <a:gd name="connsiteY158" fmla="*/ 2353628 h 6858000"/>
              <a:gd name="connsiteX159" fmla="*/ 3972671 w 8009775"/>
              <a:gd name="connsiteY159" fmla="*/ 2351723 h 6858000"/>
              <a:gd name="connsiteX160" fmla="*/ 3978287 w 8009775"/>
              <a:gd name="connsiteY160" fmla="*/ 2349818 h 6858000"/>
              <a:gd name="connsiteX161" fmla="*/ 3983607 w 8009775"/>
              <a:gd name="connsiteY161" fmla="*/ 2347595 h 6858000"/>
              <a:gd name="connsiteX162" fmla="*/ 3989223 w 8009775"/>
              <a:gd name="connsiteY162" fmla="*/ 2344738 h 6858000"/>
              <a:gd name="connsiteX163" fmla="*/ 3994543 w 8009775"/>
              <a:gd name="connsiteY163" fmla="*/ 2341880 h 6858000"/>
              <a:gd name="connsiteX164" fmla="*/ 3999567 w 8009775"/>
              <a:gd name="connsiteY164" fmla="*/ 2338705 h 6858000"/>
              <a:gd name="connsiteX165" fmla="*/ 4004888 w 8009775"/>
              <a:gd name="connsiteY165" fmla="*/ 2334895 h 6858000"/>
              <a:gd name="connsiteX166" fmla="*/ 4009617 w 8009775"/>
              <a:gd name="connsiteY166" fmla="*/ 2331085 h 6858000"/>
              <a:gd name="connsiteX167" fmla="*/ 4014346 w 8009775"/>
              <a:gd name="connsiteY167" fmla="*/ 2326958 h 6858000"/>
              <a:gd name="connsiteX168" fmla="*/ 4018779 w 8009775"/>
              <a:gd name="connsiteY168" fmla="*/ 2322830 h 6858000"/>
              <a:gd name="connsiteX169" fmla="*/ 4023213 w 8009775"/>
              <a:gd name="connsiteY169" fmla="*/ 2318068 h 6858000"/>
              <a:gd name="connsiteX170" fmla="*/ 4027646 w 8009775"/>
              <a:gd name="connsiteY170" fmla="*/ 2313306 h 6858000"/>
              <a:gd name="connsiteX171" fmla="*/ 4031193 w 8009775"/>
              <a:gd name="connsiteY171" fmla="*/ 2308544 h 6858000"/>
              <a:gd name="connsiteX172" fmla="*/ 4034740 w 8009775"/>
              <a:gd name="connsiteY172" fmla="*/ 2303463 h 6858000"/>
              <a:gd name="connsiteX173" fmla="*/ 4037991 w 8009775"/>
              <a:gd name="connsiteY173" fmla="*/ 2298384 h 6858000"/>
              <a:gd name="connsiteX174" fmla="*/ 4040946 w 8009775"/>
              <a:gd name="connsiteY174" fmla="*/ 2292985 h 6858000"/>
              <a:gd name="connsiteX175" fmla="*/ 4043606 w 8009775"/>
              <a:gd name="connsiteY175" fmla="*/ 2287588 h 6858000"/>
              <a:gd name="connsiteX176" fmla="*/ 4046267 w 8009775"/>
              <a:gd name="connsiteY176" fmla="*/ 2281873 h 6858000"/>
              <a:gd name="connsiteX177" fmla="*/ 4048040 w 8009775"/>
              <a:gd name="connsiteY177" fmla="*/ 2276476 h 6858000"/>
              <a:gd name="connsiteX178" fmla="*/ 4050109 w 8009775"/>
              <a:gd name="connsiteY178" fmla="*/ 2270761 h 6858000"/>
              <a:gd name="connsiteX179" fmla="*/ 4051587 w 8009775"/>
              <a:gd name="connsiteY179" fmla="*/ 2265046 h 6858000"/>
              <a:gd name="connsiteX180" fmla="*/ 4052769 w 8009775"/>
              <a:gd name="connsiteY180" fmla="*/ 2259331 h 6858000"/>
              <a:gd name="connsiteX181" fmla="*/ 4053656 w 8009775"/>
              <a:gd name="connsiteY181" fmla="*/ 2253298 h 6858000"/>
              <a:gd name="connsiteX182" fmla="*/ 4054542 w 8009775"/>
              <a:gd name="connsiteY182" fmla="*/ 2247266 h 6858000"/>
              <a:gd name="connsiteX183" fmla="*/ 4054838 w 8009775"/>
              <a:gd name="connsiteY183" fmla="*/ 2241551 h 6858000"/>
              <a:gd name="connsiteX184" fmla="*/ 4055133 w 8009775"/>
              <a:gd name="connsiteY184" fmla="*/ 2235519 h 6858000"/>
              <a:gd name="connsiteX185" fmla="*/ 4054838 w 8009775"/>
              <a:gd name="connsiteY185" fmla="*/ 2229804 h 6858000"/>
              <a:gd name="connsiteX186" fmla="*/ 4054542 w 8009775"/>
              <a:gd name="connsiteY186" fmla="*/ 2223770 h 6858000"/>
              <a:gd name="connsiteX187" fmla="*/ 4053656 w 8009775"/>
              <a:gd name="connsiteY187" fmla="*/ 2217739 h 6858000"/>
              <a:gd name="connsiteX188" fmla="*/ 4052769 w 8009775"/>
              <a:gd name="connsiteY188" fmla="*/ 2212024 h 6858000"/>
              <a:gd name="connsiteX189" fmla="*/ 4051587 w 8009775"/>
              <a:gd name="connsiteY189" fmla="*/ 2206309 h 6858000"/>
              <a:gd name="connsiteX190" fmla="*/ 4050109 w 8009775"/>
              <a:gd name="connsiteY190" fmla="*/ 2200593 h 6858000"/>
              <a:gd name="connsiteX191" fmla="*/ 4048040 w 8009775"/>
              <a:gd name="connsiteY191" fmla="*/ 2194878 h 6858000"/>
              <a:gd name="connsiteX192" fmla="*/ 4046267 w 8009775"/>
              <a:gd name="connsiteY192" fmla="*/ 2189163 h 6858000"/>
              <a:gd name="connsiteX193" fmla="*/ 4043606 w 8009775"/>
              <a:gd name="connsiteY193" fmla="*/ 2183765 h 6858000"/>
              <a:gd name="connsiteX194" fmla="*/ 4040946 w 8009775"/>
              <a:gd name="connsiteY194" fmla="*/ 2178368 h 6858000"/>
              <a:gd name="connsiteX195" fmla="*/ 4037991 w 8009775"/>
              <a:gd name="connsiteY195" fmla="*/ 2172970 h 6858000"/>
              <a:gd name="connsiteX196" fmla="*/ 4034740 w 8009775"/>
              <a:gd name="connsiteY196" fmla="*/ 2167890 h 6858000"/>
              <a:gd name="connsiteX197" fmla="*/ 4031193 w 8009775"/>
              <a:gd name="connsiteY197" fmla="*/ 2162494 h 6858000"/>
              <a:gd name="connsiteX198" fmla="*/ 4027646 w 8009775"/>
              <a:gd name="connsiteY198" fmla="*/ 2157730 h 6858000"/>
              <a:gd name="connsiteX199" fmla="*/ 4023213 w 8009775"/>
              <a:gd name="connsiteY199" fmla="*/ 2153285 h 6858000"/>
              <a:gd name="connsiteX200" fmla="*/ 4018779 w 8009775"/>
              <a:gd name="connsiteY200" fmla="*/ 2148523 h 6858000"/>
              <a:gd name="connsiteX201" fmla="*/ 3632182 w 8009775"/>
              <a:gd name="connsiteY201" fmla="*/ 1761490 h 6858000"/>
              <a:gd name="connsiteX202" fmla="*/ 3435928 w 8009775"/>
              <a:gd name="connsiteY202" fmla="*/ 1565276 h 6858000"/>
              <a:gd name="connsiteX203" fmla="*/ 3431198 w 8009775"/>
              <a:gd name="connsiteY203" fmla="*/ 1560514 h 6858000"/>
              <a:gd name="connsiteX204" fmla="*/ 3427356 w 8009775"/>
              <a:gd name="connsiteY204" fmla="*/ 1555751 h 6858000"/>
              <a:gd name="connsiteX205" fmla="*/ 3423218 w 8009775"/>
              <a:gd name="connsiteY205" fmla="*/ 1550671 h 6858000"/>
              <a:gd name="connsiteX206" fmla="*/ 3420262 w 8009775"/>
              <a:gd name="connsiteY206" fmla="*/ 1545909 h 6858000"/>
              <a:gd name="connsiteX207" fmla="*/ 3417012 w 8009775"/>
              <a:gd name="connsiteY207" fmla="*/ 1540829 h 6858000"/>
              <a:gd name="connsiteX208" fmla="*/ 3413760 w 8009775"/>
              <a:gd name="connsiteY208" fmla="*/ 1535430 h 6858000"/>
              <a:gd name="connsiteX209" fmla="*/ 3411100 w 8009775"/>
              <a:gd name="connsiteY209" fmla="*/ 1530034 h 6858000"/>
              <a:gd name="connsiteX210" fmla="*/ 3408736 w 8009775"/>
              <a:gd name="connsiteY210" fmla="*/ 1524635 h 6858000"/>
              <a:gd name="connsiteX211" fmla="*/ 3406371 w 8009775"/>
              <a:gd name="connsiteY211" fmla="*/ 1518920 h 6858000"/>
              <a:gd name="connsiteX212" fmla="*/ 3404598 w 8009775"/>
              <a:gd name="connsiteY212" fmla="*/ 1513205 h 6858000"/>
              <a:gd name="connsiteX213" fmla="*/ 3403120 w 8009775"/>
              <a:gd name="connsiteY213" fmla="*/ 1507174 h 6858000"/>
              <a:gd name="connsiteX214" fmla="*/ 3401938 w 8009775"/>
              <a:gd name="connsiteY214" fmla="*/ 1501459 h 6858000"/>
              <a:gd name="connsiteX215" fmla="*/ 3401051 w 8009775"/>
              <a:gd name="connsiteY215" fmla="*/ 1495744 h 6858000"/>
              <a:gd name="connsiteX216" fmla="*/ 3400460 w 8009775"/>
              <a:gd name="connsiteY216" fmla="*/ 1489710 h 6858000"/>
              <a:gd name="connsiteX217" fmla="*/ 3399869 w 8009775"/>
              <a:gd name="connsiteY217" fmla="*/ 1483995 h 6858000"/>
              <a:gd name="connsiteX218" fmla="*/ 3399573 w 8009775"/>
              <a:gd name="connsiteY218" fmla="*/ 1478281 h 6858000"/>
              <a:gd name="connsiteX219" fmla="*/ 3399869 w 8009775"/>
              <a:gd name="connsiteY219" fmla="*/ 1472249 h 6858000"/>
              <a:gd name="connsiteX220" fmla="*/ 3400460 w 8009775"/>
              <a:gd name="connsiteY220" fmla="*/ 1466215 h 6858000"/>
              <a:gd name="connsiteX221" fmla="*/ 3401051 w 8009775"/>
              <a:gd name="connsiteY221" fmla="*/ 1460183 h 6858000"/>
              <a:gd name="connsiteX222" fmla="*/ 3401938 w 8009775"/>
              <a:gd name="connsiteY222" fmla="*/ 1454468 h 6858000"/>
              <a:gd name="connsiteX223" fmla="*/ 3403120 w 8009775"/>
              <a:gd name="connsiteY223" fmla="*/ 1448754 h 6858000"/>
              <a:gd name="connsiteX224" fmla="*/ 3404598 w 8009775"/>
              <a:gd name="connsiteY224" fmla="*/ 1443039 h 6858000"/>
              <a:gd name="connsiteX225" fmla="*/ 3406371 w 8009775"/>
              <a:gd name="connsiteY225" fmla="*/ 1437324 h 6858000"/>
              <a:gd name="connsiteX226" fmla="*/ 3408736 w 8009775"/>
              <a:gd name="connsiteY226" fmla="*/ 1431609 h 6858000"/>
              <a:gd name="connsiteX227" fmla="*/ 3411100 w 8009775"/>
              <a:gd name="connsiteY227" fmla="*/ 1426211 h 6858000"/>
              <a:gd name="connsiteX228" fmla="*/ 3413760 w 8009775"/>
              <a:gd name="connsiteY228" fmla="*/ 1420814 h 6858000"/>
              <a:gd name="connsiteX229" fmla="*/ 3417012 w 8009775"/>
              <a:gd name="connsiteY229" fmla="*/ 1415416 h 6858000"/>
              <a:gd name="connsiteX230" fmla="*/ 3420262 w 8009775"/>
              <a:gd name="connsiteY230" fmla="*/ 1410336 h 6858000"/>
              <a:gd name="connsiteX231" fmla="*/ 3423218 w 8009775"/>
              <a:gd name="connsiteY231" fmla="*/ 1405256 h 6858000"/>
              <a:gd name="connsiteX232" fmla="*/ 3427356 w 8009775"/>
              <a:gd name="connsiteY232" fmla="*/ 1400175 h 6858000"/>
              <a:gd name="connsiteX233" fmla="*/ 3431198 w 8009775"/>
              <a:gd name="connsiteY233" fmla="*/ 1395731 h 6858000"/>
              <a:gd name="connsiteX234" fmla="*/ 3435928 w 8009775"/>
              <a:gd name="connsiteY234" fmla="*/ 1390969 h 6858000"/>
              <a:gd name="connsiteX235" fmla="*/ 3440361 w 8009775"/>
              <a:gd name="connsiteY235" fmla="*/ 1386524 h 6858000"/>
              <a:gd name="connsiteX236" fmla="*/ 3445386 w 8009775"/>
              <a:gd name="connsiteY236" fmla="*/ 1382396 h 6858000"/>
              <a:gd name="connsiteX237" fmla="*/ 3449819 w 8009775"/>
              <a:gd name="connsiteY237" fmla="*/ 1378585 h 6858000"/>
              <a:gd name="connsiteX238" fmla="*/ 3454844 w 8009775"/>
              <a:gd name="connsiteY238" fmla="*/ 1375094 h 6858000"/>
              <a:gd name="connsiteX239" fmla="*/ 3460459 w 8009775"/>
              <a:gd name="connsiteY239" fmla="*/ 1371919 h 6858000"/>
              <a:gd name="connsiteX240" fmla="*/ 3465780 w 8009775"/>
              <a:gd name="connsiteY240" fmla="*/ 1369061 h 6858000"/>
              <a:gd name="connsiteX241" fmla="*/ 3471100 w 8009775"/>
              <a:gd name="connsiteY241" fmla="*/ 1366204 h 6858000"/>
              <a:gd name="connsiteX242" fmla="*/ 3476420 w 8009775"/>
              <a:gd name="connsiteY242" fmla="*/ 1363980 h 6858000"/>
              <a:gd name="connsiteX243" fmla="*/ 3482331 w 8009775"/>
              <a:gd name="connsiteY243" fmla="*/ 1361759 h 6858000"/>
              <a:gd name="connsiteX244" fmla="*/ 3487947 w 8009775"/>
              <a:gd name="connsiteY244" fmla="*/ 1360170 h 6858000"/>
              <a:gd name="connsiteX245" fmla="*/ 3493858 w 8009775"/>
              <a:gd name="connsiteY245" fmla="*/ 1358265 h 6858000"/>
              <a:gd name="connsiteX246" fmla="*/ 3499474 w 8009775"/>
              <a:gd name="connsiteY246" fmla="*/ 1357314 h 6858000"/>
              <a:gd name="connsiteX247" fmla="*/ 3505385 w 8009775"/>
              <a:gd name="connsiteY247" fmla="*/ 1356043 h 6858000"/>
              <a:gd name="connsiteX248" fmla="*/ 3511001 w 8009775"/>
              <a:gd name="connsiteY248" fmla="*/ 1355409 h 6858000"/>
              <a:gd name="connsiteX249" fmla="*/ 3517208 w 8009775"/>
              <a:gd name="connsiteY249" fmla="*/ 1355090 h 6858000"/>
              <a:gd name="connsiteX250" fmla="*/ 3522823 w 8009775"/>
              <a:gd name="connsiteY250" fmla="*/ 1354773 h 6858000"/>
              <a:gd name="connsiteX251" fmla="*/ 3529030 w 8009775"/>
              <a:gd name="connsiteY251" fmla="*/ 1355090 h 6858000"/>
              <a:gd name="connsiteX252" fmla="*/ 3534646 w 8009775"/>
              <a:gd name="connsiteY252" fmla="*/ 1355409 h 6858000"/>
              <a:gd name="connsiteX253" fmla="*/ 3540557 w 8009775"/>
              <a:gd name="connsiteY253" fmla="*/ 1356043 h 6858000"/>
              <a:gd name="connsiteX254" fmla="*/ 3546468 w 8009775"/>
              <a:gd name="connsiteY254" fmla="*/ 1357314 h 6858000"/>
              <a:gd name="connsiteX255" fmla="*/ 3552380 w 8009775"/>
              <a:gd name="connsiteY255" fmla="*/ 1358265 h 6858000"/>
              <a:gd name="connsiteX256" fmla="*/ 3557995 w 8009775"/>
              <a:gd name="connsiteY256" fmla="*/ 1360170 h 6858000"/>
              <a:gd name="connsiteX257" fmla="*/ 3563906 w 8009775"/>
              <a:gd name="connsiteY257" fmla="*/ 1361759 h 6858000"/>
              <a:gd name="connsiteX258" fmla="*/ 3569227 w 8009775"/>
              <a:gd name="connsiteY258" fmla="*/ 1363980 h 6858000"/>
              <a:gd name="connsiteX259" fmla="*/ 3574842 w 8009775"/>
              <a:gd name="connsiteY259" fmla="*/ 1366204 h 6858000"/>
              <a:gd name="connsiteX260" fmla="*/ 3580458 w 8009775"/>
              <a:gd name="connsiteY260" fmla="*/ 1369061 h 6858000"/>
              <a:gd name="connsiteX261" fmla="*/ 3585778 w 8009775"/>
              <a:gd name="connsiteY261" fmla="*/ 1371919 h 6858000"/>
              <a:gd name="connsiteX262" fmla="*/ 3590803 w 8009775"/>
              <a:gd name="connsiteY262" fmla="*/ 1375094 h 6858000"/>
              <a:gd name="connsiteX263" fmla="*/ 3595828 w 8009775"/>
              <a:gd name="connsiteY263" fmla="*/ 1378585 h 6858000"/>
              <a:gd name="connsiteX264" fmla="*/ 3600852 w 8009775"/>
              <a:gd name="connsiteY264" fmla="*/ 1382396 h 6858000"/>
              <a:gd name="connsiteX265" fmla="*/ 3605581 w 8009775"/>
              <a:gd name="connsiteY265" fmla="*/ 1386524 h 6858000"/>
              <a:gd name="connsiteX266" fmla="*/ 3610014 w 8009775"/>
              <a:gd name="connsiteY266" fmla="*/ 1390969 h 6858000"/>
              <a:gd name="connsiteX267" fmla="*/ 3817500 w 8009775"/>
              <a:gd name="connsiteY267" fmla="*/ 1598296 h 6858000"/>
              <a:gd name="connsiteX268" fmla="*/ 3821934 w 8009775"/>
              <a:gd name="connsiteY268" fmla="*/ 1602423 h 6858000"/>
              <a:gd name="connsiteX269" fmla="*/ 3826663 w 8009775"/>
              <a:gd name="connsiteY269" fmla="*/ 1606869 h 6858000"/>
              <a:gd name="connsiteX270" fmla="*/ 3831687 w 8009775"/>
              <a:gd name="connsiteY270" fmla="*/ 1610361 h 6858000"/>
              <a:gd name="connsiteX271" fmla="*/ 3836712 w 8009775"/>
              <a:gd name="connsiteY271" fmla="*/ 1613854 h 6858000"/>
              <a:gd name="connsiteX272" fmla="*/ 3841736 w 8009775"/>
              <a:gd name="connsiteY272" fmla="*/ 1617345 h 6858000"/>
              <a:gd name="connsiteX273" fmla="*/ 3847352 w 8009775"/>
              <a:gd name="connsiteY273" fmla="*/ 1620204 h 6858000"/>
              <a:gd name="connsiteX274" fmla="*/ 3852672 w 8009775"/>
              <a:gd name="connsiteY274" fmla="*/ 1623061 h 6858000"/>
              <a:gd name="connsiteX275" fmla="*/ 3857992 w 8009775"/>
              <a:gd name="connsiteY275" fmla="*/ 1625283 h 6858000"/>
              <a:gd name="connsiteX276" fmla="*/ 3863608 w 8009775"/>
              <a:gd name="connsiteY276" fmla="*/ 1627189 h 6858000"/>
              <a:gd name="connsiteX277" fmla="*/ 3869519 w 8009775"/>
              <a:gd name="connsiteY277" fmla="*/ 1629094 h 6858000"/>
              <a:gd name="connsiteX278" fmla="*/ 3875135 w 8009775"/>
              <a:gd name="connsiteY278" fmla="*/ 1630998 h 6858000"/>
              <a:gd name="connsiteX279" fmla="*/ 3881046 w 8009775"/>
              <a:gd name="connsiteY279" fmla="*/ 1631950 h 6858000"/>
              <a:gd name="connsiteX280" fmla="*/ 3886662 w 8009775"/>
              <a:gd name="connsiteY280" fmla="*/ 1632904 h 6858000"/>
              <a:gd name="connsiteX281" fmla="*/ 3892869 w 8009775"/>
              <a:gd name="connsiteY281" fmla="*/ 1633856 h 6858000"/>
              <a:gd name="connsiteX282" fmla="*/ 3898485 w 8009775"/>
              <a:gd name="connsiteY282" fmla="*/ 1634174 h 6858000"/>
              <a:gd name="connsiteX283" fmla="*/ 3904396 w 8009775"/>
              <a:gd name="connsiteY283" fmla="*/ 1634174 h 6858000"/>
              <a:gd name="connsiteX284" fmla="*/ 3910307 w 8009775"/>
              <a:gd name="connsiteY284" fmla="*/ 1634174 h 6858000"/>
              <a:gd name="connsiteX285" fmla="*/ 3916219 w 8009775"/>
              <a:gd name="connsiteY285" fmla="*/ 1633856 h 6858000"/>
              <a:gd name="connsiteX286" fmla="*/ 3922425 w 8009775"/>
              <a:gd name="connsiteY286" fmla="*/ 1632904 h 6858000"/>
              <a:gd name="connsiteX287" fmla="*/ 3928041 w 8009775"/>
              <a:gd name="connsiteY287" fmla="*/ 1631950 h 6858000"/>
              <a:gd name="connsiteX288" fmla="*/ 3933657 w 8009775"/>
              <a:gd name="connsiteY288" fmla="*/ 1630998 h 6858000"/>
              <a:gd name="connsiteX289" fmla="*/ 3939568 w 8009775"/>
              <a:gd name="connsiteY289" fmla="*/ 1629094 h 6858000"/>
              <a:gd name="connsiteX290" fmla="*/ 3945184 w 8009775"/>
              <a:gd name="connsiteY290" fmla="*/ 1627189 h 6858000"/>
              <a:gd name="connsiteX291" fmla="*/ 3950799 w 8009775"/>
              <a:gd name="connsiteY291" fmla="*/ 1625283 h 6858000"/>
              <a:gd name="connsiteX292" fmla="*/ 3956415 w 8009775"/>
              <a:gd name="connsiteY292" fmla="*/ 1623061 h 6858000"/>
              <a:gd name="connsiteX293" fmla="*/ 3961735 w 8009775"/>
              <a:gd name="connsiteY293" fmla="*/ 1620204 h 6858000"/>
              <a:gd name="connsiteX294" fmla="*/ 3967055 w 8009775"/>
              <a:gd name="connsiteY294" fmla="*/ 1617345 h 6858000"/>
              <a:gd name="connsiteX295" fmla="*/ 3972376 w 8009775"/>
              <a:gd name="connsiteY295" fmla="*/ 1613854 h 6858000"/>
              <a:gd name="connsiteX296" fmla="*/ 3977400 w 8009775"/>
              <a:gd name="connsiteY296" fmla="*/ 1610361 h 6858000"/>
              <a:gd name="connsiteX297" fmla="*/ 3982425 w 8009775"/>
              <a:gd name="connsiteY297" fmla="*/ 1606869 h 6858000"/>
              <a:gd name="connsiteX298" fmla="*/ 3986858 w 8009775"/>
              <a:gd name="connsiteY298" fmla="*/ 1602423 h 6858000"/>
              <a:gd name="connsiteX299" fmla="*/ 3991587 w 8009775"/>
              <a:gd name="connsiteY299" fmla="*/ 1598296 h 6858000"/>
              <a:gd name="connsiteX300" fmla="*/ 3996021 w 8009775"/>
              <a:gd name="connsiteY300" fmla="*/ 1593533 h 6858000"/>
              <a:gd name="connsiteX301" fmla="*/ 4000159 w 8009775"/>
              <a:gd name="connsiteY301" fmla="*/ 1588771 h 6858000"/>
              <a:gd name="connsiteX302" fmla="*/ 4003705 w 8009775"/>
              <a:gd name="connsiteY302" fmla="*/ 1583691 h 6858000"/>
              <a:gd name="connsiteX303" fmla="*/ 4007548 w 8009775"/>
              <a:gd name="connsiteY303" fmla="*/ 1578928 h 6858000"/>
              <a:gd name="connsiteX304" fmla="*/ 4010799 w 8009775"/>
              <a:gd name="connsiteY304" fmla="*/ 1573849 h 6858000"/>
              <a:gd name="connsiteX305" fmla="*/ 4013459 w 8009775"/>
              <a:gd name="connsiteY305" fmla="*/ 1568451 h 6858000"/>
              <a:gd name="connsiteX306" fmla="*/ 4016415 w 8009775"/>
              <a:gd name="connsiteY306" fmla="*/ 1563054 h 6858000"/>
              <a:gd name="connsiteX307" fmla="*/ 4018484 w 8009775"/>
              <a:gd name="connsiteY307" fmla="*/ 1557339 h 6858000"/>
              <a:gd name="connsiteX308" fmla="*/ 4020848 w 8009775"/>
              <a:gd name="connsiteY308" fmla="*/ 1551941 h 6858000"/>
              <a:gd name="connsiteX309" fmla="*/ 4022621 w 8009775"/>
              <a:gd name="connsiteY309" fmla="*/ 1546226 h 6858000"/>
              <a:gd name="connsiteX310" fmla="*/ 4024395 w 8009775"/>
              <a:gd name="connsiteY310" fmla="*/ 1540511 h 6858000"/>
              <a:gd name="connsiteX311" fmla="*/ 4025282 w 8009775"/>
              <a:gd name="connsiteY311" fmla="*/ 1534478 h 6858000"/>
              <a:gd name="connsiteX312" fmla="*/ 4026464 w 8009775"/>
              <a:gd name="connsiteY312" fmla="*/ 1528763 h 6858000"/>
              <a:gd name="connsiteX313" fmla="*/ 4027055 w 8009775"/>
              <a:gd name="connsiteY313" fmla="*/ 1522731 h 6858000"/>
              <a:gd name="connsiteX314" fmla="*/ 4027646 w 8009775"/>
              <a:gd name="connsiteY314" fmla="*/ 1517016 h 6858000"/>
              <a:gd name="connsiteX315" fmla="*/ 4027646 w 8009775"/>
              <a:gd name="connsiteY315" fmla="*/ 1510984 h 6858000"/>
              <a:gd name="connsiteX316" fmla="*/ 4027646 w 8009775"/>
              <a:gd name="connsiteY316" fmla="*/ 1505268 h 6858000"/>
              <a:gd name="connsiteX317" fmla="*/ 4027055 w 8009775"/>
              <a:gd name="connsiteY317" fmla="*/ 1499553 h 6858000"/>
              <a:gd name="connsiteX318" fmla="*/ 4026464 w 8009775"/>
              <a:gd name="connsiteY318" fmla="*/ 1493204 h 6858000"/>
              <a:gd name="connsiteX319" fmla="*/ 4025282 w 8009775"/>
              <a:gd name="connsiteY319" fmla="*/ 1487489 h 6858000"/>
              <a:gd name="connsiteX320" fmla="*/ 4024395 w 8009775"/>
              <a:gd name="connsiteY320" fmla="*/ 1481773 h 6858000"/>
              <a:gd name="connsiteX321" fmla="*/ 4022621 w 8009775"/>
              <a:gd name="connsiteY321" fmla="*/ 1476058 h 6858000"/>
              <a:gd name="connsiteX322" fmla="*/ 4020848 w 8009775"/>
              <a:gd name="connsiteY322" fmla="*/ 1470343 h 6858000"/>
              <a:gd name="connsiteX323" fmla="*/ 4018484 w 8009775"/>
              <a:gd name="connsiteY323" fmla="*/ 1464629 h 6858000"/>
              <a:gd name="connsiteX324" fmla="*/ 4016415 w 8009775"/>
              <a:gd name="connsiteY324" fmla="*/ 1459231 h 6858000"/>
              <a:gd name="connsiteX325" fmla="*/ 4013459 w 8009775"/>
              <a:gd name="connsiteY325" fmla="*/ 1453834 h 6858000"/>
              <a:gd name="connsiteX326" fmla="*/ 4010799 w 8009775"/>
              <a:gd name="connsiteY326" fmla="*/ 1448436 h 6858000"/>
              <a:gd name="connsiteX327" fmla="*/ 4007548 w 8009775"/>
              <a:gd name="connsiteY327" fmla="*/ 1443356 h 6858000"/>
              <a:gd name="connsiteX328" fmla="*/ 4003705 w 8009775"/>
              <a:gd name="connsiteY328" fmla="*/ 1438275 h 6858000"/>
              <a:gd name="connsiteX329" fmla="*/ 4000159 w 8009775"/>
              <a:gd name="connsiteY329" fmla="*/ 1433195 h 6858000"/>
              <a:gd name="connsiteX330" fmla="*/ 3996021 w 8009775"/>
              <a:gd name="connsiteY330" fmla="*/ 1428751 h 6858000"/>
              <a:gd name="connsiteX331" fmla="*/ 3991587 w 8009775"/>
              <a:gd name="connsiteY331" fmla="*/ 1423988 h 6858000"/>
              <a:gd name="connsiteX332" fmla="*/ 3323022 w 8009775"/>
              <a:gd name="connsiteY332" fmla="*/ 755333 h 6858000"/>
              <a:gd name="connsiteX333" fmla="*/ 3316815 w 8009775"/>
              <a:gd name="connsiteY333" fmla="*/ 748348 h 6858000"/>
              <a:gd name="connsiteX334" fmla="*/ 3310904 w 8009775"/>
              <a:gd name="connsiteY334" fmla="*/ 741045 h 6858000"/>
              <a:gd name="connsiteX335" fmla="*/ 3305584 w 8009775"/>
              <a:gd name="connsiteY335" fmla="*/ 733108 h 6858000"/>
              <a:gd name="connsiteX336" fmla="*/ 3300855 w 8009775"/>
              <a:gd name="connsiteY336" fmla="*/ 725170 h 6858000"/>
              <a:gd name="connsiteX337" fmla="*/ 3297308 w 8009775"/>
              <a:gd name="connsiteY337" fmla="*/ 716915 h 6858000"/>
              <a:gd name="connsiteX338" fmla="*/ 3293761 w 8009775"/>
              <a:gd name="connsiteY338" fmla="*/ 708660 h 6858000"/>
              <a:gd name="connsiteX339" fmla="*/ 3291101 w 8009775"/>
              <a:gd name="connsiteY339" fmla="*/ 699770 h 6858000"/>
              <a:gd name="connsiteX340" fmla="*/ 3289328 w 8009775"/>
              <a:gd name="connsiteY340" fmla="*/ 691198 h 6858000"/>
              <a:gd name="connsiteX341" fmla="*/ 2596527 w 8009775"/>
              <a:gd name="connsiteY341" fmla="*/ 0 h 6858000"/>
              <a:gd name="connsiteX0" fmla="*/ 2596527 w 8009775"/>
              <a:gd name="connsiteY0" fmla="*/ 0 h 6877878"/>
              <a:gd name="connsiteX1" fmla="*/ 2165004 w 8009775"/>
              <a:gd name="connsiteY1" fmla="*/ 0 h 6877878"/>
              <a:gd name="connsiteX2" fmla="*/ 3265978 w 8009775"/>
              <a:gd name="connsiteY2" fmla="*/ 1101091 h 6877878"/>
              <a:gd name="connsiteX3" fmla="*/ 3270708 w 8009775"/>
              <a:gd name="connsiteY3" fmla="*/ 1105854 h 6877878"/>
              <a:gd name="connsiteX4" fmla="*/ 3274550 w 8009775"/>
              <a:gd name="connsiteY4" fmla="*/ 1110615 h 6877878"/>
              <a:gd name="connsiteX5" fmla="*/ 3278688 w 8009775"/>
              <a:gd name="connsiteY5" fmla="*/ 1115696 h 6877878"/>
              <a:gd name="connsiteX6" fmla="*/ 3282234 w 8009775"/>
              <a:gd name="connsiteY6" fmla="*/ 1120776 h 6877878"/>
              <a:gd name="connsiteX7" fmla="*/ 3285486 w 8009775"/>
              <a:gd name="connsiteY7" fmla="*/ 1126174 h 6877878"/>
              <a:gd name="connsiteX8" fmla="*/ 3288146 w 8009775"/>
              <a:gd name="connsiteY8" fmla="*/ 1131570 h 6877878"/>
              <a:gd name="connsiteX9" fmla="*/ 3291101 w 8009775"/>
              <a:gd name="connsiteY9" fmla="*/ 1136968 h 6877878"/>
              <a:gd name="connsiteX10" fmla="*/ 3293761 w 8009775"/>
              <a:gd name="connsiteY10" fmla="*/ 1142366 h 6877878"/>
              <a:gd name="connsiteX11" fmla="*/ 3295830 w 8009775"/>
              <a:gd name="connsiteY11" fmla="*/ 1148081 h 6877878"/>
              <a:gd name="connsiteX12" fmla="*/ 3297604 w 8009775"/>
              <a:gd name="connsiteY12" fmla="*/ 1153796 h 6877878"/>
              <a:gd name="connsiteX13" fmla="*/ 3299082 w 8009775"/>
              <a:gd name="connsiteY13" fmla="*/ 1159829 h 6877878"/>
              <a:gd name="connsiteX14" fmla="*/ 3300559 w 8009775"/>
              <a:gd name="connsiteY14" fmla="*/ 1165544 h 6877878"/>
              <a:gd name="connsiteX15" fmla="*/ 3301446 w 8009775"/>
              <a:gd name="connsiteY15" fmla="*/ 1171893 h 6877878"/>
              <a:gd name="connsiteX16" fmla="*/ 3302333 w 8009775"/>
              <a:gd name="connsiteY16" fmla="*/ 1177608 h 6877878"/>
              <a:gd name="connsiteX17" fmla="*/ 3302628 w 8009775"/>
              <a:gd name="connsiteY17" fmla="*/ 1183641 h 6877878"/>
              <a:gd name="connsiteX18" fmla="*/ 3302628 w 8009775"/>
              <a:gd name="connsiteY18" fmla="*/ 1189356 h 6877878"/>
              <a:gd name="connsiteX19" fmla="*/ 3302628 w 8009775"/>
              <a:gd name="connsiteY19" fmla="*/ 1195388 h 6877878"/>
              <a:gd name="connsiteX20" fmla="*/ 3302333 w 8009775"/>
              <a:gd name="connsiteY20" fmla="*/ 1201739 h 6877878"/>
              <a:gd name="connsiteX21" fmla="*/ 3301446 w 8009775"/>
              <a:gd name="connsiteY21" fmla="*/ 1207454 h 6877878"/>
              <a:gd name="connsiteX22" fmla="*/ 3300559 w 8009775"/>
              <a:gd name="connsiteY22" fmla="*/ 1213486 h 6877878"/>
              <a:gd name="connsiteX23" fmla="*/ 3299082 w 8009775"/>
              <a:gd name="connsiteY23" fmla="*/ 1219200 h 6877878"/>
              <a:gd name="connsiteX24" fmla="*/ 3297604 w 8009775"/>
              <a:gd name="connsiteY24" fmla="*/ 1225233 h 6877878"/>
              <a:gd name="connsiteX25" fmla="*/ 3295830 w 8009775"/>
              <a:gd name="connsiteY25" fmla="*/ 1230949 h 6877878"/>
              <a:gd name="connsiteX26" fmla="*/ 3293761 w 8009775"/>
              <a:gd name="connsiteY26" fmla="*/ 1236346 h 6877878"/>
              <a:gd name="connsiteX27" fmla="*/ 3291101 w 8009775"/>
              <a:gd name="connsiteY27" fmla="*/ 1242061 h 6877878"/>
              <a:gd name="connsiteX28" fmla="*/ 3288146 w 8009775"/>
              <a:gd name="connsiteY28" fmla="*/ 1247459 h 6877878"/>
              <a:gd name="connsiteX29" fmla="*/ 3285486 w 8009775"/>
              <a:gd name="connsiteY29" fmla="*/ 1252855 h 6877878"/>
              <a:gd name="connsiteX30" fmla="*/ 3282234 w 8009775"/>
              <a:gd name="connsiteY30" fmla="*/ 1258254 h 6877878"/>
              <a:gd name="connsiteX31" fmla="*/ 3278688 w 8009775"/>
              <a:gd name="connsiteY31" fmla="*/ 1263333 h 6877878"/>
              <a:gd name="connsiteX32" fmla="*/ 3274550 w 8009775"/>
              <a:gd name="connsiteY32" fmla="*/ 1268413 h 6877878"/>
              <a:gd name="connsiteX33" fmla="*/ 3270708 w 8009775"/>
              <a:gd name="connsiteY33" fmla="*/ 1273494 h 6877878"/>
              <a:gd name="connsiteX34" fmla="*/ 3265978 w 8009775"/>
              <a:gd name="connsiteY34" fmla="*/ 1278255 h 6877878"/>
              <a:gd name="connsiteX35" fmla="*/ 3261249 w 8009775"/>
              <a:gd name="connsiteY35" fmla="*/ 1282384 h 6877878"/>
              <a:gd name="connsiteX36" fmla="*/ 3256816 w 8009775"/>
              <a:gd name="connsiteY36" fmla="*/ 1286510 h 6877878"/>
              <a:gd name="connsiteX37" fmla="*/ 3251791 w 8009775"/>
              <a:gd name="connsiteY37" fmla="*/ 1290321 h 6877878"/>
              <a:gd name="connsiteX38" fmla="*/ 3246767 w 8009775"/>
              <a:gd name="connsiteY38" fmla="*/ 1293814 h 6877878"/>
              <a:gd name="connsiteX39" fmla="*/ 3241151 w 8009775"/>
              <a:gd name="connsiteY39" fmla="*/ 1297306 h 6877878"/>
              <a:gd name="connsiteX40" fmla="*/ 3235831 w 8009775"/>
              <a:gd name="connsiteY40" fmla="*/ 1300481 h 6877878"/>
              <a:gd name="connsiteX41" fmla="*/ 3230511 w 8009775"/>
              <a:gd name="connsiteY41" fmla="*/ 1303021 h 6877878"/>
              <a:gd name="connsiteX42" fmla="*/ 3224600 w 8009775"/>
              <a:gd name="connsiteY42" fmla="*/ 1305560 h 6877878"/>
              <a:gd name="connsiteX43" fmla="*/ 3218984 w 8009775"/>
              <a:gd name="connsiteY43" fmla="*/ 1307465 h 6877878"/>
              <a:gd name="connsiteX44" fmla="*/ 3213072 w 8009775"/>
              <a:gd name="connsiteY44" fmla="*/ 1309371 h 6877878"/>
              <a:gd name="connsiteX45" fmla="*/ 3207457 w 8009775"/>
              <a:gd name="connsiteY45" fmla="*/ 1311275 h 6877878"/>
              <a:gd name="connsiteX46" fmla="*/ 3201841 w 8009775"/>
              <a:gd name="connsiteY46" fmla="*/ 1312228 h 6877878"/>
              <a:gd name="connsiteX47" fmla="*/ 3195634 w 8009775"/>
              <a:gd name="connsiteY47" fmla="*/ 1313180 h 6877878"/>
              <a:gd name="connsiteX48" fmla="*/ 3189428 w 8009775"/>
              <a:gd name="connsiteY48" fmla="*/ 1314133 h 6877878"/>
              <a:gd name="connsiteX49" fmla="*/ 3183812 w 8009775"/>
              <a:gd name="connsiteY49" fmla="*/ 1314450 h 6877878"/>
              <a:gd name="connsiteX50" fmla="*/ 3177605 w 8009775"/>
              <a:gd name="connsiteY50" fmla="*/ 1314769 h 6877878"/>
              <a:gd name="connsiteX51" fmla="*/ 3171694 w 8009775"/>
              <a:gd name="connsiteY51" fmla="*/ 1314450 h 6877878"/>
              <a:gd name="connsiteX52" fmla="*/ 3165782 w 8009775"/>
              <a:gd name="connsiteY52" fmla="*/ 1314133 h 6877878"/>
              <a:gd name="connsiteX53" fmla="*/ 3159576 w 8009775"/>
              <a:gd name="connsiteY53" fmla="*/ 1313180 h 6877878"/>
              <a:gd name="connsiteX54" fmla="*/ 3153960 w 8009775"/>
              <a:gd name="connsiteY54" fmla="*/ 1312228 h 6877878"/>
              <a:gd name="connsiteX55" fmla="*/ 3147753 w 8009775"/>
              <a:gd name="connsiteY55" fmla="*/ 1311275 h 6877878"/>
              <a:gd name="connsiteX56" fmla="*/ 3142137 w 8009775"/>
              <a:gd name="connsiteY56" fmla="*/ 1309371 h 6877878"/>
              <a:gd name="connsiteX57" fmla="*/ 3136226 w 8009775"/>
              <a:gd name="connsiteY57" fmla="*/ 1307465 h 6877878"/>
              <a:gd name="connsiteX58" fmla="*/ 3130610 w 8009775"/>
              <a:gd name="connsiteY58" fmla="*/ 1305560 h 6877878"/>
              <a:gd name="connsiteX59" fmla="*/ 3124994 w 8009775"/>
              <a:gd name="connsiteY59" fmla="*/ 1303021 h 6877878"/>
              <a:gd name="connsiteX60" fmla="*/ 3119379 w 8009775"/>
              <a:gd name="connsiteY60" fmla="*/ 1300481 h 6877878"/>
              <a:gd name="connsiteX61" fmla="*/ 3114059 w 8009775"/>
              <a:gd name="connsiteY61" fmla="*/ 1297306 h 6877878"/>
              <a:gd name="connsiteX62" fmla="*/ 3109034 w 8009775"/>
              <a:gd name="connsiteY62" fmla="*/ 1293814 h 6877878"/>
              <a:gd name="connsiteX63" fmla="*/ 3103714 w 8009775"/>
              <a:gd name="connsiteY63" fmla="*/ 1290321 h 6877878"/>
              <a:gd name="connsiteX64" fmla="*/ 3098689 w 8009775"/>
              <a:gd name="connsiteY64" fmla="*/ 1286510 h 6877878"/>
              <a:gd name="connsiteX65" fmla="*/ 3093960 w 8009775"/>
              <a:gd name="connsiteY65" fmla="*/ 1282384 h 6877878"/>
              <a:gd name="connsiteX66" fmla="*/ 3089231 w 8009775"/>
              <a:gd name="connsiteY66" fmla="*/ 1278255 h 6877878"/>
              <a:gd name="connsiteX67" fmla="*/ 1811214 w 8009775"/>
              <a:gd name="connsiteY67" fmla="*/ 0 h 6877878"/>
              <a:gd name="connsiteX68" fmla="*/ 0 w 8009775"/>
              <a:gd name="connsiteY68" fmla="*/ 0 h 6877878"/>
              <a:gd name="connsiteX69" fmla="*/ 1391479 w 8009775"/>
              <a:gd name="connsiteY69" fmla="*/ 6877878 h 6877878"/>
              <a:gd name="connsiteX70" fmla="*/ 8009775 w 8009775"/>
              <a:gd name="connsiteY70" fmla="*/ 6858000 h 6877878"/>
              <a:gd name="connsiteX71" fmla="*/ 3001744 w 8009775"/>
              <a:gd name="connsiteY71" fmla="*/ 1828166 h 6877878"/>
              <a:gd name="connsiteX72" fmla="*/ 2997311 w 8009775"/>
              <a:gd name="connsiteY72" fmla="*/ 1823404 h 6877878"/>
              <a:gd name="connsiteX73" fmla="*/ 2992878 w 8009775"/>
              <a:gd name="connsiteY73" fmla="*/ 1818640 h 6877878"/>
              <a:gd name="connsiteX74" fmla="*/ 2989331 w 8009775"/>
              <a:gd name="connsiteY74" fmla="*/ 1814195 h 6877878"/>
              <a:gd name="connsiteX75" fmla="*/ 2985784 w 8009775"/>
              <a:gd name="connsiteY75" fmla="*/ 1808799 h 6877878"/>
              <a:gd name="connsiteX76" fmla="*/ 2982533 w 8009775"/>
              <a:gd name="connsiteY76" fmla="*/ 1803718 h 6877878"/>
              <a:gd name="connsiteX77" fmla="*/ 2979873 w 8009775"/>
              <a:gd name="connsiteY77" fmla="*/ 1798321 h 6877878"/>
              <a:gd name="connsiteX78" fmla="*/ 2976917 w 8009775"/>
              <a:gd name="connsiteY78" fmla="*/ 1792924 h 6877878"/>
              <a:gd name="connsiteX79" fmla="*/ 2974552 w 8009775"/>
              <a:gd name="connsiteY79" fmla="*/ 1787526 h 6877878"/>
              <a:gd name="connsiteX80" fmla="*/ 2972484 w 8009775"/>
              <a:gd name="connsiteY80" fmla="*/ 1781811 h 6877878"/>
              <a:gd name="connsiteX81" fmla="*/ 2970710 w 8009775"/>
              <a:gd name="connsiteY81" fmla="*/ 1776095 h 6877878"/>
              <a:gd name="connsiteX82" fmla="*/ 2968937 w 8009775"/>
              <a:gd name="connsiteY82" fmla="*/ 1770380 h 6877878"/>
              <a:gd name="connsiteX83" fmla="*/ 2967755 w 8009775"/>
              <a:gd name="connsiteY83" fmla="*/ 1764665 h 6877878"/>
              <a:gd name="connsiteX84" fmla="*/ 2966868 w 8009775"/>
              <a:gd name="connsiteY84" fmla="*/ 1758634 h 6877878"/>
              <a:gd name="connsiteX85" fmla="*/ 2965981 w 8009775"/>
              <a:gd name="connsiteY85" fmla="*/ 1752919 h 6877878"/>
              <a:gd name="connsiteX86" fmla="*/ 2965686 w 8009775"/>
              <a:gd name="connsiteY86" fmla="*/ 1746885 h 6877878"/>
              <a:gd name="connsiteX87" fmla="*/ 2965686 w 8009775"/>
              <a:gd name="connsiteY87" fmla="*/ 1741170 h 6877878"/>
              <a:gd name="connsiteX88" fmla="*/ 2965686 w 8009775"/>
              <a:gd name="connsiteY88" fmla="*/ 1735139 h 6877878"/>
              <a:gd name="connsiteX89" fmla="*/ 2965981 w 8009775"/>
              <a:gd name="connsiteY89" fmla="*/ 1729424 h 6877878"/>
              <a:gd name="connsiteX90" fmla="*/ 2966868 w 8009775"/>
              <a:gd name="connsiteY90" fmla="*/ 1723074 h 6877878"/>
              <a:gd name="connsiteX91" fmla="*/ 2967755 w 8009775"/>
              <a:gd name="connsiteY91" fmla="*/ 1717358 h 6877878"/>
              <a:gd name="connsiteX92" fmla="*/ 2968937 w 8009775"/>
              <a:gd name="connsiteY92" fmla="*/ 1711643 h 6877878"/>
              <a:gd name="connsiteX93" fmla="*/ 2970710 w 8009775"/>
              <a:gd name="connsiteY93" fmla="*/ 1705929 h 6877878"/>
              <a:gd name="connsiteX94" fmla="*/ 2972484 w 8009775"/>
              <a:gd name="connsiteY94" fmla="*/ 1700214 h 6877878"/>
              <a:gd name="connsiteX95" fmla="*/ 2974552 w 8009775"/>
              <a:gd name="connsiteY95" fmla="*/ 1694816 h 6877878"/>
              <a:gd name="connsiteX96" fmla="*/ 2976917 w 8009775"/>
              <a:gd name="connsiteY96" fmla="*/ 1689101 h 6877878"/>
              <a:gd name="connsiteX97" fmla="*/ 2979873 w 8009775"/>
              <a:gd name="connsiteY97" fmla="*/ 1683703 h 6877878"/>
              <a:gd name="connsiteX98" fmla="*/ 2982533 w 8009775"/>
              <a:gd name="connsiteY98" fmla="*/ 1678305 h 6877878"/>
              <a:gd name="connsiteX99" fmla="*/ 2985784 w 8009775"/>
              <a:gd name="connsiteY99" fmla="*/ 1673226 h 6877878"/>
              <a:gd name="connsiteX100" fmla="*/ 2989331 w 8009775"/>
              <a:gd name="connsiteY100" fmla="*/ 1668145 h 6877878"/>
              <a:gd name="connsiteX101" fmla="*/ 2992878 w 8009775"/>
              <a:gd name="connsiteY101" fmla="*/ 1663066 h 6877878"/>
              <a:gd name="connsiteX102" fmla="*/ 2997311 w 8009775"/>
              <a:gd name="connsiteY102" fmla="*/ 1658621 h 6877878"/>
              <a:gd name="connsiteX103" fmla="*/ 3001744 w 8009775"/>
              <a:gd name="connsiteY103" fmla="*/ 1653859 h 6877878"/>
              <a:gd name="connsiteX104" fmla="*/ 3006178 w 8009775"/>
              <a:gd name="connsiteY104" fmla="*/ 1649414 h 6877878"/>
              <a:gd name="connsiteX105" fmla="*/ 3010907 w 8009775"/>
              <a:gd name="connsiteY105" fmla="*/ 1645603 h 6877878"/>
              <a:gd name="connsiteX106" fmla="*/ 3015932 w 8009775"/>
              <a:gd name="connsiteY106" fmla="*/ 1641794 h 6877878"/>
              <a:gd name="connsiteX107" fmla="*/ 3020956 w 8009775"/>
              <a:gd name="connsiteY107" fmla="*/ 1637984 h 6877878"/>
              <a:gd name="connsiteX108" fmla="*/ 3025981 w 8009775"/>
              <a:gd name="connsiteY108" fmla="*/ 1634809 h 6877878"/>
              <a:gd name="connsiteX109" fmla="*/ 3031596 w 8009775"/>
              <a:gd name="connsiteY109" fmla="*/ 1631950 h 6877878"/>
              <a:gd name="connsiteX110" fmla="*/ 3036916 w 8009775"/>
              <a:gd name="connsiteY110" fmla="*/ 1629094 h 6877878"/>
              <a:gd name="connsiteX111" fmla="*/ 3042532 w 8009775"/>
              <a:gd name="connsiteY111" fmla="*/ 1626871 h 6877878"/>
              <a:gd name="connsiteX112" fmla="*/ 3047852 w 8009775"/>
              <a:gd name="connsiteY112" fmla="*/ 1624649 h 6877878"/>
              <a:gd name="connsiteX113" fmla="*/ 3053764 w 8009775"/>
              <a:gd name="connsiteY113" fmla="*/ 1623061 h 6877878"/>
              <a:gd name="connsiteX114" fmla="*/ 3059379 w 8009775"/>
              <a:gd name="connsiteY114" fmla="*/ 1621155 h 6877878"/>
              <a:gd name="connsiteX115" fmla="*/ 3065291 w 8009775"/>
              <a:gd name="connsiteY115" fmla="*/ 1620204 h 6877878"/>
              <a:gd name="connsiteX116" fmla="*/ 3070906 w 8009775"/>
              <a:gd name="connsiteY116" fmla="*/ 1618934 h 6877878"/>
              <a:gd name="connsiteX117" fmla="*/ 3077113 w 8009775"/>
              <a:gd name="connsiteY117" fmla="*/ 1618299 h 6877878"/>
              <a:gd name="connsiteX118" fmla="*/ 3082729 w 8009775"/>
              <a:gd name="connsiteY118" fmla="*/ 1617981 h 6877878"/>
              <a:gd name="connsiteX119" fmla="*/ 3088936 w 8009775"/>
              <a:gd name="connsiteY119" fmla="*/ 1617981 h 6877878"/>
              <a:gd name="connsiteX120" fmla="*/ 3094552 w 8009775"/>
              <a:gd name="connsiteY120" fmla="*/ 1617981 h 6877878"/>
              <a:gd name="connsiteX121" fmla="*/ 3100758 w 8009775"/>
              <a:gd name="connsiteY121" fmla="*/ 1618299 h 6877878"/>
              <a:gd name="connsiteX122" fmla="*/ 3106670 w 8009775"/>
              <a:gd name="connsiteY122" fmla="*/ 1618934 h 6877878"/>
              <a:gd name="connsiteX123" fmla="*/ 3112285 w 8009775"/>
              <a:gd name="connsiteY123" fmla="*/ 1620204 h 6877878"/>
              <a:gd name="connsiteX124" fmla="*/ 3117901 w 8009775"/>
              <a:gd name="connsiteY124" fmla="*/ 1621155 h 6877878"/>
              <a:gd name="connsiteX125" fmla="*/ 3123812 w 8009775"/>
              <a:gd name="connsiteY125" fmla="*/ 1623061 h 6877878"/>
              <a:gd name="connsiteX126" fmla="*/ 3129428 w 8009775"/>
              <a:gd name="connsiteY126" fmla="*/ 1624649 h 6877878"/>
              <a:gd name="connsiteX127" fmla="*/ 3135339 w 8009775"/>
              <a:gd name="connsiteY127" fmla="*/ 1626871 h 6877878"/>
              <a:gd name="connsiteX128" fmla="*/ 3140660 w 8009775"/>
              <a:gd name="connsiteY128" fmla="*/ 1629094 h 6877878"/>
              <a:gd name="connsiteX129" fmla="*/ 3145980 w 8009775"/>
              <a:gd name="connsiteY129" fmla="*/ 1631950 h 6877878"/>
              <a:gd name="connsiteX130" fmla="*/ 3151300 w 8009775"/>
              <a:gd name="connsiteY130" fmla="*/ 1634809 h 6877878"/>
              <a:gd name="connsiteX131" fmla="*/ 3156324 w 8009775"/>
              <a:gd name="connsiteY131" fmla="*/ 1637984 h 6877878"/>
              <a:gd name="connsiteX132" fmla="*/ 3161349 w 8009775"/>
              <a:gd name="connsiteY132" fmla="*/ 1641794 h 6877878"/>
              <a:gd name="connsiteX133" fmla="*/ 3166374 w 8009775"/>
              <a:gd name="connsiteY133" fmla="*/ 1645603 h 6877878"/>
              <a:gd name="connsiteX134" fmla="*/ 3171102 w 8009775"/>
              <a:gd name="connsiteY134" fmla="*/ 1649414 h 6877878"/>
              <a:gd name="connsiteX135" fmla="*/ 3175832 w 8009775"/>
              <a:gd name="connsiteY135" fmla="*/ 1653859 h 6877878"/>
              <a:gd name="connsiteX136" fmla="*/ 3844692 w 8009775"/>
              <a:gd name="connsiteY136" fmla="*/ 2322830 h 6877878"/>
              <a:gd name="connsiteX137" fmla="*/ 3849421 w 8009775"/>
              <a:gd name="connsiteY137" fmla="*/ 2326958 h 6877878"/>
              <a:gd name="connsiteX138" fmla="*/ 3854150 w 8009775"/>
              <a:gd name="connsiteY138" fmla="*/ 2331085 h 6877878"/>
              <a:gd name="connsiteX139" fmla="*/ 3859175 w 8009775"/>
              <a:gd name="connsiteY139" fmla="*/ 2334895 h 6877878"/>
              <a:gd name="connsiteX140" fmla="*/ 3864199 w 8009775"/>
              <a:gd name="connsiteY140" fmla="*/ 2338705 h 6877878"/>
              <a:gd name="connsiteX141" fmla="*/ 3869224 w 8009775"/>
              <a:gd name="connsiteY141" fmla="*/ 2341880 h 6877878"/>
              <a:gd name="connsiteX142" fmla="*/ 3874544 w 8009775"/>
              <a:gd name="connsiteY142" fmla="*/ 2344738 h 6877878"/>
              <a:gd name="connsiteX143" fmla="*/ 3879864 w 8009775"/>
              <a:gd name="connsiteY143" fmla="*/ 2347595 h 6877878"/>
              <a:gd name="connsiteX144" fmla="*/ 3885775 w 8009775"/>
              <a:gd name="connsiteY144" fmla="*/ 2349818 h 6877878"/>
              <a:gd name="connsiteX145" fmla="*/ 3891096 w 8009775"/>
              <a:gd name="connsiteY145" fmla="*/ 2351723 h 6877878"/>
              <a:gd name="connsiteX146" fmla="*/ 3896711 w 8009775"/>
              <a:gd name="connsiteY146" fmla="*/ 2353628 h 6877878"/>
              <a:gd name="connsiteX147" fmla="*/ 3902623 w 8009775"/>
              <a:gd name="connsiteY147" fmla="*/ 2355534 h 6877878"/>
              <a:gd name="connsiteX148" fmla="*/ 3908238 w 8009775"/>
              <a:gd name="connsiteY148" fmla="*/ 2356485 h 6877878"/>
              <a:gd name="connsiteX149" fmla="*/ 3914150 w 8009775"/>
              <a:gd name="connsiteY149" fmla="*/ 2357755 h 6877878"/>
              <a:gd name="connsiteX150" fmla="*/ 3920061 w 8009775"/>
              <a:gd name="connsiteY150" fmla="*/ 2358391 h 6877878"/>
              <a:gd name="connsiteX151" fmla="*/ 3925972 w 8009775"/>
              <a:gd name="connsiteY151" fmla="*/ 2358708 h 6877878"/>
              <a:gd name="connsiteX152" fmla="*/ 3931883 w 8009775"/>
              <a:gd name="connsiteY152" fmla="*/ 2358708 h 6877878"/>
              <a:gd name="connsiteX153" fmla="*/ 3937795 w 8009775"/>
              <a:gd name="connsiteY153" fmla="*/ 2358708 h 6877878"/>
              <a:gd name="connsiteX154" fmla="*/ 3943706 w 8009775"/>
              <a:gd name="connsiteY154" fmla="*/ 2358391 h 6877878"/>
              <a:gd name="connsiteX155" fmla="*/ 3949617 w 8009775"/>
              <a:gd name="connsiteY155" fmla="*/ 2357755 h 6877878"/>
              <a:gd name="connsiteX156" fmla="*/ 3955233 w 8009775"/>
              <a:gd name="connsiteY156" fmla="*/ 2356485 h 6877878"/>
              <a:gd name="connsiteX157" fmla="*/ 3961144 w 8009775"/>
              <a:gd name="connsiteY157" fmla="*/ 2355534 h 6877878"/>
              <a:gd name="connsiteX158" fmla="*/ 3966760 w 8009775"/>
              <a:gd name="connsiteY158" fmla="*/ 2353628 h 6877878"/>
              <a:gd name="connsiteX159" fmla="*/ 3972671 w 8009775"/>
              <a:gd name="connsiteY159" fmla="*/ 2351723 h 6877878"/>
              <a:gd name="connsiteX160" fmla="*/ 3978287 w 8009775"/>
              <a:gd name="connsiteY160" fmla="*/ 2349818 h 6877878"/>
              <a:gd name="connsiteX161" fmla="*/ 3983607 w 8009775"/>
              <a:gd name="connsiteY161" fmla="*/ 2347595 h 6877878"/>
              <a:gd name="connsiteX162" fmla="*/ 3989223 w 8009775"/>
              <a:gd name="connsiteY162" fmla="*/ 2344738 h 6877878"/>
              <a:gd name="connsiteX163" fmla="*/ 3994543 w 8009775"/>
              <a:gd name="connsiteY163" fmla="*/ 2341880 h 6877878"/>
              <a:gd name="connsiteX164" fmla="*/ 3999567 w 8009775"/>
              <a:gd name="connsiteY164" fmla="*/ 2338705 h 6877878"/>
              <a:gd name="connsiteX165" fmla="*/ 4004888 w 8009775"/>
              <a:gd name="connsiteY165" fmla="*/ 2334895 h 6877878"/>
              <a:gd name="connsiteX166" fmla="*/ 4009617 w 8009775"/>
              <a:gd name="connsiteY166" fmla="*/ 2331085 h 6877878"/>
              <a:gd name="connsiteX167" fmla="*/ 4014346 w 8009775"/>
              <a:gd name="connsiteY167" fmla="*/ 2326958 h 6877878"/>
              <a:gd name="connsiteX168" fmla="*/ 4018779 w 8009775"/>
              <a:gd name="connsiteY168" fmla="*/ 2322830 h 6877878"/>
              <a:gd name="connsiteX169" fmla="*/ 4023213 w 8009775"/>
              <a:gd name="connsiteY169" fmla="*/ 2318068 h 6877878"/>
              <a:gd name="connsiteX170" fmla="*/ 4027646 w 8009775"/>
              <a:gd name="connsiteY170" fmla="*/ 2313306 h 6877878"/>
              <a:gd name="connsiteX171" fmla="*/ 4031193 w 8009775"/>
              <a:gd name="connsiteY171" fmla="*/ 2308544 h 6877878"/>
              <a:gd name="connsiteX172" fmla="*/ 4034740 w 8009775"/>
              <a:gd name="connsiteY172" fmla="*/ 2303463 h 6877878"/>
              <a:gd name="connsiteX173" fmla="*/ 4037991 w 8009775"/>
              <a:gd name="connsiteY173" fmla="*/ 2298384 h 6877878"/>
              <a:gd name="connsiteX174" fmla="*/ 4040946 w 8009775"/>
              <a:gd name="connsiteY174" fmla="*/ 2292985 h 6877878"/>
              <a:gd name="connsiteX175" fmla="*/ 4043606 w 8009775"/>
              <a:gd name="connsiteY175" fmla="*/ 2287588 h 6877878"/>
              <a:gd name="connsiteX176" fmla="*/ 4046267 w 8009775"/>
              <a:gd name="connsiteY176" fmla="*/ 2281873 h 6877878"/>
              <a:gd name="connsiteX177" fmla="*/ 4048040 w 8009775"/>
              <a:gd name="connsiteY177" fmla="*/ 2276476 h 6877878"/>
              <a:gd name="connsiteX178" fmla="*/ 4050109 w 8009775"/>
              <a:gd name="connsiteY178" fmla="*/ 2270761 h 6877878"/>
              <a:gd name="connsiteX179" fmla="*/ 4051587 w 8009775"/>
              <a:gd name="connsiteY179" fmla="*/ 2265046 h 6877878"/>
              <a:gd name="connsiteX180" fmla="*/ 4052769 w 8009775"/>
              <a:gd name="connsiteY180" fmla="*/ 2259331 h 6877878"/>
              <a:gd name="connsiteX181" fmla="*/ 4053656 w 8009775"/>
              <a:gd name="connsiteY181" fmla="*/ 2253298 h 6877878"/>
              <a:gd name="connsiteX182" fmla="*/ 4054542 w 8009775"/>
              <a:gd name="connsiteY182" fmla="*/ 2247266 h 6877878"/>
              <a:gd name="connsiteX183" fmla="*/ 4054838 w 8009775"/>
              <a:gd name="connsiteY183" fmla="*/ 2241551 h 6877878"/>
              <a:gd name="connsiteX184" fmla="*/ 4055133 w 8009775"/>
              <a:gd name="connsiteY184" fmla="*/ 2235519 h 6877878"/>
              <a:gd name="connsiteX185" fmla="*/ 4054838 w 8009775"/>
              <a:gd name="connsiteY185" fmla="*/ 2229804 h 6877878"/>
              <a:gd name="connsiteX186" fmla="*/ 4054542 w 8009775"/>
              <a:gd name="connsiteY186" fmla="*/ 2223770 h 6877878"/>
              <a:gd name="connsiteX187" fmla="*/ 4053656 w 8009775"/>
              <a:gd name="connsiteY187" fmla="*/ 2217739 h 6877878"/>
              <a:gd name="connsiteX188" fmla="*/ 4052769 w 8009775"/>
              <a:gd name="connsiteY188" fmla="*/ 2212024 h 6877878"/>
              <a:gd name="connsiteX189" fmla="*/ 4051587 w 8009775"/>
              <a:gd name="connsiteY189" fmla="*/ 2206309 h 6877878"/>
              <a:gd name="connsiteX190" fmla="*/ 4050109 w 8009775"/>
              <a:gd name="connsiteY190" fmla="*/ 2200593 h 6877878"/>
              <a:gd name="connsiteX191" fmla="*/ 4048040 w 8009775"/>
              <a:gd name="connsiteY191" fmla="*/ 2194878 h 6877878"/>
              <a:gd name="connsiteX192" fmla="*/ 4046267 w 8009775"/>
              <a:gd name="connsiteY192" fmla="*/ 2189163 h 6877878"/>
              <a:gd name="connsiteX193" fmla="*/ 4043606 w 8009775"/>
              <a:gd name="connsiteY193" fmla="*/ 2183765 h 6877878"/>
              <a:gd name="connsiteX194" fmla="*/ 4040946 w 8009775"/>
              <a:gd name="connsiteY194" fmla="*/ 2178368 h 6877878"/>
              <a:gd name="connsiteX195" fmla="*/ 4037991 w 8009775"/>
              <a:gd name="connsiteY195" fmla="*/ 2172970 h 6877878"/>
              <a:gd name="connsiteX196" fmla="*/ 4034740 w 8009775"/>
              <a:gd name="connsiteY196" fmla="*/ 2167890 h 6877878"/>
              <a:gd name="connsiteX197" fmla="*/ 4031193 w 8009775"/>
              <a:gd name="connsiteY197" fmla="*/ 2162494 h 6877878"/>
              <a:gd name="connsiteX198" fmla="*/ 4027646 w 8009775"/>
              <a:gd name="connsiteY198" fmla="*/ 2157730 h 6877878"/>
              <a:gd name="connsiteX199" fmla="*/ 4023213 w 8009775"/>
              <a:gd name="connsiteY199" fmla="*/ 2153285 h 6877878"/>
              <a:gd name="connsiteX200" fmla="*/ 4018779 w 8009775"/>
              <a:gd name="connsiteY200" fmla="*/ 2148523 h 6877878"/>
              <a:gd name="connsiteX201" fmla="*/ 3632182 w 8009775"/>
              <a:gd name="connsiteY201" fmla="*/ 1761490 h 6877878"/>
              <a:gd name="connsiteX202" fmla="*/ 3435928 w 8009775"/>
              <a:gd name="connsiteY202" fmla="*/ 1565276 h 6877878"/>
              <a:gd name="connsiteX203" fmla="*/ 3431198 w 8009775"/>
              <a:gd name="connsiteY203" fmla="*/ 1560514 h 6877878"/>
              <a:gd name="connsiteX204" fmla="*/ 3427356 w 8009775"/>
              <a:gd name="connsiteY204" fmla="*/ 1555751 h 6877878"/>
              <a:gd name="connsiteX205" fmla="*/ 3423218 w 8009775"/>
              <a:gd name="connsiteY205" fmla="*/ 1550671 h 6877878"/>
              <a:gd name="connsiteX206" fmla="*/ 3420262 w 8009775"/>
              <a:gd name="connsiteY206" fmla="*/ 1545909 h 6877878"/>
              <a:gd name="connsiteX207" fmla="*/ 3417012 w 8009775"/>
              <a:gd name="connsiteY207" fmla="*/ 1540829 h 6877878"/>
              <a:gd name="connsiteX208" fmla="*/ 3413760 w 8009775"/>
              <a:gd name="connsiteY208" fmla="*/ 1535430 h 6877878"/>
              <a:gd name="connsiteX209" fmla="*/ 3411100 w 8009775"/>
              <a:gd name="connsiteY209" fmla="*/ 1530034 h 6877878"/>
              <a:gd name="connsiteX210" fmla="*/ 3408736 w 8009775"/>
              <a:gd name="connsiteY210" fmla="*/ 1524635 h 6877878"/>
              <a:gd name="connsiteX211" fmla="*/ 3406371 w 8009775"/>
              <a:gd name="connsiteY211" fmla="*/ 1518920 h 6877878"/>
              <a:gd name="connsiteX212" fmla="*/ 3404598 w 8009775"/>
              <a:gd name="connsiteY212" fmla="*/ 1513205 h 6877878"/>
              <a:gd name="connsiteX213" fmla="*/ 3403120 w 8009775"/>
              <a:gd name="connsiteY213" fmla="*/ 1507174 h 6877878"/>
              <a:gd name="connsiteX214" fmla="*/ 3401938 w 8009775"/>
              <a:gd name="connsiteY214" fmla="*/ 1501459 h 6877878"/>
              <a:gd name="connsiteX215" fmla="*/ 3401051 w 8009775"/>
              <a:gd name="connsiteY215" fmla="*/ 1495744 h 6877878"/>
              <a:gd name="connsiteX216" fmla="*/ 3400460 w 8009775"/>
              <a:gd name="connsiteY216" fmla="*/ 1489710 h 6877878"/>
              <a:gd name="connsiteX217" fmla="*/ 3399869 w 8009775"/>
              <a:gd name="connsiteY217" fmla="*/ 1483995 h 6877878"/>
              <a:gd name="connsiteX218" fmla="*/ 3399573 w 8009775"/>
              <a:gd name="connsiteY218" fmla="*/ 1478281 h 6877878"/>
              <a:gd name="connsiteX219" fmla="*/ 3399869 w 8009775"/>
              <a:gd name="connsiteY219" fmla="*/ 1472249 h 6877878"/>
              <a:gd name="connsiteX220" fmla="*/ 3400460 w 8009775"/>
              <a:gd name="connsiteY220" fmla="*/ 1466215 h 6877878"/>
              <a:gd name="connsiteX221" fmla="*/ 3401051 w 8009775"/>
              <a:gd name="connsiteY221" fmla="*/ 1460183 h 6877878"/>
              <a:gd name="connsiteX222" fmla="*/ 3401938 w 8009775"/>
              <a:gd name="connsiteY222" fmla="*/ 1454468 h 6877878"/>
              <a:gd name="connsiteX223" fmla="*/ 3403120 w 8009775"/>
              <a:gd name="connsiteY223" fmla="*/ 1448754 h 6877878"/>
              <a:gd name="connsiteX224" fmla="*/ 3404598 w 8009775"/>
              <a:gd name="connsiteY224" fmla="*/ 1443039 h 6877878"/>
              <a:gd name="connsiteX225" fmla="*/ 3406371 w 8009775"/>
              <a:gd name="connsiteY225" fmla="*/ 1437324 h 6877878"/>
              <a:gd name="connsiteX226" fmla="*/ 3408736 w 8009775"/>
              <a:gd name="connsiteY226" fmla="*/ 1431609 h 6877878"/>
              <a:gd name="connsiteX227" fmla="*/ 3411100 w 8009775"/>
              <a:gd name="connsiteY227" fmla="*/ 1426211 h 6877878"/>
              <a:gd name="connsiteX228" fmla="*/ 3413760 w 8009775"/>
              <a:gd name="connsiteY228" fmla="*/ 1420814 h 6877878"/>
              <a:gd name="connsiteX229" fmla="*/ 3417012 w 8009775"/>
              <a:gd name="connsiteY229" fmla="*/ 1415416 h 6877878"/>
              <a:gd name="connsiteX230" fmla="*/ 3420262 w 8009775"/>
              <a:gd name="connsiteY230" fmla="*/ 1410336 h 6877878"/>
              <a:gd name="connsiteX231" fmla="*/ 3423218 w 8009775"/>
              <a:gd name="connsiteY231" fmla="*/ 1405256 h 6877878"/>
              <a:gd name="connsiteX232" fmla="*/ 3427356 w 8009775"/>
              <a:gd name="connsiteY232" fmla="*/ 1400175 h 6877878"/>
              <a:gd name="connsiteX233" fmla="*/ 3431198 w 8009775"/>
              <a:gd name="connsiteY233" fmla="*/ 1395731 h 6877878"/>
              <a:gd name="connsiteX234" fmla="*/ 3435928 w 8009775"/>
              <a:gd name="connsiteY234" fmla="*/ 1390969 h 6877878"/>
              <a:gd name="connsiteX235" fmla="*/ 3440361 w 8009775"/>
              <a:gd name="connsiteY235" fmla="*/ 1386524 h 6877878"/>
              <a:gd name="connsiteX236" fmla="*/ 3445386 w 8009775"/>
              <a:gd name="connsiteY236" fmla="*/ 1382396 h 6877878"/>
              <a:gd name="connsiteX237" fmla="*/ 3449819 w 8009775"/>
              <a:gd name="connsiteY237" fmla="*/ 1378585 h 6877878"/>
              <a:gd name="connsiteX238" fmla="*/ 3454844 w 8009775"/>
              <a:gd name="connsiteY238" fmla="*/ 1375094 h 6877878"/>
              <a:gd name="connsiteX239" fmla="*/ 3460459 w 8009775"/>
              <a:gd name="connsiteY239" fmla="*/ 1371919 h 6877878"/>
              <a:gd name="connsiteX240" fmla="*/ 3465780 w 8009775"/>
              <a:gd name="connsiteY240" fmla="*/ 1369061 h 6877878"/>
              <a:gd name="connsiteX241" fmla="*/ 3471100 w 8009775"/>
              <a:gd name="connsiteY241" fmla="*/ 1366204 h 6877878"/>
              <a:gd name="connsiteX242" fmla="*/ 3476420 w 8009775"/>
              <a:gd name="connsiteY242" fmla="*/ 1363980 h 6877878"/>
              <a:gd name="connsiteX243" fmla="*/ 3482331 w 8009775"/>
              <a:gd name="connsiteY243" fmla="*/ 1361759 h 6877878"/>
              <a:gd name="connsiteX244" fmla="*/ 3487947 w 8009775"/>
              <a:gd name="connsiteY244" fmla="*/ 1360170 h 6877878"/>
              <a:gd name="connsiteX245" fmla="*/ 3493858 w 8009775"/>
              <a:gd name="connsiteY245" fmla="*/ 1358265 h 6877878"/>
              <a:gd name="connsiteX246" fmla="*/ 3499474 w 8009775"/>
              <a:gd name="connsiteY246" fmla="*/ 1357314 h 6877878"/>
              <a:gd name="connsiteX247" fmla="*/ 3505385 w 8009775"/>
              <a:gd name="connsiteY247" fmla="*/ 1356043 h 6877878"/>
              <a:gd name="connsiteX248" fmla="*/ 3511001 w 8009775"/>
              <a:gd name="connsiteY248" fmla="*/ 1355409 h 6877878"/>
              <a:gd name="connsiteX249" fmla="*/ 3517208 w 8009775"/>
              <a:gd name="connsiteY249" fmla="*/ 1355090 h 6877878"/>
              <a:gd name="connsiteX250" fmla="*/ 3522823 w 8009775"/>
              <a:gd name="connsiteY250" fmla="*/ 1354773 h 6877878"/>
              <a:gd name="connsiteX251" fmla="*/ 3529030 w 8009775"/>
              <a:gd name="connsiteY251" fmla="*/ 1355090 h 6877878"/>
              <a:gd name="connsiteX252" fmla="*/ 3534646 w 8009775"/>
              <a:gd name="connsiteY252" fmla="*/ 1355409 h 6877878"/>
              <a:gd name="connsiteX253" fmla="*/ 3540557 w 8009775"/>
              <a:gd name="connsiteY253" fmla="*/ 1356043 h 6877878"/>
              <a:gd name="connsiteX254" fmla="*/ 3546468 w 8009775"/>
              <a:gd name="connsiteY254" fmla="*/ 1357314 h 6877878"/>
              <a:gd name="connsiteX255" fmla="*/ 3552380 w 8009775"/>
              <a:gd name="connsiteY255" fmla="*/ 1358265 h 6877878"/>
              <a:gd name="connsiteX256" fmla="*/ 3557995 w 8009775"/>
              <a:gd name="connsiteY256" fmla="*/ 1360170 h 6877878"/>
              <a:gd name="connsiteX257" fmla="*/ 3563906 w 8009775"/>
              <a:gd name="connsiteY257" fmla="*/ 1361759 h 6877878"/>
              <a:gd name="connsiteX258" fmla="*/ 3569227 w 8009775"/>
              <a:gd name="connsiteY258" fmla="*/ 1363980 h 6877878"/>
              <a:gd name="connsiteX259" fmla="*/ 3574842 w 8009775"/>
              <a:gd name="connsiteY259" fmla="*/ 1366204 h 6877878"/>
              <a:gd name="connsiteX260" fmla="*/ 3580458 w 8009775"/>
              <a:gd name="connsiteY260" fmla="*/ 1369061 h 6877878"/>
              <a:gd name="connsiteX261" fmla="*/ 3585778 w 8009775"/>
              <a:gd name="connsiteY261" fmla="*/ 1371919 h 6877878"/>
              <a:gd name="connsiteX262" fmla="*/ 3590803 w 8009775"/>
              <a:gd name="connsiteY262" fmla="*/ 1375094 h 6877878"/>
              <a:gd name="connsiteX263" fmla="*/ 3595828 w 8009775"/>
              <a:gd name="connsiteY263" fmla="*/ 1378585 h 6877878"/>
              <a:gd name="connsiteX264" fmla="*/ 3600852 w 8009775"/>
              <a:gd name="connsiteY264" fmla="*/ 1382396 h 6877878"/>
              <a:gd name="connsiteX265" fmla="*/ 3605581 w 8009775"/>
              <a:gd name="connsiteY265" fmla="*/ 1386524 h 6877878"/>
              <a:gd name="connsiteX266" fmla="*/ 3610014 w 8009775"/>
              <a:gd name="connsiteY266" fmla="*/ 1390969 h 6877878"/>
              <a:gd name="connsiteX267" fmla="*/ 3817500 w 8009775"/>
              <a:gd name="connsiteY267" fmla="*/ 1598296 h 6877878"/>
              <a:gd name="connsiteX268" fmla="*/ 3821934 w 8009775"/>
              <a:gd name="connsiteY268" fmla="*/ 1602423 h 6877878"/>
              <a:gd name="connsiteX269" fmla="*/ 3826663 w 8009775"/>
              <a:gd name="connsiteY269" fmla="*/ 1606869 h 6877878"/>
              <a:gd name="connsiteX270" fmla="*/ 3831687 w 8009775"/>
              <a:gd name="connsiteY270" fmla="*/ 1610361 h 6877878"/>
              <a:gd name="connsiteX271" fmla="*/ 3836712 w 8009775"/>
              <a:gd name="connsiteY271" fmla="*/ 1613854 h 6877878"/>
              <a:gd name="connsiteX272" fmla="*/ 3841736 w 8009775"/>
              <a:gd name="connsiteY272" fmla="*/ 1617345 h 6877878"/>
              <a:gd name="connsiteX273" fmla="*/ 3847352 w 8009775"/>
              <a:gd name="connsiteY273" fmla="*/ 1620204 h 6877878"/>
              <a:gd name="connsiteX274" fmla="*/ 3852672 w 8009775"/>
              <a:gd name="connsiteY274" fmla="*/ 1623061 h 6877878"/>
              <a:gd name="connsiteX275" fmla="*/ 3857992 w 8009775"/>
              <a:gd name="connsiteY275" fmla="*/ 1625283 h 6877878"/>
              <a:gd name="connsiteX276" fmla="*/ 3863608 w 8009775"/>
              <a:gd name="connsiteY276" fmla="*/ 1627189 h 6877878"/>
              <a:gd name="connsiteX277" fmla="*/ 3869519 w 8009775"/>
              <a:gd name="connsiteY277" fmla="*/ 1629094 h 6877878"/>
              <a:gd name="connsiteX278" fmla="*/ 3875135 w 8009775"/>
              <a:gd name="connsiteY278" fmla="*/ 1630998 h 6877878"/>
              <a:gd name="connsiteX279" fmla="*/ 3881046 w 8009775"/>
              <a:gd name="connsiteY279" fmla="*/ 1631950 h 6877878"/>
              <a:gd name="connsiteX280" fmla="*/ 3886662 w 8009775"/>
              <a:gd name="connsiteY280" fmla="*/ 1632904 h 6877878"/>
              <a:gd name="connsiteX281" fmla="*/ 3892869 w 8009775"/>
              <a:gd name="connsiteY281" fmla="*/ 1633856 h 6877878"/>
              <a:gd name="connsiteX282" fmla="*/ 3898485 w 8009775"/>
              <a:gd name="connsiteY282" fmla="*/ 1634174 h 6877878"/>
              <a:gd name="connsiteX283" fmla="*/ 3904396 w 8009775"/>
              <a:gd name="connsiteY283" fmla="*/ 1634174 h 6877878"/>
              <a:gd name="connsiteX284" fmla="*/ 3910307 w 8009775"/>
              <a:gd name="connsiteY284" fmla="*/ 1634174 h 6877878"/>
              <a:gd name="connsiteX285" fmla="*/ 3916219 w 8009775"/>
              <a:gd name="connsiteY285" fmla="*/ 1633856 h 6877878"/>
              <a:gd name="connsiteX286" fmla="*/ 3922425 w 8009775"/>
              <a:gd name="connsiteY286" fmla="*/ 1632904 h 6877878"/>
              <a:gd name="connsiteX287" fmla="*/ 3928041 w 8009775"/>
              <a:gd name="connsiteY287" fmla="*/ 1631950 h 6877878"/>
              <a:gd name="connsiteX288" fmla="*/ 3933657 w 8009775"/>
              <a:gd name="connsiteY288" fmla="*/ 1630998 h 6877878"/>
              <a:gd name="connsiteX289" fmla="*/ 3939568 w 8009775"/>
              <a:gd name="connsiteY289" fmla="*/ 1629094 h 6877878"/>
              <a:gd name="connsiteX290" fmla="*/ 3945184 w 8009775"/>
              <a:gd name="connsiteY290" fmla="*/ 1627189 h 6877878"/>
              <a:gd name="connsiteX291" fmla="*/ 3950799 w 8009775"/>
              <a:gd name="connsiteY291" fmla="*/ 1625283 h 6877878"/>
              <a:gd name="connsiteX292" fmla="*/ 3956415 w 8009775"/>
              <a:gd name="connsiteY292" fmla="*/ 1623061 h 6877878"/>
              <a:gd name="connsiteX293" fmla="*/ 3961735 w 8009775"/>
              <a:gd name="connsiteY293" fmla="*/ 1620204 h 6877878"/>
              <a:gd name="connsiteX294" fmla="*/ 3967055 w 8009775"/>
              <a:gd name="connsiteY294" fmla="*/ 1617345 h 6877878"/>
              <a:gd name="connsiteX295" fmla="*/ 3972376 w 8009775"/>
              <a:gd name="connsiteY295" fmla="*/ 1613854 h 6877878"/>
              <a:gd name="connsiteX296" fmla="*/ 3977400 w 8009775"/>
              <a:gd name="connsiteY296" fmla="*/ 1610361 h 6877878"/>
              <a:gd name="connsiteX297" fmla="*/ 3982425 w 8009775"/>
              <a:gd name="connsiteY297" fmla="*/ 1606869 h 6877878"/>
              <a:gd name="connsiteX298" fmla="*/ 3986858 w 8009775"/>
              <a:gd name="connsiteY298" fmla="*/ 1602423 h 6877878"/>
              <a:gd name="connsiteX299" fmla="*/ 3991587 w 8009775"/>
              <a:gd name="connsiteY299" fmla="*/ 1598296 h 6877878"/>
              <a:gd name="connsiteX300" fmla="*/ 3996021 w 8009775"/>
              <a:gd name="connsiteY300" fmla="*/ 1593533 h 6877878"/>
              <a:gd name="connsiteX301" fmla="*/ 4000159 w 8009775"/>
              <a:gd name="connsiteY301" fmla="*/ 1588771 h 6877878"/>
              <a:gd name="connsiteX302" fmla="*/ 4003705 w 8009775"/>
              <a:gd name="connsiteY302" fmla="*/ 1583691 h 6877878"/>
              <a:gd name="connsiteX303" fmla="*/ 4007548 w 8009775"/>
              <a:gd name="connsiteY303" fmla="*/ 1578928 h 6877878"/>
              <a:gd name="connsiteX304" fmla="*/ 4010799 w 8009775"/>
              <a:gd name="connsiteY304" fmla="*/ 1573849 h 6877878"/>
              <a:gd name="connsiteX305" fmla="*/ 4013459 w 8009775"/>
              <a:gd name="connsiteY305" fmla="*/ 1568451 h 6877878"/>
              <a:gd name="connsiteX306" fmla="*/ 4016415 w 8009775"/>
              <a:gd name="connsiteY306" fmla="*/ 1563054 h 6877878"/>
              <a:gd name="connsiteX307" fmla="*/ 4018484 w 8009775"/>
              <a:gd name="connsiteY307" fmla="*/ 1557339 h 6877878"/>
              <a:gd name="connsiteX308" fmla="*/ 4020848 w 8009775"/>
              <a:gd name="connsiteY308" fmla="*/ 1551941 h 6877878"/>
              <a:gd name="connsiteX309" fmla="*/ 4022621 w 8009775"/>
              <a:gd name="connsiteY309" fmla="*/ 1546226 h 6877878"/>
              <a:gd name="connsiteX310" fmla="*/ 4024395 w 8009775"/>
              <a:gd name="connsiteY310" fmla="*/ 1540511 h 6877878"/>
              <a:gd name="connsiteX311" fmla="*/ 4025282 w 8009775"/>
              <a:gd name="connsiteY311" fmla="*/ 1534478 h 6877878"/>
              <a:gd name="connsiteX312" fmla="*/ 4026464 w 8009775"/>
              <a:gd name="connsiteY312" fmla="*/ 1528763 h 6877878"/>
              <a:gd name="connsiteX313" fmla="*/ 4027055 w 8009775"/>
              <a:gd name="connsiteY313" fmla="*/ 1522731 h 6877878"/>
              <a:gd name="connsiteX314" fmla="*/ 4027646 w 8009775"/>
              <a:gd name="connsiteY314" fmla="*/ 1517016 h 6877878"/>
              <a:gd name="connsiteX315" fmla="*/ 4027646 w 8009775"/>
              <a:gd name="connsiteY315" fmla="*/ 1510984 h 6877878"/>
              <a:gd name="connsiteX316" fmla="*/ 4027646 w 8009775"/>
              <a:gd name="connsiteY316" fmla="*/ 1505268 h 6877878"/>
              <a:gd name="connsiteX317" fmla="*/ 4027055 w 8009775"/>
              <a:gd name="connsiteY317" fmla="*/ 1499553 h 6877878"/>
              <a:gd name="connsiteX318" fmla="*/ 4026464 w 8009775"/>
              <a:gd name="connsiteY318" fmla="*/ 1493204 h 6877878"/>
              <a:gd name="connsiteX319" fmla="*/ 4025282 w 8009775"/>
              <a:gd name="connsiteY319" fmla="*/ 1487489 h 6877878"/>
              <a:gd name="connsiteX320" fmla="*/ 4024395 w 8009775"/>
              <a:gd name="connsiteY320" fmla="*/ 1481773 h 6877878"/>
              <a:gd name="connsiteX321" fmla="*/ 4022621 w 8009775"/>
              <a:gd name="connsiteY321" fmla="*/ 1476058 h 6877878"/>
              <a:gd name="connsiteX322" fmla="*/ 4020848 w 8009775"/>
              <a:gd name="connsiteY322" fmla="*/ 1470343 h 6877878"/>
              <a:gd name="connsiteX323" fmla="*/ 4018484 w 8009775"/>
              <a:gd name="connsiteY323" fmla="*/ 1464629 h 6877878"/>
              <a:gd name="connsiteX324" fmla="*/ 4016415 w 8009775"/>
              <a:gd name="connsiteY324" fmla="*/ 1459231 h 6877878"/>
              <a:gd name="connsiteX325" fmla="*/ 4013459 w 8009775"/>
              <a:gd name="connsiteY325" fmla="*/ 1453834 h 6877878"/>
              <a:gd name="connsiteX326" fmla="*/ 4010799 w 8009775"/>
              <a:gd name="connsiteY326" fmla="*/ 1448436 h 6877878"/>
              <a:gd name="connsiteX327" fmla="*/ 4007548 w 8009775"/>
              <a:gd name="connsiteY327" fmla="*/ 1443356 h 6877878"/>
              <a:gd name="connsiteX328" fmla="*/ 4003705 w 8009775"/>
              <a:gd name="connsiteY328" fmla="*/ 1438275 h 6877878"/>
              <a:gd name="connsiteX329" fmla="*/ 4000159 w 8009775"/>
              <a:gd name="connsiteY329" fmla="*/ 1433195 h 6877878"/>
              <a:gd name="connsiteX330" fmla="*/ 3996021 w 8009775"/>
              <a:gd name="connsiteY330" fmla="*/ 1428751 h 6877878"/>
              <a:gd name="connsiteX331" fmla="*/ 3991587 w 8009775"/>
              <a:gd name="connsiteY331" fmla="*/ 1423988 h 6877878"/>
              <a:gd name="connsiteX332" fmla="*/ 3323022 w 8009775"/>
              <a:gd name="connsiteY332" fmla="*/ 755333 h 6877878"/>
              <a:gd name="connsiteX333" fmla="*/ 3316815 w 8009775"/>
              <a:gd name="connsiteY333" fmla="*/ 748348 h 6877878"/>
              <a:gd name="connsiteX334" fmla="*/ 3310904 w 8009775"/>
              <a:gd name="connsiteY334" fmla="*/ 741045 h 6877878"/>
              <a:gd name="connsiteX335" fmla="*/ 3305584 w 8009775"/>
              <a:gd name="connsiteY335" fmla="*/ 733108 h 6877878"/>
              <a:gd name="connsiteX336" fmla="*/ 3300855 w 8009775"/>
              <a:gd name="connsiteY336" fmla="*/ 725170 h 6877878"/>
              <a:gd name="connsiteX337" fmla="*/ 3297308 w 8009775"/>
              <a:gd name="connsiteY337" fmla="*/ 716915 h 6877878"/>
              <a:gd name="connsiteX338" fmla="*/ 3293761 w 8009775"/>
              <a:gd name="connsiteY338" fmla="*/ 708660 h 6877878"/>
              <a:gd name="connsiteX339" fmla="*/ 3291101 w 8009775"/>
              <a:gd name="connsiteY339" fmla="*/ 699770 h 6877878"/>
              <a:gd name="connsiteX340" fmla="*/ 3289328 w 8009775"/>
              <a:gd name="connsiteY340" fmla="*/ 691198 h 6877878"/>
              <a:gd name="connsiteX341" fmla="*/ 2596527 w 8009775"/>
              <a:gd name="connsiteY341" fmla="*/ 0 h 6877878"/>
              <a:gd name="connsiteX0" fmla="*/ 1453527 w 6866775"/>
              <a:gd name="connsiteY0" fmla="*/ 0 h 6877878"/>
              <a:gd name="connsiteX1" fmla="*/ 1022004 w 6866775"/>
              <a:gd name="connsiteY1" fmla="*/ 0 h 6877878"/>
              <a:gd name="connsiteX2" fmla="*/ 2122978 w 6866775"/>
              <a:gd name="connsiteY2" fmla="*/ 1101091 h 6877878"/>
              <a:gd name="connsiteX3" fmla="*/ 2127708 w 6866775"/>
              <a:gd name="connsiteY3" fmla="*/ 1105854 h 6877878"/>
              <a:gd name="connsiteX4" fmla="*/ 2131550 w 6866775"/>
              <a:gd name="connsiteY4" fmla="*/ 1110615 h 6877878"/>
              <a:gd name="connsiteX5" fmla="*/ 2135688 w 6866775"/>
              <a:gd name="connsiteY5" fmla="*/ 1115696 h 6877878"/>
              <a:gd name="connsiteX6" fmla="*/ 2139234 w 6866775"/>
              <a:gd name="connsiteY6" fmla="*/ 1120776 h 6877878"/>
              <a:gd name="connsiteX7" fmla="*/ 2142486 w 6866775"/>
              <a:gd name="connsiteY7" fmla="*/ 1126174 h 6877878"/>
              <a:gd name="connsiteX8" fmla="*/ 2145146 w 6866775"/>
              <a:gd name="connsiteY8" fmla="*/ 1131570 h 6877878"/>
              <a:gd name="connsiteX9" fmla="*/ 2148101 w 6866775"/>
              <a:gd name="connsiteY9" fmla="*/ 1136968 h 6877878"/>
              <a:gd name="connsiteX10" fmla="*/ 2150761 w 6866775"/>
              <a:gd name="connsiteY10" fmla="*/ 1142366 h 6877878"/>
              <a:gd name="connsiteX11" fmla="*/ 2152830 w 6866775"/>
              <a:gd name="connsiteY11" fmla="*/ 1148081 h 6877878"/>
              <a:gd name="connsiteX12" fmla="*/ 2154604 w 6866775"/>
              <a:gd name="connsiteY12" fmla="*/ 1153796 h 6877878"/>
              <a:gd name="connsiteX13" fmla="*/ 2156082 w 6866775"/>
              <a:gd name="connsiteY13" fmla="*/ 1159829 h 6877878"/>
              <a:gd name="connsiteX14" fmla="*/ 2157559 w 6866775"/>
              <a:gd name="connsiteY14" fmla="*/ 1165544 h 6877878"/>
              <a:gd name="connsiteX15" fmla="*/ 2158446 w 6866775"/>
              <a:gd name="connsiteY15" fmla="*/ 1171893 h 6877878"/>
              <a:gd name="connsiteX16" fmla="*/ 2159333 w 6866775"/>
              <a:gd name="connsiteY16" fmla="*/ 1177608 h 6877878"/>
              <a:gd name="connsiteX17" fmla="*/ 2159628 w 6866775"/>
              <a:gd name="connsiteY17" fmla="*/ 1183641 h 6877878"/>
              <a:gd name="connsiteX18" fmla="*/ 2159628 w 6866775"/>
              <a:gd name="connsiteY18" fmla="*/ 1189356 h 6877878"/>
              <a:gd name="connsiteX19" fmla="*/ 2159628 w 6866775"/>
              <a:gd name="connsiteY19" fmla="*/ 1195388 h 6877878"/>
              <a:gd name="connsiteX20" fmla="*/ 2159333 w 6866775"/>
              <a:gd name="connsiteY20" fmla="*/ 1201739 h 6877878"/>
              <a:gd name="connsiteX21" fmla="*/ 2158446 w 6866775"/>
              <a:gd name="connsiteY21" fmla="*/ 1207454 h 6877878"/>
              <a:gd name="connsiteX22" fmla="*/ 2157559 w 6866775"/>
              <a:gd name="connsiteY22" fmla="*/ 1213486 h 6877878"/>
              <a:gd name="connsiteX23" fmla="*/ 2156082 w 6866775"/>
              <a:gd name="connsiteY23" fmla="*/ 1219200 h 6877878"/>
              <a:gd name="connsiteX24" fmla="*/ 2154604 w 6866775"/>
              <a:gd name="connsiteY24" fmla="*/ 1225233 h 6877878"/>
              <a:gd name="connsiteX25" fmla="*/ 2152830 w 6866775"/>
              <a:gd name="connsiteY25" fmla="*/ 1230949 h 6877878"/>
              <a:gd name="connsiteX26" fmla="*/ 2150761 w 6866775"/>
              <a:gd name="connsiteY26" fmla="*/ 1236346 h 6877878"/>
              <a:gd name="connsiteX27" fmla="*/ 2148101 w 6866775"/>
              <a:gd name="connsiteY27" fmla="*/ 1242061 h 6877878"/>
              <a:gd name="connsiteX28" fmla="*/ 2145146 w 6866775"/>
              <a:gd name="connsiteY28" fmla="*/ 1247459 h 6877878"/>
              <a:gd name="connsiteX29" fmla="*/ 2142486 w 6866775"/>
              <a:gd name="connsiteY29" fmla="*/ 1252855 h 6877878"/>
              <a:gd name="connsiteX30" fmla="*/ 2139234 w 6866775"/>
              <a:gd name="connsiteY30" fmla="*/ 1258254 h 6877878"/>
              <a:gd name="connsiteX31" fmla="*/ 2135688 w 6866775"/>
              <a:gd name="connsiteY31" fmla="*/ 1263333 h 6877878"/>
              <a:gd name="connsiteX32" fmla="*/ 2131550 w 6866775"/>
              <a:gd name="connsiteY32" fmla="*/ 1268413 h 6877878"/>
              <a:gd name="connsiteX33" fmla="*/ 2127708 w 6866775"/>
              <a:gd name="connsiteY33" fmla="*/ 1273494 h 6877878"/>
              <a:gd name="connsiteX34" fmla="*/ 2122978 w 6866775"/>
              <a:gd name="connsiteY34" fmla="*/ 1278255 h 6877878"/>
              <a:gd name="connsiteX35" fmla="*/ 2118249 w 6866775"/>
              <a:gd name="connsiteY35" fmla="*/ 1282384 h 6877878"/>
              <a:gd name="connsiteX36" fmla="*/ 2113816 w 6866775"/>
              <a:gd name="connsiteY36" fmla="*/ 1286510 h 6877878"/>
              <a:gd name="connsiteX37" fmla="*/ 2108791 w 6866775"/>
              <a:gd name="connsiteY37" fmla="*/ 1290321 h 6877878"/>
              <a:gd name="connsiteX38" fmla="*/ 2103767 w 6866775"/>
              <a:gd name="connsiteY38" fmla="*/ 1293814 h 6877878"/>
              <a:gd name="connsiteX39" fmla="*/ 2098151 w 6866775"/>
              <a:gd name="connsiteY39" fmla="*/ 1297306 h 6877878"/>
              <a:gd name="connsiteX40" fmla="*/ 2092831 w 6866775"/>
              <a:gd name="connsiteY40" fmla="*/ 1300481 h 6877878"/>
              <a:gd name="connsiteX41" fmla="*/ 2087511 w 6866775"/>
              <a:gd name="connsiteY41" fmla="*/ 1303021 h 6877878"/>
              <a:gd name="connsiteX42" fmla="*/ 2081600 w 6866775"/>
              <a:gd name="connsiteY42" fmla="*/ 1305560 h 6877878"/>
              <a:gd name="connsiteX43" fmla="*/ 2075984 w 6866775"/>
              <a:gd name="connsiteY43" fmla="*/ 1307465 h 6877878"/>
              <a:gd name="connsiteX44" fmla="*/ 2070072 w 6866775"/>
              <a:gd name="connsiteY44" fmla="*/ 1309371 h 6877878"/>
              <a:gd name="connsiteX45" fmla="*/ 2064457 w 6866775"/>
              <a:gd name="connsiteY45" fmla="*/ 1311275 h 6877878"/>
              <a:gd name="connsiteX46" fmla="*/ 2058841 w 6866775"/>
              <a:gd name="connsiteY46" fmla="*/ 1312228 h 6877878"/>
              <a:gd name="connsiteX47" fmla="*/ 2052634 w 6866775"/>
              <a:gd name="connsiteY47" fmla="*/ 1313180 h 6877878"/>
              <a:gd name="connsiteX48" fmla="*/ 2046428 w 6866775"/>
              <a:gd name="connsiteY48" fmla="*/ 1314133 h 6877878"/>
              <a:gd name="connsiteX49" fmla="*/ 2040812 w 6866775"/>
              <a:gd name="connsiteY49" fmla="*/ 1314450 h 6877878"/>
              <a:gd name="connsiteX50" fmla="*/ 2034605 w 6866775"/>
              <a:gd name="connsiteY50" fmla="*/ 1314769 h 6877878"/>
              <a:gd name="connsiteX51" fmla="*/ 2028694 w 6866775"/>
              <a:gd name="connsiteY51" fmla="*/ 1314450 h 6877878"/>
              <a:gd name="connsiteX52" fmla="*/ 2022782 w 6866775"/>
              <a:gd name="connsiteY52" fmla="*/ 1314133 h 6877878"/>
              <a:gd name="connsiteX53" fmla="*/ 2016576 w 6866775"/>
              <a:gd name="connsiteY53" fmla="*/ 1313180 h 6877878"/>
              <a:gd name="connsiteX54" fmla="*/ 2010960 w 6866775"/>
              <a:gd name="connsiteY54" fmla="*/ 1312228 h 6877878"/>
              <a:gd name="connsiteX55" fmla="*/ 2004753 w 6866775"/>
              <a:gd name="connsiteY55" fmla="*/ 1311275 h 6877878"/>
              <a:gd name="connsiteX56" fmla="*/ 1999137 w 6866775"/>
              <a:gd name="connsiteY56" fmla="*/ 1309371 h 6877878"/>
              <a:gd name="connsiteX57" fmla="*/ 1993226 w 6866775"/>
              <a:gd name="connsiteY57" fmla="*/ 1307465 h 6877878"/>
              <a:gd name="connsiteX58" fmla="*/ 1987610 w 6866775"/>
              <a:gd name="connsiteY58" fmla="*/ 1305560 h 6877878"/>
              <a:gd name="connsiteX59" fmla="*/ 1981994 w 6866775"/>
              <a:gd name="connsiteY59" fmla="*/ 1303021 h 6877878"/>
              <a:gd name="connsiteX60" fmla="*/ 1976379 w 6866775"/>
              <a:gd name="connsiteY60" fmla="*/ 1300481 h 6877878"/>
              <a:gd name="connsiteX61" fmla="*/ 1971059 w 6866775"/>
              <a:gd name="connsiteY61" fmla="*/ 1297306 h 6877878"/>
              <a:gd name="connsiteX62" fmla="*/ 1966034 w 6866775"/>
              <a:gd name="connsiteY62" fmla="*/ 1293814 h 6877878"/>
              <a:gd name="connsiteX63" fmla="*/ 1960714 w 6866775"/>
              <a:gd name="connsiteY63" fmla="*/ 1290321 h 6877878"/>
              <a:gd name="connsiteX64" fmla="*/ 1955689 w 6866775"/>
              <a:gd name="connsiteY64" fmla="*/ 1286510 h 6877878"/>
              <a:gd name="connsiteX65" fmla="*/ 1950960 w 6866775"/>
              <a:gd name="connsiteY65" fmla="*/ 1282384 h 6877878"/>
              <a:gd name="connsiteX66" fmla="*/ 1946231 w 6866775"/>
              <a:gd name="connsiteY66" fmla="*/ 1278255 h 6877878"/>
              <a:gd name="connsiteX67" fmla="*/ 668214 w 6866775"/>
              <a:gd name="connsiteY67" fmla="*/ 0 h 6877878"/>
              <a:gd name="connsiteX68" fmla="*/ 0 w 6866775"/>
              <a:gd name="connsiteY68" fmla="*/ 0 h 6877878"/>
              <a:gd name="connsiteX69" fmla="*/ 248479 w 6866775"/>
              <a:gd name="connsiteY69" fmla="*/ 6877878 h 6877878"/>
              <a:gd name="connsiteX70" fmla="*/ 6866775 w 6866775"/>
              <a:gd name="connsiteY70" fmla="*/ 6858000 h 6877878"/>
              <a:gd name="connsiteX71" fmla="*/ 1858744 w 6866775"/>
              <a:gd name="connsiteY71" fmla="*/ 1828166 h 6877878"/>
              <a:gd name="connsiteX72" fmla="*/ 1854311 w 6866775"/>
              <a:gd name="connsiteY72" fmla="*/ 1823404 h 6877878"/>
              <a:gd name="connsiteX73" fmla="*/ 1849878 w 6866775"/>
              <a:gd name="connsiteY73" fmla="*/ 1818640 h 6877878"/>
              <a:gd name="connsiteX74" fmla="*/ 1846331 w 6866775"/>
              <a:gd name="connsiteY74" fmla="*/ 1814195 h 6877878"/>
              <a:gd name="connsiteX75" fmla="*/ 1842784 w 6866775"/>
              <a:gd name="connsiteY75" fmla="*/ 1808799 h 6877878"/>
              <a:gd name="connsiteX76" fmla="*/ 1839533 w 6866775"/>
              <a:gd name="connsiteY76" fmla="*/ 1803718 h 6877878"/>
              <a:gd name="connsiteX77" fmla="*/ 1836873 w 6866775"/>
              <a:gd name="connsiteY77" fmla="*/ 1798321 h 6877878"/>
              <a:gd name="connsiteX78" fmla="*/ 1833917 w 6866775"/>
              <a:gd name="connsiteY78" fmla="*/ 1792924 h 6877878"/>
              <a:gd name="connsiteX79" fmla="*/ 1831552 w 6866775"/>
              <a:gd name="connsiteY79" fmla="*/ 1787526 h 6877878"/>
              <a:gd name="connsiteX80" fmla="*/ 1829484 w 6866775"/>
              <a:gd name="connsiteY80" fmla="*/ 1781811 h 6877878"/>
              <a:gd name="connsiteX81" fmla="*/ 1827710 w 6866775"/>
              <a:gd name="connsiteY81" fmla="*/ 1776095 h 6877878"/>
              <a:gd name="connsiteX82" fmla="*/ 1825937 w 6866775"/>
              <a:gd name="connsiteY82" fmla="*/ 1770380 h 6877878"/>
              <a:gd name="connsiteX83" fmla="*/ 1824755 w 6866775"/>
              <a:gd name="connsiteY83" fmla="*/ 1764665 h 6877878"/>
              <a:gd name="connsiteX84" fmla="*/ 1823868 w 6866775"/>
              <a:gd name="connsiteY84" fmla="*/ 1758634 h 6877878"/>
              <a:gd name="connsiteX85" fmla="*/ 1822981 w 6866775"/>
              <a:gd name="connsiteY85" fmla="*/ 1752919 h 6877878"/>
              <a:gd name="connsiteX86" fmla="*/ 1822686 w 6866775"/>
              <a:gd name="connsiteY86" fmla="*/ 1746885 h 6877878"/>
              <a:gd name="connsiteX87" fmla="*/ 1822686 w 6866775"/>
              <a:gd name="connsiteY87" fmla="*/ 1741170 h 6877878"/>
              <a:gd name="connsiteX88" fmla="*/ 1822686 w 6866775"/>
              <a:gd name="connsiteY88" fmla="*/ 1735139 h 6877878"/>
              <a:gd name="connsiteX89" fmla="*/ 1822981 w 6866775"/>
              <a:gd name="connsiteY89" fmla="*/ 1729424 h 6877878"/>
              <a:gd name="connsiteX90" fmla="*/ 1823868 w 6866775"/>
              <a:gd name="connsiteY90" fmla="*/ 1723074 h 6877878"/>
              <a:gd name="connsiteX91" fmla="*/ 1824755 w 6866775"/>
              <a:gd name="connsiteY91" fmla="*/ 1717358 h 6877878"/>
              <a:gd name="connsiteX92" fmla="*/ 1825937 w 6866775"/>
              <a:gd name="connsiteY92" fmla="*/ 1711643 h 6877878"/>
              <a:gd name="connsiteX93" fmla="*/ 1827710 w 6866775"/>
              <a:gd name="connsiteY93" fmla="*/ 1705929 h 6877878"/>
              <a:gd name="connsiteX94" fmla="*/ 1829484 w 6866775"/>
              <a:gd name="connsiteY94" fmla="*/ 1700214 h 6877878"/>
              <a:gd name="connsiteX95" fmla="*/ 1831552 w 6866775"/>
              <a:gd name="connsiteY95" fmla="*/ 1694816 h 6877878"/>
              <a:gd name="connsiteX96" fmla="*/ 1833917 w 6866775"/>
              <a:gd name="connsiteY96" fmla="*/ 1689101 h 6877878"/>
              <a:gd name="connsiteX97" fmla="*/ 1836873 w 6866775"/>
              <a:gd name="connsiteY97" fmla="*/ 1683703 h 6877878"/>
              <a:gd name="connsiteX98" fmla="*/ 1839533 w 6866775"/>
              <a:gd name="connsiteY98" fmla="*/ 1678305 h 6877878"/>
              <a:gd name="connsiteX99" fmla="*/ 1842784 w 6866775"/>
              <a:gd name="connsiteY99" fmla="*/ 1673226 h 6877878"/>
              <a:gd name="connsiteX100" fmla="*/ 1846331 w 6866775"/>
              <a:gd name="connsiteY100" fmla="*/ 1668145 h 6877878"/>
              <a:gd name="connsiteX101" fmla="*/ 1849878 w 6866775"/>
              <a:gd name="connsiteY101" fmla="*/ 1663066 h 6877878"/>
              <a:gd name="connsiteX102" fmla="*/ 1854311 w 6866775"/>
              <a:gd name="connsiteY102" fmla="*/ 1658621 h 6877878"/>
              <a:gd name="connsiteX103" fmla="*/ 1858744 w 6866775"/>
              <a:gd name="connsiteY103" fmla="*/ 1653859 h 6877878"/>
              <a:gd name="connsiteX104" fmla="*/ 1863178 w 6866775"/>
              <a:gd name="connsiteY104" fmla="*/ 1649414 h 6877878"/>
              <a:gd name="connsiteX105" fmla="*/ 1867907 w 6866775"/>
              <a:gd name="connsiteY105" fmla="*/ 1645603 h 6877878"/>
              <a:gd name="connsiteX106" fmla="*/ 1872932 w 6866775"/>
              <a:gd name="connsiteY106" fmla="*/ 1641794 h 6877878"/>
              <a:gd name="connsiteX107" fmla="*/ 1877956 w 6866775"/>
              <a:gd name="connsiteY107" fmla="*/ 1637984 h 6877878"/>
              <a:gd name="connsiteX108" fmla="*/ 1882981 w 6866775"/>
              <a:gd name="connsiteY108" fmla="*/ 1634809 h 6877878"/>
              <a:gd name="connsiteX109" fmla="*/ 1888596 w 6866775"/>
              <a:gd name="connsiteY109" fmla="*/ 1631950 h 6877878"/>
              <a:gd name="connsiteX110" fmla="*/ 1893916 w 6866775"/>
              <a:gd name="connsiteY110" fmla="*/ 1629094 h 6877878"/>
              <a:gd name="connsiteX111" fmla="*/ 1899532 w 6866775"/>
              <a:gd name="connsiteY111" fmla="*/ 1626871 h 6877878"/>
              <a:gd name="connsiteX112" fmla="*/ 1904852 w 6866775"/>
              <a:gd name="connsiteY112" fmla="*/ 1624649 h 6877878"/>
              <a:gd name="connsiteX113" fmla="*/ 1910764 w 6866775"/>
              <a:gd name="connsiteY113" fmla="*/ 1623061 h 6877878"/>
              <a:gd name="connsiteX114" fmla="*/ 1916379 w 6866775"/>
              <a:gd name="connsiteY114" fmla="*/ 1621155 h 6877878"/>
              <a:gd name="connsiteX115" fmla="*/ 1922291 w 6866775"/>
              <a:gd name="connsiteY115" fmla="*/ 1620204 h 6877878"/>
              <a:gd name="connsiteX116" fmla="*/ 1927906 w 6866775"/>
              <a:gd name="connsiteY116" fmla="*/ 1618934 h 6877878"/>
              <a:gd name="connsiteX117" fmla="*/ 1934113 w 6866775"/>
              <a:gd name="connsiteY117" fmla="*/ 1618299 h 6877878"/>
              <a:gd name="connsiteX118" fmla="*/ 1939729 w 6866775"/>
              <a:gd name="connsiteY118" fmla="*/ 1617981 h 6877878"/>
              <a:gd name="connsiteX119" fmla="*/ 1945936 w 6866775"/>
              <a:gd name="connsiteY119" fmla="*/ 1617981 h 6877878"/>
              <a:gd name="connsiteX120" fmla="*/ 1951552 w 6866775"/>
              <a:gd name="connsiteY120" fmla="*/ 1617981 h 6877878"/>
              <a:gd name="connsiteX121" fmla="*/ 1957758 w 6866775"/>
              <a:gd name="connsiteY121" fmla="*/ 1618299 h 6877878"/>
              <a:gd name="connsiteX122" fmla="*/ 1963670 w 6866775"/>
              <a:gd name="connsiteY122" fmla="*/ 1618934 h 6877878"/>
              <a:gd name="connsiteX123" fmla="*/ 1969285 w 6866775"/>
              <a:gd name="connsiteY123" fmla="*/ 1620204 h 6877878"/>
              <a:gd name="connsiteX124" fmla="*/ 1974901 w 6866775"/>
              <a:gd name="connsiteY124" fmla="*/ 1621155 h 6877878"/>
              <a:gd name="connsiteX125" fmla="*/ 1980812 w 6866775"/>
              <a:gd name="connsiteY125" fmla="*/ 1623061 h 6877878"/>
              <a:gd name="connsiteX126" fmla="*/ 1986428 w 6866775"/>
              <a:gd name="connsiteY126" fmla="*/ 1624649 h 6877878"/>
              <a:gd name="connsiteX127" fmla="*/ 1992339 w 6866775"/>
              <a:gd name="connsiteY127" fmla="*/ 1626871 h 6877878"/>
              <a:gd name="connsiteX128" fmla="*/ 1997660 w 6866775"/>
              <a:gd name="connsiteY128" fmla="*/ 1629094 h 6877878"/>
              <a:gd name="connsiteX129" fmla="*/ 2002980 w 6866775"/>
              <a:gd name="connsiteY129" fmla="*/ 1631950 h 6877878"/>
              <a:gd name="connsiteX130" fmla="*/ 2008300 w 6866775"/>
              <a:gd name="connsiteY130" fmla="*/ 1634809 h 6877878"/>
              <a:gd name="connsiteX131" fmla="*/ 2013324 w 6866775"/>
              <a:gd name="connsiteY131" fmla="*/ 1637984 h 6877878"/>
              <a:gd name="connsiteX132" fmla="*/ 2018349 w 6866775"/>
              <a:gd name="connsiteY132" fmla="*/ 1641794 h 6877878"/>
              <a:gd name="connsiteX133" fmla="*/ 2023374 w 6866775"/>
              <a:gd name="connsiteY133" fmla="*/ 1645603 h 6877878"/>
              <a:gd name="connsiteX134" fmla="*/ 2028102 w 6866775"/>
              <a:gd name="connsiteY134" fmla="*/ 1649414 h 6877878"/>
              <a:gd name="connsiteX135" fmla="*/ 2032832 w 6866775"/>
              <a:gd name="connsiteY135" fmla="*/ 1653859 h 6877878"/>
              <a:gd name="connsiteX136" fmla="*/ 2701692 w 6866775"/>
              <a:gd name="connsiteY136" fmla="*/ 2322830 h 6877878"/>
              <a:gd name="connsiteX137" fmla="*/ 2706421 w 6866775"/>
              <a:gd name="connsiteY137" fmla="*/ 2326958 h 6877878"/>
              <a:gd name="connsiteX138" fmla="*/ 2711150 w 6866775"/>
              <a:gd name="connsiteY138" fmla="*/ 2331085 h 6877878"/>
              <a:gd name="connsiteX139" fmla="*/ 2716175 w 6866775"/>
              <a:gd name="connsiteY139" fmla="*/ 2334895 h 6877878"/>
              <a:gd name="connsiteX140" fmla="*/ 2721199 w 6866775"/>
              <a:gd name="connsiteY140" fmla="*/ 2338705 h 6877878"/>
              <a:gd name="connsiteX141" fmla="*/ 2726224 w 6866775"/>
              <a:gd name="connsiteY141" fmla="*/ 2341880 h 6877878"/>
              <a:gd name="connsiteX142" fmla="*/ 2731544 w 6866775"/>
              <a:gd name="connsiteY142" fmla="*/ 2344738 h 6877878"/>
              <a:gd name="connsiteX143" fmla="*/ 2736864 w 6866775"/>
              <a:gd name="connsiteY143" fmla="*/ 2347595 h 6877878"/>
              <a:gd name="connsiteX144" fmla="*/ 2742775 w 6866775"/>
              <a:gd name="connsiteY144" fmla="*/ 2349818 h 6877878"/>
              <a:gd name="connsiteX145" fmla="*/ 2748096 w 6866775"/>
              <a:gd name="connsiteY145" fmla="*/ 2351723 h 6877878"/>
              <a:gd name="connsiteX146" fmla="*/ 2753711 w 6866775"/>
              <a:gd name="connsiteY146" fmla="*/ 2353628 h 6877878"/>
              <a:gd name="connsiteX147" fmla="*/ 2759623 w 6866775"/>
              <a:gd name="connsiteY147" fmla="*/ 2355534 h 6877878"/>
              <a:gd name="connsiteX148" fmla="*/ 2765238 w 6866775"/>
              <a:gd name="connsiteY148" fmla="*/ 2356485 h 6877878"/>
              <a:gd name="connsiteX149" fmla="*/ 2771150 w 6866775"/>
              <a:gd name="connsiteY149" fmla="*/ 2357755 h 6877878"/>
              <a:gd name="connsiteX150" fmla="*/ 2777061 w 6866775"/>
              <a:gd name="connsiteY150" fmla="*/ 2358391 h 6877878"/>
              <a:gd name="connsiteX151" fmla="*/ 2782972 w 6866775"/>
              <a:gd name="connsiteY151" fmla="*/ 2358708 h 6877878"/>
              <a:gd name="connsiteX152" fmla="*/ 2788883 w 6866775"/>
              <a:gd name="connsiteY152" fmla="*/ 2358708 h 6877878"/>
              <a:gd name="connsiteX153" fmla="*/ 2794795 w 6866775"/>
              <a:gd name="connsiteY153" fmla="*/ 2358708 h 6877878"/>
              <a:gd name="connsiteX154" fmla="*/ 2800706 w 6866775"/>
              <a:gd name="connsiteY154" fmla="*/ 2358391 h 6877878"/>
              <a:gd name="connsiteX155" fmla="*/ 2806617 w 6866775"/>
              <a:gd name="connsiteY155" fmla="*/ 2357755 h 6877878"/>
              <a:gd name="connsiteX156" fmla="*/ 2812233 w 6866775"/>
              <a:gd name="connsiteY156" fmla="*/ 2356485 h 6877878"/>
              <a:gd name="connsiteX157" fmla="*/ 2818144 w 6866775"/>
              <a:gd name="connsiteY157" fmla="*/ 2355534 h 6877878"/>
              <a:gd name="connsiteX158" fmla="*/ 2823760 w 6866775"/>
              <a:gd name="connsiteY158" fmla="*/ 2353628 h 6877878"/>
              <a:gd name="connsiteX159" fmla="*/ 2829671 w 6866775"/>
              <a:gd name="connsiteY159" fmla="*/ 2351723 h 6877878"/>
              <a:gd name="connsiteX160" fmla="*/ 2835287 w 6866775"/>
              <a:gd name="connsiteY160" fmla="*/ 2349818 h 6877878"/>
              <a:gd name="connsiteX161" fmla="*/ 2840607 w 6866775"/>
              <a:gd name="connsiteY161" fmla="*/ 2347595 h 6877878"/>
              <a:gd name="connsiteX162" fmla="*/ 2846223 w 6866775"/>
              <a:gd name="connsiteY162" fmla="*/ 2344738 h 6877878"/>
              <a:gd name="connsiteX163" fmla="*/ 2851543 w 6866775"/>
              <a:gd name="connsiteY163" fmla="*/ 2341880 h 6877878"/>
              <a:gd name="connsiteX164" fmla="*/ 2856567 w 6866775"/>
              <a:gd name="connsiteY164" fmla="*/ 2338705 h 6877878"/>
              <a:gd name="connsiteX165" fmla="*/ 2861888 w 6866775"/>
              <a:gd name="connsiteY165" fmla="*/ 2334895 h 6877878"/>
              <a:gd name="connsiteX166" fmla="*/ 2866617 w 6866775"/>
              <a:gd name="connsiteY166" fmla="*/ 2331085 h 6877878"/>
              <a:gd name="connsiteX167" fmla="*/ 2871346 w 6866775"/>
              <a:gd name="connsiteY167" fmla="*/ 2326958 h 6877878"/>
              <a:gd name="connsiteX168" fmla="*/ 2875779 w 6866775"/>
              <a:gd name="connsiteY168" fmla="*/ 2322830 h 6877878"/>
              <a:gd name="connsiteX169" fmla="*/ 2880213 w 6866775"/>
              <a:gd name="connsiteY169" fmla="*/ 2318068 h 6877878"/>
              <a:gd name="connsiteX170" fmla="*/ 2884646 w 6866775"/>
              <a:gd name="connsiteY170" fmla="*/ 2313306 h 6877878"/>
              <a:gd name="connsiteX171" fmla="*/ 2888193 w 6866775"/>
              <a:gd name="connsiteY171" fmla="*/ 2308544 h 6877878"/>
              <a:gd name="connsiteX172" fmla="*/ 2891740 w 6866775"/>
              <a:gd name="connsiteY172" fmla="*/ 2303463 h 6877878"/>
              <a:gd name="connsiteX173" fmla="*/ 2894991 w 6866775"/>
              <a:gd name="connsiteY173" fmla="*/ 2298384 h 6877878"/>
              <a:gd name="connsiteX174" fmla="*/ 2897946 w 6866775"/>
              <a:gd name="connsiteY174" fmla="*/ 2292985 h 6877878"/>
              <a:gd name="connsiteX175" fmla="*/ 2900606 w 6866775"/>
              <a:gd name="connsiteY175" fmla="*/ 2287588 h 6877878"/>
              <a:gd name="connsiteX176" fmla="*/ 2903267 w 6866775"/>
              <a:gd name="connsiteY176" fmla="*/ 2281873 h 6877878"/>
              <a:gd name="connsiteX177" fmla="*/ 2905040 w 6866775"/>
              <a:gd name="connsiteY177" fmla="*/ 2276476 h 6877878"/>
              <a:gd name="connsiteX178" fmla="*/ 2907109 w 6866775"/>
              <a:gd name="connsiteY178" fmla="*/ 2270761 h 6877878"/>
              <a:gd name="connsiteX179" fmla="*/ 2908587 w 6866775"/>
              <a:gd name="connsiteY179" fmla="*/ 2265046 h 6877878"/>
              <a:gd name="connsiteX180" fmla="*/ 2909769 w 6866775"/>
              <a:gd name="connsiteY180" fmla="*/ 2259331 h 6877878"/>
              <a:gd name="connsiteX181" fmla="*/ 2910656 w 6866775"/>
              <a:gd name="connsiteY181" fmla="*/ 2253298 h 6877878"/>
              <a:gd name="connsiteX182" fmla="*/ 2911542 w 6866775"/>
              <a:gd name="connsiteY182" fmla="*/ 2247266 h 6877878"/>
              <a:gd name="connsiteX183" fmla="*/ 2911838 w 6866775"/>
              <a:gd name="connsiteY183" fmla="*/ 2241551 h 6877878"/>
              <a:gd name="connsiteX184" fmla="*/ 2912133 w 6866775"/>
              <a:gd name="connsiteY184" fmla="*/ 2235519 h 6877878"/>
              <a:gd name="connsiteX185" fmla="*/ 2911838 w 6866775"/>
              <a:gd name="connsiteY185" fmla="*/ 2229804 h 6877878"/>
              <a:gd name="connsiteX186" fmla="*/ 2911542 w 6866775"/>
              <a:gd name="connsiteY186" fmla="*/ 2223770 h 6877878"/>
              <a:gd name="connsiteX187" fmla="*/ 2910656 w 6866775"/>
              <a:gd name="connsiteY187" fmla="*/ 2217739 h 6877878"/>
              <a:gd name="connsiteX188" fmla="*/ 2909769 w 6866775"/>
              <a:gd name="connsiteY188" fmla="*/ 2212024 h 6877878"/>
              <a:gd name="connsiteX189" fmla="*/ 2908587 w 6866775"/>
              <a:gd name="connsiteY189" fmla="*/ 2206309 h 6877878"/>
              <a:gd name="connsiteX190" fmla="*/ 2907109 w 6866775"/>
              <a:gd name="connsiteY190" fmla="*/ 2200593 h 6877878"/>
              <a:gd name="connsiteX191" fmla="*/ 2905040 w 6866775"/>
              <a:gd name="connsiteY191" fmla="*/ 2194878 h 6877878"/>
              <a:gd name="connsiteX192" fmla="*/ 2903267 w 6866775"/>
              <a:gd name="connsiteY192" fmla="*/ 2189163 h 6877878"/>
              <a:gd name="connsiteX193" fmla="*/ 2900606 w 6866775"/>
              <a:gd name="connsiteY193" fmla="*/ 2183765 h 6877878"/>
              <a:gd name="connsiteX194" fmla="*/ 2897946 w 6866775"/>
              <a:gd name="connsiteY194" fmla="*/ 2178368 h 6877878"/>
              <a:gd name="connsiteX195" fmla="*/ 2894991 w 6866775"/>
              <a:gd name="connsiteY195" fmla="*/ 2172970 h 6877878"/>
              <a:gd name="connsiteX196" fmla="*/ 2891740 w 6866775"/>
              <a:gd name="connsiteY196" fmla="*/ 2167890 h 6877878"/>
              <a:gd name="connsiteX197" fmla="*/ 2888193 w 6866775"/>
              <a:gd name="connsiteY197" fmla="*/ 2162494 h 6877878"/>
              <a:gd name="connsiteX198" fmla="*/ 2884646 w 6866775"/>
              <a:gd name="connsiteY198" fmla="*/ 2157730 h 6877878"/>
              <a:gd name="connsiteX199" fmla="*/ 2880213 w 6866775"/>
              <a:gd name="connsiteY199" fmla="*/ 2153285 h 6877878"/>
              <a:gd name="connsiteX200" fmla="*/ 2875779 w 6866775"/>
              <a:gd name="connsiteY200" fmla="*/ 2148523 h 6877878"/>
              <a:gd name="connsiteX201" fmla="*/ 2489182 w 6866775"/>
              <a:gd name="connsiteY201" fmla="*/ 1761490 h 6877878"/>
              <a:gd name="connsiteX202" fmla="*/ 2292928 w 6866775"/>
              <a:gd name="connsiteY202" fmla="*/ 1565276 h 6877878"/>
              <a:gd name="connsiteX203" fmla="*/ 2288198 w 6866775"/>
              <a:gd name="connsiteY203" fmla="*/ 1560514 h 6877878"/>
              <a:gd name="connsiteX204" fmla="*/ 2284356 w 6866775"/>
              <a:gd name="connsiteY204" fmla="*/ 1555751 h 6877878"/>
              <a:gd name="connsiteX205" fmla="*/ 2280218 w 6866775"/>
              <a:gd name="connsiteY205" fmla="*/ 1550671 h 6877878"/>
              <a:gd name="connsiteX206" fmla="*/ 2277262 w 6866775"/>
              <a:gd name="connsiteY206" fmla="*/ 1545909 h 6877878"/>
              <a:gd name="connsiteX207" fmla="*/ 2274012 w 6866775"/>
              <a:gd name="connsiteY207" fmla="*/ 1540829 h 6877878"/>
              <a:gd name="connsiteX208" fmla="*/ 2270760 w 6866775"/>
              <a:gd name="connsiteY208" fmla="*/ 1535430 h 6877878"/>
              <a:gd name="connsiteX209" fmla="*/ 2268100 w 6866775"/>
              <a:gd name="connsiteY209" fmla="*/ 1530034 h 6877878"/>
              <a:gd name="connsiteX210" fmla="*/ 2265736 w 6866775"/>
              <a:gd name="connsiteY210" fmla="*/ 1524635 h 6877878"/>
              <a:gd name="connsiteX211" fmla="*/ 2263371 w 6866775"/>
              <a:gd name="connsiteY211" fmla="*/ 1518920 h 6877878"/>
              <a:gd name="connsiteX212" fmla="*/ 2261598 w 6866775"/>
              <a:gd name="connsiteY212" fmla="*/ 1513205 h 6877878"/>
              <a:gd name="connsiteX213" fmla="*/ 2260120 w 6866775"/>
              <a:gd name="connsiteY213" fmla="*/ 1507174 h 6877878"/>
              <a:gd name="connsiteX214" fmla="*/ 2258938 w 6866775"/>
              <a:gd name="connsiteY214" fmla="*/ 1501459 h 6877878"/>
              <a:gd name="connsiteX215" fmla="*/ 2258051 w 6866775"/>
              <a:gd name="connsiteY215" fmla="*/ 1495744 h 6877878"/>
              <a:gd name="connsiteX216" fmla="*/ 2257460 w 6866775"/>
              <a:gd name="connsiteY216" fmla="*/ 1489710 h 6877878"/>
              <a:gd name="connsiteX217" fmla="*/ 2256869 w 6866775"/>
              <a:gd name="connsiteY217" fmla="*/ 1483995 h 6877878"/>
              <a:gd name="connsiteX218" fmla="*/ 2256573 w 6866775"/>
              <a:gd name="connsiteY218" fmla="*/ 1478281 h 6877878"/>
              <a:gd name="connsiteX219" fmla="*/ 2256869 w 6866775"/>
              <a:gd name="connsiteY219" fmla="*/ 1472249 h 6877878"/>
              <a:gd name="connsiteX220" fmla="*/ 2257460 w 6866775"/>
              <a:gd name="connsiteY220" fmla="*/ 1466215 h 6877878"/>
              <a:gd name="connsiteX221" fmla="*/ 2258051 w 6866775"/>
              <a:gd name="connsiteY221" fmla="*/ 1460183 h 6877878"/>
              <a:gd name="connsiteX222" fmla="*/ 2258938 w 6866775"/>
              <a:gd name="connsiteY222" fmla="*/ 1454468 h 6877878"/>
              <a:gd name="connsiteX223" fmla="*/ 2260120 w 6866775"/>
              <a:gd name="connsiteY223" fmla="*/ 1448754 h 6877878"/>
              <a:gd name="connsiteX224" fmla="*/ 2261598 w 6866775"/>
              <a:gd name="connsiteY224" fmla="*/ 1443039 h 6877878"/>
              <a:gd name="connsiteX225" fmla="*/ 2263371 w 6866775"/>
              <a:gd name="connsiteY225" fmla="*/ 1437324 h 6877878"/>
              <a:gd name="connsiteX226" fmla="*/ 2265736 w 6866775"/>
              <a:gd name="connsiteY226" fmla="*/ 1431609 h 6877878"/>
              <a:gd name="connsiteX227" fmla="*/ 2268100 w 6866775"/>
              <a:gd name="connsiteY227" fmla="*/ 1426211 h 6877878"/>
              <a:gd name="connsiteX228" fmla="*/ 2270760 w 6866775"/>
              <a:gd name="connsiteY228" fmla="*/ 1420814 h 6877878"/>
              <a:gd name="connsiteX229" fmla="*/ 2274012 w 6866775"/>
              <a:gd name="connsiteY229" fmla="*/ 1415416 h 6877878"/>
              <a:gd name="connsiteX230" fmla="*/ 2277262 w 6866775"/>
              <a:gd name="connsiteY230" fmla="*/ 1410336 h 6877878"/>
              <a:gd name="connsiteX231" fmla="*/ 2280218 w 6866775"/>
              <a:gd name="connsiteY231" fmla="*/ 1405256 h 6877878"/>
              <a:gd name="connsiteX232" fmla="*/ 2284356 w 6866775"/>
              <a:gd name="connsiteY232" fmla="*/ 1400175 h 6877878"/>
              <a:gd name="connsiteX233" fmla="*/ 2288198 w 6866775"/>
              <a:gd name="connsiteY233" fmla="*/ 1395731 h 6877878"/>
              <a:gd name="connsiteX234" fmla="*/ 2292928 w 6866775"/>
              <a:gd name="connsiteY234" fmla="*/ 1390969 h 6877878"/>
              <a:gd name="connsiteX235" fmla="*/ 2297361 w 6866775"/>
              <a:gd name="connsiteY235" fmla="*/ 1386524 h 6877878"/>
              <a:gd name="connsiteX236" fmla="*/ 2302386 w 6866775"/>
              <a:gd name="connsiteY236" fmla="*/ 1382396 h 6877878"/>
              <a:gd name="connsiteX237" fmla="*/ 2306819 w 6866775"/>
              <a:gd name="connsiteY237" fmla="*/ 1378585 h 6877878"/>
              <a:gd name="connsiteX238" fmla="*/ 2311844 w 6866775"/>
              <a:gd name="connsiteY238" fmla="*/ 1375094 h 6877878"/>
              <a:gd name="connsiteX239" fmla="*/ 2317459 w 6866775"/>
              <a:gd name="connsiteY239" fmla="*/ 1371919 h 6877878"/>
              <a:gd name="connsiteX240" fmla="*/ 2322780 w 6866775"/>
              <a:gd name="connsiteY240" fmla="*/ 1369061 h 6877878"/>
              <a:gd name="connsiteX241" fmla="*/ 2328100 w 6866775"/>
              <a:gd name="connsiteY241" fmla="*/ 1366204 h 6877878"/>
              <a:gd name="connsiteX242" fmla="*/ 2333420 w 6866775"/>
              <a:gd name="connsiteY242" fmla="*/ 1363980 h 6877878"/>
              <a:gd name="connsiteX243" fmla="*/ 2339331 w 6866775"/>
              <a:gd name="connsiteY243" fmla="*/ 1361759 h 6877878"/>
              <a:gd name="connsiteX244" fmla="*/ 2344947 w 6866775"/>
              <a:gd name="connsiteY244" fmla="*/ 1360170 h 6877878"/>
              <a:gd name="connsiteX245" fmla="*/ 2350858 w 6866775"/>
              <a:gd name="connsiteY245" fmla="*/ 1358265 h 6877878"/>
              <a:gd name="connsiteX246" fmla="*/ 2356474 w 6866775"/>
              <a:gd name="connsiteY246" fmla="*/ 1357314 h 6877878"/>
              <a:gd name="connsiteX247" fmla="*/ 2362385 w 6866775"/>
              <a:gd name="connsiteY247" fmla="*/ 1356043 h 6877878"/>
              <a:gd name="connsiteX248" fmla="*/ 2368001 w 6866775"/>
              <a:gd name="connsiteY248" fmla="*/ 1355409 h 6877878"/>
              <a:gd name="connsiteX249" fmla="*/ 2374208 w 6866775"/>
              <a:gd name="connsiteY249" fmla="*/ 1355090 h 6877878"/>
              <a:gd name="connsiteX250" fmla="*/ 2379823 w 6866775"/>
              <a:gd name="connsiteY250" fmla="*/ 1354773 h 6877878"/>
              <a:gd name="connsiteX251" fmla="*/ 2386030 w 6866775"/>
              <a:gd name="connsiteY251" fmla="*/ 1355090 h 6877878"/>
              <a:gd name="connsiteX252" fmla="*/ 2391646 w 6866775"/>
              <a:gd name="connsiteY252" fmla="*/ 1355409 h 6877878"/>
              <a:gd name="connsiteX253" fmla="*/ 2397557 w 6866775"/>
              <a:gd name="connsiteY253" fmla="*/ 1356043 h 6877878"/>
              <a:gd name="connsiteX254" fmla="*/ 2403468 w 6866775"/>
              <a:gd name="connsiteY254" fmla="*/ 1357314 h 6877878"/>
              <a:gd name="connsiteX255" fmla="*/ 2409380 w 6866775"/>
              <a:gd name="connsiteY255" fmla="*/ 1358265 h 6877878"/>
              <a:gd name="connsiteX256" fmla="*/ 2414995 w 6866775"/>
              <a:gd name="connsiteY256" fmla="*/ 1360170 h 6877878"/>
              <a:gd name="connsiteX257" fmla="*/ 2420906 w 6866775"/>
              <a:gd name="connsiteY257" fmla="*/ 1361759 h 6877878"/>
              <a:gd name="connsiteX258" fmla="*/ 2426227 w 6866775"/>
              <a:gd name="connsiteY258" fmla="*/ 1363980 h 6877878"/>
              <a:gd name="connsiteX259" fmla="*/ 2431842 w 6866775"/>
              <a:gd name="connsiteY259" fmla="*/ 1366204 h 6877878"/>
              <a:gd name="connsiteX260" fmla="*/ 2437458 w 6866775"/>
              <a:gd name="connsiteY260" fmla="*/ 1369061 h 6877878"/>
              <a:gd name="connsiteX261" fmla="*/ 2442778 w 6866775"/>
              <a:gd name="connsiteY261" fmla="*/ 1371919 h 6877878"/>
              <a:gd name="connsiteX262" fmla="*/ 2447803 w 6866775"/>
              <a:gd name="connsiteY262" fmla="*/ 1375094 h 6877878"/>
              <a:gd name="connsiteX263" fmla="*/ 2452828 w 6866775"/>
              <a:gd name="connsiteY263" fmla="*/ 1378585 h 6877878"/>
              <a:gd name="connsiteX264" fmla="*/ 2457852 w 6866775"/>
              <a:gd name="connsiteY264" fmla="*/ 1382396 h 6877878"/>
              <a:gd name="connsiteX265" fmla="*/ 2462581 w 6866775"/>
              <a:gd name="connsiteY265" fmla="*/ 1386524 h 6877878"/>
              <a:gd name="connsiteX266" fmla="*/ 2467014 w 6866775"/>
              <a:gd name="connsiteY266" fmla="*/ 1390969 h 6877878"/>
              <a:gd name="connsiteX267" fmla="*/ 2674500 w 6866775"/>
              <a:gd name="connsiteY267" fmla="*/ 1598296 h 6877878"/>
              <a:gd name="connsiteX268" fmla="*/ 2678934 w 6866775"/>
              <a:gd name="connsiteY268" fmla="*/ 1602423 h 6877878"/>
              <a:gd name="connsiteX269" fmla="*/ 2683663 w 6866775"/>
              <a:gd name="connsiteY269" fmla="*/ 1606869 h 6877878"/>
              <a:gd name="connsiteX270" fmla="*/ 2688687 w 6866775"/>
              <a:gd name="connsiteY270" fmla="*/ 1610361 h 6877878"/>
              <a:gd name="connsiteX271" fmla="*/ 2693712 w 6866775"/>
              <a:gd name="connsiteY271" fmla="*/ 1613854 h 6877878"/>
              <a:gd name="connsiteX272" fmla="*/ 2698736 w 6866775"/>
              <a:gd name="connsiteY272" fmla="*/ 1617345 h 6877878"/>
              <a:gd name="connsiteX273" fmla="*/ 2704352 w 6866775"/>
              <a:gd name="connsiteY273" fmla="*/ 1620204 h 6877878"/>
              <a:gd name="connsiteX274" fmla="*/ 2709672 w 6866775"/>
              <a:gd name="connsiteY274" fmla="*/ 1623061 h 6877878"/>
              <a:gd name="connsiteX275" fmla="*/ 2714992 w 6866775"/>
              <a:gd name="connsiteY275" fmla="*/ 1625283 h 6877878"/>
              <a:gd name="connsiteX276" fmla="*/ 2720608 w 6866775"/>
              <a:gd name="connsiteY276" fmla="*/ 1627189 h 6877878"/>
              <a:gd name="connsiteX277" fmla="*/ 2726519 w 6866775"/>
              <a:gd name="connsiteY277" fmla="*/ 1629094 h 6877878"/>
              <a:gd name="connsiteX278" fmla="*/ 2732135 w 6866775"/>
              <a:gd name="connsiteY278" fmla="*/ 1630998 h 6877878"/>
              <a:gd name="connsiteX279" fmla="*/ 2738046 w 6866775"/>
              <a:gd name="connsiteY279" fmla="*/ 1631950 h 6877878"/>
              <a:gd name="connsiteX280" fmla="*/ 2743662 w 6866775"/>
              <a:gd name="connsiteY280" fmla="*/ 1632904 h 6877878"/>
              <a:gd name="connsiteX281" fmla="*/ 2749869 w 6866775"/>
              <a:gd name="connsiteY281" fmla="*/ 1633856 h 6877878"/>
              <a:gd name="connsiteX282" fmla="*/ 2755485 w 6866775"/>
              <a:gd name="connsiteY282" fmla="*/ 1634174 h 6877878"/>
              <a:gd name="connsiteX283" fmla="*/ 2761396 w 6866775"/>
              <a:gd name="connsiteY283" fmla="*/ 1634174 h 6877878"/>
              <a:gd name="connsiteX284" fmla="*/ 2767307 w 6866775"/>
              <a:gd name="connsiteY284" fmla="*/ 1634174 h 6877878"/>
              <a:gd name="connsiteX285" fmla="*/ 2773219 w 6866775"/>
              <a:gd name="connsiteY285" fmla="*/ 1633856 h 6877878"/>
              <a:gd name="connsiteX286" fmla="*/ 2779425 w 6866775"/>
              <a:gd name="connsiteY286" fmla="*/ 1632904 h 6877878"/>
              <a:gd name="connsiteX287" fmla="*/ 2785041 w 6866775"/>
              <a:gd name="connsiteY287" fmla="*/ 1631950 h 6877878"/>
              <a:gd name="connsiteX288" fmla="*/ 2790657 w 6866775"/>
              <a:gd name="connsiteY288" fmla="*/ 1630998 h 6877878"/>
              <a:gd name="connsiteX289" fmla="*/ 2796568 w 6866775"/>
              <a:gd name="connsiteY289" fmla="*/ 1629094 h 6877878"/>
              <a:gd name="connsiteX290" fmla="*/ 2802184 w 6866775"/>
              <a:gd name="connsiteY290" fmla="*/ 1627189 h 6877878"/>
              <a:gd name="connsiteX291" fmla="*/ 2807799 w 6866775"/>
              <a:gd name="connsiteY291" fmla="*/ 1625283 h 6877878"/>
              <a:gd name="connsiteX292" fmla="*/ 2813415 w 6866775"/>
              <a:gd name="connsiteY292" fmla="*/ 1623061 h 6877878"/>
              <a:gd name="connsiteX293" fmla="*/ 2818735 w 6866775"/>
              <a:gd name="connsiteY293" fmla="*/ 1620204 h 6877878"/>
              <a:gd name="connsiteX294" fmla="*/ 2824055 w 6866775"/>
              <a:gd name="connsiteY294" fmla="*/ 1617345 h 6877878"/>
              <a:gd name="connsiteX295" fmla="*/ 2829376 w 6866775"/>
              <a:gd name="connsiteY295" fmla="*/ 1613854 h 6877878"/>
              <a:gd name="connsiteX296" fmla="*/ 2834400 w 6866775"/>
              <a:gd name="connsiteY296" fmla="*/ 1610361 h 6877878"/>
              <a:gd name="connsiteX297" fmla="*/ 2839425 w 6866775"/>
              <a:gd name="connsiteY297" fmla="*/ 1606869 h 6877878"/>
              <a:gd name="connsiteX298" fmla="*/ 2843858 w 6866775"/>
              <a:gd name="connsiteY298" fmla="*/ 1602423 h 6877878"/>
              <a:gd name="connsiteX299" fmla="*/ 2848587 w 6866775"/>
              <a:gd name="connsiteY299" fmla="*/ 1598296 h 6877878"/>
              <a:gd name="connsiteX300" fmla="*/ 2853021 w 6866775"/>
              <a:gd name="connsiteY300" fmla="*/ 1593533 h 6877878"/>
              <a:gd name="connsiteX301" fmla="*/ 2857159 w 6866775"/>
              <a:gd name="connsiteY301" fmla="*/ 1588771 h 6877878"/>
              <a:gd name="connsiteX302" fmla="*/ 2860705 w 6866775"/>
              <a:gd name="connsiteY302" fmla="*/ 1583691 h 6877878"/>
              <a:gd name="connsiteX303" fmla="*/ 2864548 w 6866775"/>
              <a:gd name="connsiteY303" fmla="*/ 1578928 h 6877878"/>
              <a:gd name="connsiteX304" fmla="*/ 2867799 w 6866775"/>
              <a:gd name="connsiteY304" fmla="*/ 1573849 h 6877878"/>
              <a:gd name="connsiteX305" fmla="*/ 2870459 w 6866775"/>
              <a:gd name="connsiteY305" fmla="*/ 1568451 h 6877878"/>
              <a:gd name="connsiteX306" fmla="*/ 2873415 w 6866775"/>
              <a:gd name="connsiteY306" fmla="*/ 1563054 h 6877878"/>
              <a:gd name="connsiteX307" fmla="*/ 2875484 w 6866775"/>
              <a:gd name="connsiteY307" fmla="*/ 1557339 h 6877878"/>
              <a:gd name="connsiteX308" fmla="*/ 2877848 w 6866775"/>
              <a:gd name="connsiteY308" fmla="*/ 1551941 h 6877878"/>
              <a:gd name="connsiteX309" fmla="*/ 2879621 w 6866775"/>
              <a:gd name="connsiteY309" fmla="*/ 1546226 h 6877878"/>
              <a:gd name="connsiteX310" fmla="*/ 2881395 w 6866775"/>
              <a:gd name="connsiteY310" fmla="*/ 1540511 h 6877878"/>
              <a:gd name="connsiteX311" fmla="*/ 2882282 w 6866775"/>
              <a:gd name="connsiteY311" fmla="*/ 1534478 h 6877878"/>
              <a:gd name="connsiteX312" fmla="*/ 2883464 w 6866775"/>
              <a:gd name="connsiteY312" fmla="*/ 1528763 h 6877878"/>
              <a:gd name="connsiteX313" fmla="*/ 2884055 w 6866775"/>
              <a:gd name="connsiteY313" fmla="*/ 1522731 h 6877878"/>
              <a:gd name="connsiteX314" fmla="*/ 2884646 w 6866775"/>
              <a:gd name="connsiteY314" fmla="*/ 1517016 h 6877878"/>
              <a:gd name="connsiteX315" fmla="*/ 2884646 w 6866775"/>
              <a:gd name="connsiteY315" fmla="*/ 1510984 h 6877878"/>
              <a:gd name="connsiteX316" fmla="*/ 2884646 w 6866775"/>
              <a:gd name="connsiteY316" fmla="*/ 1505268 h 6877878"/>
              <a:gd name="connsiteX317" fmla="*/ 2884055 w 6866775"/>
              <a:gd name="connsiteY317" fmla="*/ 1499553 h 6877878"/>
              <a:gd name="connsiteX318" fmla="*/ 2883464 w 6866775"/>
              <a:gd name="connsiteY318" fmla="*/ 1493204 h 6877878"/>
              <a:gd name="connsiteX319" fmla="*/ 2882282 w 6866775"/>
              <a:gd name="connsiteY319" fmla="*/ 1487489 h 6877878"/>
              <a:gd name="connsiteX320" fmla="*/ 2881395 w 6866775"/>
              <a:gd name="connsiteY320" fmla="*/ 1481773 h 6877878"/>
              <a:gd name="connsiteX321" fmla="*/ 2879621 w 6866775"/>
              <a:gd name="connsiteY321" fmla="*/ 1476058 h 6877878"/>
              <a:gd name="connsiteX322" fmla="*/ 2877848 w 6866775"/>
              <a:gd name="connsiteY322" fmla="*/ 1470343 h 6877878"/>
              <a:gd name="connsiteX323" fmla="*/ 2875484 w 6866775"/>
              <a:gd name="connsiteY323" fmla="*/ 1464629 h 6877878"/>
              <a:gd name="connsiteX324" fmla="*/ 2873415 w 6866775"/>
              <a:gd name="connsiteY324" fmla="*/ 1459231 h 6877878"/>
              <a:gd name="connsiteX325" fmla="*/ 2870459 w 6866775"/>
              <a:gd name="connsiteY325" fmla="*/ 1453834 h 6877878"/>
              <a:gd name="connsiteX326" fmla="*/ 2867799 w 6866775"/>
              <a:gd name="connsiteY326" fmla="*/ 1448436 h 6877878"/>
              <a:gd name="connsiteX327" fmla="*/ 2864548 w 6866775"/>
              <a:gd name="connsiteY327" fmla="*/ 1443356 h 6877878"/>
              <a:gd name="connsiteX328" fmla="*/ 2860705 w 6866775"/>
              <a:gd name="connsiteY328" fmla="*/ 1438275 h 6877878"/>
              <a:gd name="connsiteX329" fmla="*/ 2857159 w 6866775"/>
              <a:gd name="connsiteY329" fmla="*/ 1433195 h 6877878"/>
              <a:gd name="connsiteX330" fmla="*/ 2853021 w 6866775"/>
              <a:gd name="connsiteY330" fmla="*/ 1428751 h 6877878"/>
              <a:gd name="connsiteX331" fmla="*/ 2848587 w 6866775"/>
              <a:gd name="connsiteY331" fmla="*/ 1423988 h 6877878"/>
              <a:gd name="connsiteX332" fmla="*/ 2180022 w 6866775"/>
              <a:gd name="connsiteY332" fmla="*/ 755333 h 6877878"/>
              <a:gd name="connsiteX333" fmla="*/ 2173815 w 6866775"/>
              <a:gd name="connsiteY333" fmla="*/ 748348 h 6877878"/>
              <a:gd name="connsiteX334" fmla="*/ 2167904 w 6866775"/>
              <a:gd name="connsiteY334" fmla="*/ 741045 h 6877878"/>
              <a:gd name="connsiteX335" fmla="*/ 2162584 w 6866775"/>
              <a:gd name="connsiteY335" fmla="*/ 733108 h 6877878"/>
              <a:gd name="connsiteX336" fmla="*/ 2157855 w 6866775"/>
              <a:gd name="connsiteY336" fmla="*/ 725170 h 6877878"/>
              <a:gd name="connsiteX337" fmla="*/ 2154308 w 6866775"/>
              <a:gd name="connsiteY337" fmla="*/ 716915 h 6877878"/>
              <a:gd name="connsiteX338" fmla="*/ 2150761 w 6866775"/>
              <a:gd name="connsiteY338" fmla="*/ 708660 h 6877878"/>
              <a:gd name="connsiteX339" fmla="*/ 2148101 w 6866775"/>
              <a:gd name="connsiteY339" fmla="*/ 699770 h 6877878"/>
              <a:gd name="connsiteX340" fmla="*/ 2146328 w 6866775"/>
              <a:gd name="connsiteY340" fmla="*/ 691198 h 6877878"/>
              <a:gd name="connsiteX341" fmla="*/ 1453527 w 6866775"/>
              <a:gd name="connsiteY341" fmla="*/ 0 h 6877878"/>
              <a:gd name="connsiteX0" fmla="*/ 1314379 w 6727627"/>
              <a:gd name="connsiteY0" fmla="*/ 9939 h 6887817"/>
              <a:gd name="connsiteX1" fmla="*/ 882856 w 6727627"/>
              <a:gd name="connsiteY1" fmla="*/ 9939 h 6887817"/>
              <a:gd name="connsiteX2" fmla="*/ 1983830 w 6727627"/>
              <a:gd name="connsiteY2" fmla="*/ 1111030 h 6887817"/>
              <a:gd name="connsiteX3" fmla="*/ 1988560 w 6727627"/>
              <a:gd name="connsiteY3" fmla="*/ 1115793 h 6887817"/>
              <a:gd name="connsiteX4" fmla="*/ 1992402 w 6727627"/>
              <a:gd name="connsiteY4" fmla="*/ 1120554 h 6887817"/>
              <a:gd name="connsiteX5" fmla="*/ 1996540 w 6727627"/>
              <a:gd name="connsiteY5" fmla="*/ 1125635 h 6887817"/>
              <a:gd name="connsiteX6" fmla="*/ 2000086 w 6727627"/>
              <a:gd name="connsiteY6" fmla="*/ 1130715 h 6887817"/>
              <a:gd name="connsiteX7" fmla="*/ 2003338 w 6727627"/>
              <a:gd name="connsiteY7" fmla="*/ 1136113 h 6887817"/>
              <a:gd name="connsiteX8" fmla="*/ 2005998 w 6727627"/>
              <a:gd name="connsiteY8" fmla="*/ 1141509 h 6887817"/>
              <a:gd name="connsiteX9" fmla="*/ 2008953 w 6727627"/>
              <a:gd name="connsiteY9" fmla="*/ 1146907 h 6887817"/>
              <a:gd name="connsiteX10" fmla="*/ 2011613 w 6727627"/>
              <a:gd name="connsiteY10" fmla="*/ 1152305 h 6887817"/>
              <a:gd name="connsiteX11" fmla="*/ 2013682 w 6727627"/>
              <a:gd name="connsiteY11" fmla="*/ 1158020 h 6887817"/>
              <a:gd name="connsiteX12" fmla="*/ 2015456 w 6727627"/>
              <a:gd name="connsiteY12" fmla="*/ 1163735 h 6887817"/>
              <a:gd name="connsiteX13" fmla="*/ 2016934 w 6727627"/>
              <a:gd name="connsiteY13" fmla="*/ 1169768 h 6887817"/>
              <a:gd name="connsiteX14" fmla="*/ 2018411 w 6727627"/>
              <a:gd name="connsiteY14" fmla="*/ 1175483 h 6887817"/>
              <a:gd name="connsiteX15" fmla="*/ 2019298 w 6727627"/>
              <a:gd name="connsiteY15" fmla="*/ 1181832 h 6887817"/>
              <a:gd name="connsiteX16" fmla="*/ 2020185 w 6727627"/>
              <a:gd name="connsiteY16" fmla="*/ 1187547 h 6887817"/>
              <a:gd name="connsiteX17" fmla="*/ 2020480 w 6727627"/>
              <a:gd name="connsiteY17" fmla="*/ 1193580 h 6887817"/>
              <a:gd name="connsiteX18" fmla="*/ 2020480 w 6727627"/>
              <a:gd name="connsiteY18" fmla="*/ 1199295 h 6887817"/>
              <a:gd name="connsiteX19" fmla="*/ 2020480 w 6727627"/>
              <a:gd name="connsiteY19" fmla="*/ 1205327 h 6887817"/>
              <a:gd name="connsiteX20" fmla="*/ 2020185 w 6727627"/>
              <a:gd name="connsiteY20" fmla="*/ 1211678 h 6887817"/>
              <a:gd name="connsiteX21" fmla="*/ 2019298 w 6727627"/>
              <a:gd name="connsiteY21" fmla="*/ 1217393 h 6887817"/>
              <a:gd name="connsiteX22" fmla="*/ 2018411 w 6727627"/>
              <a:gd name="connsiteY22" fmla="*/ 1223425 h 6887817"/>
              <a:gd name="connsiteX23" fmla="*/ 2016934 w 6727627"/>
              <a:gd name="connsiteY23" fmla="*/ 1229139 h 6887817"/>
              <a:gd name="connsiteX24" fmla="*/ 2015456 w 6727627"/>
              <a:gd name="connsiteY24" fmla="*/ 1235172 h 6887817"/>
              <a:gd name="connsiteX25" fmla="*/ 2013682 w 6727627"/>
              <a:gd name="connsiteY25" fmla="*/ 1240888 h 6887817"/>
              <a:gd name="connsiteX26" fmla="*/ 2011613 w 6727627"/>
              <a:gd name="connsiteY26" fmla="*/ 1246285 h 6887817"/>
              <a:gd name="connsiteX27" fmla="*/ 2008953 w 6727627"/>
              <a:gd name="connsiteY27" fmla="*/ 1252000 h 6887817"/>
              <a:gd name="connsiteX28" fmla="*/ 2005998 w 6727627"/>
              <a:gd name="connsiteY28" fmla="*/ 1257398 h 6887817"/>
              <a:gd name="connsiteX29" fmla="*/ 2003338 w 6727627"/>
              <a:gd name="connsiteY29" fmla="*/ 1262794 h 6887817"/>
              <a:gd name="connsiteX30" fmla="*/ 2000086 w 6727627"/>
              <a:gd name="connsiteY30" fmla="*/ 1268193 h 6887817"/>
              <a:gd name="connsiteX31" fmla="*/ 1996540 w 6727627"/>
              <a:gd name="connsiteY31" fmla="*/ 1273272 h 6887817"/>
              <a:gd name="connsiteX32" fmla="*/ 1992402 w 6727627"/>
              <a:gd name="connsiteY32" fmla="*/ 1278352 h 6887817"/>
              <a:gd name="connsiteX33" fmla="*/ 1988560 w 6727627"/>
              <a:gd name="connsiteY33" fmla="*/ 1283433 h 6887817"/>
              <a:gd name="connsiteX34" fmla="*/ 1983830 w 6727627"/>
              <a:gd name="connsiteY34" fmla="*/ 1288194 h 6887817"/>
              <a:gd name="connsiteX35" fmla="*/ 1979101 w 6727627"/>
              <a:gd name="connsiteY35" fmla="*/ 1292323 h 6887817"/>
              <a:gd name="connsiteX36" fmla="*/ 1974668 w 6727627"/>
              <a:gd name="connsiteY36" fmla="*/ 1296449 h 6887817"/>
              <a:gd name="connsiteX37" fmla="*/ 1969643 w 6727627"/>
              <a:gd name="connsiteY37" fmla="*/ 1300260 h 6887817"/>
              <a:gd name="connsiteX38" fmla="*/ 1964619 w 6727627"/>
              <a:gd name="connsiteY38" fmla="*/ 1303753 h 6887817"/>
              <a:gd name="connsiteX39" fmla="*/ 1959003 w 6727627"/>
              <a:gd name="connsiteY39" fmla="*/ 1307245 h 6887817"/>
              <a:gd name="connsiteX40" fmla="*/ 1953683 w 6727627"/>
              <a:gd name="connsiteY40" fmla="*/ 1310420 h 6887817"/>
              <a:gd name="connsiteX41" fmla="*/ 1948363 w 6727627"/>
              <a:gd name="connsiteY41" fmla="*/ 1312960 h 6887817"/>
              <a:gd name="connsiteX42" fmla="*/ 1942452 w 6727627"/>
              <a:gd name="connsiteY42" fmla="*/ 1315499 h 6887817"/>
              <a:gd name="connsiteX43" fmla="*/ 1936836 w 6727627"/>
              <a:gd name="connsiteY43" fmla="*/ 1317404 h 6887817"/>
              <a:gd name="connsiteX44" fmla="*/ 1930924 w 6727627"/>
              <a:gd name="connsiteY44" fmla="*/ 1319310 h 6887817"/>
              <a:gd name="connsiteX45" fmla="*/ 1925309 w 6727627"/>
              <a:gd name="connsiteY45" fmla="*/ 1321214 h 6887817"/>
              <a:gd name="connsiteX46" fmla="*/ 1919693 w 6727627"/>
              <a:gd name="connsiteY46" fmla="*/ 1322167 h 6887817"/>
              <a:gd name="connsiteX47" fmla="*/ 1913486 w 6727627"/>
              <a:gd name="connsiteY47" fmla="*/ 1323119 h 6887817"/>
              <a:gd name="connsiteX48" fmla="*/ 1907280 w 6727627"/>
              <a:gd name="connsiteY48" fmla="*/ 1324072 h 6887817"/>
              <a:gd name="connsiteX49" fmla="*/ 1901664 w 6727627"/>
              <a:gd name="connsiteY49" fmla="*/ 1324389 h 6887817"/>
              <a:gd name="connsiteX50" fmla="*/ 1895457 w 6727627"/>
              <a:gd name="connsiteY50" fmla="*/ 1324708 h 6887817"/>
              <a:gd name="connsiteX51" fmla="*/ 1889546 w 6727627"/>
              <a:gd name="connsiteY51" fmla="*/ 1324389 h 6887817"/>
              <a:gd name="connsiteX52" fmla="*/ 1883634 w 6727627"/>
              <a:gd name="connsiteY52" fmla="*/ 1324072 h 6887817"/>
              <a:gd name="connsiteX53" fmla="*/ 1877428 w 6727627"/>
              <a:gd name="connsiteY53" fmla="*/ 1323119 h 6887817"/>
              <a:gd name="connsiteX54" fmla="*/ 1871812 w 6727627"/>
              <a:gd name="connsiteY54" fmla="*/ 1322167 h 6887817"/>
              <a:gd name="connsiteX55" fmla="*/ 1865605 w 6727627"/>
              <a:gd name="connsiteY55" fmla="*/ 1321214 h 6887817"/>
              <a:gd name="connsiteX56" fmla="*/ 1859989 w 6727627"/>
              <a:gd name="connsiteY56" fmla="*/ 1319310 h 6887817"/>
              <a:gd name="connsiteX57" fmla="*/ 1854078 w 6727627"/>
              <a:gd name="connsiteY57" fmla="*/ 1317404 h 6887817"/>
              <a:gd name="connsiteX58" fmla="*/ 1848462 w 6727627"/>
              <a:gd name="connsiteY58" fmla="*/ 1315499 h 6887817"/>
              <a:gd name="connsiteX59" fmla="*/ 1842846 w 6727627"/>
              <a:gd name="connsiteY59" fmla="*/ 1312960 h 6887817"/>
              <a:gd name="connsiteX60" fmla="*/ 1837231 w 6727627"/>
              <a:gd name="connsiteY60" fmla="*/ 1310420 h 6887817"/>
              <a:gd name="connsiteX61" fmla="*/ 1831911 w 6727627"/>
              <a:gd name="connsiteY61" fmla="*/ 1307245 h 6887817"/>
              <a:gd name="connsiteX62" fmla="*/ 1826886 w 6727627"/>
              <a:gd name="connsiteY62" fmla="*/ 1303753 h 6887817"/>
              <a:gd name="connsiteX63" fmla="*/ 1821566 w 6727627"/>
              <a:gd name="connsiteY63" fmla="*/ 1300260 h 6887817"/>
              <a:gd name="connsiteX64" fmla="*/ 1816541 w 6727627"/>
              <a:gd name="connsiteY64" fmla="*/ 1296449 h 6887817"/>
              <a:gd name="connsiteX65" fmla="*/ 1811812 w 6727627"/>
              <a:gd name="connsiteY65" fmla="*/ 1292323 h 6887817"/>
              <a:gd name="connsiteX66" fmla="*/ 1807083 w 6727627"/>
              <a:gd name="connsiteY66" fmla="*/ 1288194 h 6887817"/>
              <a:gd name="connsiteX67" fmla="*/ 529066 w 6727627"/>
              <a:gd name="connsiteY67" fmla="*/ 9939 h 6887817"/>
              <a:gd name="connsiteX68" fmla="*/ 0 w 6727627"/>
              <a:gd name="connsiteY68" fmla="*/ 0 h 6887817"/>
              <a:gd name="connsiteX69" fmla="*/ 109331 w 6727627"/>
              <a:gd name="connsiteY69" fmla="*/ 6887817 h 6887817"/>
              <a:gd name="connsiteX70" fmla="*/ 6727627 w 6727627"/>
              <a:gd name="connsiteY70" fmla="*/ 6867939 h 6887817"/>
              <a:gd name="connsiteX71" fmla="*/ 1719596 w 6727627"/>
              <a:gd name="connsiteY71" fmla="*/ 1838105 h 6887817"/>
              <a:gd name="connsiteX72" fmla="*/ 1715163 w 6727627"/>
              <a:gd name="connsiteY72" fmla="*/ 1833343 h 6887817"/>
              <a:gd name="connsiteX73" fmla="*/ 1710730 w 6727627"/>
              <a:gd name="connsiteY73" fmla="*/ 1828579 h 6887817"/>
              <a:gd name="connsiteX74" fmla="*/ 1707183 w 6727627"/>
              <a:gd name="connsiteY74" fmla="*/ 1824134 h 6887817"/>
              <a:gd name="connsiteX75" fmla="*/ 1703636 w 6727627"/>
              <a:gd name="connsiteY75" fmla="*/ 1818738 h 6887817"/>
              <a:gd name="connsiteX76" fmla="*/ 1700385 w 6727627"/>
              <a:gd name="connsiteY76" fmla="*/ 1813657 h 6887817"/>
              <a:gd name="connsiteX77" fmla="*/ 1697725 w 6727627"/>
              <a:gd name="connsiteY77" fmla="*/ 1808260 h 6887817"/>
              <a:gd name="connsiteX78" fmla="*/ 1694769 w 6727627"/>
              <a:gd name="connsiteY78" fmla="*/ 1802863 h 6887817"/>
              <a:gd name="connsiteX79" fmla="*/ 1692404 w 6727627"/>
              <a:gd name="connsiteY79" fmla="*/ 1797465 h 6887817"/>
              <a:gd name="connsiteX80" fmla="*/ 1690336 w 6727627"/>
              <a:gd name="connsiteY80" fmla="*/ 1791750 h 6887817"/>
              <a:gd name="connsiteX81" fmla="*/ 1688562 w 6727627"/>
              <a:gd name="connsiteY81" fmla="*/ 1786034 h 6887817"/>
              <a:gd name="connsiteX82" fmla="*/ 1686789 w 6727627"/>
              <a:gd name="connsiteY82" fmla="*/ 1780319 h 6887817"/>
              <a:gd name="connsiteX83" fmla="*/ 1685607 w 6727627"/>
              <a:gd name="connsiteY83" fmla="*/ 1774604 h 6887817"/>
              <a:gd name="connsiteX84" fmla="*/ 1684720 w 6727627"/>
              <a:gd name="connsiteY84" fmla="*/ 1768573 h 6887817"/>
              <a:gd name="connsiteX85" fmla="*/ 1683833 w 6727627"/>
              <a:gd name="connsiteY85" fmla="*/ 1762858 h 6887817"/>
              <a:gd name="connsiteX86" fmla="*/ 1683538 w 6727627"/>
              <a:gd name="connsiteY86" fmla="*/ 1756824 h 6887817"/>
              <a:gd name="connsiteX87" fmla="*/ 1683538 w 6727627"/>
              <a:gd name="connsiteY87" fmla="*/ 1751109 h 6887817"/>
              <a:gd name="connsiteX88" fmla="*/ 1683538 w 6727627"/>
              <a:gd name="connsiteY88" fmla="*/ 1745078 h 6887817"/>
              <a:gd name="connsiteX89" fmla="*/ 1683833 w 6727627"/>
              <a:gd name="connsiteY89" fmla="*/ 1739363 h 6887817"/>
              <a:gd name="connsiteX90" fmla="*/ 1684720 w 6727627"/>
              <a:gd name="connsiteY90" fmla="*/ 1733013 h 6887817"/>
              <a:gd name="connsiteX91" fmla="*/ 1685607 w 6727627"/>
              <a:gd name="connsiteY91" fmla="*/ 1727297 h 6887817"/>
              <a:gd name="connsiteX92" fmla="*/ 1686789 w 6727627"/>
              <a:gd name="connsiteY92" fmla="*/ 1721582 h 6887817"/>
              <a:gd name="connsiteX93" fmla="*/ 1688562 w 6727627"/>
              <a:gd name="connsiteY93" fmla="*/ 1715868 h 6887817"/>
              <a:gd name="connsiteX94" fmla="*/ 1690336 w 6727627"/>
              <a:gd name="connsiteY94" fmla="*/ 1710153 h 6887817"/>
              <a:gd name="connsiteX95" fmla="*/ 1692404 w 6727627"/>
              <a:gd name="connsiteY95" fmla="*/ 1704755 h 6887817"/>
              <a:gd name="connsiteX96" fmla="*/ 1694769 w 6727627"/>
              <a:gd name="connsiteY96" fmla="*/ 1699040 h 6887817"/>
              <a:gd name="connsiteX97" fmla="*/ 1697725 w 6727627"/>
              <a:gd name="connsiteY97" fmla="*/ 1693642 h 6887817"/>
              <a:gd name="connsiteX98" fmla="*/ 1700385 w 6727627"/>
              <a:gd name="connsiteY98" fmla="*/ 1688244 h 6887817"/>
              <a:gd name="connsiteX99" fmla="*/ 1703636 w 6727627"/>
              <a:gd name="connsiteY99" fmla="*/ 1683165 h 6887817"/>
              <a:gd name="connsiteX100" fmla="*/ 1707183 w 6727627"/>
              <a:gd name="connsiteY100" fmla="*/ 1678084 h 6887817"/>
              <a:gd name="connsiteX101" fmla="*/ 1710730 w 6727627"/>
              <a:gd name="connsiteY101" fmla="*/ 1673005 h 6887817"/>
              <a:gd name="connsiteX102" fmla="*/ 1715163 w 6727627"/>
              <a:gd name="connsiteY102" fmla="*/ 1668560 h 6887817"/>
              <a:gd name="connsiteX103" fmla="*/ 1719596 w 6727627"/>
              <a:gd name="connsiteY103" fmla="*/ 1663798 h 6887817"/>
              <a:gd name="connsiteX104" fmla="*/ 1724030 w 6727627"/>
              <a:gd name="connsiteY104" fmla="*/ 1659353 h 6887817"/>
              <a:gd name="connsiteX105" fmla="*/ 1728759 w 6727627"/>
              <a:gd name="connsiteY105" fmla="*/ 1655542 h 6887817"/>
              <a:gd name="connsiteX106" fmla="*/ 1733784 w 6727627"/>
              <a:gd name="connsiteY106" fmla="*/ 1651733 h 6887817"/>
              <a:gd name="connsiteX107" fmla="*/ 1738808 w 6727627"/>
              <a:gd name="connsiteY107" fmla="*/ 1647923 h 6887817"/>
              <a:gd name="connsiteX108" fmla="*/ 1743833 w 6727627"/>
              <a:gd name="connsiteY108" fmla="*/ 1644748 h 6887817"/>
              <a:gd name="connsiteX109" fmla="*/ 1749448 w 6727627"/>
              <a:gd name="connsiteY109" fmla="*/ 1641889 h 6887817"/>
              <a:gd name="connsiteX110" fmla="*/ 1754768 w 6727627"/>
              <a:gd name="connsiteY110" fmla="*/ 1639033 h 6887817"/>
              <a:gd name="connsiteX111" fmla="*/ 1760384 w 6727627"/>
              <a:gd name="connsiteY111" fmla="*/ 1636810 h 6887817"/>
              <a:gd name="connsiteX112" fmla="*/ 1765704 w 6727627"/>
              <a:gd name="connsiteY112" fmla="*/ 1634588 h 6887817"/>
              <a:gd name="connsiteX113" fmla="*/ 1771616 w 6727627"/>
              <a:gd name="connsiteY113" fmla="*/ 1633000 h 6887817"/>
              <a:gd name="connsiteX114" fmla="*/ 1777231 w 6727627"/>
              <a:gd name="connsiteY114" fmla="*/ 1631094 h 6887817"/>
              <a:gd name="connsiteX115" fmla="*/ 1783143 w 6727627"/>
              <a:gd name="connsiteY115" fmla="*/ 1630143 h 6887817"/>
              <a:gd name="connsiteX116" fmla="*/ 1788758 w 6727627"/>
              <a:gd name="connsiteY116" fmla="*/ 1628873 h 6887817"/>
              <a:gd name="connsiteX117" fmla="*/ 1794965 w 6727627"/>
              <a:gd name="connsiteY117" fmla="*/ 1628238 h 6887817"/>
              <a:gd name="connsiteX118" fmla="*/ 1800581 w 6727627"/>
              <a:gd name="connsiteY118" fmla="*/ 1627920 h 6887817"/>
              <a:gd name="connsiteX119" fmla="*/ 1806788 w 6727627"/>
              <a:gd name="connsiteY119" fmla="*/ 1627920 h 6887817"/>
              <a:gd name="connsiteX120" fmla="*/ 1812404 w 6727627"/>
              <a:gd name="connsiteY120" fmla="*/ 1627920 h 6887817"/>
              <a:gd name="connsiteX121" fmla="*/ 1818610 w 6727627"/>
              <a:gd name="connsiteY121" fmla="*/ 1628238 h 6887817"/>
              <a:gd name="connsiteX122" fmla="*/ 1824522 w 6727627"/>
              <a:gd name="connsiteY122" fmla="*/ 1628873 h 6887817"/>
              <a:gd name="connsiteX123" fmla="*/ 1830137 w 6727627"/>
              <a:gd name="connsiteY123" fmla="*/ 1630143 h 6887817"/>
              <a:gd name="connsiteX124" fmla="*/ 1835753 w 6727627"/>
              <a:gd name="connsiteY124" fmla="*/ 1631094 h 6887817"/>
              <a:gd name="connsiteX125" fmla="*/ 1841664 w 6727627"/>
              <a:gd name="connsiteY125" fmla="*/ 1633000 h 6887817"/>
              <a:gd name="connsiteX126" fmla="*/ 1847280 w 6727627"/>
              <a:gd name="connsiteY126" fmla="*/ 1634588 h 6887817"/>
              <a:gd name="connsiteX127" fmla="*/ 1853191 w 6727627"/>
              <a:gd name="connsiteY127" fmla="*/ 1636810 h 6887817"/>
              <a:gd name="connsiteX128" fmla="*/ 1858512 w 6727627"/>
              <a:gd name="connsiteY128" fmla="*/ 1639033 h 6887817"/>
              <a:gd name="connsiteX129" fmla="*/ 1863832 w 6727627"/>
              <a:gd name="connsiteY129" fmla="*/ 1641889 h 6887817"/>
              <a:gd name="connsiteX130" fmla="*/ 1869152 w 6727627"/>
              <a:gd name="connsiteY130" fmla="*/ 1644748 h 6887817"/>
              <a:gd name="connsiteX131" fmla="*/ 1874176 w 6727627"/>
              <a:gd name="connsiteY131" fmla="*/ 1647923 h 6887817"/>
              <a:gd name="connsiteX132" fmla="*/ 1879201 w 6727627"/>
              <a:gd name="connsiteY132" fmla="*/ 1651733 h 6887817"/>
              <a:gd name="connsiteX133" fmla="*/ 1884226 w 6727627"/>
              <a:gd name="connsiteY133" fmla="*/ 1655542 h 6887817"/>
              <a:gd name="connsiteX134" fmla="*/ 1888954 w 6727627"/>
              <a:gd name="connsiteY134" fmla="*/ 1659353 h 6887817"/>
              <a:gd name="connsiteX135" fmla="*/ 1893684 w 6727627"/>
              <a:gd name="connsiteY135" fmla="*/ 1663798 h 6887817"/>
              <a:gd name="connsiteX136" fmla="*/ 2562544 w 6727627"/>
              <a:gd name="connsiteY136" fmla="*/ 2332769 h 6887817"/>
              <a:gd name="connsiteX137" fmla="*/ 2567273 w 6727627"/>
              <a:gd name="connsiteY137" fmla="*/ 2336897 h 6887817"/>
              <a:gd name="connsiteX138" fmla="*/ 2572002 w 6727627"/>
              <a:gd name="connsiteY138" fmla="*/ 2341024 h 6887817"/>
              <a:gd name="connsiteX139" fmla="*/ 2577027 w 6727627"/>
              <a:gd name="connsiteY139" fmla="*/ 2344834 h 6887817"/>
              <a:gd name="connsiteX140" fmla="*/ 2582051 w 6727627"/>
              <a:gd name="connsiteY140" fmla="*/ 2348644 h 6887817"/>
              <a:gd name="connsiteX141" fmla="*/ 2587076 w 6727627"/>
              <a:gd name="connsiteY141" fmla="*/ 2351819 h 6887817"/>
              <a:gd name="connsiteX142" fmla="*/ 2592396 w 6727627"/>
              <a:gd name="connsiteY142" fmla="*/ 2354677 h 6887817"/>
              <a:gd name="connsiteX143" fmla="*/ 2597716 w 6727627"/>
              <a:gd name="connsiteY143" fmla="*/ 2357534 h 6887817"/>
              <a:gd name="connsiteX144" fmla="*/ 2603627 w 6727627"/>
              <a:gd name="connsiteY144" fmla="*/ 2359757 h 6887817"/>
              <a:gd name="connsiteX145" fmla="*/ 2608948 w 6727627"/>
              <a:gd name="connsiteY145" fmla="*/ 2361662 h 6887817"/>
              <a:gd name="connsiteX146" fmla="*/ 2614563 w 6727627"/>
              <a:gd name="connsiteY146" fmla="*/ 2363567 h 6887817"/>
              <a:gd name="connsiteX147" fmla="*/ 2620475 w 6727627"/>
              <a:gd name="connsiteY147" fmla="*/ 2365473 h 6887817"/>
              <a:gd name="connsiteX148" fmla="*/ 2626090 w 6727627"/>
              <a:gd name="connsiteY148" fmla="*/ 2366424 h 6887817"/>
              <a:gd name="connsiteX149" fmla="*/ 2632002 w 6727627"/>
              <a:gd name="connsiteY149" fmla="*/ 2367694 h 6887817"/>
              <a:gd name="connsiteX150" fmla="*/ 2637913 w 6727627"/>
              <a:gd name="connsiteY150" fmla="*/ 2368330 h 6887817"/>
              <a:gd name="connsiteX151" fmla="*/ 2643824 w 6727627"/>
              <a:gd name="connsiteY151" fmla="*/ 2368647 h 6887817"/>
              <a:gd name="connsiteX152" fmla="*/ 2649735 w 6727627"/>
              <a:gd name="connsiteY152" fmla="*/ 2368647 h 6887817"/>
              <a:gd name="connsiteX153" fmla="*/ 2655647 w 6727627"/>
              <a:gd name="connsiteY153" fmla="*/ 2368647 h 6887817"/>
              <a:gd name="connsiteX154" fmla="*/ 2661558 w 6727627"/>
              <a:gd name="connsiteY154" fmla="*/ 2368330 h 6887817"/>
              <a:gd name="connsiteX155" fmla="*/ 2667469 w 6727627"/>
              <a:gd name="connsiteY155" fmla="*/ 2367694 h 6887817"/>
              <a:gd name="connsiteX156" fmla="*/ 2673085 w 6727627"/>
              <a:gd name="connsiteY156" fmla="*/ 2366424 h 6887817"/>
              <a:gd name="connsiteX157" fmla="*/ 2678996 w 6727627"/>
              <a:gd name="connsiteY157" fmla="*/ 2365473 h 6887817"/>
              <a:gd name="connsiteX158" fmla="*/ 2684612 w 6727627"/>
              <a:gd name="connsiteY158" fmla="*/ 2363567 h 6887817"/>
              <a:gd name="connsiteX159" fmla="*/ 2690523 w 6727627"/>
              <a:gd name="connsiteY159" fmla="*/ 2361662 h 6887817"/>
              <a:gd name="connsiteX160" fmla="*/ 2696139 w 6727627"/>
              <a:gd name="connsiteY160" fmla="*/ 2359757 h 6887817"/>
              <a:gd name="connsiteX161" fmla="*/ 2701459 w 6727627"/>
              <a:gd name="connsiteY161" fmla="*/ 2357534 h 6887817"/>
              <a:gd name="connsiteX162" fmla="*/ 2707075 w 6727627"/>
              <a:gd name="connsiteY162" fmla="*/ 2354677 h 6887817"/>
              <a:gd name="connsiteX163" fmla="*/ 2712395 w 6727627"/>
              <a:gd name="connsiteY163" fmla="*/ 2351819 h 6887817"/>
              <a:gd name="connsiteX164" fmla="*/ 2717419 w 6727627"/>
              <a:gd name="connsiteY164" fmla="*/ 2348644 h 6887817"/>
              <a:gd name="connsiteX165" fmla="*/ 2722740 w 6727627"/>
              <a:gd name="connsiteY165" fmla="*/ 2344834 h 6887817"/>
              <a:gd name="connsiteX166" fmla="*/ 2727469 w 6727627"/>
              <a:gd name="connsiteY166" fmla="*/ 2341024 h 6887817"/>
              <a:gd name="connsiteX167" fmla="*/ 2732198 w 6727627"/>
              <a:gd name="connsiteY167" fmla="*/ 2336897 h 6887817"/>
              <a:gd name="connsiteX168" fmla="*/ 2736631 w 6727627"/>
              <a:gd name="connsiteY168" fmla="*/ 2332769 h 6887817"/>
              <a:gd name="connsiteX169" fmla="*/ 2741065 w 6727627"/>
              <a:gd name="connsiteY169" fmla="*/ 2328007 h 6887817"/>
              <a:gd name="connsiteX170" fmla="*/ 2745498 w 6727627"/>
              <a:gd name="connsiteY170" fmla="*/ 2323245 h 6887817"/>
              <a:gd name="connsiteX171" fmla="*/ 2749045 w 6727627"/>
              <a:gd name="connsiteY171" fmla="*/ 2318483 h 6887817"/>
              <a:gd name="connsiteX172" fmla="*/ 2752592 w 6727627"/>
              <a:gd name="connsiteY172" fmla="*/ 2313402 h 6887817"/>
              <a:gd name="connsiteX173" fmla="*/ 2755843 w 6727627"/>
              <a:gd name="connsiteY173" fmla="*/ 2308323 h 6887817"/>
              <a:gd name="connsiteX174" fmla="*/ 2758798 w 6727627"/>
              <a:gd name="connsiteY174" fmla="*/ 2302924 h 6887817"/>
              <a:gd name="connsiteX175" fmla="*/ 2761458 w 6727627"/>
              <a:gd name="connsiteY175" fmla="*/ 2297527 h 6887817"/>
              <a:gd name="connsiteX176" fmla="*/ 2764119 w 6727627"/>
              <a:gd name="connsiteY176" fmla="*/ 2291812 h 6887817"/>
              <a:gd name="connsiteX177" fmla="*/ 2765892 w 6727627"/>
              <a:gd name="connsiteY177" fmla="*/ 2286415 h 6887817"/>
              <a:gd name="connsiteX178" fmla="*/ 2767961 w 6727627"/>
              <a:gd name="connsiteY178" fmla="*/ 2280700 h 6887817"/>
              <a:gd name="connsiteX179" fmla="*/ 2769439 w 6727627"/>
              <a:gd name="connsiteY179" fmla="*/ 2274985 h 6887817"/>
              <a:gd name="connsiteX180" fmla="*/ 2770621 w 6727627"/>
              <a:gd name="connsiteY180" fmla="*/ 2269270 h 6887817"/>
              <a:gd name="connsiteX181" fmla="*/ 2771508 w 6727627"/>
              <a:gd name="connsiteY181" fmla="*/ 2263237 h 6887817"/>
              <a:gd name="connsiteX182" fmla="*/ 2772394 w 6727627"/>
              <a:gd name="connsiteY182" fmla="*/ 2257205 h 6887817"/>
              <a:gd name="connsiteX183" fmla="*/ 2772690 w 6727627"/>
              <a:gd name="connsiteY183" fmla="*/ 2251490 h 6887817"/>
              <a:gd name="connsiteX184" fmla="*/ 2772985 w 6727627"/>
              <a:gd name="connsiteY184" fmla="*/ 2245458 h 6887817"/>
              <a:gd name="connsiteX185" fmla="*/ 2772690 w 6727627"/>
              <a:gd name="connsiteY185" fmla="*/ 2239743 h 6887817"/>
              <a:gd name="connsiteX186" fmla="*/ 2772394 w 6727627"/>
              <a:gd name="connsiteY186" fmla="*/ 2233709 h 6887817"/>
              <a:gd name="connsiteX187" fmla="*/ 2771508 w 6727627"/>
              <a:gd name="connsiteY187" fmla="*/ 2227678 h 6887817"/>
              <a:gd name="connsiteX188" fmla="*/ 2770621 w 6727627"/>
              <a:gd name="connsiteY188" fmla="*/ 2221963 h 6887817"/>
              <a:gd name="connsiteX189" fmla="*/ 2769439 w 6727627"/>
              <a:gd name="connsiteY189" fmla="*/ 2216248 h 6887817"/>
              <a:gd name="connsiteX190" fmla="*/ 2767961 w 6727627"/>
              <a:gd name="connsiteY190" fmla="*/ 2210532 h 6887817"/>
              <a:gd name="connsiteX191" fmla="*/ 2765892 w 6727627"/>
              <a:gd name="connsiteY191" fmla="*/ 2204817 h 6887817"/>
              <a:gd name="connsiteX192" fmla="*/ 2764119 w 6727627"/>
              <a:gd name="connsiteY192" fmla="*/ 2199102 h 6887817"/>
              <a:gd name="connsiteX193" fmla="*/ 2761458 w 6727627"/>
              <a:gd name="connsiteY193" fmla="*/ 2193704 h 6887817"/>
              <a:gd name="connsiteX194" fmla="*/ 2758798 w 6727627"/>
              <a:gd name="connsiteY194" fmla="*/ 2188307 h 6887817"/>
              <a:gd name="connsiteX195" fmla="*/ 2755843 w 6727627"/>
              <a:gd name="connsiteY195" fmla="*/ 2182909 h 6887817"/>
              <a:gd name="connsiteX196" fmla="*/ 2752592 w 6727627"/>
              <a:gd name="connsiteY196" fmla="*/ 2177829 h 6887817"/>
              <a:gd name="connsiteX197" fmla="*/ 2749045 w 6727627"/>
              <a:gd name="connsiteY197" fmla="*/ 2172433 h 6887817"/>
              <a:gd name="connsiteX198" fmla="*/ 2745498 w 6727627"/>
              <a:gd name="connsiteY198" fmla="*/ 2167669 h 6887817"/>
              <a:gd name="connsiteX199" fmla="*/ 2741065 w 6727627"/>
              <a:gd name="connsiteY199" fmla="*/ 2163224 h 6887817"/>
              <a:gd name="connsiteX200" fmla="*/ 2736631 w 6727627"/>
              <a:gd name="connsiteY200" fmla="*/ 2158462 h 6887817"/>
              <a:gd name="connsiteX201" fmla="*/ 2350034 w 6727627"/>
              <a:gd name="connsiteY201" fmla="*/ 1771429 h 6887817"/>
              <a:gd name="connsiteX202" fmla="*/ 2153780 w 6727627"/>
              <a:gd name="connsiteY202" fmla="*/ 1575215 h 6887817"/>
              <a:gd name="connsiteX203" fmla="*/ 2149050 w 6727627"/>
              <a:gd name="connsiteY203" fmla="*/ 1570453 h 6887817"/>
              <a:gd name="connsiteX204" fmla="*/ 2145208 w 6727627"/>
              <a:gd name="connsiteY204" fmla="*/ 1565690 h 6887817"/>
              <a:gd name="connsiteX205" fmla="*/ 2141070 w 6727627"/>
              <a:gd name="connsiteY205" fmla="*/ 1560610 h 6887817"/>
              <a:gd name="connsiteX206" fmla="*/ 2138114 w 6727627"/>
              <a:gd name="connsiteY206" fmla="*/ 1555848 h 6887817"/>
              <a:gd name="connsiteX207" fmla="*/ 2134864 w 6727627"/>
              <a:gd name="connsiteY207" fmla="*/ 1550768 h 6887817"/>
              <a:gd name="connsiteX208" fmla="*/ 2131612 w 6727627"/>
              <a:gd name="connsiteY208" fmla="*/ 1545369 h 6887817"/>
              <a:gd name="connsiteX209" fmla="*/ 2128952 w 6727627"/>
              <a:gd name="connsiteY209" fmla="*/ 1539973 h 6887817"/>
              <a:gd name="connsiteX210" fmla="*/ 2126588 w 6727627"/>
              <a:gd name="connsiteY210" fmla="*/ 1534574 h 6887817"/>
              <a:gd name="connsiteX211" fmla="*/ 2124223 w 6727627"/>
              <a:gd name="connsiteY211" fmla="*/ 1528859 h 6887817"/>
              <a:gd name="connsiteX212" fmla="*/ 2122450 w 6727627"/>
              <a:gd name="connsiteY212" fmla="*/ 1523144 h 6887817"/>
              <a:gd name="connsiteX213" fmla="*/ 2120972 w 6727627"/>
              <a:gd name="connsiteY213" fmla="*/ 1517113 h 6887817"/>
              <a:gd name="connsiteX214" fmla="*/ 2119790 w 6727627"/>
              <a:gd name="connsiteY214" fmla="*/ 1511398 h 6887817"/>
              <a:gd name="connsiteX215" fmla="*/ 2118903 w 6727627"/>
              <a:gd name="connsiteY215" fmla="*/ 1505683 h 6887817"/>
              <a:gd name="connsiteX216" fmla="*/ 2118312 w 6727627"/>
              <a:gd name="connsiteY216" fmla="*/ 1499649 h 6887817"/>
              <a:gd name="connsiteX217" fmla="*/ 2117721 w 6727627"/>
              <a:gd name="connsiteY217" fmla="*/ 1493934 h 6887817"/>
              <a:gd name="connsiteX218" fmla="*/ 2117425 w 6727627"/>
              <a:gd name="connsiteY218" fmla="*/ 1488220 h 6887817"/>
              <a:gd name="connsiteX219" fmla="*/ 2117721 w 6727627"/>
              <a:gd name="connsiteY219" fmla="*/ 1482188 h 6887817"/>
              <a:gd name="connsiteX220" fmla="*/ 2118312 w 6727627"/>
              <a:gd name="connsiteY220" fmla="*/ 1476154 h 6887817"/>
              <a:gd name="connsiteX221" fmla="*/ 2118903 w 6727627"/>
              <a:gd name="connsiteY221" fmla="*/ 1470122 h 6887817"/>
              <a:gd name="connsiteX222" fmla="*/ 2119790 w 6727627"/>
              <a:gd name="connsiteY222" fmla="*/ 1464407 h 6887817"/>
              <a:gd name="connsiteX223" fmla="*/ 2120972 w 6727627"/>
              <a:gd name="connsiteY223" fmla="*/ 1458693 h 6887817"/>
              <a:gd name="connsiteX224" fmla="*/ 2122450 w 6727627"/>
              <a:gd name="connsiteY224" fmla="*/ 1452978 h 6887817"/>
              <a:gd name="connsiteX225" fmla="*/ 2124223 w 6727627"/>
              <a:gd name="connsiteY225" fmla="*/ 1447263 h 6887817"/>
              <a:gd name="connsiteX226" fmla="*/ 2126588 w 6727627"/>
              <a:gd name="connsiteY226" fmla="*/ 1441548 h 6887817"/>
              <a:gd name="connsiteX227" fmla="*/ 2128952 w 6727627"/>
              <a:gd name="connsiteY227" fmla="*/ 1436150 h 6887817"/>
              <a:gd name="connsiteX228" fmla="*/ 2131612 w 6727627"/>
              <a:gd name="connsiteY228" fmla="*/ 1430753 h 6887817"/>
              <a:gd name="connsiteX229" fmla="*/ 2134864 w 6727627"/>
              <a:gd name="connsiteY229" fmla="*/ 1425355 h 6887817"/>
              <a:gd name="connsiteX230" fmla="*/ 2138114 w 6727627"/>
              <a:gd name="connsiteY230" fmla="*/ 1420275 h 6887817"/>
              <a:gd name="connsiteX231" fmla="*/ 2141070 w 6727627"/>
              <a:gd name="connsiteY231" fmla="*/ 1415195 h 6887817"/>
              <a:gd name="connsiteX232" fmla="*/ 2145208 w 6727627"/>
              <a:gd name="connsiteY232" fmla="*/ 1410114 h 6887817"/>
              <a:gd name="connsiteX233" fmla="*/ 2149050 w 6727627"/>
              <a:gd name="connsiteY233" fmla="*/ 1405670 h 6887817"/>
              <a:gd name="connsiteX234" fmla="*/ 2153780 w 6727627"/>
              <a:gd name="connsiteY234" fmla="*/ 1400908 h 6887817"/>
              <a:gd name="connsiteX235" fmla="*/ 2158213 w 6727627"/>
              <a:gd name="connsiteY235" fmla="*/ 1396463 h 6887817"/>
              <a:gd name="connsiteX236" fmla="*/ 2163238 w 6727627"/>
              <a:gd name="connsiteY236" fmla="*/ 1392335 h 6887817"/>
              <a:gd name="connsiteX237" fmla="*/ 2167671 w 6727627"/>
              <a:gd name="connsiteY237" fmla="*/ 1388524 h 6887817"/>
              <a:gd name="connsiteX238" fmla="*/ 2172696 w 6727627"/>
              <a:gd name="connsiteY238" fmla="*/ 1385033 h 6887817"/>
              <a:gd name="connsiteX239" fmla="*/ 2178311 w 6727627"/>
              <a:gd name="connsiteY239" fmla="*/ 1381858 h 6887817"/>
              <a:gd name="connsiteX240" fmla="*/ 2183632 w 6727627"/>
              <a:gd name="connsiteY240" fmla="*/ 1379000 h 6887817"/>
              <a:gd name="connsiteX241" fmla="*/ 2188952 w 6727627"/>
              <a:gd name="connsiteY241" fmla="*/ 1376143 h 6887817"/>
              <a:gd name="connsiteX242" fmla="*/ 2194272 w 6727627"/>
              <a:gd name="connsiteY242" fmla="*/ 1373919 h 6887817"/>
              <a:gd name="connsiteX243" fmla="*/ 2200183 w 6727627"/>
              <a:gd name="connsiteY243" fmla="*/ 1371698 h 6887817"/>
              <a:gd name="connsiteX244" fmla="*/ 2205799 w 6727627"/>
              <a:gd name="connsiteY244" fmla="*/ 1370109 h 6887817"/>
              <a:gd name="connsiteX245" fmla="*/ 2211710 w 6727627"/>
              <a:gd name="connsiteY245" fmla="*/ 1368204 h 6887817"/>
              <a:gd name="connsiteX246" fmla="*/ 2217326 w 6727627"/>
              <a:gd name="connsiteY246" fmla="*/ 1367253 h 6887817"/>
              <a:gd name="connsiteX247" fmla="*/ 2223237 w 6727627"/>
              <a:gd name="connsiteY247" fmla="*/ 1365982 h 6887817"/>
              <a:gd name="connsiteX248" fmla="*/ 2228853 w 6727627"/>
              <a:gd name="connsiteY248" fmla="*/ 1365348 h 6887817"/>
              <a:gd name="connsiteX249" fmla="*/ 2235060 w 6727627"/>
              <a:gd name="connsiteY249" fmla="*/ 1365029 h 6887817"/>
              <a:gd name="connsiteX250" fmla="*/ 2240675 w 6727627"/>
              <a:gd name="connsiteY250" fmla="*/ 1364712 h 6887817"/>
              <a:gd name="connsiteX251" fmla="*/ 2246882 w 6727627"/>
              <a:gd name="connsiteY251" fmla="*/ 1365029 h 6887817"/>
              <a:gd name="connsiteX252" fmla="*/ 2252498 w 6727627"/>
              <a:gd name="connsiteY252" fmla="*/ 1365348 h 6887817"/>
              <a:gd name="connsiteX253" fmla="*/ 2258409 w 6727627"/>
              <a:gd name="connsiteY253" fmla="*/ 1365982 h 6887817"/>
              <a:gd name="connsiteX254" fmla="*/ 2264320 w 6727627"/>
              <a:gd name="connsiteY254" fmla="*/ 1367253 h 6887817"/>
              <a:gd name="connsiteX255" fmla="*/ 2270232 w 6727627"/>
              <a:gd name="connsiteY255" fmla="*/ 1368204 h 6887817"/>
              <a:gd name="connsiteX256" fmla="*/ 2275847 w 6727627"/>
              <a:gd name="connsiteY256" fmla="*/ 1370109 h 6887817"/>
              <a:gd name="connsiteX257" fmla="*/ 2281758 w 6727627"/>
              <a:gd name="connsiteY257" fmla="*/ 1371698 h 6887817"/>
              <a:gd name="connsiteX258" fmla="*/ 2287079 w 6727627"/>
              <a:gd name="connsiteY258" fmla="*/ 1373919 h 6887817"/>
              <a:gd name="connsiteX259" fmla="*/ 2292694 w 6727627"/>
              <a:gd name="connsiteY259" fmla="*/ 1376143 h 6887817"/>
              <a:gd name="connsiteX260" fmla="*/ 2298310 w 6727627"/>
              <a:gd name="connsiteY260" fmla="*/ 1379000 h 6887817"/>
              <a:gd name="connsiteX261" fmla="*/ 2303630 w 6727627"/>
              <a:gd name="connsiteY261" fmla="*/ 1381858 h 6887817"/>
              <a:gd name="connsiteX262" fmla="*/ 2308655 w 6727627"/>
              <a:gd name="connsiteY262" fmla="*/ 1385033 h 6887817"/>
              <a:gd name="connsiteX263" fmla="*/ 2313680 w 6727627"/>
              <a:gd name="connsiteY263" fmla="*/ 1388524 h 6887817"/>
              <a:gd name="connsiteX264" fmla="*/ 2318704 w 6727627"/>
              <a:gd name="connsiteY264" fmla="*/ 1392335 h 6887817"/>
              <a:gd name="connsiteX265" fmla="*/ 2323433 w 6727627"/>
              <a:gd name="connsiteY265" fmla="*/ 1396463 h 6887817"/>
              <a:gd name="connsiteX266" fmla="*/ 2327866 w 6727627"/>
              <a:gd name="connsiteY266" fmla="*/ 1400908 h 6887817"/>
              <a:gd name="connsiteX267" fmla="*/ 2535352 w 6727627"/>
              <a:gd name="connsiteY267" fmla="*/ 1608235 h 6887817"/>
              <a:gd name="connsiteX268" fmla="*/ 2539786 w 6727627"/>
              <a:gd name="connsiteY268" fmla="*/ 1612362 h 6887817"/>
              <a:gd name="connsiteX269" fmla="*/ 2544515 w 6727627"/>
              <a:gd name="connsiteY269" fmla="*/ 1616808 h 6887817"/>
              <a:gd name="connsiteX270" fmla="*/ 2549539 w 6727627"/>
              <a:gd name="connsiteY270" fmla="*/ 1620300 h 6887817"/>
              <a:gd name="connsiteX271" fmla="*/ 2554564 w 6727627"/>
              <a:gd name="connsiteY271" fmla="*/ 1623793 h 6887817"/>
              <a:gd name="connsiteX272" fmla="*/ 2559588 w 6727627"/>
              <a:gd name="connsiteY272" fmla="*/ 1627284 h 6887817"/>
              <a:gd name="connsiteX273" fmla="*/ 2565204 w 6727627"/>
              <a:gd name="connsiteY273" fmla="*/ 1630143 h 6887817"/>
              <a:gd name="connsiteX274" fmla="*/ 2570524 w 6727627"/>
              <a:gd name="connsiteY274" fmla="*/ 1633000 h 6887817"/>
              <a:gd name="connsiteX275" fmla="*/ 2575844 w 6727627"/>
              <a:gd name="connsiteY275" fmla="*/ 1635222 h 6887817"/>
              <a:gd name="connsiteX276" fmla="*/ 2581460 w 6727627"/>
              <a:gd name="connsiteY276" fmla="*/ 1637128 h 6887817"/>
              <a:gd name="connsiteX277" fmla="*/ 2587371 w 6727627"/>
              <a:gd name="connsiteY277" fmla="*/ 1639033 h 6887817"/>
              <a:gd name="connsiteX278" fmla="*/ 2592987 w 6727627"/>
              <a:gd name="connsiteY278" fmla="*/ 1640937 h 6887817"/>
              <a:gd name="connsiteX279" fmla="*/ 2598898 w 6727627"/>
              <a:gd name="connsiteY279" fmla="*/ 1641889 h 6887817"/>
              <a:gd name="connsiteX280" fmla="*/ 2604514 w 6727627"/>
              <a:gd name="connsiteY280" fmla="*/ 1642843 h 6887817"/>
              <a:gd name="connsiteX281" fmla="*/ 2610721 w 6727627"/>
              <a:gd name="connsiteY281" fmla="*/ 1643795 h 6887817"/>
              <a:gd name="connsiteX282" fmla="*/ 2616337 w 6727627"/>
              <a:gd name="connsiteY282" fmla="*/ 1644113 h 6887817"/>
              <a:gd name="connsiteX283" fmla="*/ 2622248 w 6727627"/>
              <a:gd name="connsiteY283" fmla="*/ 1644113 h 6887817"/>
              <a:gd name="connsiteX284" fmla="*/ 2628159 w 6727627"/>
              <a:gd name="connsiteY284" fmla="*/ 1644113 h 6887817"/>
              <a:gd name="connsiteX285" fmla="*/ 2634071 w 6727627"/>
              <a:gd name="connsiteY285" fmla="*/ 1643795 h 6887817"/>
              <a:gd name="connsiteX286" fmla="*/ 2640277 w 6727627"/>
              <a:gd name="connsiteY286" fmla="*/ 1642843 h 6887817"/>
              <a:gd name="connsiteX287" fmla="*/ 2645893 w 6727627"/>
              <a:gd name="connsiteY287" fmla="*/ 1641889 h 6887817"/>
              <a:gd name="connsiteX288" fmla="*/ 2651509 w 6727627"/>
              <a:gd name="connsiteY288" fmla="*/ 1640937 h 6887817"/>
              <a:gd name="connsiteX289" fmla="*/ 2657420 w 6727627"/>
              <a:gd name="connsiteY289" fmla="*/ 1639033 h 6887817"/>
              <a:gd name="connsiteX290" fmla="*/ 2663036 w 6727627"/>
              <a:gd name="connsiteY290" fmla="*/ 1637128 h 6887817"/>
              <a:gd name="connsiteX291" fmla="*/ 2668651 w 6727627"/>
              <a:gd name="connsiteY291" fmla="*/ 1635222 h 6887817"/>
              <a:gd name="connsiteX292" fmla="*/ 2674267 w 6727627"/>
              <a:gd name="connsiteY292" fmla="*/ 1633000 h 6887817"/>
              <a:gd name="connsiteX293" fmla="*/ 2679587 w 6727627"/>
              <a:gd name="connsiteY293" fmla="*/ 1630143 h 6887817"/>
              <a:gd name="connsiteX294" fmla="*/ 2684907 w 6727627"/>
              <a:gd name="connsiteY294" fmla="*/ 1627284 h 6887817"/>
              <a:gd name="connsiteX295" fmla="*/ 2690228 w 6727627"/>
              <a:gd name="connsiteY295" fmla="*/ 1623793 h 6887817"/>
              <a:gd name="connsiteX296" fmla="*/ 2695252 w 6727627"/>
              <a:gd name="connsiteY296" fmla="*/ 1620300 h 6887817"/>
              <a:gd name="connsiteX297" fmla="*/ 2700277 w 6727627"/>
              <a:gd name="connsiteY297" fmla="*/ 1616808 h 6887817"/>
              <a:gd name="connsiteX298" fmla="*/ 2704710 w 6727627"/>
              <a:gd name="connsiteY298" fmla="*/ 1612362 h 6887817"/>
              <a:gd name="connsiteX299" fmla="*/ 2709439 w 6727627"/>
              <a:gd name="connsiteY299" fmla="*/ 1608235 h 6887817"/>
              <a:gd name="connsiteX300" fmla="*/ 2713873 w 6727627"/>
              <a:gd name="connsiteY300" fmla="*/ 1603472 h 6887817"/>
              <a:gd name="connsiteX301" fmla="*/ 2718011 w 6727627"/>
              <a:gd name="connsiteY301" fmla="*/ 1598710 h 6887817"/>
              <a:gd name="connsiteX302" fmla="*/ 2721557 w 6727627"/>
              <a:gd name="connsiteY302" fmla="*/ 1593630 h 6887817"/>
              <a:gd name="connsiteX303" fmla="*/ 2725400 w 6727627"/>
              <a:gd name="connsiteY303" fmla="*/ 1588867 h 6887817"/>
              <a:gd name="connsiteX304" fmla="*/ 2728651 w 6727627"/>
              <a:gd name="connsiteY304" fmla="*/ 1583788 h 6887817"/>
              <a:gd name="connsiteX305" fmla="*/ 2731311 w 6727627"/>
              <a:gd name="connsiteY305" fmla="*/ 1578390 h 6887817"/>
              <a:gd name="connsiteX306" fmla="*/ 2734267 w 6727627"/>
              <a:gd name="connsiteY306" fmla="*/ 1572993 h 6887817"/>
              <a:gd name="connsiteX307" fmla="*/ 2736336 w 6727627"/>
              <a:gd name="connsiteY307" fmla="*/ 1567278 h 6887817"/>
              <a:gd name="connsiteX308" fmla="*/ 2738700 w 6727627"/>
              <a:gd name="connsiteY308" fmla="*/ 1561880 h 6887817"/>
              <a:gd name="connsiteX309" fmla="*/ 2740473 w 6727627"/>
              <a:gd name="connsiteY309" fmla="*/ 1556165 h 6887817"/>
              <a:gd name="connsiteX310" fmla="*/ 2742247 w 6727627"/>
              <a:gd name="connsiteY310" fmla="*/ 1550450 h 6887817"/>
              <a:gd name="connsiteX311" fmla="*/ 2743134 w 6727627"/>
              <a:gd name="connsiteY311" fmla="*/ 1544417 h 6887817"/>
              <a:gd name="connsiteX312" fmla="*/ 2744316 w 6727627"/>
              <a:gd name="connsiteY312" fmla="*/ 1538702 h 6887817"/>
              <a:gd name="connsiteX313" fmla="*/ 2744907 w 6727627"/>
              <a:gd name="connsiteY313" fmla="*/ 1532670 h 6887817"/>
              <a:gd name="connsiteX314" fmla="*/ 2745498 w 6727627"/>
              <a:gd name="connsiteY314" fmla="*/ 1526955 h 6887817"/>
              <a:gd name="connsiteX315" fmla="*/ 2745498 w 6727627"/>
              <a:gd name="connsiteY315" fmla="*/ 1520923 h 6887817"/>
              <a:gd name="connsiteX316" fmla="*/ 2745498 w 6727627"/>
              <a:gd name="connsiteY316" fmla="*/ 1515207 h 6887817"/>
              <a:gd name="connsiteX317" fmla="*/ 2744907 w 6727627"/>
              <a:gd name="connsiteY317" fmla="*/ 1509492 h 6887817"/>
              <a:gd name="connsiteX318" fmla="*/ 2744316 w 6727627"/>
              <a:gd name="connsiteY318" fmla="*/ 1503143 h 6887817"/>
              <a:gd name="connsiteX319" fmla="*/ 2743134 w 6727627"/>
              <a:gd name="connsiteY319" fmla="*/ 1497428 h 6887817"/>
              <a:gd name="connsiteX320" fmla="*/ 2742247 w 6727627"/>
              <a:gd name="connsiteY320" fmla="*/ 1491712 h 6887817"/>
              <a:gd name="connsiteX321" fmla="*/ 2740473 w 6727627"/>
              <a:gd name="connsiteY321" fmla="*/ 1485997 h 6887817"/>
              <a:gd name="connsiteX322" fmla="*/ 2738700 w 6727627"/>
              <a:gd name="connsiteY322" fmla="*/ 1480282 h 6887817"/>
              <a:gd name="connsiteX323" fmla="*/ 2736336 w 6727627"/>
              <a:gd name="connsiteY323" fmla="*/ 1474568 h 6887817"/>
              <a:gd name="connsiteX324" fmla="*/ 2734267 w 6727627"/>
              <a:gd name="connsiteY324" fmla="*/ 1469170 h 6887817"/>
              <a:gd name="connsiteX325" fmla="*/ 2731311 w 6727627"/>
              <a:gd name="connsiteY325" fmla="*/ 1463773 h 6887817"/>
              <a:gd name="connsiteX326" fmla="*/ 2728651 w 6727627"/>
              <a:gd name="connsiteY326" fmla="*/ 1458375 h 6887817"/>
              <a:gd name="connsiteX327" fmla="*/ 2725400 w 6727627"/>
              <a:gd name="connsiteY327" fmla="*/ 1453295 h 6887817"/>
              <a:gd name="connsiteX328" fmla="*/ 2721557 w 6727627"/>
              <a:gd name="connsiteY328" fmla="*/ 1448214 h 6887817"/>
              <a:gd name="connsiteX329" fmla="*/ 2718011 w 6727627"/>
              <a:gd name="connsiteY329" fmla="*/ 1443134 h 6887817"/>
              <a:gd name="connsiteX330" fmla="*/ 2713873 w 6727627"/>
              <a:gd name="connsiteY330" fmla="*/ 1438690 h 6887817"/>
              <a:gd name="connsiteX331" fmla="*/ 2709439 w 6727627"/>
              <a:gd name="connsiteY331" fmla="*/ 1433927 h 6887817"/>
              <a:gd name="connsiteX332" fmla="*/ 2040874 w 6727627"/>
              <a:gd name="connsiteY332" fmla="*/ 765272 h 6887817"/>
              <a:gd name="connsiteX333" fmla="*/ 2034667 w 6727627"/>
              <a:gd name="connsiteY333" fmla="*/ 758287 h 6887817"/>
              <a:gd name="connsiteX334" fmla="*/ 2028756 w 6727627"/>
              <a:gd name="connsiteY334" fmla="*/ 750984 h 6887817"/>
              <a:gd name="connsiteX335" fmla="*/ 2023436 w 6727627"/>
              <a:gd name="connsiteY335" fmla="*/ 743047 h 6887817"/>
              <a:gd name="connsiteX336" fmla="*/ 2018707 w 6727627"/>
              <a:gd name="connsiteY336" fmla="*/ 735109 h 6887817"/>
              <a:gd name="connsiteX337" fmla="*/ 2015160 w 6727627"/>
              <a:gd name="connsiteY337" fmla="*/ 726854 h 6887817"/>
              <a:gd name="connsiteX338" fmla="*/ 2011613 w 6727627"/>
              <a:gd name="connsiteY338" fmla="*/ 718599 h 6887817"/>
              <a:gd name="connsiteX339" fmla="*/ 2008953 w 6727627"/>
              <a:gd name="connsiteY339" fmla="*/ 709709 h 6887817"/>
              <a:gd name="connsiteX340" fmla="*/ 2007180 w 6727627"/>
              <a:gd name="connsiteY340" fmla="*/ 701137 h 6887817"/>
              <a:gd name="connsiteX341" fmla="*/ 1314379 w 6727627"/>
              <a:gd name="connsiteY341" fmla="*/ 9939 h 6887817"/>
              <a:gd name="connsiteX0" fmla="*/ 1205048 w 6618296"/>
              <a:gd name="connsiteY0" fmla="*/ 19878 h 6897756"/>
              <a:gd name="connsiteX1" fmla="*/ 773525 w 6618296"/>
              <a:gd name="connsiteY1" fmla="*/ 19878 h 6897756"/>
              <a:gd name="connsiteX2" fmla="*/ 1874499 w 6618296"/>
              <a:gd name="connsiteY2" fmla="*/ 1120969 h 6897756"/>
              <a:gd name="connsiteX3" fmla="*/ 1879229 w 6618296"/>
              <a:gd name="connsiteY3" fmla="*/ 1125732 h 6897756"/>
              <a:gd name="connsiteX4" fmla="*/ 1883071 w 6618296"/>
              <a:gd name="connsiteY4" fmla="*/ 1130493 h 6897756"/>
              <a:gd name="connsiteX5" fmla="*/ 1887209 w 6618296"/>
              <a:gd name="connsiteY5" fmla="*/ 1135574 h 6897756"/>
              <a:gd name="connsiteX6" fmla="*/ 1890755 w 6618296"/>
              <a:gd name="connsiteY6" fmla="*/ 1140654 h 6897756"/>
              <a:gd name="connsiteX7" fmla="*/ 1894007 w 6618296"/>
              <a:gd name="connsiteY7" fmla="*/ 1146052 h 6897756"/>
              <a:gd name="connsiteX8" fmla="*/ 1896667 w 6618296"/>
              <a:gd name="connsiteY8" fmla="*/ 1151448 h 6897756"/>
              <a:gd name="connsiteX9" fmla="*/ 1899622 w 6618296"/>
              <a:gd name="connsiteY9" fmla="*/ 1156846 h 6897756"/>
              <a:gd name="connsiteX10" fmla="*/ 1902282 w 6618296"/>
              <a:gd name="connsiteY10" fmla="*/ 1162244 h 6897756"/>
              <a:gd name="connsiteX11" fmla="*/ 1904351 w 6618296"/>
              <a:gd name="connsiteY11" fmla="*/ 1167959 h 6897756"/>
              <a:gd name="connsiteX12" fmla="*/ 1906125 w 6618296"/>
              <a:gd name="connsiteY12" fmla="*/ 1173674 h 6897756"/>
              <a:gd name="connsiteX13" fmla="*/ 1907603 w 6618296"/>
              <a:gd name="connsiteY13" fmla="*/ 1179707 h 6897756"/>
              <a:gd name="connsiteX14" fmla="*/ 1909080 w 6618296"/>
              <a:gd name="connsiteY14" fmla="*/ 1185422 h 6897756"/>
              <a:gd name="connsiteX15" fmla="*/ 1909967 w 6618296"/>
              <a:gd name="connsiteY15" fmla="*/ 1191771 h 6897756"/>
              <a:gd name="connsiteX16" fmla="*/ 1910854 w 6618296"/>
              <a:gd name="connsiteY16" fmla="*/ 1197486 h 6897756"/>
              <a:gd name="connsiteX17" fmla="*/ 1911149 w 6618296"/>
              <a:gd name="connsiteY17" fmla="*/ 1203519 h 6897756"/>
              <a:gd name="connsiteX18" fmla="*/ 1911149 w 6618296"/>
              <a:gd name="connsiteY18" fmla="*/ 1209234 h 6897756"/>
              <a:gd name="connsiteX19" fmla="*/ 1911149 w 6618296"/>
              <a:gd name="connsiteY19" fmla="*/ 1215266 h 6897756"/>
              <a:gd name="connsiteX20" fmla="*/ 1910854 w 6618296"/>
              <a:gd name="connsiteY20" fmla="*/ 1221617 h 6897756"/>
              <a:gd name="connsiteX21" fmla="*/ 1909967 w 6618296"/>
              <a:gd name="connsiteY21" fmla="*/ 1227332 h 6897756"/>
              <a:gd name="connsiteX22" fmla="*/ 1909080 w 6618296"/>
              <a:gd name="connsiteY22" fmla="*/ 1233364 h 6897756"/>
              <a:gd name="connsiteX23" fmla="*/ 1907603 w 6618296"/>
              <a:gd name="connsiteY23" fmla="*/ 1239078 h 6897756"/>
              <a:gd name="connsiteX24" fmla="*/ 1906125 w 6618296"/>
              <a:gd name="connsiteY24" fmla="*/ 1245111 h 6897756"/>
              <a:gd name="connsiteX25" fmla="*/ 1904351 w 6618296"/>
              <a:gd name="connsiteY25" fmla="*/ 1250827 h 6897756"/>
              <a:gd name="connsiteX26" fmla="*/ 1902282 w 6618296"/>
              <a:gd name="connsiteY26" fmla="*/ 1256224 h 6897756"/>
              <a:gd name="connsiteX27" fmla="*/ 1899622 w 6618296"/>
              <a:gd name="connsiteY27" fmla="*/ 1261939 h 6897756"/>
              <a:gd name="connsiteX28" fmla="*/ 1896667 w 6618296"/>
              <a:gd name="connsiteY28" fmla="*/ 1267337 h 6897756"/>
              <a:gd name="connsiteX29" fmla="*/ 1894007 w 6618296"/>
              <a:gd name="connsiteY29" fmla="*/ 1272733 h 6897756"/>
              <a:gd name="connsiteX30" fmla="*/ 1890755 w 6618296"/>
              <a:gd name="connsiteY30" fmla="*/ 1278132 h 6897756"/>
              <a:gd name="connsiteX31" fmla="*/ 1887209 w 6618296"/>
              <a:gd name="connsiteY31" fmla="*/ 1283211 h 6897756"/>
              <a:gd name="connsiteX32" fmla="*/ 1883071 w 6618296"/>
              <a:gd name="connsiteY32" fmla="*/ 1288291 h 6897756"/>
              <a:gd name="connsiteX33" fmla="*/ 1879229 w 6618296"/>
              <a:gd name="connsiteY33" fmla="*/ 1293372 h 6897756"/>
              <a:gd name="connsiteX34" fmla="*/ 1874499 w 6618296"/>
              <a:gd name="connsiteY34" fmla="*/ 1298133 h 6897756"/>
              <a:gd name="connsiteX35" fmla="*/ 1869770 w 6618296"/>
              <a:gd name="connsiteY35" fmla="*/ 1302262 h 6897756"/>
              <a:gd name="connsiteX36" fmla="*/ 1865337 w 6618296"/>
              <a:gd name="connsiteY36" fmla="*/ 1306388 h 6897756"/>
              <a:gd name="connsiteX37" fmla="*/ 1860312 w 6618296"/>
              <a:gd name="connsiteY37" fmla="*/ 1310199 h 6897756"/>
              <a:gd name="connsiteX38" fmla="*/ 1855288 w 6618296"/>
              <a:gd name="connsiteY38" fmla="*/ 1313692 h 6897756"/>
              <a:gd name="connsiteX39" fmla="*/ 1849672 w 6618296"/>
              <a:gd name="connsiteY39" fmla="*/ 1317184 h 6897756"/>
              <a:gd name="connsiteX40" fmla="*/ 1844352 w 6618296"/>
              <a:gd name="connsiteY40" fmla="*/ 1320359 h 6897756"/>
              <a:gd name="connsiteX41" fmla="*/ 1839032 w 6618296"/>
              <a:gd name="connsiteY41" fmla="*/ 1322899 h 6897756"/>
              <a:gd name="connsiteX42" fmla="*/ 1833121 w 6618296"/>
              <a:gd name="connsiteY42" fmla="*/ 1325438 h 6897756"/>
              <a:gd name="connsiteX43" fmla="*/ 1827505 w 6618296"/>
              <a:gd name="connsiteY43" fmla="*/ 1327343 h 6897756"/>
              <a:gd name="connsiteX44" fmla="*/ 1821593 w 6618296"/>
              <a:gd name="connsiteY44" fmla="*/ 1329249 h 6897756"/>
              <a:gd name="connsiteX45" fmla="*/ 1815978 w 6618296"/>
              <a:gd name="connsiteY45" fmla="*/ 1331153 h 6897756"/>
              <a:gd name="connsiteX46" fmla="*/ 1810362 w 6618296"/>
              <a:gd name="connsiteY46" fmla="*/ 1332106 h 6897756"/>
              <a:gd name="connsiteX47" fmla="*/ 1804155 w 6618296"/>
              <a:gd name="connsiteY47" fmla="*/ 1333058 h 6897756"/>
              <a:gd name="connsiteX48" fmla="*/ 1797949 w 6618296"/>
              <a:gd name="connsiteY48" fmla="*/ 1334011 h 6897756"/>
              <a:gd name="connsiteX49" fmla="*/ 1792333 w 6618296"/>
              <a:gd name="connsiteY49" fmla="*/ 1334328 h 6897756"/>
              <a:gd name="connsiteX50" fmla="*/ 1786126 w 6618296"/>
              <a:gd name="connsiteY50" fmla="*/ 1334647 h 6897756"/>
              <a:gd name="connsiteX51" fmla="*/ 1780215 w 6618296"/>
              <a:gd name="connsiteY51" fmla="*/ 1334328 h 6897756"/>
              <a:gd name="connsiteX52" fmla="*/ 1774303 w 6618296"/>
              <a:gd name="connsiteY52" fmla="*/ 1334011 h 6897756"/>
              <a:gd name="connsiteX53" fmla="*/ 1768097 w 6618296"/>
              <a:gd name="connsiteY53" fmla="*/ 1333058 h 6897756"/>
              <a:gd name="connsiteX54" fmla="*/ 1762481 w 6618296"/>
              <a:gd name="connsiteY54" fmla="*/ 1332106 h 6897756"/>
              <a:gd name="connsiteX55" fmla="*/ 1756274 w 6618296"/>
              <a:gd name="connsiteY55" fmla="*/ 1331153 h 6897756"/>
              <a:gd name="connsiteX56" fmla="*/ 1750658 w 6618296"/>
              <a:gd name="connsiteY56" fmla="*/ 1329249 h 6897756"/>
              <a:gd name="connsiteX57" fmla="*/ 1744747 w 6618296"/>
              <a:gd name="connsiteY57" fmla="*/ 1327343 h 6897756"/>
              <a:gd name="connsiteX58" fmla="*/ 1739131 w 6618296"/>
              <a:gd name="connsiteY58" fmla="*/ 1325438 h 6897756"/>
              <a:gd name="connsiteX59" fmla="*/ 1733515 w 6618296"/>
              <a:gd name="connsiteY59" fmla="*/ 1322899 h 6897756"/>
              <a:gd name="connsiteX60" fmla="*/ 1727900 w 6618296"/>
              <a:gd name="connsiteY60" fmla="*/ 1320359 h 6897756"/>
              <a:gd name="connsiteX61" fmla="*/ 1722580 w 6618296"/>
              <a:gd name="connsiteY61" fmla="*/ 1317184 h 6897756"/>
              <a:gd name="connsiteX62" fmla="*/ 1717555 w 6618296"/>
              <a:gd name="connsiteY62" fmla="*/ 1313692 h 6897756"/>
              <a:gd name="connsiteX63" fmla="*/ 1712235 w 6618296"/>
              <a:gd name="connsiteY63" fmla="*/ 1310199 h 6897756"/>
              <a:gd name="connsiteX64" fmla="*/ 1707210 w 6618296"/>
              <a:gd name="connsiteY64" fmla="*/ 1306388 h 6897756"/>
              <a:gd name="connsiteX65" fmla="*/ 1702481 w 6618296"/>
              <a:gd name="connsiteY65" fmla="*/ 1302262 h 6897756"/>
              <a:gd name="connsiteX66" fmla="*/ 1697752 w 6618296"/>
              <a:gd name="connsiteY66" fmla="*/ 1298133 h 6897756"/>
              <a:gd name="connsiteX67" fmla="*/ 419735 w 6618296"/>
              <a:gd name="connsiteY67" fmla="*/ 19878 h 6897756"/>
              <a:gd name="connsiteX68" fmla="*/ 29817 w 6618296"/>
              <a:gd name="connsiteY68" fmla="*/ 0 h 6897756"/>
              <a:gd name="connsiteX69" fmla="*/ 0 w 6618296"/>
              <a:gd name="connsiteY69" fmla="*/ 6897756 h 6897756"/>
              <a:gd name="connsiteX70" fmla="*/ 6618296 w 6618296"/>
              <a:gd name="connsiteY70" fmla="*/ 6877878 h 6897756"/>
              <a:gd name="connsiteX71" fmla="*/ 1610265 w 6618296"/>
              <a:gd name="connsiteY71" fmla="*/ 1848044 h 6897756"/>
              <a:gd name="connsiteX72" fmla="*/ 1605832 w 6618296"/>
              <a:gd name="connsiteY72" fmla="*/ 1843282 h 6897756"/>
              <a:gd name="connsiteX73" fmla="*/ 1601399 w 6618296"/>
              <a:gd name="connsiteY73" fmla="*/ 1838518 h 6897756"/>
              <a:gd name="connsiteX74" fmla="*/ 1597852 w 6618296"/>
              <a:gd name="connsiteY74" fmla="*/ 1834073 h 6897756"/>
              <a:gd name="connsiteX75" fmla="*/ 1594305 w 6618296"/>
              <a:gd name="connsiteY75" fmla="*/ 1828677 h 6897756"/>
              <a:gd name="connsiteX76" fmla="*/ 1591054 w 6618296"/>
              <a:gd name="connsiteY76" fmla="*/ 1823596 h 6897756"/>
              <a:gd name="connsiteX77" fmla="*/ 1588394 w 6618296"/>
              <a:gd name="connsiteY77" fmla="*/ 1818199 h 6897756"/>
              <a:gd name="connsiteX78" fmla="*/ 1585438 w 6618296"/>
              <a:gd name="connsiteY78" fmla="*/ 1812802 h 6897756"/>
              <a:gd name="connsiteX79" fmla="*/ 1583073 w 6618296"/>
              <a:gd name="connsiteY79" fmla="*/ 1807404 h 6897756"/>
              <a:gd name="connsiteX80" fmla="*/ 1581005 w 6618296"/>
              <a:gd name="connsiteY80" fmla="*/ 1801689 h 6897756"/>
              <a:gd name="connsiteX81" fmla="*/ 1579231 w 6618296"/>
              <a:gd name="connsiteY81" fmla="*/ 1795973 h 6897756"/>
              <a:gd name="connsiteX82" fmla="*/ 1577458 w 6618296"/>
              <a:gd name="connsiteY82" fmla="*/ 1790258 h 6897756"/>
              <a:gd name="connsiteX83" fmla="*/ 1576276 w 6618296"/>
              <a:gd name="connsiteY83" fmla="*/ 1784543 h 6897756"/>
              <a:gd name="connsiteX84" fmla="*/ 1575389 w 6618296"/>
              <a:gd name="connsiteY84" fmla="*/ 1778512 h 6897756"/>
              <a:gd name="connsiteX85" fmla="*/ 1574502 w 6618296"/>
              <a:gd name="connsiteY85" fmla="*/ 1772797 h 6897756"/>
              <a:gd name="connsiteX86" fmla="*/ 1574207 w 6618296"/>
              <a:gd name="connsiteY86" fmla="*/ 1766763 h 6897756"/>
              <a:gd name="connsiteX87" fmla="*/ 1574207 w 6618296"/>
              <a:gd name="connsiteY87" fmla="*/ 1761048 h 6897756"/>
              <a:gd name="connsiteX88" fmla="*/ 1574207 w 6618296"/>
              <a:gd name="connsiteY88" fmla="*/ 1755017 h 6897756"/>
              <a:gd name="connsiteX89" fmla="*/ 1574502 w 6618296"/>
              <a:gd name="connsiteY89" fmla="*/ 1749302 h 6897756"/>
              <a:gd name="connsiteX90" fmla="*/ 1575389 w 6618296"/>
              <a:gd name="connsiteY90" fmla="*/ 1742952 h 6897756"/>
              <a:gd name="connsiteX91" fmla="*/ 1576276 w 6618296"/>
              <a:gd name="connsiteY91" fmla="*/ 1737236 h 6897756"/>
              <a:gd name="connsiteX92" fmla="*/ 1577458 w 6618296"/>
              <a:gd name="connsiteY92" fmla="*/ 1731521 h 6897756"/>
              <a:gd name="connsiteX93" fmla="*/ 1579231 w 6618296"/>
              <a:gd name="connsiteY93" fmla="*/ 1725807 h 6897756"/>
              <a:gd name="connsiteX94" fmla="*/ 1581005 w 6618296"/>
              <a:gd name="connsiteY94" fmla="*/ 1720092 h 6897756"/>
              <a:gd name="connsiteX95" fmla="*/ 1583073 w 6618296"/>
              <a:gd name="connsiteY95" fmla="*/ 1714694 h 6897756"/>
              <a:gd name="connsiteX96" fmla="*/ 1585438 w 6618296"/>
              <a:gd name="connsiteY96" fmla="*/ 1708979 h 6897756"/>
              <a:gd name="connsiteX97" fmla="*/ 1588394 w 6618296"/>
              <a:gd name="connsiteY97" fmla="*/ 1703581 h 6897756"/>
              <a:gd name="connsiteX98" fmla="*/ 1591054 w 6618296"/>
              <a:gd name="connsiteY98" fmla="*/ 1698183 h 6897756"/>
              <a:gd name="connsiteX99" fmla="*/ 1594305 w 6618296"/>
              <a:gd name="connsiteY99" fmla="*/ 1693104 h 6897756"/>
              <a:gd name="connsiteX100" fmla="*/ 1597852 w 6618296"/>
              <a:gd name="connsiteY100" fmla="*/ 1688023 h 6897756"/>
              <a:gd name="connsiteX101" fmla="*/ 1601399 w 6618296"/>
              <a:gd name="connsiteY101" fmla="*/ 1682944 h 6897756"/>
              <a:gd name="connsiteX102" fmla="*/ 1605832 w 6618296"/>
              <a:gd name="connsiteY102" fmla="*/ 1678499 h 6897756"/>
              <a:gd name="connsiteX103" fmla="*/ 1610265 w 6618296"/>
              <a:gd name="connsiteY103" fmla="*/ 1673737 h 6897756"/>
              <a:gd name="connsiteX104" fmla="*/ 1614699 w 6618296"/>
              <a:gd name="connsiteY104" fmla="*/ 1669292 h 6897756"/>
              <a:gd name="connsiteX105" fmla="*/ 1619428 w 6618296"/>
              <a:gd name="connsiteY105" fmla="*/ 1665481 h 6897756"/>
              <a:gd name="connsiteX106" fmla="*/ 1624453 w 6618296"/>
              <a:gd name="connsiteY106" fmla="*/ 1661672 h 6897756"/>
              <a:gd name="connsiteX107" fmla="*/ 1629477 w 6618296"/>
              <a:gd name="connsiteY107" fmla="*/ 1657862 h 6897756"/>
              <a:gd name="connsiteX108" fmla="*/ 1634502 w 6618296"/>
              <a:gd name="connsiteY108" fmla="*/ 1654687 h 6897756"/>
              <a:gd name="connsiteX109" fmla="*/ 1640117 w 6618296"/>
              <a:gd name="connsiteY109" fmla="*/ 1651828 h 6897756"/>
              <a:gd name="connsiteX110" fmla="*/ 1645437 w 6618296"/>
              <a:gd name="connsiteY110" fmla="*/ 1648972 h 6897756"/>
              <a:gd name="connsiteX111" fmla="*/ 1651053 w 6618296"/>
              <a:gd name="connsiteY111" fmla="*/ 1646749 h 6897756"/>
              <a:gd name="connsiteX112" fmla="*/ 1656373 w 6618296"/>
              <a:gd name="connsiteY112" fmla="*/ 1644527 h 6897756"/>
              <a:gd name="connsiteX113" fmla="*/ 1662285 w 6618296"/>
              <a:gd name="connsiteY113" fmla="*/ 1642939 h 6897756"/>
              <a:gd name="connsiteX114" fmla="*/ 1667900 w 6618296"/>
              <a:gd name="connsiteY114" fmla="*/ 1641033 h 6897756"/>
              <a:gd name="connsiteX115" fmla="*/ 1673812 w 6618296"/>
              <a:gd name="connsiteY115" fmla="*/ 1640082 h 6897756"/>
              <a:gd name="connsiteX116" fmla="*/ 1679427 w 6618296"/>
              <a:gd name="connsiteY116" fmla="*/ 1638812 h 6897756"/>
              <a:gd name="connsiteX117" fmla="*/ 1685634 w 6618296"/>
              <a:gd name="connsiteY117" fmla="*/ 1638177 h 6897756"/>
              <a:gd name="connsiteX118" fmla="*/ 1691250 w 6618296"/>
              <a:gd name="connsiteY118" fmla="*/ 1637859 h 6897756"/>
              <a:gd name="connsiteX119" fmla="*/ 1697457 w 6618296"/>
              <a:gd name="connsiteY119" fmla="*/ 1637859 h 6897756"/>
              <a:gd name="connsiteX120" fmla="*/ 1703073 w 6618296"/>
              <a:gd name="connsiteY120" fmla="*/ 1637859 h 6897756"/>
              <a:gd name="connsiteX121" fmla="*/ 1709279 w 6618296"/>
              <a:gd name="connsiteY121" fmla="*/ 1638177 h 6897756"/>
              <a:gd name="connsiteX122" fmla="*/ 1715191 w 6618296"/>
              <a:gd name="connsiteY122" fmla="*/ 1638812 h 6897756"/>
              <a:gd name="connsiteX123" fmla="*/ 1720806 w 6618296"/>
              <a:gd name="connsiteY123" fmla="*/ 1640082 h 6897756"/>
              <a:gd name="connsiteX124" fmla="*/ 1726422 w 6618296"/>
              <a:gd name="connsiteY124" fmla="*/ 1641033 h 6897756"/>
              <a:gd name="connsiteX125" fmla="*/ 1732333 w 6618296"/>
              <a:gd name="connsiteY125" fmla="*/ 1642939 h 6897756"/>
              <a:gd name="connsiteX126" fmla="*/ 1737949 w 6618296"/>
              <a:gd name="connsiteY126" fmla="*/ 1644527 h 6897756"/>
              <a:gd name="connsiteX127" fmla="*/ 1743860 w 6618296"/>
              <a:gd name="connsiteY127" fmla="*/ 1646749 h 6897756"/>
              <a:gd name="connsiteX128" fmla="*/ 1749181 w 6618296"/>
              <a:gd name="connsiteY128" fmla="*/ 1648972 h 6897756"/>
              <a:gd name="connsiteX129" fmla="*/ 1754501 w 6618296"/>
              <a:gd name="connsiteY129" fmla="*/ 1651828 h 6897756"/>
              <a:gd name="connsiteX130" fmla="*/ 1759821 w 6618296"/>
              <a:gd name="connsiteY130" fmla="*/ 1654687 h 6897756"/>
              <a:gd name="connsiteX131" fmla="*/ 1764845 w 6618296"/>
              <a:gd name="connsiteY131" fmla="*/ 1657862 h 6897756"/>
              <a:gd name="connsiteX132" fmla="*/ 1769870 w 6618296"/>
              <a:gd name="connsiteY132" fmla="*/ 1661672 h 6897756"/>
              <a:gd name="connsiteX133" fmla="*/ 1774895 w 6618296"/>
              <a:gd name="connsiteY133" fmla="*/ 1665481 h 6897756"/>
              <a:gd name="connsiteX134" fmla="*/ 1779623 w 6618296"/>
              <a:gd name="connsiteY134" fmla="*/ 1669292 h 6897756"/>
              <a:gd name="connsiteX135" fmla="*/ 1784353 w 6618296"/>
              <a:gd name="connsiteY135" fmla="*/ 1673737 h 6897756"/>
              <a:gd name="connsiteX136" fmla="*/ 2453213 w 6618296"/>
              <a:gd name="connsiteY136" fmla="*/ 2342708 h 6897756"/>
              <a:gd name="connsiteX137" fmla="*/ 2457942 w 6618296"/>
              <a:gd name="connsiteY137" fmla="*/ 2346836 h 6897756"/>
              <a:gd name="connsiteX138" fmla="*/ 2462671 w 6618296"/>
              <a:gd name="connsiteY138" fmla="*/ 2350963 h 6897756"/>
              <a:gd name="connsiteX139" fmla="*/ 2467696 w 6618296"/>
              <a:gd name="connsiteY139" fmla="*/ 2354773 h 6897756"/>
              <a:gd name="connsiteX140" fmla="*/ 2472720 w 6618296"/>
              <a:gd name="connsiteY140" fmla="*/ 2358583 h 6897756"/>
              <a:gd name="connsiteX141" fmla="*/ 2477745 w 6618296"/>
              <a:gd name="connsiteY141" fmla="*/ 2361758 h 6897756"/>
              <a:gd name="connsiteX142" fmla="*/ 2483065 w 6618296"/>
              <a:gd name="connsiteY142" fmla="*/ 2364616 h 6897756"/>
              <a:gd name="connsiteX143" fmla="*/ 2488385 w 6618296"/>
              <a:gd name="connsiteY143" fmla="*/ 2367473 h 6897756"/>
              <a:gd name="connsiteX144" fmla="*/ 2494296 w 6618296"/>
              <a:gd name="connsiteY144" fmla="*/ 2369696 h 6897756"/>
              <a:gd name="connsiteX145" fmla="*/ 2499617 w 6618296"/>
              <a:gd name="connsiteY145" fmla="*/ 2371601 h 6897756"/>
              <a:gd name="connsiteX146" fmla="*/ 2505232 w 6618296"/>
              <a:gd name="connsiteY146" fmla="*/ 2373506 h 6897756"/>
              <a:gd name="connsiteX147" fmla="*/ 2511144 w 6618296"/>
              <a:gd name="connsiteY147" fmla="*/ 2375412 h 6897756"/>
              <a:gd name="connsiteX148" fmla="*/ 2516759 w 6618296"/>
              <a:gd name="connsiteY148" fmla="*/ 2376363 h 6897756"/>
              <a:gd name="connsiteX149" fmla="*/ 2522671 w 6618296"/>
              <a:gd name="connsiteY149" fmla="*/ 2377633 h 6897756"/>
              <a:gd name="connsiteX150" fmla="*/ 2528582 w 6618296"/>
              <a:gd name="connsiteY150" fmla="*/ 2378269 h 6897756"/>
              <a:gd name="connsiteX151" fmla="*/ 2534493 w 6618296"/>
              <a:gd name="connsiteY151" fmla="*/ 2378586 h 6897756"/>
              <a:gd name="connsiteX152" fmla="*/ 2540404 w 6618296"/>
              <a:gd name="connsiteY152" fmla="*/ 2378586 h 6897756"/>
              <a:gd name="connsiteX153" fmla="*/ 2546316 w 6618296"/>
              <a:gd name="connsiteY153" fmla="*/ 2378586 h 6897756"/>
              <a:gd name="connsiteX154" fmla="*/ 2552227 w 6618296"/>
              <a:gd name="connsiteY154" fmla="*/ 2378269 h 6897756"/>
              <a:gd name="connsiteX155" fmla="*/ 2558138 w 6618296"/>
              <a:gd name="connsiteY155" fmla="*/ 2377633 h 6897756"/>
              <a:gd name="connsiteX156" fmla="*/ 2563754 w 6618296"/>
              <a:gd name="connsiteY156" fmla="*/ 2376363 h 6897756"/>
              <a:gd name="connsiteX157" fmla="*/ 2569665 w 6618296"/>
              <a:gd name="connsiteY157" fmla="*/ 2375412 h 6897756"/>
              <a:gd name="connsiteX158" fmla="*/ 2575281 w 6618296"/>
              <a:gd name="connsiteY158" fmla="*/ 2373506 h 6897756"/>
              <a:gd name="connsiteX159" fmla="*/ 2581192 w 6618296"/>
              <a:gd name="connsiteY159" fmla="*/ 2371601 h 6897756"/>
              <a:gd name="connsiteX160" fmla="*/ 2586808 w 6618296"/>
              <a:gd name="connsiteY160" fmla="*/ 2369696 h 6897756"/>
              <a:gd name="connsiteX161" fmla="*/ 2592128 w 6618296"/>
              <a:gd name="connsiteY161" fmla="*/ 2367473 h 6897756"/>
              <a:gd name="connsiteX162" fmla="*/ 2597744 w 6618296"/>
              <a:gd name="connsiteY162" fmla="*/ 2364616 h 6897756"/>
              <a:gd name="connsiteX163" fmla="*/ 2603064 w 6618296"/>
              <a:gd name="connsiteY163" fmla="*/ 2361758 h 6897756"/>
              <a:gd name="connsiteX164" fmla="*/ 2608088 w 6618296"/>
              <a:gd name="connsiteY164" fmla="*/ 2358583 h 6897756"/>
              <a:gd name="connsiteX165" fmla="*/ 2613409 w 6618296"/>
              <a:gd name="connsiteY165" fmla="*/ 2354773 h 6897756"/>
              <a:gd name="connsiteX166" fmla="*/ 2618138 w 6618296"/>
              <a:gd name="connsiteY166" fmla="*/ 2350963 h 6897756"/>
              <a:gd name="connsiteX167" fmla="*/ 2622867 w 6618296"/>
              <a:gd name="connsiteY167" fmla="*/ 2346836 h 6897756"/>
              <a:gd name="connsiteX168" fmla="*/ 2627300 w 6618296"/>
              <a:gd name="connsiteY168" fmla="*/ 2342708 h 6897756"/>
              <a:gd name="connsiteX169" fmla="*/ 2631734 w 6618296"/>
              <a:gd name="connsiteY169" fmla="*/ 2337946 h 6897756"/>
              <a:gd name="connsiteX170" fmla="*/ 2636167 w 6618296"/>
              <a:gd name="connsiteY170" fmla="*/ 2333184 h 6897756"/>
              <a:gd name="connsiteX171" fmla="*/ 2639714 w 6618296"/>
              <a:gd name="connsiteY171" fmla="*/ 2328422 h 6897756"/>
              <a:gd name="connsiteX172" fmla="*/ 2643261 w 6618296"/>
              <a:gd name="connsiteY172" fmla="*/ 2323341 h 6897756"/>
              <a:gd name="connsiteX173" fmla="*/ 2646512 w 6618296"/>
              <a:gd name="connsiteY173" fmla="*/ 2318262 h 6897756"/>
              <a:gd name="connsiteX174" fmla="*/ 2649467 w 6618296"/>
              <a:gd name="connsiteY174" fmla="*/ 2312863 h 6897756"/>
              <a:gd name="connsiteX175" fmla="*/ 2652127 w 6618296"/>
              <a:gd name="connsiteY175" fmla="*/ 2307466 h 6897756"/>
              <a:gd name="connsiteX176" fmla="*/ 2654788 w 6618296"/>
              <a:gd name="connsiteY176" fmla="*/ 2301751 h 6897756"/>
              <a:gd name="connsiteX177" fmla="*/ 2656561 w 6618296"/>
              <a:gd name="connsiteY177" fmla="*/ 2296354 h 6897756"/>
              <a:gd name="connsiteX178" fmla="*/ 2658630 w 6618296"/>
              <a:gd name="connsiteY178" fmla="*/ 2290639 h 6897756"/>
              <a:gd name="connsiteX179" fmla="*/ 2660108 w 6618296"/>
              <a:gd name="connsiteY179" fmla="*/ 2284924 h 6897756"/>
              <a:gd name="connsiteX180" fmla="*/ 2661290 w 6618296"/>
              <a:gd name="connsiteY180" fmla="*/ 2279209 h 6897756"/>
              <a:gd name="connsiteX181" fmla="*/ 2662177 w 6618296"/>
              <a:gd name="connsiteY181" fmla="*/ 2273176 h 6897756"/>
              <a:gd name="connsiteX182" fmla="*/ 2663063 w 6618296"/>
              <a:gd name="connsiteY182" fmla="*/ 2267144 h 6897756"/>
              <a:gd name="connsiteX183" fmla="*/ 2663359 w 6618296"/>
              <a:gd name="connsiteY183" fmla="*/ 2261429 h 6897756"/>
              <a:gd name="connsiteX184" fmla="*/ 2663654 w 6618296"/>
              <a:gd name="connsiteY184" fmla="*/ 2255397 h 6897756"/>
              <a:gd name="connsiteX185" fmla="*/ 2663359 w 6618296"/>
              <a:gd name="connsiteY185" fmla="*/ 2249682 h 6897756"/>
              <a:gd name="connsiteX186" fmla="*/ 2663063 w 6618296"/>
              <a:gd name="connsiteY186" fmla="*/ 2243648 h 6897756"/>
              <a:gd name="connsiteX187" fmla="*/ 2662177 w 6618296"/>
              <a:gd name="connsiteY187" fmla="*/ 2237617 h 6897756"/>
              <a:gd name="connsiteX188" fmla="*/ 2661290 w 6618296"/>
              <a:gd name="connsiteY188" fmla="*/ 2231902 h 6897756"/>
              <a:gd name="connsiteX189" fmla="*/ 2660108 w 6618296"/>
              <a:gd name="connsiteY189" fmla="*/ 2226187 h 6897756"/>
              <a:gd name="connsiteX190" fmla="*/ 2658630 w 6618296"/>
              <a:gd name="connsiteY190" fmla="*/ 2220471 h 6897756"/>
              <a:gd name="connsiteX191" fmla="*/ 2656561 w 6618296"/>
              <a:gd name="connsiteY191" fmla="*/ 2214756 h 6897756"/>
              <a:gd name="connsiteX192" fmla="*/ 2654788 w 6618296"/>
              <a:gd name="connsiteY192" fmla="*/ 2209041 h 6897756"/>
              <a:gd name="connsiteX193" fmla="*/ 2652127 w 6618296"/>
              <a:gd name="connsiteY193" fmla="*/ 2203643 h 6897756"/>
              <a:gd name="connsiteX194" fmla="*/ 2649467 w 6618296"/>
              <a:gd name="connsiteY194" fmla="*/ 2198246 h 6897756"/>
              <a:gd name="connsiteX195" fmla="*/ 2646512 w 6618296"/>
              <a:gd name="connsiteY195" fmla="*/ 2192848 h 6897756"/>
              <a:gd name="connsiteX196" fmla="*/ 2643261 w 6618296"/>
              <a:gd name="connsiteY196" fmla="*/ 2187768 h 6897756"/>
              <a:gd name="connsiteX197" fmla="*/ 2639714 w 6618296"/>
              <a:gd name="connsiteY197" fmla="*/ 2182372 h 6897756"/>
              <a:gd name="connsiteX198" fmla="*/ 2636167 w 6618296"/>
              <a:gd name="connsiteY198" fmla="*/ 2177608 h 6897756"/>
              <a:gd name="connsiteX199" fmla="*/ 2631734 w 6618296"/>
              <a:gd name="connsiteY199" fmla="*/ 2173163 h 6897756"/>
              <a:gd name="connsiteX200" fmla="*/ 2627300 w 6618296"/>
              <a:gd name="connsiteY200" fmla="*/ 2168401 h 6897756"/>
              <a:gd name="connsiteX201" fmla="*/ 2240703 w 6618296"/>
              <a:gd name="connsiteY201" fmla="*/ 1781368 h 6897756"/>
              <a:gd name="connsiteX202" fmla="*/ 2044449 w 6618296"/>
              <a:gd name="connsiteY202" fmla="*/ 1585154 h 6897756"/>
              <a:gd name="connsiteX203" fmla="*/ 2039719 w 6618296"/>
              <a:gd name="connsiteY203" fmla="*/ 1580392 h 6897756"/>
              <a:gd name="connsiteX204" fmla="*/ 2035877 w 6618296"/>
              <a:gd name="connsiteY204" fmla="*/ 1575629 h 6897756"/>
              <a:gd name="connsiteX205" fmla="*/ 2031739 w 6618296"/>
              <a:gd name="connsiteY205" fmla="*/ 1570549 h 6897756"/>
              <a:gd name="connsiteX206" fmla="*/ 2028783 w 6618296"/>
              <a:gd name="connsiteY206" fmla="*/ 1565787 h 6897756"/>
              <a:gd name="connsiteX207" fmla="*/ 2025533 w 6618296"/>
              <a:gd name="connsiteY207" fmla="*/ 1560707 h 6897756"/>
              <a:gd name="connsiteX208" fmla="*/ 2022281 w 6618296"/>
              <a:gd name="connsiteY208" fmla="*/ 1555308 h 6897756"/>
              <a:gd name="connsiteX209" fmla="*/ 2019621 w 6618296"/>
              <a:gd name="connsiteY209" fmla="*/ 1549912 h 6897756"/>
              <a:gd name="connsiteX210" fmla="*/ 2017257 w 6618296"/>
              <a:gd name="connsiteY210" fmla="*/ 1544513 h 6897756"/>
              <a:gd name="connsiteX211" fmla="*/ 2014892 w 6618296"/>
              <a:gd name="connsiteY211" fmla="*/ 1538798 h 6897756"/>
              <a:gd name="connsiteX212" fmla="*/ 2013119 w 6618296"/>
              <a:gd name="connsiteY212" fmla="*/ 1533083 h 6897756"/>
              <a:gd name="connsiteX213" fmla="*/ 2011641 w 6618296"/>
              <a:gd name="connsiteY213" fmla="*/ 1527052 h 6897756"/>
              <a:gd name="connsiteX214" fmla="*/ 2010459 w 6618296"/>
              <a:gd name="connsiteY214" fmla="*/ 1521337 h 6897756"/>
              <a:gd name="connsiteX215" fmla="*/ 2009572 w 6618296"/>
              <a:gd name="connsiteY215" fmla="*/ 1515622 h 6897756"/>
              <a:gd name="connsiteX216" fmla="*/ 2008981 w 6618296"/>
              <a:gd name="connsiteY216" fmla="*/ 1509588 h 6897756"/>
              <a:gd name="connsiteX217" fmla="*/ 2008390 w 6618296"/>
              <a:gd name="connsiteY217" fmla="*/ 1503873 h 6897756"/>
              <a:gd name="connsiteX218" fmla="*/ 2008094 w 6618296"/>
              <a:gd name="connsiteY218" fmla="*/ 1498159 h 6897756"/>
              <a:gd name="connsiteX219" fmla="*/ 2008390 w 6618296"/>
              <a:gd name="connsiteY219" fmla="*/ 1492127 h 6897756"/>
              <a:gd name="connsiteX220" fmla="*/ 2008981 w 6618296"/>
              <a:gd name="connsiteY220" fmla="*/ 1486093 h 6897756"/>
              <a:gd name="connsiteX221" fmla="*/ 2009572 w 6618296"/>
              <a:gd name="connsiteY221" fmla="*/ 1480061 h 6897756"/>
              <a:gd name="connsiteX222" fmla="*/ 2010459 w 6618296"/>
              <a:gd name="connsiteY222" fmla="*/ 1474346 h 6897756"/>
              <a:gd name="connsiteX223" fmla="*/ 2011641 w 6618296"/>
              <a:gd name="connsiteY223" fmla="*/ 1468632 h 6897756"/>
              <a:gd name="connsiteX224" fmla="*/ 2013119 w 6618296"/>
              <a:gd name="connsiteY224" fmla="*/ 1462917 h 6897756"/>
              <a:gd name="connsiteX225" fmla="*/ 2014892 w 6618296"/>
              <a:gd name="connsiteY225" fmla="*/ 1457202 h 6897756"/>
              <a:gd name="connsiteX226" fmla="*/ 2017257 w 6618296"/>
              <a:gd name="connsiteY226" fmla="*/ 1451487 h 6897756"/>
              <a:gd name="connsiteX227" fmla="*/ 2019621 w 6618296"/>
              <a:gd name="connsiteY227" fmla="*/ 1446089 h 6897756"/>
              <a:gd name="connsiteX228" fmla="*/ 2022281 w 6618296"/>
              <a:gd name="connsiteY228" fmla="*/ 1440692 h 6897756"/>
              <a:gd name="connsiteX229" fmla="*/ 2025533 w 6618296"/>
              <a:gd name="connsiteY229" fmla="*/ 1435294 h 6897756"/>
              <a:gd name="connsiteX230" fmla="*/ 2028783 w 6618296"/>
              <a:gd name="connsiteY230" fmla="*/ 1430214 h 6897756"/>
              <a:gd name="connsiteX231" fmla="*/ 2031739 w 6618296"/>
              <a:gd name="connsiteY231" fmla="*/ 1425134 h 6897756"/>
              <a:gd name="connsiteX232" fmla="*/ 2035877 w 6618296"/>
              <a:gd name="connsiteY232" fmla="*/ 1420053 h 6897756"/>
              <a:gd name="connsiteX233" fmla="*/ 2039719 w 6618296"/>
              <a:gd name="connsiteY233" fmla="*/ 1415609 h 6897756"/>
              <a:gd name="connsiteX234" fmla="*/ 2044449 w 6618296"/>
              <a:gd name="connsiteY234" fmla="*/ 1410847 h 6897756"/>
              <a:gd name="connsiteX235" fmla="*/ 2048882 w 6618296"/>
              <a:gd name="connsiteY235" fmla="*/ 1406402 h 6897756"/>
              <a:gd name="connsiteX236" fmla="*/ 2053907 w 6618296"/>
              <a:gd name="connsiteY236" fmla="*/ 1402274 h 6897756"/>
              <a:gd name="connsiteX237" fmla="*/ 2058340 w 6618296"/>
              <a:gd name="connsiteY237" fmla="*/ 1398463 h 6897756"/>
              <a:gd name="connsiteX238" fmla="*/ 2063365 w 6618296"/>
              <a:gd name="connsiteY238" fmla="*/ 1394972 h 6897756"/>
              <a:gd name="connsiteX239" fmla="*/ 2068980 w 6618296"/>
              <a:gd name="connsiteY239" fmla="*/ 1391797 h 6897756"/>
              <a:gd name="connsiteX240" fmla="*/ 2074301 w 6618296"/>
              <a:gd name="connsiteY240" fmla="*/ 1388939 h 6897756"/>
              <a:gd name="connsiteX241" fmla="*/ 2079621 w 6618296"/>
              <a:gd name="connsiteY241" fmla="*/ 1386082 h 6897756"/>
              <a:gd name="connsiteX242" fmla="*/ 2084941 w 6618296"/>
              <a:gd name="connsiteY242" fmla="*/ 1383858 h 6897756"/>
              <a:gd name="connsiteX243" fmla="*/ 2090852 w 6618296"/>
              <a:gd name="connsiteY243" fmla="*/ 1381637 h 6897756"/>
              <a:gd name="connsiteX244" fmla="*/ 2096468 w 6618296"/>
              <a:gd name="connsiteY244" fmla="*/ 1380048 h 6897756"/>
              <a:gd name="connsiteX245" fmla="*/ 2102379 w 6618296"/>
              <a:gd name="connsiteY245" fmla="*/ 1378143 h 6897756"/>
              <a:gd name="connsiteX246" fmla="*/ 2107995 w 6618296"/>
              <a:gd name="connsiteY246" fmla="*/ 1377192 h 6897756"/>
              <a:gd name="connsiteX247" fmla="*/ 2113906 w 6618296"/>
              <a:gd name="connsiteY247" fmla="*/ 1375921 h 6897756"/>
              <a:gd name="connsiteX248" fmla="*/ 2119522 w 6618296"/>
              <a:gd name="connsiteY248" fmla="*/ 1375287 h 6897756"/>
              <a:gd name="connsiteX249" fmla="*/ 2125729 w 6618296"/>
              <a:gd name="connsiteY249" fmla="*/ 1374968 h 6897756"/>
              <a:gd name="connsiteX250" fmla="*/ 2131344 w 6618296"/>
              <a:gd name="connsiteY250" fmla="*/ 1374651 h 6897756"/>
              <a:gd name="connsiteX251" fmla="*/ 2137551 w 6618296"/>
              <a:gd name="connsiteY251" fmla="*/ 1374968 h 6897756"/>
              <a:gd name="connsiteX252" fmla="*/ 2143167 w 6618296"/>
              <a:gd name="connsiteY252" fmla="*/ 1375287 h 6897756"/>
              <a:gd name="connsiteX253" fmla="*/ 2149078 w 6618296"/>
              <a:gd name="connsiteY253" fmla="*/ 1375921 h 6897756"/>
              <a:gd name="connsiteX254" fmla="*/ 2154989 w 6618296"/>
              <a:gd name="connsiteY254" fmla="*/ 1377192 h 6897756"/>
              <a:gd name="connsiteX255" fmla="*/ 2160901 w 6618296"/>
              <a:gd name="connsiteY255" fmla="*/ 1378143 h 6897756"/>
              <a:gd name="connsiteX256" fmla="*/ 2166516 w 6618296"/>
              <a:gd name="connsiteY256" fmla="*/ 1380048 h 6897756"/>
              <a:gd name="connsiteX257" fmla="*/ 2172427 w 6618296"/>
              <a:gd name="connsiteY257" fmla="*/ 1381637 h 6897756"/>
              <a:gd name="connsiteX258" fmla="*/ 2177748 w 6618296"/>
              <a:gd name="connsiteY258" fmla="*/ 1383858 h 6897756"/>
              <a:gd name="connsiteX259" fmla="*/ 2183363 w 6618296"/>
              <a:gd name="connsiteY259" fmla="*/ 1386082 h 6897756"/>
              <a:gd name="connsiteX260" fmla="*/ 2188979 w 6618296"/>
              <a:gd name="connsiteY260" fmla="*/ 1388939 h 6897756"/>
              <a:gd name="connsiteX261" fmla="*/ 2194299 w 6618296"/>
              <a:gd name="connsiteY261" fmla="*/ 1391797 h 6897756"/>
              <a:gd name="connsiteX262" fmla="*/ 2199324 w 6618296"/>
              <a:gd name="connsiteY262" fmla="*/ 1394972 h 6897756"/>
              <a:gd name="connsiteX263" fmla="*/ 2204349 w 6618296"/>
              <a:gd name="connsiteY263" fmla="*/ 1398463 h 6897756"/>
              <a:gd name="connsiteX264" fmla="*/ 2209373 w 6618296"/>
              <a:gd name="connsiteY264" fmla="*/ 1402274 h 6897756"/>
              <a:gd name="connsiteX265" fmla="*/ 2214102 w 6618296"/>
              <a:gd name="connsiteY265" fmla="*/ 1406402 h 6897756"/>
              <a:gd name="connsiteX266" fmla="*/ 2218535 w 6618296"/>
              <a:gd name="connsiteY266" fmla="*/ 1410847 h 6897756"/>
              <a:gd name="connsiteX267" fmla="*/ 2426021 w 6618296"/>
              <a:gd name="connsiteY267" fmla="*/ 1618174 h 6897756"/>
              <a:gd name="connsiteX268" fmla="*/ 2430455 w 6618296"/>
              <a:gd name="connsiteY268" fmla="*/ 1622301 h 6897756"/>
              <a:gd name="connsiteX269" fmla="*/ 2435184 w 6618296"/>
              <a:gd name="connsiteY269" fmla="*/ 1626747 h 6897756"/>
              <a:gd name="connsiteX270" fmla="*/ 2440208 w 6618296"/>
              <a:gd name="connsiteY270" fmla="*/ 1630239 h 6897756"/>
              <a:gd name="connsiteX271" fmla="*/ 2445233 w 6618296"/>
              <a:gd name="connsiteY271" fmla="*/ 1633732 h 6897756"/>
              <a:gd name="connsiteX272" fmla="*/ 2450257 w 6618296"/>
              <a:gd name="connsiteY272" fmla="*/ 1637223 h 6897756"/>
              <a:gd name="connsiteX273" fmla="*/ 2455873 w 6618296"/>
              <a:gd name="connsiteY273" fmla="*/ 1640082 h 6897756"/>
              <a:gd name="connsiteX274" fmla="*/ 2461193 w 6618296"/>
              <a:gd name="connsiteY274" fmla="*/ 1642939 h 6897756"/>
              <a:gd name="connsiteX275" fmla="*/ 2466513 w 6618296"/>
              <a:gd name="connsiteY275" fmla="*/ 1645161 h 6897756"/>
              <a:gd name="connsiteX276" fmla="*/ 2472129 w 6618296"/>
              <a:gd name="connsiteY276" fmla="*/ 1647067 h 6897756"/>
              <a:gd name="connsiteX277" fmla="*/ 2478040 w 6618296"/>
              <a:gd name="connsiteY277" fmla="*/ 1648972 h 6897756"/>
              <a:gd name="connsiteX278" fmla="*/ 2483656 w 6618296"/>
              <a:gd name="connsiteY278" fmla="*/ 1650876 h 6897756"/>
              <a:gd name="connsiteX279" fmla="*/ 2489567 w 6618296"/>
              <a:gd name="connsiteY279" fmla="*/ 1651828 h 6897756"/>
              <a:gd name="connsiteX280" fmla="*/ 2495183 w 6618296"/>
              <a:gd name="connsiteY280" fmla="*/ 1652782 h 6897756"/>
              <a:gd name="connsiteX281" fmla="*/ 2501390 w 6618296"/>
              <a:gd name="connsiteY281" fmla="*/ 1653734 h 6897756"/>
              <a:gd name="connsiteX282" fmla="*/ 2507006 w 6618296"/>
              <a:gd name="connsiteY282" fmla="*/ 1654052 h 6897756"/>
              <a:gd name="connsiteX283" fmla="*/ 2512917 w 6618296"/>
              <a:gd name="connsiteY283" fmla="*/ 1654052 h 6897756"/>
              <a:gd name="connsiteX284" fmla="*/ 2518828 w 6618296"/>
              <a:gd name="connsiteY284" fmla="*/ 1654052 h 6897756"/>
              <a:gd name="connsiteX285" fmla="*/ 2524740 w 6618296"/>
              <a:gd name="connsiteY285" fmla="*/ 1653734 h 6897756"/>
              <a:gd name="connsiteX286" fmla="*/ 2530946 w 6618296"/>
              <a:gd name="connsiteY286" fmla="*/ 1652782 h 6897756"/>
              <a:gd name="connsiteX287" fmla="*/ 2536562 w 6618296"/>
              <a:gd name="connsiteY287" fmla="*/ 1651828 h 6897756"/>
              <a:gd name="connsiteX288" fmla="*/ 2542178 w 6618296"/>
              <a:gd name="connsiteY288" fmla="*/ 1650876 h 6897756"/>
              <a:gd name="connsiteX289" fmla="*/ 2548089 w 6618296"/>
              <a:gd name="connsiteY289" fmla="*/ 1648972 h 6897756"/>
              <a:gd name="connsiteX290" fmla="*/ 2553705 w 6618296"/>
              <a:gd name="connsiteY290" fmla="*/ 1647067 h 6897756"/>
              <a:gd name="connsiteX291" fmla="*/ 2559320 w 6618296"/>
              <a:gd name="connsiteY291" fmla="*/ 1645161 h 6897756"/>
              <a:gd name="connsiteX292" fmla="*/ 2564936 w 6618296"/>
              <a:gd name="connsiteY292" fmla="*/ 1642939 h 6897756"/>
              <a:gd name="connsiteX293" fmla="*/ 2570256 w 6618296"/>
              <a:gd name="connsiteY293" fmla="*/ 1640082 h 6897756"/>
              <a:gd name="connsiteX294" fmla="*/ 2575576 w 6618296"/>
              <a:gd name="connsiteY294" fmla="*/ 1637223 h 6897756"/>
              <a:gd name="connsiteX295" fmla="*/ 2580897 w 6618296"/>
              <a:gd name="connsiteY295" fmla="*/ 1633732 h 6897756"/>
              <a:gd name="connsiteX296" fmla="*/ 2585921 w 6618296"/>
              <a:gd name="connsiteY296" fmla="*/ 1630239 h 6897756"/>
              <a:gd name="connsiteX297" fmla="*/ 2590946 w 6618296"/>
              <a:gd name="connsiteY297" fmla="*/ 1626747 h 6897756"/>
              <a:gd name="connsiteX298" fmla="*/ 2595379 w 6618296"/>
              <a:gd name="connsiteY298" fmla="*/ 1622301 h 6897756"/>
              <a:gd name="connsiteX299" fmla="*/ 2600108 w 6618296"/>
              <a:gd name="connsiteY299" fmla="*/ 1618174 h 6897756"/>
              <a:gd name="connsiteX300" fmla="*/ 2604542 w 6618296"/>
              <a:gd name="connsiteY300" fmla="*/ 1613411 h 6897756"/>
              <a:gd name="connsiteX301" fmla="*/ 2608680 w 6618296"/>
              <a:gd name="connsiteY301" fmla="*/ 1608649 h 6897756"/>
              <a:gd name="connsiteX302" fmla="*/ 2612226 w 6618296"/>
              <a:gd name="connsiteY302" fmla="*/ 1603569 h 6897756"/>
              <a:gd name="connsiteX303" fmla="*/ 2616069 w 6618296"/>
              <a:gd name="connsiteY303" fmla="*/ 1598806 h 6897756"/>
              <a:gd name="connsiteX304" fmla="*/ 2619320 w 6618296"/>
              <a:gd name="connsiteY304" fmla="*/ 1593727 h 6897756"/>
              <a:gd name="connsiteX305" fmla="*/ 2621980 w 6618296"/>
              <a:gd name="connsiteY305" fmla="*/ 1588329 h 6897756"/>
              <a:gd name="connsiteX306" fmla="*/ 2624936 w 6618296"/>
              <a:gd name="connsiteY306" fmla="*/ 1582932 h 6897756"/>
              <a:gd name="connsiteX307" fmla="*/ 2627005 w 6618296"/>
              <a:gd name="connsiteY307" fmla="*/ 1577217 h 6897756"/>
              <a:gd name="connsiteX308" fmla="*/ 2629369 w 6618296"/>
              <a:gd name="connsiteY308" fmla="*/ 1571819 h 6897756"/>
              <a:gd name="connsiteX309" fmla="*/ 2631142 w 6618296"/>
              <a:gd name="connsiteY309" fmla="*/ 1566104 h 6897756"/>
              <a:gd name="connsiteX310" fmla="*/ 2632916 w 6618296"/>
              <a:gd name="connsiteY310" fmla="*/ 1560389 h 6897756"/>
              <a:gd name="connsiteX311" fmla="*/ 2633803 w 6618296"/>
              <a:gd name="connsiteY311" fmla="*/ 1554356 h 6897756"/>
              <a:gd name="connsiteX312" fmla="*/ 2634985 w 6618296"/>
              <a:gd name="connsiteY312" fmla="*/ 1548641 h 6897756"/>
              <a:gd name="connsiteX313" fmla="*/ 2635576 w 6618296"/>
              <a:gd name="connsiteY313" fmla="*/ 1542609 h 6897756"/>
              <a:gd name="connsiteX314" fmla="*/ 2636167 w 6618296"/>
              <a:gd name="connsiteY314" fmla="*/ 1536894 h 6897756"/>
              <a:gd name="connsiteX315" fmla="*/ 2636167 w 6618296"/>
              <a:gd name="connsiteY315" fmla="*/ 1530862 h 6897756"/>
              <a:gd name="connsiteX316" fmla="*/ 2636167 w 6618296"/>
              <a:gd name="connsiteY316" fmla="*/ 1525146 h 6897756"/>
              <a:gd name="connsiteX317" fmla="*/ 2635576 w 6618296"/>
              <a:gd name="connsiteY317" fmla="*/ 1519431 h 6897756"/>
              <a:gd name="connsiteX318" fmla="*/ 2634985 w 6618296"/>
              <a:gd name="connsiteY318" fmla="*/ 1513082 h 6897756"/>
              <a:gd name="connsiteX319" fmla="*/ 2633803 w 6618296"/>
              <a:gd name="connsiteY319" fmla="*/ 1507367 h 6897756"/>
              <a:gd name="connsiteX320" fmla="*/ 2632916 w 6618296"/>
              <a:gd name="connsiteY320" fmla="*/ 1501651 h 6897756"/>
              <a:gd name="connsiteX321" fmla="*/ 2631142 w 6618296"/>
              <a:gd name="connsiteY321" fmla="*/ 1495936 h 6897756"/>
              <a:gd name="connsiteX322" fmla="*/ 2629369 w 6618296"/>
              <a:gd name="connsiteY322" fmla="*/ 1490221 h 6897756"/>
              <a:gd name="connsiteX323" fmla="*/ 2627005 w 6618296"/>
              <a:gd name="connsiteY323" fmla="*/ 1484507 h 6897756"/>
              <a:gd name="connsiteX324" fmla="*/ 2624936 w 6618296"/>
              <a:gd name="connsiteY324" fmla="*/ 1479109 h 6897756"/>
              <a:gd name="connsiteX325" fmla="*/ 2621980 w 6618296"/>
              <a:gd name="connsiteY325" fmla="*/ 1473712 h 6897756"/>
              <a:gd name="connsiteX326" fmla="*/ 2619320 w 6618296"/>
              <a:gd name="connsiteY326" fmla="*/ 1468314 h 6897756"/>
              <a:gd name="connsiteX327" fmla="*/ 2616069 w 6618296"/>
              <a:gd name="connsiteY327" fmla="*/ 1463234 h 6897756"/>
              <a:gd name="connsiteX328" fmla="*/ 2612226 w 6618296"/>
              <a:gd name="connsiteY328" fmla="*/ 1458153 h 6897756"/>
              <a:gd name="connsiteX329" fmla="*/ 2608680 w 6618296"/>
              <a:gd name="connsiteY329" fmla="*/ 1453073 h 6897756"/>
              <a:gd name="connsiteX330" fmla="*/ 2604542 w 6618296"/>
              <a:gd name="connsiteY330" fmla="*/ 1448629 h 6897756"/>
              <a:gd name="connsiteX331" fmla="*/ 2600108 w 6618296"/>
              <a:gd name="connsiteY331" fmla="*/ 1443866 h 6897756"/>
              <a:gd name="connsiteX332" fmla="*/ 1931543 w 6618296"/>
              <a:gd name="connsiteY332" fmla="*/ 775211 h 6897756"/>
              <a:gd name="connsiteX333" fmla="*/ 1925336 w 6618296"/>
              <a:gd name="connsiteY333" fmla="*/ 768226 h 6897756"/>
              <a:gd name="connsiteX334" fmla="*/ 1919425 w 6618296"/>
              <a:gd name="connsiteY334" fmla="*/ 760923 h 6897756"/>
              <a:gd name="connsiteX335" fmla="*/ 1914105 w 6618296"/>
              <a:gd name="connsiteY335" fmla="*/ 752986 h 6897756"/>
              <a:gd name="connsiteX336" fmla="*/ 1909376 w 6618296"/>
              <a:gd name="connsiteY336" fmla="*/ 745048 h 6897756"/>
              <a:gd name="connsiteX337" fmla="*/ 1905829 w 6618296"/>
              <a:gd name="connsiteY337" fmla="*/ 736793 h 6897756"/>
              <a:gd name="connsiteX338" fmla="*/ 1902282 w 6618296"/>
              <a:gd name="connsiteY338" fmla="*/ 728538 h 6897756"/>
              <a:gd name="connsiteX339" fmla="*/ 1899622 w 6618296"/>
              <a:gd name="connsiteY339" fmla="*/ 719648 h 6897756"/>
              <a:gd name="connsiteX340" fmla="*/ 1897849 w 6618296"/>
              <a:gd name="connsiteY340" fmla="*/ 711076 h 6897756"/>
              <a:gd name="connsiteX341" fmla="*/ 1205048 w 6618296"/>
              <a:gd name="connsiteY341" fmla="*/ 19878 h 6897756"/>
              <a:gd name="connsiteX0" fmla="*/ 1205048 w 6618296"/>
              <a:gd name="connsiteY0" fmla="*/ 19878 h 6897756"/>
              <a:gd name="connsiteX1" fmla="*/ 773525 w 6618296"/>
              <a:gd name="connsiteY1" fmla="*/ 19878 h 6897756"/>
              <a:gd name="connsiteX2" fmla="*/ 1874499 w 6618296"/>
              <a:gd name="connsiteY2" fmla="*/ 1120969 h 6897756"/>
              <a:gd name="connsiteX3" fmla="*/ 1879229 w 6618296"/>
              <a:gd name="connsiteY3" fmla="*/ 1125732 h 6897756"/>
              <a:gd name="connsiteX4" fmla="*/ 1883071 w 6618296"/>
              <a:gd name="connsiteY4" fmla="*/ 1130493 h 6897756"/>
              <a:gd name="connsiteX5" fmla="*/ 1887209 w 6618296"/>
              <a:gd name="connsiteY5" fmla="*/ 1135574 h 6897756"/>
              <a:gd name="connsiteX6" fmla="*/ 1890755 w 6618296"/>
              <a:gd name="connsiteY6" fmla="*/ 1140654 h 6897756"/>
              <a:gd name="connsiteX7" fmla="*/ 1894007 w 6618296"/>
              <a:gd name="connsiteY7" fmla="*/ 1146052 h 6897756"/>
              <a:gd name="connsiteX8" fmla="*/ 1896667 w 6618296"/>
              <a:gd name="connsiteY8" fmla="*/ 1151448 h 6897756"/>
              <a:gd name="connsiteX9" fmla="*/ 1899622 w 6618296"/>
              <a:gd name="connsiteY9" fmla="*/ 1156846 h 6897756"/>
              <a:gd name="connsiteX10" fmla="*/ 1902282 w 6618296"/>
              <a:gd name="connsiteY10" fmla="*/ 1162244 h 6897756"/>
              <a:gd name="connsiteX11" fmla="*/ 1904351 w 6618296"/>
              <a:gd name="connsiteY11" fmla="*/ 1167959 h 6897756"/>
              <a:gd name="connsiteX12" fmla="*/ 1906125 w 6618296"/>
              <a:gd name="connsiteY12" fmla="*/ 1173674 h 6897756"/>
              <a:gd name="connsiteX13" fmla="*/ 1907603 w 6618296"/>
              <a:gd name="connsiteY13" fmla="*/ 1179707 h 6897756"/>
              <a:gd name="connsiteX14" fmla="*/ 1909080 w 6618296"/>
              <a:gd name="connsiteY14" fmla="*/ 1185422 h 6897756"/>
              <a:gd name="connsiteX15" fmla="*/ 1909967 w 6618296"/>
              <a:gd name="connsiteY15" fmla="*/ 1191771 h 6897756"/>
              <a:gd name="connsiteX16" fmla="*/ 1910854 w 6618296"/>
              <a:gd name="connsiteY16" fmla="*/ 1197486 h 6897756"/>
              <a:gd name="connsiteX17" fmla="*/ 1911149 w 6618296"/>
              <a:gd name="connsiteY17" fmla="*/ 1203519 h 6897756"/>
              <a:gd name="connsiteX18" fmla="*/ 1911149 w 6618296"/>
              <a:gd name="connsiteY18" fmla="*/ 1209234 h 6897756"/>
              <a:gd name="connsiteX19" fmla="*/ 1911149 w 6618296"/>
              <a:gd name="connsiteY19" fmla="*/ 1215266 h 6897756"/>
              <a:gd name="connsiteX20" fmla="*/ 1910854 w 6618296"/>
              <a:gd name="connsiteY20" fmla="*/ 1221617 h 6897756"/>
              <a:gd name="connsiteX21" fmla="*/ 1909967 w 6618296"/>
              <a:gd name="connsiteY21" fmla="*/ 1227332 h 6897756"/>
              <a:gd name="connsiteX22" fmla="*/ 1909080 w 6618296"/>
              <a:gd name="connsiteY22" fmla="*/ 1233364 h 6897756"/>
              <a:gd name="connsiteX23" fmla="*/ 1907603 w 6618296"/>
              <a:gd name="connsiteY23" fmla="*/ 1239078 h 6897756"/>
              <a:gd name="connsiteX24" fmla="*/ 1906125 w 6618296"/>
              <a:gd name="connsiteY24" fmla="*/ 1245111 h 6897756"/>
              <a:gd name="connsiteX25" fmla="*/ 1904351 w 6618296"/>
              <a:gd name="connsiteY25" fmla="*/ 1250827 h 6897756"/>
              <a:gd name="connsiteX26" fmla="*/ 1902282 w 6618296"/>
              <a:gd name="connsiteY26" fmla="*/ 1256224 h 6897756"/>
              <a:gd name="connsiteX27" fmla="*/ 1899622 w 6618296"/>
              <a:gd name="connsiteY27" fmla="*/ 1261939 h 6897756"/>
              <a:gd name="connsiteX28" fmla="*/ 1896667 w 6618296"/>
              <a:gd name="connsiteY28" fmla="*/ 1267337 h 6897756"/>
              <a:gd name="connsiteX29" fmla="*/ 1894007 w 6618296"/>
              <a:gd name="connsiteY29" fmla="*/ 1272733 h 6897756"/>
              <a:gd name="connsiteX30" fmla="*/ 1890755 w 6618296"/>
              <a:gd name="connsiteY30" fmla="*/ 1278132 h 6897756"/>
              <a:gd name="connsiteX31" fmla="*/ 1887209 w 6618296"/>
              <a:gd name="connsiteY31" fmla="*/ 1283211 h 6897756"/>
              <a:gd name="connsiteX32" fmla="*/ 1883071 w 6618296"/>
              <a:gd name="connsiteY32" fmla="*/ 1288291 h 6897756"/>
              <a:gd name="connsiteX33" fmla="*/ 1879229 w 6618296"/>
              <a:gd name="connsiteY33" fmla="*/ 1293372 h 6897756"/>
              <a:gd name="connsiteX34" fmla="*/ 1874499 w 6618296"/>
              <a:gd name="connsiteY34" fmla="*/ 1298133 h 6897756"/>
              <a:gd name="connsiteX35" fmla="*/ 1869770 w 6618296"/>
              <a:gd name="connsiteY35" fmla="*/ 1302262 h 6897756"/>
              <a:gd name="connsiteX36" fmla="*/ 1865337 w 6618296"/>
              <a:gd name="connsiteY36" fmla="*/ 1306388 h 6897756"/>
              <a:gd name="connsiteX37" fmla="*/ 1860312 w 6618296"/>
              <a:gd name="connsiteY37" fmla="*/ 1310199 h 6897756"/>
              <a:gd name="connsiteX38" fmla="*/ 1855288 w 6618296"/>
              <a:gd name="connsiteY38" fmla="*/ 1313692 h 6897756"/>
              <a:gd name="connsiteX39" fmla="*/ 1849672 w 6618296"/>
              <a:gd name="connsiteY39" fmla="*/ 1317184 h 6897756"/>
              <a:gd name="connsiteX40" fmla="*/ 1844352 w 6618296"/>
              <a:gd name="connsiteY40" fmla="*/ 1320359 h 6897756"/>
              <a:gd name="connsiteX41" fmla="*/ 1839032 w 6618296"/>
              <a:gd name="connsiteY41" fmla="*/ 1322899 h 6897756"/>
              <a:gd name="connsiteX42" fmla="*/ 1833121 w 6618296"/>
              <a:gd name="connsiteY42" fmla="*/ 1325438 h 6897756"/>
              <a:gd name="connsiteX43" fmla="*/ 1827505 w 6618296"/>
              <a:gd name="connsiteY43" fmla="*/ 1327343 h 6897756"/>
              <a:gd name="connsiteX44" fmla="*/ 1821593 w 6618296"/>
              <a:gd name="connsiteY44" fmla="*/ 1329249 h 6897756"/>
              <a:gd name="connsiteX45" fmla="*/ 1815978 w 6618296"/>
              <a:gd name="connsiteY45" fmla="*/ 1331153 h 6897756"/>
              <a:gd name="connsiteX46" fmla="*/ 1810362 w 6618296"/>
              <a:gd name="connsiteY46" fmla="*/ 1332106 h 6897756"/>
              <a:gd name="connsiteX47" fmla="*/ 1804155 w 6618296"/>
              <a:gd name="connsiteY47" fmla="*/ 1333058 h 6897756"/>
              <a:gd name="connsiteX48" fmla="*/ 1797949 w 6618296"/>
              <a:gd name="connsiteY48" fmla="*/ 1334011 h 6897756"/>
              <a:gd name="connsiteX49" fmla="*/ 1792333 w 6618296"/>
              <a:gd name="connsiteY49" fmla="*/ 1334328 h 6897756"/>
              <a:gd name="connsiteX50" fmla="*/ 1786126 w 6618296"/>
              <a:gd name="connsiteY50" fmla="*/ 1334647 h 6897756"/>
              <a:gd name="connsiteX51" fmla="*/ 1780215 w 6618296"/>
              <a:gd name="connsiteY51" fmla="*/ 1334328 h 6897756"/>
              <a:gd name="connsiteX52" fmla="*/ 1774303 w 6618296"/>
              <a:gd name="connsiteY52" fmla="*/ 1334011 h 6897756"/>
              <a:gd name="connsiteX53" fmla="*/ 1768097 w 6618296"/>
              <a:gd name="connsiteY53" fmla="*/ 1333058 h 6897756"/>
              <a:gd name="connsiteX54" fmla="*/ 1762481 w 6618296"/>
              <a:gd name="connsiteY54" fmla="*/ 1332106 h 6897756"/>
              <a:gd name="connsiteX55" fmla="*/ 1756274 w 6618296"/>
              <a:gd name="connsiteY55" fmla="*/ 1331153 h 6897756"/>
              <a:gd name="connsiteX56" fmla="*/ 1750658 w 6618296"/>
              <a:gd name="connsiteY56" fmla="*/ 1329249 h 6897756"/>
              <a:gd name="connsiteX57" fmla="*/ 1744747 w 6618296"/>
              <a:gd name="connsiteY57" fmla="*/ 1327343 h 6897756"/>
              <a:gd name="connsiteX58" fmla="*/ 1739131 w 6618296"/>
              <a:gd name="connsiteY58" fmla="*/ 1325438 h 6897756"/>
              <a:gd name="connsiteX59" fmla="*/ 1733515 w 6618296"/>
              <a:gd name="connsiteY59" fmla="*/ 1322899 h 6897756"/>
              <a:gd name="connsiteX60" fmla="*/ 1727900 w 6618296"/>
              <a:gd name="connsiteY60" fmla="*/ 1320359 h 6897756"/>
              <a:gd name="connsiteX61" fmla="*/ 1722580 w 6618296"/>
              <a:gd name="connsiteY61" fmla="*/ 1317184 h 6897756"/>
              <a:gd name="connsiteX62" fmla="*/ 1717555 w 6618296"/>
              <a:gd name="connsiteY62" fmla="*/ 1313692 h 6897756"/>
              <a:gd name="connsiteX63" fmla="*/ 1712235 w 6618296"/>
              <a:gd name="connsiteY63" fmla="*/ 1310199 h 6897756"/>
              <a:gd name="connsiteX64" fmla="*/ 1707210 w 6618296"/>
              <a:gd name="connsiteY64" fmla="*/ 1306388 h 6897756"/>
              <a:gd name="connsiteX65" fmla="*/ 1702481 w 6618296"/>
              <a:gd name="connsiteY65" fmla="*/ 1302262 h 6897756"/>
              <a:gd name="connsiteX66" fmla="*/ 1697752 w 6618296"/>
              <a:gd name="connsiteY66" fmla="*/ 1298133 h 6897756"/>
              <a:gd name="connsiteX67" fmla="*/ 419735 w 6618296"/>
              <a:gd name="connsiteY67" fmla="*/ 19878 h 6897756"/>
              <a:gd name="connsiteX68" fmla="*/ 89452 w 6618296"/>
              <a:gd name="connsiteY68" fmla="*/ 0 h 6897756"/>
              <a:gd name="connsiteX69" fmla="*/ 0 w 6618296"/>
              <a:gd name="connsiteY69" fmla="*/ 6897756 h 6897756"/>
              <a:gd name="connsiteX70" fmla="*/ 6618296 w 6618296"/>
              <a:gd name="connsiteY70" fmla="*/ 6877878 h 6897756"/>
              <a:gd name="connsiteX71" fmla="*/ 1610265 w 6618296"/>
              <a:gd name="connsiteY71" fmla="*/ 1848044 h 6897756"/>
              <a:gd name="connsiteX72" fmla="*/ 1605832 w 6618296"/>
              <a:gd name="connsiteY72" fmla="*/ 1843282 h 6897756"/>
              <a:gd name="connsiteX73" fmla="*/ 1601399 w 6618296"/>
              <a:gd name="connsiteY73" fmla="*/ 1838518 h 6897756"/>
              <a:gd name="connsiteX74" fmla="*/ 1597852 w 6618296"/>
              <a:gd name="connsiteY74" fmla="*/ 1834073 h 6897756"/>
              <a:gd name="connsiteX75" fmla="*/ 1594305 w 6618296"/>
              <a:gd name="connsiteY75" fmla="*/ 1828677 h 6897756"/>
              <a:gd name="connsiteX76" fmla="*/ 1591054 w 6618296"/>
              <a:gd name="connsiteY76" fmla="*/ 1823596 h 6897756"/>
              <a:gd name="connsiteX77" fmla="*/ 1588394 w 6618296"/>
              <a:gd name="connsiteY77" fmla="*/ 1818199 h 6897756"/>
              <a:gd name="connsiteX78" fmla="*/ 1585438 w 6618296"/>
              <a:gd name="connsiteY78" fmla="*/ 1812802 h 6897756"/>
              <a:gd name="connsiteX79" fmla="*/ 1583073 w 6618296"/>
              <a:gd name="connsiteY79" fmla="*/ 1807404 h 6897756"/>
              <a:gd name="connsiteX80" fmla="*/ 1581005 w 6618296"/>
              <a:gd name="connsiteY80" fmla="*/ 1801689 h 6897756"/>
              <a:gd name="connsiteX81" fmla="*/ 1579231 w 6618296"/>
              <a:gd name="connsiteY81" fmla="*/ 1795973 h 6897756"/>
              <a:gd name="connsiteX82" fmla="*/ 1577458 w 6618296"/>
              <a:gd name="connsiteY82" fmla="*/ 1790258 h 6897756"/>
              <a:gd name="connsiteX83" fmla="*/ 1576276 w 6618296"/>
              <a:gd name="connsiteY83" fmla="*/ 1784543 h 6897756"/>
              <a:gd name="connsiteX84" fmla="*/ 1575389 w 6618296"/>
              <a:gd name="connsiteY84" fmla="*/ 1778512 h 6897756"/>
              <a:gd name="connsiteX85" fmla="*/ 1574502 w 6618296"/>
              <a:gd name="connsiteY85" fmla="*/ 1772797 h 6897756"/>
              <a:gd name="connsiteX86" fmla="*/ 1574207 w 6618296"/>
              <a:gd name="connsiteY86" fmla="*/ 1766763 h 6897756"/>
              <a:gd name="connsiteX87" fmla="*/ 1574207 w 6618296"/>
              <a:gd name="connsiteY87" fmla="*/ 1761048 h 6897756"/>
              <a:gd name="connsiteX88" fmla="*/ 1574207 w 6618296"/>
              <a:gd name="connsiteY88" fmla="*/ 1755017 h 6897756"/>
              <a:gd name="connsiteX89" fmla="*/ 1574502 w 6618296"/>
              <a:gd name="connsiteY89" fmla="*/ 1749302 h 6897756"/>
              <a:gd name="connsiteX90" fmla="*/ 1575389 w 6618296"/>
              <a:gd name="connsiteY90" fmla="*/ 1742952 h 6897756"/>
              <a:gd name="connsiteX91" fmla="*/ 1576276 w 6618296"/>
              <a:gd name="connsiteY91" fmla="*/ 1737236 h 6897756"/>
              <a:gd name="connsiteX92" fmla="*/ 1577458 w 6618296"/>
              <a:gd name="connsiteY92" fmla="*/ 1731521 h 6897756"/>
              <a:gd name="connsiteX93" fmla="*/ 1579231 w 6618296"/>
              <a:gd name="connsiteY93" fmla="*/ 1725807 h 6897756"/>
              <a:gd name="connsiteX94" fmla="*/ 1581005 w 6618296"/>
              <a:gd name="connsiteY94" fmla="*/ 1720092 h 6897756"/>
              <a:gd name="connsiteX95" fmla="*/ 1583073 w 6618296"/>
              <a:gd name="connsiteY95" fmla="*/ 1714694 h 6897756"/>
              <a:gd name="connsiteX96" fmla="*/ 1585438 w 6618296"/>
              <a:gd name="connsiteY96" fmla="*/ 1708979 h 6897756"/>
              <a:gd name="connsiteX97" fmla="*/ 1588394 w 6618296"/>
              <a:gd name="connsiteY97" fmla="*/ 1703581 h 6897756"/>
              <a:gd name="connsiteX98" fmla="*/ 1591054 w 6618296"/>
              <a:gd name="connsiteY98" fmla="*/ 1698183 h 6897756"/>
              <a:gd name="connsiteX99" fmla="*/ 1594305 w 6618296"/>
              <a:gd name="connsiteY99" fmla="*/ 1693104 h 6897756"/>
              <a:gd name="connsiteX100" fmla="*/ 1597852 w 6618296"/>
              <a:gd name="connsiteY100" fmla="*/ 1688023 h 6897756"/>
              <a:gd name="connsiteX101" fmla="*/ 1601399 w 6618296"/>
              <a:gd name="connsiteY101" fmla="*/ 1682944 h 6897756"/>
              <a:gd name="connsiteX102" fmla="*/ 1605832 w 6618296"/>
              <a:gd name="connsiteY102" fmla="*/ 1678499 h 6897756"/>
              <a:gd name="connsiteX103" fmla="*/ 1610265 w 6618296"/>
              <a:gd name="connsiteY103" fmla="*/ 1673737 h 6897756"/>
              <a:gd name="connsiteX104" fmla="*/ 1614699 w 6618296"/>
              <a:gd name="connsiteY104" fmla="*/ 1669292 h 6897756"/>
              <a:gd name="connsiteX105" fmla="*/ 1619428 w 6618296"/>
              <a:gd name="connsiteY105" fmla="*/ 1665481 h 6897756"/>
              <a:gd name="connsiteX106" fmla="*/ 1624453 w 6618296"/>
              <a:gd name="connsiteY106" fmla="*/ 1661672 h 6897756"/>
              <a:gd name="connsiteX107" fmla="*/ 1629477 w 6618296"/>
              <a:gd name="connsiteY107" fmla="*/ 1657862 h 6897756"/>
              <a:gd name="connsiteX108" fmla="*/ 1634502 w 6618296"/>
              <a:gd name="connsiteY108" fmla="*/ 1654687 h 6897756"/>
              <a:gd name="connsiteX109" fmla="*/ 1640117 w 6618296"/>
              <a:gd name="connsiteY109" fmla="*/ 1651828 h 6897756"/>
              <a:gd name="connsiteX110" fmla="*/ 1645437 w 6618296"/>
              <a:gd name="connsiteY110" fmla="*/ 1648972 h 6897756"/>
              <a:gd name="connsiteX111" fmla="*/ 1651053 w 6618296"/>
              <a:gd name="connsiteY111" fmla="*/ 1646749 h 6897756"/>
              <a:gd name="connsiteX112" fmla="*/ 1656373 w 6618296"/>
              <a:gd name="connsiteY112" fmla="*/ 1644527 h 6897756"/>
              <a:gd name="connsiteX113" fmla="*/ 1662285 w 6618296"/>
              <a:gd name="connsiteY113" fmla="*/ 1642939 h 6897756"/>
              <a:gd name="connsiteX114" fmla="*/ 1667900 w 6618296"/>
              <a:gd name="connsiteY114" fmla="*/ 1641033 h 6897756"/>
              <a:gd name="connsiteX115" fmla="*/ 1673812 w 6618296"/>
              <a:gd name="connsiteY115" fmla="*/ 1640082 h 6897756"/>
              <a:gd name="connsiteX116" fmla="*/ 1679427 w 6618296"/>
              <a:gd name="connsiteY116" fmla="*/ 1638812 h 6897756"/>
              <a:gd name="connsiteX117" fmla="*/ 1685634 w 6618296"/>
              <a:gd name="connsiteY117" fmla="*/ 1638177 h 6897756"/>
              <a:gd name="connsiteX118" fmla="*/ 1691250 w 6618296"/>
              <a:gd name="connsiteY118" fmla="*/ 1637859 h 6897756"/>
              <a:gd name="connsiteX119" fmla="*/ 1697457 w 6618296"/>
              <a:gd name="connsiteY119" fmla="*/ 1637859 h 6897756"/>
              <a:gd name="connsiteX120" fmla="*/ 1703073 w 6618296"/>
              <a:gd name="connsiteY120" fmla="*/ 1637859 h 6897756"/>
              <a:gd name="connsiteX121" fmla="*/ 1709279 w 6618296"/>
              <a:gd name="connsiteY121" fmla="*/ 1638177 h 6897756"/>
              <a:gd name="connsiteX122" fmla="*/ 1715191 w 6618296"/>
              <a:gd name="connsiteY122" fmla="*/ 1638812 h 6897756"/>
              <a:gd name="connsiteX123" fmla="*/ 1720806 w 6618296"/>
              <a:gd name="connsiteY123" fmla="*/ 1640082 h 6897756"/>
              <a:gd name="connsiteX124" fmla="*/ 1726422 w 6618296"/>
              <a:gd name="connsiteY124" fmla="*/ 1641033 h 6897756"/>
              <a:gd name="connsiteX125" fmla="*/ 1732333 w 6618296"/>
              <a:gd name="connsiteY125" fmla="*/ 1642939 h 6897756"/>
              <a:gd name="connsiteX126" fmla="*/ 1737949 w 6618296"/>
              <a:gd name="connsiteY126" fmla="*/ 1644527 h 6897756"/>
              <a:gd name="connsiteX127" fmla="*/ 1743860 w 6618296"/>
              <a:gd name="connsiteY127" fmla="*/ 1646749 h 6897756"/>
              <a:gd name="connsiteX128" fmla="*/ 1749181 w 6618296"/>
              <a:gd name="connsiteY128" fmla="*/ 1648972 h 6897756"/>
              <a:gd name="connsiteX129" fmla="*/ 1754501 w 6618296"/>
              <a:gd name="connsiteY129" fmla="*/ 1651828 h 6897756"/>
              <a:gd name="connsiteX130" fmla="*/ 1759821 w 6618296"/>
              <a:gd name="connsiteY130" fmla="*/ 1654687 h 6897756"/>
              <a:gd name="connsiteX131" fmla="*/ 1764845 w 6618296"/>
              <a:gd name="connsiteY131" fmla="*/ 1657862 h 6897756"/>
              <a:gd name="connsiteX132" fmla="*/ 1769870 w 6618296"/>
              <a:gd name="connsiteY132" fmla="*/ 1661672 h 6897756"/>
              <a:gd name="connsiteX133" fmla="*/ 1774895 w 6618296"/>
              <a:gd name="connsiteY133" fmla="*/ 1665481 h 6897756"/>
              <a:gd name="connsiteX134" fmla="*/ 1779623 w 6618296"/>
              <a:gd name="connsiteY134" fmla="*/ 1669292 h 6897756"/>
              <a:gd name="connsiteX135" fmla="*/ 1784353 w 6618296"/>
              <a:gd name="connsiteY135" fmla="*/ 1673737 h 6897756"/>
              <a:gd name="connsiteX136" fmla="*/ 2453213 w 6618296"/>
              <a:gd name="connsiteY136" fmla="*/ 2342708 h 6897756"/>
              <a:gd name="connsiteX137" fmla="*/ 2457942 w 6618296"/>
              <a:gd name="connsiteY137" fmla="*/ 2346836 h 6897756"/>
              <a:gd name="connsiteX138" fmla="*/ 2462671 w 6618296"/>
              <a:gd name="connsiteY138" fmla="*/ 2350963 h 6897756"/>
              <a:gd name="connsiteX139" fmla="*/ 2467696 w 6618296"/>
              <a:gd name="connsiteY139" fmla="*/ 2354773 h 6897756"/>
              <a:gd name="connsiteX140" fmla="*/ 2472720 w 6618296"/>
              <a:gd name="connsiteY140" fmla="*/ 2358583 h 6897756"/>
              <a:gd name="connsiteX141" fmla="*/ 2477745 w 6618296"/>
              <a:gd name="connsiteY141" fmla="*/ 2361758 h 6897756"/>
              <a:gd name="connsiteX142" fmla="*/ 2483065 w 6618296"/>
              <a:gd name="connsiteY142" fmla="*/ 2364616 h 6897756"/>
              <a:gd name="connsiteX143" fmla="*/ 2488385 w 6618296"/>
              <a:gd name="connsiteY143" fmla="*/ 2367473 h 6897756"/>
              <a:gd name="connsiteX144" fmla="*/ 2494296 w 6618296"/>
              <a:gd name="connsiteY144" fmla="*/ 2369696 h 6897756"/>
              <a:gd name="connsiteX145" fmla="*/ 2499617 w 6618296"/>
              <a:gd name="connsiteY145" fmla="*/ 2371601 h 6897756"/>
              <a:gd name="connsiteX146" fmla="*/ 2505232 w 6618296"/>
              <a:gd name="connsiteY146" fmla="*/ 2373506 h 6897756"/>
              <a:gd name="connsiteX147" fmla="*/ 2511144 w 6618296"/>
              <a:gd name="connsiteY147" fmla="*/ 2375412 h 6897756"/>
              <a:gd name="connsiteX148" fmla="*/ 2516759 w 6618296"/>
              <a:gd name="connsiteY148" fmla="*/ 2376363 h 6897756"/>
              <a:gd name="connsiteX149" fmla="*/ 2522671 w 6618296"/>
              <a:gd name="connsiteY149" fmla="*/ 2377633 h 6897756"/>
              <a:gd name="connsiteX150" fmla="*/ 2528582 w 6618296"/>
              <a:gd name="connsiteY150" fmla="*/ 2378269 h 6897756"/>
              <a:gd name="connsiteX151" fmla="*/ 2534493 w 6618296"/>
              <a:gd name="connsiteY151" fmla="*/ 2378586 h 6897756"/>
              <a:gd name="connsiteX152" fmla="*/ 2540404 w 6618296"/>
              <a:gd name="connsiteY152" fmla="*/ 2378586 h 6897756"/>
              <a:gd name="connsiteX153" fmla="*/ 2546316 w 6618296"/>
              <a:gd name="connsiteY153" fmla="*/ 2378586 h 6897756"/>
              <a:gd name="connsiteX154" fmla="*/ 2552227 w 6618296"/>
              <a:gd name="connsiteY154" fmla="*/ 2378269 h 6897756"/>
              <a:gd name="connsiteX155" fmla="*/ 2558138 w 6618296"/>
              <a:gd name="connsiteY155" fmla="*/ 2377633 h 6897756"/>
              <a:gd name="connsiteX156" fmla="*/ 2563754 w 6618296"/>
              <a:gd name="connsiteY156" fmla="*/ 2376363 h 6897756"/>
              <a:gd name="connsiteX157" fmla="*/ 2569665 w 6618296"/>
              <a:gd name="connsiteY157" fmla="*/ 2375412 h 6897756"/>
              <a:gd name="connsiteX158" fmla="*/ 2575281 w 6618296"/>
              <a:gd name="connsiteY158" fmla="*/ 2373506 h 6897756"/>
              <a:gd name="connsiteX159" fmla="*/ 2581192 w 6618296"/>
              <a:gd name="connsiteY159" fmla="*/ 2371601 h 6897756"/>
              <a:gd name="connsiteX160" fmla="*/ 2586808 w 6618296"/>
              <a:gd name="connsiteY160" fmla="*/ 2369696 h 6897756"/>
              <a:gd name="connsiteX161" fmla="*/ 2592128 w 6618296"/>
              <a:gd name="connsiteY161" fmla="*/ 2367473 h 6897756"/>
              <a:gd name="connsiteX162" fmla="*/ 2597744 w 6618296"/>
              <a:gd name="connsiteY162" fmla="*/ 2364616 h 6897756"/>
              <a:gd name="connsiteX163" fmla="*/ 2603064 w 6618296"/>
              <a:gd name="connsiteY163" fmla="*/ 2361758 h 6897756"/>
              <a:gd name="connsiteX164" fmla="*/ 2608088 w 6618296"/>
              <a:gd name="connsiteY164" fmla="*/ 2358583 h 6897756"/>
              <a:gd name="connsiteX165" fmla="*/ 2613409 w 6618296"/>
              <a:gd name="connsiteY165" fmla="*/ 2354773 h 6897756"/>
              <a:gd name="connsiteX166" fmla="*/ 2618138 w 6618296"/>
              <a:gd name="connsiteY166" fmla="*/ 2350963 h 6897756"/>
              <a:gd name="connsiteX167" fmla="*/ 2622867 w 6618296"/>
              <a:gd name="connsiteY167" fmla="*/ 2346836 h 6897756"/>
              <a:gd name="connsiteX168" fmla="*/ 2627300 w 6618296"/>
              <a:gd name="connsiteY168" fmla="*/ 2342708 h 6897756"/>
              <a:gd name="connsiteX169" fmla="*/ 2631734 w 6618296"/>
              <a:gd name="connsiteY169" fmla="*/ 2337946 h 6897756"/>
              <a:gd name="connsiteX170" fmla="*/ 2636167 w 6618296"/>
              <a:gd name="connsiteY170" fmla="*/ 2333184 h 6897756"/>
              <a:gd name="connsiteX171" fmla="*/ 2639714 w 6618296"/>
              <a:gd name="connsiteY171" fmla="*/ 2328422 h 6897756"/>
              <a:gd name="connsiteX172" fmla="*/ 2643261 w 6618296"/>
              <a:gd name="connsiteY172" fmla="*/ 2323341 h 6897756"/>
              <a:gd name="connsiteX173" fmla="*/ 2646512 w 6618296"/>
              <a:gd name="connsiteY173" fmla="*/ 2318262 h 6897756"/>
              <a:gd name="connsiteX174" fmla="*/ 2649467 w 6618296"/>
              <a:gd name="connsiteY174" fmla="*/ 2312863 h 6897756"/>
              <a:gd name="connsiteX175" fmla="*/ 2652127 w 6618296"/>
              <a:gd name="connsiteY175" fmla="*/ 2307466 h 6897756"/>
              <a:gd name="connsiteX176" fmla="*/ 2654788 w 6618296"/>
              <a:gd name="connsiteY176" fmla="*/ 2301751 h 6897756"/>
              <a:gd name="connsiteX177" fmla="*/ 2656561 w 6618296"/>
              <a:gd name="connsiteY177" fmla="*/ 2296354 h 6897756"/>
              <a:gd name="connsiteX178" fmla="*/ 2658630 w 6618296"/>
              <a:gd name="connsiteY178" fmla="*/ 2290639 h 6897756"/>
              <a:gd name="connsiteX179" fmla="*/ 2660108 w 6618296"/>
              <a:gd name="connsiteY179" fmla="*/ 2284924 h 6897756"/>
              <a:gd name="connsiteX180" fmla="*/ 2661290 w 6618296"/>
              <a:gd name="connsiteY180" fmla="*/ 2279209 h 6897756"/>
              <a:gd name="connsiteX181" fmla="*/ 2662177 w 6618296"/>
              <a:gd name="connsiteY181" fmla="*/ 2273176 h 6897756"/>
              <a:gd name="connsiteX182" fmla="*/ 2663063 w 6618296"/>
              <a:gd name="connsiteY182" fmla="*/ 2267144 h 6897756"/>
              <a:gd name="connsiteX183" fmla="*/ 2663359 w 6618296"/>
              <a:gd name="connsiteY183" fmla="*/ 2261429 h 6897756"/>
              <a:gd name="connsiteX184" fmla="*/ 2663654 w 6618296"/>
              <a:gd name="connsiteY184" fmla="*/ 2255397 h 6897756"/>
              <a:gd name="connsiteX185" fmla="*/ 2663359 w 6618296"/>
              <a:gd name="connsiteY185" fmla="*/ 2249682 h 6897756"/>
              <a:gd name="connsiteX186" fmla="*/ 2663063 w 6618296"/>
              <a:gd name="connsiteY186" fmla="*/ 2243648 h 6897756"/>
              <a:gd name="connsiteX187" fmla="*/ 2662177 w 6618296"/>
              <a:gd name="connsiteY187" fmla="*/ 2237617 h 6897756"/>
              <a:gd name="connsiteX188" fmla="*/ 2661290 w 6618296"/>
              <a:gd name="connsiteY188" fmla="*/ 2231902 h 6897756"/>
              <a:gd name="connsiteX189" fmla="*/ 2660108 w 6618296"/>
              <a:gd name="connsiteY189" fmla="*/ 2226187 h 6897756"/>
              <a:gd name="connsiteX190" fmla="*/ 2658630 w 6618296"/>
              <a:gd name="connsiteY190" fmla="*/ 2220471 h 6897756"/>
              <a:gd name="connsiteX191" fmla="*/ 2656561 w 6618296"/>
              <a:gd name="connsiteY191" fmla="*/ 2214756 h 6897756"/>
              <a:gd name="connsiteX192" fmla="*/ 2654788 w 6618296"/>
              <a:gd name="connsiteY192" fmla="*/ 2209041 h 6897756"/>
              <a:gd name="connsiteX193" fmla="*/ 2652127 w 6618296"/>
              <a:gd name="connsiteY193" fmla="*/ 2203643 h 6897756"/>
              <a:gd name="connsiteX194" fmla="*/ 2649467 w 6618296"/>
              <a:gd name="connsiteY194" fmla="*/ 2198246 h 6897756"/>
              <a:gd name="connsiteX195" fmla="*/ 2646512 w 6618296"/>
              <a:gd name="connsiteY195" fmla="*/ 2192848 h 6897756"/>
              <a:gd name="connsiteX196" fmla="*/ 2643261 w 6618296"/>
              <a:gd name="connsiteY196" fmla="*/ 2187768 h 6897756"/>
              <a:gd name="connsiteX197" fmla="*/ 2639714 w 6618296"/>
              <a:gd name="connsiteY197" fmla="*/ 2182372 h 6897756"/>
              <a:gd name="connsiteX198" fmla="*/ 2636167 w 6618296"/>
              <a:gd name="connsiteY198" fmla="*/ 2177608 h 6897756"/>
              <a:gd name="connsiteX199" fmla="*/ 2631734 w 6618296"/>
              <a:gd name="connsiteY199" fmla="*/ 2173163 h 6897756"/>
              <a:gd name="connsiteX200" fmla="*/ 2627300 w 6618296"/>
              <a:gd name="connsiteY200" fmla="*/ 2168401 h 6897756"/>
              <a:gd name="connsiteX201" fmla="*/ 2240703 w 6618296"/>
              <a:gd name="connsiteY201" fmla="*/ 1781368 h 6897756"/>
              <a:gd name="connsiteX202" fmla="*/ 2044449 w 6618296"/>
              <a:gd name="connsiteY202" fmla="*/ 1585154 h 6897756"/>
              <a:gd name="connsiteX203" fmla="*/ 2039719 w 6618296"/>
              <a:gd name="connsiteY203" fmla="*/ 1580392 h 6897756"/>
              <a:gd name="connsiteX204" fmla="*/ 2035877 w 6618296"/>
              <a:gd name="connsiteY204" fmla="*/ 1575629 h 6897756"/>
              <a:gd name="connsiteX205" fmla="*/ 2031739 w 6618296"/>
              <a:gd name="connsiteY205" fmla="*/ 1570549 h 6897756"/>
              <a:gd name="connsiteX206" fmla="*/ 2028783 w 6618296"/>
              <a:gd name="connsiteY206" fmla="*/ 1565787 h 6897756"/>
              <a:gd name="connsiteX207" fmla="*/ 2025533 w 6618296"/>
              <a:gd name="connsiteY207" fmla="*/ 1560707 h 6897756"/>
              <a:gd name="connsiteX208" fmla="*/ 2022281 w 6618296"/>
              <a:gd name="connsiteY208" fmla="*/ 1555308 h 6897756"/>
              <a:gd name="connsiteX209" fmla="*/ 2019621 w 6618296"/>
              <a:gd name="connsiteY209" fmla="*/ 1549912 h 6897756"/>
              <a:gd name="connsiteX210" fmla="*/ 2017257 w 6618296"/>
              <a:gd name="connsiteY210" fmla="*/ 1544513 h 6897756"/>
              <a:gd name="connsiteX211" fmla="*/ 2014892 w 6618296"/>
              <a:gd name="connsiteY211" fmla="*/ 1538798 h 6897756"/>
              <a:gd name="connsiteX212" fmla="*/ 2013119 w 6618296"/>
              <a:gd name="connsiteY212" fmla="*/ 1533083 h 6897756"/>
              <a:gd name="connsiteX213" fmla="*/ 2011641 w 6618296"/>
              <a:gd name="connsiteY213" fmla="*/ 1527052 h 6897756"/>
              <a:gd name="connsiteX214" fmla="*/ 2010459 w 6618296"/>
              <a:gd name="connsiteY214" fmla="*/ 1521337 h 6897756"/>
              <a:gd name="connsiteX215" fmla="*/ 2009572 w 6618296"/>
              <a:gd name="connsiteY215" fmla="*/ 1515622 h 6897756"/>
              <a:gd name="connsiteX216" fmla="*/ 2008981 w 6618296"/>
              <a:gd name="connsiteY216" fmla="*/ 1509588 h 6897756"/>
              <a:gd name="connsiteX217" fmla="*/ 2008390 w 6618296"/>
              <a:gd name="connsiteY217" fmla="*/ 1503873 h 6897756"/>
              <a:gd name="connsiteX218" fmla="*/ 2008094 w 6618296"/>
              <a:gd name="connsiteY218" fmla="*/ 1498159 h 6897756"/>
              <a:gd name="connsiteX219" fmla="*/ 2008390 w 6618296"/>
              <a:gd name="connsiteY219" fmla="*/ 1492127 h 6897756"/>
              <a:gd name="connsiteX220" fmla="*/ 2008981 w 6618296"/>
              <a:gd name="connsiteY220" fmla="*/ 1486093 h 6897756"/>
              <a:gd name="connsiteX221" fmla="*/ 2009572 w 6618296"/>
              <a:gd name="connsiteY221" fmla="*/ 1480061 h 6897756"/>
              <a:gd name="connsiteX222" fmla="*/ 2010459 w 6618296"/>
              <a:gd name="connsiteY222" fmla="*/ 1474346 h 6897756"/>
              <a:gd name="connsiteX223" fmla="*/ 2011641 w 6618296"/>
              <a:gd name="connsiteY223" fmla="*/ 1468632 h 6897756"/>
              <a:gd name="connsiteX224" fmla="*/ 2013119 w 6618296"/>
              <a:gd name="connsiteY224" fmla="*/ 1462917 h 6897756"/>
              <a:gd name="connsiteX225" fmla="*/ 2014892 w 6618296"/>
              <a:gd name="connsiteY225" fmla="*/ 1457202 h 6897756"/>
              <a:gd name="connsiteX226" fmla="*/ 2017257 w 6618296"/>
              <a:gd name="connsiteY226" fmla="*/ 1451487 h 6897756"/>
              <a:gd name="connsiteX227" fmla="*/ 2019621 w 6618296"/>
              <a:gd name="connsiteY227" fmla="*/ 1446089 h 6897756"/>
              <a:gd name="connsiteX228" fmla="*/ 2022281 w 6618296"/>
              <a:gd name="connsiteY228" fmla="*/ 1440692 h 6897756"/>
              <a:gd name="connsiteX229" fmla="*/ 2025533 w 6618296"/>
              <a:gd name="connsiteY229" fmla="*/ 1435294 h 6897756"/>
              <a:gd name="connsiteX230" fmla="*/ 2028783 w 6618296"/>
              <a:gd name="connsiteY230" fmla="*/ 1430214 h 6897756"/>
              <a:gd name="connsiteX231" fmla="*/ 2031739 w 6618296"/>
              <a:gd name="connsiteY231" fmla="*/ 1425134 h 6897756"/>
              <a:gd name="connsiteX232" fmla="*/ 2035877 w 6618296"/>
              <a:gd name="connsiteY232" fmla="*/ 1420053 h 6897756"/>
              <a:gd name="connsiteX233" fmla="*/ 2039719 w 6618296"/>
              <a:gd name="connsiteY233" fmla="*/ 1415609 h 6897756"/>
              <a:gd name="connsiteX234" fmla="*/ 2044449 w 6618296"/>
              <a:gd name="connsiteY234" fmla="*/ 1410847 h 6897756"/>
              <a:gd name="connsiteX235" fmla="*/ 2048882 w 6618296"/>
              <a:gd name="connsiteY235" fmla="*/ 1406402 h 6897756"/>
              <a:gd name="connsiteX236" fmla="*/ 2053907 w 6618296"/>
              <a:gd name="connsiteY236" fmla="*/ 1402274 h 6897756"/>
              <a:gd name="connsiteX237" fmla="*/ 2058340 w 6618296"/>
              <a:gd name="connsiteY237" fmla="*/ 1398463 h 6897756"/>
              <a:gd name="connsiteX238" fmla="*/ 2063365 w 6618296"/>
              <a:gd name="connsiteY238" fmla="*/ 1394972 h 6897756"/>
              <a:gd name="connsiteX239" fmla="*/ 2068980 w 6618296"/>
              <a:gd name="connsiteY239" fmla="*/ 1391797 h 6897756"/>
              <a:gd name="connsiteX240" fmla="*/ 2074301 w 6618296"/>
              <a:gd name="connsiteY240" fmla="*/ 1388939 h 6897756"/>
              <a:gd name="connsiteX241" fmla="*/ 2079621 w 6618296"/>
              <a:gd name="connsiteY241" fmla="*/ 1386082 h 6897756"/>
              <a:gd name="connsiteX242" fmla="*/ 2084941 w 6618296"/>
              <a:gd name="connsiteY242" fmla="*/ 1383858 h 6897756"/>
              <a:gd name="connsiteX243" fmla="*/ 2090852 w 6618296"/>
              <a:gd name="connsiteY243" fmla="*/ 1381637 h 6897756"/>
              <a:gd name="connsiteX244" fmla="*/ 2096468 w 6618296"/>
              <a:gd name="connsiteY244" fmla="*/ 1380048 h 6897756"/>
              <a:gd name="connsiteX245" fmla="*/ 2102379 w 6618296"/>
              <a:gd name="connsiteY245" fmla="*/ 1378143 h 6897756"/>
              <a:gd name="connsiteX246" fmla="*/ 2107995 w 6618296"/>
              <a:gd name="connsiteY246" fmla="*/ 1377192 h 6897756"/>
              <a:gd name="connsiteX247" fmla="*/ 2113906 w 6618296"/>
              <a:gd name="connsiteY247" fmla="*/ 1375921 h 6897756"/>
              <a:gd name="connsiteX248" fmla="*/ 2119522 w 6618296"/>
              <a:gd name="connsiteY248" fmla="*/ 1375287 h 6897756"/>
              <a:gd name="connsiteX249" fmla="*/ 2125729 w 6618296"/>
              <a:gd name="connsiteY249" fmla="*/ 1374968 h 6897756"/>
              <a:gd name="connsiteX250" fmla="*/ 2131344 w 6618296"/>
              <a:gd name="connsiteY250" fmla="*/ 1374651 h 6897756"/>
              <a:gd name="connsiteX251" fmla="*/ 2137551 w 6618296"/>
              <a:gd name="connsiteY251" fmla="*/ 1374968 h 6897756"/>
              <a:gd name="connsiteX252" fmla="*/ 2143167 w 6618296"/>
              <a:gd name="connsiteY252" fmla="*/ 1375287 h 6897756"/>
              <a:gd name="connsiteX253" fmla="*/ 2149078 w 6618296"/>
              <a:gd name="connsiteY253" fmla="*/ 1375921 h 6897756"/>
              <a:gd name="connsiteX254" fmla="*/ 2154989 w 6618296"/>
              <a:gd name="connsiteY254" fmla="*/ 1377192 h 6897756"/>
              <a:gd name="connsiteX255" fmla="*/ 2160901 w 6618296"/>
              <a:gd name="connsiteY255" fmla="*/ 1378143 h 6897756"/>
              <a:gd name="connsiteX256" fmla="*/ 2166516 w 6618296"/>
              <a:gd name="connsiteY256" fmla="*/ 1380048 h 6897756"/>
              <a:gd name="connsiteX257" fmla="*/ 2172427 w 6618296"/>
              <a:gd name="connsiteY257" fmla="*/ 1381637 h 6897756"/>
              <a:gd name="connsiteX258" fmla="*/ 2177748 w 6618296"/>
              <a:gd name="connsiteY258" fmla="*/ 1383858 h 6897756"/>
              <a:gd name="connsiteX259" fmla="*/ 2183363 w 6618296"/>
              <a:gd name="connsiteY259" fmla="*/ 1386082 h 6897756"/>
              <a:gd name="connsiteX260" fmla="*/ 2188979 w 6618296"/>
              <a:gd name="connsiteY260" fmla="*/ 1388939 h 6897756"/>
              <a:gd name="connsiteX261" fmla="*/ 2194299 w 6618296"/>
              <a:gd name="connsiteY261" fmla="*/ 1391797 h 6897756"/>
              <a:gd name="connsiteX262" fmla="*/ 2199324 w 6618296"/>
              <a:gd name="connsiteY262" fmla="*/ 1394972 h 6897756"/>
              <a:gd name="connsiteX263" fmla="*/ 2204349 w 6618296"/>
              <a:gd name="connsiteY263" fmla="*/ 1398463 h 6897756"/>
              <a:gd name="connsiteX264" fmla="*/ 2209373 w 6618296"/>
              <a:gd name="connsiteY264" fmla="*/ 1402274 h 6897756"/>
              <a:gd name="connsiteX265" fmla="*/ 2214102 w 6618296"/>
              <a:gd name="connsiteY265" fmla="*/ 1406402 h 6897756"/>
              <a:gd name="connsiteX266" fmla="*/ 2218535 w 6618296"/>
              <a:gd name="connsiteY266" fmla="*/ 1410847 h 6897756"/>
              <a:gd name="connsiteX267" fmla="*/ 2426021 w 6618296"/>
              <a:gd name="connsiteY267" fmla="*/ 1618174 h 6897756"/>
              <a:gd name="connsiteX268" fmla="*/ 2430455 w 6618296"/>
              <a:gd name="connsiteY268" fmla="*/ 1622301 h 6897756"/>
              <a:gd name="connsiteX269" fmla="*/ 2435184 w 6618296"/>
              <a:gd name="connsiteY269" fmla="*/ 1626747 h 6897756"/>
              <a:gd name="connsiteX270" fmla="*/ 2440208 w 6618296"/>
              <a:gd name="connsiteY270" fmla="*/ 1630239 h 6897756"/>
              <a:gd name="connsiteX271" fmla="*/ 2445233 w 6618296"/>
              <a:gd name="connsiteY271" fmla="*/ 1633732 h 6897756"/>
              <a:gd name="connsiteX272" fmla="*/ 2450257 w 6618296"/>
              <a:gd name="connsiteY272" fmla="*/ 1637223 h 6897756"/>
              <a:gd name="connsiteX273" fmla="*/ 2455873 w 6618296"/>
              <a:gd name="connsiteY273" fmla="*/ 1640082 h 6897756"/>
              <a:gd name="connsiteX274" fmla="*/ 2461193 w 6618296"/>
              <a:gd name="connsiteY274" fmla="*/ 1642939 h 6897756"/>
              <a:gd name="connsiteX275" fmla="*/ 2466513 w 6618296"/>
              <a:gd name="connsiteY275" fmla="*/ 1645161 h 6897756"/>
              <a:gd name="connsiteX276" fmla="*/ 2472129 w 6618296"/>
              <a:gd name="connsiteY276" fmla="*/ 1647067 h 6897756"/>
              <a:gd name="connsiteX277" fmla="*/ 2478040 w 6618296"/>
              <a:gd name="connsiteY277" fmla="*/ 1648972 h 6897756"/>
              <a:gd name="connsiteX278" fmla="*/ 2483656 w 6618296"/>
              <a:gd name="connsiteY278" fmla="*/ 1650876 h 6897756"/>
              <a:gd name="connsiteX279" fmla="*/ 2489567 w 6618296"/>
              <a:gd name="connsiteY279" fmla="*/ 1651828 h 6897756"/>
              <a:gd name="connsiteX280" fmla="*/ 2495183 w 6618296"/>
              <a:gd name="connsiteY280" fmla="*/ 1652782 h 6897756"/>
              <a:gd name="connsiteX281" fmla="*/ 2501390 w 6618296"/>
              <a:gd name="connsiteY281" fmla="*/ 1653734 h 6897756"/>
              <a:gd name="connsiteX282" fmla="*/ 2507006 w 6618296"/>
              <a:gd name="connsiteY282" fmla="*/ 1654052 h 6897756"/>
              <a:gd name="connsiteX283" fmla="*/ 2512917 w 6618296"/>
              <a:gd name="connsiteY283" fmla="*/ 1654052 h 6897756"/>
              <a:gd name="connsiteX284" fmla="*/ 2518828 w 6618296"/>
              <a:gd name="connsiteY284" fmla="*/ 1654052 h 6897756"/>
              <a:gd name="connsiteX285" fmla="*/ 2524740 w 6618296"/>
              <a:gd name="connsiteY285" fmla="*/ 1653734 h 6897756"/>
              <a:gd name="connsiteX286" fmla="*/ 2530946 w 6618296"/>
              <a:gd name="connsiteY286" fmla="*/ 1652782 h 6897756"/>
              <a:gd name="connsiteX287" fmla="*/ 2536562 w 6618296"/>
              <a:gd name="connsiteY287" fmla="*/ 1651828 h 6897756"/>
              <a:gd name="connsiteX288" fmla="*/ 2542178 w 6618296"/>
              <a:gd name="connsiteY288" fmla="*/ 1650876 h 6897756"/>
              <a:gd name="connsiteX289" fmla="*/ 2548089 w 6618296"/>
              <a:gd name="connsiteY289" fmla="*/ 1648972 h 6897756"/>
              <a:gd name="connsiteX290" fmla="*/ 2553705 w 6618296"/>
              <a:gd name="connsiteY290" fmla="*/ 1647067 h 6897756"/>
              <a:gd name="connsiteX291" fmla="*/ 2559320 w 6618296"/>
              <a:gd name="connsiteY291" fmla="*/ 1645161 h 6897756"/>
              <a:gd name="connsiteX292" fmla="*/ 2564936 w 6618296"/>
              <a:gd name="connsiteY292" fmla="*/ 1642939 h 6897756"/>
              <a:gd name="connsiteX293" fmla="*/ 2570256 w 6618296"/>
              <a:gd name="connsiteY293" fmla="*/ 1640082 h 6897756"/>
              <a:gd name="connsiteX294" fmla="*/ 2575576 w 6618296"/>
              <a:gd name="connsiteY294" fmla="*/ 1637223 h 6897756"/>
              <a:gd name="connsiteX295" fmla="*/ 2580897 w 6618296"/>
              <a:gd name="connsiteY295" fmla="*/ 1633732 h 6897756"/>
              <a:gd name="connsiteX296" fmla="*/ 2585921 w 6618296"/>
              <a:gd name="connsiteY296" fmla="*/ 1630239 h 6897756"/>
              <a:gd name="connsiteX297" fmla="*/ 2590946 w 6618296"/>
              <a:gd name="connsiteY297" fmla="*/ 1626747 h 6897756"/>
              <a:gd name="connsiteX298" fmla="*/ 2595379 w 6618296"/>
              <a:gd name="connsiteY298" fmla="*/ 1622301 h 6897756"/>
              <a:gd name="connsiteX299" fmla="*/ 2600108 w 6618296"/>
              <a:gd name="connsiteY299" fmla="*/ 1618174 h 6897756"/>
              <a:gd name="connsiteX300" fmla="*/ 2604542 w 6618296"/>
              <a:gd name="connsiteY300" fmla="*/ 1613411 h 6897756"/>
              <a:gd name="connsiteX301" fmla="*/ 2608680 w 6618296"/>
              <a:gd name="connsiteY301" fmla="*/ 1608649 h 6897756"/>
              <a:gd name="connsiteX302" fmla="*/ 2612226 w 6618296"/>
              <a:gd name="connsiteY302" fmla="*/ 1603569 h 6897756"/>
              <a:gd name="connsiteX303" fmla="*/ 2616069 w 6618296"/>
              <a:gd name="connsiteY303" fmla="*/ 1598806 h 6897756"/>
              <a:gd name="connsiteX304" fmla="*/ 2619320 w 6618296"/>
              <a:gd name="connsiteY304" fmla="*/ 1593727 h 6897756"/>
              <a:gd name="connsiteX305" fmla="*/ 2621980 w 6618296"/>
              <a:gd name="connsiteY305" fmla="*/ 1588329 h 6897756"/>
              <a:gd name="connsiteX306" fmla="*/ 2624936 w 6618296"/>
              <a:gd name="connsiteY306" fmla="*/ 1582932 h 6897756"/>
              <a:gd name="connsiteX307" fmla="*/ 2627005 w 6618296"/>
              <a:gd name="connsiteY307" fmla="*/ 1577217 h 6897756"/>
              <a:gd name="connsiteX308" fmla="*/ 2629369 w 6618296"/>
              <a:gd name="connsiteY308" fmla="*/ 1571819 h 6897756"/>
              <a:gd name="connsiteX309" fmla="*/ 2631142 w 6618296"/>
              <a:gd name="connsiteY309" fmla="*/ 1566104 h 6897756"/>
              <a:gd name="connsiteX310" fmla="*/ 2632916 w 6618296"/>
              <a:gd name="connsiteY310" fmla="*/ 1560389 h 6897756"/>
              <a:gd name="connsiteX311" fmla="*/ 2633803 w 6618296"/>
              <a:gd name="connsiteY311" fmla="*/ 1554356 h 6897756"/>
              <a:gd name="connsiteX312" fmla="*/ 2634985 w 6618296"/>
              <a:gd name="connsiteY312" fmla="*/ 1548641 h 6897756"/>
              <a:gd name="connsiteX313" fmla="*/ 2635576 w 6618296"/>
              <a:gd name="connsiteY313" fmla="*/ 1542609 h 6897756"/>
              <a:gd name="connsiteX314" fmla="*/ 2636167 w 6618296"/>
              <a:gd name="connsiteY314" fmla="*/ 1536894 h 6897756"/>
              <a:gd name="connsiteX315" fmla="*/ 2636167 w 6618296"/>
              <a:gd name="connsiteY315" fmla="*/ 1530862 h 6897756"/>
              <a:gd name="connsiteX316" fmla="*/ 2636167 w 6618296"/>
              <a:gd name="connsiteY316" fmla="*/ 1525146 h 6897756"/>
              <a:gd name="connsiteX317" fmla="*/ 2635576 w 6618296"/>
              <a:gd name="connsiteY317" fmla="*/ 1519431 h 6897756"/>
              <a:gd name="connsiteX318" fmla="*/ 2634985 w 6618296"/>
              <a:gd name="connsiteY318" fmla="*/ 1513082 h 6897756"/>
              <a:gd name="connsiteX319" fmla="*/ 2633803 w 6618296"/>
              <a:gd name="connsiteY319" fmla="*/ 1507367 h 6897756"/>
              <a:gd name="connsiteX320" fmla="*/ 2632916 w 6618296"/>
              <a:gd name="connsiteY320" fmla="*/ 1501651 h 6897756"/>
              <a:gd name="connsiteX321" fmla="*/ 2631142 w 6618296"/>
              <a:gd name="connsiteY321" fmla="*/ 1495936 h 6897756"/>
              <a:gd name="connsiteX322" fmla="*/ 2629369 w 6618296"/>
              <a:gd name="connsiteY322" fmla="*/ 1490221 h 6897756"/>
              <a:gd name="connsiteX323" fmla="*/ 2627005 w 6618296"/>
              <a:gd name="connsiteY323" fmla="*/ 1484507 h 6897756"/>
              <a:gd name="connsiteX324" fmla="*/ 2624936 w 6618296"/>
              <a:gd name="connsiteY324" fmla="*/ 1479109 h 6897756"/>
              <a:gd name="connsiteX325" fmla="*/ 2621980 w 6618296"/>
              <a:gd name="connsiteY325" fmla="*/ 1473712 h 6897756"/>
              <a:gd name="connsiteX326" fmla="*/ 2619320 w 6618296"/>
              <a:gd name="connsiteY326" fmla="*/ 1468314 h 6897756"/>
              <a:gd name="connsiteX327" fmla="*/ 2616069 w 6618296"/>
              <a:gd name="connsiteY327" fmla="*/ 1463234 h 6897756"/>
              <a:gd name="connsiteX328" fmla="*/ 2612226 w 6618296"/>
              <a:gd name="connsiteY328" fmla="*/ 1458153 h 6897756"/>
              <a:gd name="connsiteX329" fmla="*/ 2608680 w 6618296"/>
              <a:gd name="connsiteY329" fmla="*/ 1453073 h 6897756"/>
              <a:gd name="connsiteX330" fmla="*/ 2604542 w 6618296"/>
              <a:gd name="connsiteY330" fmla="*/ 1448629 h 6897756"/>
              <a:gd name="connsiteX331" fmla="*/ 2600108 w 6618296"/>
              <a:gd name="connsiteY331" fmla="*/ 1443866 h 6897756"/>
              <a:gd name="connsiteX332" fmla="*/ 1931543 w 6618296"/>
              <a:gd name="connsiteY332" fmla="*/ 775211 h 6897756"/>
              <a:gd name="connsiteX333" fmla="*/ 1925336 w 6618296"/>
              <a:gd name="connsiteY333" fmla="*/ 768226 h 6897756"/>
              <a:gd name="connsiteX334" fmla="*/ 1919425 w 6618296"/>
              <a:gd name="connsiteY334" fmla="*/ 760923 h 6897756"/>
              <a:gd name="connsiteX335" fmla="*/ 1914105 w 6618296"/>
              <a:gd name="connsiteY335" fmla="*/ 752986 h 6897756"/>
              <a:gd name="connsiteX336" fmla="*/ 1909376 w 6618296"/>
              <a:gd name="connsiteY336" fmla="*/ 745048 h 6897756"/>
              <a:gd name="connsiteX337" fmla="*/ 1905829 w 6618296"/>
              <a:gd name="connsiteY337" fmla="*/ 736793 h 6897756"/>
              <a:gd name="connsiteX338" fmla="*/ 1902282 w 6618296"/>
              <a:gd name="connsiteY338" fmla="*/ 728538 h 6897756"/>
              <a:gd name="connsiteX339" fmla="*/ 1899622 w 6618296"/>
              <a:gd name="connsiteY339" fmla="*/ 719648 h 6897756"/>
              <a:gd name="connsiteX340" fmla="*/ 1897849 w 6618296"/>
              <a:gd name="connsiteY340" fmla="*/ 711076 h 6897756"/>
              <a:gd name="connsiteX341" fmla="*/ 1205048 w 6618296"/>
              <a:gd name="connsiteY341" fmla="*/ 19878 h 6897756"/>
              <a:gd name="connsiteX0" fmla="*/ 1205048 w 6618296"/>
              <a:gd name="connsiteY0" fmla="*/ 19878 h 6897756"/>
              <a:gd name="connsiteX1" fmla="*/ 773525 w 6618296"/>
              <a:gd name="connsiteY1" fmla="*/ 19878 h 6897756"/>
              <a:gd name="connsiteX2" fmla="*/ 1874499 w 6618296"/>
              <a:gd name="connsiteY2" fmla="*/ 1120969 h 6897756"/>
              <a:gd name="connsiteX3" fmla="*/ 1879229 w 6618296"/>
              <a:gd name="connsiteY3" fmla="*/ 1125732 h 6897756"/>
              <a:gd name="connsiteX4" fmla="*/ 1883071 w 6618296"/>
              <a:gd name="connsiteY4" fmla="*/ 1130493 h 6897756"/>
              <a:gd name="connsiteX5" fmla="*/ 1887209 w 6618296"/>
              <a:gd name="connsiteY5" fmla="*/ 1135574 h 6897756"/>
              <a:gd name="connsiteX6" fmla="*/ 1890755 w 6618296"/>
              <a:gd name="connsiteY6" fmla="*/ 1140654 h 6897756"/>
              <a:gd name="connsiteX7" fmla="*/ 1894007 w 6618296"/>
              <a:gd name="connsiteY7" fmla="*/ 1146052 h 6897756"/>
              <a:gd name="connsiteX8" fmla="*/ 1896667 w 6618296"/>
              <a:gd name="connsiteY8" fmla="*/ 1151448 h 6897756"/>
              <a:gd name="connsiteX9" fmla="*/ 1899622 w 6618296"/>
              <a:gd name="connsiteY9" fmla="*/ 1156846 h 6897756"/>
              <a:gd name="connsiteX10" fmla="*/ 1902282 w 6618296"/>
              <a:gd name="connsiteY10" fmla="*/ 1162244 h 6897756"/>
              <a:gd name="connsiteX11" fmla="*/ 1904351 w 6618296"/>
              <a:gd name="connsiteY11" fmla="*/ 1167959 h 6897756"/>
              <a:gd name="connsiteX12" fmla="*/ 1906125 w 6618296"/>
              <a:gd name="connsiteY12" fmla="*/ 1173674 h 6897756"/>
              <a:gd name="connsiteX13" fmla="*/ 1907603 w 6618296"/>
              <a:gd name="connsiteY13" fmla="*/ 1179707 h 6897756"/>
              <a:gd name="connsiteX14" fmla="*/ 1909080 w 6618296"/>
              <a:gd name="connsiteY14" fmla="*/ 1185422 h 6897756"/>
              <a:gd name="connsiteX15" fmla="*/ 1909967 w 6618296"/>
              <a:gd name="connsiteY15" fmla="*/ 1191771 h 6897756"/>
              <a:gd name="connsiteX16" fmla="*/ 1910854 w 6618296"/>
              <a:gd name="connsiteY16" fmla="*/ 1197486 h 6897756"/>
              <a:gd name="connsiteX17" fmla="*/ 1911149 w 6618296"/>
              <a:gd name="connsiteY17" fmla="*/ 1203519 h 6897756"/>
              <a:gd name="connsiteX18" fmla="*/ 1911149 w 6618296"/>
              <a:gd name="connsiteY18" fmla="*/ 1209234 h 6897756"/>
              <a:gd name="connsiteX19" fmla="*/ 1911149 w 6618296"/>
              <a:gd name="connsiteY19" fmla="*/ 1215266 h 6897756"/>
              <a:gd name="connsiteX20" fmla="*/ 1910854 w 6618296"/>
              <a:gd name="connsiteY20" fmla="*/ 1221617 h 6897756"/>
              <a:gd name="connsiteX21" fmla="*/ 1909967 w 6618296"/>
              <a:gd name="connsiteY21" fmla="*/ 1227332 h 6897756"/>
              <a:gd name="connsiteX22" fmla="*/ 1909080 w 6618296"/>
              <a:gd name="connsiteY22" fmla="*/ 1233364 h 6897756"/>
              <a:gd name="connsiteX23" fmla="*/ 1907603 w 6618296"/>
              <a:gd name="connsiteY23" fmla="*/ 1239078 h 6897756"/>
              <a:gd name="connsiteX24" fmla="*/ 1906125 w 6618296"/>
              <a:gd name="connsiteY24" fmla="*/ 1245111 h 6897756"/>
              <a:gd name="connsiteX25" fmla="*/ 1904351 w 6618296"/>
              <a:gd name="connsiteY25" fmla="*/ 1250827 h 6897756"/>
              <a:gd name="connsiteX26" fmla="*/ 1902282 w 6618296"/>
              <a:gd name="connsiteY26" fmla="*/ 1256224 h 6897756"/>
              <a:gd name="connsiteX27" fmla="*/ 1899622 w 6618296"/>
              <a:gd name="connsiteY27" fmla="*/ 1261939 h 6897756"/>
              <a:gd name="connsiteX28" fmla="*/ 1896667 w 6618296"/>
              <a:gd name="connsiteY28" fmla="*/ 1267337 h 6897756"/>
              <a:gd name="connsiteX29" fmla="*/ 1894007 w 6618296"/>
              <a:gd name="connsiteY29" fmla="*/ 1272733 h 6897756"/>
              <a:gd name="connsiteX30" fmla="*/ 1890755 w 6618296"/>
              <a:gd name="connsiteY30" fmla="*/ 1278132 h 6897756"/>
              <a:gd name="connsiteX31" fmla="*/ 1887209 w 6618296"/>
              <a:gd name="connsiteY31" fmla="*/ 1283211 h 6897756"/>
              <a:gd name="connsiteX32" fmla="*/ 1883071 w 6618296"/>
              <a:gd name="connsiteY32" fmla="*/ 1288291 h 6897756"/>
              <a:gd name="connsiteX33" fmla="*/ 1879229 w 6618296"/>
              <a:gd name="connsiteY33" fmla="*/ 1293372 h 6897756"/>
              <a:gd name="connsiteX34" fmla="*/ 1874499 w 6618296"/>
              <a:gd name="connsiteY34" fmla="*/ 1298133 h 6897756"/>
              <a:gd name="connsiteX35" fmla="*/ 1869770 w 6618296"/>
              <a:gd name="connsiteY35" fmla="*/ 1302262 h 6897756"/>
              <a:gd name="connsiteX36" fmla="*/ 1865337 w 6618296"/>
              <a:gd name="connsiteY36" fmla="*/ 1306388 h 6897756"/>
              <a:gd name="connsiteX37" fmla="*/ 1860312 w 6618296"/>
              <a:gd name="connsiteY37" fmla="*/ 1310199 h 6897756"/>
              <a:gd name="connsiteX38" fmla="*/ 1855288 w 6618296"/>
              <a:gd name="connsiteY38" fmla="*/ 1313692 h 6897756"/>
              <a:gd name="connsiteX39" fmla="*/ 1849672 w 6618296"/>
              <a:gd name="connsiteY39" fmla="*/ 1317184 h 6897756"/>
              <a:gd name="connsiteX40" fmla="*/ 1844352 w 6618296"/>
              <a:gd name="connsiteY40" fmla="*/ 1320359 h 6897756"/>
              <a:gd name="connsiteX41" fmla="*/ 1839032 w 6618296"/>
              <a:gd name="connsiteY41" fmla="*/ 1322899 h 6897756"/>
              <a:gd name="connsiteX42" fmla="*/ 1833121 w 6618296"/>
              <a:gd name="connsiteY42" fmla="*/ 1325438 h 6897756"/>
              <a:gd name="connsiteX43" fmla="*/ 1827505 w 6618296"/>
              <a:gd name="connsiteY43" fmla="*/ 1327343 h 6897756"/>
              <a:gd name="connsiteX44" fmla="*/ 1821593 w 6618296"/>
              <a:gd name="connsiteY44" fmla="*/ 1329249 h 6897756"/>
              <a:gd name="connsiteX45" fmla="*/ 1815978 w 6618296"/>
              <a:gd name="connsiteY45" fmla="*/ 1331153 h 6897756"/>
              <a:gd name="connsiteX46" fmla="*/ 1810362 w 6618296"/>
              <a:gd name="connsiteY46" fmla="*/ 1332106 h 6897756"/>
              <a:gd name="connsiteX47" fmla="*/ 1804155 w 6618296"/>
              <a:gd name="connsiteY47" fmla="*/ 1333058 h 6897756"/>
              <a:gd name="connsiteX48" fmla="*/ 1797949 w 6618296"/>
              <a:gd name="connsiteY48" fmla="*/ 1334011 h 6897756"/>
              <a:gd name="connsiteX49" fmla="*/ 1792333 w 6618296"/>
              <a:gd name="connsiteY49" fmla="*/ 1334328 h 6897756"/>
              <a:gd name="connsiteX50" fmla="*/ 1786126 w 6618296"/>
              <a:gd name="connsiteY50" fmla="*/ 1334647 h 6897756"/>
              <a:gd name="connsiteX51" fmla="*/ 1780215 w 6618296"/>
              <a:gd name="connsiteY51" fmla="*/ 1334328 h 6897756"/>
              <a:gd name="connsiteX52" fmla="*/ 1774303 w 6618296"/>
              <a:gd name="connsiteY52" fmla="*/ 1334011 h 6897756"/>
              <a:gd name="connsiteX53" fmla="*/ 1768097 w 6618296"/>
              <a:gd name="connsiteY53" fmla="*/ 1333058 h 6897756"/>
              <a:gd name="connsiteX54" fmla="*/ 1762481 w 6618296"/>
              <a:gd name="connsiteY54" fmla="*/ 1332106 h 6897756"/>
              <a:gd name="connsiteX55" fmla="*/ 1756274 w 6618296"/>
              <a:gd name="connsiteY55" fmla="*/ 1331153 h 6897756"/>
              <a:gd name="connsiteX56" fmla="*/ 1750658 w 6618296"/>
              <a:gd name="connsiteY56" fmla="*/ 1329249 h 6897756"/>
              <a:gd name="connsiteX57" fmla="*/ 1744747 w 6618296"/>
              <a:gd name="connsiteY57" fmla="*/ 1327343 h 6897756"/>
              <a:gd name="connsiteX58" fmla="*/ 1739131 w 6618296"/>
              <a:gd name="connsiteY58" fmla="*/ 1325438 h 6897756"/>
              <a:gd name="connsiteX59" fmla="*/ 1733515 w 6618296"/>
              <a:gd name="connsiteY59" fmla="*/ 1322899 h 6897756"/>
              <a:gd name="connsiteX60" fmla="*/ 1727900 w 6618296"/>
              <a:gd name="connsiteY60" fmla="*/ 1320359 h 6897756"/>
              <a:gd name="connsiteX61" fmla="*/ 1722580 w 6618296"/>
              <a:gd name="connsiteY61" fmla="*/ 1317184 h 6897756"/>
              <a:gd name="connsiteX62" fmla="*/ 1717555 w 6618296"/>
              <a:gd name="connsiteY62" fmla="*/ 1313692 h 6897756"/>
              <a:gd name="connsiteX63" fmla="*/ 1712235 w 6618296"/>
              <a:gd name="connsiteY63" fmla="*/ 1310199 h 6897756"/>
              <a:gd name="connsiteX64" fmla="*/ 1707210 w 6618296"/>
              <a:gd name="connsiteY64" fmla="*/ 1306388 h 6897756"/>
              <a:gd name="connsiteX65" fmla="*/ 1702481 w 6618296"/>
              <a:gd name="connsiteY65" fmla="*/ 1302262 h 6897756"/>
              <a:gd name="connsiteX66" fmla="*/ 1697752 w 6618296"/>
              <a:gd name="connsiteY66" fmla="*/ 1298133 h 6897756"/>
              <a:gd name="connsiteX67" fmla="*/ 419735 w 6618296"/>
              <a:gd name="connsiteY67" fmla="*/ 19878 h 6897756"/>
              <a:gd name="connsiteX68" fmla="*/ 29818 w 6618296"/>
              <a:gd name="connsiteY68" fmla="*/ 0 h 6897756"/>
              <a:gd name="connsiteX69" fmla="*/ 0 w 6618296"/>
              <a:gd name="connsiteY69" fmla="*/ 6897756 h 6897756"/>
              <a:gd name="connsiteX70" fmla="*/ 6618296 w 6618296"/>
              <a:gd name="connsiteY70" fmla="*/ 6877878 h 6897756"/>
              <a:gd name="connsiteX71" fmla="*/ 1610265 w 6618296"/>
              <a:gd name="connsiteY71" fmla="*/ 1848044 h 6897756"/>
              <a:gd name="connsiteX72" fmla="*/ 1605832 w 6618296"/>
              <a:gd name="connsiteY72" fmla="*/ 1843282 h 6897756"/>
              <a:gd name="connsiteX73" fmla="*/ 1601399 w 6618296"/>
              <a:gd name="connsiteY73" fmla="*/ 1838518 h 6897756"/>
              <a:gd name="connsiteX74" fmla="*/ 1597852 w 6618296"/>
              <a:gd name="connsiteY74" fmla="*/ 1834073 h 6897756"/>
              <a:gd name="connsiteX75" fmla="*/ 1594305 w 6618296"/>
              <a:gd name="connsiteY75" fmla="*/ 1828677 h 6897756"/>
              <a:gd name="connsiteX76" fmla="*/ 1591054 w 6618296"/>
              <a:gd name="connsiteY76" fmla="*/ 1823596 h 6897756"/>
              <a:gd name="connsiteX77" fmla="*/ 1588394 w 6618296"/>
              <a:gd name="connsiteY77" fmla="*/ 1818199 h 6897756"/>
              <a:gd name="connsiteX78" fmla="*/ 1585438 w 6618296"/>
              <a:gd name="connsiteY78" fmla="*/ 1812802 h 6897756"/>
              <a:gd name="connsiteX79" fmla="*/ 1583073 w 6618296"/>
              <a:gd name="connsiteY79" fmla="*/ 1807404 h 6897756"/>
              <a:gd name="connsiteX80" fmla="*/ 1581005 w 6618296"/>
              <a:gd name="connsiteY80" fmla="*/ 1801689 h 6897756"/>
              <a:gd name="connsiteX81" fmla="*/ 1579231 w 6618296"/>
              <a:gd name="connsiteY81" fmla="*/ 1795973 h 6897756"/>
              <a:gd name="connsiteX82" fmla="*/ 1577458 w 6618296"/>
              <a:gd name="connsiteY82" fmla="*/ 1790258 h 6897756"/>
              <a:gd name="connsiteX83" fmla="*/ 1576276 w 6618296"/>
              <a:gd name="connsiteY83" fmla="*/ 1784543 h 6897756"/>
              <a:gd name="connsiteX84" fmla="*/ 1575389 w 6618296"/>
              <a:gd name="connsiteY84" fmla="*/ 1778512 h 6897756"/>
              <a:gd name="connsiteX85" fmla="*/ 1574502 w 6618296"/>
              <a:gd name="connsiteY85" fmla="*/ 1772797 h 6897756"/>
              <a:gd name="connsiteX86" fmla="*/ 1574207 w 6618296"/>
              <a:gd name="connsiteY86" fmla="*/ 1766763 h 6897756"/>
              <a:gd name="connsiteX87" fmla="*/ 1574207 w 6618296"/>
              <a:gd name="connsiteY87" fmla="*/ 1761048 h 6897756"/>
              <a:gd name="connsiteX88" fmla="*/ 1574207 w 6618296"/>
              <a:gd name="connsiteY88" fmla="*/ 1755017 h 6897756"/>
              <a:gd name="connsiteX89" fmla="*/ 1574502 w 6618296"/>
              <a:gd name="connsiteY89" fmla="*/ 1749302 h 6897756"/>
              <a:gd name="connsiteX90" fmla="*/ 1575389 w 6618296"/>
              <a:gd name="connsiteY90" fmla="*/ 1742952 h 6897756"/>
              <a:gd name="connsiteX91" fmla="*/ 1576276 w 6618296"/>
              <a:gd name="connsiteY91" fmla="*/ 1737236 h 6897756"/>
              <a:gd name="connsiteX92" fmla="*/ 1577458 w 6618296"/>
              <a:gd name="connsiteY92" fmla="*/ 1731521 h 6897756"/>
              <a:gd name="connsiteX93" fmla="*/ 1579231 w 6618296"/>
              <a:gd name="connsiteY93" fmla="*/ 1725807 h 6897756"/>
              <a:gd name="connsiteX94" fmla="*/ 1581005 w 6618296"/>
              <a:gd name="connsiteY94" fmla="*/ 1720092 h 6897756"/>
              <a:gd name="connsiteX95" fmla="*/ 1583073 w 6618296"/>
              <a:gd name="connsiteY95" fmla="*/ 1714694 h 6897756"/>
              <a:gd name="connsiteX96" fmla="*/ 1585438 w 6618296"/>
              <a:gd name="connsiteY96" fmla="*/ 1708979 h 6897756"/>
              <a:gd name="connsiteX97" fmla="*/ 1588394 w 6618296"/>
              <a:gd name="connsiteY97" fmla="*/ 1703581 h 6897756"/>
              <a:gd name="connsiteX98" fmla="*/ 1591054 w 6618296"/>
              <a:gd name="connsiteY98" fmla="*/ 1698183 h 6897756"/>
              <a:gd name="connsiteX99" fmla="*/ 1594305 w 6618296"/>
              <a:gd name="connsiteY99" fmla="*/ 1693104 h 6897756"/>
              <a:gd name="connsiteX100" fmla="*/ 1597852 w 6618296"/>
              <a:gd name="connsiteY100" fmla="*/ 1688023 h 6897756"/>
              <a:gd name="connsiteX101" fmla="*/ 1601399 w 6618296"/>
              <a:gd name="connsiteY101" fmla="*/ 1682944 h 6897756"/>
              <a:gd name="connsiteX102" fmla="*/ 1605832 w 6618296"/>
              <a:gd name="connsiteY102" fmla="*/ 1678499 h 6897756"/>
              <a:gd name="connsiteX103" fmla="*/ 1610265 w 6618296"/>
              <a:gd name="connsiteY103" fmla="*/ 1673737 h 6897756"/>
              <a:gd name="connsiteX104" fmla="*/ 1614699 w 6618296"/>
              <a:gd name="connsiteY104" fmla="*/ 1669292 h 6897756"/>
              <a:gd name="connsiteX105" fmla="*/ 1619428 w 6618296"/>
              <a:gd name="connsiteY105" fmla="*/ 1665481 h 6897756"/>
              <a:gd name="connsiteX106" fmla="*/ 1624453 w 6618296"/>
              <a:gd name="connsiteY106" fmla="*/ 1661672 h 6897756"/>
              <a:gd name="connsiteX107" fmla="*/ 1629477 w 6618296"/>
              <a:gd name="connsiteY107" fmla="*/ 1657862 h 6897756"/>
              <a:gd name="connsiteX108" fmla="*/ 1634502 w 6618296"/>
              <a:gd name="connsiteY108" fmla="*/ 1654687 h 6897756"/>
              <a:gd name="connsiteX109" fmla="*/ 1640117 w 6618296"/>
              <a:gd name="connsiteY109" fmla="*/ 1651828 h 6897756"/>
              <a:gd name="connsiteX110" fmla="*/ 1645437 w 6618296"/>
              <a:gd name="connsiteY110" fmla="*/ 1648972 h 6897756"/>
              <a:gd name="connsiteX111" fmla="*/ 1651053 w 6618296"/>
              <a:gd name="connsiteY111" fmla="*/ 1646749 h 6897756"/>
              <a:gd name="connsiteX112" fmla="*/ 1656373 w 6618296"/>
              <a:gd name="connsiteY112" fmla="*/ 1644527 h 6897756"/>
              <a:gd name="connsiteX113" fmla="*/ 1662285 w 6618296"/>
              <a:gd name="connsiteY113" fmla="*/ 1642939 h 6897756"/>
              <a:gd name="connsiteX114" fmla="*/ 1667900 w 6618296"/>
              <a:gd name="connsiteY114" fmla="*/ 1641033 h 6897756"/>
              <a:gd name="connsiteX115" fmla="*/ 1673812 w 6618296"/>
              <a:gd name="connsiteY115" fmla="*/ 1640082 h 6897756"/>
              <a:gd name="connsiteX116" fmla="*/ 1679427 w 6618296"/>
              <a:gd name="connsiteY116" fmla="*/ 1638812 h 6897756"/>
              <a:gd name="connsiteX117" fmla="*/ 1685634 w 6618296"/>
              <a:gd name="connsiteY117" fmla="*/ 1638177 h 6897756"/>
              <a:gd name="connsiteX118" fmla="*/ 1691250 w 6618296"/>
              <a:gd name="connsiteY118" fmla="*/ 1637859 h 6897756"/>
              <a:gd name="connsiteX119" fmla="*/ 1697457 w 6618296"/>
              <a:gd name="connsiteY119" fmla="*/ 1637859 h 6897756"/>
              <a:gd name="connsiteX120" fmla="*/ 1703073 w 6618296"/>
              <a:gd name="connsiteY120" fmla="*/ 1637859 h 6897756"/>
              <a:gd name="connsiteX121" fmla="*/ 1709279 w 6618296"/>
              <a:gd name="connsiteY121" fmla="*/ 1638177 h 6897756"/>
              <a:gd name="connsiteX122" fmla="*/ 1715191 w 6618296"/>
              <a:gd name="connsiteY122" fmla="*/ 1638812 h 6897756"/>
              <a:gd name="connsiteX123" fmla="*/ 1720806 w 6618296"/>
              <a:gd name="connsiteY123" fmla="*/ 1640082 h 6897756"/>
              <a:gd name="connsiteX124" fmla="*/ 1726422 w 6618296"/>
              <a:gd name="connsiteY124" fmla="*/ 1641033 h 6897756"/>
              <a:gd name="connsiteX125" fmla="*/ 1732333 w 6618296"/>
              <a:gd name="connsiteY125" fmla="*/ 1642939 h 6897756"/>
              <a:gd name="connsiteX126" fmla="*/ 1737949 w 6618296"/>
              <a:gd name="connsiteY126" fmla="*/ 1644527 h 6897756"/>
              <a:gd name="connsiteX127" fmla="*/ 1743860 w 6618296"/>
              <a:gd name="connsiteY127" fmla="*/ 1646749 h 6897756"/>
              <a:gd name="connsiteX128" fmla="*/ 1749181 w 6618296"/>
              <a:gd name="connsiteY128" fmla="*/ 1648972 h 6897756"/>
              <a:gd name="connsiteX129" fmla="*/ 1754501 w 6618296"/>
              <a:gd name="connsiteY129" fmla="*/ 1651828 h 6897756"/>
              <a:gd name="connsiteX130" fmla="*/ 1759821 w 6618296"/>
              <a:gd name="connsiteY130" fmla="*/ 1654687 h 6897756"/>
              <a:gd name="connsiteX131" fmla="*/ 1764845 w 6618296"/>
              <a:gd name="connsiteY131" fmla="*/ 1657862 h 6897756"/>
              <a:gd name="connsiteX132" fmla="*/ 1769870 w 6618296"/>
              <a:gd name="connsiteY132" fmla="*/ 1661672 h 6897756"/>
              <a:gd name="connsiteX133" fmla="*/ 1774895 w 6618296"/>
              <a:gd name="connsiteY133" fmla="*/ 1665481 h 6897756"/>
              <a:gd name="connsiteX134" fmla="*/ 1779623 w 6618296"/>
              <a:gd name="connsiteY134" fmla="*/ 1669292 h 6897756"/>
              <a:gd name="connsiteX135" fmla="*/ 1784353 w 6618296"/>
              <a:gd name="connsiteY135" fmla="*/ 1673737 h 6897756"/>
              <a:gd name="connsiteX136" fmla="*/ 2453213 w 6618296"/>
              <a:gd name="connsiteY136" fmla="*/ 2342708 h 6897756"/>
              <a:gd name="connsiteX137" fmla="*/ 2457942 w 6618296"/>
              <a:gd name="connsiteY137" fmla="*/ 2346836 h 6897756"/>
              <a:gd name="connsiteX138" fmla="*/ 2462671 w 6618296"/>
              <a:gd name="connsiteY138" fmla="*/ 2350963 h 6897756"/>
              <a:gd name="connsiteX139" fmla="*/ 2467696 w 6618296"/>
              <a:gd name="connsiteY139" fmla="*/ 2354773 h 6897756"/>
              <a:gd name="connsiteX140" fmla="*/ 2472720 w 6618296"/>
              <a:gd name="connsiteY140" fmla="*/ 2358583 h 6897756"/>
              <a:gd name="connsiteX141" fmla="*/ 2477745 w 6618296"/>
              <a:gd name="connsiteY141" fmla="*/ 2361758 h 6897756"/>
              <a:gd name="connsiteX142" fmla="*/ 2483065 w 6618296"/>
              <a:gd name="connsiteY142" fmla="*/ 2364616 h 6897756"/>
              <a:gd name="connsiteX143" fmla="*/ 2488385 w 6618296"/>
              <a:gd name="connsiteY143" fmla="*/ 2367473 h 6897756"/>
              <a:gd name="connsiteX144" fmla="*/ 2494296 w 6618296"/>
              <a:gd name="connsiteY144" fmla="*/ 2369696 h 6897756"/>
              <a:gd name="connsiteX145" fmla="*/ 2499617 w 6618296"/>
              <a:gd name="connsiteY145" fmla="*/ 2371601 h 6897756"/>
              <a:gd name="connsiteX146" fmla="*/ 2505232 w 6618296"/>
              <a:gd name="connsiteY146" fmla="*/ 2373506 h 6897756"/>
              <a:gd name="connsiteX147" fmla="*/ 2511144 w 6618296"/>
              <a:gd name="connsiteY147" fmla="*/ 2375412 h 6897756"/>
              <a:gd name="connsiteX148" fmla="*/ 2516759 w 6618296"/>
              <a:gd name="connsiteY148" fmla="*/ 2376363 h 6897756"/>
              <a:gd name="connsiteX149" fmla="*/ 2522671 w 6618296"/>
              <a:gd name="connsiteY149" fmla="*/ 2377633 h 6897756"/>
              <a:gd name="connsiteX150" fmla="*/ 2528582 w 6618296"/>
              <a:gd name="connsiteY150" fmla="*/ 2378269 h 6897756"/>
              <a:gd name="connsiteX151" fmla="*/ 2534493 w 6618296"/>
              <a:gd name="connsiteY151" fmla="*/ 2378586 h 6897756"/>
              <a:gd name="connsiteX152" fmla="*/ 2540404 w 6618296"/>
              <a:gd name="connsiteY152" fmla="*/ 2378586 h 6897756"/>
              <a:gd name="connsiteX153" fmla="*/ 2546316 w 6618296"/>
              <a:gd name="connsiteY153" fmla="*/ 2378586 h 6897756"/>
              <a:gd name="connsiteX154" fmla="*/ 2552227 w 6618296"/>
              <a:gd name="connsiteY154" fmla="*/ 2378269 h 6897756"/>
              <a:gd name="connsiteX155" fmla="*/ 2558138 w 6618296"/>
              <a:gd name="connsiteY155" fmla="*/ 2377633 h 6897756"/>
              <a:gd name="connsiteX156" fmla="*/ 2563754 w 6618296"/>
              <a:gd name="connsiteY156" fmla="*/ 2376363 h 6897756"/>
              <a:gd name="connsiteX157" fmla="*/ 2569665 w 6618296"/>
              <a:gd name="connsiteY157" fmla="*/ 2375412 h 6897756"/>
              <a:gd name="connsiteX158" fmla="*/ 2575281 w 6618296"/>
              <a:gd name="connsiteY158" fmla="*/ 2373506 h 6897756"/>
              <a:gd name="connsiteX159" fmla="*/ 2581192 w 6618296"/>
              <a:gd name="connsiteY159" fmla="*/ 2371601 h 6897756"/>
              <a:gd name="connsiteX160" fmla="*/ 2586808 w 6618296"/>
              <a:gd name="connsiteY160" fmla="*/ 2369696 h 6897756"/>
              <a:gd name="connsiteX161" fmla="*/ 2592128 w 6618296"/>
              <a:gd name="connsiteY161" fmla="*/ 2367473 h 6897756"/>
              <a:gd name="connsiteX162" fmla="*/ 2597744 w 6618296"/>
              <a:gd name="connsiteY162" fmla="*/ 2364616 h 6897756"/>
              <a:gd name="connsiteX163" fmla="*/ 2603064 w 6618296"/>
              <a:gd name="connsiteY163" fmla="*/ 2361758 h 6897756"/>
              <a:gd name="connsiteX164" fmla="*/ 2608088 w 6618296"/>
              <a:gd name="connsiteY164" fmla="*/ 2358583 h 6897756"/>
              <a:gd name="connsiteX165" fmla="*/ 2613409 w 6618296"/>
              <a:gd name="connsiteY165" fmla="*/ 2354773 h 6897756"/>
              <a:gd name="connsiteX166" fmla="*/ 2618138 w 6618296"/>
              <a:gd name="connsiteY166" fmla="*/ 2350963 h 6897756"/>
              <a:gd name="connsiteX167" fmla="*/ 2622867 w 6618296"/>
              <a:gd name="connsiteY167" fmla="*/ 2346836 h 6897756"/>
              <a:gd name="connsiteX168" fmla="*/ 2627300 w 6618296"/>
              <a:gd name="connsiteY168" fmla="*/ 2342708 h 6897756"/>
              <a:gd name="connsiteX169" fmla="*/ 2631734 w 6618296"/>
              <a:gd name="connsiteY169" fmla="*/ 2337946 h 6897756"/>
              <a:gd name="connsiteX170" fmla="*/ 2636167 w 6618296"/>
              <a:gd name="connsiteY170" fmla="*/ 2333184 h 6897756"/>
              <a:gd name="connsiteX171" fmla="*/ 2639714 w 6618296"/>
              <a:gd name="connsiteY171" fmla="*/ 2328422 h 6897756"/>
              <a:gd name="connsiteX172" fmla="*/ 2643261 w 6618296"/>
              <a:gd name="connsiteY172" fmla="*/ 2323341 h 6897756"/>
              <a:gd name="connsiteX173" fmla="*/ 2646512 w 6618296"/>
              <a:gd name="connsiteY173" fmla="*/ 2318262 h 6897756"/>
              <a:gd name="connsiteX174" fmla="*/ 2649467 w 6618296"/>
              <a:gd name="connsiteY174" fmla="*/ 2312863 h 6897756"/>
              <a:gd name="connsiteX175" fmla="*/ 2652127 w 6618296"/>
              <a:gd name="connsiteY175" fmla="*/ 2307466 h 6897756"/>
              <a:gd name="connsiteX176" fmla="*/ 2654788 w 6618296"/>
              <a:gd name="connsiteY176" fmla="*/ 2301751 h 6897756"/>
              <a:gd name="connsiteX177" fmla="*/ 2656561 w 6618296"/>
              <a:gd name="connsiteY177" fmla="*/ 2296354 h 6897756"/>
              <a:gd name="connsiteX178" fmla="*/ 2658630 w 6618296"/>
              <a:gd name="connsiteY178" fmla="*/ 2290639 h 6897756"/>
              <a:gd name="connsiteX179" fmla="*/ 2660108 w 6618296"/>
              <a:gd name="connsiteY179" fmla="*/ 2284924 h 6897756"/>
              <a:gd name="connsiteX180" fmla="*/ 2661290 w 6618296"/>
              <a:gd name="connsiteY180" fmla="*/ 2279209 h 6897756"/>
              <a:gd name="connsiteX181" fmla="*/ 2662177 w 6618296"/>
              <a:gd name="connsiteY181" fmla="*/ 2273176 h 6897756"/>
              <a:gd name="connsiteX182" fmla="*/ 2663063 w 6618296"/>
              <a:gd name="connsiteY182" fmla="*/ 2267144 h 6897756"/>
              <a:gd name="connsiteX183" fmla="*/ 2663359 w 6618296"/>
              <a:gd name="connsiteY183" fmla="*/ 2261429 h 6897756"/>
              <a:gd name="connsiteX184" fmla="*/ 2663654 w 6618296"/>
              <a:gd name="connsiteY184" fmla="*/ 2255397 h 6897756"/>
              <a:gd name="connsiteX185" fmla="*/ 2663359 w 6618296"/>
              <a:gd name="connsiteY185" fmla="*/ 2249682 h 6897756"/>
              <a:gd name="connsiteX186" fmla="*/ 2663063 w 6618296"/>
              <a:gd name="connsiteY186" fmla="*/ 2243648 h 6897756"/>
              <a:gd name="connsiteX187" fmla="*/ 2662177 w 6618296"/>
              <a:gd name="connsiteY187" fmla="*/ 2237617 h 6897756"/>
              <a:gd name="connsiteX188" fmla="*/ 2661290 w 6618296"/>
              <a:gd name="connsiteY188" fmla="*/ 2231902 h 6897756"/>
              <a:gd name="connsiteX189" fmla="*/ 2660108 w 6618296"/>
              <a:gd name="connsiteY189" fmla="*/ 2226187 h 6897756"/>
              <a:gd name="connsiteX190" fmla="*/ 2658630 w 6618296"/>
              <a:gd name="connsiteY190" fmla="*/ 2220471 h 6897756"/>
              <a:gd name="connsiteX191" fmla="*/ 2656561 w 6618296"/>
              <a:gd name="connsiteY191" fmla="*/ 2214756 h 6897756"/>
              <a:gd name="connsiteX192" fmla="*/ 2654788 w 6618296"/>
              <a:gd name="connsiteY192" fmla="*/ 2209041 h 6897756"/>
              <a:gd name="connsiteX193" fmla="*/ 2652127 w 6618296"/>
              <a:gd name="connsiteY193" fmla="*/ 2203643 h 6897756"/>
              <a:gd name="connsiteX194" fmla="*/ 2649467 w 6618296"/>
              <a:gd name="connsiteY194" fmla="*/ 2198246 h 6897756"/>
              <a:gd name="connsiteX195" fmla="*/ 2646512 w 6618296"/>
              <a:gd name="connsiteY195" fmla="*/ 2192848 h 6897756"/>
              <a:gd name="connsiteX196" fmla="*/ 2643261 w 6618296"/>
              <a:gd name="connsiteY196" fmla="*/ 2187768 h 6897756"/>
              <a:gd name="connsiteX197" fmla="*/ 2639714 w 6618296"/>
              <a:gd name="connsiteY197" fmla="*/ 2182372 h 6897756"/>
              <a:gd name="connsiteX198" fmla="*/ 2636167 w 6618296"/>
              <a:gd name="connsiteY198" fmla="*/ 2177608 h 6897756"/>
              <a:gd name="connsiteX199" fmla="*/ 2631734 w 6618296"/>
              <a:gd name="connsiteY199" fmla="*/ 2173163 h 6897756"/>
              <a:gd name="connsiteX200" fmla="*/ 2627300 w 6618296"/>
              <a:gd name="connsiteY200" fmla="*/ 2168401 h 6897756"/>
              <a:gd name="connsiteX201" fmla="*/ 2240703 w 6618296"/>
              <a:gd name="connsiteY201" fmla="*/ 1781368 h 6897756"/>
              <a:gd name="connsiteX202" fmla="*/ 2044449 w 6618296"/>
              <a:gd name="connsiteY202" fmla="*/ 1585154 h 6897756"/>
              <a:gd name="connsiteX203" fmla="*/ 2039719 w 6618296"/>
              <a:gd name="connsiteY203" fmla="*/ 1580392 h 6897756"/>
              <a:gd name="connsiteX204" fmla="*/ 2035877 w 6618296"/>
              <a:gd name="connsiteY204" fmla="*/ 1575629 h 6897756"/>
              <a:gd name="connsiteX205" fmla="*/ 2031739 w 6618296"/>
              <a:gd name="connsiteY205" fmla="*/ 1570549 h 6897756"/>
              <a:gd name="connsiteX206" fmla="*/ 2028783 w 6618296"/>
              <a:gd name="connsiteY206" fmla="*/ 1565787 h 6897756"/>
              <a:gd name="connsiteX207" fmla="*/ 2025533 w 6618296"/>
              <a:gd name="connsiteY207" fmla="*/ 1560707 h 6897756"/>
              <a:gd name="connsiteX208" fmla="*/ 2022281 w 6618296"/>
              <a:gd name="connsiteY208" fmla="*/ 1555308 h 6897756"/>
              <a:gd name="connsiteX209" fmla="*/ 2019621 w 6618296"/>
              <a:gd name="connsiteY209" fmla="*/ 1549912 h 6897756"/>
              <a:gd name="connsiteX210" fmla="*/ 2017257 w 6618296"/>
              <a:gd name="connsiteY210" fmla="*/ 1544513 h 6897756"/>
              <a:gd name="connsiteX211" fmla="*/ 2014892 w 6618296"/>
              <a:gd name="connsiteY211" fmla="*/ 1538798 h 6897756"/>
              <a:gd name="connsiteX212" fmla="*/ 2013119 w 6618296"/>
              <a:gd name="connsiteY212" fmla="*/ 1533083 h 6897756"/>
              <a:gd name="connsiteX213" fmla="*/ 2011641 w 6618296"/>
              <a:gd name="connsiteY213" fmla="*/ 1527052 h 6897756"/>
              <a:gd name="connsiteX214" fmla="*/ 2010459 w 6618296"/>
              <a:gd name="connsiteY214" fmla="*/ 1521337 h 6897756"/>
              <a:gd name="connsiteX215" fmla="*/ 2009572 w 6618296"/>
              <a:gd name="connsiteY215" fmla="*/ 1515622 h 6897756"/>
              <a:gd name="connsiteX216" fmla="*/ 2008981 w 6618296"/>
              <a:gd name="connsiteY216" fmla="*/ 1509588 h 6897756"/>
              <a:gd name="connsiteX217" fmla="*/ 2008390 w 6618296"/>
              <a:gd name="connsiteY217" fmla="*/ 1503873 h 6897756"/>
              <a:gd name="connsiteX218" fmla="*/ 2008094 w 6618296"/>
              <a:gd name="connsiteY218" fmla="*/ 1498159 h 6897756"/>
              <a:gd name="connsiteX219" fmla="*/ 2008390 w 6618296"/>
              <a:gd name="connsiteY219" fmla="*/ 1492127 h 6897756"/>
              <a:gd name="connsiteX220" fmla="*/ 2008981 w 6618296"/>
              <a:gd name="connsiteY220" fmla="*/ 1486093 h 6897756"/>
              <a:gd name="connsiteX221" fmla="*/ 2009572 w 6618296"/>
              <a:gd name="connsiteY221" fmla="*/ 1480061 h 6897756"/>
              <a:gd name="connsiteX222" fmla="*/ 2010459 w 6618296"/>
              <a:gd name="connsiteY222" fmla="*/ 1474346 h 6897756"/>
              <a:gd name="connsiteX223" fmla="*/ 2011641 w 6618296"/>
              <a:gd name="connsiteY223" fmla="*/ 1468632 h 6897756"/>
              <a:gd name="connsiteX224" fmla="*/ 2013119 w 6618296"/>
              <a:gd name="connsiteY224" fmla="*/ 1462917 h 6897756"/>
              <a:gd name="connsiteX225" fmla="*/ 2014892 w 6618296"/>
              <a:gd name="connsiteY225" fmla="*/ 1457202 h 6897756"/>
              <a:gd name="connsiteX226" fmla="*/ 2017257 w 6618296"/>
              <a:gd name="connsiteY226" fmla="*/ 1451487 h 6897756"/>
              <a:gd name="connsiteX227" fmla="*/ 2019621 w 6618296"/>
              <a:gd name="connsiteY227" fmla="*/ 1446089 h 6897756"/>
              <a:gd name="connsiteX228" fmla="*/ 2022281 w 6618296"/>
              <a:gd name="connsiteY228" fmla="*/ 1440692 h 6897756"/>
              <a:gd name="connsiteX229" fmla="*/ 2025533 w 6618296"/>
              <a:gd name="connsiteY229" fmla="*/ 1435294 h 6897756"/>
              <a:gd name="connsiteX230" fmla="*/ 2028783 w 6618296"/>
              <a:gd name="connsiteY230" fmla="*/ 1430214 h 6897756"/>
              <a:gd name="connsiteX231" fmla="*/ 2031739 w 6618296"/>
              <a:gd name="connsiteY231" fmla="*/ 1425134 h 6897756"/>
              <a:gd name="connsiteX232" fmla="*/ 2035877 w 6618296"/>
              <a:gd name="connsiteY232" fmla="*/ 1420053 h 6897756"/>
              <a:gd name="connsiteX233" fmla="*/ 2039719 w 6618296"/>
              <a:gd name="connsiteY233" fmla="*/ 1415609 h 6897756"/>
              <a:gd name="connsiteX234" fmla="*/ 2044449 w 6618296"/>
              <a:gd name="connsiteY234" fmla="*/ 1410847 h 6897756"/>
              <a:gd name="connsiteX235" fmla="*/ 2048882 w 6618296"/>
              <a:gd name="connsiteY235" fmla="*/ 1406402 h 6897756"/>
              <a:gd name="connsiteX236" fmla="*/ 2053907 w 6618296"/>
              <a:gd name="connsiteY236" fmla="*/ 1402274 h 6897756"/>
              <a:gd name="connsiteX237" fmla="*/ 2058340 w 6618296"/>
              <a:gd name="connsiteY237" fmla="*/ 1398463 h 6897756"/>
              <a:gd name="connsiteX238" fmla="*/ 2063365 w 6618296"/>
              <a:gd name="connsiteY238" fmla="*/ 1394972 h 6897756"/>
              <a:gd name="connsiteX239" fmla="*/ 2068980 w 6618296"/>
              <a:gd name="connsiteY239" fmla="*/ 1391797 h 6897756"/>
              <a:gd name="connsiteX240" fmla="*/ 2074301 w 6618296"/>
              <a:gd name="connsiteY240" fmla="*/ 1388939 h 6897756"/>
              <a:gd name="connsiteX241" fmla="*/ 2079621 w 6618296"/>
              <a:gd name="connsiteY241" fmla="*/ 1386082 h 6897756"/>
              <a:gd name="connsiteX242" fmla="*/ 2084941 w 6618296"/>
              <a:gd name="connsiteY242" fmla="*/ 1383858 h 6897756"/>
              <a:gd name="connsiteX243" fmla="*/ 2090852 w 6618296"/>
              <a:gd name="connsiteY243" fmla="*/ 1381637 h 6897756"/>
              <a:gd name="connsiteX244" fmla="*/ 2096468 w 6618296"/>
              <a:gd name="connsiteY244" fmla="*/ 1380048 h 6897756"/>
              <a:gd name="connsiteX245" fmla="*/ 2102379 w 6618296"/>
              <a:gd name="connsiteY245" fmla="*/ 1378143 h 6897756"/>
              <a:gd name="connsiteX246" fmla="*/ 2107995 w 6618296"/>
              <a:gd name="connsiteY246" fmla="*/ 1377192 h 6897756"/>
              <a:gd name="connsiteX247" fmla="*/ 2113906 w 6618296"/>
              <a:gd name="connsiteY247" fmla="*/ 1375921 h 6897756"/>
              <a:gd name="connsiteX248" fmla="*/ 2119522 w 6618296"/>
              <a:gd name="connsiteY248" fmla="*/ 1375287 h 6897756"/>
              <a:gd name="connsiteX249" fmla="*/ 2125729 w 6618296"/>
              <a:gd name="connsiteY249" fmla="*/ 1374968 h 6897756"/>
              <a:gd name="connsiteX250" fmla="*/ 2131344 w 6618296"/>
              <a:gd name="connsiteY250" fmla="*/ 1374651 h 6897756"/>
              <a:gd name="connsiteX251" fmla="*/ 2137551 w 6618296"/>
              <a:gd name="connsiteY251" fmla="*/ 1374968 h 6897756"/>
              <a:gd name="connsiteX252" fmla="*/ 2143167 w 6618296"/>
              <a:gd name="connsiteY252" fmla="*/ 1375287 h 6897756"/>
              <a:gd name="connsiteX253" fmla="*/ 2149078 w 6618296"/>
              <a:gd name="connsiteY253" fmla="*/ 1375921 h 6897756"/>
              <a:gd name="connsiteX254" fmla="*/ 2154989 w 6618296"/>
              <a:gd name="connsiteY254" fmla="*/ 1377192 h 6897756"/>
              <a:gd name="connsiteX255" fmla="*/ 2160901 w 6618296"/>
              <a:gd name="connsiteY255" fmla="*/ 1378143 h 6897756"/>
              <a:gd name="connsiteX256" fmla="*/ 2166516 w 6618296"/>
              <a:gd name="connsiteY256" fmla="*/ 1380048 h 6897756"/>
              <a:gd name="connsiteX257" fmla="*/ 2172427 w 6618296"/>
              <a:gd name="connsiteY257" fmla="*/ 1381637 h 6897756"/>
              <a:gd name="connsiteX258" fmla="*/ 2177748 w 6618296"/>
              <a:gd name="connsiteY258" fmla="*/ 1383858 h 6897756"/>
              <a:gd name="connsiteX259" fmla="*/ 2183363 w 6618296"/>
              <a:gd name="connsiteY259" fmla="*/ 1386082 h 6897756"/>
              <a:gd name="connsiteX260" fmla="*/ 2188979 w 6618296"/>
              <a:gd name="connsiteY260" fmla="*/ 1388939 h 6897756"/>
              <a:gd name="connsiteX261" fmla="*/ 2194299 w 6618296"/>
              <a:gd name="connsiteY261" fmla="*/ 1391797 h 6897756"/>
              <a:gd name="connsiteX262" fmla="*/ 2199324 w 6618296"/>
              <a:gd name="connsiteY262" fmla="*/ 1394972 h 6897756"/>
              <a:gd name="connsiteX263" fmla="*/ 2204349 w 6618296"/>
              <a:gd name="connsiteY263" fmla="*/ 1398463 h 6897756"/>
              <a:gd name="connsiteX264" fmla="*/ 2209373 w 6618296"/>
              <a:gd name="connsiteY264" fmla="*/ 1402274 h 6897756"/>
              <a:gd name="connsiteX265" fmla="*/ 2214102 w 6618296"/>
              <a:gd name="connsiteY265" fmla="*/ 1406402 h 6897756"/>
              <a:gd name="connsiteX266" fmla="*/ 2218535 w 6618296"/>
              <a:gd name="connsiteY266" fmla="*/ 1410847 h 6897756"/>
              <a:gd name="connsiteX267" fmla="*/ 2426021 w 6618296"/>
              <a:gd name="connsiteY267" fmla="*/ 1618174 h 6897756"/>
              <a:gd name="connsiteX268" fmla="*/ 2430455 w 6618296"/>
              <a:gd name="connsiteY268" fmla="*/ 1622301 h 6897756"/>
              <a:gd name="connsiteX269" fmla="*/ 2435184 w 6618296"/>
              <a:gd name="connsiteY269" fmla="*/ 1626747 h 6897756"/>
              <a:gd name="connsiteX270" fmla="*/ 2440208 w 6618296"/>
              <a:gd name="connsiteY270" fmla="*/ 1630239 h 6897756"/>
              <a:gd name="connsiteX271" fmla="*/ 2445233 w 6618296"/>
              <a:gd name="connsiteY271" fmla="*/ 1633732 h 6897756"/>
              <a:gd name="connsiteX272" fmla="*/ 2450257 w 6618296"/>
              <a:gd name="connsiteY272" fmla="*/ 1637223 h 6897756"/>
              <a:gd name="connsiteX273" fmla="*/ 2455873 w 6618296"/>
              <a:gd name="connsiteY273" fmla="*/ 1640082 h 6897756"/>
              <a:gd name="connsiteX274" fmla="*/ 2461193 w 6618296"/>
              <a:gd name="connsiteY274" fmla="*/ 1642939 h 6897756"/>
              <a:gd name="connsiteX275" fmla="*/ 2466513 w 6618296"/>
              <a:gd name="connsiteY275" fmla="*/ 1645161 h 6897756"/>
              <a:gd name="connsiteX276" fmla="*/ 2472129 w 6618296"/>
              <a:gd name="connsiteY276" fmla="*/ 1647067 h 6897756"/>
              <a:gd name="connsiteX277" fmla="*/ 2478040 w 6618296"/>
              <a:gd name="connsiteY277" fmla="*/ 1648972 h 6897756"/>
              <a:gd name="connsiteX278" fmla="*/ 2483656 w 6618296"/>
              <a:gd name="connsiteY278" fmla="*/ 1650876 h 6897756"/>
              <a:gd name="connsiteX279" fmla="*/ 2489567 w 6618296"/>
              <a:gd name="connsiteY279" fmla="*/ 1651828 h 6897756"/>
              <a:gd name="connsiteX280" fmla="*/ 2495183 w 6618296"/>
              <a:gd name="connsiteY280" fmla="*/ 1652782 h 6897756"/>
              <a:gd name="connsiteX281" fmla="*/ 2501390 w 6618296"/>
              <a:gd name="connsiteY281" fmla="*/ 1653734 h 6897756"/>
              <a:gd name="connsiteX282" fmla="*/ 2507006 w 6618296"/>
              <a:gd name="connsiteY282" fmla="*/ 1654052 h 6897756"/>
              <a:gd name="connsiteX283" fmla="*/ 2512917 w 6618296"/>
              <a:gd name="connsiteY283" fmla="*/ 1654052 h 6897756"/>
              <a:gd name="connsiteX284" fmla="*/ 2518828 w 6618296"/>
              <a:gd name="connsiteY284" fmla="*/ 1654052 h 6897756"/>
              <a:gd name="connsiteX285" fmla="*/ 2524740 w 6618296"/>
              <a:gd name="connsiteY285" fmla="*/ 1653734 h 6897756"/>
              <a:gd name="connsiteX286" fmla="*/ 2530946 w 6618296"/>
              <a:gd name="connsiteY286" fmla="*/ 1652782 h 6897756"/>
              <a:gd name="connsiteX287" fmla="*/ 2536562 w 6618296"/>
              <a:gd name="connsiteY287" fmla="*/ 1651828 h 6897756"/>
              <a:gd name="connsiteX288" fmla="*/ 2542178 w 6618296"/>
              <a:gd name="connsiteY288" fmla="*/ 1650876 h 6897756"/>
              <a:gd name="connsiteX289" fmla="*/ 2548089 w 6618296"/>
              <a:gd name="connsiteY289" fmla="*/ 1648972 h 6897756"/>
              <a:gd name="connsiteX290" fmla="*/ 2553705 w 6618296"/>
              <a:gd name="connsiteY290" fmla="*/ 1647067 h 6897756"/>
              <a:gd name="connsiteX291" fmla="*/ 2559320 w 6618296"/>
              <a:gd name="connsiteY291" fmla="*/ 1645161 h 6897756"/>
              <a:gd name="connsiteX292" fmla="*/ 2564936 w 6618296"/>
              <a:gd name="connsiteY292" fmla="*/ 1642939 h 6897756"/>
              <a:gd name="connsiteX293" fmla="*/ 2570256 w 6618296"/>
              <a:gd name="connsiteY293" fmla="*/ 1640082 h 6897756"/>
              <a:gd name="connsiteX294" fmla="*/ 2575576 w 6618296"/>
              <a:gd name="connsiteY294" fmla="*/ 1637223 h 6897756"/>
              <a:gd name="connsiteX295" fmla="*/ 2580897 w 6618296"/>
              <a:gd name="connsiteY295" fmla="*/ 1633732 h 6897756"/>
              <a:gd name="connsiteX296" fmla="*/ 2585921 w 6618296"/>
              <a:gd name="connsiteY296" fmla="*/ 1630239 h 6897756"/>
              <a:gd name="connsiteX297" fmla="*/ 2590946 w 6618296"/>
              <a:gd name="connsiteY297" fmla="*/ 1626747 h 6897756"/>
              <a:gd name="connsiteX298" fmla="*/ 2595379 w 6618296"/>
              <a:gd name="connsiteY298" fmla="*/ 1622301 h 6897756"/>
              <a:gd name="connsiteX299" fmla="*/ 2600108 w 6618296"/>
              <a:gd name="connsiteY299" fmla="*/ 1618174 h 6897756"/>
              <a:gd name="connsiteX300" fmla="*/ 2604542 w 6618296"/>
              <a:gd name="connsiteY300" fmla="*/ 1613411 h 6897756"/>
              <a:gd name="connsiteX301" fmla="*/ 2608680 w 6618296"/>
              <a:gd name="connsiteY301" fmla="*/ 1608649 h 6897756"/>
              <a:gd name="connsiteX302" fmla="*/ 2612226 w 6618296"/>
              <a:gd name="connsiteY302" fmla="*/ 1603569 h 6897756"/>
              <a:gd name="connsiteX303" fmla="*/ 2616069 w 6618296"/>
              <a:gd name="connsiteY303" fmla="*/ 1598806 h 6897756"/>
              <a:gd name="connsiteX304" fmla="*/ 2619320 w 6618296"/>
              <a:gd name="connsiteY304" fmla="*/ 1593727 h 6897756"/>
              <a:gd name="connsiteX305" fmla="*/ 2621980 w 6618296"/>
              <a:gd name="connsiteY305" fmla="*/ 1588329 h 6897756"/>
              <a:gd name="connsiteX306" fmla="*/ 2624936 w 6618296"/>
              <a:gd name="connsiteY306" fmla="*/ 1582932 h 6897756"/>
              <a:gd name="connsiteX307" fmla="*/ 2627005 w 6618296"/>
              <a:gd name="connsiteY307" fmla="*/ 1577217 h 6897756"/>
              <a:gd name="connsiteX308" fmla="*/ 2629369 w 6618296"/>
              <a:gd name="connsiteY308" fmla="*/ 1571819 h 6897756"/>
              <a:gd name="connsiteX309" fmla="*/ 2631142 w 6618296"/>
              <a:gd name="connsiteY309" fmla="*/ 1566104 h 6897756"/>
              <a:gd name="connsiteX310" fmla="*/ 2632916 w 6618296"/>
              <a:gd name="connsiteY310" fmla="*/ 1560389 h 6897756"/>
              <a:gd name="connsiteX311" fmla="*/ 2633803 w 6618296"/>
              <a:gd name="connsiteY311" fmla="*/ 1554356 h 6897756"/>
              <a:gd name="connsiteX312" fmla="*/ 2634985 w 6618296"/>
              <a:gd name="connsiteY312" fmla="*/ 1548641 h 6897756"/>
              <a:gd name="connsiteX313" fmla="*/ 2635576 w 6618296"/>
              <a:gd name="connsiteY313" fmla="*/ 1542609 h 6897756"/>
              <a:gd name="connsiteX314" fmla="*/ 2636167 w 6618296"/>
              <a:gd name="connsiteY314" fmla="*/ 1536894 h 6897756"/>
              <a:gd name="connsiteX315" fmla="*/ 2636167 w 6618296"/>
              <a:gd name="connsiteY315" fmla="*/ 1530862 h 6897756"/>
              <a:gd name="connsiteX316" fmla="*/ 2636167 w 6618296"/>
              <a:gd name="connsiteY316" fmla="*/ 1525146 h 6897756"/>
              <a:gd name="connsiteX317" fmla="*/ 2635576 w 6618296"/>
              <a:gd name="connsiteY317" fmla="*/ 1519431 h 6897756"/>
              <a:gd name="connsiteX318" fmla="*/ 2634985 w 6618296"/>
              <a:gd name="connsiteY318" fmla="*/ 1513082 h 6897756"/>
              <a:gd name="connsiteX319" fmla="*/ 2633803 w 6618296"/>
              <a:gd name="connsiteY319" fmla="*/ 1507367 h 6897756"/>
              <a:gd name="connsiteX320" fmla="*/ 2632916 w 6618296"/>
              <a:gd name="connsiteY320" fmla="*/ 1501651 h 6897756"/>
              <a:gd name="connsiteX321" fmla="*/ 2631142 w 6618296"/>
              <a:gd name="connsiteY321" fmla="*/ 1495936 h 6897756"/>
              <a:gd name="connsiteX322" fmla="*/ 2629369 w 6618296"/>
              <a:gd name="connsiteY322" fmla="*/ 1490221 h 6897756"/>
              <a:gd name="connsiteX323" fmla="*/ 2627005 w 6618296"/>
              <a:gd name="connsiteY323" fmla="*/ 1484507 h 6897756"/>
              <a:gd name="connsiteX324" fmla="*/ 2624936 w 6618296"/>
              <a:gd name="connsiteY324" fmla="*/ 1479109 h 6897756"/>
              <a:gd name="connsiteX325" fmla="*/ 2621980 w 6618296"/>
              <a:gd name="connsiteY325" fmla="*/ 1473712 h 6897756"/>
              <a:gd name="connsiteX326" fmla="*/ 2619320 w 6618296"/>
              <a:gd name="connsiteY326" fmla="*/ 1468314 h 6897756"/>
              <a:gd name="connsiteX327" fmla="*/ 2616069 w 6618296"/>
              <a:gd name="connsiteY327" fmla="*/ 1463234 h 6897756"/>
              <a:gd name="connsiteX328" fmla="*/ 2612226 w 6618296"/>
              <a:gd name="connsiteY328" fmla="*/ 1458153 h 6897756"/>
              <a:gd name="connsiteX329" fmla="*/ 2608680 w 6618296"/>
              <a:gd name="connsiteY329" fmla="*/ 1453073 h 6897756"/>
              <a:gd name="connsiteX330" fmla="*/ 2604542 w 6618296"/>
              <a:gd name="connsiteY330" fmla="*/ 1448629 h 6897756"/>
              <a:gd name="connsiteX331" fmla="*/ 2600108 w 6618296"/>
              <a:gd name="connsiteY331" fmla="*/ 1443866 h 6897756"/>
              <a:gd name="connsiteX332" fmla="*/ 1931543 w 6618296"/>
              <a:gd name="connsiteY332" fmla="*/ 775211 h 6897756"/>
              <a:gd name="connsiteX333" fmla="*/ 1925336 w 6618296"/>
              <a:gd name="connsiteY333" fmla="*/ 768226 h 6897756"/>
              <a:gd name="connsiteX334" fmla="*/ 1919425 w 6618296"/>
              <a:gd name="connsiteY334" fmla="*/ 760923 h 6897756"/>
              <a:gd name="connsiteX335" fmla="*/ 1914105 w 6618296"/>
              <a:gd name="connsiteY335" fmla="*/ 752986 h 6897756"/>
              <a:gd name="connsiteX336" fmla="*/ 1909376 w 6618296"/>
              <a:gd name="connsiteY336" fmla="*/ 745048 h 6897756"/>
              <a:gd name="connsiteX337" fmla="*/ 1905829 w 6618296"/>
              <a:gd name="connsiteY337" fmla="*/ 736793 h 6897756"/>
              <a:gd name="connsiteX338" fmla="*/ 1902282 w 6618296"/>
              <a:gd name="connsiteY338" fmla="*/ 728538 h 6897756"/>
              <a:gd name="connsiteX339" fmla="*/ 1899622 w 6618296"/>
              <a:gd name="connsiteY339" fmla="*/ 719648 h 6897756"/>
              <a:gd name="connsiteX340" fmla="*/ 1897849 w 6618296"/>
              <a:gd name="connsiteY340" fmla="*/ 711076 h 6897756"/>
              <a:gd name="connsiteX341" fmla="*/ 1205048 w 6618296"/>
              <a:gd name="connsiteY341" fmla="*/ 19878 h 68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6618296" h="6897756">
                <a:moveTo>
                  <a:pt x="1205048" y="19878"/>
                </a:moveTo>
                <a:lnTo>
                  <a:pt x="773525" y="19878"/>
                </a:lnTo>
                <a:lnTo>
                  <a:pt x="1874499" y="1120969"/>
                </a:lnTo>
                <a:lnTo>
                  <a:pt x="1879229" y="1125732"/>
                </a:lnTo>
                <a:lnTo>
                  <a:pt x="1883071" y="1130493"/>
                </a:lnTo>
                <a:lnTo>
                  <a:pt x="1887209" y="1135574"/>
                </a:lnTo>
                <a:lnTo>
                  <a:pt x="1890755" y="1140654"/>
                </a:lnTo>
                <a:lnTo>
                  <a:pt x="1894007" y="1146052"/>
                </a:lnTo>
                <a:lnTo>
                  <a:pt x="1896667" y="1151448"/>
                </a:lnTo>
                <a:lnTo>
                  <a:pt x="1899622" y="1156846"/>
                </a:lnTo>
                <a:lnTo>
                  <a:pt x="1902282" y="1162244"/>
                </a:lnTo>
                <a:lnTo>
                  <a:pt x="1904351" y="1167959"/>
                </a:lnTo>
                <a:lnTo>
                  <a:pt x="1906125" y="1173674"/>
                </a:lnTo>
                <a:lnTo>
                  <a:pt x="1907603" y="1179707"/>
                </a:lnTo>
                <a:lnTo>
                  <a:pt x="1909080" y="1185422"/>
                </a:lnTo>
                <a:lnTo>
                  <a:pt x="1909967" y="1191771"/>
                </a:lnTo>
                <a:lnTo>
                  <a:pt x="1910854" y="1197486"/>
                </a:lnTo>
                <a:cubicBezTo>
                  <a:pt x="1910952" y="1199497"/>
                  <a:pt x="1911051" y="1201508"/>
                  <a:pt x="1911149" y="1203519"/>
                </a:cubicBezTo>
                <a:lnTo>
                  <a:pt x="1911149" y="1209234"/>
                </a:lnTo>
                <a:lnTo>
                  <a:pt x="1911149" y="1215266"/>
                </a:lnTo>
                <a:cubicBezTo>
                  <a:pt x="1911051" y="1217383"/>
                  <a:pt x="1910952" y="1219500"/>
                  <a:pt x="1910854" y="1221617"/>
                </a:cubicBezTo>
                <a:lnTo>
                  <a:pt x="1909967" y="1227332"/>
                </a:lnTo>
                <a:lnTo>
                  <a:pt x="1909080" y="1233364"/>
                </a:lnTo>
                <a:lnTo>
                  <a:pt x="1907603" y="1239078"/>
                </a:lnTo>
                <a:lnTo>
                  <a:pt x="1906125" y="1245111"/>
                </a:lnTo>
                <a:lnTo>
                  <a:pt x="1904351" y="1250827"/>
                </a:lnTo>
                <a:lnTo>
                  <a:pt x="1902282" y="1256224"/>
                </a:lnTo>
                <a:lnTo>
                  <a:pt x="1899622" y="1261939"/>
                </a:lnTo>
                <a:lnTo>
                  <a:pt x="1896667" y="1267337"/>
                </a:lnTo>
                <a:lnTo>
                  <a:pt x="1894007" y="1272733"/>
                </a:lnTo>
                <a:lnTo>
                  <a:pt x="1890755" y="1278132"/>
                </a:lnTo>
                <a:lnTo>
                  <a:pt x="1887209" y="1283211"/>
                </a:lnTo>
                <a:lnTo>
                  <a:pt x="1883071" y="1288291"/>
                </a:lnTo>
                <a:lnTo>
                  <a:pt x="1879229" y="1293372"/>
                </a:lnTo>
                <a:lnTo>
                  <a:pt x="1874499" y="1298133"/>
                </a:lnTo>
                <a:lnTo>
                  <a:pt x="1869770" y="1302262"/>
                </a:lnTo>
                <a:lnTo>
                  <a:pt x="1865337" y="1306388"/>
                </a:lnTo>
                <a:lnTo>
                  <a:pt x="1860312" y="1310199"/>
                </a:lnTo>
                <a:lnTo>
                  <a:pt x="1855288" y="1313692"/>
                </a:lnTo>
                <a:lnTo>
                  <a:pt x="1849672" y="1317184"/>
                </a:lnTo>
                <a:lnTo>
                  <a:pt x="1844352" y="1320359"/>
                </a:lnTo>
                <a:lnTo>
                  <a:pt x="1839032" y="1322899"/>
                </a:lnTo>
                <a:lnTo>
                  <a:pt x="1833121" y="1325438"/>
                </a:lnTo>
                <a:lnTo>
                  <a:pt x="1827505" y="1327343"/>
                </a:lnTo>
                <a:lnTo>
                  <a:pt x="1821593" y="1329249"/>
                </a:lnTo>
                <a:lnTo>
                  <a:pt x="1815978" y="1331153"/>
                </a:lnTo>
                <a:lnTo>
                  <a:pt x="1810362" y="1332106"/>
                </a:lnTo>
                <a:lnTo>
                  <a:pt x="1804155" y="1333058"/>
                </a:lnTo>
                <a:lnTo>
                  <a:pt x="1797949" y="1334011"/>
                </a:lnTo>
                <a:lnTo>
                  <a:pt x="1792333" y="1334328"/>
                </a:lnTo>
                <a:lnTo>
                  <a:pt x="1786126" y="1334647"/>
                </a:lnTo>
                <a:lnTo>
                  <a:pt x="1780215" y="1334328"/>
                </a:lnTo>
                <a:lnTo>
                  <a:pt x="1774303" y="1334011"/>
                </a:lnTo>
                <a:lnTo>
                  <a:pt x="1768097" y="1333058"/>
                </a:lnTo>
                <a:lnTo>
                  <a:pt x="1762481" y="1332106"/>
                </a:lnTo>
                <a:lnTo>
                  <a:pt x="1756274" y="1331153"/>
                </a:lnTo>
                <a:lnTo>
                  <a:pt x="1750658" y="1329249"/>
                </a:lnTo>
                <a:lnTo>
                  <a:pt x="1744747" y="1327343"/>
                </a:lnTo>
                <a:lnTo>
                  <a:pt x="1739131" y="1325438"/>
                </a:lnTo>
                <a:lnTo>
                  <a:pt x="1733515" y="1322899"/>
                </a:lnTo>
                <a:lnTo>
                  <a:pt x="1727900" y="1320359"/>
                </a:lnTo>
                <a:lnTo>
                  <a:pt x="1722580" y="1317184"/>
                </a:lnTo>
                <a:lnTo>
                  <a:pt x="1717555" y="1313692"/>
                </a:lnTo>
                <a:lnTo>
                  <a:pt x="1712235" y="1310199"/>
                </a:lnTo>
                <a:lnTo>
                  <a:pt x="1707210" y="1306388"/>
                </a:lnTo>
                <a:lnTo>
                  <a:pt x="1702481" y="1302262"/>
                </a:lnTo>
                <a:lnTo>
                  <a:pt x="1697752" y="1298133"/>
                </a:lnTo>
                <a:lnTo>
                  <a:pt x="419735" y="19878"/>
                </a:lnTo>
                <a:lnTo>
                  <a:pt x="29818" y="0"/>
                </a:lnTo>
                <a:lnTo>
                  <a:pt x="0" y="6897756"/>
                </a:lnTo>
                <a:lnTo>
                  <a:pt x="6618296" y="6877878"/>
                </a:lnTo>
                <a:lnTo>
                  <a:pt x="1610265" y="1848044"/>
                </a:lnTo>
                <a:lnTo>
                  <a:pt x="1605832" y="1843282"/>
                </a:lnTo>
                <a:lnTo>
                  <a:pt x="1601399" y="1838518"/>
                </a:lnTo>
                <a:lnTo>
                  <a:pt x="1597852" y="1834073"/>
                </a:lnTo>
                <a:lnTo>
                  <a:pt x="1594305" y="1828677"/>
                </a:lnTo>
                <a:lnTo>
                  <a:pt x="1591054" y="1823596"/>
                </a:lnTo>
                <a:lnTo>
                  <a:pt x="1588394" y="1818199"/>
                </a:lnTo>
                <a:lnTo>
                  <a:pt x="1585438" y="1812802"/>
                </a:lnTo>
                <a:lnTo>
                  <a:pt x="1583073" y="1807404"/>
                </a:lnTo>
                <a:lnTo>
                  <a:pt x="1581005" y="1801689"/>
                </a:lnTo>
                <a:lnTo>
                  <a:pt x="1579231" y="1795973"/>
                </a:lnTo>
                <a:lnTo>
                  <a:pt x="1577458" y="1790258"/>
                </a:lnTo>
                <a:lnTo>
                  <a:pt x="1576276" y="1784543"/>
                </a:lnTo>
                <a:lnTo>
                  <a:pt x="1575389" y="1778512"/>
                </a:lnTo>
                <a:lnTo>
                  <a:pt x="1574502" y="1772797"/>
                </a:lnTo>
                <a:cubicBezTo>
                  <a:pt x="1574404" y="1770786"/>
                  <a:pt x="1574305" y="1768774"/>
                  <a:pt x="1574207" y="1766763"/>
                </a:cubicBezTo>
                <a:lnTo>
                  <a:pt x="1574207" y="1761048"/>
                </a:lnTo>
                <a:lnTo>
                  <a:pt x="1574207" y="1755017"/>
                </a:lnTo>
                <a:cubicBezTo>
                  <a:pt x="1574305" y="1753112"/>
                  <a:pt x="1574404" y="1751207"/>
                  <a:pt x="1574502" y="1749302"/>
                </a:cubicBezTo>
                <a:lnTo>
                  <a:pt x="1575389" y="1742952"/>
                </a:lnTo>
                <a:lnTo>
                  <a:pt x="1576276" y="1737236"/>
                </a:lnTo>
                <a:lnTo>
                  <a:pt x="1577458" y="1731521"/>
                </a:lnTo>
                <a:lnTo>
                  <a:pt x="1579231" y="1725807"/>
                </a:lnTo>
                <a:lnTo>
                  <a:pt x="1581005" y="1720092"/>
                </a:lnTo>
                <a:lnTo>
                  <a:pt x="1583073" y="1714694"/>
                </a:lnTo>
                <a:lnTo>
                  <a:pt x="1585438" y="1708979"/>
                </a:lnTo>
                <a:lnTo>
                  <a:pt x="1588394" y="1703581"/>
                </a:lnTo>
                <a:lnTo>
                  <a:pt x="1591054" y="1698183"/>
                </a:lnTo>
                <a:lnTo>
                  <a:pt x="1594305" y="1693104"/>
                </a:lnTo>
                <a:lnTo>
                  <a:pt x="1597852" y="1688023"/>
                </a:lnTo>
                <a:lnTo>
                  <a:pt x="1601399" y="1682944"/>
                </a:lnTo>
                <a:lnTo>
                  <a:pt x="1605832" y="1678499"/>
                </a:lnTo>
                <a:lnTo>
                  <a:pt x="1610265" y="1673737"/>
                </a:lnTo>
                <a:lnTo>
                  <a:pt x="1614699" y="1669292"/>
                </a:lnTo>
                <a:lnTo>
                  <a:pt x="1619428" y="1665481"/>
                </a:lnTo>
                <a:lnTo>
                  <a:pt x="1624453" y="1661672"/>
                </a:lnTo>
                <a:lnTo>
                  <a:pt x="1629477" y="1657862"/>
                </a:lnTo>
                <a:lnTo>
                  <a:pt x="1634502" y="1654687"/>
                </a:lnTo>
                <a:lnTo>
                  <a:pt x="1640117" y="1651828"/>
                </a:lnTo>
                <a:lnTo>
                  <a:pt x="1645437" y="1648972"/>
                </a:lnTo>
                <a:lnTo>
                  <a:pt x="1651053" y="1646749"/>
                </a:lnTo>
                <a:lnTo>
                  <a:pt x="1656373" y="1644527"/>
                </a:lnTo>
                <a:lnTo>
                  <a:pt x="1662285" y="1642939"/>
                </a:lnTo>
                <a:lnTo>
                  <a:pt x="1667900" y="1641033"/>
                </a:lnTo>
                <a:lnTo>
                  <a:pt x="1673812" y="1640082"/>
                </a:lnTo>
                <a:lnTo>
                  <a:pt x="1679427" y="1638812"/>
                </a:lnTo>
                <a:lnTo>
                  <a:pt x="1685634" y="1638177"/>
                </a:lnTo>
                <a:lnTo>
                  <a:pt x="1691250" y="1637859"/>
                </a:lnTo>
                <a:lnTo>
                  <a:pt x="1697457" y="1637859"/>
                </a:lnTo>
                <a:lnTo>
                  <a:pt x="1703073" y="1637859"/>
                </a:lnTo>
                <a:lnTo>
                  <a:pt x="1709279" y="1638177"/>
                </a:lnTo>
                <a:lnTo>
                  <a:pt x="1715191" y="1638812"/>
                </a:lnTo>
                <a:lnTo>
                  <a:pt x="1720806" y="1640082"/>
                </a:lnTo>
                <a:lnTo>
                  <a:pt x="1726422" y="1641033"/>
                </a:lnTo>
                <a:lnTo>
                  <a:pt x="1732333" y="1642939"/>
                </a:lnTo>
                <a:lnTo>
                  <a:pt x="1737949" y="1644527"/>
                </a:lnTo>
                <a:lnTo>
                  <a:pt x="1743860" y="1646749"/>
                </a:lnTo>
                <a:lnTo>
                  <a:pt x="1749181" y="1648972"/>
                </a:lnTo>
                <a:lnTo>
                  <a:pt x="1754501" y="1651828"/>
                </a:lnTo>
                <a:lnTo>
                  <a:pt x="1759821" y="1654687"/>
                </a:lnTo>
                <a:lnTo>
                  <a:pt x="1764845" y="1657862"/>
                </a:lnTo>
                <a:lnTo>
                  <a:pt x="1769870" y="1661672"/>
                </a:lnTo>
                <a:lnTo>
                  <a:pt x="1774895" y="1665481"/>
                </a:lnTo>
                <a:lnTo>
                  <a:pt x="1779623" y="1669292"/>
                </a:lnTo>
                <a:lnTo>
                  <a:pt x="1784353" y="1673737"/>
                </a:lnTo>
                <a:lnTo>
                  <a:pt x="2453213" y="2342708"/>
                </a:lnTo>
                <a:lnTo>
                  <a:pt x="2457942" y="2346836"/>
                </a:lnTo>
                <a:lnTo>
                  <a:pt x="2462671" y="2350963"/>
                </a:lnTo>
                <a:lnTo>
                  <a:pt x="2467696" y="2354773"/>
                </a:lnTo>
                <a:lnTo>
                  <a:pt x="2472720" y="2358583"/>
                </a:lnTo>
                <a:lnTo>
                  <a:pt x="2477745" y="2361758"/>
                </a:lnTo>
                <a:lnTo>
                  <a:pt x="2483065" y="2364616"/>
                </a:lnTo>
                <a:lnTo>
                  <a:pt x="2488385" y="2367473"/>
                </a:lnTo>
                <a:lnTo>
                  <a:pt x="2494296" y="2369696"/>
                </a:lnTo>
                <a:lnTo>
                  <a:pt x="2499617" y="2371601"/>
                </a:lnTo>
                <a:lnTo>
                  <a:pt x="2505232" y="2373506"/>
                </a:lnTo>
                <a:lnTo>
                  <a:pt x="2511144" y="2375412"/>
                </a:lnTo>
                <a:lnTo>
                  <a:pt x="2516759" y="2376363"/>
                </a:lnTo>
                <a:lnTo>
                  <a:pt x="2522671" y="2377633"/>
                </a:lnTo>
                <a:lnTo>
                  <a:pt x="2528582" y="2378269"/>
                </a:lnTo>
                <a:lnTo>
                  <a:pt x="2534493" y="2378586"/>
                </a:lnTo>
                <a:lnTo>
                  <a:pt x="2540404" y="2378586"/>
                </a:lnTo>
                <a:lnTo>
                  <a:pt x="2546316" y="2378586"/>
                </a:lnTo>
                <a:lnTo>
                  <a:pt x="2552227" y="2378269"/>
                </a:lnTo>
                <a:lnTo>
                  <a:pt x="2558138" y="2377633"/>
                </a:lnTo>
                <a:lnTo>
                  <a:pt x="2563754" y="2376363"/>
                </a:lnTo>
                <a:lnTo>
                  <a:pt x="2569665" y="2375412"/>
                </a:lnTo>
                <a:lnTo>
                  <a:pt x="2575281" y="2373506"/>
                </a:lnTo>
                <a:lnTo>
                  <a:pt x="2581192" y="2371601"/>
                </a:lnTo>
                <a:lnTo>
                  <a:pt x="2586808" y="2369696"/>
                </a:lnTo>
                <a:lnTo>
                  <a:pt x="2592128" y="2367473"/>
                </a:lnTo>
                <a:lnTo>
                  <a:pt x="2597744" y="2364616"/>
                </a:lnTo>
                <a:lnTo>
                  <a:pt x="2603064" y="2361758"/>
                </a:lnTo>
                <a:lnTo>
                  <a:pt x="2608088" y="2358583"/>
                </a:lnTo>
                <a:lnTo>
                  <a:pt x="2613409" y="2354773"/>
                </a:lnTo>
                <a:lnTo>
                  <a:pt x="2618138" y="2350963"/>
                </a:lnTo>
                <a:lnTo>
                  <a:pt x="2622867" y="2346836"/>
                </a:lnTo>
                <a:lnTo>
                  <a:pt x="2627300" y="2342708"/>
                </a:lnTo>
                <a:lnTo>
                  <a:pt x="2631734" y="2337946"/>
                </a:lnTo>
                <a:lnTo>
                  <a:pt x="2636167" y="2333184"/>
                </a:lnTo>
                <a:lnTo>
                  <a:pt x="2639714" y="2328422"/>
                </a:lnTo>
                <a:lnTo>
                  <a:pt x="2643261" y="2323341"/>
                </a:lnTo>
                <a:lnTo>
                  <a:pt x="2646512" y="2318262"/>
                </a:lnTo>
                <a:lnTo>
                  <a:pt x="2649467" y="2312863"/>
                </a:lnTo>
                <a:lnTo>
                  <a:pt x="2652127" y="2307466"/>
                </a:lnTo>
                <a:lnTo>
                  <a:pt x="2654788" y="2301751"/>
                </a:lnTo>
                <a:lnTo>
                  <a:pt x="2656561" y="2296354"/>
                </a:lnTo>
                <a:lnTo>
                  <a:pt x="2658630" y="2290639"/>
                </a:lnTo>
                <a:lnTo>
                  <a:pt x="2660108" y="2284924"/>
                </a:lnTo>
                <a:lnTo>
                  <a:pt x="2661290" y="2279209"/>
                </a:lnTo>
                <a:lnTo>
                  <a:pt x="2662177" y="2273176"/>
                </a:lnTo>
                <a:lnTo>
                  <a:pt x="2663063" y="2267144"/>
                </a:lnTo>
                <a:cubicBezTo>
                  <a:pt x="2663162" y="2265240"/>
                  <a:pt x="2663260" y="2263334"/>
                  <a:pt x="2663359" y="2261429"/>
                </a:cubicBezTo>
                <a:cubicBezTo>
                  <a:pt x="2663457" y="2259418"/>
                  <a:pt x="2663556" y="2257408"/>
                  <a:pt x="2663654" y="2255397"/>
                </a:cubicBezTo>
                <a:cubicBezTo>
                  <a:pt x="2663556" y="2253492"/>
                  <a:pt x="2663457" y="2251587"/>
                  <a:pt x="2663359" y="2249682"/>
                </a:cubicBezTo>
                <a:cubicBezTo>
                  <a:pt x="2663260" y="2247671"/>
                  <a:pt x="2663162" y="2245659"/>
                  <a:pt x="2663063" y="2243648"/>
                </a:cubicBezTo>
                <a:lnTo>
                  <a:pt x="2662177" y="2237617"/>
                </a:lnTo>
                <a:lnTo>
                  <a:pt x="2661290" y="2231902"/>
                </a:lnTo>
                <a:lnTo>
                  <a:pt x="2660108" y="2226187"/>
                </a:lnTo>
                <a:lnTo>
                  <a:pt x="2658630" y="2220471"/>
                </a:lnTo>
                <a:lnTo>
                  <a:pt x="2656561" y="2214756"/>
                </a:lnTo>
                <a:lnTo>
                  <a:pt x="2654788" y="2209041"/>
                </a:lnTo>
                <a:lnTo>
                  <a:pt x="2652127" y="2203643"/>
                </a:lnTo>
                <a:lnTo>
                  <a:pt x="2649467" y="2198246"/>
                </a:lnTo>
                <a:lnTo>
                  <a:pt x="2646512" y="2192848"/>
                </a:lnTo>
                <a:lnTo>
                  <a:pt x="2643261" y="2187768"/>
                </a:lnTo>
                <a:lnTo>
                  <a:pt x="2639714" y="2182372"/>
                </a:lnTo>
                <a:lnTo>
                  <a:pt x="2636167" y="2177608"/>
                </a:lnTo>
                <a:lnTo>
                  <a:pt x="2631734" y="2173163"/>
                </a:lnTo>
                <a:lnTo>
                  <a:pt x="2627300" y="2168401"/>
                </a:lnTo>
                <a:lnTo>
                  <a:pt x="2240703" y="1781368"/>
                </a:lnTo>
                <a:lnTo>
                  <a:pt x="2044449" y="1585154"/>
                </a:lnTo>
                <a:lnTo>
                  <a:pt x="2039719" y="1580392"/>
                </a:lnTo>
                <a:lnTo>
                  <a:pt x="2035877" y="1575629"/>
                </a:lnTo>
                <a:lnTo>
                  <a:pt x="2031739" y="1570549"/>
                </a:lnTo>
                <a:lnTo>
                  <a:pt x="2028783" y="1565787"/>
                </a:lnTo>
                <a:lnTo>
                  <a:pt x="2025533" y="1560707"/>
                </a:lnTo>
                <a:lnTo>
                  <a:pt x="2022281" y="1555308"/>
                </a:lnTo>
                <a:lnTo>
                  <a:pt x="2019621" y="1549912"/>
                </a:lnTo>
                <a:lnTo>
                  <a:pt x="2017257" y="1544513"/>
                </a:lnTo>
                <a:lnTo>
                  <a:pt x="2014892" y="1538798"/>
                </a:lnTo>
                <a:lnTo>
                  <a:pt x="2013119" y="1533083"/>
                </a:lnTo>
                <a:lnTo>
                  <a:pt x="2011641" y="1527052"/>
                </a:lnTo>
                <a:lnTo>
                  <a:pt x="2010459" y="1521337"/>
                </a:lnTo>
                <a:lnTo>
                  <a:pt x="2009572" y="1515622"/>
                </a:lnTo>
                <a:lnTo>
                  <a:pt x="2008981" y="1509588"/>
                </a:lnTo>
                <a:lnTo>
                  <a:pt x="2008390" y="1503873"/>
                </a:lnTo>
                <a:cubicBezTo>
                  <a:pt x="2008291" y="1501968"/>
                  <a:pt x="2008193" y="1500064"/>
                  <a:pt x="2008094" y="1498159"/>
                </a:cubicBezTo>
                <a:cubicBezTo>
                  <a:pt x="2008193" y="1496148"/>
                  <a:pt x="2008291" y="1494138"/>
                  <a:pt x="2008390" y="1492127"/>
                </a:cubicBezTo>
                <a:lnTo>
                  <a:pt x="2008981" y="1486093"/>
                </a:lnTo>
                <a:lnTo>
                  <a:pt x="2009572" y="1480061"/>
                </a:lnTo>
                <a:lnTo>
                  <a:pt x="2010459" y="1474346"/>
                </a:lnTo>
                <a:lnTo>
                  <a:pt x="2011641" y="1468632"/>
                </a:lnTo>
                <a:lnTo>
                  <a:pt x="2013119" y="1462917"/>
                </a:lnTo>
                <a:lnTo>
                  <a:pt x="2014892" y="1457202"/>
                </a:lnTo>
                <a:lnTo>
                  <a:pt x="2017257" y="1451487"/>
                </a:lnTo>
                <a:lnTo>
                  <a:pt x="2019621" y="1446089"/>
                </a:lnTo>
                <a:lnTo>
                  <a:pt x="2022281" y="1440692"/>
                </a:lnTo>
                <a:lnTo>
                  <a:pt x="2025533" y="1435294"/>
                </a:lnTo>
                <a:lnTo>
                  <a:pt x="2028783" y="1430214"/>
                </a:lnTo>
                <a:lnTo>
                  <a:pt x="2031739" y="1425134"/>
                </a:lnTo>
                <a:lnTo>
                  <a:pt x="2035877" y="1420053"/>
                </a:lnTo>
                <a:lnTo>
                  <a:pt x="2039719" y="1415609"/>
                </a:lnTo>
                <a:lnTo>
                  <a:pt x="2044449" y="1410847"/>
                </a:lnTo>
                <a:lnTo>
                  <a:pt x="2048882" y="1406402"/>
                </a:lnTo>
                <a:lnTo>
                  <a:pt x="2053907" y="1402274"/>
                </a:lnTo>
                <a:lnTo>
                  <a:pt x="2058340" y="1398463"/>
                </a:lnTo>
                <a:lnTo>
                  <a:pt x="2063365" y="1394972"/>
                </a:lnTo>
                <a:lnTo>
                  <a:pt x="2068980" y="1391797"/>
                </a:lnTo>
                <a:lnTo>
                  <a:pt x="2074301" y="1388939"/>
                </a:lnTo>
                <a:lnTo>
                  <a:pt x="2079621" y="1386082"/>
                </a:lnTo>
                <a:lnTo>
                  <a:pt x="2084941" y="1383858"/>
                </a:lnTo>
                <a:lnTo>
                  <a:pt x="2090852" y="1381637"/>
                </a:lnTo>
                <a:lnTo>
                  <a:pt x="2096468" y="1380048"/>
                </a:lnTo>
                <a:lnTo>
                  <a:pt x="2102379" y="1378143"/>
                </a:lnTo>
                <a:lnTo>
                  <a:pt x="2107995" y="1377192"/>
                </a:lnTo>
                <a:lnTo>
                  <a:pt x="2113906" y="1375921"/>
                </a:lnTo>
                <a:lnTo>
                  <a:pt x="2119522" y="1375287"/>
                </a:lnTo>
                <a:lnTo>
                  <a:pt x="2125729" y="1374968"/>
                </a:lnTo>
                <a:lnTo>
                  <a:pt x="2131344" y="1374651"/>
                </a:lnTo>
                <a:lnTo>
                  <a:pt x="2137551" y="1374968"/>
                </a:lnTo>
                <a:lnTo>
                  <a:pt x="2143167" y="1375287"/>
                </a:lnTo>
                <a:lnTo>
                  <a:pt x="2149078" y="1375921"/>
                </a:lnTo>
                <a:lnTo>
                  <a:pt x="2154989" y="1377192"/>
                </a:lnTo>
                <a:lnTo>
                  <a:pt x="2160901" y="1378143"/>
                </a:lnTo>
                <a:lnTo>
                  <a:pt x="2166516" y="1380048"/>
                </a:lnTo>
                <a:lnTo>
                  <a:pt x="2172427" y="1381637"/>
                </a:lnTo>
                <a:lnTo>
                  <a:pt x="2177748" y="1383858"/>
                </a:lnTo>
                <a:lnTo>
                  <a:pt x="2183363" y="1386082"/>
                </a:lnTo>
                <a:lnTo>
                  <a:pt x="2188979" y="1388939"/>
                </a:lnTo>
                <a:lnTo>
                  <a:pt x="2194299" y="1391797"/>
                </a:lnTo>
                <a:lnTo>
                  <a:pt x="2199324" y="1394972"/>
                </a:lnTo>
                <a:lnTo>
                  <a:pt x="2204349" y="1398463"/>
                </a:lnTo>
                <a:lnTo>
                  <a:pt x="2209373" y="1402274"/>
                </a:lnTo>
                <a:lnTo>
                  <a:pt x="2214102" y="1406402"/>
                </a:lnTo>
                <a:lnTo>
                  <a:pt x="2218535" y="1410847"/>
                </a:lnTo>
                <a:lnTo>
                  <a:pt x="2426021" y="1618174"/>
                </a:lnTo>
                <a:lnTo>
                  <a:pt x="2430455" y="1622301"/>
                </a:lnTo>
                <a:lnTo>
                  <a:pt x="2435184" y="1626747"/>
                </a:lnTo>
                <a:lnTo>
                  <a:pt x="2440208" y="1630239"/>
                </a:lnTo>
                <a:lnTo>
                  <a:pt x="2445233" y="1633732"/>
                </a:lnTo>
                <a:lnTo>
                  <a:pt x="2450257" y="1637223"/>
                </a:lnTo>
                <a:lnTo>
                  <a:pt x="2455873" y="1640082"/>
                </a:lnTo>
                <a:lnTo>
                  <a:pt x="2461193" y="1642939"/>
                </a:lnTo>
                <a:lnTo>
                  <a:pt x="2466513" y="1645161"/>
                </a:lnTo>
                <a:lnTo>
                  <a:pt x="2472129" y="1647067"/>
                </a:lnTo>
                <a:lnTo>
                  <a:pt x="2478040" y="1648972"/>
                </a:lnTo>
                <a:lnTo>
                  <a:pt x="2483656" y="1650876"/>
                </a:lnTo>
                <a:lnTo>
                  <a:pt x="2489567" y="1651828"/>
                </a:lnTo>
                <a:lnTo>
                  <a:pt x="2495183" y="1652782"/>
                </a:lnTo>
                <a:lnTo>
                  <a:pt x="2501390" y="1653734"/>
                </a:lnTo>
                <a:lnTo>
                  <a:pt x="2507006" y="1654052"/>
                </a:lnTo>
                <a:lnTo>
                  <a:pt x="2512917" y="1654052"/>
                </a:lnTo>
                <a:lnTo>
                  <a:pt x="2518828" y="1654052"/>
                </a:lnTo>
                <a:lnTo>
                  <a:pt x="2524740" y="1653734"/>
                </a:lnTo>
                <a:lnTo>
                  <a:pt x="2530946" y="1652782"/>
                </a:lnTo>
                <a:lnTo>
                  <a:pt x="2536562" y="1651828"/>
                </a:lnTo>
                <a:lnTo>
                  <a:pt x="2542178" y="1650876"/>
                </a:lnTo>
                <a:lnTo>
                  <a:pt x="2548089" y="1648972"/>
                </a:lnTo>
                <a:lnTo>
                  <a:pt x="2553705" y="1647067"/>
                </a:lnTo>
                <a:lnTo>
                  <a:pt x="2559320" y="1645161"/>
                </a:lnTo>
                <a:lnTo>
                  <a:pt x="2564936" y="1642939"/>
                </a:lnTo>
                <a:lnTo>
                  <a:pt x="2570256" y="1640082"/>
                </a:lnTo>
                <a:lnTo>
                  <a:pt x="2575576" y="1637223"/>
                </a:lnTo>
                <a:lnTo>
                  <a:pt x="2580897" y="1633732"/>
                </a:lnTo>
                <a:lnTo>
                  <a:pt x="2585921" y="1630239"/>
                </a:lnTo>
                <a:lnTo>
                  <a:pt x="2590946" y="1626747"/>
                </a:lnTo>
                <a:lnTo>
                  <a:pt x="2595379" y="1622301"/>
                </a:lnTo>
                <a:lnTo>
                  <a:pt x="2600108" y="1618174"/>
                </a:lnTo>
                <a:lnTo>
                  <a:pt x="2604542" y="1613411"/>
                </a:lnTo>
                <a:lnTo>
                  <a:pt x="2608680" y="1608649"/>
                </a:lnTo>
                <a:lnTo>
                  <a:pt x="2612226" y="1603569"/>
                </a:lnTo>
                <a:lnTo>
                  <a:pt x="2616069" y="1598806"/>
                </a:lnTo>
                <a:lnTo>
                  <a:pt x="2619320" y="1593727"/>
                </a:lnTo>
                <a:lnTo>
                  <a:pt x="2621980" y="1588329"/>
                </a:lnTo>
                <a:lnTo>
                  <a:pt x="2624936" y="1582932"/>
                </a:lnTo>
                <a:lnTo>
                  <a:pt x="2627005" y="1577217"/>
                </a:lnTo>
                <a:lnTo>
                  <a:pt x="2629369" y="1571819"/>
                </a:lnTo>
                <a:lnTo>
                  <a:pt x="2631142" y="1566104"/>
                </a:lnTo>
                <a:lnTo>
                  <a:pt x="2632916" y="1560389"/>
                </a:lnTo>
                <a:lnTo>
                  <a:pt x="2633803" y="1554356"/>
                </a:lnTo>
                <a:lnTo>
                  <a:pt x="2634985" y="1548641"/>
                </a:lnTo>
                <a:lnTo>
                  <a:pt x="2635576" y="1542609"/>
                </a:lnTo>
                <a:lnTo>
                  <a:pt x="2636167" y="1536894"/>
                </a:lnTo>
                <a:lnTo>
                  <a:pt x="2636167" y="1530862"/>
                </a:lnTo>
                <a:lnTo>
                  <a:pt x="2636167" y="1525146"/>
                </a:lnTo>
                <a:lnTo>
                  <a:pt x="2635576" y="1519431"/>
                </a:lnTo>
                <a:lnTo>
                  <a:pt x="2634985" y="1513082"/>
                </a:lnTo>
                <a:lnTo>
                  <a:pt x="2633803" y="1507367"/>
                </a:lnTo>
                <a:lnTo>
                  <a:pt x="2632916" y="1501651"/>
                </a:lnTo>
                <a:lnTo>
                  <a:pt x="2631142" y="1495936"/>
                </a:lnTo>
                <a:lnTo>
                  <a:pt x="2629369" y="1490221"/>
                </a:lnTo>
                <a:lnTo>
                  <a:pt x="2627005" y="1484507"/>
                </a:lnTo>
                <a:lnTo>
                  <a:pt x="2624936" y="1479109"/>
                </a:lnTo>
                <a:lnTo>
                  <a:pt x="2621980" y="1473712"/>
                </a:lnTo>
                <a:lnTo>
                  <a:pt x="2619320" y="1468314"/>
                </a:lnTo>
                <a:lnTo>
                  <a:pt x="2616069" y="1463234"/>
                </a:lnTo>
                <a:lnTo>
                  <a:pt x="2612226" y="1458153"/>
                </a:lnTo>
                <a:lnTo>
                  <a:pt x="2608680" y="1453073"/>
                </a:lnTo>
                <a:lnTo>
                  <a:pt x="2604542" y="1448629"/>
                </a:lnTo>
                <a:lnTo>
                  <a:pt x="2600108" y="1443866"/>
                </a:lnTo>
                <a:lnTo>
                  <a:pt x="1931543" y="775211"/>
                </a:lnTo>
                <a:lnTo>
                  <a:pt x="1925336" y="768226"/>
                </a:lnTo>
                <a:lnTo>
                  <a:pt x="1919425" y="760923"/>
                </a:lnTo>
                <a:lnTo>
                  <a:pt x="1914105" y="752986"/>
                </a:lnTo>
                <a:lnTo>
                  <a:pt x="1909376" y="745048"/>
                </a:lnTo>
                <a:lnTo>
                  <a:pt x="1905829" y="736793"/>
                </a:lnTo>
                <a:lnTo>
                  <a:pt x="1902282" y="728538"/>
                </a:lnTo>
                <a:lnTo>
                  <a:pt x="1899622" y="719648"/>
                </a:lnTo>
                <a:lnTo>
                  <a:pt x="1897849" y="711076"/>
                </a:lnTo>
                <a:lnTo>
                  <a:pt x="1205048" y="19878"/>
                </a:lnTo>
                <a:close/>
              </a:path>
            </a:pathLst>
          </a:custGeom>
          <a:gradFill>
            <a:gsLst>
              <a:gs pos="100000">
                <a:schemeClr val="tx2">
                  <a:lumMod val="50000"/>
                </a:schemeClr>
              </a:gs>
              <a:gs pos="0">
                <a:schemeClr val="tx2">
                  <a:lumMod val="75000"/>
                </a:schemeClr>
              </a:gs>
            </a:gsLst>
            <a:lin ang="13500000" scaled="1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5FFD27D7-FEE3-4A38-ADDC-B39156DF7F4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4169941" y="4797425"/>
            <a:ext cx="2543326" cy="2060575"/>
          </a:xfrm>
          <a:custGeom>
            <a:avLst/>
            <a:gdLst>
              <a:gd name="T0" fmla="*/ 156 w 8608"/>
              <a:gd name="T1" fmla="*/ 1515 h 6490"/>
              <a:gd name="T2" fmla="*/ 226 w 8608"/>
              <a:gd name="T3" fmla="*/ 1472 h 6490"/>
              <a:gd name="T4" fmla="*/ 303 w 8608"/>
              <a:gd name="T5" fmla="*/ 1444 h 6490"/>
              <a:gd name="T6" fmla="*/ 382 w 8608"/>
              <a:gd name="T7" fmla="*/ 1429 h 6490"/>
              <a:gd name="T8" fmla="*/ 463 w 8608"/>
              <a:gd name="T9" fmla="*/ 1429 h 6490"/>
              <a:gd name="T10" fmla="*/ 542 w 8608"/>
              <a:gd name="T11" fmla="*/ 1444 h 6490"/>
              <a:gd name="T12" fmla="*/ 619 w 8608"/>
              <a:gd name="T13" fmla="*/ 1472 h 6490"/>
              <a:gd name="T14" fmla="*/ 689 w 8608"/>
              <a:gd name="T15" fmla="*/ 1515 h 6490"/>
              <a:gd name="T16" fmla="*/ 3176 w 8608"/>
              <a:gd name="T17" fmla="*/ 3828 h 6490"/>
              <a:gd name="T18" fmla="*/ 3243 w 8608"/>
              <a:gd name="T19" fmla="*/ 3879 h 6490"/>
              <a:gd name="T20" fmla="*/ 3316 w 8608"/>
              <a:gd name="T21" fmla="*/ 3915 h 6490"/>
              <a:gd name="T22" fmla="*/ 3393 w 8608"/>
              <a:gd name="T23" fmla="*/ 3936 h 6490"/>
              <a:gd name="T24" fmla="*/ 3475 w 8608"/>
              <a:gd name="T25" fmla="*/ 3943 h 6490"/>
              <a:gd name="T26" fmla="*/ 3555 w 8608"/>
              <a:gd name="T27" fmla="*/ 3936 h 6490"/>
              <a:gd name="T28" fmla="*/ 3633 w 8608"/>
              <a:gd name="T29" fmla="*/ 3915 h 6490"/>
              <a:gd name="T30" fmla="*/ 3706 w 8608"/>
              <a:gd name="T31" fmla="*/ 3879 h 6490"/>
              <a:gd name="T32" fmla="*/ 3772 w 8608"/>
              <a:gd name="T33" fmla="*/ 3828 h 6490"/>
              <a:gd name="T34" fmla="*/ 3814 w 8608"/>
              <a:gd name="T35" fmla="*/ 3783 h 6490"/>
              <a:gd name="T36" fmla="*/ 3856 w 8608"/>
              <a:gd name="T37" fmla="*/ 3716 h 6490"/>
              <a:gd name="T38" fmla="*/ 3884 w 8608"/>
              <a:gd name="T39" fmla="*/ 3644 h 6490"/>
              <a:gd name="T40" fmla="*/ 3895 w 8608"/>
              <a:gd name="T41" fmla="*/ 3570 h 6490"/>
              <a:gd name="T42" fmla="*/ 3892 w 8608"/>
              <a:gd name="T43" fmla="*/ 3494 h 6490"/>
              <a:gd name="T44" fmla="*/ 3872 w 8608"/>
              <a:gd name="T45" fmla="*/ 3420 h 6490"/>
              <a:gd name="T46" fmla="*/ 3838 w 8608"/>
              <a:gd name="T47" fmla="*/ 3351 h 6490"/>
              <a:gd name="T48" fmla="*/ 3787 w 8608"/>
              <a:gd name="T49" fmla="*/ 3288 h 6490"/>
              <a:gd name="T50" fmla="*/ 963 w 8608"/>
              <a:gd name="T51" fmla="*/ 656 h 6490"/>
              <a:gd name="T52" fmla="*/ 913 w 8608"/>
              <a:gd name="T53" fmla="*/ 593 h 6490"/>
              <a:gd name="T54" fmla="*/ 878 w 8608"/>
              <a:gd name="T55" fmla="*/ 523 h 6490"/>
              <a:gd name="T56" fmla="*/ 858 w 8608"/>
              <a:gd name="T57" fmla="*/ 449 h 6490"/>
              <a:gd name="T58" fmla="*/ 854 w 8608"/>
              <a:gd name="T59" fmla="*/ 375 h 6490"/>
              <a:gd name="T60" fmla="*/ 865 w 8608"/>
              <a:gd name="T61" fmla="*/ 300 h 6490"/>
              <a:gd name="T62" fmla="*/ 893 w 8608"/>
              <a:gd name="T63" fmla="*/ 228 h 6490"/>
              <a:gd name="T64" fmla="*/ 936 w 8608"/>
              <a:gd name="T65" fmla="*/ 161 h 6490"/>
              <a:gd name="T66" fmla="*/ 977 w 8608"/>
              <a:gd name="T67" fmla="*/ 116 h 6490"/>
              <a:gd name="T68" fmla="*/ 1044 w 8608"/>
              <a:gd name="T69" fmla="*/ 66 h 6490"/>
              <a:gd name="T70" fmla="*/ 1117 w 8608"/>
              <a:gd name="T71" fmla="*/ 30 h 6490"/>
              <a:gd name="T72" fmla="*/ 1195 w 8608"/>
              <a:gd name="T73" fmla="*/ 8 h 6490"/>
              <a:gd name="T74" fmla="*/ 1276 w 8608"/>
              <a:gd name="T75" fmla="*/ 0 h 6490"/>
              <a:gd name="T76" fmla="*/ 1356 w 8608"/>
              <a:gd name="T77" fmla="*/ 8 h 6490"/>
              <a:gd name="T78" fmla="*/ 1434 w 8608"/>
              <a:gd name="T79" fmla="*/ 30 h 6490"/>
              <a:gd name="T80" fmla="*/ 1508 w 8608"/>
              <a:gd name="T81" fmla="*/ 66 h 6490"/>
              <a:gd name="T82" fmla="*/ 1574 w 8608"/>
              <a:gd name="T83" fmla="*/ 116 h 6490"/>
              <a:gd name="T84" fmla="*/ 3679 w 8608"/>
              <a:gd name="T85" fmla="*/ 2073 h 6490"/>
              <a:gd name="T86" fmla="*/ 3749 w 8608"/>
              <a:gd name="T87" fmla="*/ 2116 h 6490"/>
              <a:gd name="T88" fmla="*/ 3826 w 8608"/>
              <a:gd name="T89" fmla="*/ 2145 h 6490"/>
              <a:gd name="T90" fmla="*/ 3906 w 8608"/>
              <a:gd name="T91" fmla="*/ 2159 h 6490"/>
              <a:gd name="T92" fmla="*/ 4842 w 8608"/>
              <a:gd name="T93" fmla="*/ 6490 h 6490"/>
              <a:gd name="T94" fmla="*/ 95 w 8608"/>
              <a:gd name="T95" fmla="*/ 2068 h 6490"/>
              <a:gd name="T96" fmla="*/ 49 w 8608"/>
              <a:gd name="T97" fmla="*/ 2003 h 6490"/>
              <a:gd name="T98" fmla="*/ 18 w 8608"/>
              <a:gd name="T99" fmla="*/ 1931 h 6490"/>
              <a:gd name="T100" fmla="*/ 2 w 8608"/>
              <a:gd name="T101" fmla="*/ 1858 h 6490"/>
              <a:gd name="T102" fmla="*/ 2 w 8608"/>
              <a:gd name="T103" fmla="*/ 1782 h 6490"/>
              <a:gd name="T104" fmla="*/ 18 w 8608"/>
              <a:gd name="T105" fmla="*/ 1709 h 6490"/>
              <a:gd name="T106" fmla="*/ 49 w 8608"/>
              <a:gd name="T107" fmla="*/ 1637 h 6490"/>
              <a:gd name="T108" fmla="*/ 95 w 8608"/>
              <a:gd name="T109" fmla="*/ 1572 h 6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608" h="6490">
                <a:moveTo>
                  <a:pt x="124" y="1542"/>
                </a:moveTo>
                <a:lnTo>
                  <a:pt x="124" y="1542"/>
                </a:lnTo>
                <a:lnTo>
                  <a:pt x="140" y="1529"/>
                </a:lnTo>
                <a:lnTo>
                  <a:pt x="156" y="1515"/>
                </a:lnTo>
                <a:lnTo>
                  <a:pt x="173" y="1504"/>
                </a:lnTo>
                <a:lnTo>
                  <a:pt x="191" y="1493"/>
                </a:lnTo>
                <a:lnTo>
                  <a:pt x="208" y="1482"/>
                </a:lnTo>
                <a:lnTo>
                  <a:pt x="226" y="1472"/>
                </a:lnTo>
                <a:lnTo>
                  <a:pt x="244" y="1464"/>
                </a:lnTo>
                <a:lnTo>
                  <a:pt x="264" y="1456"/>
                </a:lnTo>
                <a:lnTo>
                  <a:pt x="283" y="1450"/>
                </a:lnTo>
                <a:lnTo>
                  <a:pt x="303" y="1444"/>
                </a:lnTo>
                <a:lnTo>
                  <a:pt x="322" y="1438"/>
                </a:lnTo>
                <a:lnTo>
                  <a:pt x="342" y="1435"/>
                </a:lnTo>
                <a:lnTo>
                  <a:pt x="362" y="1431"/>
                </a:lnTo>
                <a:lnTo>
                  <a:pt x="382" y="1429"/>
                </a:lnTo>
                <a:lnTo>
                  <a:pt x="402" y="1428"/>
                </a:lnTo>
                <a:lnTo>
                  <a:pt x="422" y="1427"/>
                </a:lnTo>
                <a:lnTo>
                  <a:pt x="442" y="1428"/>
                </a:lnTo>
                <a:lnTo>
                  <a:pt x="463" y="1429"/>
                </a:lnTo>
                <a:lnTo>
                  <a:pt x="483" y="1431"/>
                </a:lnTo>
                <a:lnTo>
                  <a:pt x="503" y="1435"/>
                </a:lnTo>
                <a:lnTo>
                  <a:pt x="523" y="1438"/>
                </a:lnTo>
                <a:lnTo>
                  <a:pt x="542" y="1444"/>
                </a:lnTo>
                <a:lnTo>
                  <a:pt x="562" y="1450"/>
                </a:lnTo>
                <a:lnTo>
                  <a:pt x="581" y="1456"/>
                </a:lnTo>
                <a:lnTo>
                  <a:pt x="600" y="1464"/>
                </a:lnTo>
                <a:lnTo>
                  <a:pt x="619" y="1472"/>
                </a:lnTo>
                <a:lnTo>
                  <a:pt x="637" y="1482"/>
                </a:lnTo>
                <a:lnTo>
                  <a:pt x="654" y="1493"/>
                </a:lnTo>
                <a:lnTo>
                  <a:pt x="672" y="1504"/>
                </a:lnTo>
                <a:lnTo>
                  <a:pt x="689" y="1515"/>
                </a:lnTo>
                <a:lnTo>
                  <a:pt x="705" y="1529"/>
                </a:lnTo>
                <a:lnTo>
                  <a:pt x="721" y="1542"/>
                </a:lnTo>
                <a:lnTo>
                  <a:pt x="3176" y="3828"/>
                </a:lnTo>
                <a:lnTo>
                  <a:pt x="3176" y="3828"/>
                </a:lnTo>
                <a:lnTo>
                  <a:pt x="3192" y="3842"/>
                </a:lnTo>
                <a:lnTo>
                  <a:pt x="3209" y="3855"/>
                </a:lnTo>
                <a:lnTo>
                  <a:pt x="3224" y="3867"/>
                </a:lnTo>
                <a:lnTo>
                  <a:pt x="3243" y="3879"/>
                </a:lnTo>
                <a:lnTo>
                  <a:pt x="3260" y="3889"/>
                </a:lnTo>
                <a:lnTo>
                  <a:pt x="3278" y="3898"/>
                </a:lnTo>
                <a:lnTo>
                  <a:pt x="3296" y="3907"/>
                </a:lnTo>
                <a:lnTo>
                  <a:pt x="3316" y="3915"/>
                </a:lnTo>
                <a:lnTo>
                  <a:pt x="3335" y="3922"/>
                </a:lnTo>
                <a:lnTo>
                  <a:pt x="3354" y="3927"/>
                </a:lnTo>
                <a:lnTo>
                  <a:pt x="3374" y="3932"/>
                </a:lnTo>
                <a:lnTo>
                  <a:pt x="3393" y="3936"/>
                </a:lnTo>
                <a:lnTo>
                  <a:pt x="3414" y="3939"/>
                </a:lnTo>
                <a:lnTo>
                  <a:pt x="3433" y="3941"/>
                </a:lnTo>
                <a:lnTo>
                  <a:pt x="3454" y="3943"/>
                </a:lnTo>
                <a:lnTo>
                  <a:pt x="3475" y="3943"/>
                </a:lnTo>
                <a:lnTo>
                  <a:pt x="3494" y="3943"/>
                </a:lnTo>
                <a:lnTo>
                  <a:pt x="3515" y="3941"/>
                </a:lnTo>
                <a:lnTo>
                  <a:pt x="3534" y="3939"/>
                </a:lnTo>
                <a:lnTo>
                  <a:pt x="3555" y="3936"/>
                </a:lnTo>
                <a:lnTo>
                  <a:pt x="3574" y="3932"/>
                </a:lnTo>
                <a:lnTo>
                  <a:pt x="3594" y="3927"/>
                </a:lnTo>
                <a:lnTo>
                  <a:pt x="3613" y="3922"/>
                </a:lnTo>
                <a:lnTo>
                  <a:pt x="3633" y="3915"/>
                </a:lnTo>
                <a:lnTo>
                  <a:pt x="3652" y="3907"/>
                </a:lnTo>
                <a:lnTo>
                  <a:pt x="3670" y="3898"/>
                </a:lnTo>
                <a:lnTo>
                  <a:pt x="3689" y="3889"/>
                </a:lnTo>
                <a:lnTo>
                  <a:pt x="3706" y="3879"/>
                </a:lnTo>
                <a:lnTo>
                  <a:pt x="3724" y="3867"/>
                </a:lnTo>
                <a:lnTo>
                  <a:pt x="3741" y="3855"/>
                </a:lnTo>
                <a:lnTo>
                  <a:pt x="3757" y="3842"/>
                </a:lnTo>
                <a:lnTo>
                  <a:pt x="3772" y="3828"/>
                </a:lnTo>
                <a:lnTo>
                  <a:pt x="3772" y="3828"/>
                </a:lnTo>
                <a:lnTo>
                  <a:pt x="3787" y="3813"/>
                </a:lnTo>
                <a:lnTo>
                  <a:pt x="3802" y="3798"/>
                </a:lnTo>
                <a:lnTo>
                  <a:pt x="3814" y="3783"/>
                </a:lnTo>
                <a:lnTo>
                  <a:pt x="3826" y="3767"/>
                </a:lnTo>
                <a:lnTo>
                  <a:pt x="3838" y="3750"/>
                </a:lnTo>
                <a:lnTo>
                  <a:pt x="3848" y="3733"/>
                </a:lnTo>
                <a:lnTo>
                  <a:pt x="3856" y="3716"/>
                </a:lnTo>
                <a:lnTo>
                  <a:pt x="3865" y="3699"/>
                </a:lnTo>
                <a:lnTo>
                  <a:pt x="3872" y="3681"/>
                </a:lnTo>
                <a:lnTo>
                  <a:pt x="3878" y="3663"/>
                </a:lnTo>
                <a:lnTo>
                  <a:pt x="3884" y="3644"/>
                </a:lnTo>
                <a:lnTo>
                  <a:pt x="3888" y="3625"/>
                </a:lnTo>
                <a:lnTo>
                  <a:pt x="3892" y="3607"/>
                </a:lnTo>
                <a:lnTo>
                  <a:pt x="3894" y="3588"/>
                </a:lnTo>
                <a:lnTo>
                  <a:pt x="3895" y="3570"/>
                </a:lnTo>
                <a:lnTo>
                  <a:pt x="3896" y="3551"/>
                </a:lnTo>
                <a:lnTo>
                  <a:pt x="3895" y="3531"/>
                </a:lnTo>
                <a:lnTo>
                  <a:pt x="3894" y="3513"/>
                </a:lnTo>
                <a:lnTo>
                  <a:pt x="3892" y="3494"/>
                </a:lnTo>
                <a:lnTo>
                  <a:pt x="3888" y="3476"/>
                </a:lnTo>
                <a:lnTo>
                  <a:pt x="3884" y="3457"/>
                </a:lnTo>
                <a:lnTo>
                  <a:pt x="3878" y="3439"/>
                </a:lnTo>
                <a:lnTo>
                  <a:pt x="3872" y="3420"/>
                </a:lnTo>
                <a:lnTo>
                  <a:pt x="3865" y="3402"/>
                </a:lnTo>
                <a:lnTo>
                  <a:pt x="3856" y="3385"/>
                </a:lnTo>
                <a:lnTo>
                  <a:pt x="3848" y="3368"/>
                </a:lnTo>
                <a:lnTo>
                  <a:pt x="3838" y="3351"/>
                </a:lnTo>
                <a:lnTo>
                  <a:pt x="3826" y="3334"/>
                </a:lnTo>
                <a:lnTo>
                  <a:pt x="3814" y="3319"/>
                </a:lnTo>
                <a:lnTo>
                  <a:pt x="3802" y="3303"/>
                </a:lnTo>
                <a:lnTo>
                  <a:pt x="3787" y="3288"/>
                </a:lnTo>
                <a:lnTo>
                  <a:pt x="3772" y="3273"/>
                </a:lnTo>
                <a:lnTo>
                  <a:pt x="977" y="671"/>
                </a:lnTo>
                <a:lnTo>
                  <a:pt x="977" y="671"/>
                </a:lnTo>
                <a:lnTo>
                  <a:pt x="963" y="656"/>
                </a:lnTo>
                <a:lnTo>
                  <a:pt x="948" y="642"/>
                </a:lnTo>
                <a:lnTo>
                  <a:pt x="936" y="626"/>
                </a:lnTo>
                <a:lnTo>
                  <a:pt x="924" y="609"/>
                </a:lnTo>
                <a:lnTo>
                  <a:pt x="913" y="593"/>
                </a:lnTo>
                <a:lnTo>
                  <a:pt x="902" y="576"/>
                </a:lnTo>
                <a:lnTo>
                  <a:pt x="893" y="559"/>
                </a:lnTo>
                <a:lnTo>
                  <a:pt x="885" y="541"/>
                </a:lnTo>
                <a:lnTo>
                  <a:pt x="878" y="523"/>
                </a:lnTo>
                <a:lnTo>
                  <a:pt x="871" y="505"/>
                </a:lnTo>
                <a:lnTo>
                  <a:pt x="865" y="487"/>
                </a:lnTo>
                <a:lnTo>
                  <a:pt x="862" y="469"/>
                </a:lnTo>
                <a:lnTo>
                  <a:pt x="858" y="449"/>
                </a:lnTo>
                <a:lnTo>
                  <a:pt x="856" y="431"/>
                </a:lnTo>
                <a:lnTo>
                  <a:pt x="854" y="412"/>
                </a:lnTo>
                <a:lnTo>
                  <a:pt x="854" y="393"/>
                </a:lnTo>
                <a:lnTo>
                  <a:pt x="854" y="375"/>
                </a:lnTo>
                <a:lnTo>
                  <a:pt x="856" y="355"/>
                </a:lnTo>
                <a:lnTo>
                  <a:pt x="858" y="337"/>
                </a:lnTo>
                <a:lnTo>
                  <a:pt x="862" y="318"/>
                </a:lnTo>
                <a:lnTo>
                  <a:pt x="865" y="300"/>
                </a:lnTo>
                <a:lnTo>
                  <a:pt x="871" y="282"/>
                </a:lnTo>
                <a:lnTo>
                  <a:pt x="878" y="264"/>
                </a:lnTo>
                <a:lnTo>
                  <a:pt x="885" y="246"/>
                </a:lnTo>
                <a:lnTo>
                  <a:pt x="893" y="228"/>
                </a:lnTo>
                <a:lnTo>
                  <a:pt x="902" y="211"/>
                </a:lnTo>
                <a:lnTo>
                  <a:pt x="913" y="194"/>
                </a:lnTo>
                <a:lnTo>
                  <a:pt x="924" y="178"/>
                </a:lnTo>
                <a:lnTo>
                  <a:pt x="936" y="161"/>
                </a:lnTo>
                <a:lnTo>
                  <a:pt x="948" y="145"/>
                </a:lnTo>
                <a:lnTo>
                  <a:pt x="963" y="130"/>
                </a:lnTo>
                <a:lnTo>
                  <a:pt x="977" y="116"/>
                </a:lnTo>
                <a:lnTo>
                  <a:pt x="977" y="116"/>
                </a:lnTo>
                <a:lnTo>
                  <a:pt x="993" y="102"/>
                </a:lnTo>
                <a:lnTo>
                  <a:pt x="1010" y="88"/>
                </a:lnTo>
                <a:lnTo>
                  <a:pt x="1026" y="77"/>
                </a:lnTo>
                <a:lnTo>
                  <a:pt x="1044" y="66"/>
                </a:lnTo>
                <a:lnTo>
                  <a:pt x="1061" y="54"/>
                </a:lnTo>
                <a:lnTo>
                  <a:pt x="1079" y="45"/>
                </a:lnTo>
                <a:lnTo>
                  <a:pt x="1098" y="37"/>
                </a:lnTo>
                <a:lnTo>
                  <a:pt x="1117" y="30"/>
                </a:lnTo>
                <a:lnTo>
                  <a:pt x="1136" y="23"/>
                </a:lnTo>
                <a:lnTo>
                  <a:pt x="1156" y="17"/>
                </a:lnTo>
                <a:lnTo>
                  <a:pt x="1175" y="11"/>
                </a:lnTo>
                <a:lnTo>
                  <a:pt x="1195" y="8"/>
                </a:lnTo>
                <a:lnTo>
                  <a:pt x="1215" y="5"/>
                </a:lnTo>
                <a:lnTo>
                  <a:pt x="1235" y="2"/>
                </a:lnTo>
                <a:lnTo>
                  <a:pt x="1256" y="1"/>
                </a:lnTo>
                <a:lnTo>
                  <a:pt x="1276" y="0"/>
                </a:lnTo>
                <a:lnTo>
                  <a:pt x="1296" y="1"/>
                </a:lnTo>
                <a:lnTo>
                  <a:pt x="1316" y="2"/>
                </a:lnTo>
                <a:lnTo>
                  <a:pt x="1336" y="5"/>
                </a:lnTo>
                <a:lnTo>
                  <a:pt x="1356" y="8"/>
                </a:lnTo>
                <a:lnTo>
                  <a:pt x="1376" y="11"/>
                </a:lnTo>
                <a:lnTo>
                  <a:pt x="1395" y="17"/>
                </a:lnTo>
                <a:lnTo>
                  <a:pt x="1415" y="23"/>
                </a:lnTo>
                <a:lnTo>
                  <a:pt x="1434" y="30"/>
                </a:lnTo>
                <a:lnTo>
                  <a:pt x="1454" y="37"/>
                </a:lnTo>
                <a:lnTo>
                  <a:pt x="1472" y="45"/>
                </a:lnTo>
                <a:lnTo>
                  <a:pt x="1490" y="54"/>
                </a:lnTo>
                <a:lnTo>
                  <a:pt x="1508" y="66"/>
                </a:lnTo>
                <a:lnTo>
                  <a:pt x="1525" y="77"/>
                </a:lnTo>
                <a:lnTo>
                  <a:pt x="1542" y="88"/>
                </a:lnTo>
                <a:lnTo>
                  <a:pt x="1558" y="102"/>
                </a:lnTo>
                <a:lnTo>
                  <a:pt x="1574" y="116"/>
                </a:lnTo>
                <a:lnTo>
                  <a:pt x="3647" y="2046"/>
                </a:lnTo>
                <a:lnTo>
                  <a:pt x="3647" y="2046"/>
                </a:lnTo>
                <a:lnTo>
                  <a:pt x="3663" y="2059"/>
                </a:lnTo>
                <a:lnTo>
                  <a:pt x="3679" y="2073"/>
                </a:lnTo>
                <a:lnTo>
                  <a:pt x="3696" y="2085"/>
                </a:lnTo>
                <a:lnTo>
                  <a:pt x="3714" y="2097"/>
                </a:lnTo>
                <a:lnTo>
                  <a:pt x="3731" y="2107"/>
                </a:lnTo>
                <a:lnTo>
                  <a:pt x="3749" y="2116"/>
                </a:lnTo>
                <a:lnTo>
                  <a:pt x="3769" y="2125"/>
                </a:lnTo>
                <a:lnTo>
                  <a:pt x="3787" y="2132"/>
                </a:lnTo>
                <a:lnTo>
                  <a:pt x="3807" y="2139"/>
                </a:lnTo>
                <a:lnTo>
                  <a:pt x="3826" y="2145"/>
                </a:lnTo>
                <a:lnTo>
                  <a:pt x="3845" y="2150"/>
                </a:lnTo>
                <a:lnTo>
                  <a:pt x="3866" y="2153"/>
                </a:lnTo>
                <a:lnTo>
                  <a:pt x="3886" y="2157"/>
                </a:lnTo>
                <a:lnTo>
                  <a:pt x="3906" y="2159"/>
                </a:lnTo>
                <a:lnTo>
                  <a:pt x="3927" y="2160"/>
                </a:lnTo>
                <a:lnTo>
                  <a:pt x="3946" y="2161"/>
                </a:lnTo>
                <a:lnTo>
                  <a:pt x="8608" y="6490"/>
                </a:lnTo>
                <a:lnTo>
                  <a:pt x="4842" y="6490"/>
                </a:lnTo>
                <a:lnTo>
                  <a:pt x="124" y="2098"/>
                </a:lnTo>
                <a:lnTo>
                  <a:pt x="124" y="2098"/>
                </a:lnTo>
                <a:lnTo>
                  <a:pt x="109" y="2083"/>
                </a:lnTo>
                <a:lnTo>
                  <a:pt x="95" y="2068"/>
                </a:lnTo>
                <a:lnTo>
                  <a:pt x="83" y="2053"/>
                </a:lnTo>
                <a:lnTo>
                  <a:pt x="71" y="2036"/>
                </a:lnTo>
                <a:lnTo>
                  <a:pt x="60" y="2020"/>
                </a:lnTo>
                <a:lnTo>
                  <a:pt x="49" y="2003"/>
                </a:lnTo>
                <a:lnTo>
                  <a:pt x="40" y="1986"/>
                </a:lnTo>
                <a:lnTo>
                  <a:pt x="32" y="1968"/>
                </a:lnTo>
                <a:lnTo>
                  <a:pt x="24" y="1950"/>
                </a:lnTo>
                <a:lnTo>
                  <a:pt x="18" y="1931"/>
                </a:lnTo>
                <a:lnTo>
                  <a:pt x="12" y="1913"/>
                </a:lnTo>
                <a:lnTo>
                  <a:pt x="9" y="1895"/>
                </a:lnTo>
                <a:lnTo>
                  <a:pt x="5" y="1876"/>
                </a:lnTo>
                <a:lnTo>
                  <a:pt x="2" y="1858"/>
                </a:lnTo>
                <a:lnTo>
                  <a:pt x="1" y="1839"/>
                </a:lnTo>
                <a:lnTo>
                  <a:pt x="0" y="1821"/>
                </a:lnTo>
                <a:lnTo>
                  <a:pt x="1" y="1801"/>
                </a:lnTo>
                <a:lnTo>
                  <a:pt x="2" y="1782"/>
                </a:lnTo>
                <a:lnTo>
                  <a:pt x="5" y="1764"/>
                </a:lnTo>
                <a:lnTo>
                  <a:pt x="9" y="1745"/>
                </a:lnTo>
                <a:lnTo>
                  <a:pt x="12" y="1727"/>
                </a:lnTo>
                <a:lnTo>
                  <a:pt x="18" y="1709"/>
                </a:lnTo>
                <a:lnTo>
                  <a:pt x="24" y="1691"/>
                </a:lnTo>
                <a:lnTo>
                  <a:pt x="32" y="1672"/>
                </a:lnTo>
                <a:lnTo>
                  <a:pt x="40" y="1654"/>
                </a:lnTo>
                <a:lnTo>
                  <a:pt x="49" y="1637"/>
                </a:lnTo>
                <a:lnTo>
                  <a:pt x="60" y="1620"/>
                </a:lnTo>
                <a:lnTo>
                  <a:pt x="71" y="1605"/>
                </a:lnTo>
                <a:lnTo>
                  <a:pt x="83" y="1588"/>
                </a:lnTo>
                <a:lnTo>
                  <a:pt x="95" y="1572"/>
                </a:lnTo>
                <a:lnTo>
                  <a:pt x="109" y="1557"/>
                </a:lnTo>
                <a:lnTo>
                  <a:pt x="124" y="1542"/>
                </a:lnTo>
                <a:lnTo>
                  <a:pt x="124" y="154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C5BE35B-92F2-4840-B88A-906665E6F93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0336876" y="0"/>
            <a:ext cx="1491119" cy="1314450"/>
          </a:xfrm>
          <a:custGeom>
            <a:avLst/>
            <a:gdLst>
              <a:gd name="T0" fmla="*/ 4922 w 5046"/>
              <a:gd name="T1" fmla="*/ 3468 h 4141"/>
              <a:gd name="T2" fmla="*/ 4951 w 5046"/>
              <a:gd name="T3" fmla="*/ 3498 h 4141"/>
              <a:gd name="T4" fmla="*/ 4977 w 5046"/>
              <a:gd name="T5" fmla="*/ 3530 h 4141"/>
              <a:gd name="T6" fmla="*/ 4997 w 5046"/>
              <a:gd name="T7" fmla="*/ 3564 h 4141"/>
              <a:gd name="T8" fmla="*/ 5016 w 5046"/>
              <a:gd name="T9" fmla="*/ 3598 h 4141"/>
              <a:gd name="T10" fmla="*/ 5029 w 5046"/>
              <a:gd name="T11" fmla="*/ 3634 h 4141"/>
              <a:gd name="T12" fmla="*/ 5039 w 5046"/>
              <a:gd name="T13" fmla="*/ 3671 h 4141"/>
              <a:gd name="T14" fmla="*/ 5045 w 5046"/>
              <a:gd name="T15" fmla="*/ 3709 h 4141"/>
              <a:gd name="T16" fmla="*/ 5046 w 5046"/>
              <a:gd name="T17" fmla="*/ 3746 h 4141"/>
              <a:gd name="T18" fmla="*/ 5045 w 5046"/>
              <a:gd name="T19" fmla="*/ 3785 h 4141"/>
              <a:gd name="T20" fmla="*/ 5039 w 5046"/>
              <a:gd name="T21" fmla="*/ 3822 h 4141"/>
              <a:gd name="T22" fmla="*/ 5029 w 5046"/>
              <a:gd name="T23" fmla="*/ 3859 h 4141"/>
              <a:gd name="T24" fmla="*/ 5016 w 5046"/>
              <a:gd name="T25" fmla="*/ 3894 h 4141"/>
              <a:gd name="T26" fmla="*/ 4997 w 5046"/>
              <a:gd name="T27" fmla="*/ 3929 h 4141"/>
              <a:gd name="T28" fmla="*/ 4977 w 5046"/>
              <a:gd name="T29" fmla="*/ 3963 h 4141"/>
              <a:gd name="T30" fmla="*/ 4951 w 5046"/>
              <a:gd name="T31" fmla="*/ 3995 h 4141"/>
              <a:gd name="T32" fmla="*/ 4922 w 5046"/>
              <a:gd name="T33" fmla="*/ 4026 h 4141"/>
              <a:gd name="T34" fmla="*/ 4922 w 5046"/>
              <a:gd name="T35" fmla="*/ 4026 h 4141"/>
              <a:gd name="T36" fmla="*/ 4891 w 5046"/>
              <a:gd name="T37" fmla="*/ 4052 h 4141"/>
              <a:gd name="T38" fmla="*/ 4857 w 5046"/>
              <a:gd name="T39" fmla="*/ 4075 h 4141"/>
              <a:gd name="T40" fmla="*/ 4820 w 5046"/>
              <a:gd name="T41" fmla="*/ 4096 h 4141"/>
              <a:gd name="T42" fmla="*/ 4782 w 5046"/>
              <a:gd name="T43" fmla="*/ 4112 h 4141"/>
              <a:gd name="T44" fmla="*/ 4743 w 5046"/>
              <a:gd name="T45" fmla="*/ 4124 h 4141"/>
              <a:gd name="T46" fmla="*/ 4705 w 5046"/>
              <a:gd name="T47" fmla="*/ 4133 h 4141"/>
              <a:gd name="T48" fmla="*/ 4663 w 5046"/>
              <a:gd name="T49" fmla="*/ 4139 h 4141"/>
              <a:gd name="T50" fmla="*/ 4623 w 5046"/>
              <a:gd name="T51" fmla="*/ 4141 h 4141"/>
              <a:gd name="T52" fmla="*/ 4583 w 5046"/>
              <a:gd name="T53" fmla="*/ 4139 h 4141"/>
              <a:gd name="T54" fmla="*/ 4543 w 5046"/>
              <a:gd name="T55" fmla="*/ 4133 h 4141"/>
              <a:gd name="T56" fmla="*/ 4503 w 5046"/>
              <a:gd name="T57" fmla="*/ 4124 h 4141"/>
              <a:gd name="T58" fmla="*/ 4464 w 5046"/>
              <a:gd name="T59" fmla="*/ 4112 h 4141"/>
              <a:gd name="T60" fmla="*/ 4426 w 5046"/>
              <a:gd name="T61" fmla="*/ 4096 h 4141"/>
              <a:gd name="T62" fmla="*/ 4391 w 5046"/>
              <a:gd name="T63" fmla="*/ 4075 h 4141"/>
              <a:gd name="T64" fmla="*/ 4356 w 5046"/>
              <a:gd name="T65" fmla="*/ 4052 h 4141"/>
              <a:gd name="T66" fmla="*/ 4324 w 5046"/>
              <a:gd name="T67" fmla="*/ 4026 h 4141"/>
              <a:gd name="T68" fmla="*/ 1197 w 5046"/>
              <a:gd name="T69" fmla="*/ 0 h 4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046" h="4141">
                <a:moveTo>
                  <a:pt x="4922" y="3468"/>
                </a:moveTo>
                <a:lnTo>
                  <a:pt x="4922" y="3468"/>
                </a:lnTo>
                <a:lnTo>
                  <a:pt x="4938" y="3483"/>
                </a:lnTo>
                <a:lnTo>
                  <a:pt x="4951" y="3498"/>
                </a:lnTo>
                <a:lnTo>
                  <a:pt x="4965" y="3514"/>
                </a:lnTo>
                <a:lnTo>
                  <a:pt x="4977" y="3530"/>
                </a:lnTo>
                <a:lnTo>
                  <a:pt x="4988" y="3547"/>
                </a:lnTo>
                <a:lnTo>
                  <a:pt x="4997" y="3564"/>
                </a:lnTo>
                <a:lnTo>
                  <a:pt x="5007" y="3581"/>
                </a:lnTo>
                <a:lnTo>
                  <a:pt x="5016" y="3598"/>
                </a:lnTo>
                <a:lnTo>
                  <a:pt x="5023" y="3616"/>
                </a:lnTo>
                <a:lnTo>
                  <a:pt x="5029" y="3634"/>
                </a:lnTo>
                <a:lnTo>
                  <a:pt x="5034" y="3653"/>
                </a:lnTo>
                <a:lnTo>
                  <a:pt x="5039" y="3671"/>
                </a:lnTo>
                <a:lnTo>
                  <a:pt x="5042" y="3691"/>
                </a:lnTo>
                <a:lnTo>
                  <a:pt x="5045" y="3709"/>
                </a:lnTo>
                <a:lnTo>
                  <a:pt x="5046" y="3728"/>
                </a:lnTo>
                <a:lnTo>
                  <a:pt x="5046" y="3746"/>
                </a:lnTo>
                <a:lnTo>
                  <a:pt x="5046" y="3765"/>
                </a:lnTo>
                <a:lnTo>
                  <a:pt x="5045" y="3785"/>
                </a:lnTo>
                <a:lnTo>
                  <a:pt x="5042" y="3803"/>
                </a:lnTo>
                <a:lnTo>
                  <a:pt x="5039" y="3822"/>
                </a:lnTo>
                <a:lnTo>
                  <a:pt x="5034" y="3840"/>
                </a:lnTo>
                <a:lnTo>
                  <a:pt x="5029" y="3859"/>
                </a:lnTo>
                <a:lnTo>
                  <a:pt x="5023" y="3877"/>
                </a:lnTo>
                <a:lnTo>
                  <a:pt x="5016" y="3894"/>
                </a:lnTo>
                <a:lnTo>
                  <a:pt x="5007" y="3912"/>
                </a:lnTo>
                <a:lnTo>
                  <a:pt x="4997" y="3929"/>
                </a:lnTo>
                <a:lnTo>
                  <a:pt x="4988" y="3946"/>
                </a:lnTo>
                <a:lnTo>
                  <a:pt x="4977" y="3963"/>
                </a:lnTo>
                <a:lnTo>
                  <a:pt x="4965" y="3979"/>
                </a:lnTo>
                <a:lnTo>
                  <a:pt x="4951" y="3995"/>
                </a:lnTo>
                <a:lnTo>
                  <a:pt x="4938" y="4011"/>
                </a:lnTo>
                <a:lnTo>
                  <a:pt x="4922" y="4026"/>
                </a:lnTo>
                <a:lnTo>
                  <a:pt x="4922" y="4026"/>
                </a:lnTo>
                <a:lnTo>
                  <a:pt x="4922" y="4026"/>
                </a:lnTo>
                <a:lnTo>
                  <a:pt x="4906" y="4039"/>
                </a:lnTo>
                <a:lnTo>
                  <a:pt x="4891" y="4052"/>
                </a:lnTo>
                <a:lnTo>
                  <a:pt x="4874" y="4064"/>
                </a:lnTo>
                <a:lnTo>
                  <a:pt x="4857" y="4075"/>
                </a:lnTo>
                <a:lnTo>
                  <a:pt x="4838" y="4086"/>
                </a:lnTo>
                <a:lnTo>
                  <a:pt x="4820" y="4096"/>
                </a:lnTo>
                <a:lnTo>
                  <a:pt x="4802" y="4104"/>
                </a:lnTo>
                <a:lnTo>
                  <a:pt x="4782" y="4112"/>
                </a:lnTo>
                <a:lnTo>
                  <a:pt x="4763" y="4118"/>
                </a:lnTo>
                <a:lnTo>
                  <a:pt x="4743" y="4124"/>
                </a:lnTo>
                <a:lnTo>
                  <a:pt x="4724" y="4130"/>
                </a:lnTo>
                <a:lnTo>
                  <a:pt x="4705" y="4133"/>
                </a:lnTo>
                <a:lnTo>
                  <a:pt x="4684" y="4136"/>
                </a:lnTo>
                <a:lnTo>
                  <a:pt x="4663" y="4139"/>
                </a:lnTo>
                <a:lnTo>
                  <a:pt x="4644" y="4140"/>
                </a:lnTo>
                <a:lnTo>
                  <a:pt x="4623" y="4141"/>
                </a:lnTo>
                <a:lnTo>
                  <a:pt x="4603" y="4140"/>
                </a:lnTo>
                <a:lnTo>
                  <a:pt x="4583" y="4139"/>
                </a:lnTo>
                <a:lnTo>
                  <a:pt x="4562" y="4136"/>
                </a:lnTo>
                <a:lnTo>
                  <a:pt x="4543" y="4133"/>
                </a:lnTo>
                <a:lnTo>
                  <a:pt x="4522" y="4130"/>
                </a:lnTo>
                <a:lnTo>
                  <a:pt x="4503" y="4124"/>
                </a:lnTo>
                <a:lnTo>
                  <a:pt x="4483" y="4118"/>
                </a:lnTo>
                <a:lnTo>
                  <a:pt x="4464" y="4112"/>
                </a:lnTo>
                <a:lnTo>
                  <a:pt x="4445" y="4104"/>
                </a:lnTo>
                <a:lnTo>
                  <a:pt x="4426" y="4096"/>
                </a:lnTo>
                <a:lnTo>
                  <a:pt x="4408" y="4086"/>
                </a:lnTo>
                <a:lnTo>
                  <a:pt x="4391" y="4075"/>
                </a:lnTo>
                <a:lnTo>
                  <a:pt x="4373" y="4064"/>
                </a:lnTo>
                <a:lnTo>
                  <a:pt x="4356" y="4052"/>
                </a:lnTo>
                <a:lnTo>
                  <a:pt x="4340" y="4039"/>
                </a:lnTo>
                <a:lnTo>
                  <a:pt x="4324" y="4026"/>
                </a:lnTo>
                <a:lnTo>
                  <a:pt x="0" y="0"/>
                </a:lnTo>
                <a:lnTo>
                  <a:pt x="1197" y="0"/>
                </a:lnTo>
                <a:lnTo>
                  <a:pt x="4922" y="346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34219B5-DFA3-43F2-8C08-FC13A0B1282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9287947" y="931886"/>
            <a:ext cx="2942539" cy="3119414"/>
          </a:xfrm>
          <a:custGeom>
            <a:avLst/>
            <a:gdLst>
              <a:gd name="connsiteX0" fmla="*/ 0 w 2942539"/>
              <a:gd name="connsiteY0" fmla="*/ 0 h 3119414"/>
              <a:gd name="connsiteX1" fmla="*/ 0 w 2942539"/>
              <a:gd name="connsiteY1" fmla="*/ 353779 h 3119414"/>
              <a:gd name="connsiteX2" fmla="*/ 574519 w 2942539"/>
              <a:gd name="connsiteY2" fmla="*/ 928373 h 3119414"/>
              <a:gd name="connsiteX3" fmla="*/ 2729467 w 2942539"/>
              <a:gd name="connsiteY3" fmla="*/ 3082907 h 3119414"/>
              <a:gd name="connsiteX4" fmla="*/ 2733900 w 2942539"/>
              <a:gd name="connsiteY4" fmla="*/ 3087669 h 3119414"/>
              <a:gd name="connsiteX5" fmla="*/ 2738629 w 2942539"/>
              <a:gd name="connsiteY5" fmla="*/ 3091479 h 3119414"/>
              <a:gd name="connsiteX6" fmla="*/ 2743653 w 2942539"/>
              <a:gd name="connsiteY6" fmla="*/ 3095605 h 3119414"/>
              <a:gd name="connsiteX7" fmla="*/ 2748972 w 2942539"/>
              <a:gd name="connsiteY7" fmla="*/ 3099097 h 3119414"/>
              <a:gd name="connsiteX8" fmla="*/ 2753996 w 2942539"/>
              <a:gd name="connsiteY8" fmla="*/ 3102272 h 3119414"/>
              <a:gd name="connsiteX9" fmla="*/ 2759611 w 2942539"/>
              <a:gd name="connsiteY9" fmla="*/ 3105129 h 3119414"/>
              <a:gd name="connsiteX10" fmla="*/ 2765225 w 2942539"/>
              <a:gd name="connsiteY10" fmla="*/ 3107986 h 3119414"/>
              <a:gd name="connsiteX11" fmla="*/ 2770545 w 2942539"/>
              <a:gd name="connsiteY11" fmla="*/ 3110526 h 3119414"/>
              <a:gd name="connsiteX12" fmla="*/ 2776455 w 2942539"/>
              <a:gd name="connsiteY12" fmla="*/ 3112748 h 3119414"/>
              <a:gd name="connsiteX13" fmla="*/ 2782070 w 2942539"/>
              <a:gd name="connsiteY13" fmla="*/ 3114652 h 3119414"/>
              <a:gd name="connsiteX14" fmla="*/ 2787981 w 2942539"/>
              <a:gd name="connsiteY14" fmla="*/ 3115922 h 3119414"/>
              <a:gd name="connsiteX15" fmla="*/ 2793891 w 2942539"/>
              <a:gd name="connsiteY15" fmla="*/ 3117509 h 3119414"/>
              <a:gd name="connsiteX16" fmla="*/ 2799802 w 2942539"/>
              <a:gd name="connsiteY16" fmla="*/ 3118462 h 3119414"/>
              <a:gd name="connsiteX17" fmla="*/ 2805712 w 2942539"/>
              <a:gd name="connsiteY17" fmla="*/ 3119097 h 3119414"/>
              <a:gd name="connsiteX18" fmla="*/ 2811623 w 2942539"/>
              <a:gd name="connsiteY18" fmla="*/ 3119414 h 3119414"/>
              <a:gd name="connsiteX19" fmla="*/ 2817829 w 2942539"/>
              <a:gd name="connsiteY19" fmla="*/ 3119414 h 3119414"/>
              <a:gd name="connsiteX20" fmla="*/ 2823739 w 2942539"/>
              <a:gd name="connsiteY20" fmla="*/ 3119414 h 3119414"/>
              <a:gd name="connsiteX21" fmla="*/ 2829945 w 2942539"/>
              <a:gd name="connsiteY21" fmla="*/ 3119097 h 3119414"/>
              <a:gd name="connsiteX22" fmla="*/ 2835560 w 2942539"/>
              <a:gd name="connsiteY22" fmla="*/ 3118462 h 3119414"/>
              <a:gd name="connsiteX23" fmla="*/ 2841766 w 2942539"/>
              <a:gd name="connsiteY23" fmla="*/ 3117509 h 3119414"/>
              <a:gd name="connsiteX24" fmla="*/ 2847381 w 2942539"/>
              <a:gd name="connsiteY24" fmla="*/ 3115922 h 3119414"/>
              <a:gd name="connsiteX25" fmla="*/ 2853291 w 2942539"/>
              <a:gd name="connsiteY25" fmla="*/ 3114652 h 3119414"/>
              <a:gd name="connsiteX26" fmla="*/ 2858906 w 2942539"/>
              <a:gd name="connsiteY26" fmla="*/ 3112748 h 3119414"/>
              <a:gd name="connsiteX27" fmla="*/ 2864817 w 2942539"/>
              <a:gd name="connsiteY27" fmla="*/ 3110526 h 3119414"/>
              <a:gd name="connsiteX28" fmla="*/ 2870431 w 2942539"/>
              <a:gd name="connsiteY28" fmla="*/ 3107986 h 3119414"/>
              <a:gd name="connsiteX29" fmla="*/ 2875751 w 2942539"/>
              <a:gd name="connsiteY29" fmla="*/ 3105129 h 3119414"/>
              <a:gd name="connsiteX30" fmla="*/ 2881366 w 2942539"/>
              <a:gd name="connsiteY30" fmla="*/ 3102272 h 3119414"/>
              <a:gd name="connsiteX31" fmla="*/ 2886685 w 2942539"/>
              <a:gd name="connsiteY31" fmla="*/ 3099097 h 3119414"/>
              <a:gd name="connsiteX32" fmla="*/ 2891709 w 2942539"/>
              <a:gd name="connsiteY32" fmla="*/ 3095605 h 3119414"/>
              <a:gd name="connsiteX33" fmla="*/ 2896733 w 2942539"/>
              <a:gd name="connsiteY33" fmla="*/ 3091479 h 3119414"/>
              <a:gd name="connsiteX34" fmla="*/ 2901461 w 2942539"/>
              <a:gd name="connsiteY34" fmla="*/ 3087669 h 3119414"/>
              <a:gd name="connsiteX35" fmla="*/ 2906190 w 2942539"/>
              <a:gd name="connsiteY35" fmla="*/ 3082907 h 3119414"/>
              <a:gd name="connsiteX36" fmla="*/ 2910623 w 2942539"/>
              <a:gd name="connsiteY36" fmla="*/ 3078146 h 3119414"/>
              <a:gd name="connsiteX37" fmla="*/ 2914760 w 2942539"/>
              <a:gd name="connsiteY37" fmla="*/ 3073701 h 3119414"/>
              <a:gd name="connsiteX38" fmla="*/ 2918601 w 2942539"/>
              <a:gd name="connsiteY38" fmla="*/ 3068622 h 3119414"/>
              <a:gd name="connsiteX39" fmla="*/ 2922148 w 2942539"/>
              <a:gd name="connsiteY39" fmla="*/ 3063543 h 3119414"/>
              <a:gd name="connsiteX40" fmla="*/ 2925399 w 2942539"/>
              <a:gd name="connsiteY40" fmla="*/ 3058146 h 3119414"/>
              <a:gd name="connsiteX41" fmla="*/ 2928354 w 2942539"/>
              <a:gd name="connsiteY41" fmla="*/ 3052750 h 3119414"/>
              <a:gd name="connsiteX42" fmla="*/ 2931309 w 2942539"/>
              <a:gd name="connsiteY42" fmla="*/ 3047353 h 3119414"/>
              <a:gd name="connsiteX43" fmla="*/ 2933673 w 2942539"/>
              <a:gd name="connsiteY43" fmla="*/ 3041639 h 3119414"/>
              <a:gd name="connsiteX44" fmla="*/ 2935742 w 2942539"/>
              <a:gd name="connsiteY44" fmla="*/ 3035925 h 3119414"/>
              <a:gd name="connsiteX45" fmla="*/ 2937515 w 2942539"/>
              <a:gd name="connsiteY45" fmla="*/ 3030211 h 3119414"/>
              <a:gd name="connsiteX46" fmla="*/ 2938993 w 2942539"/>
              <a:gd name="connsiteY46" fmla="*/ 3024497 h 3119414"/>
              <a:gd name="connsiteX47" fmla="*/ 2940471 w 2942539"/>
              <a:gd name="connsiteY47" fmla="*/ 3018782 h 3119414"/>
              <a:gd name="connsiteX48" fmla="*/ 2941653 w 2942539"/>
              <a:gd name="connsiteY48" fmla="*/ 3012433 h 3119414"/>
              <a:gd name="connsiteX49" fmla="*/ 2942243 w 2942539"/>
              <a:gd name="connsiteY49" fmla="*/ 3006719 h 3119414"/>
              <a:gd name="connsiteX50" fmla="*/ 2942539 w 2942539"/>
              <a:gd name="connsiteY50" fmla="*/ 3000688 h 3119414"/>
              <a:gd name="connsiteX51" fmla="*/ 2942539 w 2942539"/>
              <a:gd name="connsiteY51" fmla="*/ 2994656 h 3119414"/>
              <a:gd name="connsiteX52" fmla="*/ 2942539 w 2942539"/>
              <a:gd name="connsiteY52" fmla="*/ 2988307 h 3119414"/>
              <a:gd name="connsiteX53" fmla="*/ 2942243 w 2942539"/>
              <a:gd name="connsiteY53" fmla="*/ 2982593 h 3119414"/>
              <a:gd name="connsiteX54" fmla="*/ 2941653 w 2942539"/>
              <a:gd name="connsiteY54" fmla="*/ 2976562 h 3119414"/>
              <a:gd name="connsiteX55" fmla="*/ 2940471 w 2942539"/>
              <a:gd name="connsiteY55" fmla="*/ 2970847 h 3119414"/>
              <a:gd name="connsiteX56" fmla="*/ 2938993 w 2942539"/>
              <a:gd name="connsiteY56" fmla="*/ 2964816 h 3119414"/>
              <a:gd name="connsiteX57" fmla="*/ 2937515 w 2942539"/>
              <a:gd name="connsiteY57" fmla="*/ 2959102 h 3119414"/>
              <a:gd name="connsiteX58" fmla="*/ 2935742 w 2942539"/>
              <a:gd name="connsiteY58" fmla="*/ 2953388 h 3119414"/>
              <a:gd name="connsiteX59" fmla="*/ 2933673 w 2942539"/>
              <a:gd name="connsiteY59" fmla="*/ 2947674 h 3119414"/>
              <a:gd name="connsiteX60" fmla="*/ 2931309 w 2942539"/>
              <a:gd name="connsiteY60" fmla="*/ 2942277 h 3119414"/>
              <a:gd name="connsiteX61" fmla="*/ 2928354 w 2942539"/>
              <a:gd name="connsiteY61" fmla="*/ 2936245 h 3119414"/>
              <a:gd name="connsiteX62" fmla="*/ 2925399 w 2942539"/>
              <a:gd name="connsiteY62" fmla="*/ 2930849 h 3119414"/>
              <a:gd name="connsiteX63" fmla="*/ 2922148 w 2942539"/>
              <a:gd name="connsiteY63" fmla="*/ 2926087 h 3119414"/>
              <a:gd name="connsiteX64" fmla="*/ 2918601 w 2942539"/>
              <a:gd name="connsiteY64" fmla="*/ 2920690 h 3119414"/>
              <a:gd name="connsiteX65" fmla="*/ 2914760 w 2942539"/>
              <a:gd name="connsiteY65" fmla="*/ 2915929 h 3119414"/>
              <a:gd name="connsiteX66" fmla="*/ 2910623 w 2942539"/>
              <a:gd name="connsiteY66" fmla="*/ 2910849 h 3119414"/>
              <a:gd name="connsiteX67" fmla="*/ 2906190 w 2942539"/>
              <a:gd name="connsiteY67" fmla="*/ 2906088 h 3119414"/>
              <a:gd name="connsiteX68" fmla="*/ 574519 w 2942539"/>
              <a:gd name="connsiteY68" fmla="*/ 574415 h 311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942539" h="3119414">
                <a:moveTo>
                  <a:pt x="0" y="0"/>
                </a:moveTo>
                <a:lnTo>
                  <a:pt x="0" y="353779"/>
                </a:lnTo>
                <a:lnTo>
                  <a:pt x="574519" y="928373"/>
                </a:lnTo>
                <a:lnTo>
                  <a:pt x="2729467" y="3082907"/>
                </a:lnTo>
                <a:lnTo>
                  <a:pt x="2733900" y="3087669"/>
                </a:lnTo>
                <a:lnTo>
                  <a:pt x="2738629" y="3091479"/>
                </a:lnTo>
                <a:lnTo>
                  <a:pt x="2743653" y="3095605"/>
                </a:lnTo>
                <a:lnTo>
                  <a:pt x="2748972" y="3099097"/>
                </a:lnTo>
                <a:lnTo>
                  <a:pt x="2753996" y="3102272"/>
                </a:lnTo>
                <a:lnTo>
                  <a:pt x="2759611" y="3105129"/>
                </a:lnTo>
                <a:lnTo>
                  <a:pt x="2765225" y="3107986"/>
                </a:lnTo>
                <a:lnTo>
                  <a:pt x="2770545" y="3110526"/>
                </a:lnTo>
                <a:lnTo>
                  <a:pt x="2776455" y="3112748"/>
                </a:lnTo>
                <a:lnTo>
                  <a:pt x="2782070" y="3114652"/>
                </a:lnTo>
                <a:lnTo>
                  <a:pt x="2787981" y="3115922"/>
                </a:lnTo>
                <a:lnTo>
                  <a:pt x="2793891" y="3117509"/>
                </a:lnTo>
                <a:lnTo>
                  <a:pt x="2799802" y="3118462"/>
                </a:lnTo>
                <a:lnTo>
                  <a:pt x="2805712" y="3119097"/>
                </a:lnTo>
                <a:lnTo>
                  <a:pt x="2811623" y="3119414"/>
                </a:lnTo>
                <a:lnTo>
                  <a:pt x="2817829" y="3119414"/>
                </a:lnTo>
                <a:lnTo>
                  <a:pt x="2823739" y="3119414"/>
                </a:lnTo>
                <a:lnTo>
                  <a:pt x="2829945" y="3119097"/>
                </a:lnTo>
                <a:lnTo>
                  <a:pt x="2835560" y="3118462"/>
                </a:lnTo>
                <a:lnTo>
                  <a:pt x="2841766" y="3117509"/>
                </a:lnTo>
                <a:lnTo>
                  <a:pt x="2847381" y="3115922"/>
                </a:lnTo>
                <a:lnTo>
                  <a:pt x="2853291" y="3114652"/>
                </a:lnTo>
                <a:lnTo>
                  <a:pt x="2858906" y="3112748"/>
                </a:lnTo>
                <a:lnTo>
                  <a:pt x="2864817" y="3110526"/>
                </a:lnTo>
                <a:lnTo>
                  <a:pt x="2870431" y="3107986"/>
                </a:lnTo>
                <a:lnTo>
                  <a:pt x="2875751" y="3105129"/>
                </a:lnTo>
                <a:lnTo>
                  <a:pt x="2881366" y="3102272"/>
                </a:lnTo>
                <a:lnTo>
                  <a:pt x="2886685" y="3099097"/>
                </a:lnTo>
                <a:lnTo>
                  <a:pt x="2891709" y="3095605"/>
                </a:lnTo>
                <a:lnTo>
                  <a:pt x="2896733" y="3091479"/>
                </a:lnTo>
                <a:lnTo>
                  <a:pt x="2901461" y="3087669"/>
                </a:lnTo>
                <a:lnTo>
                  <a:pt x="2906190" y="3082907"/>
                </a:lnTo>
                <a:lnTo>
                  <a:pt x="2910623" y="3078146"/>
                </a:lnTo>
                <a:lnTo>
                  <a:pt x="2914760" y="3073701"/>
                </a:lnTo>
                <a:lnTo>
                  <a:pt x="2918601" y="3068622"/>
                </a:lnTo>
                <a:lnTo>
                  <a:pt x="2922148" y="3063543"/>
                </a:lnTo>
                <a:lnTo>
                  <a:pt x="2925399" y="3058146"/>
                </a:lnTo>
                <a:lnTo>
                  <a:pt x="2928354" y="3052750"/>
                </a:lnTo>
                <a:lnTo>
                  <a:pt x="2931309" y="3047353"/>
                </a:lnTo>
                <a:lnTo>
                  <a:pt x="2933673" y="3041639"/>
                </a:lnTo>
                <a:lnTo>
                  <a:pt x="2935742" y="3035925"/>
                </a:lnTo>
                <a:lnTo>
                  <a:pt x="2937515" y="3030211"/>
                </a:lnTo>
                <a:lnTo>
                  <a:pt x="2938993" y="3024497"/>
                </a:lnTo>
                <a:lnTo>
                  <a:pt x="2940471" y="3018782"/>
                </a:lnTo>
                <a:lnTo>
                  <a:pt x="2941653" y="3012433"/>
                </a:lnTo>
                <a:lnTo>
                  <a:pt x="2942243" y="3006719"/>
                </a:lnTo>
                <a:lnTo>
                  <a:pt x="2942539" y="3000688"/>
                </a:lnTo>
                <a:lnTo>
                  <a:pt x="2942539" y="2994656"/>
                </a:lnTo>
                <a:lnTo>
                  <a:pt x="2942539" y="2988307"/>
                </a:lnTo>
                <a:lnTo>
                  <a:pt x="2942243" y="2982593"/>
                </a:lnTo>
                <a:lnTo>
                  <a:pt x="2941653" y="2976562"/>
                </a:lnTo>
                <a:lnTo>
                  <a:pt x="2940471" y="2970847"/>
                </a:lnTo>
                <a:lnTo>
                  <a:pt x="2938993" y="2964816"/>
                </a:lnTo>
                <a:lnTo>
                  <a:pt x="2937515" y="2959102"/>
                </a:lnTo>
                <a:lnTo>
                  <a:pt x="2935742" y="2953388"/>
                </a:lnTo>
                <a:lnTo>
                  <a:pt x="2933673" y="2947674"/>
                </a:lnTo>
                <a:lnTo>
                  <a:pt x="2931309" y="2942277"/>
                </a:lnTo>
                <a:lnTo>
                  <a:pt x="2928354" y="2936245"/>
                </a:lnTo>
                <a:lnTo>
                  <a:pt x="2925399" y="2930849"/>
                </a:lnTo>
                <a:lnTo>
                  <a:pt x="2922148" y="2926087"/>
                </a:lnTo>
                <a:lnTo>
                  <a:pt x="2918601" y="2920690"/>
                </a:lnTo>
                <a:lnTo>
                  <a:pt x="2914760" y="2915929"/>
                </a:lnTo>
                <a:lnTo>
                  <a:pt x="2910623" y="2910849"/>
                </a:lnTo>
                <a:lnTo>
                  <a:pt x="2906190" y="2906088"/>
                </a:lnTo>
                <a:lnTo>
                  <a:pt x="574519" y="57441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06F6042F-C838-41FA-937E-9A918923DB1B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179774" y="5837238"/>
            <a:ext cx="1207378" cy="1020763"/>
          </a:xfrm>
          <a:custGeom>
            <a:avLst/>
            <a:gdLst>
              <a:gd name="T0" fmla="*/ 121 w 4084"/>
              <a:gd name="T1" fmla="*/ 115 h 3217"/>
              <a:gd name="T2" fmla="*/ 153 w 4084"/>
              <a:gd name="T3" fmla="*/ 87 h 3217"/>
              <a:gd name="T4" fmla="*/ 187 w 4084"/>
              <a:gd name="T5" fmla="*/ 65 h 3217"/>
              <a:gd name="T6" fmla="*/ 222 w 4084"/>
              <a:gd name="T7" fmla="*/ 44 h 3217"/>
              <a:gd name="T8" fmla="*/ 260 w 4084"/>
              <a:gd name="T9" fmla="*/ 29 h 3217"/>
              <a:gd name="T10" fmla="*/ 297 w 4084"/>
              <a:gd name="T11" fmla="*/ 16 h 3217"/>
              <a:gd name="T12" fmla="*/ 336 w 4084"/>
              <a:gd name="T13" fmla="*/ 7 h 3217"/>
              <a:gd name="T14" fmla="*/ 376 w 4084"/>
              <a:gd name="T15" fmla="*/ 3 h 3217"/>
              <a:gd name="T16" fmla="*/ 416 w 4084"/>
              <a:gd name="T17" fmla="*/ 0 h 3217"/>
              <a:gd name="T18" fmla="*/ 456 w 4084"/>
              <a:gd name="T19" fmla="*/ 3 h 3217"/>
              <a:gd name="T20" fmla="*/ 495 w 4084"/>
              <a:gd name="T21" fmla="*/ 7 h 3217"/>
              <a:gd name="T22" fmla="*/ 534 w 4084"/>
              <a:gd name="T23" fmla="*/ 16 h 3217"/>
              <a:gd name="T24" fmla="*/ 573 w 4084"/>
              <a:gd name="T25" fmla="*/ 29 h 3217"/>
              <a:gd name="T26" fmla="*/ 610 w 4084"/>
              <a:gd name="T27" fmla="*/ 44 h 3217"/>
              <a:gd name="T28" fmla="*/ 646 w 4084"/>
              <a:gd name="T29" fmla="*/ 65 h 3217"/>
              <a:gd name="T30" fmla="*/ 679 w 4084"/>
              <a:gd name="T31" fmla="*/ 87 h 3217"/>
              <a:gd name="T32" fmla="*/ 710 w 4084"/>
              <a:gd name="T33" fmla="*/ 115 h 3217"/>
              <a:gd name="T34" fmla="*/ 2865 w 4084"/>
              <a:gd name="T35" fmla="*/ 3217 h 3217"/>
              <a:gd name="T36" fmla="*/ 121 w 4084"/>
              <a:gd name="T37" fmla="*/ 663 h 3217"/>
              <a:gd name="T38" fmla="*/ 93 w 4084"/>
              <a:gd name="T39" fmla="*/ 634 h 3217"/>
              <a:gd name="T40" fmla="*/ 68 w 4084"/>
              <a:gd name="T41" fmla="*/ 602 h 3217"/>
              <a:gd name="T42" fmla="*/ 47 w 4084"/>
              <a:gd name="T43" fmla="*/ 569 h 3217"/>
              <a:gd name="T44" fmla="*/ 30 w 4084"/>
              <a:gd name="T45" fmla="*/ 534 h 3217"/>
              <a:gd name="T46" fmla="*/ 17 w 4084"/>
              <a:gd name="T47" fmla="*/ 499 h 3217"/>
              <a:gd name="T48" fmla="*/ 7 w 4084"/>
              <a:gd name="T49" fmla="*/ 463 h 3217"/>
              <a:gd name="T50" fmla="*/ 1 w 4084"/>
              <a:gd name="T51" fmla="*/ 426 h 3217"/>
              <a:gd name="T52" fmla="*/ 0 w 4084"/>
              <a:gd name="T53" fmla="*/ 388 h 3217"/>
              <a:gd name="T54" fmla="*/ 1 w 4084"/>
              <a:gd name="T55" fmla="*/ 351 h 3217"/>
              <a:gd name="T56" fmla="*/ 7 w 4084"/>
              <a:gd name="T57" fmla="*/ 315 h 3217"/>
              <a:gd name="T58" fmla="*/ 17 w 4084"/>
              <a:gd name="T59" fmla="*/ 279 h 3217"/>
              <a:gd name="T60" fmla="*/ 30 w 4084"/>
              <a:gd name="T61" fmla="*/ 242 h 3217"/>
              <a:gd name="T62" fmla="*/ 47 w 4084"/>
              <a:gd name="T63" fmla="*/ 209 h 3217"/>
              <a:gd name="T64" fmla="*/ 68 w 4084"/>
              <a:gd name="T65" fmla="*/ 175 h 3217"/>
              <a:gd name="T66" fmla="*/ 93 w 4084"/>
              <a:gd name="T67" fmla="*/ 144 h 3217"/>
              <a:gd name="T68" fmla="*/ 121 w 4084"/>
              <a:gd name="T69" fmla="*/ 115 h 3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084" h="3217">
                <a:moveTo>
                  <a:pt x="121" y="115"/>
                </a:moveTo>
                <a:lnTo>
                  <a:pt x="121" y="115"/>
                </a:lnTo>
                <a:lnTo>
                  <a:pt x="137" y="100"/>
                </a:lnTo>
                <a:lnTo>
                  <a:pt x="153" y="87"/>
                </a:lnTo>
                <a:lnTo>
                  <a:pt x="170" y="76"/>
                </a:lnTo>
                <a:lnTo>
                  <a:pt x="187" y="65"/>
                </a:lnTo>
                <a:lnTo>
                  <a:pt x="204" y="55"/>
                </a:lnTo>
                <a:lnTo>
                  <a:pt x="222" y="44"/>
                </a:lnTo>
                <a:lnTo>
                  <a:pt x="240" y="37"/>
                </a:lnTo>
                <a:lnTo>
                  <a:pt x="260" y="29"/>
                </a:lnTo>
                <a:lnTo>
                  <a:pt x="278" y="22"/>
                </a:lnTo>
                <a:lnTo>
                  <a:pt x="297" y="16"/>
                </a:lnTo>
                <a:lnTo>
                  <a:pt x="317" y="12"/>
                </a:lnTo>
                <a:lnTo>
                  <a:pt x="336" y="7"/>
                </a:lnTo>
                <a:lnTo>
                  <a:pt x="357" y="5"/>
                </a:lnTo>
                <a:lnTo>
                  <a:pt x="376" y="3"/>
                </a:lnTo>
                <a:lnTo>
                  <a:pt x="396" y="1"/>
                </a:lnTo>
                <a:lnTo>
                  <a:pt x="416" y="0"/>
                </a:lnTo>
                <a:lnTo>
                  <a:pt x="436" y="1"/>
                </a:lnTo>
                <a:lnTo>
                  <a:pt x="456" y="3"/>
                </a:lnTo>
                <a:lnTo>
                  <a:pt x="476" y="5"/>
                </a:lnTo>
                <a:lnTo>
                  <a:pt x="495" y="7"/>
                </a:lnTo>
                <a:lnTo>
                  <a:pt x="515" y="12"/>
                </a:lnTo>
                <a:lnTo>
                  <a:pt x="534" y="16"/>
                </a:lnTo>
                <a:lnTo>
                  <a:pt x="554" y="22"/>
                </a:lnTo>
                <a:lnTo>
                  <a:pt x="573" y="29"/>
                </a:lnTo>
                <a:lnTo>
                  <a:pt x="591" y="37"/>
                </a:lnTo>
                <a:lnTo>
                  <a:pt x="610" y="44"/>
                </a:lnTo>
                <a:lnTo>
                  <a:pt x="628" y="55"/>
                </a:lnTo>
                <a:lnTo>
                  <a:pt x="646" y="65"/>
                </a:lnTo>
                <a:lnTo>
                  <a:pt x="663" y="76"/>
                </a:lnTo>
                <a:lnTo>
                  <a:pt x="679" y="87"/>
                </a:lnTo>
                <a:lnTo>
                  <a:pt x="696" y="100"/>
                </a:lnTo>
                <a:lnTo>
                  <a:pt x="710" y="115"/>
                </a:lnTo>
                <a:lnTo>
                  <a:pt x="4084" y="3217"/>
                </a:lnTo>
                <a:lnTo>
                  <a:pt x="2865" y="3217"/>
                </a:lnTo>
                <a:lnTo>
                  <a:pt x="121" y="663"/>
                </a:lnTo>
                <a:lnTo>
                  <a:pt x="121" y="663"/>
                </a:lnTo>
                <a:lnTo>
                  <a:pt x="106" y="649"/>
                </a:lnTo>
                <a:lnTo>
                  <a:pt x="93" y="634"/>
                </a:lnTo>
                <a:lnTo>
                  <a:pt x="80" y="618"/>
                </a:lnTo>
                <a:lnTo>
                  <a:pt x="68" y="602"/>
                </a:lnTo>
                <a:lnTo>
                  <a:pt x="57" y="586"/>
                </a:lnTo>
                <a:lnTo>
                  <a:pt x="47" y="569"/>
                </a:lnTo>
                <a:lnTo>
                  <a:pt x="37" y="552"/>
                </a:lnTo>
                <a:lnTo>
                  <a:pt x="30" y="534"/>
                </a:lnTo>
                <a:lnTo>
                  <a:pt x="23" y="517"/>
                </a:lnTo>
                <a:lnTo>
                  <a:pt x="17" y="499"/>
                </a:lnTo>
                <a:lnTo>
                  <a:pt x="12" y="481"/>
                </a:lnTo>
                <a:lnTo>
                  <a:pt x="7" y="463"/>
                </a:lnTo>
                <a:lnTo>
                  <a:pt x="3" y="445"/>
                </a:lnTo>
                <a:lnTo>
                  <a:pt x="1" y="426"/>
                </a:lnTo>
                <a:lnTo>
                  <a:pt x="0" y="408"/>
                </a:lnTo>
                <a:lnTo>
                  <a:pt x="0" y="388"/>
                </a:lnTo>
                <a:lnTo>
                  <a:pt x="0" y="370"/>
                </a:lnTo>
                <a:lnTo>
                  <a:pt x="1" y="351"/>
                </a:lnTo>
                <a:lnTo>
                  <a:pt x="3" y="333"/>
                </a:lnTo>
                <a:lnTo>
                  <a:pt x="7" y="315"/>
                </a:lnTo>
                <a:lnTo>
                  <a:pt x="12" y="297"/>
                </a:lnTo>
                <a:lnTo>
                  <a:pt x="17" y="279"/>
                </a:lnTo>
                <a:lnTo>
                  <a:pt x="23" y="261"/>
                </a:lnTo>
                <a:lnTo>
                  <a:pt x="30" y="242"/>
                </a:lnTo>
                <a:lnTo>
                  <a:pt x="37" y="226"/>
                </a:lnTo>
                <a:lnTo>
                  <a:pt x="47" y="209"/>
                </a:lnTo>
                <a:lnTo>
                  <a:pt x="57" y="192"/>
                </a:lnTo>
                <a:lnTo>
                  <a:pt x="68" y="175"/>
                </a:lnTo>
                <a:lnTo>
                  <a:pt x="80" y="159"/>
                </a:lnTo>
                <a:lnTo>
                  <a:pt x="93" y="144"/>
                </a:lnTo>
                <a:lnTo>
                  <a:pt x="106" y="128"/>
                </a:lnTo>
                <a:lnTo>
                  <a:pt x="121" y="115"/>
                </a:lnTo>
                <a:lnTo>
                  <a:pt x="121" y="11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B84787CE-0F06-4333-A55B-CA1886ED56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5884210" y="685800"/>
            <a:ext cx="2252195" cy="2251075"/>
          </a:xfrm>
          <a:custGeom>
            <a:avLst/>
            <a:gdLst>
              <a:gd name="T0" fmla="*/ 124 w 7620"/>
              <a:gd name="T1" fmla="*/ 673 h 7094"/>
              <a:gd name="T2" fmla="*/ 81 w 7620"/>
              <a:gd name="T3" fmla="*/ 626 h 7094"/>
              <a:gd name="T4" fmla="*/ 48 w 7620"/>
              <a:gd name="T5" fmla="*/ 577 h 7094"/>
              <a:gd name="T6" fmla="*/ 24 w 7620"/>
              <a:gd name="T7" fmla="*/ 525 h 7094"/>
              <a:gd name="T8" fmla="*/ 8 w 7620"/>
              <a:gd name="T9" fmla="*/ 469 h 7094"/>
              <a:gd name="T10" fmla="*/ 1 w 7620"/>
              <a:gd name="T11" fmla="*/ 413 h 7094"/>
              <a:gd name="T12" fmla="*/ 2 w 7620"/>
              <a:gd name="T13" fmla="*/ 356 h 7094"/>
              <a:gd name="T14" fmla="*/ 12 w 7620"/>
              <a:gd name="T15" fmla="*/ 301 h 7094"/>
              <a:gd name="T16" fmla="*/ 31 w 7620"/>
              <a:gd name="T17" fmla="*/ 246 h 7094"/>
              <a:gd name="T18" fmla="*/ 58 w 7620"/>
              <a:gd name="T19" fmla="*/ 194 h 7094"/>
              <a:gd name="T20" fmla="*/ 95 w 7620"/>
              <a:gd name="T21" fmla="*/ 146 h 7094"/>
              <a:gd name="T22" fmla="*/ 124 w 7620"/>
              <a:gd name="T23" fmla="*/ 115 h 7094"/>
              <a:gd name="T24" fmla="*/ 172 w 7620"/>
              <a:gd name="T25" fmla="*/ 77 h 7094"/>
              <a:gd name="T26" fmla="*/ 226 w 7620"/>
              <a:gd name="T27" fmla="*/ 45 h 7094"/>
              <a:gd name="T28" fmla="*/ 283 w 7620"/>
              <a:gd name="T29" fmla="*/ 22 h 7094"/>
              <a:gd name="T30" fmla="*/ 343 w 7620"/>
              <a:gd name="T31" fmla="*/ 8 h 7094"/>
              <a:gd name="T32" fmla="*/ 402 w 7620"/>
              <a:gd name="T33" fmla="*/ 1 h 7094"/>
              <a:gd name="T34" fmla="*/ 464 w 7620"/>
              <a:gd name="T35" fmla="*/ 2 h 7094"/>
              <a:gd name="T36" fmla="*/ 524 w 7620"/>
              <a:gd name="T37" fmla="*/ 11 h 7094"/>
              <a:gd name="T38" fmla="*/ 582 w 7620"/>
              <a:gd name="T39" fmla="*/ 29 h 7094"/>
              <a:gd name="T40" fmla="*/ 638 w 7620"/>
              <a:gd name="T41" fmla="*/ 55 h 7094"/>
              <a:gd name="T42" fmla="*/ 690 w 7620"/>
              <a:gd name="T43" fmla="*/ 88 h 7094"/>
              <a:gd name="T44" fmla="*/ 7496 w 7620"/>
              <a:gd name="T45" fmla="*/ 6422 h 7094"/>
              <a:gd name="T46" fmla="*/ 7525 w 7620"/>
              <a:gd name="T47" fmla="*/ 6451 h 7094"/>
              <a:gd name="T48" fmla="*/ 7562 w 7620"/>
              <a:gd name="T49" fmla="*/ 6500 h 7094"/>
              <a:gd name="T50" fmla="*/ 7588 w 7620"/>
              <a:gd name="T51" fmla="*/ 6552 h 7094"/>
              <a:gd name="T52" fmla="*/ 7608 w 7620"/>
              <a:gd name="T53" fmla="*/ 6606 h 7094"/>
              <a:gd name="T54" fmla="*/ 7618 w 7620"/>
              <a:gd name="T55" fmla="*/ 6663 h 7094"/>
              <a:gd name="T56" fmla="*/ 7619 w 7620"/>
              <a:gd name="T57" fmla="*/ 6719 h 7094"/>
              <a:gd name="T58" fmla="*/ 7612 w 7620"/>
              <a:gd name="T59" fmla="*/ 6776 h 7094"/>
              <a:gd name="T60" fmla="*/ 7596 w 7620"/>
              <a:gd name="T61" fmla="*/ 6830 h 7094"/>
              <a:gd name="T62" fmla="*/ 7571 w 7620"/>
              <a:gd name="T63" fmla="*/ 6883 h 7094"/>
              <a:gd name="T64" fmla="*/ 7537 w 7620"/>
              <a:gd name="T65" fmla="*/ 6933 h 7094"/>
              <a:gd name="T66" fmla="*/ 7496 w 7620"/>
              <a:gd name="T67" fmla="*/ 6978 h 7094"/>
              <a:gd name="T68" fmla="*/ 7463 w 7620"/>
              <a:gd name="T69" fmla="*/ 7005 h 7094"/>
              <a:gd name="T70" fmla="*/ 7412 w 7620"/>
              <a:gd name="T71" fmla="*/ 7039 h 7094"/>
              <a:gd name="T72" fmla="*/ 7356 w 7620"/>
              <a:gd name="T73" fmla="*/ 7065 h 7094"/>
              <a:gd name="T74" fmla="*/ 7298 w 7620"/>
              <a:gd name="T75" fmla="*/ 7082 h 7094"/>
              <a:gd name="T76" fmla="*/ 7237 w 7620"/>
              <a:gd name="T77" fmla="*/ 7091 h 7094"/>
              <a:gd name="T78" fmla="*/ 7176 w 7620"/>
              <a:gd name="T79" fmla="*/ 7094 h 7094"/>
              <a:gd name="T80" fmla="*/ 7116 w 7620"/>
              <a:gd name="T81" fmla="*/ 7087 h 7094"/>
              <a:gd name="T82" fmla="*/ 7057 w 7620"/>
              <a:gd name="T83" fmla="*/ 7072 h 7094"/>
              <a:gd name="T84" fmla="*/ 7000 w 7620"/>
              <a:gd name="T85" fmla="*/ 7048 h 7094"/>
              <a:gd name="T86" fmla="*/ 6947 w 7620"/>
              <a:gd name="T87" fmla="*/ 7018 h 7094"/>
              <a:gd name="T88" fmla="*/ 6898 w 7620"/>
              <a:gd name="T89" fmla="*/ 6978 h 7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620" h="7094">
                <a:moveTo>
                  <a:pt x="6898" y="6978"/>
                </a:moveTo>
                <a:lnTo>
                  <a:pt x="124" y="673"/>
                </a:lnTo>
                <a:lnTo>
                  <a:pt x="124" y="673"/>
                </a:lnTo>
                <a:lnTo>
                  <a:pt x="109" y="658"/>
                </a:lnTo>
                <a:lnTo>
                  <a:pt x="95" y="642"/>
                </a:lnTo>
                <a:lnTo>
                  <a:pt x="81" y="626"/>
                </a:lnTo>
                <a:lnTo>
                  <a:pt x="69" y="611"/>
                </a:lnTo>
                <a:lnTo>
                  <a:pt x="58" y="594"/>
                </a:lnTo>
                <a:lnTo>
                  <a:pt x="48" y="577"/>
                </a:lnTo>
                <a:lnTo>
                  <a:pt x="39" y="560"/>
                </a:lnTo>
                <a:lnTo>
                  <a:pt x="31" y="542"/>
                </a:lnTo>
                <a:lnTo>
                  <a:pt x="24" y="525"/>
                </a:lnTo>
                <a:lnTo>
                  <a:pt x="17" y="507"/>
                </a:lnTo>
                <a:lnTo>
                  <a:pt x="12" y="487"/>
                </a:lnTo>
                <a:lnTo>
                  <a:pt x="8" y="469"/>
                </a:lnTo>
                <a:lnTo>
                  <a:pt x="5" y="450"/>
                </a:lnTo>
                <a:lnTo>
                  <a:pt x="2" y="432"/>
                </a:lnTo>
                <a:lnTo>
                  <a:pt x="1" y="413"/>
                </a:lnTo>
                <a:lnTo>
                  <a:pt x="0" y="393"/>
                </a:lnTo>
                <a:lnTo>
                  <a:pt x="1" y="375"/>
                </a:lnTo>
                <a:lnTo>
                  <a:pt x="2" y="356"/>
                </a:lnTo>
                <a:lnTo>
                  <a:pt x="5" y="338"/>
                </a:lnTo>
                <a:lnTo>
                  <a:pt x="8" y="319"/>
                </a:lnTo>
                <a:lnTo>
                  <a:pt x="12" y="301"/>
                </a:lnTo>
                <a:lnTo>
                  <a:pt x="17" y="281"/>
                </a:lnTo>
                <a:lnTo>
                  <a:pt x="24" y="263"/>
                </a:lnTo>
                <a:lnTo>
                  <a:pt x="31" y="246"/>
                </a:lnTo>
                <a:lnTo>
                  <a:pt x="39" y="228"/>
                </a:lnTo>
                <a:lnTo>
                  <a:pt x="48" y="211"/>
                </a:lnTo>
                <a:lnTo>
                  <a:pt x="58" y="194"/>
                </a:lnTo>
                <a:lnTo>
                  <a:pt x="69" y="177"/>
                </a:lnTo>
                <a:lnTo>
                  <a:pt x="81" y="161"/>
                </a:lnTo>
                <a:lnTo>
                  <a:pt x="95" y="146"/>
                </a:lnTo>
                <a:lnTo>
                  <a:pt x="109" y="130"/>
                </a:lnTo>
                <a:lnTo>
                  <a:pt x="124" y="115"/>
                </a:lnTo>
                <a:lnTo>
                  <a:pt x="124" y="115"/>
                </a:lnTo>
                <a:lnTo>
                  <a:pt x="140" y="101"/>
                </a:lnTo>
                <a:lnTo>
                  <a:pt x="157" y="88"/>
                </a:lnTo>
                <a:lnTo>
                  <a:pt x="172" y="77"/>
                </a:lnTo>
                <a:lnTo>
                  <a:pt x="191" y="65"/>
                </a:lnTo>
                <a:lnTo>
                  <a:pt x="208" y="55"/>
                </a:lnTo>
                <a:lnTo>
                  <a:pt x="226" y="45"/>
                </a:lnTo>
                <a:lnTo>
                  <a:pt x="245" y="37"/>
                </a:lnTo>
                <a:lnTo>
                  <a:pt x="264" y="29"/>
                </a:lnTo>
                <a:lnTo>
                  <a:pt x="283" y="22"/>
                </a:lnTo>
                <a:lnTo>
                  <a:pt x="302" y="17"/>
                </a:lnTo>
                <a:lnTo>
                  <a:pt x="322" y="11"/>
                </a:lnTo>
                <a:lnTo>
                  <a:pt x="343" y="8"/>
                </a:lnTo>
                <a:lnTo>
                  <a:pt x="362" y="4"/>
                </a:lnTo>
                <a:lnTo>
                  <a:pt x="383" y="2"/>
                </a:lnTo>
                <a:lnTo>
                  <a:pt x="402" y="1"/>
                </a:lnTo>
                <a:lnTo>
                  <a:pt x="423" y="0"/>
                </a:lnTo>
                <a:lnTo>
                  <a:pt x="443" y="1"/>
                </a:lnTo>
                <a:lnTo>
                  <a:pt x="464" y="2"/>
                </a:lnTo>
                <a:lnTo>
                  <a:pt x="484" y="4"/>
                </a:lnTo>
                <a:lnTo>
                  <a:pt x="504" y="8"/>
                </a:lnTo>
                <a:lnTo>
                  <a:pt x="524" y="11"/>
                </a:lnTo>
                <a:lnTo>
                  <a:pt x="543" y="17"/>
                </a:lnTo>
                <a:lnTo>
                  <a:pt x="563" y="22"/>
                </a:lnTo>
                <a:lnTo>
                  <a:pt x="582" y="29"/>
                </a:lnTo>
                <a:lnTo>
                  <a:pt x="601" y="37"/>
                </a:lnTo>
                <a:lnTo>
                  <a:pt x="620" y="45"/>
                </a:lnTo>
                <a:lnTo>
                  <a:pt x="638" y="55"/>
                </a:lnTo>
                <a:lnTo>
                  <a:pt x="656" y="65"/>
                </a:lnTo>
                <a:lnTo>
                  <a:pt x="673" y="77"/>
                </a:lnTo>
                <a:lnTo>
                  <a:pt x="690" y="88"/>
                </a:lnTo>
                <a:lnTo>
                  <a:pt x="706" y="101"/>
                </a:lnTo>
                <a:lnTo>
                  <a:pt x="722" y="115"/>
                </a:lnTo>
                <a:lnTo>
                  <a:pt x="7496" y="6422"/>
                </a:lnTo>
                <a:lnTo>
                  <a:pt x="7496" y="6422"/>
                </a:lnTo>
                <a:lnTo>
                  <a:pt x="7511" y="6436"/>
                </a:lnTo>
                <a:lnTo>
                  <a:pt x="7525" y="6451"/>
                </a:lnTo>
                <a:lnTo>
                  <a:pt x="7537" y="6467"/>
                </a:lnTo>
                <a:lnTo>
                  <a:pt x="7550" y="6484"/>
                </a:lnTo>
                <a:lnTo>
                  <a:pt x="7562" y="6500"/>
                </a:lnTo>
                <a:lnTo>
                  <a:pt x="7571" y="6517"/>
                </a:lnTo>
                <a:lnTo>
                  <a:pt x="7581" y="6534"/>
                </a:lnTo>
                <a:lnTo>
                  <a:pt x="7588" y="6552"/>
                </a:lnTo>
                <a:lnTo>
                  <a:pt x="7596" y="6570"/>
                </a:lnTo>
                <a:lnTo>
                  <a:pt x="7602" y="6588"/>
                </a:lnTo>
                <a:lnTo>
                  <a:pt x="7608" y="6606"/>
                </a:lnTo>
                <a:lnTo>
                  <a:pt x="7612" y="6625"/>
                </a:lnTo>
                <a:lnTo>
                  <a:pt x="7615" y="6643"/>
                </a:lnTo>
                <a:lnTo>
                  <a:pt x="7618" y="6663"/>
                </a:lnTo>
                <a:lnTo>
                  <a:pt x="7619" y="6681"/>
                </a:lnTo>
                <a:lnTo>
                  <a:pt x="7620" y="6700"/>
                </a:lnTo>
                <a:lnTo>
                  <a:pt x="7619" y="6719"/>
                </a:lnTo>
                <a:lnTo>
                  <a:pt x="7618" y="6737"/>
                </a:lnTo>
                <a:lnTo>
                  <a:pt x="7615" y="6756"/>
                </a:lnTo>
                <a:lnTo>
                  <a:pt x="7612" y="6776"/>
                </a:lnTo>
                <a:lnTo>
                  <a:pt x="7608" y="6794"/>
                </a:lnTo>
                <a:lnTo>
                  <a:pt x="7602" y="6812"/>
                </a:lnTo>
                <a:lnTo>
                  <a:pt x="7596" y="6830"/>
                </a:lnTo>
                <a:lnTo>
                  <a:pt x="7588" y="6848"/>
                </a:lnTo>
                <a:lnTo>
                  <a:pt x="7581" y="6866"/>
                </a:lnTo>
                <a:lnTo>
                  <a:pt x="7571" y="6883"/>
                </a:lnTo>
                <a:lnTo>
                  <a:pt x="7562" y="6900"/>
                </a:lnTo>
                <a:lnTo>
                  <a:pt x="7550" y="6917"/>
                </a:lnTo>
                <a:lnTo>
                  <a:pt x="7537" y="6933"/>
                </a:lnTo>
                <a:lnTo>
                  <a:pt x="7525" y="6949"/>
                </a:lnTo>
                <a:lnTo>
                  <a:pt x="7511" y="6964"/>
                </a:lnTo>
                <a:lnTo>
                  <a:pt x="7496" y="6978"/>
                </a:lnTo>
                <a:lnTo>
                  <a:pt x="7496" y="6978"/>
                </a:lnTo>
                <a:lnTo>
                  <a:pt x="7480" y="6992"/>
                </a:lnTo>
                <a:lnTo>
                  <a:pt x="7463" y="7005"/>
                </a:lnTo>
                <a:lnTo>
                  <a:pt x="7447" y="7018"/>
                </a:lnTo>
                <a:lnTo>
                  <a:pt x="7429" y="7029"/>
                </a:lnTo>
                <a:lnTo>
                  <a:pt x="7412" y="7039"/>
                </a:lnTo>
                <a:lnTo>
                  <a:pt x="7394" y="7048"/>
                </a:lnTo>
                <a:lnTo>
                  <a:pt x="7375" y="7057"/>
                </a:lnTo>
                <a:lnTo>
                  <a:pt x="7356" y="7065"/>
                </a:lnTo>
                <a:lnTo>
                  <a:pt x="7337" y="7072"/>
                </a:lnTo>
                <a:lnTo>
                  <a:pt x="7317" y="7078"/>
                </a:lnTo>
                <a:lnTo>
                  <a:pt x="7298" y="7082"/>
                </a:lnTo>
                <a:lnTo>
                  <a:pt x="7277" y="7087"/>
                </a:lnTo>
                <a:lnTo>
                  <a:pt x="7258" y="7090"/>
                </a:lnTo>
                <a:lnTo>
                  <a:pt x="7237" y="7091"/>
                </a:lnTo>
                <a:lnTo>
                  <a:pt x="7217" y="7094"/>
                </a:lnTo>
                <a:lnTo>
                  <a:pt x="7197" y="7094"/>
                </a:lnTo>
                <a:lnTo>
                  <a:pt x="7176" y="7094"/>
                </a:lnTo>
                <a:lnTo>
                  <a:pt x="7156" y="7091"/>
                </a:lnTo>
                <a:lnTo>
                  <a:pt x="7136" y="7090"/>
                </a:lnTo>
                <a:lnTo>
                  <a:pt x="7116" y="7087"/>
                </a:lnTo>
                <a:lnTo>
                  <a:pt x="7096" y="7082"/>
                </a:lnTo>
                <a:lnTo>
                  <a:pt x="7077" y="7078"/>
                </a:lnTo>
                <a:lnTo>
                  <a:pt x="7057" y="7072"/>
                </a:lnTo>
                <a:lnTo>
                  <a:pt x="7038" y="7065"/>
                </a:lnTo>
                <a:lnTo>
                  <a:pt x="7018" y="7057"/>
                </a:lnTo>
                <a:lnTo>
                  <a:pt x="7000" y="7048"/>
                </a:lnTo>
                <a:lnTo>
                  <a:pt x="6982" y="7039"/>
                </a:lnTo>
                <a:lnTo>
                  <a:pt x="6964" y="7029"/>
                </a:lnTo>
                <a:lnTo>
                  <a:pt x="6947" y="7018"/>
                </a:lnTo>
                <a:lnTo>
                  <a:pt x="6930" y="7005"/>
                </a:lnTo>
                <a:lnTo>
                  <a:pt x="6914" y="6992"/>
                </a:lnTo>
                <a:lnTo>
                  <a:pt x="6898" y="6978"/>
                </a:lnTo>
                <a:lnTo>
                  <a:pt x="6898" y="697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68EAFD4-FBC7-43E4-B42F-8116B3CCED5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6652676" y="0"/>
            <a:ext cx="1476341" cy="1270000"/>
          </a:xfrm>
          <a:custGeom>
            <a:avLst/>
            <a:gdLst>
              <a:gd name="T0" fmla="*/ 4855 w 4991"/>
              <a:gd name="T1" fmla="*/ 3261 h 4001"/>
              <a:gd name="T2" fmla="*/ 4887 w 4991"/>
              <a:gd name="T3" fmla="*/ 3294 h 4001"/>
              <a:gd name="T4" fmla="*/ 4915 w 4991"/>
              <a:gd name="T5" fmla="*/ 3329 h 4001"/>
              <a:gd name="T6" fmla="*/ 4938 w 4991"/>
              <a:gd name="T7" fmla="*/ 3366 h 4001"/>
              <a:gd name="T8" fmla="*/ 4957 w 4991"/>
              <a:gd name="T9" fmla="*/ 3404 h 4001"/>
              <a:gd name="T10" fmla="*/ 4972 w 4991"/>
              <a:gd name="T11" fmla="*/ 3444 h 4001"/>
              <a:gd name="T12" fmla="*/ 4983 w 4991"/>
              <a:gd name="T13" fmla="*/ 3485 h 4001"/>
              <a:gd name="T14" fmla="*/ 4990 w 4991"/>
              <a:gd name="T15" fmla="*/ 3526 h 4001"/>
              <a:gd name="T16" fmla="*/ 4991 w 4991"/>
              <a:gd name="T17" fmla="*/ 3567 h 4001"/>
              <a:gd name="T18" fmla="*/ 4990 w 4991"/>
              <a:gd name="T19" fmla="*/ 3609 h 4001"/>
              <a:gd name="T20" fmla="*/ 4983 w 4991"/>
              <a:gd name="T21" fmla="*/ 3650 h 4001"/>
              <a:gd name="T22" fmla="*/ 4972 w 4991"/>
              <a:gd name="T23" fmla="*/ 3691 h 4001"/>
              <a:gd name="T24" fmla="*/ 4957 w 4991"/>
              <a:gd name="T25" fmla="*/ 3730 h 4001"/>
              <a:gd name="T26" fmla="*/ 4938 w 4991"/>
              <a:gd name="T27" fmla="*/ 3769 h 4001"/>
              <a:gd name="T28" fmla="*/ 4915 w 4991"/>
              <a:gd name="T29" fmla="*/ 3806 h 4001"/>
              <a:gd name="T30" fmla="*/ 4887 w 4991"/>
              <a:gd name="T31" fmla="*/ 3841 h 4001"/>
              <a:gd name="T32" fmla="*/ 4855 w 4991"/>
              <a:gd name="T33" fmla="*/ 3874 h 4001"/>
              <a:gd name="T34" fmla="*/ 4838 w 4991"/>
              <a:gd name="T35" fmla="*/ 3890 h 4001"/>
              <a:gd name="T36" fmla="*/ 4802 w 4991"/>
              <a:gd name="T37" fmla="*/ 3917 h 4001"/>
              <a:gd name="T38" fmla="*/ 4763 w 4991"/>
              <a:gd name="T39" fmla="*/ 3941 h 4001"/>
              <a:gd name="T40" fmla="*/ 4722 w 4991"/>
              <a:gd name="T41" fmla="*/ 3961 h 4001"/>
              <a:gd name="T42" fmla="*/ 4680 w 4991"/>
              <a:gd name="T43" fmla="*/ 3977 h 4001"/>
              <a:gd name="T44" fmla="*/ 4637 w 4991"/>
              <a:gd name="T45" fmla="*/ 3989 h 4001"/>
              <a:gd name="T46" fmla="*/ 4593 w 4991"/>
              <a:gd name="T47" fmla="*/ 3997 h 4001"/>
              <a:gd name="T48" fmla="*/ 4548 w 4991"/>
              <a:gd name="T49" fmla="*/ 4001 h 4001"/>
              <a:gd name="T50" fmla="*/ 4503 w 4991"/>
              <a:gd name="T51" fmla="*/ 4001 h 4001"/>
              <a:gd name="T52" fmla="*/ 4459 w 4991"/>
              <a:gd name="T53" fmla="*/ 3997 h 4001"/>
              <a:gd name="T54" fmla="*/ 4414 w 4991"/>
              <a:gd name="T55" fmla="*/ 3989 h 4001"/>
              <a:gd name="T56" fmla="*/ 4372 w 4991"/>
              <a:gd name="T57" fmla="*/ 3977 h 4001"/>
              <a:gd name="T58" fmla="*/ 4329 w 4991"/>
              <a:gd name="T59" fmla="*/ 3961 h 4001"/>
              <a:gd name="T60" fmla="*/ 4289 w 4991"/>
              <a:gd name="T61" fmla="*/ 3941 h 4001"/>
              <a:gd name="T62" fmla="*/ 4250 w 4991"/>
              <a:gd name="T63" fmla="*/ 3917 h 4001"/>
              <a:gd name="T64" fmla="*/ 4214 w 4991"/>
              <a:gd name="T65" fmla="*/ 3890 h 4001"/>
              <a:gd name="T66" fmla="*/ 0 w 4991"/>
              <a:gd name="T67" fmla="*/ 0 h 4001"/>
              <a:gd name="T68" fmla="*/ 4855 w 4991"/>
              <a:gd name="T69" fmla="*/ 3261 h 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91" h="4001">
                <a:moveTo>
                  <a:pt x="4855" y="3261"/>
                </a:moveTo>
                <a:lnTo>
                  <a:pt x="4855" y="3261"/>
                </a:lnTo>
                <a:lnTo>
                  <a:pt x="4872" y="3277"/>
                </a:lnTo>
                <a:lnTo>
                  <a:pt x="4887" y="3294"/>
                </a:lnTo>
                <a:lnTo>
                  <a:pt x="4902" y="3311"/>
                </a:lnTo>
                <a:lnTo>
                  <a:pt x="4915" y="3329"/>
                </a:lnTo>
                <a:lnTo>
                  <a:pt x="4927" y="3347"/>
                </a:lnTo>
                <a:lnTo>
                  <a:pt x="4938" y="3366"/>
                </a:lnTo>
                <a:lnTo>
                  <a:pt x="4949" y="3384"/>
                </a:lnTo>
                <a:lnTo>
                  <a:pt x="4957" y="3404"/>
                </a:lnTo>
                <a:lnTo>
                  <a:pt x="4966" y="3424"/>
                </a:lnTo>
                <a:lnTo>
                  <a:pt x="4972" y="3444"/>
                </a:lnTo>
                <a:lnTo>
                  <a:pt x="4978" y="3464"/>
                </a:lnTo>
                <a:lnTo>
                  <a:pt x="4983" y="3485"/>
                </a:lnTo>
                <a:lnTo>
                  <a:pt x="4987" y="3505"/>
                </a:lnTo>
                <a:lnTo>
                  <a:pt x="4990" y="3526"/>
                </a:lnTo>
                <a:lnTo>
                  <a:pt x="4991" y="3547"/>
                </a:lnTo>
                <a:lnTo>
                  <a:pt x="4991" y="3567"/>
                </a:lnTo>
                <a:lnTo>
                  <a:pt x="4991" y="3588"/>
                </a:lnTo>
                <a:lnTo>
                  <a:pt x="4990" y="3609"/>
                </a:lnTo>
                <a:lnTo>
                  <a:pt x="4987" y="3630"/>
                </a:lnTo>
                <a:lnTo>
                  <a:pt x="4983" y="3650"/>
                </a:lnTo>
                <a:lnTo>
                  <a:pt x="4978" y="3670"/>
                </a:lnTo>
                <a:lnTo>
                  <a:pt x="4972" y="3691"/>
                </a:lnTo>
                <a:lnTo>
                  <a:pt x="4966" y="3711"/>
                </a:lnTo>
                <a:lnTo>
                  <a:pt x="4957" y="3730"/>
                </a:lnTo>
                <a:lnTo>
                  <a:pt x="4949" y="3750"/>
                </a:lnTo>
                <a:lnTo>
                  <a:pt x="4938" y="3769"/>
                </a:lnTo>
                <a:lnTo>
                  <a:pt x="4927" y="3788"/>
                </a:lnTo>
                <a:lnTo>
                  <a:pt x="4915" y="3806"/>
                </a:lnTo>
                <a:lnTo>
                  <a:pt x="4902" y="3824"/>
                </a:lnTo>
                <a:lnTo>
                  <a:pt x="4887" y="3841"/>
                </a:lnTo>
                <a:lnTo>
                  <a:pt x="4872" y="3858"/>
                </a:lnTo>
                <a:lnTo>
                  <a:pt x="4855" y="3874"/>
                </a:lnTo>
                <a:lnTo>
                  <a:pt x="4855" y="3874"/>
                </a:lnTo>
                <a:lnTo>
                  <a:pt x="4838" y="3890"/>
                </a:lnTo>
                <a:lnTo>
                  <a:pt x="4820" y="3903"/>
                </a:lnTo>
                <a:lnTo>
                  <a:pt x="4802" y="3917"/>
                </a:lnTo>
                <a:lnTo>
                  <a:pt x="4782" y="3929"/>
                </a:lnTo>
                <a:lnTo>
                  <a:pt x="4763" y="3941"/>
                </a:lnTo>
                <a:lnTo>
                  <a:pt x="4742" y="3952"/>
                </a:lnTo>
                <a:lnTo>
                  <a:pt x="4722" y="3961"/>
                </a:lnTo>
                <a:lnTo>
                  <a:pt x="4701" y="3969"/>
                </a:lnTo>
                <a:lnTo>
                  <a:pt x="4680" y="3977"/>
                </a:lnTo>
                <a:lnTo>
                  <a:pt x="4658" y="3984"/>
                </a:lnTo>
                <a:lnTo>
                  <a:pt x="4637" y="3989"/>
                </a:lnTo>
                <a:lnTo>
                  <a:pt x="4615" y="3993"/>
                </a:lnTo>
                <a:lnTo>
                  <a:pt x="4593" y="3997"/>
                </a:lnTo>
                <a:lnTo>
                  <a:pt x="4570" y="4000"/>
                </a:lnTo>
                <a:lnTo>
                  <a:pt x="4548" y="4001"/>
                </a:lnTo>
                <a:lnTo>
                  <a:pt x="4526" y="4001"/>
                </a:lnTo>
                <a:lnTo>
                  <a:pt x="4503" y="4001"/>
                </a:lnTo>
                <a:lnTo>
                  <a:pt x="4481" y="4000"/>
                </a:lnTo>
                <a:lnTo>
                  <a:pt x="4459" y="3997"/>
                </a:lnTo>
                <a:lnTo>
                  <a:pt x="4436" y="3993"/>
                </a:lnTo>
                <a:lnTo>
                  <a:pt x="4414" y="3989"/>
                </a:lnTo>
                <a:lnTo>
                  <a:pt x="4394" y="3984"/>
                </a:lnTo>
                <a:lnTo>
                  <a:pt x="4372" y="3977"/>
                </a:lnTo>
                <a:lnTo>
                  <a:pt x="4350" y="3969"/>
                </a:lnTo>
                <a:lnTo>
                  <a:pt x="4329" y="3961"/>
                </a:lnTo>
                <a:lnTo>
                  <a:pt x="4308" y="3952"/>
                </a:lnTo>
                <a:lnTo>
                  <a:pt x="4289" y="3941"/>
                </a:lnTo>
                <a:lnTo>
                  <a:pt x="4270" y="3929"/>
                </a:lnTo>
                <a:lnTo>
                  <a:pt x="4250" y="3917"/>
                </a:lnTo>
                <a:lnTo>
                  <a:pt x="4232" y="3903"/>
                </a:lnTo>
                <a:lnTo>
                  <a:pt x="4214" y="3890"/>
                </a:lnTo>
                <a:lnTo>
                  <a:pt x="4197" y="3874"/>
                </a:lnTo>
                <a:lnTo>
                  <a:pt x="0" y="0"/>
                </a:lnTo>
                <a:lnTo>
                  <a:pt x="1359" y="0"/>
                </a:lnTo>
                <a:lnTo>
                  <a:pt x="4855" y="32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-1"/>
            <a:ext cx="2849479" cy="6838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003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8550" y="6031832"/>
            <a:ext cx="645092" cy="645193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4462"/>
            <a:ext cx="2743200" cy="365125"/>
          </a:xfrm>
        </p:spPr>
        <p:txBody>
          <a:bodyPr/>
          <a:lstStyle>
            <a:lvl1pPr>
              <a:defRPr sz="1600">
                <a:latin typeface="Jost" pitchFamily="2" charset="0"/>
                <a:ea typeface="Jost" pitchFamily="2" charset="0"/>
              </a:defRPr>
            </a:lvl1pPr>
          </a:lstStyle>
          <a:p>
            <a:fld id="{20450A4A-8621-4E33-ABAC-8498FD82EE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72848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187757"/>
            <a:ext cx="11102399" cy="75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0">
                <a:gradFill flip="none" rotWithShape="1">
                  <a:gsLst>
                    <a:gs pos="0">
                      <a:schemeClr val="tx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79828BA-F1A5-4ECE-860B-660FED4ED3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999" y="948750"/>
            <a:ext cx="11102399" cy="3627080"/>
          </a:xfrm>
        </p:spPr>
        <p:txBody>
          <a:bodyPr/>
          <a:lstStyle>
            <a:lvl1pPr marL="0" indent="0">
              <a:buNone/>
              <a:defRPr>
                <a:solidFill>
                  <a:srgbClr val="0070C0"/>
                </a:solidFill>
              </a:defRPr>
            </a:lvl1pPr>
          </a:lstStyle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</a:rPr>
              <a:t>Text box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00"/>
                </a:solidFill>
              </a:rPr>
              <a:t>	</a:t>
            </a:r>
            <a:r>
              <a:rPr lang="en-GB" sz="1800" dirty="0">
                <a:solidFill>
                  <a:srgbClr val="000000"/>
                </a:solidFill>
              </a:rPr>
              <a:t>Text box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000000"/>
                </a:solidFill>
              </a:rPr>
              <a:t>		Dark blue font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8550" y="6031832"/>
            <a:ext cx="645092" cy="6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9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6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6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1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7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3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6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5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9A7A8-71EC-46F4-8814-4344A6426459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99AAC-579C-431E-BD02-AD5A5D223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8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7.jpeg"/><Relationship Id="rId4" Type="http://schemas.openxmlformats.org/officeDocument/2006/relationships/image" Target="../media/image52.jpg"/><Relationship Id="rId9" Type="http://schemas.openxmlformats.org/officeDocument/2006/relationships/image" Target="../media/image57.jpeg"/><Relationship Id="rId14" Type="http://schemas.openxmlformats.org/officeDocument/2006/relationships/image" Target="../media/image62.png"/><Relationship Id="rId22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0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748A3E2-5C30-475A-8423-EC3FAE968C8A}"/>
              </a:ext>
            </a:extLst>
          </p:cNvPr>
          <p:cNvSpPr txBox="1">
            <a:spLocks/>
          </p:cNvSpPr>
          <p:nvPr/>
        </p:nvSpPr>
        <p:spPr>
          <a:xfrm>
            <a:off x="129287" y="112789"/>
            <a:ext cx="7571232" cy="2085069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>
                <a:gradFill flip="none" rotWithShape="1">
                  <a:gsLst>
                    <a:gs pos="0">
                      <a:schemeClr val="tx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tx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tx2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atin typeface="Jost Light" pitchFamily="2" charset="0"/>
                <a:ea typeface="Jost Light" pitchFamily="2" charset="0"/>
                <a:cs typeface="Verdana" panose="020B0604030504040204" pitchFamily="34" charset="0"/>
              </a:rPr>
              <a:t>Use of the TPX3CAM at M4i</a:t>
            </a:r>
            <a:endParaRPr lang="en-US" sz="3600" dirty="0">
              <a:gradFill flip="none" rotWithShape="1">
                <a:gsLst>
                  <a:gs pos="0">
                    <a:schemeClr val="tx2">
                      <a:lumMod val="75000"/>
                      <a:shade val="30000"/>
                      <a:satMod val="115000"/>
                    </a:schemeClr>
                  </a:gs>
                  <a:gs pos="50000">
                    <a:schemeClr val="tx2">
                      <a:lumMod val="75000"/>
                      <a:shade val="67500"/>
                      <a:satMod val="115000"/>
                    </a:schemeClr>
                  </a:gs>
                  <a:gs pos="100000">
                    <a:schemeClr val="tx2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atin typeface="Jost Light" pitchFamily="2" charset="0"/>
              <a:ea typeface="Jost Light" pitchFamily="2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287" y="2103751"/>
            <a:ext cx="1847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 sz="11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D0AF376-4140-4111-8730-825C2A72D1C3}"/>
              </a:ext>
            </a:extLst>
          </p:cNvPr>
          <p:cNvSpPr txBox="1">
            <a:spLocks/>
          </p:cNvSpPr>
          <p:nvPr/>
        </p:nvSpPr>
        <p:spPr>
          <a:xfrm>
            <a:off x="263413" y="4545460"/>
            <a:ext cx="5019762" cy="203252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Verdana" panose="020B0604030504040204" pitchFamily="34" charset="0"/>
              </a:rPr>
              <a:t>Ian G. M. Anthony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Jost" pitchFamily="2" charset="0"/>
              <a:ea typeface="Jost" pitchFamily="2" charset="0"/>
              <a:cs typeface="Verdana" panose="020B0604030504040204" pitchFamily="34" charset="0"/>
            </a:endParaRPr>
          </a:p>
          <a:p>
            <a:pPr marL="0" indent="0">
              <a:buFont typeface="Arial"/>
              <a:buNone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Verdana" panose="020B0604030504040204" pitchFamily="34" charset="0"/>
              </a:rPr>
              <a:t>	</a:t>
            </a:r>
          </a:p>
          <a:p>
            <a:pPr marL="0" indent="0">
              <a:buFont typeface="Arial"/>
              <a:buNone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Verdana" panose="020B0604030504040204" pitchFamily="34" charset="0"/>
              </a:rPr>
              <a:t>The Maastricht Multimodal Molecular Imaging Institute (M4i) </a:t>
            </a:r>
          </a:p>
          <a:p>
            <a:pPr marL="0" indent="0">
              <a:buFont typeface="Arial"/>
              <a:buNone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Verdana" panose="020B0604030504040204" pitchFamily="34" charset="0"/>
              </a:rPr>
              <a:t>Division of Imaging Mass Spectrometry</a:t>
            </a:r>
          </a:p>
          <a:p>
            <a:pPr marL="0" indent="0">
              <a:buFont typeface="Arial"/>
              <a:buNone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Verdana" panose="020B0604030504040204" pitchFamily="34" charset="0"/>
              </a:rPr>
              <a:t>Maastricht University, </a:t>
            </a:r>
            <a:r>
              <a:rPr lang="nl-NL" sz="12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Verdana" panose="020B0604030504040204" pitchFamily="34" charset="0"/>
              </a:rPr>
              <a:t>The Netherlands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07" y="5098008"/>
            <a:ext cx="2748080" cy="15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0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ta m4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5487" y="753682"/>
            <a:ext cx="5843072" cy="5843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pPr algn="r"/>
              <a:t>10</a:t>
            </a:fld>
            <a:endParaRPr lang="en-US" sz="2000" dirty="0">
              <a:solidFill>
                <a:srgbClr val="9E9E9E"/>
              </a:solidFill>
              <a:latin typeface="Jost" pitchFamily="2" charset="0"/>
              <a:ea typeface="Jost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1" y="2981"/>
            <a:ext cx="9548739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616161"/>
                </a:solidFill>
                <a:latin typeface="Jost Light" pitchFamily="2" charset="0"/>
                <a:ea typeface="Jost Light" pitchFamily="2" charset="0"/>
                <a:cs typeface="Tahoma" panose="020B0604030504040204" pitchFamily="34" charset="0"/>
              </a:rPr>
              <a:t>Fast mass microscopy</a:t>
            </a:r>
            <a:endParaRPr lang="en-US" sz="2400" dirty="0">
              <a:solidFill>
                <a:srgbClr val="616161"/>
              </a:solidFill>
              <a:latin typeface="Jost Light" pitchFamily="2" charset="0"/>
              <a:ea typeface="Jost Light" pitchFamily="2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9358" y="3974934"/>
            <a:ext cx="4776796" cy="2544128"/>
            <a:chOff x="194779" y="875230"/>
            <a:chExt cx="4776796" cy="2544128"/>
          </a:xfrm>
        </p:grpSpPr>
        <p:sp>
          <p:nvSpPr>
            <p:cNvPr id="21" name="TextBox 20"/>
            <p:cNvSpPr txBox="1"/>
            <p:nvPr/>
          </p:nvSpPr>
          <p:spPr>
            <a:xfrm>
              <a:off x="2969807" y="1717842"/>
              <a:ext cx="20017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Jost Light" pitchFamily="2" charset="0"/>
                  <a:ea typeface="Jost Light" pitchFamily="2" charset="0"/>
                </a:rPr>
                <a:t>Microprobe-mode MSI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94779" y="875230"/>
              <a:ext cx="2544128" cy="2544128"/>
              <a:chOff x="5659722" y="1042301"/>
              <a:chExt cx="4129774" cy="412977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659722" y="1042301"/>
                <a:ext cx="4129774" cy="412977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860833" y="1208247"/>
                <a:ext cx="3708617" cy="117692"/>
                <a:chOff x="5860833" y="1208247"/>
                <a:chExt cx="3708617" cy="117692"/>
              </a:xfrm>
            </p:grpSpPr>
            <p:sp>
              <p:nvSpPr>
                <p:cNvPr id="297" name="Oval 296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rgbClr val="FF7878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Oval 297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rgbClr val="F56E6E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Oval 298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rgbClr val="F06464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Oval 299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rgbClr val="EB5A5A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Oval 300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rgbClr val="E65050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Oval 301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rgbClr val="E14646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Oval 302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rgbClr val="DC3C3C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Oval 303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rgbClr val="D73232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Oval 304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rgbClr val="D22828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6" name="Oval 305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rgbClr val="CD1E1E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Oval 306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rgbClr val="C81414"/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Oval 307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9" name="Oval 308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0" name="Oval 309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Oval 310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Oval 311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Oval 312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5860833" y="1453759"/>
                <a:ext cx="3708617" cy="117692"/>
                <a:chOff x="5860833" y="1208247"/>
                <a:chExt cx="3708617" cy="117692"/>
              </a:xfrm>
            </p:grpSpPr>
            <p:sp>
              <p:nvSpPr>
                <p:cNvPr id="280" name="Oval 279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Oval 280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Oval 281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3" name="Oval 282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Oval 283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Oval 284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Oval 285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Oval 286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Oval 287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Oval 288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Oval 289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Oval 290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Oval 291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Oval 292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Oval 293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Oval 294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Oval 295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5860833" y="1699271"/>
                <a:ext cx="3708617" cy="117692"/>
                <a:chOff x="5860833" y="1208247"/>
                <a:chExt cx="3708617" cy="117692"/>
              </a:xfrm>
            </p:grpSpPr>
            <p:sp>
              <p:nvSpPr>
                <p:cNvPr id="263" name="Oval 262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Oval 263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Oval 264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Oval 265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Oval 266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Oval 267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Oval 269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Oval 270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Oval 271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Oval 272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Oval 273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5" name="Oval 274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Oval 275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Oval 276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Oval 277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Oval 278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5860833" y="1944783"/>
                <a:ext cx="3708617" cy="117692"/>
                <a:chOff x="5860833" y="1208247"/>
                <a:chExt cx="3708617" cy="117692"/>
              </a:xfrm>
            </p:grpSpPr>
            <p:sp>
              <p:nvSpPr>
                <p:cNvPr id="246" name="Oval 245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Oval 246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Oval 247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Oval 248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Oval 249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Oval 250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Oval 252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Oval 258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Oval 260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5860833" y="2190295"/>
                <a:ext cx="3708617" cy="117692"/>
                <a:chOff x="5860833" y="1208247"/>
                <a:chExt cx="3708617" cy="117692"/>
              </a:xfrm>
            </p:grpSpPr>
            <p:sp>
              <p:nvSpPr>
                <p:cNvPr id="229" name="Oval 228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Oval 230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Oval 233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Oval 234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Oval 235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Oval 236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Oval 237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Oval 238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Oval 239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Oval 240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Oval 241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Oval 242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Oval 243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Oval 244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5860833" y="2435807"/>
                <a:ext cx="3708617" cy="117692"/>
                <a:chOff x="5860833" y="1208247"/>
                <a:chExt cx="3708617" cy="117692"/>
              </a:xfrm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Oval 213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Oval 217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Oval 219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Oval 222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Oval 223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Oval 224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Oval 225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Oval 226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5860833" y="2681319"/>
                <a:ext cx="3708617" cy="117692"/>
                <a:chOff x="5860833" y="1208247"/>
                <a:chExt cx="3708617" cy="117692"/>
              </a:xfrm>
            </p:grpSpPr>
            <p:sp>
              <p:nvSpPr>
                <p:cNvPr id="195" name="Oval 194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Oval 195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Oval 196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Oval 198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Oval 199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Oval 200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Oval 201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5860833" y="2926831"/>
                <a:ext cx="3708617" cy="117692"/>
                <a:chOff x="5860833" y="1208247"/>
                <a:chExt cx="3708617" cy="117692"/>
              </a:xfrm>
            </p:grpSpPr>
            <p:sp>
              <p:nvSpPr>
                <p:cNvPr id="178" name="Oval 177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Oval 179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Oval 180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Oval 181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Oval 185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Oval 186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Oval 187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Oval 192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Oval 193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5860833" y="3172343"/>
                <a:ext cx="3708617" cy="117692"/>
                <a:chOff x="5860833" y="1208247"/>
                <a:chExt cx="3708617" cy="117692"/>
              </a:xfrm>
            </p:grpSpPr>
            <p:sp>
              <p:nvSpPr>
                <p:cNvPr id="161" name="Oval 160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Oval 168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Oval 170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5860833" y="3417855"/>
                <a:ext cx="3708617" cy="117692"/>
                <a:chOff x="5860833" y="1208247"/>
                <a:chExt cx="3708617" cy="117692"/>
              </a:xfrm>
            </p:grpSpPr>
            <p:sp>
              <p:nvSpPr>
                <p:cNvPr id="144" name="Oval 143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5860833" y="3663367"/>
                <a:ext cx="3708617" cy="117692"/>
                <a:chOff x="5860833" y="1208247"/>
                <a:chExt cx="3708617" cy="117692"/>
              </a:xfrm>
            </p:grpSpPr>
            <p:sp>
              <p:nvSpPr>
                <p:cNvPr id="127" name="Oval 126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5860833" y="3908879"/>
                <a:ext cx="3708617" cy="117692"/>
                <a:chOff x="5860833" y="1208247"/>
                <a:chExt cx="3708617" cy="117692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5860833" y="4154391"/>
                <a:ext cx="3708617" cy="117692"/>
                <a:chOff x="5860833" y="1208247"/>
                <a:chExt cx="3708617" cy="117692"/>
              </a:xfrm>
            </p:grpSpPr>
            <p:sp>
              <p:nvSpPr>
                <p:cNvPr id="93" name="Oval 92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5860833" y="4399903"/>
                <a:ext cx="3708617" cy="117692"/>
                <a:chOff x="5860833" y="1208247"/>
                <a:chExt cx="3708617" cy="117692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5860833" y="4645415"/>
                <a:ext cx="3708617" cy="117692"/>
                <a:chOff x="5860833" y="1208247"/>
                <a:chExt cx="3708617" cy="117692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860833" y="4890934"/>
                <a:ext cx="3708617" cy="117692"/>
                <a:chOff x="5860833" y="1208247"/>
                <a:chExt cx="3708617" cy="117692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586083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608526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630969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653413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675856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698299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7207431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7431864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7656297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7880730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8105163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8329596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8554029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8778462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9002895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922732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9451758" y="1208247"/>
                  <a:ext cx="117692" cy="117692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" name="Group 3"/>
          <p:cNvGrpSpPr/>
          <p:nvPr/>
        </p:nvGrpSpPr>
        <p:grpSpPr>
          <a:xfrm>
            <a:off x="259358" y="998406"/>
            <a:ext cx="4970315" cy="2544128"/>
            <a:chOff x="194779" y="3927864"/>
            <a:chExt cx="4970315" cy="2544128"/>
          </a:xfrm>
        </p:grpSpPr>
        <p:sp>
          <p:nvSpPr>
            <p:cNvPr id="315" name="Rectangle 314"/>
            <p:cNvSpPr/>
            <p:nvPr/>
          </p:nvSpPr>
          <p:spPr>
            <a:xfrm rot="5400000">
              <a:off x="194779" y="3927864"/>
              <a:ext cx="2544128" cy="25441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Rounded Rectangle 659"/>
            <p:cNvSpPr/>
            <p:nvPr/>
          </p:nvSpPr>
          <p:spPr>
            <a:xfrm>
              <a:off x="267580" y="3977417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A5BAFF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Rounded Rectangle 660"/>
            <p:cNvSpPr/>
            <p:nvPr/>
          </p:nvSpPr>
          <p:spPr>
            <a:xfrm>
              <a:off x="259358" y="4138073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98AFF8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Rounded Rectangle 661"/>
            <p:cNvSpPr/>
            <p:nvPr/>
          </p:nvSpPr>
          <p:spPr>
            <a:xfrm>
              <a:off x="259358" y="4298729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88A2F4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Rounded Rectangle 662"/>
            <p:cNvSpPr/>
            <p:nvPr/>
          </p:nvSpPr>
          <p:spPr>
            <a:xfrm>
              <a:off x="259358" y="4459385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7995EF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Rounded Rectangle 663"/>
            <p:cNvSpPr/>
            <p:nvPr/>
          </p:nvSpPr>
          <p:spPr>
            <a:xfrm>
              <a:off x="259358" y="4620041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6A88EA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Rounded Rectangle 664"/>
            <p:cNvSpPr/>
            <p:nvPr/>
          </p:nvSpPr>
          <p:spPr>
            <a:xfrm>
              <a:off x="259358" y="4780697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5B7CE5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Rounded Rectangle 665"/>
            <p:cNvSpPr/>
            <p:nvPr/>
          </p:nvSpPr>
          <p:spPr>
            <a:xfrm>
              <a:off x="259358" y="4941353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4D70DF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Rounded Rectangle 666"/>
            <p:cNvSpPr/>
            <p:nvPr/>
          </p:nvSpPr>
          <p:spPr>
            <a:xfrm>
              <a:off x="259358" y="5102009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3961DF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Rounded Rectangle 667"/>
            <p:cNvSpPr/>
            <p:nvPr/>
          </p:nvSpPr>
          <p:spPr>
            <a:xfrm>
              <a:off x="259358" y="5262665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2D55D7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Rounded Rectangle 668"/>
            <p:cNvSpPr/>
            <p:nvPr/>
          </p:nvSpPr>
          <p:spPr>
            <a:xfrm>
              <a:off x="259358" y="5423321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1F49D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Rounded Rectangle 669"/>
            <p:cNvSpPr/>
            <p:nvPr/>
          </p:nvSpPr>
          <p:spPr>
            <a:xfrm>
              <a:off x="259358" y="5583977"/>
              <a:ext cx="2409156" cy="1806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143FC8"/>
                </a:gs>
                <a:gs pos="100000">
                  <a:srgbClr val="7F7F7F"/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Rounded Rectangle 670"/>
            <p:cNvSpPr/>
            <p:nvPr/>
          </p:nvSpPr>
          <p:spPr>
            <a:xfrm>
              <a:off x="259358" y="5744633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Rounded Rectangle 671"/>
            <p:cNvSpPr/>
            <p:nvPr/>
          </p:nvSpPr>
          <p:spPr>
            <a:xfrm>
              <a:off x="259358" y="5905289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Rounded Rectangle 672"/>
            <p:cNvSpPr/>
            <p:nvPr/>
          </p:nvSpPr>
          <p:spPr>
            <a:xfrm>
              <a:off x="259358" y="6065945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Rounded Rectangle 673"/>
            <p:cNvSpPr/>
            <p:nvPr/>
          </p:nvSpPr>
          <p:spPr>
            <a:xfrm>
              <a:off x="259358" y="6226597"/>
              <a:ext cx="2409156" cy="180625"/>
            </a:xfrm>
            <a:prstGeom prst="roundRect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TextBox 965"/>
            <p:cNvSpPr txBox="1"/>
            <p:nvPr/>
          </p:nvSpPr>
          <p:spPr>
            <a:xfrm>
              <a:off x="2776289" y="4882856"/>
              <a:ext cx="23888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Jost Light" pitchFamily="2" charset="0"/>
                  <a:ea typeface="Jost Light" pitchFamily="2" charset="0"/>
                </a:rPr>
                <a:t>Fast mass microscopy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8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11</a:t>
            </a:fld>
            <a:endParaRPr lang="en-US" sz="2000" dirty="0">
              <a:solidFill>
                <a:srgbClr val="9E9E9E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54" y="184015"/>
            <a:ext cx="1581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500 </a:t>
            </a:r>
            <a:r>
              <a:rPr lang="el-GR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μ</a:t>
            </a:r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7153" y="133435"/>
            <a:ext cx="1581912" cy="50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550" y="6031832"/>
            <a:ext cx="645092" cy="6451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7153" y="762305"/>
            <a:ext cx="1273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TIC</a:t>
            </a:r>
            <a:endParaRPr lang="en-US" sz="3200" i="1" dirty="0">
              <a:solidFill>
                <a:schemeClr val="bg1"/>
              </a:solidFill>
              <a:latin typeface="Jost*" pitchFamily="2" charset="0"/>
              <a:ea typeface="Jost*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8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chemeClr val="bg1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12</a:t>
            </a:fld>
            <a:endParaRPr lang="en-US" sz="2000" dirty="0">
              <a:solidFill>
                <a:schemeClr val="bg1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54" y="184015"/>
            <a:ext cx="1581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500 </a:t>
            </a:r>
            <a:r>
              <a:rPr lang="el-GR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μ</a:t>
            </a:r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7153" y="133435"/>
            <a:ext cx="1581912" cy="50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550" y="6031832"/>
            <a:ext cx="645092" cy="6451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153" y="819370"/>
            <a:ext cx="377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Sodium – 23 </a:t>
            </a:r>
            <a:r>
              <a:rPr lang="en-US" sz="3200" i="1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m</a:t>
            </a:r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/</a:t>
            </a:r>
            <a:r>
              <a:rPr lang="en-US" sz="3200" i="1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415062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chemeClr val="bg1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13</a:t>
            </a:fld>
            <a:endParaRPr lang="en-US" sz="2000" dirty="0">
              <a:solidFill>
                <a:schemeClr val="bg1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54" y="184015"/>
            <a:ext cx="1581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500 </a:t>
            </a:r>
            <a:r>
              <a:rPr lang="el-GR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μ</a:t>
            </a:r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7153" y="133435"/>
            <a:ext cx="1581912" cy="50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550" y="6031832"/>
            <a:ext cx="645092" cy="6451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153" y="819370"/>
            <a:ext cx="377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Potassium – 39 </a:t>
            </a:r>
            <a:r>
              <a:rPr lang="en-US" sz="3200" i="1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m</a:t>
            </a:r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/</a:t>
            </a:r>
            <a:r>
              <a:rPr lang="en-US" sz="3200" i="1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719746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chemeClr val="bg1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14</a:t>
            </a:fld>
            <a:endParaRPr lang="en-US" sz="2000" dirty="0">
              <a:solidFill>
                <a:schemeClr val="bg1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54" y="184015"/>
            <a:ext cx="1581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500 </a:t>
            </a:r>
            <a:r>
              <a:rPr lang="el-GR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μ</a:t>
            </a:r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" name="Rectangle 8"/>
          <p:cNvSpPr/>
          <p:nvPr/>
        </p:nvSpPr>
        <p:spPr>
          <a:xfrm>
            <a:off x="187153" y="133435"/>
            <a:ext cx="1581912" cy="50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7153" y="819370"/>
            <a:ext cx="377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Indium – 115</a:t>
            </a:r>
            <a:r>
              <a:rPr lang="en-US" sz="3200" i="1" dirty="0">
                <a:solidFill>
                  <a:schemeClr val="bg1"/>
                </a:solidFill>
                <a:latin typeface="Jost*" pitchFamily="2" charset="0"/>
                <a:ea typeface="Jost*" pitchFamily="2" charset="0"/>
                <a:cs typeface="Arial" panose="020B0604020202020204" pitchFamily="34" charset="0"/>
              </a:rPr>
              <a:t> m/z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58550" y="6031832"/>
            <a:ext cx="645092" cy="6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82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pPr algn="r"/>
              <a:t>15</a:t>
            </a:fld>
            <a:endParaRPr lang="en-US" sz="2000" dirty="0">
              <a:solidFill>
                <a:srgbClr val="9E9E9E"/>
              </a:solidFill>
              <a:latin typeface="Jost" pitchFamily="2" charset="0"/>
              <a:ea typeface="Jost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1" y="2981"/>
            <a:ext cx="8843889" cy="754053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dirty="0">
                <a:solidFill>
                  <a:srgbClr val="616161"/>
                </a:solidFill>
                <a:latin typeface="Jost Light" pitchFamily="2" charset="0"/>
                <a:ea typeface="Jost Light" pitchFamily="2" charset="0"/>
                <a:cs typeface="Tahoma" panose="020B0604030504040204" pitchFamily="34" charset="0"/>
              </a:rPr>
              <a:t>Laser interface</a:t>
            </a:r>
            <a:endParaRPr lang="en-US" sz="2800" dirty="0">
              <a:solidFill>
                <a:srgbClr val="616161"/>
              </a:solidFill>
              <a:latin typeface="Jost Light" pitchFamily="2" charset="0"/>
              <a:ea typeface="Jost Light" pitchFamily="2" charset="0"/>
              <a:cs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2D44C0-8270-37EC-E34C-D0B61015F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00"/>
          <a:stretch/>
        </p:blipFill>
        <p:spPr>
          <a:xfrm rot="16200000">
            <a:off x="271849" y="1073026"/>
            <a:ext cx="5047288" cy="51509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EB88A9-399F-65E0-E4EE-3BD4C597920C}"/>
              </a:ext>
            </a:extLst>
          </p:cNvPr>
          <p:cNvSpPr txBox="1"/>
          <p:nvPr/>
        </p:nvSpPr>
        <p:spPr>
          <a:xfrm>
            <a:off x="5350748" y="3290158"/>
            <a:ext cx="137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Jost" pitchFamily="2" charset="0"/>
                <a:ea typeface="Jost" pitchFamily="2" charset="0"/>
              </a:rPr>
              <a:t>Laser Interface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11DE63-CB54-6246-50AA-71F2B65DA877}"/>
              </a:ext>
            </a:extLst>
          </p:cNvPr>
          <p:cNvSpPr txBox="1"/>
          <p:nvPr/>
        </p:nvSpPr>
        <p:spPr>
          <a:xfrm>
            <a:off x="1668608" y="6207680"/>
            <a:ext cx="266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Jost" pitchFamily="2" charset="0"/>
                <a:ea typeface="Jost" pitchFamily="2" charset="0"/>
              </a:rPr>
              <a:t>C</a:t>
            </a:r>
            <a:r>
              <a:rPr lang="en-US" baseline="-25000" dirty="0">
                <a:latin typeface="Jost" pitchFamily="2" charset="0"/>
                <a:ea typeface="Jost" pitchFamily="2" charset="0"/>
              </a:rPr>
              <a:t>60</a:t>
            </a:r>
            <a:r>
              <a:rPr lang="en-US" baseline="30000" dirty="0">
                <a:latin typeface="Jost" pitchFamily="2" charset="0"/>
                <a:ea typeface="Jost" pitchFamily="2" charset="0"/>
              </a:rPr>
              <a:t>+</a:t>
            </a:r>
            <a:r>
              <a:rPr lang="en-US" dirty="0">
                <a:latin typeface="Jost" pitchFamily="2" charset="0"/>
                <a:ea typeface="Jost" pitchFamily="2" charset="0"/>
              </a:rPr>
              <a:t> Ion gun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9E22B5-E168-3597-2512-43F2456F8D59}"/>
              </a:ext>
            </a:extLst>
          </p:cNvPr>
          <p:cNvSpPr txBox="1"/>
          <p:nvPr/>
        </p:nvSpPr>
        <p:spPr>
          <a:xfrm>
            <a:off x="5370991" y="1610558"/>
            <a:ext cx="137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Jost" pitchFamily="2" charset="0"/>
                <a:ea typeface="Jost" pitchFamily="2" charset="0"/>
              </a:rPr>
              <a:t>Optical</a:t>
            </a:r>
          </a:p>
          <a:p>
            <a:r>
              <a:rPr lang="en-US" dirty="0">
                <a:latin typeface="Jost" pitchFamily="2" charset="0"/>
                <a:ea typeface="Jost" pitchFamily="2" charset="0"/>
              </a:rPr>
              <a:t>fiber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50BD75-629D-81AF-B167-91C7028201E9}"/>
              </a:ext>
            </a:extLst>
          </p:cNvPr>
          <p:cNvSpPr txBox="1"/>
          <p:nvPr/>
        </p:nvSpPr>
        <p:spPr>
          <a:xfrm>
            <a:off x="5344035" y="5218736"/>
            <a:ext cx="137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Jost" pitchFamily="2" charset="0"/>
                <a:ea typeface="Jost" pitchFamily="2" charset="0"/>
              </a:rPr>
              <a:t>Sample chamber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82371C-1FB4-E056-7230-1D8D138C4727}"/>
              </a:ext>
            </a:extLst>
          </p:cNvPr>
          <p:cNvSpPr txBox="1"/>
          <p:nvPr/>
        </p:nvSpPr>
        <p:spPr>
          <a:xfrm>
            <a:off x="981240" y="3826076"/>
            <a:ext cx="137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Jost SemiBold" pitchFamily="2" charset="0"/>
                <a:ea typeface="Jost SemiBold" pitchFamily="2" charset="0"/>
              </a:rPr>
              <a:t>TRIFT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B1C9B3-FBB3-9C6E-A740-6F0CD6823712}"/>
              </a:ext>
            </a:extLst>
          </p:cNvPr>
          <p:cNvSpPr txBox="1"/>
          <p:nvPr/>
        </p:nvSpPr>
        <p:spPr>
          <a:xfrm rot="18481239">
            <a:off x="2032309" y="1898309"/>
            <a:ext cx="137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</a:rPr>
              <a:t>TPX3CAM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1942FB-E45A-D6AA-2B49-9545EC00D949}"/>
              </a:ext>
            </a:extLst>
          </p:cNvPr>
          <p:cNvGrpSpPr/>
          <p:nvPr/>
        </p:nvGrpSpPr>
        <p:grpSpPr>
          <a:xfrm>
            <a:off x="6443222" y="155379"/>
            <a:ext cx="4069168" cy="2050289"/>
            <a:chOff x="6443222" y="155379"/>
            <a:chExt cx="4069168" cy="2050289"/>
          </a:xfrm>
        </p:grpSpPr>
        <p:pic>
          <p:nvPicPr>
            <p:cNvPr id="1026" name="Picture 2" descr="C60-20 20kV C60 Ion Beam System">
              <a:extLst>
                <a:ext uri="{FF2B5EF4-FFF2-40B4-BE49-F238E27FC236}">
                  <a16:creationId xmlns:a16="http://schemas.microsoft.com/office/drawing/2014/main" id="{A99E7012-4A1A-E011-789F-06E83B462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31" b="5116"/>
            <a:stretch/>
          </p:blipFill>
          <p:spPr bwMode="auto">
            <a:xfrm flipH="1">
              <a:off x="6443222" y="174334"/>
              <a:ext cx="4069168" cy="2031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194277-1DE2-C306-1F1E-ABAAEA81D687}"/>
                </a:ext>
              </a:extLst>
            </p:cNvPr>
            <p:cNvSpPr txBox="1"/>
            <p:nvPr/>
          </p:nvSpPr>
          <p:spPr>
            <a:xfrm>
              <a:off x="8617402" y="155379"/>
              <a:ext cx="177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Jost" pitchFamily="2" charset="0"/>
                  <a:ea typeface="Jost" pitchFamily="2" charset="0"/>
                </a:rPr>
                <a:t>C</a:t>
              </a:r>
              <a:r>
                <a:rPr lang="en-US" sz="2400" baseline="-25000" dirty="0">
                  <a:latin typeface="Jost SemiBold" pitchFamily="2" charset="0"/>
                  <a:ea typeface="Jost SemiBold" pitchFamily="2" charset="0"/>
                </a:rPr>
                <a:t>60</a:t>
              </a:r>
              <a:r>
                <a:rPr lang="en-US" sz="2400" dirty="0">
                  <a:latin typeface="Jost" pitchFamily="2" charset="0"/>
                  <a:ea typeface="Jost" pitchFamily="2" charset="0"/>
                </a:rPr>
                <a:t> Ion gun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0C5F1C-CD17-F593-D225-724FAED9BDBD}"/>
              </a:ext>
            </a:extLst>
          </p:cNvPr>
          <p:cNvGrpSpPr/>
          <p:nvPr/>
        </p:nvGrpSpPr>
        <p:grpSpPr>
          <a:xfrm>
            <a:off x="6443222" y="3440726"/>
            <a:ext cx="5610068" cy="2731442"/>
            <a:chOff x="6443222" y="3290158"/>
            <a:chExt cx="5610068" cy="273144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FDBD8E-88A3-E015-BF85-5BFCD328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3222" y="3290158"/>
              <a:ext cx="5610068" cy="27314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919B08E-2874-48E0-077B-84938E7E117C}"/>
                </a:ext>
              </a:extLst>
            </p:cNvPr>
            <p:cNvSpPr txBox="1"/>
            <p:nvPr/>
          </p:nvSpPr>
          <p:spPr>
            <a:xfrm>
              <a:off x="6790650" y="3495960"/>
              <a:ext cx="20859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Jost" pitchFamily="2" charset="0"/>
                  <a:ea typeface="Jost" pitchFamily="2" charset="0"/>
                </a:rPr>
                <a:t>Laser interface</a:t>
              </a:r>
            </a:p>
          </p:txBody>
        </p:sp>
      </p:grpSp>
      <p:pic>
        <p:nvPicPr>
          <p:cNvPr id="1028" name="Picture 4" descr="The story of buckyballs | American Association for the Advancement of  Science (AAAS)">
            <a:extLst>
              <a:ext uri="{FF2B5EF4-FFF2-40B4-BE49-F238E27FC236}">
                <a16:creationId xmlns:a16="http://schemas.microsoft.com/office/drawing/2014/main" id="{9EA51F3C-B1A0-3C5A-A15A-FAC4B69A5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8" r="12831"/>
          <a:stretch/>
        </p:blipFill>
        <p:spPr bwMode="auto">
          <a:xfrm>
            <a:off x="10710668" y="292323"/>
            <a:ext cx="1146786" cy="113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53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pPr algn="r"/>
              <a:t>16</a:t>
            </a:fld>
            <a:endParaRPr lang="en-US" sz="2000" dirty="0">
              <a:solidFill>
                <a:srgbClr val="9E9E9E"/>
              </a:solidFill>
              <a:latin typeface="Jost" pitchFamily="2" charset="0"/>
              <a:ea typeface="Jost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1" y="2981"/>
            <a:ext cx="11580739" cy="754053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000" dirty="0">
                <a:solidFill>
                  <a:srgbClr val="616161"/>
                </a:solidFill>
                <a:latin typeface="Jost Light" pitchFamily="2" charset="0"/>
                <a:ea typeface="Jost Light" pitchFamily="2" charset="0"/>
                <a:cs typeface="Tahoma" panose="020B0604030504040204" pitchFamily="34" charset="0"/>
              </a:rPr>
              <a:t>Surface charging effects when using a laser (MALDI)</a:t>
            </a:r>
            <a:endParaRPr lang="en-US" sz="2800" dirty="0">
              <a:solidFill>
                <a:srgbClr val="616161"/>
              </a:solidFill>
              <a:latin typeface="Jost Light" pitchFamily="2" charset="0"/>
              <a:ea typeface="Jost Light" pitchFamily="2" charset="0"/>
              <a:cs typeface="Tahoma" panose="020B060403050404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631331-9B4F-AF8E-9D87-88D416CF0A6A}"/>
              </a:ext>
            </a:extLst>
          </p:cNvPr>
          <p:cNvGrpSpPr/>
          <p:nvPr/>
        </p:nvGrpSpPr>
        <p:grpSpPr>
          <a:xfrm>
            <a:off x="244894" y="788092"/>
            <a:ext cx="10875364" cy="5384108"/>
            <a:chOff x="244894" y="788092"/>
            <a:chExt cx="10875364" cy="538410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3E5F51-172D-70F8-C654-6EE86201B1B3}"/>
                </a:ext>
              </a:extLst>
            </p:cNvPr>
            <p:cNvGrpSpPr/>
            <p:nvPr/>
          </p:nvGrpSpPr>
          <p:grpSpPr>
            <a:xfrm>
              <a:off x="244894" y="788092"/>
              <a:ext cx="10875364" cy="5384108"/>
              <a:chOff x="244894" y="788092"/>
              <a:chExt cx="10668744" cy="5281816"/>
            </a:xfrm>
          </p:grpSpPr>
          <p:pic>
            <p:nvPicPr>
              <p:cNvPr id="6" name="Picture 5" descr="A close-up of a round object&#10;&#10;Description automatically generated">
                <a:extLst>
                  <a:ext uri="{FF2B5EF4-FFF2-40B4-BE49-F238E27FC236}">
                    <a16:creationId xmlns:a16="http://schemas.microsoft.com/office/drawing/2014/main" id="{A9C60007-9102-B5D8-2231-FABCC1F5B4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053"/>
              <a:stretch/>
            </p:blipFill>
            <p:spPr>
              <a:xfrm>
                <a:off x="244894" y="788092"/>
                <a:ext cx="5293884" cy="5281816"/>
              </a:xfrm>
              <a:prstGeom prst="rect">
                <a:avLst/>
              </a:prstGeom>
            </p:spPr>
          </p:pic>
          <p:pic>
            <p:nvPicPr>
              <p:cNvPr id="10" name="Picture 9" descr="A close-up of a round object&#10;&#10;Description automatically generated">
                <a:extLst>
                  <a:ext uri="{FF2B5EF4-FFF2-40B4-BE49-F238E27FC236}">
                    <a16:creationId xmlns:a16="http://schemas.microsoft.com/office/drawing/2014/main" id="{5D51CA32-F9D6-2899-94F5-EA8E6337AA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869" r="183"/>
              <a:stretch/>
            </p:blipFill>
            <p:spPr>
              <a:xfrm>
                <a:off x="5619754" y="788092"/>
                <a:ext cx="5293884" cy="5281816"/>
              </a:xfrm>
              <a:prstGeom prst="rect">
                <a:avLst/>
              </a:prstGeom>
            </p:spPr>
          </p:pic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586F1CB-6197-1420-93AA-49787177518F}"/>
                </a:ext>
              </a:extLst>
            </p:cNvPr>
            <p:cNvSpPr/>
            <p:nvPr/>
          </p:nvSpPr>
          <p:spPr>
            <a:xfrm>
              <a:off x="10104443" y="5921692"/>
              <a:ext cx="676656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AAD5F5-7DB4-B118-9EA3-0DEF062FB829}"/>
                </a:ext>
              </a:extLst>
            </p:cNvPr>
            <p:cNvSpPr txBox="1"/>
            <p:nvPr/>
          </p:nvSpPr>
          <p:spPr>
            <a:xfrm>
              <a:off x="9928144" y="5547161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Jost Medium" pitchFamily="2" charset="0"/>
                  <a:ea typeface="Jost Medium" pitchFamily="2" charset="0"/>
                </a:rPr>
                <a:t>500 µm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C122D0-AD9C-5C29-A5A7-ED566D8EBA29}"/>
                </a:ext>
              </a:extLst>
            </p:cNvPr>
            <p:cNvSpPr/>
            <p:nvPr/>
          </p:nvSpPr>
          <p:spPr>
            <a:xfrm>
              <a:off x="4669933" y="5921692"/>
              <a:ext cx="67665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644A85-C9ED-F7AD-8AB5-CE5648D449FF}"/>
                </a:ext>
              </a:extLst>
            </p:cNvPr>
            <p:cNvSpPr txBox="1"/>
            <p:nvPr/>
          </p:nvSpPr>
          <p:spPr>
            <a:xfrm>
              <a:off x="4493634" y="5547161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Jost Medium" pitchFamily="2" charset="0"/>
                  <a:ea typeface="Jost Medium" pitchFamily="2" charset="0"/>
                </a:rPr>
                <a:t>500</a:t>
              </a:r>
              <a:r>
                <a:rPr lang="en-GB" dirty="0">
                  <a:latin typeface="Jost Medium" pitchFamily="2" charset="0"/>
                  <a:ea typeface="Jost Medium" pitchFamily="2" charset="0"/>
                </a:rPr>
                <a:t> </a:t>
              </a:r>
              <a:r>
                <a:rPr lang="en-GB" dirty="0">
                  <a:solidFill>
                    <a:schemeClr val="bg1"/>
                  </a:solidFill>
                  <a:latin typeface="Jost Medium" pitchFamily="2" charset="0"/>
                  <a:ea typeface="Jost Medium" pitchFamily="2" charset="0"/>
                </a:rPr>
                <a:t>µm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9DD749F-B9B1-A740-A793-8C63D81776A9}"/>
              </a:ext>
            </a:extLst>
          </p:cNvPr>
          <p:cNvSpPr txBox="1"/>
          <p:nvPr/>
        </p:nvSpPr>
        <p:spPr>
          <a:xfrm>
            <a:off x="0" y="6517906"/>
            <a:ext cx="2724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Publication in Preparation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E20D3-7AE7-7F92-6DBF-C518CEDDB016}"/>
              </a:ext>
            </a:extLst>
          </p:cNvPr>
          <p:cNvSpPr txBox="1"/>
          <p:nvPr/>
        </p:nvSpPr>
        <p:spPr>
          <a:xfrm>
            <a:off x="676023" y="6203258"/>
            <a:ext cx="4534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Jost" pitchFamily="2" charset="0"/>
                <a:ea typeface="Jost" pitchFamily="2" charset="0"/>
              </a:rPr>
              <a:t>No gold coating (insulating)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B88CC-1F1A-0C8F-467A-5C5573BBA2AD}"/>
              </a:ext>
            </a:extLst>
          </p:cNvPr>
          <p:cNvSpPr txBox="1"/>
          <p:nvPr/>
        </p:nvSpPr>
        <p:spPr>
          <a:xfrm>
            <a:off x="6687499" y="6203258"/>
            <a:ext cx="409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Jost" pitchFamily="2" charset="0"/>
                <a:ea typeface="Jost" pitchFamily="2" charset="0"/>
              </a:rPr>
              <a:t>With gold coating (conductive)</a:t>
            </a:r>
          </a:p>
        </p:txBody>
      </p:sp>
    </p:spTree>
    <p:extLst>
      <p:ext uri="{BB962C8B-B14F-4D97-AF65-F5344CB8AC3E}">
        <p14:creationId xmlns:p14="http://schemas.microsoft.com/office/powerpoint/2010/main" val="4054924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5990" y="3707817"/>
            <a:ext cx="253465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Jost*" pitchFamily="2" charset="0"/>
                <a:ea typeface="Jost*" pitchFamily="2" charset="0"/>
              </a:rPr>
              <a:t>33.3 minutes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Jost*" pitchFamily="2" charset="0"/>
                <a:ea typeface="Jost*" pitchFamily="2" charset="0"/>
              </a:rPr>
              <a:t>42 × 23.5 mm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Jost*" pitchFamily="2" charset="0"/>
                <a:ea typeface="Jost*" pitchFamily="2" charset="0"/>
              </a:rPr>
              <a:t>0.9 </a:t>
            </a:r>
            <a:r>
              <a:rPr lang="el-GR" sz="2400" dirty="0">
                <a:solidFill>
                  <a:schemeClr val="bg1"/>
                </a:solidFill>
                <a:latin typeface="Jost*" pitchFamily="2" charset="0"/>
                <a:ea typeface="Jost*" pitchFamily="2" charset="0"/>
              </a:rPr>
              <a:t>μ</a:t>
            </a:r>
            <a:r>
              <a:rPr lang="en-US" sz="2400" dirty="0">
                <a:solidFill>
                  <a:schemeClr val="bg1"/>
                </a:solidFill>
                <a:latin typeface="Jost*" pitchFamily="2" charset="0"/>
                <a:ea typeface="Jost*" pitchFamily="2" charset="0"/>
              </a:rPr>
              <a:t>m pixels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Jost*" pitchFamily="2" charset="0"/>
                <a:ea typeface="Jost*" pitchFamily="2" charset="0"/>
              </a:rPr>
              <a:t>1.2 </a:t>
            </a:r>
            <a:r>
              <a:rPr lang="en-US" sz="2400" dirty="0" err="1">
                <a:solidFill>
                  <a:schemeClr val="bg1"/>
                </a:solidFill>
                <a:latin typeface="Jost*" pitchFamily="2" charset="0"/>
                <a:ea typeface="Jost*" pitchFamily="2" charset="0"/>
              </a:rPr>
              <a:t>gigapixels</a:t>
            </a:r>
            <a:r>
              <a:rPr lang="en-US" sz="2400" dirty="0">
                <a:solidFill>
                  <a:schemeClr val="bg1"/>
                </a:solidFill>
                <a:latin typeface="Jost*" pitchFamily="2" charset="0"/>
                <a:ea typeface="Jost*" pitchFamily="2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Jost*" pitchFamily="2" charset="0"/>
                <a:ea typeface="Jost*" pitchFamily="2" charset="0"/>
              </a:rPr>
              <a:t>&gt;600,000 pix s</a:t>
            </a:r>
            <a:r>
              <a:rPr lang="en-US" sz="2400" baseline="30000" dirty="0">
                <a:solidFill>
                  <a:schemeClr val="bg1"/>
                </a:solidFill>
                <a:latin typeface="Jost*" pitchFamily="2" charset="0"/>
                <a:ea typeface="Jost*" pitchFamily="2" charset="0"/>
              </a:rPr>
              <a:t>-1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" y="0"/>
            <a:ext cx="12217465" cy="6858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0606089" y="6589713"/>
            <a:ext cx="1454150" cy="10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488632" y="5906600"/>
            <a:ext cx="1776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t* Medium" pitchFamily="2" charset="0"/>
                <a:ea typeface="Jost* Medium" pitchFamily="2" charset="0"/>
              </a:rPr>
              <a:t>5 mm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t* Medium" pitchFamily="2" charset="0"/>
              <a:ea typeface="Jost* Medium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812" y="3353905"/>
            <a:ext cx="2534650" cy="23083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" pitchFamily="2" charset="0"/>
                <a:ea typeface="Jost*" pitchFamily="2" charset="0"/>
              </a:rPr>
              <a:t>33.3 minutes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" pitchFamily="2" charset="0"/>
                <a:ea typeface="Jost*" pitchFamily="2" charset="0"/>
              </a:rPr>
              <a:t>42 × 23.5 mm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" pitchFamily="2" charset="0"/>
                <a:ea typeface="Jost*" pitchFamily="2" charset="0"/>
              </a:rPr>
              <a:t>0.9 </a:t>
            </a:r>
            <a:r>
              <a:rPr lang="el-GR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" pitchFamily="2" charset="0"/>
                <a:ea typeface="Jost*" pitchFamily="2" charset="0"/>
              </a:rPr>
              <a:t>μ</a:t>
            </a: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" pitchFamily="2" charset="0"/>
                <a:ea typeface="Jost*" pitchFamily="2" charset="0"/>
              </a:rPr>
              <a:t>m pixels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" pitchFamily="2" charset="0"/>
                <a:ea typeface="Jost*" pitchFamily="2" charset="0"/>
              </a:rPr>
              <a:t>1.2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" pitchFamily="2" charset="0"/>
                <a:ea typeface="Jost*" pitchFamily="2" charset="0"/>
              </a:rPr>
              <a:t>gigapixels</a:t>
            </a: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" pitchFamily="2" charset="0"/>
                <a:ea typeface="Jost*" pitchFamily="2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" pitchFamily="2" charset="0"/>
                <a:ea typeface="Jost*" pitchFamily="2" charset="0"/>
              </a:rPr>
              <a:t>609,564 pix s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" pitchFamily="2" charset="0"/>
                <a:ea typeface="Jost*" pitchFamily="2" charset="0"/>
              </a:rPr>
              <a:t>−1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53585" y="174522"/>
            <a:ext cx="3994345" cy="2337524"/>
            <a:chOff x="153585" y="174522"/>
            <a:chExt cx="3994345" cy="2337524"/>
          </a:xfrm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2" name="Group 21"/>
            <p:cNvGrpSpPr/>
            <p:nvPr/>
          </p:nvGrpSpPr>
          <p:grpSpPr>
            <a:xfrm>
              <a:off x="175425" y="174522"/>
              <a:ext cx="3972505" cy="2337524"/>
              <a:chOff x="175425" y="174522"/>
              <a:chExt cx="3972505" cy="2337524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492500" y="866775"/>
                <a:ext cx="71438" cy="52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3618949" y="892969"/>
                <a:ext cx="528981" cy="0"/>
              </a:xfrm>
              <a:prstGeom prst="straightConnector1">
                <a:avLst/>
              </a:prstGeom>
              <a:ln w="92075">
                <a:solidFill>
                  <a:schemeClr val="bg1"/>
                </a:solidFill>
                <a:headEnd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425" y="174522"/>
                <a:ext cx="2923372" cy="233752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153585" y="1938952"/>
              <a:ext cx="1193018" cy="489923"/>
              <a:chOff x="153585" y="1938952"/>
              <a:chExt cx="1193018" cy="48992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63525" y="2372360"/>
                <a:ext cx="973138" cy="565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3585" y="1938952"/>
                <a:ext cx="11930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Jost*" pitchFamily="2" charset="0"/>
                    <a:ea typeface="Jost*" pitchFamily="2" charset="0"/>
                  </a:rPr>
                  <a:t>100 </a:t>
                </a:r>
                <a:r>
                  <a:rPr lang="el-GR" sz="2400" dirty="0">
                    <a:solidFill>
                      <a:schemeClr val="bg1"/>
                    </a:solidFill>
                    <a:latin typeface="Jost*" pitchFamily="2" charset="0"/>
                    <a:ea typeface="Jost*" pitchFamily="2" charset="0"/>
                  </a:rPr>
                  <a:t>μ</a:t>
                </a:r>
                <a:r>
                  <a:rPr lang="en-US" sz="2400" dirty="0">
                    <a:solidFill>
                      <a:schemeClr val="bg1"/>
                    </a:solidFill>
                    <a:latin typeface="Jost*" pitchFamily="2" charset="0"/>
                    <a:ea typeface="Jost*" pitchFamily="2" charset="0"/>
                  </a:rPr>
                  <a:t>m</a:t>
                </a:r>
                <a:endParaRPr lang="en-US" sz="1100" dirty="0">
                  <a:solidFill>
                    <a:schemeClr val="bg1"/>
                  </a:solidFill>
                  <a:latin typeface="Jost*" pitchFamily="2" charset="0"/>
                  <a:ea typeface="Jost*" pitchFamily="2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736951" y="3327562"/>
            <a:ext cx="3371716" cy="2334667"/>
            <a:chOff x="3295784" y="2872333"/>
            <a:chExt cx="3371716" cy="2334667"/>
          </a:xfrm>
        </p:grpSpPr>
        <p:sp>
          <p:nvSpPr>
            <p:cNvPr id="30" name="Rectangle 29"/>
            <p:cNvSpPr/>
            <p:nvPr/>
          </p:nvSpPr>
          <p:spPr>
            <a:xfrm>
              <a:off x="3295784" y="2872333"/>
              <a:ext cx="3371716" cy="233466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66023" y="2985531"/>
              <a:ext cx="3143164" cy="2108269"/>
            </a:xfrm>
            <a:prstGeom prst="rect">
              <a:avLst/>
            </a:prstGeom>
            <a:noFill/>
          </p:spPr>
          <p:txBody>
            <a:bodyPr wrap="square" lIns="182880" tIns="91440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600" dirty="0">
                  <a:latin typeface="Jost* Light" pitchFamily="2" charset="0"/>
                  <a:ea typeface="Jost* Light" pitchFamily="2" charset="0"/>
                  <a:cs typeface="Tahoma" panose="020B0604030504040204" pitchFamily="34" charset="0"/>
                </a:rPr>
                <a:t>@ 600 pix s</a:t>
              </a:r>
              <a:r>
                <a:rPr lang="en-US" sz="3600" baseline="30000" dirty="0">
                  <a:latin typeface="Jost* Light" pitchFamily="2" charset="0"/>
                  <a:ea typeface="Jost* Light" pitchFamily="2" charset="0"/>
                  <a:cs typeface="Tahoma" panose="020B0604030504040204" pitchFamily="34" charset="0"/>
                </a:rPr>
                <a:t>−1</a:t>
              </a:r>
            </a:p>
            <a:p>
              <a:pPr>
                <a:spcAft>
                  <a:spcPts val="1200"/>
                </a:spcAft>
              </a:pPr>
              <a:r>
                <a:rPr lang="en-US" sz="3600" dirty="0">
                  <a:latin typeface="Jost* Light" pitchFamily="2" charset="0"/>
                  <a:ea typeface="Jost* Light" pitchFamily="2" charset="0"/>
                  <a:cs typeface="Tahoma" panose="020B0604030504040204" pitchFamily="34" charset="0"/>
                </a:rPr>
                <a:t>42 × 23.5 mm</a:t>
              </a:r>
            </a:p>
            <a:p>
              <a:pPr>
                <a:spcAft>
                  <a:spcPts val="1200"/>
                </a:spcAft>
              </a:pPr>
              <a:r>
                <a:rPr lang="en-US" sz="3600" dirty="0">
                  <a:latin typeface="Jost* Light" pitchFamily="2" charset="0"/>
                  <a:ea typeface="Jost* Light" pitchFamily="2" charset="0"/>
                  <a:cs typeface="Tahoma" panose="020B0604030504040204" pitchFamily="34" charset="0"/>
                </a:rPr>
                <a:t>~23 days</a:t>
              </a:r>
              <a:endParaRPr lang="en-US" sz="2400" baseline="30000" dirty="0">
                <a:latin typeface="Jost* Light" pitchFamily="2" charset="0"/>
                <a:ea typeface="Jost* Light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42864" y="174522"/>
            <a:ext cx="2926080" cy="2340864"/>
            <a:chOff x="4442864" y="174522"/>
            <a:chExt cx="2926080" cy="234086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2864" y="174522"/>
              <a:ext cx="2926080" cy="2340864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Rectangle 48"/>
            <p:cNvSpPr/>
            <p:nvPr/>
          </p:nvSpPr>
          <p:spPr>
            <a:xfrm>
              <a:off x="6219825" y="676910"/>
              <a:ext cx="973138" cy="565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109885" y="243502"/>
              <a:ext cx="11930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Jost*" pitchFamily="2" charset="0"/>
                  <a:ea typeface="Jost*" pitchFamily="2" charset="0"/>
                </a:rPr>
                <a:t>100 </a:t>
              </a:r>
              <a:r>
                <a:rPr lang="el-GR" sz="2400" dirty="0">
                  <a:solidFill>
                    <a:schemeClr val="bg1"/>
                  </a:solidFill>
                  <a:latin typeface="Jost*" pitchFamily="2" charset="0"/>
                  <a:ea typeface="Jost*" pitchFamily="2" charset="0"/>
                </a:rPr>
                <a:t>μ</a:t>
              </a:r>
              <a:r>
                <a:rPr lang="en-US" sz="2400" dirty="0">
                  <a:solidFill>
                    <a:schemeClr val="bg1"/>
                  </a:solidFill>
                  <a:latin typeface="Jost*" pitchFamily="2" charset="0"/>
                  <a:ea typeface="Jost*" pitchFamily="2" charset="0"/>
                </a:rPr>
                <a:t>m</a:t>
              </a:r>
              <a:endParaRPr lang="en-US" sz="1100" dirty="0">
                <a:solidFill>
                  <a:schemeClr val="bg1"/>
                </a:solidFill>
                <a:latin typeface="Jost*" pitchFamily="2" charset="0"/>
                <a:ea typeface="Jost*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99BC1F-4888-605D-95D0-023C7E32C741}"/>
              </a:ext>
            </a:extLst>
          </p:cNvPr>
          <p:cNvSpPr txBox="1"/>
          <p:nvPr/>
        </p:nvSpPr>
        <p:spPr>
          <a:xfrm>
            <a:off x="0" y="6517906"/>
            <a:ext cx="999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Körber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, A.; et al. Anal. Chem. 2022, 94, 42, 14652–8</a:t>
            </a:r>
          </a:p>
        </p:txBody>
      </p:sp>
    </p:spTree>
    <p:extLst>
      <p:ext uri="{BB962C8B-B14F-4D97-AF65-F5344CB8AC3E}">
        <p14:creationId xmlns:p14="http://schemas.microsoft.com/office/powerpoint/2010/main" val="30044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0B97C7-8939-9D65-E474-319A61DB81BB}"/>
              </a:ext>
            </a:extLst>
          </p:cNvPr>
          <p:cNvSpPr txBox="1"/>
          <p:nvPr/>
        </p:nvSpPr>
        <p:spPr>
          <a:xfrm>
            <a:off x="0" y="98231"/>
            <a:ext cx="9548739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616161"/>
                </a:solidFill>
                <a:latin typeface="Jost* Light" pitchFamily="2" charset="0"/>
                <a:ea typeface="Jost* Light" pitchFamily="2" charset="0"/>
                <a:cs typeface="Tahoma" panose="020B0604030504040204" pitchFamily="34" charset="0"/>
              </a:rPr>
              <a:t>Addition of encoders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103067-E491-E0AA-1897-BCCBCC8EE97F}"/>
              </a:ext>
            </a:extLst>
          </p:cNvPr>
          <p:cNvGrpSpPr/>
          <p:nvPr/>
        </p:nvGrpSpPr>
        <p:grpSpPr>
          <a:xfrm>
            <a:off x="486618" y="861860"/>
            <a:ext cx="10162332" cy="5315538"/>
            <a:chOff x="372847" y="908593"/>
            <a:chExt cx="10675624" cy="5584022"/>
          </a:xfrm>
        </p:grpSpPr>
        <p:pic>
          <p:nvPicPr>
            <p:cNvPr id="5" name="Picture 4" descr="A grey brick wall with a hole in it&#10;&#10;Description automatically generated">
              <a:extLst>
                <a:ext uri="{FF2B5EF4-FFF2-40B4-BE49-F238E27FC236}">
                  <a16:creationId xmlns:a16="http://schemas.microsoft.com/office/drawing/2014/main" id="{9EE4E9A4-1DA0-0D40-9498-6F48D492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47" y="910129"/>
              <a:ext cx="5107383" cy="5582486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3951B31-0764-068C-389F-F67605930960}"/>
                </a:ext>
              </a:extLst>
            </p:cNvPr>
            <p:cNvCxnSpPr>
              <a:cxnSpLocks/>
            </p:cNvCxnSpPr>
            <p:nvPr/>
          </p:nvCxnSpPr>
          <p:spPr>
            <a:xfrm>
              <a:off x="4556517" y="6370023"/>
              <a:ext cx="78795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C2FCB23-285B-98ED-8035-86B0D8033A8C}"/>
                </a:ext>
              </a:extLst>
            </p:cNvPr>
            <p:cNvGrpSpPr/>
            <p:nvPr/>
          </p:nvGrpSpPr>
          <p:grpSpPr>
            <a:xfrm>
              <a:off x="5748631" y="908593"/>
              <a:ext cx="5299840" cy="5584022"/>
              <a:chOff x="5629671" y="908593"/>
              <a:chExt cx="5299840" cy="5584022"/>
            </a:xfrm>
          </p:grpSpPr>
          <p:pic>
            <p:nvPicPr>
              <p:cNvPr id="6" name="Picture 5" descr="A close-up of a circular object&#10;&#10;Description automatically generated">
                <a:extLst>
                  <a:ext uri="{FF2B5EF4-FFF2-40B4-BE49-F238E27FC236}">
                    <a16:creationId xmlns:a16="http://schemas.microsoft.com/office/drawing/2014/main" id="{E4E2D7D6-7A14-F505-09CD-15B4013D9A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72" t="6472" r="10419" b="10613"/>
              <a:stretch/>
            </p:blipFill>
            <p:spPr>
              <a:xfrm>
                <a:off x="5629671" y="908593"/>
                <a:ext cx="5139470" cy="558402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9E082087-F816-6667-1697-EFBB9C20D6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48947" y="6370023"/>
                <a:ext cx="78795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84BF4B-AE35-C475-DE34-20E260FACEE8}"/>
                  </a:ext>
                </a:extLst>
              </p:cNvPr>
              <p:cNvSpPr txBox="1"/>
              <p:nvPr/>
            </p:nvSpPr>
            <p:spPr>
              <a:xfrm>
                <a:off x="9737397" y="5976922"/>
                <a:ext cx="1192114" cy="445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ost Medium" pitchFamily="2" charset="0"/>
                    <a:ea typeface="Jost Medium" pitchFamily="2" charset="0"/>
                  </a:rPr>
                  <a:t>500 µm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E45304-08E5-5B2D-0583-C3432530C739}"/>
                </a:ext>
              </a:extLst>
            </p:cNvPr>
            <p:cNvSpPr txBox="1"/>
            <p:nvPr/>
          </p:nvSpPr>
          <p:spPr>
            <a:xfrm>
              <a:off x="4407076" y="5976923"/>
              <a:ext cx="1192114" cy="445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ost Medium" pitchFamily="2" charset="0"/>
                  <a:ea typeface="Jost Medium" pitchFamily="2" charset="0"/>
                </a:rPr>
                <a:t>500 µm</a:t>
              </a:r>
            </a:p>
          </p:txBody>
        </p:sp>
      </p:grp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4A0F567A-7B9E-628A-92C9-5C99357CC8AC}"/>
              </a:ext>
            </a:extLst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18</a:t>
            </a:fld>
            <a:endParaRPr lang="en-US" sz="2000" dirty="0">
              <a:solidFill>
                <a:srgbClr val="9E9E9E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274603-6227-D777-88B2-2D4757646128}"/>
              </a:ext>
            </a:extLst>
          </p:cNvPr>
          <p:cNvSpPr txBox="1"/>
          <p:nvPr/>
        </p:nvSpPr>
        <p:spPr>
          <a:xfrm>
            <a:off x="0" y="6517906"/>
            <a:ext cx="2724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Publication in Preparation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39D08-42DE-C0A9-BF06-BABD32D1F15D}"/>
              </a:ext>
            </a:extLst>
          </p:cNvPr>
          <p:cNvSpPr txBox="1"/>
          <p:nvPr/>
        </p:nvSpPr>
        <p:spPr>
          <a:xfrm>
            <a:off x="5937045" y="6223326"/>
            <a:ext cx="4226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Jost" pitchFamily="2" charset="0"/>
                <a:ea typeface="Jost" pitchFamily="2" charset="0"/>
              </a:rPr>
              <a:t>With encoders (not guessing)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235AF-3D4D-A182-086F-F62EF03F45B2}"/>
              </a:ext>
            </a:extLst>
          </p:cNvPr>
          <p:cNvSpPr txBox="1"/>
          <p:nvPr/>
        </p:nvSpPr>
        <p:spPr>
          <a:xfrm>
            <a:off x="166690" y="6223326"/>
            <a:ext cx="5294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Jost" pitchFamily="2" charset="0"/>
                <a:ea typeface="Jost" pitchFamily="2" charset="0"/>
              </a:rPr>
              <a:t>With linear interpolation (guessing)</a:t>
            </a:r>
          </a:p>
        </p:txBody>
      </p:sp>
    </p:spTree>
    <p:extLst>
      <p:ext uri="{BB962C8B-B14F-4D97-AF65-F5344CB8AC3E}">
        <p14:creationId xmlns:p14="http://schemas.microsoft.com/office/powerpoint/2010/main" val="4285736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sh&#10;&#10;Description automatically generated">
            <a:extLst>
              <a:ext uri="{FF2B5EF4-FFF2-40B4-BE49-F238E27FC236}">
                <a16:creationId xmlns:a16="http://schemas.microsoft.com/office/drawing/2014/main" id="{0AF88F18-F0BB-22C4-1DBD-64609E494E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" t="4086" r="3277" b="4847"/>
          <a:stretch/>
        </p:blipFill>
        <p:spPr>
          <a:xfrm>
            <a:off x="0" y="-250802"/>
            <a:ext cx="12191999" cy="712192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0577514" y="6589713"/>
            <a:ext cx="1435608" cy="100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450532" y="5906600"/>
            <a:ext cx="1776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t Medium" pitchFamily="2" charset="0"/>
                <a:ea typeface="Jost Medium" pitchFamily="2" charset="0"/>
              </a:rPr>
              <a:t>5 mm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st Medium" pitchFamily="2" charset="0"/>
              <a:ea typeface="Jost Medium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478472" y="225833"/>
            <a:ext cx="2534650" cy="22898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" pitchFamily="2" charset="0"/>
                <a:ea typeface="Jost" pitchFamily="2" charset="0"/>
              </a:rPr>
              <a:t>&lt; 4.5 minutes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" pitchFamily="2" charset="0"/>
                <a:ea typeface="Jost" pitchFamily="2" charset="0"/>
              </a:rPr>
              <a:t>42 × 26 mm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" pitchFamily="2" charset="0"/>
                <a:ea typeface="Jost" pitchFamily="2" charset="0"/>
              </a:rPr>
              <a:t>&gt; 5 million pix s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" pitchFamily="2" charset="0"/>
                <a:ea typeface="Jost" pitchFamily="2" charset="0"/>
              </a:rPr>
              <a:t>−1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" pitchFamily="2" charset="0"/>
                <a:ea typeface="Jost" pitchFamily="2" charset="0"/>
              </a:rPr>
              <a:t>4.18 mm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 Medium" pitchFamily="2" charset="0"/>
                <a:ea typeface="Jost Medium" pitchFamily="2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" pitchFamily="2" charset="0"/>
                <a:ea typeface="Jost" pitchFamily="2" charset="0"/>
              </a:rPr>
              <a:t> s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" pitchFamily="2" charset="0"/>
                <a:ea typeface="Jost" pitchFamily="2" charset="0"/>
              </a:rPr>
              <a:t>−1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" pitchFamily="2" charset="0"/>
                <a:ea typeface="Jost" pitchFamily="2" charset="0"/>
              </a:rPr>
              <a:t>~8.5× faster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E96DC2-D5C6-4B54-9F14-8B166453E9C5}"/>
              </a:ext>
            </a:extLst>
          </p:cNvPr>
          <p:cNvSpPr txBox="1"/>
          <p:nvPr/>
        </p:nvSpPr>
        <p:spPr>
          <a:xfrm>
            <a:off x="0" y="6488668"/>
            <a:ext cx="9994900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Publication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01686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pPr algn="r"/>
              <a:t>2</a:t>
            </a:fld>
            <a:endParaRPr lang="en-US" sz="2000" dirty="0">
              <a:solidFill>
                <a:srgbClr val="9E9E9E"/>
              </a:solidFill>
              <a:latin typeface="Jost" pitchFamily="2" charset="0"/>
              <a:ea typeface="Jost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1" y="2981"/>
            <a:ext cx="8843889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616161"/>
                </a:solidFill>
                <a:latin typeface="Jost Light" pitchFamily="2" charset="0"/>
                <a:ea typeface="Jost Light" pitchFamily="2" charset="0"/>
                <a:cs typeface="Tahoma" panose="020B0604030504040204" pitchFamily="34" charset="0"/>
              </a:rPr>
              <a:t>Timepix3 chip and TPX3CAM</a:t>
            </a:r>
            <a:endParaRPr lang="en-US" sz="2400" dirty="0">
              <a:solidFill>
                <a:srgbClr val="616161"/>
              </a:solidFill>
              <a:latin typeface="Jost Light" pitchFamily="2" charset="0"/>
              <a:ea typeface="Jost Light" pitchFamily="2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49"/>
          <a:stretch/>
        </p:blipFill>
        <p:spPr>
          <a:xfrm>
            <a:off x="306024" y="1365334"/>
            <a:ext cx="7574326" cy="366508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219692" y="1271443"/>
            <a:ext cx="3607992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71868" y="1365334"/>
            <a:ext cx="0" cy="3665081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5346182" y="762833"/>
            <a:ext cx="154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256 pixels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7983298" y="2967041"/>
            <a:ext cx="154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256 pixels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E96DC2-D5C6-4B54-9F14-8B166453E9C5}"/>
              </a:ext>
            </a:extLst>
          </p:cNvPr>
          <p:cNvSpPr txBox="1"/>
          <p:nvPr/>
        </p:nvSpPr>
        <p:spPr>
          <a:xfrm>
            <a:off x="0" y="6306205"/>
            <a:ext cx="999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Tremsin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, A.S.;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Vallerga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, J. V.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Radiation Meas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.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Jost Medium" pitchFamily="2" charset="0"/>
                <a:ea typeface="Jost Medium" pitchFamily="2" charset="0"/>
                <a:cs typeface="Roboto" panose="02000000000000000000" pitchFamily="2" charset="0"/>
              </a:rPr>
              <a:t>2020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, 16228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Amsterdam Scientific Instruments, amscins.com/tpx3cam/tpx3cam-with-lens/, Retrieved April 30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, 2022</a:t>
            </a:r>
          </a:p>
        </p:txBody>
      </p:sp>
      <p:pic>
        <p:nvPicPr>
          <p:cNvPr id="1026" name="Picture 2" descr="TpX3Cam-with-lens - Amsterdam Scientific Instrum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77093" y="2104031"/>
            <a:ext cx="3899806" cy="20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4191000" y="5124304"/>
            <a:ext cx="3636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1.56 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306024" y="5124304"/>
            <a:ext cx="3669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60 fps = 16.67 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9531350" y="5133431"/>
            <a:ext cx="193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TPX3CAM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3CC720-67DA-C8F5-7DB3-F5DB9F28BE5A}"/>
              </a:ext>
            </a:extLst>
          </p:cNvPr>
          <p:cNvSpPr/>
          <p:nvPr/>
        </p:nvSpPr>
        <p:spPr>
          <a:xfrm>
            <a:off x="4624504" y="4048308"/>
            <a:ext cx="2674542" cy="81914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/>
              <a:t>MCP/</a:t>
            </a:r>
            <a:r>
              <a:rPr lang="en-US" sz="2300" dirty="0" err="1"/>
              <a:t>Timepix</a:t>
            </a:r>
            <a:r>
              <a:rPr lang="en-US" sz="2300" dirty="0"/>
              <a:t> sealed</a:t>
            </a:r>
          </a:p>
          <a:p>
            <a:pPr algn="ctr"/>
            <a:r>
              <a:rPr lang="en-US" sz="2300" dirty="0"/>
              <a:t>tube detector</a:t>
            </a:r>
          </a:p>
        </p:txBody>
      </p:sp>
    </p:spTree>
    <p:extLst>
      <p:ext uri="{BB962C8B-B14F-4D97-AF65-F5344CB8AC3E}">
        <p14:creationId xmlns:p14="http://schemas.microsoft.com/office/powerpoint/2010/main" val="3619257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20</a:t>
            </a:fld>
            <a:endParaRPr lang="en-US" sz="2000" dirty="0">
              <a:solidFill>
                <a:srgbClr val="9E9E9E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0" y="2981"/>
            <a:ext cx="9599540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616161"/>
                </a:solidFill>
                <a:latin typeface="Jost* Light" pitchFamily="2" charset="0"/>
                <a:ea typeface="Jost* Light" pitchFamily="2" charset="0"/>
                <a:cs typeface="Tahoma" panose="020B0604030504040204" pitchFamily="34" charset="0"/>
              </a:rPr>
              <a:t>Exciting opportunities for improvement!</a:t>
            </a:r>
            <a:endParaRPr lang="en-US" sz="2400" dirty="0">
              <a:solidFill>
                <a:srgbClr val="616161"/>
              </a:solidFill>
              <a:latin typeface="Jost* Light" pitchFamily="2" charset="0"/>
              <a:ea typeface="Jost* Light" pitchFamily="2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18643-3B3E-B5B9-1257-28D80BC1D6A6}"/>
              </a:ext>
            </a:extLst>
          </p:cNvPr>
          <p:cNvSpPr txBox="1"/>
          <p:nvPr/>
        </p:nvSpPr>
        <p:spPr>
          <a:xfrm>
            <a:off x="0" y="6516465"/>
            <a:ext cx="999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Körber, A.; et al. ASMS Poster TP 204, 2024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8FE9904-9E15-5869-BBF5-49E585BF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/>
          <a:stretch>
            <a:fillRect/>
          </a:stretch>
        </p:blipFill>
        <p:spPr bwMode="auto">
          <a:xfrm>
            <a:off x="488704" y="517089"/>
            <a:ext cx="5607296" cy="582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A55433-AE10-A0CD-CFF7-4ECFA1237835}"/>
              </a:ext>
            </a:extLst>
          </p:cNvPr>
          <p:cNvSpPr txBox="1"/>
          <p:nvPr/>
        </p:nvSpPr>
        <p:spPr>
          <a:xfrm>
            <a:off x="5947873" y="1734797"/>
            <a:ext cx="34917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Jost" pitchFamily="2" charset="0"/>
                <a:ea typeface="Jost" pitchFamily="2" charset="0"/>
              </a:rPr>
              <a:t>~7x improvement</a:t>
            </a:r>
          </a:p>
          <a:p>
            <a:pPr algn="ctr"/>
            <a:r>
              <a:rPr lang="en-US" sz="1800" dirty="0">
                <a:latin typeface="Jost" pitchFamily="2" charset="0"/>
                <a:ea typeface="Jost" pitchFamily="2" charset="0"/>
              </a:rPr>
              <a:t>(&gt;600 m/</a:t>
            </a:r>
            <a:r>
              <a:rPr lang="el-GR" sz="1800" dirty="0">
                <a:latin typeface="Jost" pitchFamily="2" charset="0"/>
                <a:ea typeface="Jost" pitchFamily="2" charset="0"/>
              </a:rPr>
              <a:t>Δ</a:t>
            </a:r>
            <a:r>
              <a:rPr lang="en-US" sz="1800" dirty="0">
                <a:latin typeface="Jost" pitchFamily="2" charset="0"/>
                <a:ea typeface="Jost" pitchFamily="2" charset="0"/>
              </a:rPr>
              <a:t>m</a:t>
            </a:r>
            <a:r>
              <a:rPr lang="en-US" sz="1800" baseline="-25000" dirty="0">
                <a:latin typeface="Jost" pitchFamily="2" charset="0"/>
                <a:ea typeface="Jost" pitchFamily="2" charset="0"/>
              </a:rPr>
              <a:t>50%</a:t>
            </a:r>
            <a:r>
              <a:rPr lang="en-US" sz="1800" dirty="0">
                <a:latin typeface="Jost" pitchFamily="2" charset="0"/>
                <a:ea typeface="Jost" pitchFamily="2" charset="0"/>
              </a:rPr>
              <a:t> at </a:t>
            </a:r>
            <a:r>
              <a:rPr lang="en-US" sz="1800" i="1" dirty="0">
                <a:latin typeface="Jost" pitchFamily="2" charset="0"/>
                <a:ea typeface="Jost" pitchFamily="2" charset="0"/>
              </a:rPr>
              <a:t>m/z </a:t>
            </a:r>
            <a:r>
              <a:rPr lang="en-US" sz="1800" dirty="0">
                <a:latin typeface="Jost" pitchFamily="2" charset="0"/>
                <a:ea typeface="Jost" pitchFamily="2" charset="0"/>
              </a:rPr>
              <a:t>400)</a:t>
            </a:r>
            <a:endParaRPr lang="en-US" sz="1800" i="1" dirty="0">
              <a:latin typeface="Jost" pitchFamily="2" charset="0"/>
              <a:ea typeface="Jos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74E45-BD12-1EC4-7E3B-DCADFDDA298A}"/>
              </a:ext>
            </a:extLst>
          </p:cNvPr>
          <p:cNvSpPr txBox="1"/>
          <p:nvPr/>
        </p:nvSpPr>
        <p:spPr>
          <a:xfrm>
            <a:off x="6667144" y="2473461"/>
            <a:ext cx="491525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Jost" pitchFamily="2" charset="0"/>
                <a:ea typeface="Jost" pitchFamily="2" charset="0"/>
              </a:rPr>
              <a:t>Signal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Jost" pitchFamily="2" charset="0"/>
                <a:ea typeface="Jost" pitchFamily="2" charset="0"/>
              </a:rPr>
              <a:t>Primary pulse width optimizations</a:t>
            </a:r>
          </a:p>
          <a:p>
            <a:endParaRPr lang="en-US" sz="2000" dirty="0">
              <a:latin typeface="Jost" pitchFamily="2" charset="0"/>
              <a:ea typeface="Jos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Jost" pitchFamily="2" charset="0"/>
                <a:ea typeface="Jost" pitchFamily="2" charset="0"/>
              </a:rPr>
              <a:t>There is need for a TPX4CAM detector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Jost" pitchFamily="2" charset="0"/>
              <a:ea typeface="Jos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Jost" pitchFamily="2" charset="0"/>
                <a:ea typeface="Jost" pitchFamily="2" charset="0"/>
              </a:rPr>
              <a:t>Goal is 2,000 m/</a:t>
            </a:r>
            <a:r>
              <a:rPr lang="el-GR" sz="2000" dirty="0">
                <a:latin typeface="Jost" pitchFamily="2" charset="0"/>
                <a:ea typeface="Jost" pitchFamily="2" charset="0"/>
              </a:rPr>
              <a:t>Δ</a:t>
            </a:r>
            <a:r>
              <a:rPr lang="en-US" sz="2000" dirty="0">
                <a:latin typeface="Jost" pitchFamily="2" charset="0"/>
                <a:ea typeface="Jost" pitchFamily="2" charset="0"/>
              </a:rPr>
              <a:t>m</a:t>
            </a:r>
            <a:r>
              <a:rPr lang="en-US" sz="2000" baseline="-25000" dirty="0">
                <a:latin typeface="Jost" pitchFamily="2" charset="0"/>
                <a:ea typeface="Jost" pitchFamily="2" charset="0"/>
              </a:rPr>
              <a:t>50%</a:t>
            </a:r>
            <a:r>
              <a:rPr lang="en-US" sz="2000" dirty="0">
                <a:latin typeface="Jost" pitchFamily="2" charset="0"/>
                <a:ea typeface="Jost" pitchFamily="2" charset="0"/>
              </a:rPr>
              <a:t> at </a:t>
            </a:r>
            <a:r>
              <a:rPr lang="en-US" sz="2000" i="1" dirty="0">
                <a:latin typeface="Jost" pitchFamily="2" charset="0"/>
                <a:ea typeface="Jost" pitchFamily="2" charset="0"/>
              </a:rPr>
              <a:t>m/z </a:t>
            </a:r>
            <a:r>
              <a:rPr lang="en-US" sz="2000" dirty="0">
                <a:latin typeface="Jost" pitchFamily="2" charset="0"/>
                <a:ea typeface="Jost" pitchFamily="2" charset="0"/>
              </a:rPr>
              <a:t>400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i="1" dirty="0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06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pPr algn="r"/>
              <a:t>21</a:t>
            </a:fld>
            <a:endParaRPr lang="en-US" sz="2000" dirty="0">
              <a:solidFill>
                <a:srgbClr val="9E9E9E"/>
              </a:solidFill>
              <a:latin typeface="Jost" pitchFamily="2" charset="0"/>
              <a:ea typeface="Jost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 descr="Nem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265" y="4583269"/>
            <a:ext cx="2247962" cy="61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EurLipids · Pag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11"/>
          <a:stretch/>
        </p:blipFill>
        <p:spPr bwMode="auto">
          <a:xfrm>
            <a:off x="3393687" y="5967007"/>
            <a:ext cx="2837708" cy="6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67"/>
          <a:stretch/>
        </p:blipFill>
        <p:spPr>
          <a:xfrm>
            <a:off x="314085" y="5967007"/>
            <a:ext cx="2555938" cy="646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0AA3B-5C46-4382-BDCC-F75EBF3167B5}"/>
              </a:ext>
            </a:extLst>
          </p:cNvPr>
          <p:cNvSpPr txBox="1"/>
          <p:nvPr/>
        </p:nvSpPr>
        <p:spPr>
          <a:xfrm>
            <a:off x="0" y="0"/>
            <a:ext cx="12191999" cy="754053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r>
              <a:rPr lang="en-US" sz="4000" dirty="0">
                <a:solidFill>
                  <a:srgbClr val="616161"/>
                </a:solidFill>
                <a:latin typeface="Jost Light" pitchFamily="2" charset="0"/>
                <a:ea typeface="Jost Light" pitchFamily="2" charset="0"/>
                <a:cs typeface="Tahoma" panose="020B0604030504040204" pitchFamily="34" charset="0"/>
              </a:rPr>
              <a:t>Acknowledgements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2329" b="2329"/>
          <a:stretch/>
        </p:blipFill>
        <p:spPr>
          <a:xfrm>
            <a:off x="301740" y="4126852"/>
            <a:ext cx="1143000" cy="1143000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1156" y="758437"/>
            <a:ext cx="1143000" cy="1143000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4637" y="1900501"/>
            <a:ext cx="101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Aljoscha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Körber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Jost Light" pitchFamily="2" charset="0"/>
              <a:ea typeface="Jost Light" pitchFamily="2" charset="0"/>
            </a:endParaRPr>
          </a:p>
        </p:txBody>
      </p:sp>
      <p:pic>
        <p:nvPicPr>
          <p:cNvPr id="9" name="Picture 2" descr="Ron Heeren (R.M.A.) - Maastricht Universit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0" t="2985" r="1916" b="1248"/>
          <a:stretch/>
        </p:blipFill>
        <p:spPr bwMode="auto">
          <a:xfrm>
            <a:off x="343943" y="752541"/>
            <a:ext cx="1143000" cy="1143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5213" y="1871710"/>
            <a:ext cx="150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Prof. Dr. Ron M.A. Heeren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1533" y="5246021"/>
            <a:ext cx="1043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Frans Giskes</a:t>
            </a:r>
          </a:p>
        </p:txBody>
      </p:sp>
      <p:pic>
        <p:nvPicPr>
          <p:cNvPr id="25" name="Google Shape;106;p19"/>
          <p:cNvPicPr preferRelativeResize="0"/>
          <p:nvPr/>
        </p:nvPicPr>
        <p:blipFill rotWithShape="1">
          <a:blip r:embed="rId8">
            <a:alphaModFix/>
          </a:blip>
          <a:srcRect l="1211" t="15822" r="4163" b="13063"/>
          <a:stretch/>
        </p:blipFill>
        <p:spPr>
          <a:xfrm>
            <a:off x="4352939" y="752541"/>
            <a:ext cx="1143000" cy="114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4324364" y="1925844"/>
            <a:ext cx="1220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Dr. Edith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Sandström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Jost Light" pitchFamily="2" charset="0"/>
              <a:ea typeface="Jost Light" pitchFamily="2" charset="0"/>
            </a:endParaRPr>
          </a:p>
        </p:txBody>
      </p:sp>
      <p:pic>
        <p:nvPicPr>
          <p:cNvPr id="1026" name="Picture 2" descr="M4i Imaging instrumentation tea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8771" r="75832" b="65724"/>
          <a:stretch/>
        </p:blipFill>
        <p:spPr bwMode="auto">
          <a:xfrm>
            <a:off x="3043302" y="768028"/>
            <a:ext cx="1143000" cy="1143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114095" y="1897232"/>
            <a:ext cx="971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Kasper</a:t>
            </a:r>
          </a:p>
          <a:p>
            <a:pPr algn="ctr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Krijnen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Jost Light" pitchFamily="2" charset="0"/>
              <a:ea typeface="Jost Light" pitchFamily="2" charset="0"/>
            </a:endParaRPr>
          </a:p>
        </p:txBody>
      </p:sp>
      <p:pic>
        <p:nvPicPr>
          <p:cNvPr id="1034" name="Picture 10" descr="Chan Zuckerberg Initiative - Wikiped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842" y="4440151"/>
            <a:ext cx="1732442" cy="95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ovincie Limburg is partner van voordekunst – voordekuns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4" b="30898"/>
          <a:stretch/>
        </p:blipFill>
        <p:spPr bwMode="auto">
          <a:xfrm>
            <a:off x="10015377" y="4495103"/>
            <a:ext cx="2076450" cy="79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hysical Electronics (Div. of ULVAC-PHI), Chanhassen MN, USA - Materials  Research Forum">
            <a:extLst>
              <a:ext uri="{FF2B5EF4-FFF2-40B4-BE49-F238E27FC236}">
                <a16:creationId xmlns:a16="http://schemas.microsoft.com/office/drawing/2014/main" id="{E5076347-A08B-2BF5-B4D2-24114F57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84" y="5810981"/>
            <a:ext cx="3154742" cy="80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aul Laeven - Maastricht University | LinkedIn">
            <a:extLst>
              <a:ext uri="{FF2B5EF4-FFF2-40B4-BE49-F238E27FC236}">
                <a16:creationId xmlns:a16="http://schemas.microsoft.com/office/drawing/2014/main" id="{83CAC07F-5716-42A6-FCE9-7735F251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02" y="4123555"/>
            <a:ext cx="1143000" cy="1143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961155-21E1-5A6E-517D-EC6C2EC9678C}"/>
              </a:ext>
            </a:extLst>
          </p:cNvPr>
          <p:cNvSpPr txBox="1"/>
          <p:nvPr/>
        </p:nvSpPr>
        <p:spPr>
          <a:xfrm>
            <a:off x="1604735" y="5286510"/>
            <a:ext cx="1043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Paul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Laeven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Jost Light" pitchFamily="2" charset="0"/>
              <a:ea typeface="Jost Ligh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7728A-3EA3-AE67-69B2-36D0465C2056}"/>
              </a:ext>
            </a:extLst>
          </p:cNvPr>
          <p:cNvSpPr txBox="1"/>
          <p:nvPr/>
        </p:nvSpPr>
        <p:spPr>
          <a:xfrm>
            <a:off x="3073744" y="5333019"/>
            <a:ext cx="1043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Pascal Huysmans</a:t>
            </a:r>
          </a:p>
        </p:txBody>
      </p:sp>
      <p:sp>
        <p:nvSpPr>
          <p:cNvPr id="18" name="Google Shape;69;p17">
            <a:extLst>
              <a:ext uri="{FF2B5EF4-FFF2-40B4-BE49-F238E27FC236}">
                <a16:creationId xmlns:a16="http://schemas.microsoft.com/office/drawing/2014/main" id="{35098491-120F-D542-301B-D05BDAF92C87}"/>
              </a:ext>
            </a:extLst>
          </p:cNvPr>
          <p:cNvSpPr txBox="1"/>
          <p:nvPr/>
        </p:nvSpPr>
        <p:spPr>
          <a:xfrm>
            <a:off x="9438329" y="3605884"/>
            <a:ext cx="114468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404040"/>
                </a:solidFill>
                <a:latin typeface="Jost Light" pitchFamily="2" charset="0"/>
                <a:ea typeface="Jost Light" pitchFamily="2" charset="0"/>
                <a:cs typeface="Source Serif Pro"/>
                <a:sym typeface="Source Serif Pro"/>
              </a:rPr>
              <a:t>Dr. Jiafen Hu</a:t>
            </a:r>
          </a:p>
        </p:txBody>
      </p:sp>
      <p:sp>
        <p:nvSpPr>
          <p:cNvPr id="20" name="Google Shape;70;p17">
            <a:extLst>
              <a:ext uri="{FF2B5EF4-FFF2-40B4-BE49-F238E27FC236}">
                <a16:creationId xmlns:a16="http://schemas.microsoft.com/office/drawing/2014/main" id="{86F0FEE4-864A-AB77-0D9D-D16C394F0C4A}"/>
              </a:ext>
            </a:extLst>
          </p:cNvPr>
          <p:cNvSpPr txBox="1"/>
          <p:nvPr/>
        </p:nvSpPr>
        <p:spPr>
          <a:xfrm>
            <a:off x="7939933" y="3605884"/>
            <a:ext cx="145577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404040"/>
                </a:solidFill>
                <a:latin typeface="Jost Light" pitchFamily="2" charset="0"/>
                <a:ea typeface="Jost Light" pitchFamily="2" charset="0"/>
                <a:cs typeface="Source Serif Pro"/>
                <a:sym typeface="Source Serif Pro"/>
              </a:rPr>
              <a:t>Prof. Dr. Yusheng Zhu</a:t>
            </a:r>
            <a:endParaRPr sz="1400" b="0" i="0" u="none" strike="noStrike" cap="none" dirty="0">
              <a:solidFill>
                <a:srgbClr val="404040"/>
              </a:solidFill>
              <a:latin typeface="Jost Light" pitchFamily="2" charset="0"/>
              <a:ea typeface="Jost Light" pitchFamily="2" charset="0"/>
              <a:cs typeface="Lato"/>
              <a:sym typeface="Lato"/>
            </a:endParaRPr>
          </a:p>
        </p:txBody>
      </p:sp>
      <p:sp>
        <p:nvSpPr>
          <p:cNvPr id="21" name="Google Shape;71;p17">
            <a:extLst>
              <a:ext uri="{FF2B5EF4-FFF2-40B4-BE49-F238E27FC236}">
                <a16:creationId xmlns:a16="http://schemas.microsoft.com/office/drawing/2014/main" id="{D075DD98-23C2-A14B-DE1C-4BBA814A6928}"/>
              </a:ext>
            </a:extLst>
          </p:cNvPr>
          <p:cNvSpPr txBox="1"/>
          <p:nvPr/>
        </p:nvSpPr>
        <p:spPr>
          <a:xfrm>
            <a:off x="6476942" y="3605884"/>
            <a:ext cx="158194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404040"/>
                </a:solidFill>
                <a:latin typeface="Jost Light" pitchFamily="2" charset="0"/>
                <a:ea typeface="Jost Light" pitchFamily="2" charset="0"/>
                <a:cs typeface="Source Serif Pro"/>
                <a:sym typeface="Source Serif Pro"/>
              </a:rPr>
              <a:t>Prof. Dr. Neil Christensen</a:t>
            </a:r>
            <a:endParaRPr sz="1400" b="0" i="0" u="none" strike="noStrike" cap="none" dirty="0">
              <a:solidFill>
                <a:srgbClr val="404040"/>
              </a:solidFill>
              <a:latin typeface="Jost Light" pitchFamily="2" charset="0"/>
              <a:ea typeface="Jost Light" pitchFamily="2" charset="0"/>
              <a:cs typeface="Lato"/>
              <a:sym typeface="Lato"/>
            </a:endParaRPr>
          </a:p>
        </p:txBody>
      </p:sp>
      <p:sp>
        <p:nvSpPr>
          <p:cNvPr id="22" name="Google Shape;72;p17">
            <a:extLst>
              <a:ext uri="{FF2B5EF4-FFF2-40B4-BE49-F238E27FC236}">
                <a16:creationId xmlns:a16="http://schemas.microsoft.com/office/drawing/2014/main" id="{F4E116A3-328D-C3C4-3C04-FA7CB58FAF7A}"/>
              </a:ext>
            </a:extLst>
          </p:cNvPr>
          <p:cNvSpPr txBox="1"/>
          <p:nvPr/>
        </p:nvSpPr>
        <p:spPr>
          <a:xfrm>
            <a:off x="10516218" y="3605884"/>
            <a:ext cx="168340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404040"/>
                </a:solidFill>
                <a:latin typeface="Jost Light" pitchFamily="2" charset="0"/>
                <a:ea typeface="Jost Light" pitchFamily="2" charset="0"/>
                <a:cs typeface="Source Serif Pro"/>
                <a:sym typeface="Source Serif Pro"/>
              </a:rPr>
              <a:t>Prof. Dr. Bernd Bodenmiller</a:t>
            </a:r>
            <a:endParaRPr sz="1400" b="0" i="0" u="none" strike="noStrike" cap="none" dirty="0">
              <a:solidFill>
                <a:srgbClr val="404040"/>
              </a:solidFill>
              <a:latin typeface="Jost Light" pitchFamily="2" charset="0"/>
              <a:ea typeface="Jost Light" pitchFamily="2" charset="0"/>
              <a:cs typeface="Lato"/>
              <a:sym typeface="Lato"/>
            </a:endParaRPr>
          </a:p>
        </p:txBody>
      </p:sp>
      <p:pic>
        <p:nvPicPr>
          <p:cNvPr id="23" name="Google Shape;76;p17">
            <a:extLst>
              <a:ext uri="{FF2B5EF4-FFF2-40B4-BE49-F238E27FC236}">
                <a16:creationId xmlns:a16="http://schemas.microsoft.com/office/drawing/2014/main" id="{EF481FB9-8DF0-8215-DC63-C464A565A5BD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786419" y="2494353"/>
            <a:ext cx="1143000" cy="114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" name="Google Shape;77;p17">
            <a:extLst>
              <a:ext uri="{FF2B5EF4-FFF2-40B4-BE49-F238E27FC236}">
                <a16:creationId xmlns:a16="http://schemas.microsoft.com/office/drawing/2014/main" id="{D6F1F3AF-B072-5763-7054-1733A143846A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11516" y="2494353"/>
            <a:ext cx="1143000" cy="114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" name="Google Shape;78;p17">
            <a:extLst>
              <a:ext uri="{FF2B5EF4-FFF2-40B4-BE49-F238E27FC236}">
                <a16:creationId xmlns:a16="http://schemas.microsoft.com/office/drawing/2014/main" id="{23836D5A-8869-9BC5-4620-C500B509C662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428118" y="2494353"/>
            <a:ext cx="1143000" cy="114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Google Shape;79;p17">
            <a:extLst>
              <a:ext uri="{FF2B5EF4-FFF2-40B4-BE49-F238E27FC236}">
                <a16:creationId xmlns:a16="http://schemas.microsoft.com/office/drawing/2014/main" id="{5A741509-F043-9A2F-67CD-6E1C81C7A17D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69817" y="2494353"/>
            <a:ext cx="1143000" cy="114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" name="AutoShape 8" descr="Chan Zuckerberg Initiative logo">
            <a:extLst>
              <a:ext uri="{FF2B5EF4-FFF2-40B4-BE49-F238E27FC236}">
                <a16:creationId xmlns:a16="http://schemas.microsoft.com/office/drawing/2014/main" id="{A58E0D21-3CFE-3841-40E2-E0E0DE82DC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30980" y="3650658"/>
            <a:ext cx="59914" cy="5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" name="Google Shape;75;p17">
            <a:extLst>
              <a:ext uri="{FF2B5EF4-FFF2-40B4-BE49-F238E27FC236}">
                <a16:creationId xmlns:a16="http://schemas.microsoft.com/office/drawing/2014/main" id="{7C2AA238-00B2-72FF-173E-DB3E47CFFAAE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 l="9625" t="6438" r="9625" b="33105"/>
          <a:stretch/>
        </p:blipFill>
        <p:spPr>
          <a:xfrm>
            <a:off x="5246325" y="2522798"/>
            <a:ext cx="1143000" cy="114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E98C6EC-A655-571B-1103-4ED34EF9FB01}"/>
              </a:ext>
            </a:extLst>
          </p:cNvPr>
          <p:cNvSpPr txBox="1"/>
          <p:nvPr/>
        </p:nvSpPr>
        <p:spPr>
          <a:xfrm>
            <a:off x="5016187" y="3641967"/>
            <a:ext cx="1603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Dr.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Sebastiaan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 Van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Nuffel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Jost Light" pitchFamily="2" charset="0"/>
              <a:ea typeface="Jost Light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644CFC3-77A5-27ED-52F3-03F8F062D3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" t="1303" r="1746" b="25740"/>
          <a:stretch/>
        </p:blipFill>
        <p:spPr>
          <a:xfrm>
            <a:off x="3904708" y="2522798"/>
            <a:ext cx="1143000" cy="1143000"/>
          </a:xfrm>
          <a:prstGeom prst="ellipse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CEC7547-DDEB-73C1-E464-9D5DFD778516}"/>
              </a:ext>
            </a:extLst>
          </p:cNvPr>
          <p:cNvSpPr txBox="1"/>
          <p:nvPr/>
        </p:nvSpPr>
        <p:spPr>
          <a:xfrm>
            <a:off x="3915448" y="3641967"/>
            <a:ext cx="112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Britt S. R.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Claes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Jost Light" pitchFamily="2" charset="0"/>
              <a:ea typeface="Jost Light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7D15262-2649-B164-3C20-B6CEBB3CA1D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26149" r="59778" b="23036"/>
          <a:stretch/>
        </p:blipFill>
        <p:spPr>
          <a:xfrm>
            <a:off x="2550216" y="2522798"/>
            <a:ext cx="1143000" cy="1143000"/>
          </a:xfrm>
          <a:prstGeom prst="ellipse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AC51385-085C-4E27-B8F6-5680BF57C460}"/>
              </a:ext>
            </a:extLst>
          </p:cNvPr>
          <p:cNvSpPr txBox="1"/>
          <p:nvPr/>
        </p:nvSpPr>
        <p:spPr>
          <a:xfrm>
            <a:off x="2521347" y="3641967"/>
            <a:ext cx="1200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Dr.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Mariya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Jost Light" pitchFamily="2" charset="0"/>
              <a:ea typeface="Jost Light" pitchFamily="2" charset="0"/>
            </a:endParaRPr>
          </a:p>
          <a:p>
            <a:pPr algn="ctr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Shamraeva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Jost Light" pitchFamily="2" charset="0"/>
              <a:ea typeface="Jost Light" pitchFamily="2" charset="0"/>
            </a:endParaRPr>
          </a:p>
        </p:txBody>
      </p:sp>
      <p:pic>
        <p:nvPicPr>
          <p:cNvPr id="38" name="Picture 22" descr="Download Person-placeholder - Person Placeholder PNG Image with No  Background - PNGkey.com">
            <a:extLst>
              <a:ext uri="{FF2B5EF4-FFF2-40B4-BE49-F238E27FC236}">
                <a16:creationId xmlns:a16="http://schemas.microsoft.com/office/drawing/2014/main" id="{3562A1FC-0847-AFAE-5A87-26E75F6E6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2682" r="2682" b="2682"/>
          <a:stretch/>
        </p:blipFill>
        <p:spPr bwMode="auto">
          <a:xfrm>
            <a:off x="3105727" y="4258795"/>
            <a:ext cx="989630" cy="9896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jusha Mathew - Assistant Professor (Tenure Track) - M4i - Maastricht for  Imaging | LinkedIn">
            <a:extLst>
              <a:ext uri="{FF2B5EF4-FFF2-40B4-BE49-F238E27FC236}">
                <a16:creationId xmlns:a16="http://schemas.microsoft.com/office/drawing/2014/main" id="{EA0ED45F-E6A3-968E-6B81-FEBF69709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6230" r="18438" b="28756"/>
          <a:stretch/>
        </p:blipFill>
        <p:spPr bwMode="auto">
          <a:xfrm>
            <a:off x="5770070" y="700078"/>
            <a:ext cx="1238510" cy="12385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892634-F522-CB08-5F5A-D5D898842FDF}"/>
              </a:ext>
            </a:extLst>
          </p:cNvPr>
          <p:cNvSpPr txBox="1"/>
          <p:nvPr/>
        </p:nvSpPr>
        <p:spPr>
          <a:xfrm>
            <a:off x="5772701" y="1941398"/>
            <a:ext cx="1220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Dr. Anjusha</a:t>
            </a:r>
            <a:b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</a:b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Jost Light" pitchFamily="2" charset="0"/>
                <a:ea typeface="Jost Light" pitchFamily="2" charset="0"/>
              </a:rPr>
              <a:t>Mathew</a:t>
            </a:r>
          </a:p>
        </p:txBody>
      </p:sp>
    </p:spTree>
    <p:extLst>
      <p:ext uri="{BB962C8B-B14F-4D97-AF65-F5344CB8AC3E}">
        <p14:creationId xmlns:p14="http://schemas.microsoft.com/office/powerpoint/2010/main" val="3426312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8D85F6-7C9F-43BC-A970-A92E3517058B}"/>
              </a:ext>
            </a:extLst>
          </p:cNvPr>
          <p:cNvSpPr/>
          <p:nvPr/>
        </p:nvSpPr>
        <p:spPr>
          <a:xfrm>
            <a:off x="0" y="6045175"/>
            <a:ext cx="12192000" cy="54724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Afbeelding 8" descr="UM40_RGB_B_diap.png">
            <a:extLst>
              <a:ext uri="{FF2B5EF4-FFF2-40B4-BE49-F238E27FC236}">
                <a16:creationId xmlns:a16="http://schemas.microsoft.com/office/drawing/2014/main" id="{5ECCD572-86F0-4FBB-99C3-24119C45C5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92" y="6070992"/>
            <a:ext cx="2279028" cy="550369"/>
          </a:xfrm>
          <a:prstGeom prst="rect">
            <a:avLst/>
          </a:prstGeo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F34219B5-DFA3-43F2-8C08-FC13A0B1282E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668502" y="6031167"/>
            <a:ext cx="418549" cy="401053"/>
          </a:xfrm>
          <a:custGeom>
            <a:avLst/>
            <a:gdLst>
              <a:gd name="T0" fmla="*/ 6294 w 14307"/>
              <a:gd name="T1" fmla="*/ 4745 h 12762"/>
              <a:gd name="T2" fmla="*/ 14184 w 14307"/>
              <a:gd name="T3" fmla="*/ 12090 h 12762"/>
              <a:gd name="T4" fmla="*/ 14213 w 14307"/>
              <a:gd name="T5" fmla="*/ 12121 h 12762"/>
              <a:gd name="T6" fmla="*/ 14238 w 14307"/>
              <a:gd name="T7" fmla="*/ 12153 h 12762"/>
              <a:gd name="T8" fmla="*/ 14259 w 14307"/>
              <a:gd name="T9" fmla="*/ 12185 h 12762"/>
              <a:gd name="T10" fmla="*/ 14277 w 14307"/>
              <a:gd name="T11" fmla="*/ 12221 h 12762"/>
              <a:gd name="T12" fmla="*/ 14290 w 14307"/>
              <a:gd name="T13" fmla="*/ 12257 h 12762"/>
              <a:gd name="T14" fmla="*/ 14300 w 14307"/>
              <a:gd name="T15" fmla="*/ 12294 h 12762"/>
              <a:gd name="T16" fmla="*/ 14306 w 14307"/>
              <a:gd name="T17" fmla="*/ 12331 h 12762"/>
              <a:gd name="T18" fmla="*/ 14307 w 14307"/>
              <a:gd name="T19" fmla="*/ 12369 h 12762"/>
              <a:gd name="T20" fmla="*/ 14306 w 14307"/>
              <a:gd name="T21" fmla="*/ 12407 h 12762"/>
              <a:gd name="T22" fmla="*/ 14300 w 14307"/>
              <a:gd name="T23" fmla="*/ 12445 h 12762"/>
              <a:gd name="T24" fmla="*/ 14290 w 14307"/>
              <a:gd name="T25" fmla="*/ 12481 h 12762"/>
              <a:gd name="T26" fmla="*/ 14277 w 14307"/>
              <a:gd name="T27" fmla="*/ 12517 h 12762"/>
              <a:gd name="T28" fmla="*/ 14259 w 14307"/>
              <a:gd name="T29" fmla="*/ 12552 h 12762"/>
              <a:gd name="T30" fmla="*/ 14238 w 14307"/>
              <a:gd name="T31" fmla="*/ 12586 h 12762"/>
              <a:gd name="T32" fmla="*/ 14213 w 14307"/>
              <a:gd name="T33" fmla="*/ 12618 h 12762"/>
              <a:gd name="T34" fmla="*/ 14184 w 14307"/>
              <a:gd name="T35" fmla="*/ 12647 h 12762"/>
              <a:gd name="T36" fmla="*/ 14168 w 14307"/>
              <a:gd name="T37" fmla="*/ 12662 h 12762"/>
              <a:gd name="T38" fmla="*/ 14135 w 14307"/>
              <a:gd name="T39" fmla="*/ 12687 h 12762"/>
              <a:gd name="T40" fmla="*/ 14100 w 14307"/>
              <a:gd name="T41" fmla="*/ 12708 h 12762"/>
              <a:gd name="T42" fmla="*/ 14063 w 14307"/>
              <a:gd name="T43" fmla="*/ 12726 h 12762"/>
              <a:gd name="T44" fmla="*/ 14024 w 14307"/>
              <a:gd name="T45" fmla="*/ 12741 h 12762"/>
              <a:gd name="T46" fmla="*/ 13985 w 14307"/>
              <a:gd name="T47" fmla="*/ 12751 h 12762"/>
              <a:gd name="T48" fmla="*/ 13945 w 14307"/>
              <a:gd name="T49" fmla="*/ 12759 h 12762"/>
              <a:gd name="T50" fmla="*/ 13905 w 14307"/>
              <a:gd name="T51" fmla="*/ 12762 h 12762"/>
              <a:gd name="T52" fmla="*/ 13864 w 14307"/>
              <a:gd name="T53" fmla="*/ 12762 h 12762"/>
              <a:gd name="T54" fmla="*/ 13824 w 14307"/>
              <a:gd name="T55" fmla="*/ 12759 h 12762"/>
              <a:gd name="T56" fmla="*/ 13784 w 14307"/>
              <a:gd name="T57" fmla="*/ 12751 h 12762"/>
              <a:gd name="T58" fmla="*/ 13745 w 14307"/>
              <a:gd name="T59" fmla="*/ 12741 h 12762"/>
              <a:gd name="T60" fmla="*/ 13707 w 14307"/>
              <a:gd name="T61" fmla="*/ 12726 h 12762"/>
              <a:gd name="T62" fmla="*/ 13669 w 14307"/>
              <a:gd name="T63" fmla="*/ 12708 h 12762"/>
              <a:gd name="T64" fmla="*/ 13634 w 14307"/>
              <a:gd name="T65" fmla="*/ 12687 h 12762"/>
              <a:gd name="T66" fmla="*/ 13601 w 14307"/>
              <a:gd name="T67" fmla="*/ 12662 h 12762"/>
              <a:gd name="T68" fmla="*/ 6294 w 14307"/>
              <a:gd name="T69" fmla="*/ 5860 h 12762"/>
              <a:gd name="T70" fmla="*/ 0 w 14307"/>
              <a:gd name="T71" fmla="*/ 0 h 12762"/>
              <a:gd name="T72" fmla="*/ 6294 w 14307"/>
              <a:gd name="T73" fmla="*/ 4745 h 12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307" h="12762">
                <a:moveTo>
                  <a:pt x="6294" y="4745"/>
                </a:moveTo>
                <a:lnTo>
                  <a:pt x="6294" y="4745"/>
                </a:lnTo>
                <a:lnTo>
                  <a:pt x="14184" y="12090"/>
                </a:lnTo>
                <a:lnTo>
                  <a:pt x="14184" y="12090"/>
                </a:lnTo>
                <a:lnTo>
                  <a:pt x="14199" y="12105"/>
                </a:lnTo>
                <a:lnTo>
                  <a:pt x="14213" y="12121"/>
                </a:lnTo>
                <a:lnTo>
                  <a:pt x="14226" y="12136"/>
                </a:lnTo>
                <a:lnTo>
                  <a:pt x="14238" y="12153"/>
                </a:lnTo>
                <a:lnTo>
                  <a:pt x="14249" y="12168"/>
                </a:lnTo>
                <a:lnTo>
                  <a:pt x="14259" y="12185"/>
                </a:lnTo>
                <a:lnTo>
                  <a:pt x="14269" y="12204"/>
                </a:lnTo>
                <a:lnTo>
                  <a:pt x="14277" y="12221"/>
                </a:lnTo>
                <a:lnTo>
                  <a:pt x="14284" y="12239"/>
                </a:lnTo>
                <a:lnTo>
                  <a:pt x="14290" y="12257"/>
                </a:lnTo>
                <a:lnTo>
                  <a:pt x="14295" y="12275"/>
                </a:lnTo>
                <a:lnTo>
                  <a:pt x="14300" y="12294"/>
                </a:lnTo>
                <a:lnTo>
                  <a:pt x="14304" y="12312"/>
                </a:lnTo>
                <a:lnTo>
                  <a:pt x="14306" y="12331"/>
                </a:lnTo>
                <a:lnTo>
                  <a:pt x="14307" y="12349"/>
                </a:lnTo>
                <a:lnTo>
                  <a:pt x="14307" y="12369"/>
                </a:lnTo>
                <a:lnTo>
                  <a:pt x="14307" y="12388"/>
                </a:lnTo>
                <a:lnTo>
                  <a:pt x="14306" y="12407"/>
                </a:lnTo>
                <a:lnTo>
                  <a:pt x="14304" y="12425"/>
                </a:lnTo>
                <a:lnTo>
                  <a:pt x="14300" y="12445"/>
                </a:lnTo>
                <a:lnTo>
                  <a:pt x="14295" y="12463"/>
                </a:lnTo>
                <a:lnTo>
                  <a:pt x="14290" y="12481"/>
                </a:lnTo>
                <a:lnTo>
                  <a:pt x="14284" y="12499"/>
                </a:lnTo>
                <a:lnTo>
                  <a:pt x="14277" y="12517"/>
                </a:lnTo>
                <a:lnTo>
                  <a:pt x="14269" y="12535"/>
                </a:lnTo>
                <a:lnTo>
                  <a:pt x="14259" y="12552"/>
                </a:lnTo>
                <a:lnTo>
                  <a:pt x="14249" y="12569"/>
                </a:lnTo>
                <a:lnTo>
                  <a:pt x="14238" y="12586"/>
                </a:lnTo>
                <a:lnTo>
                  <a:pt x="14226" y="12602"/>
                </a:lnTo>
                <a:lnTo>
                  <a:pt x="14213" y="12618"/>
                </a:lnTo>
                <a:lnTo>
                  <a:pt x="14199" y="12632"/>
                </a:lnTo>
                <a:lnTo>
                  <a:pt x="14184" y="12647"/>
                </a:lnTo>
                <a:lnTo>
                  <a:pt x="14184" y="12647"/>
                </a:lnTo>
                <a:lnTo>
                  <a:pt x="14168" y="12662"/>
                </a:lnTo>
                <a:lnTo>
                  <a:pt x="14152" y="12674"/>
                </a:lnTo>
                <a:lnTo>
                  <a:pt x="14135" y="12687"/>
                </a:lnTo>
                <a:lnTo>
                  <a:pt x="14118" y="12698"/>
                </a:lnTo>
                <a:lnTo>
                  <a:pt x="14100" y="12708"/>
                </a:lnTo>
                <a:lnTo>
                  <a:pt x="14081" y="12717"/>
                </a:lnTo>
                <a:lnTo>
                  <a:pt x="14063" y="12726"/>
                </a:lnTo>
                <a:lnTo>
                  <a:pt x="14044" y="12734"/>
                </a:lnTo>
                <a:lnTo>
                  <a:pt x="14024" y="12741"/>
                </a:lnTo>
                <a:lnTo>
                  <a:pt x="14005" y="12747"/>
                </a:lnTo>
                <a:lnTo>
                  <a:pt x="13985" y="12751"/>
                </a:lnTo>
                <a:lnTo>
                  <a:pt x="13966" y="12756"/>
                </a:lnTo>
                <a:lnTo>
                  <a:pt x="13945" y="12759"/>
                </a:lnTo>
                <a:lnTo>
                  <a:pt x="13926" y="12761"/>
                </a:lnTo>
                <a:lnTo>
                  <a:pt x="13905" y="12762"/>
                </a:lnTo>
                <a:lnTo>
                  <a:pt x="13885" y="12762"/>
                </a:lnTo>
                <a:lnTo>
                  <a:pt x="13864" y="12762"/>
                </a:lnTo>
                <a:lnTo>
                  <a:pt x="13844" y="12761"/>
                </a:lnTo>
                <a:lnTo>
                  <a:pt x="13824" y="12759"/>
                </a:lnTo>
                <a:lnTo>
                  <a:pt x="13804" y="12756"/>
                </a:lnTo>
                <a:lnTo>
                  <a:pt x="13784" y="12751"/>
                </a:lnTo>
                <a:lnTo>
                  <a:pt x="13764" y="12747"/>
                </a:lnTo>
                <a:lnTo>
                  <a:pt x="13745" y="12741"/>
                </a:lnTo>
                <a:lnTo>
                  <a:pt x="13725" y="12734"/>
                </a:lnTo>
                <a:lnTo>
                  <a:pt x="13707" y="12726"/>
                </a:lnTo>
                <a:lnTo>
                  <a:pt x="13688" y="12717"/>
                </a:lnTo>
                <a:lnTo>
                  <a:pt x="13669" y="12708"/>
                </a:lnTo>
                <a:lnTo>
                  <a:pt x="13652" y="12698"/>
                </a:lnTo>
                <a:lnTo>
                  <a:pt x="13634" y="12687"/>
                </a:lnTo>
                <a:lnTo>
                  <a:pt x="13617" y="12674"/>
                </a:lnTo>
                <a:lnTo>
                  <a:pt x="13601" y="12662"/>
                </a:lnTo>
                <a:lnTo>
                  <a:pt x="13586" y="12647"/>
                </a:lnTo>
                <a:lnTo>
                  <a:pt x="6294" y="5860"/>
                </a:lnTo>
                <a:lnTo>
                  <a:pt x="6294" y="5860"/>
                </a:lnTo>
                <a:lnTo>
                  <a:pt x="0" y="0"/>
                </a:lnTo>
                <a:lnTo>
                  <a:pt x="1196" y="0"/>
                </a:lnTo>
                <a:lnTo>
                  <a:pt x="6294" y="47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34219B5-DFA3-43F2-8C08-FC13A0B1282E}"/>
              </a:ext>
            </a:extLst>
          </p:cNvPr>
          <p:cNvSpPr>
            <a:spLocks noChangeAspect="1"/>
          </p:cNvSpPr>
          <p:nvPr/>
        </p:nvSpPr>
        <p:spPr bwMode="auto">
          <a:xfrm rot="10972805" flipH="1">
            <a:off x="2950115" y="6210390"/>
            <a:ext cx="418549" cy="401053"/>
          </a:xfrm>
          <a:custGeom>
            <a:avLst/>
            <a:gdLst>
              <a:gd name="T0" fmla="*/ 6294 w 14307"/>
              <a:gd name="T1" fmla="*/ 4745 h 12762"/>
              <a:gd name="T2" fmla="*/ 14184 w 14307"/>
              <a:gd name="T3" fmla="*/ 12090 h 12762"/>
              <a:gd name="T4" fmla="*/ 14213 w 14307"/>
              <a:gd name="T5" fmla="*/ 12121 h 12762"/>
              <a:gd name="T6" fmla="*/ 14238 w 14307"/>
              <a:gd name="T7" fmla="*/ 12153 h 12762"/>
              <a:gd name="T8" fmla="*/ 14259 w 14307"/>
              <a:gd name="T9" fmla="*/ 12185 h 12762"/>
              <a:gd name="T10" fmla="*/ 14277 w 14307"/>
              <a:gd name="T11" fmla="*/ 12221 h 12762"/>
              <a:gd name="T12" fmla="*/ 14290 w 14307"/>
              <a:gd name="T13" fmla="*/ 12257 h 12762"/>
              <a:gd name="T14" fmla="*/ 14300 w 14307"/>
              <a:gd name="T15" fmla="*/ 12294 h 12762"/>
              <a:gd name="T16" fmla="*/ 14306 w 14307"/>
              <a:gd name="T17" fmla="*/ 12331 h 12762"/>
              <a:gd name="T18" fmla="*/ 14307 w 14307"/>
              <a:gd name="T19" fmla="*/ 12369 h 12762"/>
              <a:gd name="T20" fmla="*/ 14306 w 14307"/>
              <a:gd name="T21" fmla="*/ 12407 h 12762"/>
              <a:gd name="T22" fmla="*/ 14300 w 14307"/>
              <a:gd name="T23" fmla="*/ 12445 h 12762"/>
              <a:gd name="T24" fmla="*/ 14290 w 14307"/>
              <a:gd name="T25" fmla="*/ 12481 h 12762"/>
              <a:gd name="T26" fmla="*/ 14277 w 14307"/>
              <a:gd name="T27" fmla="*/ 12517 h 12762"/>
              <a:gd name="T28" fmla="*/ 14259 w 14307"/>
              <a:gd name="T29" fmla="*/ 12552 h 12762"/>
              <a:gd name="T30" fmla="*/ 14238 w 14307"/>
              <a:gd name="T31" fmla="*/ 12586 h 12762"/>
              <a:gd name="T32" fmla="*/ 14213 w 14307"/>
              <a:gd name="T33" fmla="*/ 12618 h 12762"/>
              <a:gd name="T34" fmla="*/ 14184 w 14307"/>
              <a:gd name="T35" fmla="*/ 12647 h 12762"/>
              <a:gd name="T36" fmla="*/ 14168 w 14307"/>
              <a:gd name="T37" fmla="*/ 12662 h 12762"/>
              <a:gd name="T38" fmla="*/ 14135 w 14307"/>
              <a:gd name="T39" fmla="*/ 12687 h 12762"/>
              <a:gd name="T40" fmla="*/ 14100 w 14307"/>
              <a:gd name="T41" fmla="*/ 12708 h 12762"/>
              <a:gd name="T42" fmla="*/ 14063 w 14307"/>
              <a:gd name="T43" fmla="*/ 12726 h 12762"/>
              <a:gd name="T44" fmla="*/ 14024 w 14307"/>
              <a:gd name="T45" fmla="*/ 12741 h 12762"/>
              <a:gd name="T46" fmla="*/ 13985 w 14307"/>
              <a:gd name="T47" fmla="*/ 12751 h 12762"/>
              <a:gd name="T48" fmla="*/ 13945 w 14307"/>
              <a:gd name="T49" fmla="*/ 12759 h 12762"/>
              <a:gd name="T50" fmla="*/ 13905 w 14307"/>
              <a:gd name="T51" fmla="*/ 12762 h 12762"/>
              <a:gd name="T52" fmla="*/ 13864 w 14307"/>
              <a:gd name="T53" fmla="*/ 12762 h 12762"/>
              <a:gd name="T54" fmla="*/ 13824 w 14307"/>
              <a:gd name="T55" fmla="*/ 12759 h 12762"/>
              <a:gd name="T56" fmla="*/ 13784 w 14307"/>
              <a:gd name="T57" fmla="*/ 12751 h 12762"/>
              <a:gd name="T58" fmla="*/ 13745 w 14307"/>
              <a:gd name="T59" fmla="*/ 12741 h 12762"/>
              <a:gd name="T60" fmla="*/ 13707 w 14307"/>
              <a:gd name="T61" fmla="*/ 12726 h 12762"/>
              <a:gd name="T62" fmla="*/ 13669 w 14307"/>
              <a:gd name="T63" fmla="*/ 12708 h 12762"/>
              <a:gd name="T64" fmla="*/ 13634 w 14307"/>
              <a:gd name="T65" fmla="*/ 12687 h 12762"/>
              <a:gd name="T66" fmla="*/ 13601 w 14307"/>
              <a:gd name="T67" fmla="*/ 12662 h 12762"/>
              <a:gd name="T68" fmla="*/ 6294 w 14307"/>
              <a:gd name="T69" fmla="*/ 5860 h 12762"/>
              <a:gd name="T70" fmla="*/ 0 w 14307"/>
              <a:gd name="T71" fmla="*/ 0 h 12762"/>
              <a:gd name="T72" fmla="*/ 6294 w 14307"/>
              <a:gd name="T73" fmla="*/ 4745 h 12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307" h="12762">
                <a:moveTo>
                  <a:pt x="6294" y="4745"/>
                </a:moveTo>
                <a:lnTo>
                  <a:pt x="6294" y="4745"/>
                </a:lnTo>
                <a:lnTo>
                  <a:pt x="14184" y="12090"/>
                </a:lnTo>
                <a:lnTo>
                  <a:pt x="14184" y="12090"/>
                </a:lnTo>
                <a:lnTo>
                  <a:pt x="14199" y="12105"/>
                </a:lnTo>
                <a:lnTo>
                  <a:pt x="14213" y="12121"/>
                </a:lnTo>
                <a:lnTo>
                  <a:pt x="14226" y="12136"/>
                </a:lnTo>
                <a:lnTo>
                  <a:pt x="14238" y="12153"/>
                </a:lnTo>
                <a:lnTo>
                  <a:pt x="14249" y="12168"/>
                </a:lnTo>
                <a:lnTo>
                  <a:pt x="14259" y="12185"/>
                </a:lnTo>
                <a:lnTo>
                  <a:pt x="14269" y="12204"/>
                </a:lnTo>
                <a:lnTo>
                  <a:pt x="14277" y="12221"/>
                </a:lnTo>
                <a:lnTo>
                  <a:pt x="14284" y="12239"/>
                </a:lnTo>
                <a:lnTo>
                  <a:pt x="14290" y="12257"/>
                </a:lnTo>
                <a:lnTo>
                  <a:pt x="14295" y="12275"/>
                </a:lnTo>
                <a:lnTo>
                  <a:pt x="14300" y="12294"/>
                </a:lnTo>
                <a:lnTo>
                  <a:pt x="14304" y="12312"/>
                </a:lnTo>
                <a:lnTo>
                  <a:pt x="14306" y="12331"/>
                </a:lnTo>
                <a:lnTo>
                  <a:pt x="14307" y="12349"/>
                </a:lnTo>
                <a:lnTo>
                  <a:pt x="14307" y="12369"/>
                </a:lnTo>
                <a:lnTo>
                  <a:pt x="14307" y="12388"/>
                </a:lnTo>
                <a:lnTo>
                  <a:pt x="14306" y="12407"/>
                </a:lnTo>
                <a:lnTo>
                  <a:pt x="14304" y="12425"/>
                </a:lnTo>
                <a:lnTo>
                  <a:pt x="14300" y="12445"/>
                </a:lnTo>
                <a:lnTo>
                  <a:pt x="14295" y="12463"/>
                </a:lnTo>
                <a:lnTo>
                  <a:pt x="14290" y="12481"/>
                </a:lnTo>
                <a:lnTo>
                  <a:pt x="14284" y="12499"/>
                </a:lnTo>
                <a:lnTo>
                  <a:pt x="14277" y="12517"/>
                </a:lnTo>
                <a:lnTo>
                  <a:pt x="14269" y="12535"/>
                </a:lnTo>
                <a:lnTo>
                  <a:pt x="14259" y="12552"/>
                </a:lnTo>
                <a:lnTo>
                  <a:pt x="14249" y="12569"/>
                </a:lnTo>
                <a:lnTo>
                  <a:pt x="14238" y="12586"/>
                </a:lnTo>
                <a:lnTo>
                  <a:pt x="14226" y="12602"/>
                </a:lnTo>
                <a:lnTo>
                  <a:pt x="14213" y="12618"/>
                </a:lnTo>
                <a:lnTo>
                  <a:pt x="14199" y="12632"/>
                </a:lnTo>
                <a:lnTo>
                  <a:pt x="14184" y="12647"/>
                </a:lnTo>
                <a:lnTo>
                  <a:pt x="14184" y="12647"/>
                </a:lnTo>
                <a:lnTo>
                  <a:pt x="14168" y="12662"/>
                </a:lnTo>
                <a:lnTo>
                  <a:pt x="14152" y="12674"/>
                </a:lnTo>
                <a:lnTo>
                  <a:pt x="14135" y="12687"/>
                </a:lnTo>
                <a:lnTo>
                  <a:pt x="14118" y="12698"/>
                </a:lnTo>
                <a:lnTo>
                  <a:pt x="14100" y="12708"/>
                </a:lnTo>
                <a:lnTo>
                  <a:pt x="14081" y="12717"/>
                </a:lnTo>
                <a:lnTo>
                  <a:pt x="14063" y="12726"/>
                </a:lnTo>
                <a:lnTo>
                  <a:pt x="14044" y="12734"/>
                </a:lnTo>
                <a:lnTo>
                  <a:pt x="14024" y="12741"/>
                </a:lnTo>
                <a:lnTo>
                  <a:pt x="14005" y="12747"/>
                </a:lnTo>
                <a:lnTo>
                  <a:pt x="13985" y="12751"/>
                </a:lnTo>
                <a:lnTo>
                  <a:pt x="13966" y="12756"/>
                </a:lnTo>
                <a:lnTo>
                  <a:pt x="13945" y="12759"/>
                </a:lnTo>
                <a:lnTo>
                  <a:pt x="13926" y="12761"/>
                </a:lnTo>
                <a:lnTo>
                  <a:pt x="13905" y="12762"/>
                </a:lnTo>
                <a:lnTo>
                  <a:pt x="13885" y="12762"/>
                </a:lnTo>
                <a:lnTo>
                  <a:pt x="13864" y="12762"/>
                </a:lnTo>
                <a:lnTo>
                  <a:pt x="13844" y="12761"/>
                </a:lnTo>
                <a:lnTo>
                  <a:pt x="13824" y="12759"/>
                </a:lnTo>
                <a:lnTo>
                  <a:pt x="13804" y="12756"/>
                </a:lnTo>
                <a:lnTo>
                  <a:pt x="13784" y="12751"/>
                </a:lnTo>
                <a:lnTo>
                  <a:pt x="13764" y="12747"/>
                </a:lnTo>
                <a:lnTo>
                  <a:pt x="13745" y="12741"/>
                </a:lnTo>
                <a:lnTo>
                  <a:pt x="13725" y="12734"/>
                </a:lnTo>
                <a:lnTo>
                  <a:pt x="13707" y="12726"/>
                </a:lnTo>
                <a:lnTo>
                  <a:pt x="13688" y="12717"/>
                </a:lnTo>
                <a:lnTo>
                  <a:pt x="13669" y="12708"/>
                </a:lnTo>
                <a:lnTo>
                  <a:pt x="13652" y="12698"/>
                </a:lnTo>
                <a:lnTo>
                  <a:pt x="13634" y="12687"/>
                </a:lnTo>
                <a:lnTo>
                  <a:pt x="13617" y="12674"/>
                </a:lnTo>
                <a:lnTo>
                  <a:pt x="13601" y="12662"/>
                </a:lnTo>
                <a:lnTo>
                  <a:pt x="13586" y="12647"/>
                </a:lnTo>
                <a:lnTo>
                  <a:pt x="6294" y="5860"/>
                </a:lnTo>
                <a:lnTo>
                  <a:pt x="6294" y="5860"/>
                </a:lnTo>
                <a:lnTo>
                  <a:pt x="0" y="0"/>
                </a:lnTo>
                <a:lnTo>
                  <a:pt x="1196" y="0"/>
                </a:lnTo>
                <a:lnTo>
                  <a:pt x="6294" y="47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57E63-244C-8B96-14C6-5E153ADB3BC9}"/>
              </a:ext>
            </a:extLst>
          </p:cNvPr>
          <p:cNvSpPr txBox="1"/>
          <p:nvPr/>
        </p:nvSpPr>
        <p:spPr>
          <a:xfrm>
            <a:off x="3809269" y="5638436"/>
            <a:ext cx="4573461" cy="1123384"/>
          </a:xfrm>
          <a:prstGeom prst="rect">
            <a:avLst/>
          </a:prstGeom>
          <a:solidFill>
            <a:srgbClr val="7F7F7F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Jost" pitchFamily="2" charset="0"/>
                <a:ea typeface="Jost" pitchFamily="2" charset="0"/>
                <a:cs typeface="Tahoma" panose="020B0604030504040204" pitchFamily="34" charset="0"/>
              </a:rPr>
              <a:t>I am hiring a PhD student to build a new fast mass microscope! </a:t>
            </a:r>
            <a:r>
              <a:rPr lang="en-US" sz="2400" dirty="0">
                <a:solidFill>
                  <a:schemeClr val="bg1"/>
                </a:solidFill>
                <a:latin typeface="Jost" pitchFamily="2" charset="0"/>
                <a:ea typeface="Jost" pitchFamily="2" charset="0"/>
                <a:cs typeface="Tahoma" panose="020B0604030504040204" pitchFamily="34" charset="0"/>
              </a:rPr>
              <a:t>i.anthony@maastrichtuniversity.nl</a:t>
            </a:r>
          </a:p>
        </p:txBody>
      </p:sp>
    </p:spTree>
    <p:extLst>
      <p:ext uri="{BB962C8B-B14F-4D97-AF65-F5344CB8AC3E}">
        <p14:creationId xmlns:p14="http://schemas.microsoft.com/office/powerpoint/2010/main" val="219098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3</a:t>
            </a:fld>
            <a:endParaRPr lang="en-US" sz="2000" dirty="0">
              <a:solidFill>
                <a:srgbClr val="9E9E9E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9D3250-B71D-3E23-EFA7-5B3FCC3EA4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" b="64297"/>
          <a:stretch/>
        </p:blipFill>
        <p:spPr>
          <a:xfrm>
            <a:off x="207091" y="930689"/>
            <a:ext cx="6729247" cy="4268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48DE8C-617D-E66B-8B22-50A314498A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831"/>
          <a:stretch/>
        </p:blipFill>
        <p:spPr>
          <a:xfrm>
            <a:off x="7086600" y="2753341"/>
            <a:ext cx="4906010" cy="3241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6C9D46-61C9-BF0C-FA26-8D1D01D5BAB5}"/>
              </a:ext>
            </a:extLst>
          </p:cNvPr>
          <p:cNvSpPr txBox="1"/>
          <p:nvPr/>
        </p:nvSpPr>
        <p:spPr>
          <a:xfrm>
            <a:off x="1660" y="2981"/>
            <a:ext cx="11753656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600" dirty="0">
                <a:solidFill>
                  <a:srgbClr val="616161"/>
                </a:solidFill>
                <a:latin typeface="Jost* Light" pitchFamily="2" charset="0"/>
                <a:ea typeface="Jost* Light" pitchFamily="2" charset="0"/>
                <a:cs typeface="Tahoma" panose="020B0604030504040204" pitchFamily="34" charset="0"/>
              </a:rPr>
              <a:t>Molecular structure of protein complexes</a:t>
            </a:r>
            <a:endParaRPr lang="en-US" sz="2400" dirty="0">
              <a:solidFill>
                <a:srgbClr val="616161"/>
              </a:solidFill>
              <a:latin typeface="Jost* Light" pitchFamily="2" charset="0"/>
              <a:ea typeface="Jost* Light" pitchFamily="2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D3596-0487-CF42-C92F-C64A02E84697}"/>
              </a:ext>
            </a:extLst>
          </p:cNvPr>
          <p:cNvSpPr txBox="1"/>
          <p:nvPr/>
        </p:nvSpPr>
        <p:spPr>
          <a:xfrm>
            <a:off x="0" y="6516465"/>
            <a:ext cx="999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Mathew, A., et al. JASMS 34.7 (2023): 1359-1371.</a:t>
            </a:r>
          </a:p>
        </p:txBody>
      </p:sp>
      <p:pic>
        <p:nvPicPr>
          <p:cNvPr id="6" name="Picture 2" descr="Concanavalin A complex - Stock Image - C025/1540 - Science Photo Library">
            <a:extLst>
              <a:ext uri="{FF2B5EF4-FFF2-40B4-BE49-F238E27FC236}">
                <a16:creationId xmlns:a16="http://schemas.microsoft.com/office/drawing/2014/main" id="{8276D7FA-DE45-F2E6-004D-EB9CA896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695" y="0"/>
            <a:ext cx="2447386" cy="244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504AF8-BB0D-E0B1-5B9D-43960A3B53CA}"/>
              </a:ext>
            </a:extLst>
          </p:cNvPr>
          <p:cNvSpPr txBox="1"/>
          <p:nvPr/>
        </p:nvSpPr>
        <p:spPr>
          <a:xfrm>
            <a:off x="9646051" y="2399222"/>
            <a:ext cx="227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Jost" pitchFamily="2" charset="0"/>
                <a:ea typeface="Jost" pitchFamily="2" charset="0"/>
                <a:cs typeface="Arial" panose="020B0604020202020204" pitchFamily="34" charset="0"/>
              </a:rPr>
              <a:t>Concanavalin A</a:t>
            </a:r>
            <a:endParaRPr lang="nl-NL" sz="2800" dirty="0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0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4</a:t>
            </a:fld>
            <a:endParaRPr lang="en-US" sz="2000" dirty="0">
              <a:solidFill>
                <a:srgbClr val="9E9E9E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E5DEF4-7FA5-9669-6FC5-923A3D0FF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2" r="-557" b="634"/>
          <a:stretch/>
        </p:blipFill>
        <p:spPr>
          <a:xfrm>
            <a:off x="272171" y="918776"/>
            <a:ext cx="6384394" cy="2811314"/>
          </a:xfrm>
          <a:custGeom>
            <a:avLst/>
            <a:gdLst>
              <a:gd name="connsiteX0" fmla="*/ 0 w 6384394"/>
              <a:gd name="connsiteY0" fmla="*/ 0 h 2811314"/>
              <a:gd name="connsiteX1" fmla="*/ 2350838 w 6384394"/>
              <a:gd name="connsiteY1" fmla="*/ 0 h 2811314"/>
              <a:gd name="connsiteX2" fmla="*/ 2350838 w 6384394"/>
              <a:gd name="connsiteY2" fmla="*/ 306206 h 2811314"/>
              <a:gd name="connsiteX3" fmla="*/ 3116425 w 6384394"/>
              <a:gd name="connsiteY3" fmla="*/ 306206 h 2811314"/>
              <a:gd name="connsiteX4" fmla="*/ 3116425 w 6384394"/>
              <a:gd name="connsiteY4" fmla="*/ 0 h 2811314"/>
              <a:gd name="connsiteX5" fmla="*/ 6384394 w 6384394"/>
              <a:gd name="connsiteY5" fmla="*/ 0 h 2811314"/>
              <a:gd name="connsiteX6" fmla="*/ 6384394 w 6384394"/>
              <a:gd name="connsiteY6" fmla="*/ 2811314 h 2811314"/>
              <a:gd name="connsiteX7" fmla="*/ 0 w 6384394"/>
              <a:gd name="connsiteY7" fmla="*/ 2811314 h 281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4394" h="2811314">
                <a:moveTo>
                  <a:pt x="0" y="0"/>
                </a:moveTo>
                <a:lnTo>
                  <a:pt x="2350838" y="0"/>
                </a:lnTo>
                <a:lnTo>
                  <a:pt x="2350838" y="306206"/>
                </a:lnTo>
                <a:lnTo>
                  <a:pt x="3116425" y="306206"/>
                </a:lnTo>
                <a:lnTo>
                  <a:pt x="3116425" y="0"/>
                </a:lnTo>
                <a:lnTo>
                  <a:pt x="6384394" y="0"/>
                </a:lnTo>
                <a:lnTo>
                  <a:pt x="6384394" y="2811314"/>
                </a:lnTo>
                <a:lnTo>
                  <a:pt x="0" y="2811314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53D217-AE1C-80FC-06AF-73BDE056181F}"/>
              </a:ext>
            </a:extLst>
          </p:cNvPr>
          <p:cNvSpPr/>
          <p:nvPr/>
        </p:nvSpPr>
        <p:spPr>
          <a:xfrm>
            <a:off x="2866490" y="4468343"/>
            <a:ext cx="523982" cy="226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1EDDC7-D96B-1F31-CC64-DC1B1EB01743}"/>
              </a:ext>
            </a:extLst>
          </p:cNvPr>
          <p:cNvSpPr/>
          <p:nvPr/>
        </p:nvSpPr>
        <p:spPr>
          <a:xfrm>
            <a:off x="5866544" y="4468343"/>
            <a:ext cx="229456" cy="226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9D7679-CB82-466F-C3F7-E3FF35ABEE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63" b="175"/>
          <a:stretch/>
        </p:blipFill>
        <p:spPr>
          <a:xfrm>
            <a:off x="6550216" y="3307001"/>
            <a:ext cx="5550588" cy="26322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334338-E714-3CD5-8993-19AB666E5829}"/>
              </a:ext>
            </a:extLst>
          </p:cNvPr>
          <p:cNvSpPr txBox="1"/>
          <p:nvPr/>
        </p:nvSpPr>
        <p:spPr>
          <a:xfrm>
            <a:off x="6497290" y="2862320"/>
            <a:ext cx="56564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Jost" pitchFamily="2" charset="0"/>
                <a:ea typeface="Jost" pitchFamily="2" charset="0"/>
                <a:cs typeface="Arial" panose="020B0604020202020204" pitchFamily="34" charset="0"/>
              </a:rPr>
              <a:t>Insulin chain B</a:t>
            </a:r>
          </a:p>
          <a:p>
            <a:pPr algn="ctr"/>
            <a:endParaRPr lang="en-US" sz="2800" dirty="0">
              <a:latin typeface="Jost" pitchFamily="2" charset="0"/>
              <a:ea typeface="Jost" pitchFamily="2" charset="0"/>
            </a:endParaRPr>
          </a:p>
          <a:p>
            <a:pPr algn="ctr"/>
            <a:endParaRPr lang="nl-NL" sz="2400" dirty="0">
              <a:latin typeface="Jost" pitchFamily="2" charset="0"/>
              <a:ea typeface="Jos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A65CD2-8FA0-07AA-692A-BC8C11A6CF18}"/>
              </a:ext>
            </a:extLst>
          </p:cNvPr>
          <p:cNvSpPr txBox="1"/>
          <p:nvPr/>
        </p:nvSpPr>
        <p:spPr>
          <a:xfrm>
            <a:off x="1660" y="2981"/>
            <a:ext cx="11753656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600" dirty="0">
                <a:solidFill>
                  <a:srgbClr val="616161"/>
                </a:solidFill>
                <a:latin typeface="Jost* Light" pitchFamily="2" charset="0"/>
                <a:ea typeface="Jost* Light" pitchFamily="2" charset="0"/>
                <a:cs typeface="Tahoma" panose="020B0604030504040204" pitchFamily="34" charset="0"/>
              </a:rPr>
              <a:t>Study of Ion trajectories and metastable fragments</a:t>
            </a:r>
            <a:endParaRPr lang="en-US" sz="2400" dirty="0">
              <a:solidFill>
                <a:srgbClr val="616161"/>
              </a:solidFill>
              <a:latin typeface="Jost* Light" pitchFamily="2" charset="0"/>
              <a:ea typeface="Jost* Light" pitchFamily="2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1CA834-491E-E2E4-EA49-1037353DC287}"/>
              </a:ext>
            </a:extLst>
          </p:cNvPr>
          <p:cNvSpPr txBox="1"/>
          <p:nvPr/>
        </p:nvSpPr>
        <p:spPr>
          <a:xfrm>
            <a:off x="0" y="6291047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Mathew, A., et al. Journal of the American Society for Mass Spectrometry 32.2 (2021): 569-580.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Mathew, A., et al. Analytical Chemistry 95.2 (2023): 1470-1479.</a:t>
            </a:r>
          </a:p>
        </p:txBody>
      </p:sp>
    </p:spTree>
    <p:extLst>
      <p:ext uri="{BB962C8B-B14F-4D97-AF65-F5344CB8AC3E}">
        <p14:creationId xmlns:p14="http://schemas.microsoft.com/office/powerpoint/2010/main" val="433994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5</a:t>
            </a:fld>
            <a:endParaRPr lang="en-US" sz="2000" dirty="0">
              <a:solidFill>
                <a:srgbClr val="9E9E9E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7956A6-4A25-73C1-2D4C-0E6F96F307D5}"/>
              </a:ext>
            </a:extLst>
          </p:cNvPr>
          <p:cNvGrpSpPr/>
          <p:nvPr/>
        </p:nvGrpSpPr>
        <p:grpSpPr>
          <a:xfrm>
            <a:off x="290280" y="901275"/>
            <a:ext cx="3992748" cy="5315462"/>
            <a:chOff x="7957017" y="1300616"/>
            <a:chExt cx="3558318" cy="4737113"/>
          </a:xfrm>
        </p:grpSpPr>
        <p:pic>
          <p:nvPicPr>
            <p:cNvPr id="3" name="Picture 2" descr="No alt text provided for this image">
              <a:extLst>
                <a:ext uri="{FF2B5EF4-FFF2-40B4-BE49-F238E27FC236}">
                  <a16:creationId xmlns:a16="http://schemas.microsoft.com/office/drawing/2014/main" id="{845F6328-E31B-17E8-58F8-B957C00B2F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7017" y="1300616"/>
              <a:ext cx="3558318" cy="4737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17AC30D-CECE-3E6B-B6EB-935ACC0719B2}"/>
                </a:ext>
              </a:extLst>
            </p:cNvPr>
            <p:cNvSpPr/>
            <p:nvPr/>
          </p:nvSpPr>
          <p:spPr>
            <a:xfrm>
              <a:off x="9052812" y="4486419"/>
              <a:ext cx="1527082" cy="104887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E794C0-26D5-ED10-C3BB-9B208F5F42F7}"/>
                </a:ext>
              </a:extLst>
            </p:cNvPr>
            <p:cNvSpPr txBox="1"/>
            <p:nvPr/>
          </p:nvSpPr>
          <p:spPr>
            <a:xfrm>
              <a:off x="9202972" y="5077085"/>
              <a:ext cx="122676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Jost Medium" pitchFamily="2" charset="0"/>
                  <a:ea typeface="Jost Medium" pitchFamily="2" charset="0"/>
                </a:rPr>
                <a:t>Timepix4</a:t>
              </a:r>
              <a:r>
                <a:rPr lang="en-US" sz="1400" dirty="0">
                  <a:solidFill>
                    <a:schemeClr val="bg1"/>
                  </a:solidFill>
                  <a:latin typeface="Jost Medium" pitchFamily="2" charset="0"/>
                  <a:ea typeface="Jost Medium" pitchFamily="2" charset="0"/>
                </a:rPr>
                <a:t> </a:t>
              </a:r>
              <a:endParaRPr lang="nl-NL" sz="1400" dirty="0">
                <a:solidFill>
                  <a:schemeClr val="bg1"/>
                </a:solidFill>
                <a:latin typeface="Jost Medium" pitchFamily="2" charset="0"/>
                <a:ea typeface="Jost Medium" pitchFamily="2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B2479F5-705B-0650-DE19-92E03D8C5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976" y="901275"/>
            <a:ext cx="7192340" cy="3854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BACF25-4848-9BE2-3C66-701C995470A4}"/>
              </a:ext>
            </a:extLst>
          </p:cNvPr>
          <p:cNvSpPr txBox="1"/>
          <p:nvPr/>
        </p:nvSpPr>
        <p:spPr>
          <a:xfrm>
            <a:off x="4562976" y="4761595"/>
            <a:ext cx="3198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Jost" pitchFamily="2" charset="0"/>
                <a:ea typeface="Jost" pitchFamily="2" charset="0"/>
              </a:rPr>
              <a:t>200 kV TEM with Timepix3</a:t>
            </a:r>
            <a:endParaRPr lang="nl-NL" sz="1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5137EB-CCAD-81DA-77F3-684770EA1922}"/>
              </a:ext>
            </a:extLst>
          </p:cNvPr>
          <p:cNvSpPr txBox="1"/>
          <p:nvPr/>
        </p:nvSpPr>
        <p:spPr>
          <a:xfrm>
            <a:off x="1660" y="2981"/>
            <a:ext cx="11753656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600" dirty="0">
                <a:solidFill>
                  <a:srgbClr val="616161"/>
                </a:solidFill>
                <a:latin typeface="Jost* Light" pitchFamily="2" charset="0"/>
                <a:ea typeface="Jost* Light" pitchFamily="2" charset="0"/>
                <a:cs typeface="Tahoma" panose="020B0604030504040204" pitchFamily="34" charset="0"/>
              </a:rPr>
              <a:t>Cryo-EM Imaging of graphene-coated samples</a:t>
            </a:r>
            <a:endParaRPr lang="en-US" sz="2400" dirty="0">
              <a:solidFill>
                <a:srgbClr val="616161"/>
              </a:solidFill>
              <a:latin typeface="Jost* Light" pitchFamily="2" charset="0"/>
              <a:ea typeface="Jost* Light" pitchFamily="2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0EE0D-EE5D-161F-26F9-67F44BF0183D}"/>
              </a:ext>
            </a:extLst>
          </p:cNvPr>
          <p:cNvSpPr txBox="1"/>
          <p:nvPr/>
        </p:nvSpPr>
        <p:spPr>
          <a:xfrm>
            <a:off x="0" y="6291047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van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Schayck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, J. P., et al. </a:t>
            </a:r>
            <a:r>
              <a:rPr lang="en-GB" sz="1600" i="1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Microscopy and Microanalysis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2023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, 29, 1, 352-363</a:t>
            </a:r>
          </a:p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Zhang, Y., et al. </a:t>
            </a:r>
            <a:r>
              <a:rPr lang="en-GB" sz="1600" i="1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ACS nano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2023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t>, 17, 16, 15836-15846</a:t>
            </a:r>
          </a:p>
        </p:txBody>
      </p:sp>
    </p:spTree>
    <p:extLst>
      <p:ext uri="{BB962C8B-B14F-4D97-AF65-F5344CB8AC3E}">
        <p14:creationId xmlns:p14="http://schemas.microsoft.com/office/powerpoint/2010/main" val="251684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6</a:t>
            </a:fld>
            <a:endParaRPr lang="en-US" sz="2000" dirty="0">
              <a:solidFill>
                <a:srgbClr val="9E9E9E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9120" y="4083584"/>
            <a:ext cx="2191978" cy="2191978"/>
            <a:chOff x="5659722" y="1042301"/>
            <a:chExt cx="4129774" cy="4129774"/>
          </a:xfrm>
        </p:grpSpPr>
        <p:sp>
          <p:nvSpPr>
            <p:cNvPr id="15" name="Rectangle 14"/>
            <p:cNvSpPr/>
            <p:nvPr/>
          </p:nvSpPr>
          <p:spPr>
            <a:xfrm>
              <a:off x="5659722" y="1042301"/>
              <a:ext cx="4129774" cy="41297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860833" y="1208247"/>
              <a:ext cx="3708617" cy="117692"/>
              <a:chOff x="5860833" y="1208247"/>
              <a:chExt cx="3708617" cy="117692"/>
            </a:xfrm>
          </p:grpSpPr>
          <p:sp>
            <p:nvSpPr>
              <p:cNvPr id="287" name="Oval 286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rgbClr val="FF7878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rgbClr val="F56E6E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rgbClr val="F06464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rgbClr val="EB5A5A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rgbClr val="E65050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rgbClr val="E14646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rgbClr val="DC3C3C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rgbClr val="D73232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294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rgbClr val="D22828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rgbClr val="CD1E1E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rgbClr val="C81414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860833" y="1453759"/>
              <a:ext cx="3708617" cy="117692"/>
              <a:chOff x="5860833" y="1208247"/>
              <a:chExt cx="3708617" cy="117692"/>
            </a:xfrm>
          </p:grpSpPr>
          <p:sp>
            <p:nvSpPr>
              <p:cNvPr id="270" name="Oval 269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Oval 283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Oval 285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860833" y="1699271"/>
              <a:ext cx="3708617" cy="117692"/>
              <a:chOff x="5860833" y="1208247"/>
              <a:chExt cx="3708617" cy="117692"/>
            </a:xfrm>
          </p:grpSpPr>
          <p:sp>
            <p:nvSpPr>
              <p:cNvPr id="253" name="Oval 252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860833" y="1944783"/>
              <a:ext cx="3708617" cy="117692"/>
              <a:chOff x="5860833" y="1208247"/>
              <a:chExt cx="3708617" cy="117692"/>
            </a:xfrm>
          </p:grpSpPr>
          <p:sp>
            <p:nvSpPr>
              <p:cNvPr id="236" name="Oval 235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860833" y="2190295"/>
              <a:ext cx="3708617" cy="117692"/>
              <a:chOff x="5860833" y="1208247"/>
              <a:chExt cx="3708617" cy="117692"/>
            </a:xfrm>
          </p:grpSpPr>
          <p:sp>
            <p:nvSpPr>
              <p:cNvPr id="219" name="Oval 218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860833" y="2435807"/>
              <a:ext cx="3708617" cy="117692"/>
              <a:chOff x="5860833" y="1208247"/>
              <a:chExt cx="3708617" cy="117692"/>
            </a:xfrm>
          </p:grpSpPr>
          <p:sp>
            <p:nvSpPr>
              <p:cNvPr id="202" name="Oval 201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5860833" y="2681319"/>
              <a:ext cx="3708617" cy="117692"/>
              <a:chOff x="5860833" y="1208247"/>
              <a:chExt cx="3708617" cy="117692"/>
            </a:xfrm>
          </p:grpSpPr>
          <p:sp>
            <p:nvSpPr>
              <p:cNvPr id="185" name="Oval 184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860833" y="2926831"/>
              <a:ext cx="3708617" cy="117692"/>
              <a:chOff x="5860833" y="1208247"/>
              <a:chExt cx="3708617" cy="117692"/>
            </a:xfrm>
          </p:grpSpPr>
          <p:sp>
            <p:nvSpPr>
              <p:cNvPr id="168" name="Oval 167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860833" y="3172343"/>
              <a:ext cx="3708617" cy="117692"/>
              <a:chOff x="5860833" y="1208247"/>
              <a:chExt cx="3708617" cy="117692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860833" y="3417855"/>
              <a:ext cx="3708617" cy="117692"/>
              <a:chOff x="5860833" y="1208247"/>
              <a:chExt cx="3708617" cy="117692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860833" y="3663367"/>
              <a:ext cx="3708617" cy="117692"/>
              <a:chOff x="5860833" y="1208247"/>
              <a:chExt cx="3708617" cy="117692"/>
            </a:xfrm>
          </p:grpSpPr>
          <p:sp>
            <p:nvSpPr>
              <p:cNvPr id="117" name="Oval 116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860833" y="3908879"/>
              <a:ext cx="3708617" cy="117692"/>
              <a:chOff x="5860833" y="1208247"/>
              <a:chExt cx="3708617" cy="117692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860833" y="4154391"/>
              <a:ext cx="3708617" cy="117692"/>
              <a:chOff x="5860833" y="1208247"/>
              <a:chExt cx="3708617" cy="117692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5860833" y="4399903"/>
              <a:ext cx="3708617" cy="117692"/>
              <a:chOff x="5860833" y="1208247"/>
              <a:chExt cx="3708617" cy="117692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5860833" y="4645415"/>
              <a:ext cx="3708617" cy="117692"/>
              <a:chOff x="5860833" y="1208247"/>
              <a:chExt cx="3708617" cy="117692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860833" y="4890934"/>
              <a:ext cx="3708617" cy="117692"/>
              <a:chOff x="5860833" y="1208247"/>
              <a:chExt cx="3708617" cy="117692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586083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08526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30969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53413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75856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98299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207431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7431864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656297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880730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8105163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8329596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8554029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8778462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9002895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922732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9451758" y="1208247"/>
                <a:ext cx="117692" cy="11769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04" name="TextBox 303"/>
          <p:cNvSpPr txBox="1"/>
          <p:nvPr/>
        </p:nvSpPr>
        <p:spPr>
          <a:xfrm>
            <a:off x="1660" y="2981"/>
            <a:ext cx="12190339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616161"/>
                </a:solidFill>
                <a:latin typeface="Jost Light" pitchFamily="2" charset="0"/>
                <a:ea typeface="Jost Light" pitchFamily="2" charset="0"/>
                <a:cs typeface="Tahoma" panose="020B0604030504040204" pitchFamily="34" charset="0"/>
              </a:rPr>
              <a:t>Microprobe-mode mass spectrometry imaging (MSI)</a:t>
            </a:r>
          </a:p>
        </p:txBody>
      </p:sp>
      <p:grpSp>
        <p:nvGrpSpPr>
          <p:cNvPr id="600" name="Group 599"/>
          <p:cNvGrpSpPr/>
          <p:nvPr/>
        </p:nvGrpSpPr>
        <p:grpSpPr>
          <a:xfrm>
            <a:off x="8005013" y="1140216"/>
            <a:ext cx="3056092" cy="4190102"/>
            <a:chOff x="6254066" y="2567801"/>
            <a:chExt cx="3056092" cy="4190102"/>
          </a:xfrm>
        </p:grpSpPr>
        <p:pic>
          <p:nvPicPr>
            <p:cNvPr id="601" name="Picture 4" descr="https://lh6.googleusercontent.com/7jieocLYLAJ_VowJ-YIz13u7TTjcZQbAGX-NA0Gt22pkssno72mQXNZILYMuNwbyNPXJGejm1xBNVOjzD6cgtEww4xAcvRE_Xr4U5uVL2SeyMdyHagT7Y6SLHPlrDeLYZ_dHvd_z3hc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17" t="12419" r="9916" b="11249"/>
            <a:stretch/>
          </p:blipFill>
          <p:spPr bwMode="auto">
            <a:xfrm>
              <a:off x="6254066" y="2567801"/>
              <a:ext cx="3056092" cy="2033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2" name="Picture 9" descr="https://lh4.googleusercontent.com/BZ-EVJny_CR21ZLdndTCf4jA0QTYVtwL7oR4dYc80wUsNn4C_BF2788VH7ecJ1ZrzaDkpGsisXmk8ljPQ2Oc8eXdDcJUpT6KNoUymafpjBafMrcerVd3FD3Lfh4iNeUtjXd3vMwsT_A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t="12204" r="9822" b="11113"/>
            <a:stretch/>
          </p:blipFill>
          <p:spPr bwMode="auto">
            <a:xfrm>
              <a:off x="6266614" y="4725143"/>
              <a:ext cx="3043544" cy="203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3" name="TextBox 602">
            <a:extLst>
              <a:ext uri="{FF2B5EF4-FFF2-40B4-BE49-F238E27FC236}">
                <a16:creationId xmlns:a16="http://schemas.microsoft.com/office/drawing/2014/main" id="{18E96DC2-D5C6-4B54-9F14-8B166453E9C5}"/>
              </a:ext>
            </a:extLst>
          </p:cNvPr>
          <p:cNvSpPr txBox="1"/>
          <p:nvPr/>
        </p:nvSpPr>
        <p:spPr>
          <a:xfrm>
            <a:off x="8005013" y="1136151"/>
            <a:ext cx="1719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 Medium" pitchFamily="2" charset="0"/>
                <a:ea typeface="Jost* Medium" pitchFamily="2" charset="0"/>
                <a:cs typeface="Roboto" panose="02000000000000000000" pitchFamily="2" charset="0"/>
              </a:rPr>
              <a:t>647.50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 Medium" pitchFamily="2" charset="0"/>
                <a:ea typeface="Jost* Medium" pitchFamily="2" charset="0"/>
                <a:cs typeface="Roboto" panose="02000000000000000000" pitchFamily="2" charset="0"/>
              </a:rPr>
              <a:t>m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 Medium" pitchFamily="2" charset="0"/>
                <a:ea typeface="Jost* Medium" pitchFamily="2" charset="0"/>
                <a:cs typeface="Roboto" panose="02000000000000000000" pitchFamily="2" charset="0"/>
              </a:rPr>
              <a:t>/</a:t>
            </a:r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 Medium" pitchFamily="2" charset="0"/>
                <a:ea typeface="Jost* Medium" pitchFamily="2" charset="0"/>
                <a:cs typeface="Roboto" panose="02000000000000000000" pitchFamily="2" charset="0"/>
              </a:rPr>
              <a:t>z</a:t>
            </a:r>
          </a:p>
        </p:txBody>
      </p:sp>
      <p:sp>
        <p:nvSpPr>
          <p:cNvPr id="604" name="TextBox 603">
            <a:extLst>
              <a:ext uri="{FF2B5EF4-FFF2-40B4-BE49-F238E27FC236}">
                <a16:creationId xmlns:a16="http://schemas.microsoft.com/office/drawing/2014/main" id="{18E96DC2-D5C6-4B54-9F14-8B166453E9C5}"/>
              </a:ext>
            </a:extLst>
          </p:cNvPr>
          <p:cNvSpPr txBox="1"/>
          <p:nvPr/>
        </p:nvSpPr>
        <p:spPr>
          <a:xfrm>
            <a:off x="8017561" y="3298186"/>
            <a:ext cx="1627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 Medium" pitchFamily="2" charset="0"/>
                <a:ea typeface="Jost* Medium" pitchFamily="2" charset="0"/>
                <a:cs typeface="Roboto" panose="02000000000000000000" pitchFamily="2" charset="0"/>
              </a:rPr>
              <a:t>820.52 </a:t>
            </a:r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 Medium" pitchFamily="2" charset="0"/>
                <a:ea typeface="Jost* Medium" pitchFamily="2" charset="0"/>
                <a:cs typeface="Roboto" panose="02000000000000000000" pitchFamily="2" charset="0"/>
              </a:rPr>
              <a:t>m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 Medium" pitchFamily="2" charset="0"/>
                <a:ea typeface="Jost* Medium" pitchFamily="2" charset="0"/>
                <a:cs typeface="Roboto" panose="02000000000000000000" pitchFamily="2" charset="0"/>
              </a:rPr>
              <a:t>/</a:t>
            </a:r>
            <a:r>
              <a:rPr lang="en-US" sz="2000" i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Jost* Medium" pitchFamily="2" charset="0"/>
                <a:ea typeface="Jost* Medium" pitchFamily="2" charset="0"/>
                <a:cs typeface="Roboto" panose="02000000000000000000" pitchFamily="2" charset="0"/>
              </a:rPr>
              <a:t>z</a:t>
            </a:r>
          </a:p>
        </p:txBody>
      </p:sp>
      <p:pic>
        <p:nvPicPr>
          <p:cNvPr id="605" name="Picture 8" descr="https://bids.github.io/colormap/images/screenshots/option_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10470" r="77220" b="86266"/>
          <a:stretch/>
        </p:blipFill>
        <p:spPr bwMode="auto">
          <a:xfrm rot="16200000">
            <a:off x="10211683" y="2060449"/>
            <a:ext cx="2026123" cy="1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8" descr="https://bids.github.io/colormap/images/screenshots/option_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t="10470" r="77220" b="86266"/>
          <a:stretch/>
        </p:blipFill>
        <p:spPr bwMode="auto">
          <a:xfrm rot="16200000">
            <a:off x="10211684" y="4221109"/>
            <a:ext cx="2026123" cy="1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7" name="TextBox 606">
            <a:extLst>
              <a:ext uri="{FF2B5EF4-FFF2-40B4-BE49-F238E27FC236}">
                <a16:creationId xmlns:a16="http://schemas.microsoft.com/office/drawing/2014/main" id="{18E96DC2-D5C6-4B54-9F14-8B166453E9C5}"/>
              </a:ext>
            </a:extLst>
          </p:cNvPr>
          <p:cNvSpPr txBox="1"/>
          <p:nvPr/>
        </p:nvSpPr>
        <p:spPr>
          <a:xfrm>
            <a:off x="11277139" y="2882717"/>
            <a:ext cx="77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Jost*" pitchFamily="2" charset="0"/>
                <a:ea typeface="Jost*" pitchFamily="2" charset="0"/>
                <a:cs typeface="Roboto" panose="02000000000000000000" pitchFamily="2" charset="0"/>
              </a:rPr>
              <a:t>Low</a:t>
            </a:r>
            <a:endParaRPr lang="en-US" sz="2000" i="1" dirty="0">
              <a:solidFill>
                <a:schemeClr val="bg1">
                  <a:lumMod val="50000"/>
                </a:schemeClr>
              </a:solidFill>
              <a:effectLst/>
              <a:latin typeface="Jost*" pitchFamily="2" charset="0"/>
              <a:ea typeface="Jost*" pitchFamily="2" charset="0"/>
              <a:cs typeface="Roboto" panose="02000000000000000000" pitchFamily="2" charset="0"/>
            </a:endParaRPr>
          </a:p>
        </p:txBody>
      </p:sp>
      <p:sp>
        <p:nvSpPr>
          <p:cNvPr id="608" name="TextBox 607">
            <a:extLst>
              <a:ext uri="{FF2B5EF4-FFF2-40B4-BE49-F238E27FC236}">
                <a16:creationId xmlns:a16="http://schemas.microsoft.com/office/drawing/2014/main" id="{18E96DC2-D5C6-4B54-9F14-8B166453E9C5}"/>
              </a:ext>
            </a:extLst>
          </p:cNvPr>
          <p:cNvSpPr txBox="1"/>
          <p:nvPr/>
        </p:nvSpPr>
        <p:spPr>
          <a:xfrm>
            <a:off x="11277139" y="1059359"/>
            <a:ext cx="77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Jost*" pitchFamily="2" charset="0"/>
                <a:ea typeface="Jost*" pitchFamily="2" charset="0"/>
                <a:cs typeface="Roboto" panose="02000000000000000000" pitchFamily="2" charset="0"/>
              </a:rPr>
              <a:t>High</a:t>
            </a:r>
            <a:endParaRPr lang="en-US" sz="2000" i="1" dirty="0">
              <a:solidFill>
                <a:schemeClr val="bg1">
                  <a:lumMod val="50000"/>
                </a:schemeClr>
              </a:solidFill>
              <a:effectLst/>
              <a:latin typeface="Jost*" pitchFamily="2" charset="0"/>
              <a:ea typeface="Jost*" pitchFamily="2" charset="0"/>
              <a:cs typeface="Roboto" panose="02000000000000000000" pitchFamily="2" charset="0"/>
            </a:endParaRPr>
          </a:p>
        </p:txBody>
      </p:sp>
      <p:sp>
        <p:nvSpPr>
          <p:cNvPr id="609" name="TextBox 608">
            <a:extLst>
              <a:ext uri="{FF2B5EF4-FFF2-40B4-BE49-F238E27FC236}">
                <a16:creationId xmlns:a16="http://schemas.microsoft.com/office/drawing/2014/main" id="{18E96DC2-D5C6-4B54-9F14-8B166453E9C5}"/>
              </a:ext>
            </a:extLst>
          </p:cNvPr>
          <p:cNvSpPr txBox="1"/>
          <p:nvPr/>
        </p:nvSpPr>
        <p:spPr>
          <a:xfrm>
            <a:off x="11277139" y="5051687"/>
            <a:ext cx="77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Jost*" pitchFamily="2" charset="0"/>
                <a:ea typeface="Jost*" pitchFamily="2" charset="0"/>
                <a:cs typeface="Roboto" panose="02000000000000000000" pitchFamily="2" charset="0"/>
              </a:rPr>
              <a:t>Low</a:t>
            </a:r>
            <a:endParaRPr lang="en-US" sz="2000" i="1" dirty="0">
              <a:solidFill>
                <a:schemeClr val="bg1">
                  <a:lumMod val="50000"/>
                </a:schemeClr>
              </a:solidFill>
              <a:effectLst/>
              <a:latin typeface="Jost*" pitchFamily="2" charset="0"/>
              <a:ea typeface="Jost*" pitchFamily="2" charset="0"/>
              <a:cs typeface="Roboto" panose="02000000000000000000" pitchFamily="2" charset="0"/>
            </a:endParaRPr>
          </a:p>
        </p:txBody>
      </p:sp>
      <p:sp>
        <p:nvSpPr>
          <p:cNvPr id="610" name="TextBox 609">
            <a:extLst>
              <a:ext uri="{FF2B5EF4-FFF2-40B4-BE49-F238E27FC236}">
                <a16:creationId xmlns:a16="http://schemas.microsoft.com/office/drawing/2014/main" id="{18E96DC2-D5C6-4B54-9F14-8B166453E9C5}"/>
              </a:ext>
            </a:extLst>
          </p:cNvPr>
          <p:cNvSpPr txBox="1"/>
          <p:nvPr/>
        </p:nvSpPr>
        <p:spPr>
          <a:xfrm>
            <a:off x="11277139" y="3228329"/>
            <a:ext cx="77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/>
                <a:latin typeface="Jost*" pitchFamily="2" charset="0"/>
                <a:ea typeface="Jost*" pitchFamily="2" charset="0"/>
                <a:cs typeface="Roboto" panose="02000000000000000000" pitchFamily="2" charset="0"/>
              </a:rPr>
              <a:t>High</a:t>
            </a:r>
            <a:endParaRPr lang="en-US" sz="2000" i="1" dirty="0">
              <a:solidFill>
                <a:schemeClr val="bg1">
                  <a:lumMod val="50000"/>
                </a:schemeClr>
              </a:solidFill>
              <a:effectLst/>
              <a:latin typeface="Jost*" pitchFamily="2" charset="0"/>
              <a:ea typeface="Jost*" pitchFamily="2" charset="0"/>
              <a:cs typeface="Roboto" panose="02000000000000000000" pitchFamily="2" charset="0"/>
            </a:endParaRP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349CBEEE-7C83-4DF5-9473-0F69156150E9}"/>
              </a:ext>
            </a:extLst>
          </p:cNvPr>
          <p:cNvSpPr txBox="1"/>
          <p:nvPr/>
        </p:nvSpPr>
        <p:spPr>
          <a:xfrm>
            <a:off x="-1" y="6558455"/>
            <a:ext cx="11733865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dirty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 Condensed" panose="02000000000000000000" pitchFamily="2" charset="0"/>
              </a:rPr>
              <a:t>Bruker </a:t>
            </a:r>
            <a:r>
              <a:rPr lang="en-US" sz="1400" dirty="0" err="1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 Condensed" panose="02000000000000000000" pitchFamily="2" charset="0"/>
              </a:rPr>
              <a:t>rapifleX</a:t>
            </a:r>
            <a:r>
              <a:rPr lang="en-US" sz="1400" dirty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 Condensed" panose="02000000000000000000" pitchFamily="2" charset="0"/>
              </a:rPr>
              <a:t>™ MALDI </a:t>
            </a:r>
            <a:r>
              <a:rPr lang="en-US" sz="1400" dirty="0" err="1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 Condensed" panose="02000000000000000000" pitchFamily="2" charset="0"/>
              </a:rPr>
              <a:t>Tissuetyper</a:t>
            </a:r>
            <a:r>
              <a:rPr lang="en-US" sz="1400" dirty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 Condensed" panose="02000000000000000000" pitchFamily="2" charset="0"/>
              </a:rPr>
              <a:t>™, YouTube Video, youtube.com/</a:t>
            </a:r>
            <a:r>
              <a:rPr lang="en-US" sz="1400" dirty="0" err="1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 Condensed" panose="02000000000000000000" pitchFamily="2" charset="0"/>
              </a:rPr>
              <a:t>watch?v</a:t>
            </a:r>
            <a:r>
              <a:rPr lang="en-US" sz="1400" dirty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 Condensed" panose="02000000000000000000" pitchFamily="2" charset="0"/>
              </a:rPr>
              <a:t>=EJGyc1BBb7U, Accessed 02/10/2021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1018" y="1614616"/>
            <a:ext cx="7374882" cy="4364836"/>
            <a:chOff x="321018" y="1614616"/>
            <a:chExt cx="7374882" cy="4364836"/>
          </a:xfrm>
        </p:grpSpPr>
        <p:grpSp>
          <p:nvGrpSpPr>
            <p:cNvPr id="305" name="Group 304"/>
            <p:cNvGrpSpPr/>
            <p:nvPr/>
          </p:nvGrpSpPr>
          <p:grpSpPr>
            <a:xfrm>
              <a:off x="321018" y="1614616"/>
              <a:ext cx="7374882" cy="2504946"/>
              <a:chOff x="4604707" y="329844"/>
              <a:chExt cx="7374882" cy="2504946"/>
            </a:xfrm>
          </p:grpSpPr>
          <p:cxnSp>
            <p:nvCxnSpPr>
              <p:cNvPr id="306" name="Straight Connector 305"/>
              <p:cNvCxnSpPr/>
              <p:nvPr/>
            </p:nvCxnSpPr>
            <p:spPr>
              <a:xfrm flipV="1">
                <a:off x="6088762" y="1987385"/>
                <a:ext cx="0" cy="847405"/>
              </a:xfrm>
              <a:prstGeom prst="line">
                <a:avLst/>
              </a:prstGeom>
              <a:ln>
                <a:solidFill>
                  <a:srgbClr val="77777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7" name="Group 306"/>
              <p:cNvGrpSpPr/>
              <p:nvPr/>
            </p:nvGrpSpPr>
            <p:grpSpPr>
              <a:xfrm>
                <a:off x="4604707" y="329844"/>
                <a:ext cx="7374882" cy="2081788"/>
                <a:chOff x="4700644" y="721397"/>
                <a:chExt cx="6541016" cy="1846404"/>
              </a:xfrm>
            </p:grpSpPr>
            <p:pic>
              <p:nvPicPr>
                <p:cNvPr id="308" name="Picture 5" descr="figure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1054"/>
                <a:stretch/>
              </p:blipFill>
              <p:spPr bwMode="auto">
                <a:xfrm>
                  <a:off x="4700644" y="721397"/>
                  <a:ext cx="6541016" cy="1846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B9BD5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09" name="Rectangle 308"/>
                <p:cNvSpPr/>
                <p:nvPr/>
              </p:nvSpPr>
              <p:spPr>
                <a:xfrm>
                  <a:off x="10100441" y="721397"/>
                  <a:ext cx="1051035" cy="4528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80" name="Freeform 579"/>
            <p:cNvSpPr/>
            <p:nvPr/>
          </p:nvSpPr>
          <p:spPr>
            <a:xfrm>
              <a:off x="3002585" y="3990082"/>
              <a:ext cx="4387040" cy="1989370"/>
            </a:xfrm>
            <a:custGeom>
              <a:avLst/>
              <a:gdLst>
                <a:gd name="connsiteX0" fmla="*/ 0 w 96715"/>
                <a:gd name="connsiteY0" fmla="*/ 167054 h 167054"/>
                <a:gd name="connsiteX1" fmla="*/ 61546 w 96715"/>
                <a:gd name="connsiteY1" fmla="*/ 52754 h 167054"/>
                <a:gd name="connsiteX2" fmla="*/ 96715 w 96715"/>
                <a:gd name="connsiteY2" fmla="*/ 0 h 167054"/>
                <a:gd name="connsiteX0" fmla="*/ 14617 w 111332"/>
                <a:gd name="connsiteY0" fmla="*/ 167054 h 167054"/>
                <a:gd name="connsiteX1" fmla="*/ 33709 w 111332"/>
                <a:gd name="connsiteY1" fmla="*/ 18310 h 167054"/>
                <a:gd name="connsiteX2" fmla="*/ 111332 w 111332"/>
                <a:gd name="connsiteY2" fmla="*/ 0 h 167054"/>
                <a:gd name="connsiteX0" fmla="*/ 40540 w 137255"/>
                <a:gd name="connsiteY0" fmla="*/ 167054 h 167054"/>
                <a:gd name="connsiteX1" fmla="*/ 59632 w 137255"/>
                <a:gd name="connsiteY1" fmla="*/ 18310 h 167054"/>
                <a:gd name="connsiteX2" fmla="*/ 137255 w 137255"/>
                <a:gd name="connsiteY2" fmla="*/ 0 h 167054"/>
                <a:gd name="connsiteX0" fmla="*/ 0 w 96715"/>
                <a:gd name="connsiteY0" fmla="*/ 167054 h 167054"/>
                <a:gd name="connsiteX1" fmla="*/ 19092 w 96715"/>
                <a:gd name="connsiteY1" fmla="*/ 18310 h 167054"/>
                <a:gd name="connsiteX2" fmla="*/ 96715 w 96715"/>
                <a:gd name="connsiteY2" fmla="*/ 0 h 167054"/>
                <a:gd name="connsiteX0" fmla="*/ 0 w 196040"/>
                <a:gd name="connsiteY0" fmla="*/ 167855 h 167855"/>
                <a:gd name="connsiteX1" fmla="*/ 19092 w 196040"/>
                <a:gd name="connsiteY1" fmla="*/ 19111 h 167855"/>
                <a:gd name="connsiteX2" fmla="*/ 196040 w 196040"/>
                <a:gd name="connsiteY2" fmla="*/ 0 h 167855"/>
                <a:gd name="connsiteX0" fmla="*/ 0 w 196040"/>
                <a:gd name="connsiteY0" fmla="*/ 170056 h 170056"/>
                <a:gd name="connsiteX1" fmla="*/ 19092 w 196040"/>
                <a:gd name="connsiteY1" fmla="*/ 21312 h 170056"/>
                <a:gd name="connsiteX2" fmla="*/ 196040 w 196040"/>
                <a:gd name="connsiteY2" fmla="*/ 2201 h 170056"/>
                <a:gd name="connsiteX0" fmla="*/ 4159 w 200199"/>
                <a:gd name="connsiteY0" fmla="*/ 170056 h 170056"/>
                <a:gd name="connsiteX1" fmla="*/ 23251 w 200199"/>
                <a:gd name="connsiteY1" fmla="*/ 21312 h 170056"/>
                <a:gd name="connsiteX2" fmla="*/ 200199 w 200199"/>
                <a:gd name="connsiteY2" fmla="*/ 2201 h 170056"/>
                <a:gd name="connsiteX0" fmla="*/ 530 w 196570"/>
                <a:gd name="connsiteY0" fmla="*/ 168011 h 168011"/>
                <a:gd name="connsiteX1" fmla="*/ 41837 w 196570"/>
                <a:gd name="connsiteY1" fmla="*/ 43333 h 168011"/>
                <a:gd name="connsiteX2" fmla="*/ 196570 w 196570"/>
                <a:gd name="connsiteY2" fmla="*/ 156 h 168011"/>
                <a:gd name="connsiteX0" fmla="*/ 1614 w 197654"/>
                <a:gd name="connsiteY0" fmla="*/ 168115 h 168115"/>
                <a:gd name="connsiteX1" fmla="*/ 42921 w 197654"/>
                <a:gd name="connsiteY1" fmla="*/ 43437 h 168115"/>
                <a:gd name="connsiteX2" fmla="*/ 197654 w 197654"/>
                <a:gd name="connsiteY2" fmla="*/ 260 h 168115"/>
                <a:gd name="connsiteX0" fmla="*/ 93 w 283141"/>
                <a:gd name="connsiteY0" fmla="*/ 166157 h 166157"/>
                <a:gd name="connsiteX1" fmla="*/ 128408 w 283141"/>
                <a:gd name="connsiteY1" fmla="*/ 43330 h 166157"/>
                <a:gd name="connsiteX2" fmla="*/ 283141 w 283141"/>
                <a:gd name="connsiteY2" fmla="*/ 153 h 166157"/>
                <a:gd name="connsiteX0" fmla="*/ 159 w 283207"/>
                <a:gd name="connsiteY0" fmla="*/ 175753 h 175753"/>
                <a:gd name="connsiteX1" fmla="*/ 92375 w 283207"/>
                <a:gd name="connsiteY1" fmla="*/ 14050 h 175753"/>
                <a:gd name="connsiteX2" fmla="*/ 283207 w 283207"/>
                <a:gd name="connsiteY2" fmla="*/ 9749 h 175753"/>
                <a:gd name="connsiteX0" fmla="*/ 248 w 396221"/>
                <a:gd name="connsiteY0" fmla="*/ 188548 h 188548"/>
                <a:gd name="connsiteX1" fmla="*/ 92464 w 396221"/>
                <a:gd name="connsiteY1" fmla="*/ 26845 h 188548"/>
                <a:gd name="connsiteX2" fmla="*/ 396221 w 396221"/>
                <a:gd name="connsiteY2" fmla="*/ 1255 h 188548"/>
                <a:gd name="connsiteX0" fmla="*/ 1887 w 397860"/>
                <a:gd name="connsiteY0" fmla="*/ 191380 h 191380"/>
                <a:gd name="connsiteX1" fmla="*/ 94103 w 397860"/>
                <a:gd name="connsiteY1" fmla="*/ 29677 h 191380"/>
                <a:gd name="connsiteX2" fmla="*/ 397860 w 397860"/>
                <a:gd name="connsiteY2" fmla="*/ 4087 h 191380"/>
                <a:gd name="connsiteX0" fmla="*/ 253 w 399928"/>
                <a:gd name="connsiteY0" fmla="*/ 180180 h 180180"/>
                <a:gd name="connsiteX1" fmla="*/ 92469 w 399928"/>
                <a:gd name="connsiteY1" fmla="*/ 18477 h 180180"/>
                <a:gd name="connsiteX2" fmla="*/ 399928 w 399928"/>
                <a:gd name="connsiteY2" fmla="*/ 4920 h 180180"/>
                <a:gd name="connsiteX0" fmla="*/ 253 w 399928"/>
                <a:gd name="connsiteY0" fmla="*/ 184232 h 184232"/>
                <a:gd name="connsiteX1" fmla="*/ 92469 w 399928"/>
                <a:gd name="connsiteY1" fmla="*/ 22529 h 184232"/>
                <a:gd name="connsiteX2" fmla="*/ 399928 w 399928"/>
                <a:gd name="connsiteY2" fmla="*/ 8972 h 184232"/>
                <a:gd name="connsiteX0" fmla="*/ 0 w 399675"/>
                <a:gd name="connsiteY0" fmla="*/ 184232 h 184232"/>
                <a:gd name="connsiteX1" fmla="*/ 92216 w 399675"/>
                <a:gd name="connsiteY1" fmla="*/ 22529 h 184232"/>
                <a:gd name="connsiteX2" fmla="*/ 399675 w 399675"/>
                <a:gd name="connsiteY2" fmla="*/ 8972 h 18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9675" h="184232">
                  <a:moveTo>
                    <a:pt x="0" y="184232"/>
                  </a:moveTo>
                  <a:cubicBezTo>
                    <a:pt x="5957" y="101704"/>
                    <a:pt x="25604" y="51739"/>
                    <a:pt x="92216" y="22529"/>
                  </a:cubicBezTo>
                  <a:cubicBezTo>
                    <a:pt x="158829" y="-6681"/>
                    <a:pt x="324051" y="-3194"/>
                    <a:pt x="399675" y="8972"/>
                  </a:cubicBezTo>
                </a:path>
              </a:pathLst>
            </a:custGeom>
            <a:noFill/>
            <a:ln w="127000">
              <a:solidFill>
                <a:srgbClr val="7F7F7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4" name="TextBox 313"/>
          <p:cNvSpPr txBox="1"/>
          <p:nvPr/>
        </p:nvSpPr>
        <p:spPr>
          <a:xfrm>
            <a:off x="1719566" y="763321"/>
            <a:ext cx="475881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Jost Medium" pitchFamily="2" charset="0"/>
                <a:ea typeface="Jost Medium" pitchFamily="2" charset="0"/>
              </a:rPr>
              <a:t>40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Jost Medium" pitchFamily="2" charset="0"/>
                <a:ea typeface="Jost Medium" pitchFamily="2" charset="0"/>
              </a:rPr>
              <a:t> pixels per s</a:t>
            </a:r>
          </a:p>
        </p:txBody>
      </p:sp>
      <p:pic>
        <p:nvPicPr>
          <p:cNvPr id="4" name="rapifle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51371"/>
          <a:stretch/>
        </p:blipFill>
        <p:spPr>
          <a:xfrm>
            <a:off x="2445331" y="1717553"/>
            <a:ext cx="3029687" cy="212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6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pPr algn="r"/>
              <a:t>7</a:t>
            </a:fld>
            <a:endParaRPr lang="en-US" sz="2000" dirty="0">
              <a:solidFill>
                <a:srgbClr val="9E9E9E"/>
              </a:solidFill>
              <a:latin typeface="Jost" pitchFamily="2" charset="0"/>
              <a:ea typeface="Jost" pitchFamily="2" charset="0"/>
              <a:cs typeface="Roboto" panose="02000000000000000000" pitchFamily="2" charset="0"/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1661" y="2981"/>
            <a:ext cx="12190339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616161"/>
                </a:solidFill>
                <a:latin typeface="Jost Light" pitchFamily="2" charset="0"/>
                <a:ea typeface="Jost Light" pitchFamily="2" charset="0"/>
                <a:cs typeface="Tahoma" panose="020B0604030504040204" pitchFamily="34" charset="0"/>
              </a:rPr>
              <a:t>Mass microscopy: an alternative to microprobe-mode MSI 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349CBEEE-7C83-4DF5-9473-0F69156150E9}"/>
              </a:ext>
            </a:extLst>
          </p:cNvPr>
          <p:cNvSpPr txBox="1"/>
          <p:nvPr/>
        </p:nvSpPr>
        <p:spPr>
          <a:xfrm>
            <a:off x="-1" y="6281457"/>
            <a:ext cx="11733865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Castaing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 R,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Slodzian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 G. </a:t>
            </a: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J. Mass </a:t>
            </a:r>
            <a:r>
              <a:rPr lang="en-GB" sz="1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Spectrom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.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2021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; 56 (12):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e4800. doi:10.1002/jms.4800</a:t>
            </a:r>
          </a:p>
          <a:p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*Advances in Imaging and Electron Physics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Jost" pitchFamily="2" charset="0"/>
                <a:ea typeface="Jost" pitchFamily="2" charset="0"/>
              </a:rPr>
              <a:t>, Volume 167, ISSN 1076-5670, DOI: 10.1016/B978-0-12-385985-3.00001-8.</a:t>
            </a:r>
          </a:p>
        </p:txBody>
      </p:sp>
      <p:pic>
        <p:nvPicPr>
          <p:cNvPr id="318" name="Picture 3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513" y="843663"/>
            <a:ext cx="1703664" cy="2248836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0984" y="802348"/>
            <a:ext cx="1639826" cy="2358894"/>
          </a:xfrm>
          <a:prstGeom prst="rect">
            <a:avLst/>
          </a:prstGeom>
        </p:spPr>
      </p:pic>
      <p:sp>
        <p:nvSpPr>
          <p:cNvPr id="320" name="Rectangle 319"/>
          <p:cNvSpPr/>
          <p:nvPr/>
        </p:nvSpPr>
        <p:spPr>
          <a:xfrm>
            <a:off x="8535706" y="3219692"/>
            <a:ext cx="2053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</a:t>
            </a:r>
            <a:r>
              <a:rPr lang="en-US" dirty="0">
                <a:latin typeface="Jost" pitchFamily="2" charset="0"/>
                <a:ea typeface="Jost" pitchFamily="2" charset="0"/>
              </a:rPr>
              <a:t>Raimond</a:t>
            </a:r>
            <a:r>
              <a:rPr lang="en-US" dirty="0"/>
              <a:t> </a:t>
            </a:r>
            <a:r>
              <a:rPr lang="en-US" dirty="0" err="1">
                <a:latin typeface="Jost" pitchFamily="2" charset="0"/>
                <a:ea typeface="Jost" pitchFamily="2" charset="0"/>
              </a:rPr>
              <a:t>Castaing</a:t>
            </a:r>
            <a:endParaRPr lang="en-US" dirty="0">
              <a:latin typeface="Jost" pitchFamily="2" charset="0"/>
              <a:ea typeface="Jost" pitchFamily="2" charset="0"/>
            </a:endParaRPr>
          </a:p>
        </p:txBody>
      </p:sp>
      <p:sp>
        <p:nvSpPr>
          <p:cNvPr id="321" name="Rectangle 320"/>
          <p:cNvSpPr/>
          <p:nvPr/>
        </p:nvSpPr>
        <p:spPr>
          <a:xfrm>
            <a:off x="6577772" y="3219692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Jost" pitchFamily="2" charset="0"/>
                <a:ea typeface="Jost" pitchFamily="2" charset="0"/>
              </a:rPr>
              <a:t>Georges </a:t>
            </a:r>
            <a:r>
              <a:rPr lang="en-US" dirty="0" err="1">
                <a:latin typeface="Jost" pitchFamily="2" charset="0"/>
                <a:ea typeface="Jost" pitchFamily="2" charset="0"/>
              </a:rPr>
              <a:t>Slodzian</a:t>
            </a:r>
            <a:endParaRPr lang="en-US" dirty="0">
              <a:latin typeface="Jost" pitchFamily="2" charset="0"/>
              <a:ea typeface="Jos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532" y="774925"/>
            <a:ext cx="4303943" cy="4808514"/>
          </a:xfrm>
          <a:prstGeom prst="rect">
            <a:avLst/>
          </a:prstGeom>
        </p:spPr>
      </p:pic>
      <p:sp>
        <p:nvSpPr>
          <p:cNvPr id="331" name="TextBox 330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2218425" y="5641403"/>
            <a:ext cx="193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MSI in 1962</a:t>
            </a:r>
          </a:p>
        </p:txBody>
      </p:sp>
      <p:pic>
        <p:nvPicPr>
          <p:cNvPr id="3" name="Picture 2" descr="A group of people standing next to a poster&#10;&#10;Description automatically generated">
            <a:extLst>
              <a:ext uri="{FF2B5EF4-FFF2-40B4-BE49-F238E27FC236}">
                <a16:creationId xmlns:a16="http://schemas.microsoft.com/office/drawing/2014/main" id="{A923B148-8B24-3943-03DB-18561BCD8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3" r="9182" b="34953"/>
          <a:stretch/>
        </p:blipFill>
        <p:spPr>
          <a:xfrm>
            <a:off x="6421007" y="3744395"/>
            <a:ext cx="4229398" cy="24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24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D31484-DABB-102A-3805-AF5E523A58B3}"/>
                  </a:ext>
                </a:extLst>
              </p:cNvPr>
              <p:cNvSpPr txBox="1"/>
              <p:nvPr/>
            </p:nvSpPr>
            <p:spPr>
              <a:xfrm>
                <a:off x="6384830" y="63406"/>
                <a:ext cx="1728743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𝑚𝑎𝑠𝑠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𝑐h𝑎𝑟𝑔𝑒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D31484-DABB-102A-3805-AF5E523A5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830" y="63406"/>
                <a:ext cx="1728743" cy="8183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985380" y="3511780"/>
            <a:ext cx="2287140" cy="3015773"/>
            <a:chOff x="8985380" y="3511780"/>
            <a:chExt cx="2287140" cy="30157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5380" y="4240413"/>
              <a:ext cx="2287140" cy="228714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381195" y="3511780"/>
              <a:ext cx="1524929" cy="507831"/>
            </a:xfrm>
            <a:prstGeom prst="rect">
              <a:avLst/>
            </a:prstGeom>
            <a:noFill/>
          </p:spPr>
          <p:txBody>
            <a:bodyPr wrap="square" lIns="182880" tIns="91440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dirty="0">
                  <a:solidFill>
                    <a:srgbClr val="616161"/>
                  </a:solidFill>
                  <a:latin typeface="Jost*" pitchFamily="2" charset="0"/>
                  <a:ea typeface="Jost*" pitchFamily="2" charset="0"/>
                  <a:cs typeface="Tahoma" panose="020B0604030504040204" pitchFamily="34" charset="0"/>
                </a:rPr>
                <a:t>~320 µm</a:t>
              </a:r>
              <a:endParaRPr lang="en-US" sz="1600" dirty="0">
                <a:solidFill>
                  <a:srgbClr val="616161"/>
                </a:solidFill>
                <a:latin typeface="Jost*" pitchFamily="2" charset="0"/>
                <a:ea typeface="Jost*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17" name="Right Brace 16"/>
            <p:cNvSpPr/>
            <p:nvPr/>
          </p:nvSpPr>
          <p:spPr>
            <a:xfrm rot="16200000">
              <a:off x="10047510" y="3028406"/>
              <a:ext cx="110814" cy="2235072"/>
            </a:xfrm>
            <a:prstGeom prst="rightBrace">
              <a:avLst>
                <a:gd name="adj1" fmla="val 55782"/>
                <a:gd name="adj2" fmla="val 48782"/>
              </a:avLst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" pitchFamily="2" charset="0"/>
                <a:ea typeface="Jost" pitchFamily="2" charset="0"/>
                <a:cs typeface="Roboto" panose="02000000000000000000" pitchFamily="2" charset="0"/>
              </a:rPr>
              <a:pPr algn="r"/>
              <a:t>8</a:t>
            </a:fld>
            <a:endParaRPr lang="en-US" sz="2000" dirty="0">
              <a:solidFill>
                <a:srgbClr val="9E9E9E"/>
              </a:solidFill>
              <a:latin typeface="Jost" pitchFamily="2" charset="0"/>
              <a:ea typeface="Jost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67" y="1422142"/>
            <a:ext cx="7536382" cy="530753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64062" y="172127"/>
            <a:ext cx="6598227" cy="2997518"/>
            <a:chOff x="4917113" y="61416"/>
            <a:chExt cx="6598227" cy="29975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917113" y="795819"/>
              <a:ext cx="3215238" cy="69758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6" r="12360"/>
            <a:stretch/>
          </p:blipFill>
          <p:spPr>
            <a:xfrm rot="10800000">
              <a:off x="8328598" y="61416"/>
              <a:ext cx="3186742" cy="299751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2799" y="151624"/>
            <a:ext cx="1995160" cy="12788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8941" r="15044" b="29767"/>
          <a:stretch/>
        </p:blipFill>
        <p:spPr>
          <a:xfrm>
            <a:off x="8579300" y="151624"/>
            <a:ext cx="3473022" cy="454560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62" y="2981"/>
            <a:ext cx="4941138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616161"/>
                </a:solidFill>
                <a:latin typeface="Jost Light" pitchFamily="2" charset="0"/>
                <a:ea typeface="Jost Light" pitchFamily="2" charset="0"/>
                <a:cs typeface="Tahoma" panose="020B0604030504040204" pitchFamily="34" charset="0"/>
              </a:rPr>
              <a:t>Mass microscopy</a:t>
            </a:r>
            <a:endParaRPr lang="en-US" sz="2400" dirty="0">
              <a:solidFill>
                <a:srgbClr val="616161"/>
              </a:solidFill>
              <a:latin typeface="Jost Light" pitchFamily="2" charset="0"/>
              <a:ea typeface="Jost Light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99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noaction"/>
          </p:cNvPr>
          <p:cNvSpPr/>
          <p:nvPr/>
        </p:nvSpPr>
        <p:spPr>
          <a:xfrm>
            <a:off x="11582400" y="6527553"/>
            <a:ext cx="617220" cy="33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45C41AB2-A959-4C37-B4E1-611D2A6EE58B}" type="slidenum">
              <a:rPr lang="en-US" sz="2000" smtClean="0">
                <a:solidFill>
                  <a:srgbClr val="9E9E9E"/>
                </a:solidFill>
                <a:latin typeface="Jost*" pitchFamily="50" charset="0"/>
                <a:ea typeface="Jost*" pitchFamily="50" charset="0"/>
                <a:cs typeface="Roboto" panose="02000000000000000000" pitchFamily="2" charset="0"/>
              </a:rPr>
              <a:pPr algn="r"/>
              <a:t>9</a:t>
            </a:fld>
            <a:endParaRPr lang="en-US" sz="2000" dirty="0">
              <a:solidFill>
                <a:srgbClr val="9E9E9E"/>
              </a:solidFill>
              <a:latin typeface="Jost*" pitchFamily="50" charset="0"/>
              <a:ea typeface="Jost*" pitchFamily="50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1" y="2981"/>
            <a:ext cx="10215595" cy="692497"/>
          </a:xfrm>
          <a:prstGeom prst="rect">
            <a:avLst/>
          </a:prstGeom>
          <a:noFill/>
        </p:spPr>
        <p:txBody>
          <a:bodyPr wrap="square" lIns="182880" tIns="9144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616161"/>
                </a:solidFill>
                <a:latin typeface="Jost Light" pitchFamily="2" charset="0"/>
                <a:ea typeface="Jost Light" pitchFamily="2" charset="0"/>
                <a:cs typeface="Tahoma" panose="020B0604030504040204" pitchFamily="34" charset="0"/>
              </a:rPr>
              <a:t>Timepix3 can resolve single ion hits </a:t>
            </a:r>
            <a:endParaRPr lang="en-US" sz="2400" dirty="0">
              <a:solidFill>
                <a:srgbClr val="616161"/>
              </a:solidFill>
              <a:latin typeface="Jost Light" pitchFamily="2" charset="0"/>
              <a:ea typeface="Jost Light" pitchFamily="2" charset="0"/>
              <a:cs typeface="Tahoma" panose="020B0604030504040204" pitchFamily="34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t="16274" r="30685" b="14373"/>
          <a:stretch/>
        </p:blipFill>
        <p:spPr>
          <a:xfrm>
            <a:off x="3555544" y="1509272"/>
            <a:ext cx="3358336" cy="33583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1" t="25518" r="26184" b="19133"/>
          <a:stretch/>
        </p:blipFill>
        <p:spPr>
          <a:xfrm>
            <a:off x="7163744" y="1397318"/>
            <a:ext cx="4958080" cy="3474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09" y="1574548"/>
            <a:ext cx="3120260" cy="31202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201604" y="4934457"/>
            <a:ext cx="312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100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ms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Jost Light" pitchFamily="2" charset="0"/>
              <a:ea typeface="Jost Light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3632394" y="4934456"/>
            <a:ext cx="312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100 </a:t>
            </a:r>
            <a:r>
              <a:rPr lang="el-G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7883590" y="4934455"/>
            <a:ext cx="312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1.56 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201604" y="5388084"/>
            <a:ext cx="312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~1000 TOF pulses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3632394" y="5388084"/>
            <a:ext cx="312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1 TOF pulse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B252C3-B997-4949-A81D-A9FDB30041FF}"/>
              </a:ext>
            </a:extLst>
          </p:cNvPr>
          <p:cNvSpPr txBox="1"/>
          <p:nvPr/>
        </p:nvSpPr>
        <p:spPr>
          <a:xfrm>
            <a:off x="7883590" y="5388084"/>
            <a:ext cx="312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Jost Light" pitchFamily="2" charset="0"/>
                <a:ea typeface="Jost Light" pitchFamily="2" charset="0"/>
                <a:cs typeface="Roboto" panose="02000000000000000000" pitchFamily="2" charset="0"/>
              </a:rPr>
              <a:t>1 TOF pulse</a:t>
            </a:r>
          </a:p>
        </p:txBody>
      </p:sp>
    </p:spTree>
    <p:extLst>
      <p:ext uri="{BB962C8B-B14F-4D97-AF65-F5344CB8AC3E}">
        <p14:creationId xmlns:p14="http://schemas.microsoft.com/office/powerpoint/2010/main" val="1966432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6829</TotalTime>
  <Words>719</Words>
  <Application>Microsoft Office PowerPoint</Application>
  <PresentationFormat>Widescreen</PresentationFormat>
  <Paragraphs>160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Jost SemiBold</vt:lpstr>
      <vt:lpstr>Jost*</vt:lpstr>
      <vt:lpstr>Jost Light</vt:lpstr>
      <vt:lpstr>Jost* Medium</vt:lpstr>
      <vt:lpstr>Jost* Light</vt:lpstr>
      <vt:lpstr>Cambria Math</vt:lpstr>
      <vt:lpstr>Calibri Light</vt:lpstr>
      <vt:lpstr>Jost</vt:lpstr>
      <vt:lpstr>Calibri</vt:lpstr>
      <vt:lpstr>Verdana</vt:lpstr>
      <vt:lpstr>Jost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Anthony, Ian (M4I)</cp:lastModifiedBy>
  <cp:revision>98</cp:revision>
  <dcterms:created xsi:type="dcterms:W3CDTF">2022-05-05T11:22:48Z</dcterms:created>
  <dcterms:modified xsi:type="dcterms:W3CDTF">2024-09-20T07:57:05Z</dcterms:modified>
</cp:coreProperties>
</file>