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2" r:id="rId3"/>
    <p:sldId id="264" r:id="rId4"/>
    <p:sldId id="266" r:id="rId5"/>
    <p:sldId id="261" r:id="rId6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71C"/>
    <a:srgbClr val="C3141E"/>
    <a:srgbClr val="414141"/>
    <a:srgbClr val="6E6E6E"/>
    <a:srgbClr val="A8A8A8"/>
    <a:srgbClr val="FFFF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944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9BB5B-C478-4846-99DF-A62695510620}" type="datetimeFigureOut">
              <a:rPr lang="en-US" smtClean="0"/>
              <a:t>09-Feb-17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B469F-A9A5-4854-8819-B47FA51F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3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IXA_PP_Kleurdriekhoek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385" y="0"/>
            <a:ext cx="1578769" cy="5143500"/>
          </a:xfrm>
          <a:prstGeom prst="rect">
            <a:avLst/>
          </a:prstGeom>
        </p:spPr>
      </p:pic>
      <p:pic>
        <p:nvPicPr>
          <p:cNvPr id="5" name="Afbeelding 7" descr="IXA_PP_Logohoe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2260600" cy="1897695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263650" y="4351338"/>
            <a:ext cx="7226300" cy="747548"/>
            <a:chOff x="1511300" y="4237038"/>
            <a:chExt cx="7226300" cy="747548"/>
          </a:xfrm>
        </p:grpSpPr>
        <p:pic>
          <p:nvPicPr>
            <p:cNvPr id="10" name="Afbeelding 4" descr="IXA_PP_logobal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300" y="4237038"/>
              <a:ext cx="7226300" cy="7475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09725" y="4237038"/>
              <a:ext cx="1685925" cy="2111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63650" y="1323975"/>
            <a:ext cx="6584950" cy="7334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014537" y="2943224"/>
            <a:ext cx="5119687" cy="592591"/>
          </a:xfrm>
        </p:spPr>
        <p:txBody>
          <a:bodyPr/>
          <a:lstStyle>
            <a:lvl1pPr marL="0" indent="0" algn="ctr">
              <a:buNone/>
              <a:defRPr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 err="1"/>
              <a:t>Naam</a:t>
            </a:r>
            <a:r>
              <a:rPr lang="en-US" dirty="0"/>
              <a:t> van de </a:t>
            </a:r>
            <a:r>
              <a:rPr lang="en-US" dirty="0" err="1"/>
              <a:t>presentator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3678238"/>
            <a:ext cx="4162425" cy="3984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A8A8A8"/>
                </a:solidFill>
              </a:defRPr>
            </a:lvl1pPr>
          </a:lstStyle>
          <a:p>
            <a:pPr lvl="0"/>
            <a:r>
              <a:rPr lang="en-US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15326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275087" y="391849"/>
            <a:ext cx="6593826" cy="97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nl-NL" dirty="0"/>
              <a:t>Titel van de slide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idx="1"/>
          </p:nvPr>
        </p:nvSpPr>
        <p:spPr>
          <a:xfrm>
            <a:off x="1275087" y="1543051"/>
            <a:ext cx="6593826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Afbeelding 3" descr="IXA_PP_Grijze driehoe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913" cy="5143500"/>
          </a:xfrm>
          <a:prstGeom prst="rect">
            <a:avLst/>
          </a:prstGeom>
        </p:spPr>
      </p:pic>
      <p:pic>
        <p:nvPicPr>
          <p:cNvPr id="6" name="Afbeelding 7" descr="IXA_PP_Logohoe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2260600" cy="189769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0" y="4924425"/>
            <a:ext cx="9144000" cy="230832"/>
          </a:xfrm>
          <a:prstGeom prst="rect">
            <a:avLst/>
          </a:prstGeom>
          <a:solidFill>
            <a:srgbClr val="6E6E6E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</a:rPr>
              <a:t>Innovation Exchange Amsterdam																</a:t>
            </a:r>
            <a:r>
              <a:rPr lang="en-US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fld id="{2ADB5611-A5DC-46D2-AF2F-1B5317CF5195}" type="slidenum">
              <a:rPr lang="en-US" sz="900" smtClean="0">
                <a:solidFill>
                  <a:schemeClr val="accent2"/>
                </a:solidFill>
              </a:rPr>
              <a:t>‹#›</a:t>
            </a:fld>
            <a:endParaRPr lang="en-US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398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titel 2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357187" y="928688"/>
            <a:ext cx="7900987" cy="4079079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beeld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7" y="163249"/>
            <a:ext cx="6368726" cy="629707"/>
          </a:xfrm>
          <a:noFill/>
        </p:spPr>
        <p:txBody>
          <a:bodyPr anchor="t" anchorCtr="0"/>
          <a:lstStyle>
            <a:lvl1pPr algn="l">
              <a:defRPr baseline="0">
                <a:solidFill>
                  <a:srgbClr val="C3141E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de slide</a:t>
            </a:r>
          </a:p>
        </p:txBody>
      </p:sp>
      <p:pic>
        <p:nvPicPr>
          <p:cNvPr id="8" name="Afbeelding 7" descr="IXA_PP_Logohoe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2260600" cy="18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143250" cy="49244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afbeelding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pic>
        <p:nvPicPr>
          <p:cNvPr id="3" name="Afbeelding 7" descr="IXA_PP_Logohoe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2260600" cy="1897695"/>
          </a:xfrm>
          <a:prstGeom prst="rect">
            <a:avLst/>
          </a:prstGeom>
        </p:spPr>
      </p:pic>
      <p:sp>
        <p:nvSpPr>
          <p:cNvPr id="4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3324225" y="647699"/>
            <a:ext cx="4544688" cy="71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nl-NL" dirty="0"/>
              <a:t>Titel van de slide</a:t>
            </a:r>
          </a:p>
        </p:txBody>
      </p:sp>
      <p:sp>
        <p:nvSpPr>
          <p:cNvPr id="5" name="Tijdelijke aanduiding voor tekst 2"/>
          <p:cNvSpPr>
            <a:spLocks noGrp="1"/>
          </p:cNvSpPr>
          <p:nvPr>
            <p:ph idx="1"/>
          </p:nvPr>
        </p:nvSpPr>
        <p:spPr>
          <a:xfrm>
            <a:off x="3324225" y="1543051"/>
            <a:ext cx="5400675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4924425"/>
            <a:ext cx="9144000" cy="230832"/>
          </a:xfrm>
          <a:prstGeom prst="rect">
            <a:avLst/>
          </a:prstGeom>
          <a:solidFill>
            <a:srgbClr val="6E6E6E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</a:rPr>
              <a:t>Innovation Exchange Amsterdam																</a:t>
            </a:r>
            <a:r>
              <a:rPr lang="en-US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fld id="{2ADB5611-A5DC-46D2-AF2F-1B5317CF5195}" type="slidenum">
              <a:rPr lang="en-US" sz="900" smtClean="0">
                <a:solidFill>
                  <a:schemeClr val="accent2"/>
                </a:solidFill>
              </a:rPr>
              <a:t>‹#›</a:t>
            </a:fld>
            <a:endParaRPr lang="en-US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9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voor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8" y="170087"/>
            <a:ext cx="6593826" cy="6966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err="1"/>
              <a:t>Titel</a:t>
            </a:r>
            <a:r>
              <a:rPr lang="en-US" dirty="0"/>
              <a:t> van de slide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3524250" y="866776"/>
            <a:ext cx="5334000" cy="4057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grafiek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pic>
        <p:nvPicPr>
          <p:cNvPr id="6" name="Afbeelding 7" descr="IXA_PP_Logohoe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2260600" cy="189769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4924425"/>
            <a:ext cx="9144000" cy="230832"/>
          </a:xfrm>
          <a:prstGeom prst="rect">
            <a:avLst/>
          </a:prstGeom>
          <a:solidFill>
            <a:srgbClr val="6E6E6E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</a:rPr>
              <a:t>Innovation Exchange Amsterdam																</a:t>
            </a:r>
            <a:r>
              <a:rPr lang="en-US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fld id="{2ADB5611-A5DC-46D2-AF2F-1B5317CF5195}" type="slidenum">
              <a:rPr lang="en-US" sz="900" smtClean="0">
                <a:solidFill>
                  <a:schemeClr val="accent2"/>
                </a:solidFill>
              </a:rPr>
              <a:t>‹#›</a:t>
            </a:fld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763" y="866775"/>
            <a:ext cx="3392487" cy="4057650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naast</a:t>
            </a:r>
            <a:r>
              <a:rPr lang="en-US" dirty="0"/>
              <a:t> </a:t>
            </a:r>
            <a:r>
              <a:rPr lang="en-US" dirty="0" err="1"/>
              <a:t>grafiek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6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19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XA_PP_1280x720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1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file://localhost/Users/marclochs/Documents/Werk/IXA/IXA%20PowerPoint/Pijltje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file://localhost/Users/marclochs/Documents/Werk/IXA/IXA%20PowerPoint/PijltjeRD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75087" y="544249"/>
            <a:ext cx="6593826" cy="97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75087" y="1773851"/>
            <a:ext cx="6593826" cy="282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60802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8" r:id="rId3"/>
    <p:sldLayoutId id="2147483656" r:id="rId4"/>
    <p:sldLayoutId id="2147483657" r:id="rId5"/>
    <p:sldLayoutId id="2147483661" r:id="rId6"/>
    <p:sldLayoutId id="2147483650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 r:link="rId10"/>
        </a:buBlip>
        <a:defRPr sz="2400" kern="1200">
          <a:solidFill>
            <a:srgbClr val="6E6E6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1" r:link="rId12"/>
        </a:buBlip>
        <a:defRPr sz="1800" kern="1200">
          <a:solidFill>
            <a:srgbClr val="6E6E6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 r:link="rId12"/>
        </a:buBlip>
        <a:defRPr sz="1600" kern="1200">
          <a:solidFill>
            <a:srgbClr val="6E6E6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 r:link="rId12"/>
        </a:buBlip>
        <a:defRPr sz="2000" kern="1200">
          <a:solidFill>
            <a:srgbClr val="6E6E6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 r:link="rId12"/>
        </a:buBlip>
        <a:defRPr sz="2000" kern="1200">
          <a:solidFill>
            <a:srgbClr val="6E6E6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4202" y="806824"/>
            <a:ext cx="7753190" cy="1993977"/>
          </a:xfrm>
        </p:spPr>
        <p:txBody>
          <a:bodyPr>
            <a:normAutofit fontScale="62500" lnSpcReduction="20000"/>
          </a:bodyPr>
          <a:lstStyle/>
          <a:p>
            <a:r>
              <a:rPr lang="nl-NL" altLang="en-US" sz="5700" b="1" dirty="0"/>
              <a:t>IXAnext – APRIL</a:t>
            </a:r>
          </a:p>
          <a:p>
            <a:r>
              <a:rPr lang="nl-NL" altLang="en-US" sz="5700" b="1" dirty="0">
                <a:solidFill>
                  <a:srgbClr val="C2171C"/>
                </a:solidFill>
              </a:rPr>
              <a:t>Amsterdam </a:t>
            </a:r>
            <a:r>
              <a:rPr lang="nl-NL" altLang="en-US" sz="5700" b="1" dirty="0" err="1">
                <a:solidFill>
                  <a:srgbClr val="C2171C"/>
                </a:solidFill>
              </a:rPr>
              <a:t>Physics</a:t>
            </a:r>
            <a:r>
              <a:rPr lang="nl-NL" altLang="en-US" sz="5700" b="1" dirty="0">
                <a:solidFill>
                  <a:srgbClr val="C2171C"/>
                </a:solidFill>
              </a:rPr>
              <a:t> Research </a:t>
            </a:r>
            <a:r>
              <a:rPr lang="nl-NL" altLang="en-US" sz="5700" b="1" dirty="0" err="1">
                <a:solidFill>
                  <a:srgbClr val="C2171C"/>
                </a:solidFill>
              </a:rPr>
              <a:t>Innovation</a:t>
            </a:r>
            <a:r>
              <a:rPr lang="nl-NL" altLang="en-US" sz="5700" b="1" dirty="0">
                <a:solidFill>
                  <a:srgbClr val="C2171C"/>
                </a:solidFill>
              </a:rPr>
              <a:t> Lab</a:t>
            </a:r>
          </a:p>
          <a:p>
            <a:r>
              <a:rPr lang="nl-NL" altLang="en-US" dirty="0" err="1"/>
              <a:t>Demand</a:t>
            </a:r>
            <a:r>
              <a:rPr lang="nl-NL" altLang="en-US" dirty="0"/>
              <a:t> </a:t>
            </a:r>
            <a:r>
              <a:rPr lang="nl-NL" altLang="en-US" dirty="0" err="1"/>
              <a:t>for</a:t>
            </a:r>
            <a:r>
              <a:rPr lang="nl-NL" altLang="en-US" dirty="0"/>
              <a:t> </a:t>
            </a:r>
            <a:r>
              <a:rPr lang="nl-NL" altLang="en-US" dirty="0" err="1"/>
              <a:t>Innovation</a:t>
            </a:r>
            <a:r>
              <a:rPr lang="nl-NL" altLang="en-US" dirty="0"/>
              <a:t> </a:t>
            </a:r>
            <a:r>
              <a:rPr lang="nl-NL" altLang="en-US" dirty="0" err="1"/>
              <a:t>meets</a:t>
            </a:r>
            <a:r>
              <a:rPr lang="nl-NL" altLang="en-US" dirty="0"/>
              <a:t> A’dam </a:t>
            </a:r>
            <a:r>
              <a:rPr lang="nl-NL" altLang="en-US" dirty="0" err="1"/>
              <a:t>Physics</a:t>
            </a:r>
            <a:endParaRPr lang="nl-NL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H.R.Poolman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 January 2017</a:t>
            </a:r>
          </a:p>
        </p:txBody>
      </p:sp>
    </p:spTree>
    <p:extLst>
      <p:ext uri="{BB962C8B-B14F-4D97-AF65-F5344CB8AC3E}">
        <p14:creationId xmlns:p14="http://schemas.microsoft.com/office/powerpoint/2010/main" val="337549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75" y="944231"/>
            <a:ext cx="1002186" cy="1083444"/>
          </a:xfrm>
          <a:prstGeom prst="rect">
            <a:avLst/>
          </a:prstGeom>
        </p:spPr>
      </p:pic>
      <p:pic>
        <p:nvPicPr>
          <p:cNvPr id="5" name="Picture 2" descr="Image result for logo vu amster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39" y="1061047"/>
            <a:ext cx="1692071" cy="14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260" y="2872525"/>
            <a:ext cx="3369184" cy="583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797" y="3818965"/>
            <a:ext cx="3136771" cy="983322"/>
          </a:xfrm>
          <a:prstGeom prst="rect">
            <a:avLst/>
          </a:prstGeom>
        </p:spPr>
      </p:pic>
      <p:pic>
        <p:nvPicPr>
          <p:cNvPr id="1028" name="Picture 4" descr="Image result for logo vumc amsterd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6" y="2755418"/>
            <a:ext cx="3337432" cy="6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17" b="100000" l="5872" r="89725">
                        <a14:foregroundMark x1="21651" y1="33205" x2="21651" y2="33205"/>
                        <a14:foregroundMark x1="35229" y1="36680" x2="35229" y2="366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608" y="3818965"/>
            <a:ext cx="2366478" cy="1124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5106" y="763590"/>
            <a:ext cx="2070076" cy="905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6455" y="1506923"/>
            <a:ext cx="1754020" cy="104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9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missing link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Entrepreneur:</a:t>
            </a:r>
          </a:p>
          <a:p>
            <a:pPr lvl="1"/>
            <a:r>
              <a:rPr lang="en-US" dirty="0"/>
              <a:t>“Where can I meet somebody that can help me to solve this R&amp;D problem?”</a:t>
            </a:r>
          </a:p>
          <a:p>
            <a:pPr lvl="1"/>
            <a:r>
              <a:rPr lang="en-US" dirty="0"/>
              <a:t>“How can I connect with somebody that can accelerate the innovation of my new products?”</a:t>
            </a:r>
          </a:p>
          <a:p>
            <a:r>
              <a:rPr lang="en-US" dirty="0"/>
              <a:t>Scientist: </a:t>
            </a:r>
          </a:p>
          <a:p>
            <a:pPr lvl="1"/>
            <a:r>
              <a:rPr lang="en-US" dirty="0"/>
              <a:t>“I’ve got a great idea and I wonder if there’s somebody that could take this further into a industrial application?”</a:t>
            </a:r>
          </a:p>
          <a:p>
            <a:pPr lvl="1"/>
            <a:r>
              <a:rPr lang="en-US" dirty="0"/>
              <a:t>“How can I meet somebody that could benefit from my experiments and scientific results?</a:t>
            </a:r>
          </a:p>
        </p:txBody>
      </p:sp>
    </p:spTree>
    <p:extLst>
      <p:ext uri="{BB962C8B-B14F-4D97-AF65-F5344CB8AC3E}">
        <p14:creationId xmlns:p14="http://schemas.microsoft.com/office/powerpoint/2010/main" val="102779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396" r="17396"/>
          <a:stretch>
            <a:fillRect/>
          </a:stretch>
        </p:blipFill>
        <p:spPr>
          <a:xfrm>
            <a:off x="1390810" y="1121868"/>
            <a:ext cx="6193331" cy="3483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Science &amp; Business Connect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21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681405"/>
      </p:ext>
    </p:extLst>
  </p:cSld>
  <p:clrMapOvr>
    <a:masterClrMapping/>
  </p:clrMapOvr>
</p:sld>
</file>

<file path=ppt/theme/theme1.xml><?xml version="1.0" encoding="utf-8"?>
<a:theme xmlns:a="http://schemas.openxmlformats.org/drawingml/2006/main" name="IXA Sjabloon Powerpoint">
  <a:themeElements>
    <a:clrScheme name="IXA 1">
      <a:dk1>
        <a:srgbClr val="404040"/>
      </a:dk1>
      <a:lt1>
        <a:srgbClr val="6E6E6E"/>
      </a:lt1>
      <a:dk2>
        <a:srgbClr val="C3161C"/>
      </a:dk2>
      <a:lt2>
        <a:srgbClr val="D83A2B"/>
      </a:lt2>
      <a:accent1>
        <a:srgbClr val="F05A2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C3161C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C3141E">
            <a:alpha val="48000"/>
          </a:srgbClr>
        </a:solidFill>
      </a:spPr>
      <a:bodyPr vert="horz" lIns="91440" tIns="45720" rIns="91440" bIns="45720" rtlCol="0" anchor="ctr">
        <a:norm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IXA Sjabloon Powerpoint</Template>
  <TotalTime>131</TotalTime>
  <Words>108</Words>
  <Application>Microsoft Office PowerPoint</Application>
  <PresentationFormat>On-screen Show (16:9)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IXA Sjabloon Powerpoint</vt:lpstr>
      <vt:lpstr>PowerPoint Presentation</vt:lpstr>
      <vt:lpstr>Participants</vt:lpstr>
      <vt:lpstr>The missing link</vt:lpstr>
      <vt:lpstr>Where Science &amp; Business Connect</vt:lpstr>
      <vt:lpstr>PowerPoint Presentation</vt:lpstr>
    </vt:vector>
  </TitlesOfParts>
  <Company>Universiteit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Frese-Hamersma, Jolanda</dc:creator>
  <cp:lastModifiedBy>Hans Roeland Poolman</cp:lastModifiedBy>
  <cp:revision>34</cp:revision>
  <dcterms:created xsi:type="dcterms:W3CDTF">2015-01-09T13:00:09Z</dcterms:created>
  <dcterms:modified xsi:type="dcterms:W3CDTF">2017-02-09T12:28:58Z</dcterms:modified>
</cp:coreProperties>
</file>