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2B7E-8D68-4E3B-8CED-9894E790369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AC61-8F8C-4645-A677-156CD733E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2B7E-8D68-4E3B-8CED-9894E790369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AC61-8F8C-4645-A677-156CD733E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1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2B7E-8D68-4E3B-8CED-9894E790369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AC61-8F8C-4645-A677-156CD733E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8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2B7E-8D68-4E3B-8CED-9894E790369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AC61-8F8C-4645-A677-156CD733E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0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2B7E-8D68-4E3B-8CED-9894E790369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AC61-8F8C-4645-A677-156CD733E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6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2B7E-8D68-4E3B-8CED-9894E790369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AC61-8F8C-4645-A677-156CD733E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3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2B7E-8D68-4E3B-8CED-9894E790369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AC61-8F8C-4645-A677-156CD733E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2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2B7E-8D68-4E3B-8CED-9894E790369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AC61-8F8C-4645-A677-156CD733E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1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2B7E-8D68-4E3B-8CED-9894E790369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AC61-8F8C-4645-A677-156CD733E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30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2B7E-8D68-4E3B-8CED-9894E790369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AC61-8F8C-4645-A677-156CD733E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06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2B7E-8D68-4E3B-8CED-9894E790369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AC61-8F8C-4645-A677-156CD733E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61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32B7E-8D68-4E3B-8CED-9894E790369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AAC61-8F8C-4645-A677-156CD733E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0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MMG gain vs voltage with gas mixtures useful for TPC with GridPix readout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6292" y="4392871"/>
            <a:ext cx="9144000" cy="1655762"/>
          </a:xfrm>
        </p:spPr>
        <p:txBody>
          <a:bodyPr/>
          <a:lstStyle/>
          <a:p>
            <a:r>
              <a:rPr lang="en-US" dirty="0" smtClean="0"/>
              <a:t>N. Smirnov</a:t>
            </a:r>
          </a:p>
          <a:p>
            <a:r>
              <a:rPr lang="en-US" dirty="0" smtClean="0"/>
              <a:t>Physics Department, Yale University.</a:t>
            </a:r>
          </a:p>
          <a:p>
            <a:r>
              <a:rPr lang="en-US" dirty="0" smtClean="0"/>
              <a:t>July, 2023.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932" y="1034793"/>
            <a:ext cx="7702722" cy="4896450"/>
          </a:xfrm>
        </p:spPr>
      </p:pic>
      <p:sp>
        <p:nvSpPr>
          <p:cNvPr id="5" name="TextBox 4"/>
          <p:cNvSpPr txBox="1"/>
          <p:nvPr/>
        </p:nvSpPr>
        <p:spPr>
          <a:xfrm>
            <a:off x="7278130" y="5696465"/>
            <a:ext cx="1520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MMG Mesh V.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19135" y="1556952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 + isoButane + CF4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22124" y="2730843"/>
            <a:ext cx="1940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80.5 – 9 – 10.5 %%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05135" y="1975025"/>
            <a:ext cx="1940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72 – 8 -- 20 %%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8130" y="4567880"/>
            <a:ext cx="1940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63 – 7 -- 30 %%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48932" y="1372286"/>
            <a:ext cx="639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924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637" y="1248032"/>
            <a:ext cx="7345901" cy="4928931"/>
          </a:xfrm>
        </p:spPr>
      </p:pic>
      <p:sp>
        <p:nvSpPr>
          <p:cNvPr id="5" name="TextBox 4"/>
          <p:cNvSpPr txBox="1"/>
          <p:nvPr/>
        </p:nvSpPr>
        <p:spPr>
          <a:xfrm>
            <a:off x="3830594" y="2014152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 + isoButane + CF4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25576" y="3149604"/>
            <a:ext cx="1940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80.5 – 9 – 10.5 %%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57560" y="2014153"/>
            <a:ext cx="1940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72 – 8 -- 20 %%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57560" y="4913869"/>
            <a:ext cx="1940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63 – 7 -- 30 %%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76642" y="5807631"/>
            <a:ext cx="1520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MMG Mesh V.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52588" y="1644820"/>
            <a:ext cx="639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270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930" y="820067"/>
            <a:ext cx="7161770" cy="48568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64782" y="137572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 + isoButane + CF4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57151" y="2300707"/>
            <a:ext cx="1940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80.5 – 9 – 10.5 %%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6719" y="3625678"/>
            <a:ext cx="1940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54 – 6 -- 40 %%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50782" y="5492234"/>
            <a:ext cx="1520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MMG Mesh V.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1442" y="1375721"/>
            <a:ext cx="639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240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104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MMG gain vs voltage with gas mixtures useful for TPC with GridPix readout</vt:lpstr>
      <vt:lpstr>PowerPoint Presentation</vt:lpstr>
      <vt:lpstr>PowerPoint Presentation</vt:lpstr>
      <vt:lpstr>PowerPoint Presentation</vt:lpstr>
    </vt:vector>
  </TitlesOfParts>
  <Company>Yale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MMG gain vs voltage with gas mixtures useful for TPC with GridPix readout</dc:title>
  <dc:creator>rhig-IROC</dc:creator>
  <cp:lastModifiedBy>rhig-IROC</cp:lastModifiedBy>
  <cp:revision>2</cp:revision>
  <dcterms:created xsi:type="dcterms:W3CDTF">2023-07-19T13:48:58Z</dcterms:created>
  <dcterms:modified xsi:type="dcterms:W3CDTF">2023-07-19T13:55:53Z</dcterms:modified>
</cp:coreProperties>
</file>